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4" r:id="rId11"/>
    <p:sldId id="277" r:id="rId12"/>
    <p:sldId id="276" r:id="rId13"/>
    <p:sldId id="275" r:id="rId14"/>
    <p:sldId id="279" r:id="rId15"/>
    <p:sldId id="272" r:id="rId16"/>
    <p:sldId id="273" r:id="rId17"/>
    <p:sldId id="266" r:id="rId18"/>
    <p:sldId id="267" r:id="rId19"/>
    <p:sldId id="268" r:id="rId20"/>
    <p:sldId id="269" r:id="rId21"/>
    <p:sldId id="270" r:id="rId22"/>
    <p:sldId id="27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94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390" y="7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FAAB9-57AE-4A4E-AA80-714F0B7191F3}" type="datetimeFigureOut">
              <a:rPr lang="zh-CN" altLang="en-US" smtClean="0"/>
              <a:t>2020/8/30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F5361-CCD4-4770-9C6C-8FD8B8616C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806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92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92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fld id="{DAB7FE70-990F-465F-998A-0BC95D9A145C}" type="slidenum">
              <a: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 fontAlgn="base"/>
              <a:t>2</a:t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7324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12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12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/>
            <a:fld id="{9EAABFAC-6245-470A-9E20-E847DCEEDE29}" type="slidenum">
              <a: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 fontAlgn="base"/>
              <a:t>3</a:t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49879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7531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1374B-78EF-45C8-AEFC-1B2AC27FEB4C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054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1374B-78EF-45C8-AEFC-1B2AC27FEB4C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5064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1374B-78EF-45C8-AEFC-1B2AC27FEB4C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1091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1374B-78EF-45C8-AEFC-1B2AC27FEB4C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9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1374B-78EF-45C8-AEFC-1B2AC27FEB4C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9411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9870070"/>
      </p:ext>
    </p:extLst>
  </p:cSld>
  <p:clrMapOvr>
    <a:masterClrMapping/>
  </p:clrMapOvr>
  <p:transition spd="slow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252385" y="1053923"/>
            <a:ext cx="687581" cy="750463"/>
            <a:chOff x="615950" y="5226050"/>
            <a:chExt cx="1058863" cy="1155700"/>
          </a:xfrm>
          <a:solidFill>
            <a:srgbClr val="1A94BC"/>
          </a:solidFill>
        </p:grpSpPr>
        <p:sp>
          <p:nvSpPr>
            <p:cNvPr id="4" name="Rectangle 17"/>
            <p:cNvSpPr>
              <a:spLocks noChangeArrowheads="1"/>
            </p:cNvSpPr>
            <p:nvPr/>
          </p:nvSpPr>
          <p:spPr bwMode="auto">
            <a:xfrm>
              <a:off x="615950" y="5226050"/>
              <a:ext cx="300038" cy="1155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1406525" y="5448300"/>
              <a:ext cx="268288" cy="933450"/>
            </a:xfrm>
            <a:custGeom>
              <a:avLst/>
              <a:gdLst>
                <a:gd name="T0" fmla="*/ 169 w 169"/>
                <a:gd name="T1" fmla="*/ 588 h 588"/>
                <a:gd name="T2" fmla="*/ 0 w 169"/>
                <a:gd name="T3" fmla="*/ 588 h 588"/>
                <a:gd name="T4" fmla="*/ 0 w 169"/>
                <a:gd name="T5" fmla="*/ 169 h 588"/>
                <a:gd name="T6" fmla="*/ 169 w 169"/>
                <a:gd name="T7" fmla="*/ 0 h 588"/>
                <a:gd name="T8" fmla="*/ 169 w 169"/>
                <a:gd name="T9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588">
                  <a:moveTo>
                    <a:pt x="169" y="588"/>
                  </a:moveTo>
                  <a:lnTo>
                    <a:pt x="0" y="588"/>
                  </a:lnTo>
                  <a:lnTo>
                    <a:pt x="0" y="169"/>
                  </a:lnTo>
                  <a:lnTo>
                    <a:pt x="169" y="0"/>
                  </a:lnTo>
                  <a:lnTo>
                    <a:pt x="169" y="5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1406525" y="5226050"/>
              <a:ext cx="268288" cy="428625"/>
            </a:xfrm>
            <a:custGeom>
              <a:avLst/>
              <a:gdLst>
                <a:gd name="T0" fmla="*/ 169 w 169"/>
                <a:gd name="T1" fmla="*/ 110 h 270"/>
                <a:gd name="T2" fmla="*/ 0 w 169"/>
                <a:gd name="T3" fmla="*/ 270 h 270"/>
                <a:gd name="T4" fmla="*/ 0 w 169"/>
                <a:gd name="T5" fmla="*/ 0 h 270"/>
                <a:gd name="T6" fmla="*/ 169 w 169"/>
                <a:gd name="T7" fmla="*/ 0 h 270"/>
                <a:gd name="T8" fmla="*/ 169 w 169"/>
                <a:gd name="T9" fmla="*/ 11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70">
                  <a:moveTo>
                    <a:pt x="169" y="110"/>
                  </a:moveTo>
                  <a:lnTo>
                    <a:pt x="0" y="270"/>
                  </a:lnTo>
                  <a:lnTo>
                    <a:pt x="0" y="0"/>
                  </a:lnTo>
                  <a:lnTo>
                    <a:pt x="169" y="0"/>
                  </a:lnTo>
                  <a:lnTo>
                    <a:pt x="169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963613" y="5257800"/>
              <a:ext cx="395288" cy="1093788"/>
            </a:xfrm>
            <a:custGeom>
              <a:avLst/>
              <a:gdLst>
                <a:gd name="T0" fmla="*/ 249 w 249"/>
                <a:gd name="T1" fmla="*/ 309 h 689"/>
                <a:gd name="T2" fmla="*/ 0 w 249"/>
                <a:gd name="T3" fmla="*/ 0 h 689"/>
                <a:gd name="T4" fmla="*/ 0 w 249"/>
                <a:gd name="T5" fmla="*/ 369 h 689"/>
                <a:gd name="T6" fmla="*/ 249 w 249"/>
                <a:gd name="T7" fmla="*/ 689 h 689"/>
                <a:gd name="T8" fmla="*/ 249 w 249"/>
                <a:gd name="T9" fmla="*/ 309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689">
                  <a:moveTo>
                    <a:pt x="249" y="309"/>
                  </a:moveTo>
                  <a:lnTo>
                    <a:pt x="0" y="0"/>
                  </a:lnTo>
                  <a:lnTo>
                    <a:pt x="0" y="369"/>
                  </a:lnTo>
                  <a:lnTo>
                    <a:pt x="249" y="689"/>
                  </a:lnTo>
                  <a:lnTo>
                    <a:pt x="249" y="3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431771" y="1840397"/>
            <a:ext cx="2672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1A94BC"/>
                </a:solidFill>
                <a:latin typeface="微软雅黑" panose="020B0503020204020204" pitchFamily="34" charset="-122"/>
              </a:rPr>
              <a:t>COMPANY  NAME</a:t>
            </a:r>
            <a:endParaRPr lang="zh-CN" altLang="en-US" sz="2000" b="1" dirty="0">
              <a:solidFill>
                <a:srgbClr val="1A94BC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323896" y="2816166"/>
            <a:ext cx="9996487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000" b="1" dirty="0" smtClean="0">
                <a:solidFill>
                  <a:srgbClr val="1A94BC"/>
                </a:solidFill>
                <a:latin typeface="微软雅黑" panose="020B0503020204020204" pitchFamily="34" charset="-122"/>
                <a:cs typeface="+mn-ea"/>
                <a:sym typeface="+mn-lt"/>
              </a:rPr>
              <a:t>2020</a:t>
            </a:r>
            <a:r>
              <a:rPr lang="zh-CN" altLang="en-US" sz="6000" b="1" dirty="0" smtClean="0">
                <a:solidFill>
                  <a:srgbClr val="1A94BC"/>
                </a:solidFill>
                <a:latin typeface="微软雅黑" panose="020B0503020204020204" pitchFamily="34" charset="-122"/>
                <a:cs typeface="+mn-ea"/>
                <a:sym typeface="+mn-lt"/>
              </a:rPr>
              <a:t>总</a:t>
            </a:r>
            <a:r>
              <a:rPr lang="zh-CN" altLang="en-US" sz="6000" b="1" dirty="0" smtClean="0">
                <a:solidFill>
                  <a:srgbClr val="1A94BC"/>
                </a:solidFill>
                <a:latin typeface="微软雅黑" panose="020B0503020204020204" pitchFamily="34" charset="-122"/>
                <a:cs typeface="+mn-ea"/>
                <a:sym typeface="+mn-lt"/>
              </a:rPr>
              <a:t>结计划通用</a:t>
            </a:r>
            <a:r>
              <a:rPr lang="en-US" altLang="zh-CN" sz="6000" b="1" dirty="0" smtClean="0">
                <a:solidFill>
                  <a:srgbClr val="1A94BC"/>
                </a:solidFill>
                <a:latin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6000" b="1" dirty="0" smtClean="0">
                <a:solidFill>
                  <a:srgbClr val="1A94BC"/>
                </a:solidFill>
                <a:latin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6000" b="1" dirty="0">
              <a:solidFill>
                <a:srgbClr val="1A94BC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5828" y="3692467"/>
            <a:ext cx="87932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prstClr val="black"/>
                </a:solidFill>
                <a:cs typeface="+mn-ea"/>
                <a:sym typeface="+mn-lt"/>
              </a:rPr>
              <a:t>LOREM IPSUM DOLOR SIT AMET, CONSECTETUR ADIPISICING 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ELIT LOREM IPSUM DOLOR SIT AMET, </a:t>
            </a:r>
            <a:r>
              <a:rPr lang="en-US" altLang="zh-CN" sz="1400" dirty="0" smtClean="0">
                <a:solidFill>
                  <a:prstClr val="black"/>
                </a:solidFill>
                <a:cs typeface="+mn-ea"/>
                <a:sym typeface="+mn-lt"/>
              </a:rPr>
              <a:t>CONSECTETUR</a:t>
            </a:r>
            <a:endParaRPr lang="zh-CN" altLang="en-US" sz="1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26916" y="4900704"/>
            <a:ext cx="4666038" cy="409198"/>
            <a:chOff x="4351968" y="4562359"/>
            <a:chExt cx="4666038" cy="409198"/>
          </a:xfrm>
        </p:grpSpPr>
        <p:sp>
          <p:nvSpPr>
            <p:cNvPr id="12" name="圆角矩形 2"/>
            <p:cNvSpPr/>
            <p:nvPr/>
          </p:nvSpPr>
          <p:spPr>
            <a:xfrm>
              <a:off x="4351968" y="4572166"/>
              <a:ext cx="370821" cy="370768"/>
            </a:xfrm>
            <a:prstGeom prst="ellipse">
              <a:avLst/>
            </a:prstGeom>
            <a:solidFill>
              <a:srgbClr val="1A94BC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ctr">
                <a:defRPr/>
              </a:pPr>
              <a:endParaRPr lang="zh-CN" altLang="en-US" sz="1400" b="1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  <p:sp>
          <p:nvSpPr>
            <p:cNvPr id="13" name="student-graduation-cap-shape_52041"/>
            <p:cNvSpPr>
              <a:spLocks noChangeAspect="1"/>
            </p:cNvSpPr>
            <p:nvPr/>
          </p:nvSpPr>
          <p:spPr bwMode="auto">
            <a:xfrm>
              <a:off x="4456823" y="4658671"/>
              <a:ext cx="153299" cy="184628"/>
            </a:xfrm>
            <a:custGeom>
              <a:avLst/>
              <a:gdLst>
                <a:gd name="connsiteX0" fmla="*/ 56671 w 279400"/>
                <a:gd name="connsiteY0" fmla="*/ 192087 h 336550"/>
                <a:gd name="connsiteX1" fmla="*/ 224047 w 279400"/>
                <a:gd name="connsiteY1" fmla="*/ 192087 h 336550"/>
                <a:gd name="connsiteX2" fmla="*/ 279400 w 279400"/>
                <a:gd name="connsiteY2" fmla="*/ 247752 h 336550"/>
                <a:gd name="connsiteX3" fmla="*/ 279400 w 279400"/>
                <a:gd name="connsiteY3" fmla="*/ 336550 h 336550"/>
                <a:gd name="connsiteX4" fmla="*/ 176602 w 279400"/>
                <a:gd name="connsiteY4" fmla="*/ 336550 h 336550"/>
                <a:gd name="connsiteX5" fmla="*/ 158151 w 279400"/>
                <a:gd name="connsiteY5" fmla="*/ 245101 h 336550"/>
                <a:gd name="connsiteX6" fmla="*/ 151562 w 279400"/>
                <a:gd name="connsiteY6" fmla="*/ 239800 h 336550"/>
                <a:gd name="connsiteX7" fmla="*/ 167377 w 279400"/>
                <a:gd name="connsiteY7" fmla="*/ 213293 h 336550"/>
                <a:gd name="connsiteX8" fmla="*/ 167377 w 279400"/>
                <a:gd name="connsiteY8" fmla="*/ 209317 h 336550"/>
                <a:gd name="connsiteX9" fmla="*/ 163423 w 279400"/>
                <a:gd name="connsiteY9" fmla="*/ 207991 h 336550"/>
                <a:gd name="connsiteX10" fmla="*/ 121249 w 279400"/>
                <a:gd name="connsiteY10" fmla="*/ 207991 h 336550"/>
                <a:gd name="connsiteX11" fmla="*/ 118613 w 279400"/>
                <a:gd name="connsiteY11" fmla="*/ 209317 h 336550"/>
                <a:gd name="connsiteX12" fmla="*/ 118613 w 279400"/>
                <a:gd name="connsiteY12" fmla="*/ 213293 h 336550"/>
                <a:gd name="connsiteX13" fmla="*/ 134429 w 279400"/>
                <a:gd name="connsiteY13" fmla="*/ 239800 h 336550"/>
                <a:gd name="connsiteX14" fmla="*/ 126521 w 279400"/>
                <a:gd name="connsiteY14" fmla="*/ 245101 h 336550"/>
                <a:gd name="connsiteX15" fmla="*/ 110706 w 279400"/>
                <a:gd name="connsiteY15" fmla="*/ 336550 h 336550"/>
                <a:gd name="connsiteX16" fmla="*/ 0 w 279400"/>
                <a:gd name="connsiteY16" fmla="*/ 336550 h 336550"/>
                <a:gd name="connsiteX17" fmla="*/ 0 w 279400"/>
                <a:gd name="connsiteY17" fmla="*/ 247752 h 336550"/>
                <a:gd name="connsiteX18" fmla="*/ 56671 w 279400"/>
                <a:gd name="connsiteY18" fmla="*/ 192087 h 336550"/>
                <a:gd name="connsiteX19" fmla="*/ 138907 w 279400"/>
                <a:gd name="connsiteY19" fmla="*/ 0 h 336550"/>
                <a:gd name="connsiteX20" fmla="*/ 219076 w 279400"/>
                <a:gd name="connsiteY20" fmla="*/ 80169 h 336550"/>
                <a:gd name="connsiteX21" fmla="*/ 138907 w 279400"/>
                <a:gd name="connsiteY21" fmla="*/ 160338 h 336550"/>
                <a:gd name="connsiteX22" fmla="*/ 58738 w 279400"/>
                <a:gd name="connsiteY22" fmla="*/ 80169 h 336550"/>
                <a:gd name="connsiteX23" fmla="*/ 138907 w 279400"/>
                <a:gd name="connsiteY23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9400" h="336550">
                  <a:moveTo>
                    <a:pt x="56671" y="192087"/>
                  </a:moveTo>
                  <a:cubicBezTo>
                    <a:pt x="56671" y="192087"/>
                    <a:pt x="56671" y="192087"/>
                    <a:pt x="224047" y="192087"/>
                  </a:cubicBezTo>
                  <a:cubicBezTo>
                    <a:pt x="254360" y="192087"/>
                    <a:pt x="279400" y="217269"/>
                    <a:pt x="279400" y="247752"/>
                  </a:cubicBezTo>
                  <a:cubicBezTo>
                    <a:pt x="279400" y="247752"/>
                    <a:pt x="279400" y="247752"/>
                    <a:pt x="279400" y="336550"/>
                  </a:cubicBezTo>
                  <a:cubicBezTo>
                    <a:pt x="279400" y="336550"/>
                    <a:pt x="279400" y="336550"/>
                    <a:pt x="176602" y="336550"/>
                  </a:cubicBezTo>
                  <a:cubicBezTo>
                    <a:pt x="176602" y="336550"/>
                    <a:pt x="176602" y="336550"/>
                    <a:pt x="158151" y="245101"/>
                  </a:cubicBezTo>
                  <a:cubicBezTo>
                    <a:pt x="158151" y="242450"/>
                    <a:pt x="154197" y="239800"/>
                    <a:pt x="151562" y="239800"/>
                  </a:cubicBezTo>
                  <a:cubicBezTo>
                    <a:pt x="151562" y="239800"/>
                    <a:pt x="151562" y="239800"/>
                    <a:pt x="167377" y="213293"/>
                  </a:cubicBezTo>
                  <a:cubicBezTo>
                    <a:pt x="167377" y="211967"/>
                    <a:pt x="167377" y="210642"/>
                    <a:pt x="167377" y="209317"/>
                  </a:cubicBezTo>
                  <a:cubicBezTo>
                    <a:pt x="166059" y="207991"/>
                    <a:pt x="164741" y="207991"/>
                    <a:pt x="163423" y="207991"/>
                  </a:cubicBezTo>
                  <a:cubicBezTo>
                    <a:pt x="163423" y="207991"/>
                    <a:pt x="163423" y="207991"/>
                    <a:pt x="121249" y="207991"/>
                  </a:cubicBezTo>
                  <a:cubicBezTo>
                    <a:pt x="119931" y="207991"/>
                    <a:pt x="118613" y="207991"/>
                    <a:pt x="118613" y="209317"/>
                  </a:cubicBezTo>
                  <a:cubicBezTo>
                    <a:pt x="117296" y="210642"/>
                    <a:pt x="117296" y="211967"/>
                    <a:pt x="118613" y="213293"/>
                  </a:cubicBezTo>
                  <a:cubicBezTo>
                    <a:pt x="118613" y="213293"/>
                    <a:pt x="118613" y="213293"/>
                    <a:pt x="134429" y="239800"/>
                  </a:cubicBezTo>
                  <a:cubicBezTo>
                    <a:pt x="130475" y="239800"/>
                    <a:pt x="127839" y="242450"/>
                    <a:pt x="126521" y="245101"/>
                  </a:cubicBezTo>
                  <a:cubicBezTo>
                    <a:pt x="126521" y="245101"/>
                    <a:pt x="126521" y="245101"/>
                    <a:pt x="110706" y="336550"/>
                  </a:cubicBezTo>
                  <a:cubicBezTo>
                    <a:pt x="110706" y="336550"/>
                    <a:pt x="110706" y="336550"/>
                    <a:pt x="0" y="336550"/>
                  </a:cubicBezTo>
                  <a:cubicBezTo>
                    <a:pt x="0" y="336550"/>
                    <a:pt x="0" y="336550"/>
                    <a:pt x="0" y="247752"/>
                  </a:cubicBezTo>
                  <a:cubicBezTo>
                    <a:pt x="0" y="217269"/>
                    <a:pt x="25040" y="192087"/>
                    <a:pt x="56671" y="192087"/>
                  </a:cubicBezTo>
                  <a:close/>
                  <a:moveTo>
                    <a:pt x="138907" y="0"/>
                  </a:moveTo>
                  <a:cubicBezTo>
                    <a:pt x="183183" y="0"/>
                    <a:pt x="219076" y="35893"/>
                    <a:pt x="219076" y="80169"/>
                  </a:cubicBezTo>
                  <a:cubicBezTo>
                    <a:pt x="219076" y="124445"/>
                    <a:pt x="183183" y="160338"/>
                    <a:pt x="138907" y="160338"/>
                  </a:cubicBezTo>
                  <a:cubicBezTo>
                    <a:pt x="94631" y="160338"/>
                    <a:pt x="58738" y="124445"/>
                    <a:pt x="58738" y="80169"/>
                  </a:cubicBezTo>
                  <a:cubicBezTo>
                    <a:pt x="58738" y="35893"/>
                    <a:pt x="94631" y="0"/>
                    <a:pt x="138907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endParaRPr lang="zh-CN" altLang="en-US" sz="14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714977" y="4602225"/>
              <a:ext cx="18645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r>
                <a:rPr lang="zh-CN" altLang="en-US" b="1" dirty="0" smtClean="0">
                  <a:solidFill>
                    <a:prstClr val="black"/>
                  </a:solidFill>
                  <a:latin typeface="Arial" panose="020B0604020202020204"/>
                  <a:sym typeface="Arial" panose="020B0604020202020204" pitchFamily="34" charset="0"/>
                </a:rPr>
                <a:t>汇报人：</a:t>
              </a:r>
              <a:endParaRPr lang="zh-CN" altLang="en-US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  <p:sp>
          <p:nvSpPr>
            <p:cNvPr id="15" name="圆角矩形 2"/>
            <p:cNvSpPr/>
            <p:nvPr/>
          </p:nvSpPr>
          <p:spPr>
            <a:xfrm>
              <a:off x="6322140" y="4578018"/>
              <a:ext cx="370834" cy="370958"/>
            </a:xfrm>
            <a:prstGeom prst="ellipse">
              <a:avLst/>
            </a:prstGeom>
            <a:solidFill>
              <a:srgbClr val="1A94BC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ctr">
                <a:defRPr/>
              </a:pPr>
              <a:endParaRPr lang="zh-CN" altLang="en-US" sz="1400" b="1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  <p:sp>
          <p:nvSpPr>
            <p:cNvPr id="16" name="student-graduation-cap-shape_52041"/>
            <p:cNvSpPr>
              <a:spLocks noChangeAspect="1"/>
            </p:cNvSpPr>
            <p:nvPr/>
          </p:nvSpPr>
          <p:spPr bwMode="auto">
            <a:xfrm>
              <a:off x="6415748" y="4671559"/>
              <a:ext cx="178566" cy="184724"/>
            </a:xfrm>
            <a:custGeom>
              <a:avLst/>
              <a:gdLst>
                <a:gd name="connsiteX0" fmla="*/ 233363 w 325438"/>
                <a:gd name="connsiteY0" fmla="*/ 249238 h 336550"/>
                <a:gd name="connsiteX1" fmla="*/ 279401 w 325438"/>
                <a:gd name="connsiteY1" fmla="*/ 249238 h 336550"/>
                <a:gd name="connsiteX2" fmla="*/ 279401 w 325438"/>
                <a:gd name="connsiteY2" fmla="*/ 290513 h 336550"/>
                <a:gd name="connsiteX3" fmla="*/ 233363 w 325438"/>
                <a:gd name="connsiteY3" fmla="*/ 290513 h 336550"/>
                <a:gd name="connsiteX4" fmla="*/ 171450 w 325438"/>
                <a:gd name="connsiteY4" fmla="*/ 249238 h 336550"/>
                <a:gd name="connsiteX5" fmla="*/ 217488 w 325438"/>
                <a:gd name="connsiteY5" fmla="*/ 249238 h 336550"/>
                <a:gd name="connsiteX6" fmla="*/ 217488 w 325438"/>
                <a:gd name="connsiteY6" fmla="*/ 290513 h 336550"/>
                <a:gd name="connsiteX7" fmla="*/ 171450 w 325438"/>
                <a:gd name="connsiteY7" fmla="*/ 290513 h 336550"/>
                <a:gd name="connsiteX8" fmla="*/ 107950 w 325438"/>
                <a:gd name="connsiteY8" fmla="*/ 249238 h 336550"/>
                <a:gd name="connsiteX9" fmla="*/ 155575 w 325438"/>
                <a:gd name="connsiteY9" fmla="*/ 249238 h 336550"/>
                <a:gd name="connsiteX10" fmla="*/ 155575 w 325438"/>
                <a:gd name="connsiteY10" fmla="*/ 290513 h 336550"/>
                <a:gd name="connsiteX11" fmla="*/ 107950 w 325438"/>
                <a:gd name="connsiteY11" fmla="*/ 290513 h 336550"/>
                <a:gd name="connsiteX12" fmla="*/ 46038 w 325438"/>
                <a:gd name="connsiteY12" fmla="*/ 249238 h 336550"/>
                <a:gd name="connsiteX13" fmla="*/ 93663 w 325438"/>
                <a:gd name="connsiteY13" fmla="*/ 249238 h 336550"/>
                <a:gd name="connsiteX14" fmla="*/ 93663 w 325438"/>
                <a:gd name="connsiteY14" fmla="*/ 290513 h 336550"/>
                <a:gd name="connsiteX15" fmla="*/ 46038 w 325438"/>
                <a:gd name="connsiteY15" fmla="*/ 290513 h 336550"/>
                <a:gd name="connsiteX16" fmla="*/ 233363 w 325438"/>
                <a:gd name="connsiteY16" fmla="*/ 195263 h 336550"/>
                <a:gd name="connsiteX17" fmla="*/ 279401 w 325438"/>
                <a:gd name="connsiteY17" fmla="*/ 195263 h 336550"/>
                <a:gd name="connsiteX18" fmla="*/ 279401 w 325438"/>
                <a:gd name="connsiteY18" fmla="*/ 234951 h 336550"/>
                <a:gd name="connsiteX19" fmla="*/ 233363 w 325438"/>
                <a:gd name="connsiteY19" fmla="*/ 234951 h 336550"/>
                <a:gd name="connsiteX20" fmla="*/ 171450 w 325438"/>
                <a:gd name="connsiteY20" fmla="*/ 195263 h 336550"/>
                <a:gd name="connsiteX21" fmla="*/ 217488 w 325438"/>
                <a:gd name="connsiteY21" fmla="*/ 195263 h 336550"/>
                <a:gd name="connsiteX22" fmla="*/ 217488 w 325438"/>
                <a:gd name="connsiteY22" fmla="*/ 234951 h 336550"/>
                <a:gd name="connsiteX23" fmla="*/ 171450 w 325438"/>
                <a:gd name="connsiteY23" fmla="*/ 234951 h 336550"/>
                <a:gd name="connsiteX24" fmla="*/ 107950 w 325438"/>
                <a:gd name="connsiteY24" fmla="*/ 195263 h 336550"/>
                <a:gd name="connsiteX25" fmla="*/ 155575 w 325438"/>
                <a:gd name="connsiteY25" fmla="*/ 195263 h 336550"/>
                <a:gd name="connsiteX26" fmla="*/ 155575 w 325438"/>
                <a:gd name="connsiteY26" fmla="*/ 234951 h 336550"/>
                <a:gd name="connsiteX27" fmla="*/ 107950 w 325438"/>
                <a:gd name="connsiteY27" fmla="*/ 234951 h 336550"/>
                <a:gd name="connsiteX28" fmla="*/ 46038 w 325438"/>
                <a:gd name="connsiteY28" fmla="*/ 195263 h 336550"/>
                <a:gd name="connsiteX29" fmla="*/ 93663 w 325438"/>
                <a:gd name="connsiteY29" fmla="*/ 195263 h 336550"/>
                <a:gd name="connsiteX30" fmla="*/ 93663 w 325438"/>
                <a:gd name="connsiteY30" fmla="*/ 234951 h 336550"/>
                <a:gd name="connsiteX31" fmla="*/ 46038 w 325438"/>
                <a:gd name="connsiteY31" fmla="*/ 234951 h 336550"/>
                <a:gd name="connsiteX32" fmla="*/ 233363 w 325438"/>
                <a:gd name="connsiteY32" fmla="*/ 139700 h 336550"/>
                <a:gd name="connsiteX33" fmla="*/ 279401 w 325438"/>
                <a:gd name="connsiteY33" fmla="*/ 139700 h 336550"/>
                <a:gd name="connsiteX34" fmla="*/ 279401 w 325438"/>
                <a:gd name="connsiteY34" fmla="*/ 180975 h 336550"/>
                <a:gd name="connsiteX35" fmla="*/ 233363 w 325438"/>
                <a:gd name="connsiteY35" fmla="*/ 180975 h 336550"/>
                <a:gd name="connsiteX36" fmla="*/ 171450 w 325438"/>
                <a:gd name="connsiteY36" fmla="*/ 139700 h 336550"/>
                <a:gd name="connsiteX37" fmla="*/ 217488 w 325438"/>
                <a:gd name="connsiteY37" fmla="*/ 139700 h 336550"/>
                <a:gd name="connsiteX38" fmla="*/ 217488 w 325438"/>
                <a:gd name="connsiteY38" fmla="*/ 180975 h 336550"/>
                <a:gd name="connsiteX39" fmla="*/ 171450 w 325438"/>
                <a:gd name="connsiteY39" fmla="*/ 180975 h 336550"/>
                <a:gd name="connsiteX40" fmla="*/ 107950 w 325438"/>
                <a:gd name="connsiteY40" fmla="*/ 139700 h 336550"/>
                <a:gd name="connsiteX41" fmla="*/ 155575 w 325438"/>
                <a:gd name="connsiteY41" fmla="*/ 139700 h 336550"/>
                <a:gd name="connsiteX42" fmla="*/ 155575 w 325438"/>
                <a:gd name="connsiteY42" fmla="*/ 180975 h 336550"/>
                <a:gd name="connsiteX43" fmla="*/ 107950 w 325438"/>
                <a:gd name="connsiteY43" fmla="*/ 180975 h 336550"/>
                <a:gd name="connsiteX44" fmla="*/ 49167 w 325438"/>
                <a:gd name="connsiteY44" fmla="*/ 38100 h 336550"/>
                <a:gd name="connsiteX45" fmla="*/ 25400 w 325438"/>
                <a:gd name="connsiteY45" fmla="*/ 61753 h 336550"/>
                <a:gd name="connsiteX46" fmla="*/ 25400 w 325438"/>
                <a:gd name="connsiteY46" fmla="*/ 289085 h 336550"/>
                <a:gd name="connsiteX47" fmla="*/ 49167 w 325438"/>
                <a:gd name="connsiteY47" fmla="*/ 312738 h 336550"/>
                <a:gd name="connsiteX48" fmla="*/ 276271 w 325438"/>
                <a:gd name="connsiteY48" fmla="*/ 312738 h 336550"/>
                <a:gd name="connsiteX49" fmla="*/ 300038 w 325438"/>
                <a:gd name="connsiteY49" fmla="*/ 289085 h 336550"/>
                <a:gd name="connsiteX50" fmla="*/ 300038 w 325438"/>
                <a:gd name="connsiteY50" fmla="*/ 61753 h 336550"/>
                <a:gd name="connsiteX51" fmla="*/ 276271 w 325438"/>
                <a:gd name="connsiteY51" fmla="*/ 38100 h 336550"/>
                <a:gd name="connsiteX52" fmla="*/ 269669 w 325438"/>
                <a:gd name="connsiteY52" fmla="*/ 38100 h 336550"/>
                <a:gd name="connsiteX53" fmla="*/ 269669 w 325438"/>
                <a:gd name="connsiteY53" fmla="*/ 63067 h 336550"/>
                <a:gd name="connsiteX54" fmla="*/ 276271 w 325438"/>
                <a:gd name="connsiteY54" fmla="*/ 74894 h 336550"/>
                <a:gd name="connsiteX55" fmla="*/ 260427 w 325438"/>
                <a:gd name="connsiteY55" fmla="*/ 90662 h 336550"/>
                <a:gd name="connsiteX56" fmla="*/ 244582 w 325438"/>
                <a:gd name="connsiteY56" fmla="*/ 74894 h 336550"/>
                <a:gd name="connsiteX57" fmla="*/ 249864 w 325438"/>
                <a:gd name="connsiteY57" fmla="*/ 63067 h 336550"/>
                <a:gd name="connsiteX58" fmla="*/ 249864 w 325438"/>
                <a:gd name="connsiteY58" fmla="*/ 38100 h 336550"/>
                <a:gd name="connsiteX59" fmla="*/ 231379 w 325438"/>
                <a:gd name="connsiteY59" fmla="*/ 38100 h 336550"/>
                <a:gd name="connsiteX60" fmla="*/ 231379 w 325438"/>
                <a:gd name="connsiteY60" fmla="*/ 63067 h 336550"/>
                <a:gd name="connsiteX61" fmla="*/ 236660 w 325438"/>
                <a:gd name="connsiteY61" fmla="*/ 74894 h 336550"/>
                <a:gd name="connsiteX62" fmla="*/ 220816 w 325438"/>
                <a:gd name="connsiteY62" fmla="*/ 90662 h 336550"/>
                <a:gd name="connsiteX63" fmla="*/ 204971 w 325438"/>
                <a:gd name="connsiteY63" fmla="*/ 74894 h 336550"/>
                <a:gd name="connsiteX64" fmla="*/ 210253 w 325438"/>
                <a:gd name="connsiteY64" fmla="*/ 63067 h 336550"/>
                <a:gd name="connsiteX65" fmla="*/ 210253 w 325438"/>
                <a:gd name="connsiteY65" fmla="*/ 38100 h 336550"/>
                <a:gd name="connsiteX66" fmla="*/ 191767 w 325438"/>
                <a:gd name="connsiteY66" fmla="*/ 38100 h 336550"/>
                <a:gd name="connsiteX67" fmla="*/ 191767 w 325438"/>
                <a:gd name="connsiteY67" fmla="*/ 63067 h 336550"/>
                <a:gd name="connsiteX68" fmla="*/ 198369 w 325438"/>
                <a:gd name="connsiteY68" fmla="*/ 74894 h 336550"/>
                <a:gd name="connsiteX69" fmla="*/ 182525 w 325438"/>
                <a:gd name="connsiteY69" fmla="*/ 90662 h 336550"/>
                <a:gd name="connsiteX70" fmla="*/ 166680 w 325438"/>
                <a:gd name="connsiteY70" fmla="*/ 74894 h 336550"/>
                <a:gd name="connsiteX71" fmla="*/ 171962 w 325438"/>
                <a:gd name="connsiteY71" fmla="*/ 63067 h 336550"/>
                <a:gd name="connsiteX72" fmla="*/ 171962 w 325438"/>
                <a:gd name="connsiteY72" fmla="*/ 38100 h 336550"/>
                <a:gd name="connsiteX73" fmla="*/ 153476 w 325438"/>
                <a:gd name="connsiteY73" fmla="*/ 38100 h 336550"/>
                <a:gd name="connsiteX74" fmla="*/ 153476 w 325438"/>
                <a:gd name="connsiteY74" fmla="*/ 63067 h 336550"/>
                <a:gd name="connsiteX75" fmla="*/ 158758 w 325438"/>
                <a:gd name="connsiteY75" fmla="*/ 74894 h 336550"/>
                <a:gd name="connsiteX76" fmla="*/ 142913 w 325438"/>
                <a:gd name="connsiteY76" fmla="*/ 90662 h 336550"/>
                <a:gd name="connsiteX77" fmla="*/ 127069 w 325438"/>
                <a:gd name="connsiteY77" fmla="*/ 74894 h 336550"/>
                <a:gd name="connsiteX78" fmla="*/ 133671 w 325438"/>
                <a:gd name="connsiteY78" fmla="*/ 63067 h 336550"/>
                <a:gd name="connsiteX79" fmla="*/ 133671 w 325438"/>
                <a:gd name="connsiteY79" fmla="*/ 38100 h 336550"/>
                <a:gd name="connsiteX80" fmla="*/ 115186 w 325438"/>
                <a:gd name="connsiteY80" fmla="*/ 38100 h 336550"/>
                <a:gd name="connsiteX81" fmla="*/ 115186 w 325438"/>
                <a:gd name="connsiteY81" fmla="*/ 63067 h 336550"/>
                <a:gd name="connsiteX82" fmla="*/ 120467 w 325438"/>
                <a:gd name="connsiteY82" fmla="*/ 74894 h 336550"/>
                <a:gd name="connsiteX83" fmla="*/ 104623 w 325438"/>
                <a:gd name="connsiteY83" fmla="*/ 90662 h 336550"/>
                <a:gd name="connsiteX84" fmla="*/ 88778 w 325438"/>
                <a:gd name="connsiteY84" fmla="*/ 74894 h 336550"/>
                <a:gd name="connsiteX85" fmla="*/ 94060 w 325438"/>
                <a:gd name="connsiteY85" fmla="*/ 63067 h 336550"/>
                <a:gd name="connsiteX86" fmla="*/ 94060 w 325438"/>
                <a:gd name="connsiteY86" fmla="*/ 38100 h 336550"/>
                <a:gd name="connsiteX87" fmla="*/ 75574 w 325438"/>
                <a:gd name="connsiteY87" fmla="*/ 38100 h 336550"/>
                <a:gd name="connsiteX88" fmla="*/ 75574 w 325438"/>
                <a:gd name="connsiteY88" fmla="*/ 63067 h 336550"/>
                <a:gd name="connsiteX89" fmla="*/ 80856 w 325438"/>
                <a:gd name="connsiteY89" fmla="*/ 74894 h 336550"/>
                <a:gd name="connsiteX90" fmla="*/ 65011 w 325438"/>
                <a:gd name="connsiteY90" fmla="*/ 90662 h 336550"/>
                <a:gd name="connsiteX91" fmla="*/ 49167 w 325438"/>
                <a:gd name="connsiteY91" fmla="*/ 74894 h 336550"/>
                <a:gd name="connsiteX92" fmla="*/ 55769 w 325438"/>
                <a:gd name="connsiteY92" fmla="*/ 63067 h 336550"/>
                <a:gd name="connsiteX93" fmla="*/ 55769 w 325438"/>
                <a:gd name="connsiteY93" fmla="*/ 38100 h 336550"/>
                <a:gd name="connsiteX94" fmla="*/ 49167 w 325438"/>
                <a:gd name="connsiteY94" fmla="*/ 38100 h 336550"/>
                <a:gd name="connsiteX95" fmla="*/ 65315 w 325438"/>
                <a:gd name="connsiteY95" fmla="*/ 4763 h 336550"/>
                <a:gd name="connsiteX96" fmla="*/ 61913 w 325438"/>
                <a:gd name="connsiteY96" fmla="*/ 10110 h 336550"/>
                <a:gd name="connsiteX97" fmla="*/ 61913 w 325438"/>
                <a:gd name="connsiteY97" fmla="*/ 75616 h 336550"/>
                <a:gd name="connsiteX98" fmla="*/ 65315 w 325438"/>
                <a:gd name="connsiteY98" fmla="*/ 80963 h 336550"/>
                <a:gd name="connsiteX99" fmla="*/ 69851 w 325438"/>
                <a:gd name="connsiteY99" fmla="*/ 75616 h 336550"/>
                <a:gd name="connsiteX100" fmla="*/ 69851 w 325438"/>
                <a:gd name="connsiteY100" fmla="*/ 10110 h 336550"/>
                <a:gd name="connsiteX101" fmla="*/ 65315 w 325438"/>
                <a:gd name="connsiteY101" fmla="*/ 4763 h 336550"/>
                <a:gd name="connsiteX102" fmla="*/ 104776 w 325438"/>
                <a:gd name="connsiteY102" fmla="*/ 4763 h 336550"/>
                <a:gd name="connsiteX103" fmla="*/ 100013 w 325438"/>
                <a:gd name="connsiteY103" fmla="*/ 10110 h 336550"/>
                <a:gd name="connsiteX104" fmla="*/ 100013 w 325438"/>
                <a:gd name="connsiteY104" fmla="*/ 75616 h 336550"/>
                <a:gd name="connsiteX105" fmla="*/ 104776 w 325438"/>
                <a:gd name="connsiteY105" fmla="*/ 80963 h 336550"/>
                <a:gd name="connsiteX106" fmla="*/ 109538 w 325438"/>
                <a:gd name="connsiteY106" fmla="*/ 75616 h 336550"/>
                <a:gd name="connsiteX107" fmla="*/ 109538 w 325438"/>
                <a:gd name="connsiteY107" fmla="*/ 10110 h 336550"/>
                <a:gd name="connsiteX108" fmla="*/ 104776 w 325438"/>
                <a:gd name="connsiteY108" fmla="*/ 4763 h 336550"/>
                <a:gd name="connsiteX109" fmla="*/ 142876 w 325438"/>
                <a:gd name="connsiteY109" fmla="*/ 4763 h 336550"/>
                <a:gd name="connsiteX110" fmla="*/ 138113 w 325438"/>
                <a:gd name="connsiteY110" fmla="*/ 10110 h 336550"/>
                <a:gd name="connsiteX111" fmla="*/ 138113 w 325438"/>
                <a:gd name="connsiteY111" fmla="*/ 75616 h 336550"/>
                <a:gd name="connsiteX112" fmla="*/ 142876 w 325438"/>
                <a:gd name="connsiteY112" fmla="*/ 80963 h 336550"/>
                <a:gd name="connsiteX113" fmla="*/ 147638 w 325438"/>
                <a:gd name="connsiteY113" fmla="*/ 75616 h 336550"/>
                <a:gd name="connsiteX114" fmla="*/ 147638 w 325438"/>
                <a:gd name="connsiteY114" fmla="*/ 10110 h 336550"/>
                <a:gd name="connsiteX115" fmla="*/ 142876 w 325438"/>
                <a:gd name="connsiteY115" fmla="*/ 4763 h 336550"/>
                <a:gd name="connsiteX116" fmla="*/ 182563 w 325438"/>
                <a:gd name="connsiteY116" fmla="*/ 4763 h 336550"/>
                <a:gd name="connsiteX117" fmla="*/ 177800 w 325438"/>
                <a:gd name="connsiteY117" fmla="*/ 10110 h 336550"/>
                <a:gd name="connsiteX118" fmla="*/ 177800 w 325438"/>
                <a:gd name="connsiteY118" fmla="*/ 75616 h 336550"/>
                <a:gd name="connsiteX119" fmla="*/ 182563 w 325438"/>
                <a:gd name="connsiteY119" fmla="*/ 80963 h 336550"/>
                <a:gd name="connsiteX120" fmla="*/ 187325 w 325438"/>
                <a:gd name="connsiteY120" fmla="*/ 75616 h 336550"/>
                <a:gd name="connsiteX121" fmla="*/ 187325 w 325438"/>
                <a:gd name="connsiteY121" fmla="*/ 10110 h 336550"/>
                <a:gd name="connsiteX122" fmla="*/ 182563 w 325438"/>
                <a:gd name="connsiteY122" fmla="*/ 4763 h 336550"/>
                <a:gd name="connsiteX123" fmla="*/ 220663 w 325438"/>
                <a:gd name="connsiteY123" fmla="*/ 4763 h 336550"/>
                <a:gd name="connsiteX124" fmla="*/ 215900 w 325438"/>
                <a:gd name="connsiteY124" fmla="*/ 10110 h 336550"/>
                <a:gd name="connsiteX125" fmla="*/ 215900 w 325438"/>
                <a:gd name="connsiteY125" fmla="*/ 75616 h 336550"/>
                <a:gd name="connsiteX126" fmla="*/ 220663 w 325438"/>
                <a:gd name="connsiteY126" fmla="*/ 80963 h 336550"/>
                <a:gd name="connsiteX127" fmla="*/ 225425 w 325438"/>
                <a:gd name="connsiteY127" fmla="*/ 75616 h 336550"/>
                <a:gd name="connsiteX128" fmla="*/ 225425 w 325438"/>
                <a:gd name="connsiteY128" fmla="*/ 10110 h 336550"/>
                <a:gd name="connsiteX129" fmla="*/ 220663 w 325438"/>
                <a:gd name="connsiteY129" fmla="*/ 4763 h 336550"/>
                <a:gd name="connsiteX130" fmla="*/ 260124 w 325438"/>
                <a:gd name="connsiteY130" fmla="*/ 4763 h 336550"/>
                <a:gd name="connsiteX131" fmla="*/ 255588 w 325438"/>
                <a:gd name="connsiteY131" fmla="*/ 10110 h 336550"/>
                <a:gd name="connsiteX132" fmla="*/ 255588 w 325438"/>
                <a:gd name="connsiteY132" fmla="*/ 75616 h 336550"/>
                <a:gd name="connsiteX133" fmla="*/ 260124 w 325438"/>
                <a:gd name="connsiteY133" fmla="*/ 80963 h 336550"/>
                <a:gd name="connsiteX134" fmla="*/ 263526 w 325438"/>
                <a:gd name="connsiteY134" fmla="*/ 75616 h 336550"/>
                <a:gd name="connsiteX135" fmla="*/ 263526 w 325438"/>
                <a:gd name="connsiteY135" fmla="*/ 10110 h 336550"/>
                <a:gd name="connsiteX136" fmla="*/ 260124 w 325438"/>
                <a:gd name="connsiteY136" fmla="*/ 4763 h 336550"/>
                <a:gd name="connsiteX137" fmla="*/ 64823 w 325438"/>
                <a:gd name="connsiteY137" fmla="*/ 0 h 336550"/>
                <a:gd name="connsiteX138" fmla="*/ 75406 w 325438"/>
                <a:gd name="connsiteY138" fmla="*/ 10517 h 336550"/>
                <a:gd name="connsiteX139" fmla="*/ 75406 w 325438"/>
                <a:gd name="connsiteY139" fmla="*/ 14461 h 336550"/>
                <a:gd name="connsiteX140" fmla="*/ 93927 w 325438"/>
                <a:gd name="connsiteY140" fmla="*/ 14461 h 336550"/>
                <a:gd name="connsiteX141" fmla="*/ 93927 w 325438"/>
                <a:gd name="connsiteY141" fmla="*/ 10517 h 336550"/>
                <a:gd name="connsiteX142" fmla="*/ 104511 w 325438"/>
                <a:gd name="connsiteY142" fmla="*/ 0 h 336550"/>
                <a:gd name="connsiteX143" fmla="*/ 115094 w 325438"/>
                <a:gd name="connsiteY143" fmla="*/ 10517 h 336550"/>
                <a:gd name="connsiteX144" fmla="*/ 115094 w 325438"/>
                <a:gd name="connsiteY144" fmla="*/ 14461 h 336550"/>
                <a:gd name="connsiteX145" fmla="*/ 133615 w 325438"/>
                <a:gd name="connsiteY145" fmla="*/ 14461 h 336550"/>
                <a:gd name="connsiteX146" fmla="*/ 133615 w 325438"/>
                <a:gd name="connsiteY146" fmla="*/ 10517 h 336550"/>
                <a:gd name="connsiteX147" fmla="*/ 142875 w 325438"/>
                <a:gd name="connsiteY147" fmla="*/ 0 h 336550"/>
                <a:gd name="connsiteX148" fmla="*/ 153459 w 325438"/>
                <a:gd name="connsiteY148" fmla="*/ 10517 h 336550"/>
                <a:gd name="connsiteX149" fmla="*/ 153459 w 325438"/>
                <a:gd name="connsiteY149" fmla="*/ 14461 h 336550"/>
                <a:gd name="connsiteX150" fmla="*/ 171980 w 325438"/>
                <a:gd name="connsiteY150" fmla="*/ 14461 h 336550"/>
                <a:gd name="connsiteX151" fmla="*/ 171980 w 325438"/>
                <a:gd name="connsiteY151" fmla="*/ 10517 h 336550"/>
                <a:gd name="connsiteX152" fmla="*/ 182563 w 325438"/>
                <a:gd name="connsiteY152" fmla="*/ 0 h 336550"/>
                <a:gd name="connsiteX153" fmla="*/ 191823 w 325438"/>
                <a:gd name="connsiteY153" fmla="*/ 10517 h 336550"/>
                <a:gd name="connsiteX154" fmla="*/ 191823 w 325438"/>
                <a:gd name="connsiteY154" fmla="*/ 14461 h 336550"/>
                <a:gd name="connsiteX155" fmla="*/ 210344 w 325438"/>
                <a:gd name="connsiteY155" fmla="*/ 14461 h 336550"/>
                <a:gd name="connsiteX156" fmla="*/ 210344 w 325438"/>
                <a:gd name="connsiteY156" fmla="*/ 10517 h 336550"/>
                <a:gd name="connsiteX157" fmla="*/ 220927 w 325438"/>
                <a:gd name="connsiteY157" fmla="*/ 0 h 336550"/>
                <a:gd name="connsiteX158" fmla="*/ 231511 w 325438"/>
                <a:gd name="connsiteY158" fmla="*/ 10517 h 336550"/>
                <a:gd name="connsiteX159" fmla="*/ 231511 w 325438"/>
                <a:gd name="connsiteY159" fmla="*/ 14461 h 336550"/>
                <a:gd name="connsiteX160" fmla="*/ 250032 w 325438"/>
                <a:gd name="connsiteY160" fmla="*/ 14461 h 336550"/>
                <a:gd name="connsiteX161" fmla="*/ 250032 w 325438"/>
                <a:gd name="connsiteY161" fmla="*/ 10517 h 336550"/>
                <a:gd name="connsiteX162" fmla="*/ 260615 w 325438"/>
                <a:gd name="connsiteY162" fmla="*/ 0 h 336550"/>
                <a:gd name="connsiteX163" fmla="*/ 269875 w 325438"/>
                <a:gd name="connsiteY163" fmla="*/ 10517 h 336550"/>
                <a:gd name="connsiteX164" fmla="*/ 269875 w 325438"/>
                <a:gd name="connsiteY164" fmla="*/ 14461 h 336550"/>
                <a:gd name="connsiteX165" fmla="*/ 276490 w 325438"/>
                <a:gd name="connsiteY165" fmla="*/ 14461 h 336550"/>
                <a:gd name="connsiteX166" fmla="*/ 325438 w 325438"/>
                <a:gd name="connsiteY166" fmla="*/ 61789 h 336550"/>
                <a:gd name="connsiteX167" fmla="*/ 325438 w 325438"/>
                <a:gd name="connsiteY167" fmla="*/ 289223 h 336550"/>
                <a:gd name="connsiteX168" fmla="*/ 276490 w 325438"/>
                <a:gd name="connsiteY168" fmla="*/ 336550 h 336550"/>
                <a:gd name="connsiteX169" fmla="*/ 48948 w 325438"/>
                <a:gd name="connsiteY169" fmla="*/ 336550 h 336550"/>
                <a:gd name="connsiteX170" fmla="*/ 0 w 325438"/>
                <a:gd name="connsiteY170" fmla="*/ 289223 h 336550"/>
                <a:gd name="connsiteX171" fmla="*/ 0 w 325438"/>
                <a:gd name="connsiteY171" fmla="*/ 61789 h 336550"/>
                <a:gd name="connsiteX172" fmla="*/ 48948 w 325438"/>
                <a:gd name="connsiteY172" fmla="*/ 14461 h 336550"/>
                <a:gd name="connsiteX173" fmla="*/ 55563 w 325438"/>
                <a:gd name="connsiteY173" fmla="*/ 14461 h 336550"/>
                <a:gd name="connsiteX174" fmla="*/ 55563 w 325438"/>
                <a:gd name="connsiteY174" fmla="*/ 10517 h 336550"/>
                <a:gd name="connsiteX175" fmla="*/ 64823 w 325438"/>
                <a:gd name="connsiteY17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325438" h="336550">
                  <a:moveTo>
                    <a:pt x="233363" y="249238"/>
                  </a:moveTo>
                  <a:lnTo>
                    <a:pt x="279401" y="249238"/>
                  </a:lnTo>
                  <a:lnTo>
                    <a:pt x="279401" y="290513"/>
                  </a:lnTo>
                  <a:lnTo>
                    <a:pt x="233363" y="290513"/>
                  </a:lnTo>
                  <a:close/>
                  <a:moveTo>
                    <a:pt x="171450" y="249238"/>
                  </a:moveTo>
                  <a:lnTo>
                    <a:pt x="217488" y="249238"/>
                  </a:lnTo>
                  <a:lnTo>
                    <a:pt x="217488" y="290513"/>
                  </a:lnTo>
                  <a:lnTo>
                    <a:pt x="171450" y="290513"/>
                  </a:lnTo>
                  <a:close/>
                  <a:moveTo>
                    <a:pt x="107950" y="249238"/>
                  </a:moveTo>
                  <a:lnTo>
                    <a:pt x="155575" y="249238"/>
                  </a:lnTo>
                  <a:lnTo>
                    <a:pt x="155575" y="290513"/>
                  </a:lnTo>
                  <a:lnTo>
                    <a:pt x="107950" y="290513"/>
                  </a:lnTo>
                  <a:close/>
                  <a:moveTo>
                    <a:pt x="46038" y="249238"/>
                  </a:moveTo>
                  <a:lnTo>
                    <a:pt x="93663" y="249238"/>
                  </a:lnTo>
                  <a:lnTo>
                    <a:pt x="93663" y="290513"/>
                  </a:lnTo>
                  <a:lnTo>
                    <a:pt x="46038" y="290513"/>
                  </a:lnTo>
                  <a:close/>
                  <a:moveTo>
                    <a:pt x="233363" y="195263"/>
                  </a:moveTo>
                  <a:lnTo>
                    <a:pt x="279401" y="195263"/>
                  </a:lnTo>
                  <a:lnTo>
                    <a:pt x="279401" y="234951"/>
                  </a:lnTo>
                  <a:lnTo>
                    <a:pt x="233363" y="234951"/>
                  </a:lnTo>
                  <a:close/>
                  <a:moveTo>
                    <a:pt x="171450" y="195263"/>
                  </a:moveTo>
                  <a:lnTo>
                    <a:pt x="217488" y="195263"/>
                  </a:lnTo>
                  <a:lnTo>
                    <a:pt x="217488" y="234951"/>
                  </a:lnTo>
                  <a:lnTo>
                    <a:pt x="171450" y="234951"/>
                  </a:lnTo>
                  <a:close/>
                  <a:moveTo>
                    <a:pt x="107950" y="195263"/>
                  </a:moveTo>
                  <a:lnTo>
                    <a:pt x="155575" y="195263"/>
                  </a:lnTo>
                  <a:lnTo>
                    <a:pt x="155575" y="234951"/>
                  </a:lnTo>
                  <a:lnTo>
                    <a:pt x="107950" y="234951"/>
                  </a:lnTo>
                  <a:close/>
                  <a:moveTo>
                    <a:pt x="46038" y="195263"/>
                  </a:moveTo>
                  <a:lnTo>
                    <a:pt x="93663" y="195263"/>
                  </a:lnTo>
                  <a:lnTo>
                    <a:pt x="93663" y="234951"/>
                  </a:lnTo>
                  <a:lnTo>
                    <a:pt x="46038" y="234951"/>
                  </a:lnTo>
                  <a:close/>
                  <a:moveTo>
                    <a:pt x="233363" y="139700"/>
                  </a:moveTo>
                  <a:lnTo>
                    <a:pt x="279401" y="139700"/>
                  </a:lnTo>
                  <a:lnTo>
                    <a:pt x="279401" y="180975"/>
                  </a:lnTo>
                  <a:lnTo>
                    <a:pt x="233363" y="180975"/>
                  </a:lnTo>
                  <a:close/>
                  <a:moveTo>
                    <a:pt x="171450" y="139700"/>
                  </a:moveTo>
                  <a:lnTo>
                    <a:pt x="217488" y="139700"/>
                  </a:lnTo>
                  <a:lnTo>
                    <a:pt x="217488" y="180975"/>
                  </a:lnTo>
                  <a:lnTo>
                    <a:pt x="171450" y="180975"/>
                  </a:lnTo>
                  <a:close/>
                  <a:moveTo>
                    <a:pt x="107950" y="139700"/>
                  </a:moveTo>
                  <a:lnTo>
                    <a:pt x="155575" y="139700"/>
                  </a:lnTo>
                  <a:lnTo>
                    <a:pt x="155575" y="180975"/>
                  </a:lnTo>
                  <a:lnTo>
                    <a:pt x="107950" y="180975"/>
                  </a:lnTo>
                  <a:close/>
                  <a:moveTo>
                    <a:pt x="49167" y="38100"/>
                  </a:moveTo>
                  <a:cubicBezTo>
                    <a:pt x="35963" y="38100"/>
                    <a:pt x="25400" y="48613"/>
                    <a:pt x="25400" y="61753"/>
                  </a:cubicBezTo>
                  <a:cubicBezTo>
                    <a:pt x="25400" y="61753"/>
                    <a:pt x="25400" y="61753"/>
                    <a:pt x="25400" y="289085"/>
                  </a:cubicBezTo>
                  <a:cubicBezTo>
                    <a:pt x="25400" y="302226"/>
                    <a:pt x="35963" y="312738"/>
                    <a:pt x="49167" y="312738"/>
                  </a:cubicBezTo>
                  <a:cubicBezTo>
                    <a:pt x="49167" y="312738"/>
                    <a:pt x="49167" y="312738"/>
                    <a:pt x="276271" y="312738"/>
                  </a:cubicBezTo>
                  <a:cubicBezTo>
                    <a:pt x="289475" y="312738"/>
                    <a:pt x="300038" y="302226"/>
                    <a:pt x="300038" y="289085"/>
                  </a:cubicBezTo>
                  <a:cubicBezTo>
                    <a:pt x="300038" y="289085"/>
                    <a:pt x="300038" y="289085"/>
                    <a:pt x="300038" y="61753"/>
                  </a:cubicBezTo>
                  <a:cubicBezTo>
                    <a:pt x="300038" y="48613"/>
                    <a:pt x="289475" y="38100"/>
                    <a:pt x="276271" y="38100"/>
                  </a:cubicBezTo>
                  <a:cubicBezTo>
                    <a:pt x="276271" y="38100"/>
                    <a:pt x="276271" y="38100"/>
                    <a:pt x="269669" y="38100"/>
                  </a:cubicBezTo>
                  <a:cubicBezTo>
                    <a:pt x="269669" y="38100"/>
                    <a:pt x="269669" y="38100"/>
                    <a:pt x="269669" y="63067"/>
                  </a:cubicBezTo>
                  <a:cubicBezTo>
                    <a:pt x="273631" y="65695"/>
                    <a:pt x="276271" y="70951"/>
                    <a:pt x="276271" y="74894"/>
                  </a:cubicBezTo>
                  <a:cubicBezTo>
                    <a:pt x="276271" y="84092"/>
                    <a:pt x="268349" y="90662"/>
                    <a:pt x="260427" y="90662"/>
                  </a:cubicBezTo>
                  <a:cubicBezTo>
                    <a:pt x="251184" y="90662"/>
                    <a:pt x="244582" y="84092"/>
                    <a:pt x="244582" y="74894"/>
                  </a:cubicBezTo>
                  <a:cubicBezTo>
                    <a:pt x="244582" y="70951"/>
                    <a:pt x="245903" y="65695"/>
                    <a:pt x="249864" y="63067"/>
                  </a:cubicBezTo>
                  <a:cubicBezTo>
                    <a:pt x="249864" y="63067"/>
                    <a:pt x="249864" y="63067"/>
                    <a:pt x="249864" y="38100"/>
                  </a:cubicBezTo>
                  <a:cubicBezTo>
                    <a:pt x="249864" y="38100"/>
                    <a:pt x="249864" y="38100"/>
                    <a:pt x="231379" y="38100"/>
                  </a:cubicBezTo>
                  <a:cubicBezTo>
                    <a:pt x="231379" y="38100"/>
                    <a:pt x="231379" y="38100"/>
                    <a:pt x="231379" y="63067"/>
                  </a:cubicBezTo>
                  <a:cubicBezTo>
                    <a:pt x="234019" y="65695"/>
                    <a:pt x="236660" y="70951"/>
                    <a:pt x="236660" y="74894"/>
                  </a:cubicBezTo>
                  <a:cubicBezTo>
                    <a:pt x="236660" y="84092"/>
                    <a:pt x="230058" y="90662"/>
                    <a:pt x="220816" y="90662"/>
                  </a:cubicBezTo>
                  <a:cubicBezTo>
                    <a:pt x="212893" y="90662"/>
                    <a:pt x="204971" y="84092"/>
                    <a:pt x="204971" y="74894"/>
                  </a:cubicBezTo>
                  <a:cubicBezTo>
                    <a:pt x="204971" y="70951"/>
                    <a:pt x="207612" y="65695"/>
                    <a:pt x="210253" y="63067"/>
                  </a:cubicBezTo>
                  <a:cubicBezTo>
                    <a:pt x="210253" y="63067"/>
                    <a:pt x="210253" y="63067"/>
                    <a:pt x="210253" y="38100"/>
                  </a:cubicBezTo>
                  <a:cubicBezTo>
                    <a:pt x="210253" y="38100"/>
                    <a:pt x="210253" y="38100"/>
                    <a:pt x="191767" y="38100"/>
                  </a:cubicBezTo>
                  <a:cubicBezTo>
                    <a:pt x="191767" y="38100"/>
                    <a:pt x="191767" y="38100"/>
                    <a:pt x="191767" y="63067"/>
                  </a:cubicBezTo>
                  <a:cubicBezTo>
                    <a:pt x="195728" y="65695"/>
                    <a:pt x="198369" y="70951"/>
                    <a:pt x="198369" y="74894"/>
                  </a:cubicBezTo>
                  <a:cubicBezTo>
                    <a:pt x="198369" y="84092"/>
                    <a:pt x="190447" y="90662"/>
                    <a:pt x="182525" y="90662"/>
                  </a:cubicBezTo>
                  <a:cubicBezTo>
                    <a:pt x="173282" y="90662"/>
                    <a:pt x="166680" y="84092"/>
                    <a:pt x="166680" y="74894"/>
                  </a:cubicBezTo>
                  <a:cubicBezTo>
                    <a:pt x="166680" y="70951"/>
                    <a:pt x="168001" y="65695"/>
                    <a:pt x="171962" y="63067"/>
                  </a:cubicBezTo>
                  <a:cubicBezTo>
                    <a:pt x="171962" y="63067"/>
                    <a:pt x="171962" y="63067"/>
                    <a:pt x="171962" y="38100"/>
                  </a:cubicBezTo>
                  <a:cubicBezTo>
                    <a:pt x="171962" y="38100"/>
                    <a:pt x="171962" y="38100"/>
                    <a:pt x="153476" y="38100"/>
                  </a:cubicBezTo>
                  <a:cubicBezTo>
                    <a:pt x="153476" y="38100"/>
                    <a:pt x="153476" y="38100"/>
                    <a:pt x="153476" y="63067"/>
                  </a:cubicBezTo>
                  <a:cubicBezTo>
                    <a:pt x="157438" y="65695"/>
                    <a:pt x="158758" y="70951"/>
                    <a:pt x="158758" y="74894"/>
                  </a:cubicBezTo>
                  <a:cubicBezTo>
                    <a:pt x="158758" y="84092"/>
                    <a:pt x="152156" y="90662"/>
                    <a:pt x="142913" y="90662"/>
                  </a:cubicBezTo>
                  <a:cubicBezTo>
                    <a:pt x="134991" y="90662"/>
                    <a:pt x="127069" y="84092"/>
                    <a:pt x="127069" y="74894"/>
                  </a:cubicBezTo>
                  <a:cubicBezTo>
                    <a:pt x="127069" y="70951"/>
                    <a:pt x="129710" y="65695"/>
                    <a:pt x="133671" y="63067"/>
                  </a:cubicBezTo>
                  <a:cubicBezTo>
                    <a:pt x="133671" y="63067"/>
                    <a:pt x="133671" y="63067"/>
                    <a:pt x="133671" y="38100"/>
                  </a:cubicBezTo>
                  <a:cubicBezTo>
                    <a:pt x="133671" y="38100"/>
                    <a:pt x="133671" y="38100"/>
                    <a:pt x="115186" y="38100"/>
                  </a:cubicBezTo>
                  <a:cubicBezTo>
                    <a:pt x="115186" y="38100"/>
                    <a:pt x="115186" y="38100"/>
                    <a:pt x="115186" y="63067"/>
                  </a:cubicBezTo>
                  <a:cubicBezTo>
                    <a:pt x="117826" y="65695"/>
                    <a:pt x="120467" y="70951"/>
                    <a:pt x="120467" y="74894"/>
                  </a:cubicBezTo>
                  <a:cubicBezTo>
                    <a:pt x="120467" y="84092"/>
                    <a:pt x="112545" y="90662"/>
                    <a:pt x="104623" y="90662"/>
                  </a:cubicBezTo>
                  <a:cubicBezTo>
                    <a:pt x="95380" y="90662"/>
                    <a:pt x="88778" y="84092"/>
                    <a:pt x="88778" y="74894"/>
                  </a:cubicBezTo>
                  <a:cubicBezTo>
                    <a:pt x="88778" y="70951"/>
                    <a:pt x="91419" y="65695"/>
                    <a:pt x="94060" y="63067"/>
                  </a:cubicBezTo>
                  <a:cubicBezTo>
                    <a:pt x="94060" y="63067"/>
                    <a:pt x="94060" y="63067"/>
                    <a:pt x="94060" y="38100"/>
                  </a:cubicBezTo>
                  <a:cubicBezTo>
                    <a:pt x="94060" y="38100"/>
                    <a:pt x="94060" y="38100"/>
                    <a:pt x="75574" y="38100"/>
                  </a:cubicBezTo>
                  <a:cubicBezTo>
                    <a:pt x="75574" y="38100"/>
                    <a:pt x="75574" y="38100"/>
                    <a:pt x="75574" y="63067"/>
                  </a:cubicBezTo>
                  <a:cubicBezTo>
                    <a:pt x="79535" y="65695"/>
                    <a:pt x="80856" y="70951"/>
                    <a:pt x="80856" y="74894"/>
                  </a:cubicBezTo>
                  <a:cubicBezTo>
                    <a:pt x="80856" y="84092"/>
                    <a:pt x="74254" y="90662"/>
                    <a:pt x="65011" y="90662"/>
                  </a:cubicBezTo>
                  <a:cubicBezTo>
                    <a:pt x="57089" y="90662"/>
                    <a:pt x="49167" y="84092"/>
                    <a:pt x="49167" y="74894"/>
                  </a:cubicBezTo>
                  <a:cubicBezTo>
                    <a:pt x="49167" y="70951"/>
                    <a:pt x="51808" y="65695"/>
                    <a:pt x="55769" y="63067"/>
                  </a:cubicBezTo>
                  <a:cubicBezTo>
                    <a:pt x="55769" y="63067"/>
                    <a:pt x="55769" y="63067"/>
                    <a:pt x="55769" y="38100"/>
                  </a:cubicBezTo>
                  <a:cubicBezTo>
                    <a:pt x="55769" y="38100"/>
                    <a:pt x="55769" y="38100"/>
                    <a:pt x="49167" y="38100"/>
                  </a:cubicBezTo>
                  <a:close/>
                  <a:moveTo>
                    <a:pt x="65315" y="4763"/>
                  </a:moveTo>
                  <a:cubicBezTo>
                    <a:pt x="63047" y="4763"/>
                    <a:pt x="61913" y="7437"/>
                    <a:pt x="61913" y="10110"/>
                  </a:cubicBezTo>
                  <a:lnTo>
                    <a:pt x="61913" y="75616"/>
                  </a:lnTo>
                  <a:cubicBezTo>
                    <a:pt x="61913" y="79626"/>
                    <a:pt x="63047" y="80963"/>
                    <a:pt x="65315" y="80963"/>
                  </a:cubicBezTo>
                  <a:cubicBezTo>
                    <a:pt x="68717" y="80963"/>
                    <a:pt x="69851" y="79626"/>
                    <a:pt x="69851" y="75616"/>
                  </a:cubicBezTo>
                  <a:cubicBezTo>
                    <a:pt x="69851" y="75616"/>
                    <a:pt x="69851" y="75616"/>
                    <a:pt x="69851" y="10110"/>
                  </a:cubicBezTo>
                  <a:cubicBezTo>
                    <a:pt x="69851" y="7437"/>
                    <a:pt x="68717" y="4763"/>
                    <a:pt x="65315" y="4763"/>
                  </a:cubicBezTo>
                  <a:close/>
                  <a:moveTo>
                    <a:pt x="104776" y="4763"/>
                  </a:moveTo>
                  <a:cubicBezTo>
                    <a:pt x="102394" y="4763"/>
                    <a:pt x="100013" y="7437"/>
                    <a:pt x="100013" y="10110"/>
                  </a:cubicBezTo>
                  <a:lnTo>
                    <a:pt x="100013" y="75616"/>
                  </a:lnTo>
                  <a:cubicBezTo>
                    <a:pt x="100013" y="79626"/>
                    <a:pt x="102394" y="80963"/>
                    <a:pt x="104776" y="80963"/>
                  </a:cubicBezTo>
                  <a:cubicBezTo>
                    <a:pt x="107157" y="80963"/>
                    <a:pt x="109538" y="79626"/>
                    <a:pt x="109538" y="75616"/>
                  </a:cubicBezTo>
                  <a:cubicBezTo>
                    <a:pt x="109538" y="75616"/>
                    <a:pt x="109538" y="75616"/>
                    <a:pt x="109538" y="10110"/>
                  </a:cubicBezTo>
                  <a:cubicBezTo>
                    <a:pt x="109538" y="7437"/>
                    <a:pt x="107157" y="4763"/>
                    <a:pt x="104776" y="4763"/>
                  </a:cubicBezTo>
                  <a:close/>
                  <a:moveTo>
                    <a:pt x="142876" y="4763"/>
                  </a:moveTo>
                  <a:cubicBezTo>
                    <a:pt x="140494" y="4763"/>
                    <a:pt x="138113" y="7437"/>
                    <a:pt x="138113" y="10110"/>
                  </a:cubicBezTo>
                  <a:lnTo>
                    <a:pt x="138113" y="75616"/>
                  </a:lnTo>
                  <a:cubicBezTo>
                    <a:pt x="138113" y="79626"/>
                    <a:pt x="140494" y="80963"/>
                    <a:pt x="142876" y="80963"/>
                  </a:cubicBezTo>
                  <a:cubicBezTo>
                    <a:pt x="145257" y="80963"/>
                    <a:pt x="147638" y="79626"/>
                    <a:pt x="147638" y="75616"/>
                  </a:cubicBezTo>
                  <a:cubicBezTo>
                    <a:pt x="147638" y="75616"/>
                    <a:pt x="147638" y="75616"/>
                    <a:pt x="147638" y="10110"/>
                  </a:cubicBezTo>
                  <a:cubicBezTo>
                    <a:pt x="147638" y="7437"/>
                    <a:pt x="145257" y="4763"/>
                    <a:pt x="142876" y="4763"/>
                  </a:cubicBezTo>
                  <a:close/>
                  <a:moveTo>
                    <a:pt x="182563" y="4763"/>
                  </a:moveTo>
                  <a:cubicBezTo>
                    <a:pt x="180181" y="4763"/>
                    <a:pt x="177800" y="7437"/>
                    <a:pt x="177800" y="10110"/>
                  </a:cubicBezTo>
                  <a:lnTo>
                    <a:pt x="177800" y="75616"/>
                  </a:lnTo>
                  <a:cubicBezTo>
                    <a:pt x="177800" y="79626"/>
                    <a:pt x="180181" y="80963"/>
                    <a:pt x="182563" y="80963"/>
                  </a:cubicBezTo>
                  <a:cubicBezTo>
                    <a:pt x="184944" y="80963"/>
                    <a:pt x="187325" y="79626"/>
                    <a:pt x="187325" y="75616"/>
                  </a:cubicBezTo>
                  <a:cubicBezTo>
                    <a:pt x="187325" y="75616"/>
                    <a:pt x="187325" y="75616"/>
                    <a:pt x="187325" y="10110"/>
                  </a:cubicBezTo>
                  <a:cubicBezTo>
                    <a:pt x="187325" y="7437"/>
                    <a:pt x="184944" y="4763"/>
                    <a:pt x="182563" y="4763"/>
                  </a:cubicBezTo>
                  <a:close/>
                  <a:moveTo>
                    <a:pt x="220663" y="4763"/>
                  </a:moveTo>
                  <a:cubicBezTo>
                    <a:pt x="218281" y="4763"/>
                    <a:pt x="215900" y="7437"/>
                    <a:pt x="215900" y="10110"/>
                  </a:cubicBezTo>
                  <a:lnTo>
                    <a:pt x="215900" y="75616"/>
                  </a:lnTo>
                  <a:cubicBezTo>
                    <a:pt x="215900" y="79626"/>
                    <a:pt x="218281" y="80963"/>
                    <a:pt x="220663" y="80963"/>
                  </a:cubicBezTo>
                  <a:cubicBezTo>
                    <a:pt x="223044" y="80963"/>
                    <a:pt x="225425" y="79626"/>
                    <a:pt x="225425" y="75616"/>
                  </a:cubicBezTo>
                  <a:cubicBezTo>
                    <a:pt x="225425" y="75616"/>
                    <a:pt x="225425" y="75616"/>
                    <a:pt x="225425" y="10110"/>
                  </a:cubicBezTo>
                  <a:cubicBezTo>
                    <a:pt x="225425" y="7437"/>
                    <a:pt x="223044" y="4763"/>
                    <a:pt x="220663" y="4763"/>
                  </a:cubicBezTo>
                  <a:close/>
                  <a:moveTo>
                    <a:pt x="260124" y="4763"/>
                  </a:moveTo>
                  <a:cubicBezTo>
                    <a:pt x="256722" y="4763"/>
                    <a:pt x="255588" y="7437"/>
                    <a:pt x="255588" y="10110"/>
                  </a:cubicBezTo>
                  <a:lnTo>
                    <a:pt x="255588" y="75616"/>
                  </a:lnTo>
                  <a:cubicBezTo>
                    <a:pt x="255588" y="79626"/>
                    <a:pt x="256722" y="80963"/>
                    <a:pt x="260124" y="80963"/>
                  </a:cubicBezTo>
                  <a:cubicBezTo>
                    <a:pt x="262392" y="80963"/>
                    <a:pt x="263526" y="79626"/>
                    <a:pt x="263526" y="75616"/>
                  </a:cubicBezTo>
                  <a:cubicBezTo>
                    <a:pt x="263526" y="75616"/>
                    <a:pt x="263526" y="75616"/>
                    <a:pt x="263526" y="10110"/>
                  </a:cubicBezTo>
                  <a:cubicBezTo>
                    <a:pt x="263526" y="7437"/>
                    <a:pt x="262392" y="4763"/>
                    <a:pt x="260124" y="4763"/>
                  </a:cubicBezTo>
                  <a:close/>
                  <a:moveTo>
                    <a:pt x="64823" y="0"/>
                  </a:moveTo>
                  <a:cubicBezTo>
                    <a:pt x="71438" y="0"/>
                    <a:pt x="75406" y="3944"/>
                    <a:pt x="75406" y="10517"/>
                  </a:cubicBezTo>
                  <a:cubicBezTo>
                    <a:pt x="75406" y="10517"/>
                    <a:pt x="75406" y="10517"/>
                    <a:pt x="75406" y="14461"/>
                  </a:cubicBezTo>
                  <a:cubicBezTo>
                    <a:pt x="75406" y="14461"/>
                    <a:pt x="75406" y="14461"/>
                    <a:pt x="93927" y="14461"/>
                  </a:cubicBezTo>
                  <a:cubicBezTo>
                    <a:pt x="93927" y="14461"/>
                    <a:pt x="93927" y="14461"/>
                    <a:pt x="93927" y="10517"/>
                  </a:cubicBezTo>
                  <a:cubicBezTo>
                    <a:pt x="93927" y="3944"/>
                    <a:pt x="99219" y="0"/>
                    <a:pt x="104511" y="0"/>
                  </a:cubicBezTo>
                  <a:cubicBezTo>
                    <a:pt x="109802" y="0"/>
                    <a:pt x="115094" y="3944"/>
                    <a:pt x="115094" y="10517"/>
                  </a:cubicBezTo>
                  <a:cubicBezTo>
                    <a:pt x="115094" y="10517"/>
                    <a:pt x="115094" y="10517"/>
                    <a:pt x="115094" y="14461"/>
                  </a:cubicBezTo>
                  <a:cubicBezTo>
                    <a:pt x="115094" y="14461"/>
                    <a:pt x="115094" y="14461"/>
                    <a:pt x="133615" y="14461"/>
                  </a:cubicBezTo>
                  <a:cubicBezTo>
                    <a:pt x="133615" y="14461"/>
                    <a:pt x="133615" y="14461"/>
                    <a:pt x="133615" y="10517"/>
                  </a:cubicBezTo>
                  <a:cubicBezTo>
                    <a:pt x="133615" y="3944"/>
                    <a:pt x="137584" y="0"/>
                    <a:pt x="142875" y="0"/>
                  </a:cubicBezTo>
                  <a:cubicBezTo>
                    <a:pt x="149490" y="0"/>
                    <a:pt x="153459" y="3944"/>
                    <a:pt x="153459" y="10517"/>
                  </a:cubicBezTo>
                  <a:cubicBezTo>
                    <a:pt x="153459" y="10517"/>
                    <a:pt x="153459" y="10517"/>
                    <a:pt x="153459" y="14461"/>
                  </a:cubicBezTo>
                  <a:cubicBezTo>
                    <a:pt x="153459" y="14461"/>
                    <a:pt x="153459" y="14461"/>
                    <a:pt x="171980" y="14461"/>
                  </a:cubicBezTo>
                  <a:cubicBezTo>
                    <a:pt x="171980" y="14461"/>
                    <a:pt x="171980" y="14461"/>
                    <a:pt x="171980" y="10517"/>
                  </a:cubicBezTo>
                  <a:cubicBezTo>
                    <a:pt x="171980" y="3944"/>
                    <a:pt x="175948" y="0"/>
                    <a:pt x="182563" y="0"/>
                  </a:cubicBezTo>
                  <a:cubicBezTo>
                    <a:pt x="187855" y="0"/>
                    <a:pt x="191823" y="3944"/>
                    <a:pt x="191823" y="10517"/>
                  </a:cubicBezTo>
                  <a:cubicBezTo>
                    <a:pt x="191823" y="10517"/>
                    <a:pt x="191823" y="10517"/>
                    <a:pt x="191823" y="14461"/>
                  </a:cubicBezTo>
                  <a:cubicBezTo>
                    <a:pt x="191823" y="14461"/>
                    <a:pt x="191823" y="14461"/>
                    <a:pt x="210344" y="14461"/>
                  </a:cubicBezTo>
                  <a:cubicBezTo>
                    <a:pt x="210344" y="14461"/>
                    <a:pt x="210344" y="14461"/>
                    <a:pt x="210344" y="10517"/>
                  </a:cubicBezTo>
                  <a:cubicBezTo>
                    <a:pt x="210344" y="3944"/>
                    <a:pt x="215636" y="0"/>
                    <a:pt x="220927" y="0"/>
                  </a:cubicBezTo>
                  <a:cubicBezTo>
                    <a:pt x="226219" y="0"/>
                    <a:pt x="231511" y="3944"/>
                    <a:pt x="231511" y="10517"/>
                  </a:cubicBezTo>
                  <a:cubicBezTo>
                    <a:pt x="231511" y="10517"/>
                    <a:pt x="231511" y="10517"/>
                    <a:pt x="231511" y="14461"/>
                  </a:cubicBezTo>
                  <a:cubicBezTo>
                    <a:pt x="231511" y="14461"/>
                    <a:pt x="231511" y="14461"/>
                    <a:pt x="250032" y="14461"/>
                  </a:cubicBezTo>
                  <a:cubicBezTo>
                    <a:pt x="250032" y="14461"/>
                    <a:pt x="250032" y="14461"/>
                    <a:pt x="250032" y="10517"/>
                  </a:cubicBezTo>
                  <a:cubicBezTo>
                    <a:pt x="250032" y="3944"/>
                    <a:pt x="254000" y="0"/>
                    <a:pt x="260615" y="0"/>
                  </a:cubicBezTo>
                  <a:cubicBezTo>
                    <a:pt x="265907" y="0"/>
                    <a:pt x="269875" y="3944"/>
                    <a:pt x="269875" y="10517"/>
                  </a:cubicBezTo>
                  <a:cubicBezTo>
                    <a:pt x="269875" y="10517"/>
                    <a:pt x="269875" y="10517"/>
                    <a:pt x="269875" y="14461"/>
                  </a:cubicBezTo>
                  <a:cubicBezTo>
                    <a:pt x="269875" y="14461"/>
                    <a:pt x="269875" y="14461"/>
                    <a:pt x="276490" y="14461"/>
                  </a:cubicBezTo>
                  <a:cubicBezTo>
                    <a:pt x="302948" y="14461"/>
                    <a:pt x="325438" y="35496"/>
                    <a:pt x="325438" y="61789"/>
                  </a:cubicBezTo>
                  <a:cubicBezTo>
                    <a:pt x="325438" y="61789"/>
                    <a:pt x="325438" y="61789"/>
                    <a:pt x="325438" y="289223"/>
                  </a:cubicBezTo>
                  <a:cubicBezTo>
                    <a:pt x="325438" y="315516"/>
                    <a:pt x="302948" y="336550"/>
                    <a:pt x="276490" y="336550"/>
                  </a:cubicBezTo>
                  <a:cubicBezTo>
                    <a:pt x="276490" y="336550"/>
                    <a:pt x="276490" y="336550"/>
                    <a:pt x="48948" y="336550"/>
                  </a:cubicBezTo>
                  <a:cubicBezTo>
                    <a:pt x="22490" y="336550"/>
                    <a:pt x="0" y="315516"/>
                    <a:pt x="0" y="289223"/>
                  </a:cubicBezTo>
                  <a:cubicBezTo>
                    <a:pt x="0" y="289223"/>
                    <a:pt x="0" y="289223"/>
                    <a:pt x="0" y="61789"/>
                  </a:cubicBezTo>
                  <a:cubicBezTo>
                    <a:pt x="0" y="35496"/>
                    <a:pt x="22490" y="14461"/>
                    <a:pt x="48948" y="14461"/>
                  </a:cubicBezTo>
                  <a:cubicBezTo>
                    <a:pt x="48948" y="14461"/>
                    <a:pt x="48948" y="14461"/>
                    <a:pt x="55563" y="14461"/>
                  </a:cubicBezTo>
                  <a:cubicBezTo>
                    <a:pt x="55563" y="14461"/>
                    <a:pt x="55563" y="14461"/>
                    <a:pt x="55563" y="10517"/>
                  </a:cubicBezTo>
                  <a:cubicBezTo>
                    <a:pt x="55563" y="3944"/>
                    <a:pt x="59531" y="0"/>
                    <a:pt x="6482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endParaRPr lang="zh-CN" altLang="en-US" sz="14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684404" y="4562359"/>
              <a:ext cx="23336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r>
                <a:rPr lang="zh-CN" altLang="en-US" b="1" dirty="0" smtClean="0">
                  <a:solidFill>
                    <a:prstClr val="black"/>
                  </a:solidFill>
                  <a:latin typeface="Arial" panose="020B0604020202020204"/>
                  <a:sym typeface="Arial" panose="020B0604020202020204" pitchFamily="34" charset="0"/>
                </a:rPr>
                <a:t>时间：</a:t>
              </a:r>
              <a:endParaRPr lang="zh-CN" altLang="en-US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5612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Freeform 5"/>
          <p:cNvSpPr/>
          <p:nvPr/>
        </p:nvSpPr>
        <p:spPr bwMode="auto">
          <a:xfrm>
            <a:off x="3685342" y="2577401"/>
            <a:ext cx="2111510" cy="708796"/>
          </a:xfrm>
          <a:custGeom>
            <a:avLst/>
            <a:gdLst>
              <a:gd name="T0" fmla="*/ 770 w 883"/>
              <a:gd name="T1" fmla="*/ 296 h 296"/>
              <a:gd name="T2" fmla="*/ 441 w 883"/>
              <a:gd name="T3" fmla="*/ 160 h 296"/>
              <a:gd name="T4" fmla="*/ 113 w 883"/>
              <a:gd name="T5" fmla="*/ 296 h 296"/>
              <a:gd name="T6" fmla="*/ 0 w 883"/>
              <a:gd name="T7" fmla="*/ 183 h 296"/>
              <a:gd name="T8" fmla="*/ 441 w 883"/>
              <a:gd name="T9" fmla="*/ 0 h 296"/>
              <a:gd name="T10" fmla="*/ 883 w 883"/>
              <a:gd name="T11" fmla="*/ 183 h 296"/>
              <a:gd name="T12" fmla="*/ 770 w 883"/>
              <a:gd name="T13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3" h="296">
                <a:moveTo>
                  <a:pt x="770" y="296"/>
                </a:moveTo>
                <a:cubicBezTo>
                  <a:pt x="682" y="208"/>
                  <a:pt x="565" y="160"/>
                  <a:pt x="441" y="160"/>
                </a:cubicBezTo>
                <a:cubicBezTo>
                  <a:pt x="317" y="160"/>
                  <a:pt x="201" y="208"/>
                  <a:pt x="113" y="296"/>
                </a:cubicBezTo>
                <a:cubicBezTo>
                  <a:pt x="0" y="183"/>
                  <a:pt x="0" y="183"/>
                  <a:pt x="0" y="183"/>
                </a:cubicBezTo>
                <a:cubicBezTo>
                  <a:pt x="118" y="65"/>
                  <a:pt x="275" y="0"/>
                  <a:pt x="441" y="0"/>
                </a:cubicBezTo>
                <a:cubicBezTo>
                  <a:pt x="608" y="0"/>
                  <a:pt x="765" y="65"/>
                  <a:pt x="883" y="183"/>
                </a:cubicBezTo>
                <a:lnTo>
                  <a:pt x="770" y="2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6" name="Freeform 6"/>
          <p:cNvSpPr/>
          <p:nvPr/>
        </p:nvSpPr>
        <p:spPr bwMode="auto">
          <a:xfrm>
            <a:off x="1803785" y="3090062"/>
            <a:ext cx="2080398" cy="672274"/>
          </a:xfrm>
          <a:custGeom>
            <a:avLst/>
            <a:gdLst>
              <a:gd name="T0" fmla="*/ 435 w 870"/>
              <a:gd name="T1" fmla="*/ 281 h 281"/>
              <a:gd name="T2" fmla="*/ 0 w 870"/>
              <a:gd name="T3" fmla="*/ 101 h 281"/>
              <a:gd name="T4" fmla="*/ 100 w 870"/>
              <a:gd name="T5" fmla="*/ 0 h 281"/>
              <a:gd name="T6" fmla="*/ 770 w 870"/>
              <a:gd name="T7" fmla="*/ 0 h 281"/>
              <a:gd name="T8" fmla="*/ 870 w 870"/>
              <a:gd name="T9" fmla="*/ 101 h 281"/>
              <a:gd name="T10" fmla="*/ 435 w 870"/>
              <a:gd name="T11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0" h="281">
                <a:moveTo>
                  <a:pt x="435" y="281"/>
                </a:moveTo>
                <a:cubicBezTo>
                  <a:pt x="271" y="281"/>
                  <a:pt x="116" y="217"/>
                  <a:pt x="0" y="101"/>
                </a:cubicBezTo>
                <a:cubicBezTo>
                  <a:pt x="100" y="0"/>
                  <a:pt x="100" y="0"/>
                  <a:pt x="100" y="0"/>
                </a:cubicBezTo>
                <a:cubicBezTo>
                  <a:pt x="285" y="185"/>
                  <a:pt x="585" y="185"/>
                  <a:pt x="770" y="0"/>
                </a:cubicBezTo>
                <a:cubicBezTo>
                  <a:pt x="870" y="101"/>
                  <a:pt x="870" y="101"/>
                  <a:pt x="870" y="101"/>
                </a:cubicBezTo>
                <a:cubicBezTo>
                  <a:pt x="754" y="217"/>
                  <a:pt x="599" y="281"/>
                  <a:pt x="435" y="281"/>
                </a:cubicBez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7" name="Freeform 7"/>
          <p:cNvSpPr/>
          <p:nvPr/>
        </p:nvSpPr>
        <p:spPr bwMode="auto">
          <a:xfrm>
            <a:off x="5576367" y="3076535"/>
            <a:ext cx="2111510" cy="707443"/>
          </a:xfrm>
          <a:custGeom>
            <a:avLst/>
            <a:gdLst>
              <a:gd name="T0" fmla="*/ 441 w 883"/>
              <a:gd name="T1" fmla="*/ 296 h 296"/>
              <a:gd name="T2" fmla="*/ 0 w 883"/>
              <a:gd name="T3" fmla="*/ 113 h 296"/>
              <a:gd name="T4" fmla="*/ 113 w 883"/>
              <a:gd name="T5" fmla="*/ 0 h 296"/>
              <a:gd name="T6" fmla="*/ 769 w 883"/>
              <a:gd name="T7" fmla="*/ 0 h 296"/>
              <a:gd name="T8" fmla="*/ 883 w 883"/>
              <a:gd name="T9" fmla="*/ 113 h 296"/>
              <a:gd name="T10" fmla="*/ 441 w 883"/>
              <a:gd name="T11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3" h="296">
                <a:moveTo>
                  <a:pt x="441" y="296"/>
                </a:moveTo>
                <a:cubicBezTo>
                  <a:pt x="274" y="296"/>
                  <a:pt x="118" y="231"/>
                  <a:pt x="0" y="113"/>
                </a:cubicBezTo>
                <a:cubicBezTo>
                  <a:pt x="113" y="0"/>
                  <a:pt x="113" y="0"/>
                  <a:pt x="113" y="0"/>
                </a:cubicBezTo>
                <a:cubicBezTo>
                  <a:pt x="294" y="181"/>
                  <a:pt x="588" y="181"/>
                  <a:pt x="769" y="0"/>
                </a:cubicBezTo>
                <a:cubicBezTo>
                  <a:pt x="883" y="113"/>
                  <a:pt x="883" y="113"/>
                  <a:pt x="883" y="113"/>
                </a:cubicBezTo>
                <a:cubicBezTo>
                  <a:pt x="765" y="231"/>
                  <a:pt x="608" y="296"/>
                  <a:pt x="441" y="296"/>
                </a:cubicBez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8" name="Freeform 8"/>
          <p:cNvSpPr/>
          <p:nvPr/>
        </p:nvSpPr>
        <p:spPr bwMode="auto">
          <a:xfrm>
            <a:off x="7463334" y="2577401"/>
            <a:ext cx="2110157" cy="708796"/>
          </a:xfrm>
          <a:custGeom>
            <a:avLst/>
            <a:gdLst>
              <a:gd name="T0" fmla="*/ 770 w 883"/>
              <a:gd name="T1" fmla="*/ 296 h 296"/>
              <a:gd name="T2" fmla="*/ 442 w 883"/>
              <a:gd name="T3" fmla="*/ 160 h 296"/>
              <a:gd name="T4" fmla="*/ 113 w 883"/>
              <a:gd name="T5" fmla="*/ 296 h 296"/>
              <a:gd name="T6" fmla="*/ 0 w 883"/>
              <a:gd name="T7" fmla="*/ 183 h 296"/>
              <a:gd name="T8" fmla="*/ 442 w 883"/>
              <a:gd name="T9" fmla="*/ 0 h 296"/>
              <a:gd name="T10" fmla="*/ 883 w 883"/>
              <a:gd name="T11" fmla="*/ 183 h 296"/>
              <a:gd name="T12" fmla="*/ 770 w 883"/>
              <a:gd name="T13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3" h="296">
                <a:moveTo>
                  <a:pt x="770" y="296"/>
                </a:moveTo>
                <a:cubicBezTo>
                  <a:pt x="682" y="208"/>
                  <a:pt x="565" y="160"/>
                  <a:pt x="442" y="160"/>
                </a:cubicBezTo>
                <a:cubicBezTo>
                  <a:pt x="318" y="160"/>
                  <a:pt x="201" y="208"/>
                  <a:pt x="113" y="296"/>
                </a:cubicBezTo>
                <a:cubicBezTo>
                  <a:pt x="0" y="183"/>
                  <a:pt x="0" y="183"/>
                  <a:pt x="0" y="183"/>
                </a:cubicBezTo>
                <a:cubicBezTo>
                  <a:pt x="118" y="65"/>
                  <a:pt x="275" y="0"/>
                  <a:pt x="442" y="0"/>
                </a:cubicBezTo>
                <a:cubicBezTo>
                  <a:pt x="608" y="0"/>
                  <a:pt x="765" y="65"/>
                  <a:pt x="883" y="183"/>
                </a:cubicBezTo>
                <a:lnTo>
                  <a:pt x="770" y="2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49" name="Oval 9"/>
          <p:cNvSpPr>
            <a:spLocks noChangeArrowheads="1"/>
          </p:cNvSpPr>
          <p:nvPr/>
        </p:nvSpPr>
        <p:spPr bwMode="auto">
          <a:xfrm>
            <a:off x="1962047" y="1347830"/>
            <a:ext cx="1763875" cy="1766580"/>
          </a:xfrm>
          <a:prstGeom prst="ellipse">
            <a:avLst/>
          </a:pr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0" name="Oval 10"/>
          <p:cNvSpPr>
            <a:spLocks noChangeArrowheads="1"/>
          </p:cNvSpPr>
          <p:nvPr/>
        </p:nvSpPr>
        <p:spPr bwMode="auto">
          <a:xfrm>
            <a:off x="5727189" y="1229471"/>
            <a:ext cx="1765228" cy="1766580"/>
          </a:xfrm>
          <a:prstGeom prst="ellipse">
            <a:avLst/>
          </a:pr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1" name="Oval 11"/>
          <p:cNvSpPr>
            <a:spLocks noChangeArrowheads="1"/>
          </p:cNvSpPr>
          <p:nvPr/>
        </p:nvSpPr>
        <p:spPr bwMode="auto">
          <a:xfrm>
            <a:off x="3859835" y="3305135"/>
            <a:ext cx="1766580" cy="176658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2" name="Oval 12"/>
          <p:cNvSpPr>
            <a:spLocks noChangeArrowheads="1"/>
          </p:cNvSpPr>
          <p:nvPr/>
        </p:nvSpPr>
        <p:spPr bwMode="auto">
          <a:xfrm>
            <a:off x="7635123" y="3305135"/>
            <a:ext cx="1763875" cy="176658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3" name="Freeform 13"/>
          <p:cNvSpPr>
            <a:spLocks noEditPoints="1"/>
          </p:cNvSpPr>
          <p:nvPr/>
        </p:nvSpPr>
        <p:spPr bwMode="auto">
          <a:xfrm>
            <a:off x="4264283" y="2778949"/>
            <a:ext cx="144736" cy="148793"/>
          </a:xfrm>
          <a:custGeom>
            <a:avLst/>
            <a:gdLst>
              <a:gd name="T0" fmla="*/ 41 w 61"/>
              <a:gd name="T1" fmla="*/ 60 h 62"/>
              <a:gd name="T2" fmla="*/ 28 w 61"/>
              <a:gd name="T3" fmla="*/ 62 h 62"/>
              <a:gd name="T4" fmla="*/ 16 w 61"/>
              <a:gd name="T5" fmla="*/ 58 h 62"/>
              <a:gd name="T6" fmla="*/ 7 w 61"/>
              <a:gd name="T7" fmla="*/ 51 h 62"/>
              <a:gd name="T8" fmla="*/ 1 w 61"/>
              <a:gd name="T9" fmla="*/ 41 h 62"/>
              <a:gd name="T10" fmla="*/ 0 w 61"/>
              <a:gd name="T11" fmla="*/ 30 h 62"/>
              <a:gd name="T12" fmla="*/ 3 w 61"/>
              <a:gd name="T13" fmla="*/ 18 h 62"/>
              <a:gd name="T14" fmla="*/ 9 w 61"/>
              <a:gd name="T15" fmla="*/ 9 h 62"/>
              <a:gd name="T16" fmla="*/ 20 w 61"/>
              <a:gd name="T17" fmla="*/ 2 h 62"/>
              <a:gd name="T18" fmla="*/ 33 w 61"/>
              <a:gd name="T19" fmla="*/ 0 h 62"/>
              <a:gd name="T20" fmla="*/ 44 w 61"/>
              <a:gd name="T21" fmla="*/ 4 h 62"/>
              <a:gd name="T22" fmla="*/ 54 w 61"/>
              <a:gd name="T23" fmla="*/ 11 h 62"/>
              <a:gd name="T24" fmla="*/ 59 w 61"/>
              <a:gd name="T25" fmla="*/ 21 h 62"/>
              <a:gd name="T26" fmla="*/ 61 w 61"/>
              <a:gd name="T27" fmla="*/ 33 h 62"/>
              <a:gd name="T28" fmla="*/ 58 w 61"/>
              <a:gd name="T29" fmla="*/ 44 h 62"/>
              <a:gd name="T30" fmla="*/ 51 w 61"/>
              <a:gd name="T31" fmla="*/ 53 h 62"/>
              <a:gd name="T32" fmla="*/ 41 w 61"/>
              <a:gd name="T33" fmla="*/ 60 h 62"/>
              <a:gd name="T34" fmla="*/ 17 w 61"/>
              <a:gd name="T35" fmla="*/ 36 h 62"/>
              <a:gd name="T36" fmla="*/ 20 w 61"/>
              <a:gd name="T37" fmla="*/ 41 h 62"/>
              <a:gd name="T38" fmla="*/ 24 w 61"/>
              <a:gd name="T39" fmla="*/ 45 h 62"/>
              <a:gd name="T40" fmla="*/ 30 w 61"/>
              <a:gd name="T41" fmla="*/ 47 h 62"/>
              <a:gd name="T42" fmla="*/ 36 w 61"/>
              <a:gd name="T43" fmla="*/ 46 h 62"/>
              <a:gd name="T44" fmla="*/ 41 w 61"/>
              <a:gd name="T45" fmla="*/ 43 h 62"/>
              <a:gd name="T46" fmla="*/ 44 w 61"/>
              <a:gd name="T47" fmla="*/ 38 h 62"/>
              <a:gd name="T48" fmla="*/ 45 w 61"/>
              <a:gd name="T49" fmla="*/ 32 h 62"/>
              <a:gd name="T50" fmla="*/ 43 w 61"/>
              <a:gd name="T51" fmla="*/ 26 h 62"/>
              <a:gd name="T52" fmla="*/ 41 w 61"/>
              <a:gd name="T53" fmla="*/ 21 h 62"/>
              <a:gd name="T54" fmla="*/ 36 w 61"/>
              <a:gd name="T55" fmla="*/ 17 h 62"/>
              <a:gd name="T56" fmla="*/ 31 w 61"/>
              <a:gd name="T57" fmla="*/ 15 h 62"/>
              <a:gd name="T58" fmla="*/ 25 w 61"/>
              <a:gd name="T59" fmla="*/ 16 h 62"/>
              <a:gd name="T60" fmla="*/ 20 w 61"/>
              <a:gd name="T61" fmla="*/ 19 h 62"/>
              <a:gd name="T62" fmla="*/ 17 w 61"/>
              <a:gd name="T63" fmla="*/ 24 h 62"/>
              <a:gd name="T64" fmla="*/ 16 w 61"/>
              <a:gd name="T65" fmla="*/ 30 h 62"/>
              <a:gd name="T66" fmla="*/ 17 w 61"/>
              <a:gd name="T67" fmla="*/ 3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62">
                <a:moveTo>
                  <a:pt x="41" y="60"/>
                </a:moveTo>
                <a:cubicBezTo>
                  <a:pt x="36" y="62"/>
                  <a:pt x="32" y="62"/>
                  <a:pt x="28" y="62"/>
                </a:cubicBezTo>
                <a:cubicBezTo>
                  <a:pt x="24" y="61"/>
                  <a:pt x="20" y="60"/>
                  <a:pt x="16" y="58"/>
                </a:cubicBezTo>
                <a:cubicBezTo>
                  <a:pt x="13" y="57"/>
                  <a:pt x="10" y="54"/>
                  <a:pt x="7" y="51"/>
                </a:cubicBezTo>
                <a:cubicBezTo>
                  <a:pt x="5" y="48"/>
                  <a:pt x="3" y="45"/>
                  <a:pt x="1" y="41"/>
                </a:cubicBezTo>
                <a:cubicBezTo>
                  <a:pt x="0" y="37"/>
                  <a:pt x="0" y="34"/>
                  <a:pt x="0" y="30"/>
                </a:cubicBezTo>
                <a:cubicBezTo>
                  <a:pt x="0" y="26"/>
                  <a:pt x="1" y="22"/>
                  <a:pt x="3" y="18"/>
                </a:cubicBezTo>
                <a:cubicBezTo>
                  <a:pt x="4" y="15"/>
                  <a:pt x="7" y="12"/>
                  <a:pt x="9" y="9"/>
                </a:cubicBezTo>
                <a:cubicBezTo>
                  <a:pt x="12" y="6"/>
                  <a:pt x="16" y="4"/>
                  <a:pt x="20" y="2"/>
                </a:cubicBezTo>
                <a:cubicBezTo>
                  <a:pt x="25" y="1"/>
                  <a:pt x="29" y="0"/>
                  <a:pt x="33" y="0"/>
                </a:cubicBezTo>
                <a:cubicBezTo>
                  <a:pt x="37" y="1"/>
                  <a:pt x="41" y="2"/>
                  <a:pt x="44" y="4"/>
                </a:cubicBezTo>
                <a:cubicBezTo>
                  <a:pt x="48" y="6"/>
                  <a:pt x="51" y="8"/>
                  <a:pt x="54" y="11"/>
                </a:cubicBezTo>
                <a:cubicBezTo>
                  <a:pt x="56" y="14"/>
                  <a:pt x="58" y="17"/>
                  <a:pt x="59" y="21"/>
                </a:cubicBezTo>
                <a:cubicBezTo>
                  <a:pt x="61" y="25"/>
                  <a:pt x="61" y="29"/>
                  <a:pt x="61" y="33"/>
                </a:cubicBezTo>
                <a:cubicBezTo>
                  <a:pt x="61" y="36"/>
                  <a:pt x="60" y="40"/>
                  <a:pt x="58" y="44"/>
                </a:cubicBezTo>
                <a:cubicBezTo>
                  <a:pt x="57" y="47"/>
                  <a:pt x="54" y="51"/>
                  <a:pt x="51" y="53"/>
                </a:cubicBezTo>
                <a:cubicBezTo>
                  <a:pt x="48" y="56"/>
                  <a:pt x="45" y="59"/>
                  <a:pt x="41" y="60"/>
                </a:cubicBezTo>
                <a:close/>
                <a:moveTo>
                  <a:pt x="17" y="36"/>
                </a:moveTo>
                <a:cubicBezTo>
                  <a:pt x="18" y="38"/>
                  <a:pt x="19" y="39"/>
                  <a:pt x="20" y="41"/>
                </a:cubicBezTo>
                <a:cubicBezTo>
                  <a:pt x="21" y="43"/>
                  <a:pt x="23" y="44"/>
                  <a:pt x="24" y="45"/>
                </a:cubicBezTo>
                <a:cubicBezTo>
                  <a:pt x="26" y="46"/>
                  <a:pt x="28" y="47"/>
                  <a:pt x="30" y="47"/>
                </a:cubicBezTo>
                <a:cubicBezTo>
                  <a:pt x="31" y="47"/>
                  <a:pt x="34" y="47"/>
                  <a:pt x="36" y="46"/>
                </a:cubicBezTo>
                <a:cubicBezTo>
                  <a:pt x="38" y="45"/>
                  <a:pt x="40" y="44"/>
                  <a:pt x="41" y="43"/>
                </a:cubicBezTo>
                <a:cubicBezTo>
                  <a:pt x="43" y="41"/>
                  <a:pt x="43" y="40"/>
                  <a:pt x="44" y="38"/>
                </a:cubicBezTo>
                <a:cubicBezTo>
                  <a:pt x="45" y="36"/>
                  <a:pt x="45" y="34"/>
                  <a:pt x="45" y="32"/>
                </a:cubicBezTo>
                <a:cubicBezTo>
                  <a:pt x="44" y="30"/>
                  <a:pt x="44" y="28"/>
                  <a:pt x="43" y="26"/>
                </a:cubicBezTo>
                <a:cubicBezTo>
                  <a:pt x="43" y="24"/>
                  <a:pt x="42" y="23"/>
                  <a:pt x="41" y="21"/>
                </a:cubicBezTo>
                <a:cubicBezTo>
                  <a:pt x="39" y="19"/>
                  <a:pt x="38" y="18"/>
                  <a:pt x="36" y="17"/>
                </a:cubicBezTo>
                <a:cubicBezTo>
                  <a:pt x="35" y="16"/>
                  <a:pt x="33" y="16"/>
                  <a:pt x="31" y="15"/>
                </a:cubicBezTo>
                <a:cubicBezTo>
                  <a:pt x="29" y="15"/>
                  <a:pt x="27" y="15"/>
                  <a:pt x="25" y="16"/>
                </a:cubicBezTo>
                <a:cubicBezTo>
                  <a:pt x="23" y="17"/>
                  <a:pt x="21" y="18"/>
                  <a:pt x="20" y="19"/>
                </a:cubicBezTo>
                <a:cubicBezTo>
                  <a:pt x="18" y="21"/>
                  <a:pt x="17" y="23"/>
                  <a:pt x="17" y="24"/>
                </a:cubicBezTo>
                <a:cubicBezTo>
                  <a:pt x="16" y="26"/>
                  <a:pt x="16" y="28"/>
                  <a:pt x="16" y="30"/>
                </a:cubicBezTo>
                <a:cubicBezTo>
                  <a:pt x="16" y="32"/>
                  <a:pt x="17" y="34"/>
                  <a:pt x="17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4" name="Freeform 14"/>
          <p:cNvSpPr>
            <a:spLocks noEditPoints="1"/>
          </p:cNvSpPr>
          <p:nvPr/>
        </p:nvSpPr>
        <p:spPr bwMode="auto">
          <a:xfrm>
            <a:off x="4409017" y="2738369"/>
            <a:ext cx="123093" cy="155556"/>
          </a:xfrm>
          <a:custGeom>
            <a:avLst/>
            <a:gdLst>
              <a:gd name="T0" fmla="*/ 14 w 51"/>
              <a:gd name="T1" fmla="*/ 65 h 65"/>
              <a:gd name="T2" fmla="*/ 0 w 51"/>
              <a:gd name="T3" fmla="*/ 6 h 65"/>
              <a:gd name="T4" fmla="*/ 26 w 51"/>
              <a:gd name="T5" fmla="*/ 0 h 65"/>
              <a:gd name="T6" fmla="*/ 34 w 51"/>
              <a:gd name="T7" fmla="*/ 0 h 65"/>
              <a:gd name="T8" fmla="*/ 41 w 51"/>
              <a:gd name="T9" fmla="*/ 4 h 65"/>
              <a:gd name="T10" fmla="*/ 47 w 51"/>
              <a:gd name="T11" fmla="*/ 9 h 65"/>
              <a:gd name="T12" fmla="*/ 50 w 51"/>
              <a:gd name="T13" fmla="*/ 16 h 65"/>
              <a:gd name="T14" fmla="*/ 50 w 51"/>
              <a:gd name="T15" fmla="*/ 24 h 65"/>
              <a:gd name="T16" fmla="*/ 48 w 51"/>
              <a:gd name="T17" fmla="*/ 32 h 65"/>
              <a:gd name="T18" fmla="*/ 43 w 51"/>
              <a:gd name="T19" fmla="*/ 38 h 65"/>
              <a:gd name="T20" fmla="*/ 35 w 51"/>
              <a:gd name="T21" fmla="*/ 41 h 65"/>
              <a:gd name="T22" fmla="*/ 26 w 51"/>
              <a:gd name="T23" fmla="*/ 43 h 65"/>
              <a:gd name="T24" fmla="*/ 30 w 51"/>
              <a:gd name="T25" fmla="*/ 61 h 65"/>
              <a:gd name="T26" fmla="*/ 14 w 51"/>
              <a:gd name="T27" fmla="*/ 65 h 65"/>
              <a:gd name="T28" fmla="*/ 23 w 51"/>
              <a:gd name="T29" fmla="*/ 29 h 65"/>
              <a:gd name="T30" fmla="*/ 31 w 51"/>
              <a:gd name="T31" fmla="*/ 27 h 65"/>
              <a:gd name="T32" fmla="*/ 34 w 51"/>
              <a:gd name="T33" fmla="*/ 25 h 65"/>
              <a:gd name="T34" fmla="*/ 34 w 51"/>
              <a:gd name="T35" fmla="*/ 20 h 65"/>
              <a:gd name="T36" fmla="*/ 31 w 51"/>
              <a:gd name="T37" fmla="*/ 15 h 65"/>
              <a:gd name="T38" fmla="*/ 28 w 51"/>
              <a:gd name="T39" fmla="*/ 15 h 65"/>
              <a:gd name="T40" fmla="*/ 20 w 51"/>
              <a:gd name="T41" fmla="*/ 17 h 65"/>
              <a:gd name="T42" fmla="*/ 23 w 51"/>
              <a:gd name="T43" fmla="*/ 2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1" h="65">
                <a:moveTo>
                  <a:pt x="14" y="65"/>
                </a:moveTo>
                <a:cubicBezTo>
                  <a:pt x="0" y="6"/>
                  <a:pt x="0" y="6"/>
                  <a:pt x="0" y="6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1" y="0"/>
                  <a:pt x="34" y="0"/>
                </a:cubicBezTo>
                <a:cubicBezTo>
                  <a:pt x="37" y="1"/>
                  <a:pt x="39" y="2"/>
                  <a:pt x="41" y="4"/>
                </a:cubicBezTo>
                <a:cubicBezTo>
                  <a:pt x="43" y="5"/>
                  <a:pt x="45" y="7"/>
                  <a:pt x="47" y="9"/>
                </a:cubicBezTo>
                <a:cubicBezTo>
                  <a:pt x="48" y="11"/>
                  <a:pt x="50" y="14"/>
                  <a:pt x="50" y="16"/>
                </a:cubicBezTo>
                <a:cubicBezTo>
                  <a:pt x="51" y="19"/>
                  <a:pt x="51" y="21"/>
                  <a:pt x="50" y="24"/>
                </a:cubicBezTo>
                <a:cubicBezTo>
                  <a:pt x="50" y="27"/>
                  <a:pt x="49" y="29"/>
                  <a:pt x="48" y="32"/>
                </a:cubicBezTo>
                <a:cubicBezTo>
                  <a:pt x="47" y="34"/>
                  <a:pt x="45" y="36"/>
                  <a:pt x="43" y="38"/>
                </a:cubicBezTo>
                <a:cubicBezTo>
                  <a:pt x="41" y="39"/>
                  <a:pt x="38" y="40"/>
                  <a:pt x="35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30" y="61"/>
                  <a:pt x="30" y="61"/>
                  <a:pt x="30" y="61"/>
                </a:cubicBezTo>
                <a:lnTo>
                  <a:pt x="14" y="65"/>
                </a:lnTo>
                <a:close/>
                <a:moveTo>
                  <a:pt x="23" y="29"/>
                </a:moveTo>
                <a:cubicBezTo>
                  <a:pt x="31" y="27"/>
                  <a:pt x="31" y="27"/>
                  <a:pt x="31" y="27"/>
                </a:cubicBezTo>
                <a:cubicBezTo>
                  <a:pt x="32" y="27"/>
                  <a:pt x="33" y="26"/>
                  <a:pt x="34" y="25"/>
                </a:cubicBezTo>
                <a:cubicBezTo>
                  <a:pt x="34" y="24"/>
                  <a:pt x="34" y="22"/>
                  <a:pt x="34" y="20"/>
                </a:cubicBezTo>
                <a:cubicBezTo>
                  <a:pt x="33" y="18"/>
                  <a:pt x="32" y="16"/>
                  <a:pt x="31" y="15"/>
                </a:cubicBezTo>
                <a:cubicBezTo>
                  <a:pt x="30" y="15"/>
                  <a:pt x="29" y="15"/>
                  <a:pt x="28" y="15"/>
                </a:cubicBezTo>
                <a:cubicBezTo>
                  <a:pt x="20" y="17"/>
                  <a:pt x="20" y="17"/>
                  <a:pt x="20" y="17"/>
                </a:cubicBezTo>
                <a:lnTo>
                  <a:pt x="23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5" name="Freeform 15"/>
          <p:cNvSpPr/>
          <p:nvPr/>
        </p:nvSpPr>
        <p:spPr bwMode="auto">
          <a:xfrm>
            <a:off x="4533462" y="2709963"/>
            <a:ext cx="127150" cy="152851"/>
          </a:xfrm>
          <a:custGeom>
            <a:avLst/>
            <a:gdLst>
              <a:gd name="T0" fmla="*/ 94 w 94"/>
              <a:gd name="T1" fmla="*/ 26 h 113"/>
              <a:gd name="T2" fmla="*/ 64 w 94"/>
              <a:gd name="T3" fmla="*/ 30 h 113"/>
              <a:gd name="T4" fmla="*/ 75 w 94"/>
              <a:gd name="T5" fmla="*/ 109 h 113"/>
              <a:gd name="T6" fmla="*/ 45 w 94"/>
              <a:gd name="T7" fmla="*/ 113 h 113"/>
              <a:gd name="T8" fmla="*/ 36 w 94"/>
              <a:gd name="T9" fmla="*/ 33 h 113"/>
              <a:gd name="T10" fmla="*/ 4 w 94"/>
              <a:gd name="T11" fmla="*/ 37 h 113"/>
              <a:gd name="T12" fmla="*/ 0 w 94"/>
              <a:gd name="T13" fmla="*/ 12 h 113"/>
              <a:gd name="T14" fmla="*/ 92 w 94"/>
              <a:gd name="T15" fmla="*/ 0 h 113"/>
              <a:gd name="T16" fmla="*/ 94 w 94"/>
              <a:gd name="T17" fmla="*/ 2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113">
                <a:moveTo>
                  <a:pt x="94" y="26"/>
                </a:moveTo>
                <a:lnTo>
                  <a:pt x="64" y="30"/>
                </a:lnTo>
                <a:lnTo>
                  <a:pt x="75" y="109"/>
                </a:lnTo>
                <a:lnTo>
                  <a:pt x="45" y="113"/>
                </a:lnTo>
                <a:lnTo>
                  <a:pt x="36" y="33"/>
                </a:lnTo>
                <a:lnTo>
                  <a:pt x="4" y="37"/>
                </a:lnTo>
                <a:lnTo>
                  <a:pt x="0" y="12"/>
                </a:lnTo>
                <a:lnTo>
                  <a:pt x="92" y="0"/>
                </a:lnTo>
                <a:lnTo>
                  <a:pt x="94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6" name="Freeform 16"/>
          <p:cNvSpPr/>
          <p:nvPr/>
        </p:nvSpPr>
        <p:spPr bwMode="auto">
          <a:xfrm>
            <a:off x="4679550" y="2709963"/>
            <a:ext cx="45991" cy="146088"/>
          </a:xfrm>
          <a:custGeom>
            <a:avLst/>
            <a:gdLst>
              <a:gd name="T0" fmla="*/ 6 w 34"/>
              <a:gd name="T1" fmla="*/ 108 h 108"/>
              <a:gd name="T2" fmla="*/ 0 w 34"/>
              <a:gd name="T3" fmla="*/ 0 h 108"/>
              <a:gd name="T4" fmla="*/ 30 w 34"/>
              <a:gd name="T5" fmla="*/ 0 h 108"/>
              <a:gd name="T6" fmla="*/ 34 w 34"/>
              <a:gd name="T7" fmla="*/ 106 h 108"/>
              <a:gd name="T8" fmla="*/ 6 w 34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108">
                <a:moveTo>
                  <a:pt x="6" y="108"/>
                </a:moveTo>
                <a:lnTo>
                  <a:pt x="0" y="0"/>
                </a:lnTo>
                <a:lnTo>
                  <a:pt x="30" y="0"/>
                </a:lnTo>
                <a:lnTo>
                  <a:pt x="34" y="106"/>
                </a:lnTo>
                <a:lnTo>
                  <a:pt x="6" y="1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7" name="Freeform 17"/>
          <p:cNvSpPr>
            <a:spLocks noEditPoints="1"/>
          </p:cNvSpPr>
          <p:nvPr/>
        </p:nvSpPr>
        <p:spPr bwMode="auto">
          <a:xfrm>
            <a:off x="4741773" y="2709963"/>
            <a:ext cx="148793" cy="147440"/>
          </a:xfrm>
          <a:custGeom>
            <a:avLst/>
            <a:gdLst>
              <a:gd name="T0" fmla="*/ 29 w 62"/>
              <a:gd name="T1" fmla="*/ 61 h 62"/>
              <a:gd name="T2" fmla="*/ 17 w 62"/>
              <a:gd name="T3" fmla="*/ 58 h 62"/>
              <a:gd name="T4" fmla="*/ 8 w 62"/>
              <a:gd name="T5" fmla="*/ 51 h 62"/>
              <a:gd name="T6" fmla="*/ 2 w 62"/>
              <a:gd name="T7" fmla="*/ 40 h 62"/>
              <a:gd name="T8" fmla="*/ 1 w 62"/>
              <a:gd name="T9" fmla="*/ 29 h 62"/>
              <a:gd name="T10" fmla="*/ 4 w 62"/>
              <a:gd name="T11" fmla="*/ 18 h 62"/>
              <a:gd name="T12" fmla="*/ 11 w 62"/>
              <a:gd name="T13" fmla="*/ 8 h 62"/>
              <a:gd name="T14" fmla="*/ 21 w 62"/>
              <a:gd name="T15" fmla="*/ 2 h 62"/>
              <a:gd name="T16" fmla="*/ 33 w 62"/>
              <a:gd name="T17" fmla="*/ 0 h 62"/>
              <a:gd name="T18" fmla="*/ 46 w 62"/>
              <a:gd name="T19" fmla="*/ 4 h 62"/>
              <a:gd name="T20" fmla="*/ 55 w 62"/>
              <a:gd name="T21" fmla="*/ 11 h 62"/>
              <a:gd name="T22" fmla="*/ 60 w 62"/>
              <a:gd name="T23" fmla="*/ 21 h 62"/>
              <a:gd name="T24" fmla="*/ 62 w 62"/>
              <a:gd name="T25" fmla="*/ 33 h 62"/>
              <a:gd name="T26" fmla="*/ 59 w 62"/>
              <a:gd name="T27" fmla="*/ 44 h 62"/>
              <a:gd name="T28" fmla="*/ 52 w 62"/>
              <a:gd name="T29" fmla="*/ 53 h 62"/>
              <a:gd name="T30" fmla="*/ 42 w 62"/>
              <a:gd name="T31" fmla="*/ 60 h 62"/>
              <a:gd name="T32" fmla="*/ 29 w 62"/>
              <a:gd name="T33" fmla="*/ 61 h 62"/>
              <a:gd name="T34" fmla="*/ 17 w 62"/>
              <a:gd name="T35" fmla="*/ 30 h 62"/>
              <a:gd name="T36" fmla="*/ 18 w 62"/>
              <a:gd name="T37" fmla="*/ 36 h 62"/>
              <a:gd name="T38" fmla="*/ 20 w 62"/>
              <a:gd name="T39" fmla="*/ 41 h 62"/>
              <a:gd name="T40" fmla="*/ 24 w 62"/>
              <a:gd name="T41" fmla="*/ 45 h 62"/>
              <a:gd name="T42" fmla="*/ 30 w 62"/>
              <a:gd name="T43" fmla="*/ 47 h 62"/>
              <a:gd name="T44" fmla="*/ 37 w 62"/>
              <a:gd name="T45" fmla="*/ 46 h 62"/>
              <a:gd name="T46" fmla="*/ 41 w 62"/>
              <a:gd name="T47" fmla="*/ 42 h 62"/>
              <a:gd name="T48" fmla="*/ 44 w 62"/>
              <a:gd name="T49" fmla="*/ 37 h 62"/>
              <a:gd name="T50" fmla="*/ 45 w 62"/>
              <a:gd name="T51" fmla="*/ 31 h 62"/>
              <a:gd name="T52" fmla="*/ 45 w 62"/>
              <a:gd name="T53" fmla="*/ 26 h 62"/>
              <a:gd name="T54" fmla="*/ 42 w 62"/>
              <a:gd name="T55" fmla="*/ 20 h 62"/>
              <a:gd name="T56" fmla="*/ 38 w 62"/>
              <a:gd name="T57" fmla="*/ 17 h 62"/>
              <a:gd name="T58" fmla="*/ 32 w 62"/>
              <a:gd name="T59" fmla="*/ 15 h 62"/>
              <a:gd name="T60" fmla="*/ 26 w 62"/>
              <a:gd name="T61" fmla="*/ 16 h 62"/>
              <a:gd name="T62" fmla="*/ 21 w 62"/>
              <a:gd name="T63" fmla="*/ 19 h 62"/>
              <a:gd name="T64" fmla="*/ 19 w 62"/>
              <a:gd name="T65" fmla="*/ 24 h 62"/>
              <a:gd name="T66" fmla="*/ 17 w 62"/>
              <a:gd name="T67" fmla="*/ 3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" h="62">
                <a:moveTo>
                  <a:pt x="29" y="61"/>
                </a:moveTo>
                <a:cubicBezTo>
                  <a:pt x="25" y="61"/>
                  <a:pt x="21" y="60"/>
                  <a:pt x="17" y="58"/>
                </a:cubicBezTo>
                <a:cubicBezTo>
                  <a:pt x="13" y="56"/>
                  <a:pt x="10" y="54"/>
                  <a:pt x="8" y="51"/>
                </a:cubicBezTo>
                <a:cubicBezTo>
                  <a:pt x="5" y="48"/>
                  <a:pt x="3" y="44"/>
                  <a:pt x="2" y="40"/>
                </a:cubicBezTo>
                <a:cubicBezTo>
                  <a:pt x="1" y="37"/>
                  <a:pt x="0" y="33"/>
                  <a:pt x="1" y="29"/>
                </a:cubicBezTo>
                <a:cubicBezTo>
                  <a:pt x="1" y="25"/>
                  <a:pt x="2" y="21"/>
                  <a:pt x="4" y="18"/>
                </a:cubicBezTo>
                <a:cubicBezTo>
                  <a:pt x="5" y="14"/>
                  <a:pt x="8" y="11"/>
                  <a:pt x="11" y="8"/>
                </a:cubicBezTo>
                <a:cubicBezTo>
                  <a:pt x="13" y="6"/>
                  <a:pt x="17" y="3"/>
                  <a:pt x="21" y="2"/>
                </a:cubicBezTo>
                <a:cubicBezTo>
                  <a:pt x="25" y="1"/>
                  <a:pt x="29" y="0"/>
                  <a:pt x="33" y="0"/>
                </a:cubicBezTo>
                <a:cubicBezTo>
                  <a:pt x="38" y="1"/>
                  <a:pt x="42" y="2"/>
                  <a:pt x="46" y="4"/>
                </a:cubicBezTo>
                <a:cubicBezTo>
                  <a:pt x="49" y="6"/>
                  <a:pt x="52" y="8"/>
                  <a:pt x="55" y="11"/>
                </a:cubicBezTo>
                <a:cubicBezTo>
                  <a:pt x="57" y="14"/>
                  <a:pt x="59" y="18"/>
                  <a:pt x="60" y="21"/>
                </a:cubicBezTo>
                <a:cubicBezTo>
                  <a:pt x="62" y="25"/>
                  <a:pt x="62" y="29"/>
                  <a:pt x="62" y="33"/>
                </a:cubicBezTo>
                <a:cubicBezTo>
                  <a:pt x="62" y="37"/>
                  <a:pt x="61" y="41"/>
                  <a:pt x="59" y="44"/>
                </a:cubicBezTo>
                <a:cubicBezTo>
                  <a:pt x="57" y="48"/>
                  <a:pt x="55" y="51"/>
                  <a:pt x="52" y="53"/>
                </a:cubicBezTo>
                <a:cubicBezTo>
                  <a:pt x="49" y="56"/>
                  <a:pt x="46" y="58"/>
                  <a:pt x="42" y="60"/>
                </a:cubicBezTo>
                <a:cubicBezTo>
                  <a:pt x="38" y="61"/>
                  <a:pt x="34" y="62"/>
                  <a:pt x="29" y="61"/>
                </a:cubicBezTo>
                <a:close/>
                <a:moveTo>
                  <a:pt x="17" y="30"/>
                </a:moveTo>
                <a:cubicBezTo>
                  <a:pt x="17" y="32"/>
                  <a:pt x="18" y="34"/>
                  <a:pt x="18" y="36"/>
                </a:cubicBezTo>
                <a:cubicBezTo>
                  <a:pt x="18" y="38"/>
                  <a:pt x="19" y="40"/>
                  <a:pt x="20" y="41"/>
                </a:cubicBezTo>
                <a:cubicBezTo>
                  <a:pt x="21" y="43"/>
                  <a:pt x="23" y="44"/>
                  <a:pt x="24" y="45"/>
                </a:cubicBezTo>
                <a:cubicBezTo>
                  <a:pt x="26" y="46"/>
                  <a:pt x="28" y="47"/>
                  <a:pt x="30" y="47"/>
                </a:cubicBezTo>
                <a:cubicBezTo>
                  <a:pt x="33" y="47"/>
                  <a:pt x="35" y="47"/>
                  <a:pt x="37" y="46"/>
                </a:cubicBezTo>
                <a:cubicBezTo>
                  <a:pt x="38" y="45"/>
                  <a:pt x="40" y="44"/>
                  <a:pt x="41" y="42"/>
                </a:cubicBezTo>
                <a:cubicBezTo>
                  <a:pt x="42" y="41"/>
                  <a:pt x="43" y="39"/>
                  <a:pt x="44" y="37"/>
                </a:cubicBezTo>
                <a:cubicBezTo>
                  <a:pt x="45" y="35"/>
                  <a:pt x="45" y="33"/>
                  <a:pt x="45" y="31"/>
                </a:cubicBezTo>
                <a:cubicBezTo>
                  <a:pt x="45" y="29"/>
                  <a:pt x="45" y="27"/>
                  <a:pt x="45" y="26"/>
                </a:cubicBezTo>
                <a:cubicBezTo>
                  <a:pt x="44" y="24"/>
                  <a:pt x="43" y="22"/>
                  <a:pt x="42" y="20"/>
                </a:cubicBezTo>
                <a:cubicBezTo>
                  <a:pt x="41" y="19"/>
                  <a:pt x="40" y="18"/>
                  <a:pt x="38" y="17"/>
                </a:cubicBezTo>
                <a:cubicBezTo>
                  <a:pt x="36" y="16"/>
                  <a:pt x="34" y="15"/>
                  <a:pt x="32" y="15"/>
                </a:cubicBezTo>
                <a:cubicBezTo>
                  <a:pt x="30" y="15"/>
                  <a:pt x="28" y="15"/>
                  <a:pt x="26" y="16"/>
                </a:cubicBezTo>
                <a:cubicBezTo>
                  <a:pt x="24" y="17"/>
                  <a:pt x="23" y="18"/>
                  <a:pt x="21" y="19"/>
                </a:cubicBezTo>
                <a:cubicBezTo>
                  <a:pt x="20" y="21"/>
                  <a:pt x="19" y="22"/>
                  <a:pt x="19" y="24"/>
                </a:cubicBezTo>
                <a:cubicBezTo>
                  <a:pt x="18" y="26"/>
                  <a:pt x="18" y="28"/>
                  <a:pt x="17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8" name="Freeform 18"/>
          <p:cNvSpPr/>
          <p:nvPr/>
        </p:nvSpPr>
        <p:spPr bwMode="auto">
          <a:xfrm>
            <a:off x="4897330" y="2719432"/>
            <a:ext cx="155557" cy="167730"/>
          </a:xfrm>
          <a:custGeom>
            <a:avLst/>
            <a:gdLst>
              <a:gd name="T0" fmla="*/ 39 w 115"/>
              <a:gd name="T1" fmla="*/ 60 h 124"/>
              <a:gd name="T2" fmla="*/ 30 w 115"/>
              <a:gd name="T3" fmla="*/ 111 h 124"/>
              <a:gd name="T4" fmla="*/ 0 w 115"/>
              <a:gd name="T5" fmla="*/ 106 h 124"/>
              <a:gd name="T6" fmla="*/ 21 w 115"/>
              <a:gd name="T7" fmla="*/ 0 h 124"/>
              <a:gd name="T8" fmla="*/ 42 w 115"/>
              <a:gd name="T9" fmla="*/ 5 h 124"/>
              <a:gd name="T10" fmla="*/ 74 w 115"/>
              <a:gd name="T11" fmla="*/ 65 h 124"/>
              <a:gd name="T12" fmla="*/ 85 w 115"/>
              <a:gd name="T13" fmla="*/ 12 h 124"/>
              <a:gd name="T14" fmla="*/ 115 w 115"/>
              <a:gd name="T15" fmla="*/ 18 h 124"/>
              <a:gd name="T16" fmla="*/ 94 w 115"/>
              <a:gd name="T17" fmla="*/ 124 h 124"/>
              <a:gd name="T18" fmla="*/ 71 w 115"/>
              <a:gd name="T19" fmla="*/ 118 h 124"/>
              <a:gd name="T20" fmla="*/ 39 w 115"/>
              <a:gd name="T21" fmla="*/ 6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124">
                <a:moveTo>
                  <a:pt x="39" y="60"/>
                </a:moveTo>
                <a:lnTo>
                  <a:pt x="30" y="111"/>
                </a:lnTo>
                <a:lnTo>
                  <a:pt x="0" y="106"/>
                </a:lnTo>
                <a:lnTo>
                  <a:pt x="21" y="0"/>
                </a:lnTo>
                <a:lnTo>
                  <a:pt x="42" y="5"/>
                </a:lnTo>
                <a:lnTo>
                  <a:pt x="74" y="65"/>
                </a:lnTo>
                <a:lnTo>
                  <a:pt x="85" y="12"/>
                </a:lnTo>
                <a:lnTo>
                  <a:pt x="115" y="18"/>
                </a:lnTo>
                <a:lnTo>
                  <a:pt x="94" y="124"/>
                </a:lnTo>
                <a:lnTo>
                  <a:pt x="71" y="118"/>
                </a:lnTo>
                <a:lnTo>
                  <a:pt x="39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9" name="Freeform 19"/>
          <p:cNvSpPr>
            <a:spLocks noEditPoints="1"/>
          </p:cNvSpPr>
          <p:nvPr/>
        </p:nvSpPr>
        <p:spPr bwMode="auto">
          <a:xfrm>
            <a:off x="5086703" y="2766775"/>
            <a:ext cx="150146" cy="167730"/>
          </a:xfrm>
          <a:custGeom>
            <a:avLst/>
            <a:gdLst>
              <a:gd name="T0" fmla="*/ 54 w 63"/>
              <a:gd name="T1" fmla="*/ 60 h 70"/>
              <a:gd name="T2" fmla="*/ 50 w 63"/>
              <a:gd name="T3" fmla="*/ 66 h 70"/>
              <a:gd name="T4" fmla="*/ 44 w 63"/>
              <a:gd name="T5" fmla="*/ 69 h 70"/>
              <a:gd name="T6" fmla="*/ 36 w 63"/>
              <a:gd name="T7" fmla="*/ 69 h 70"/>
              <a:gd name="T8" fmla="*/ 28 w 63"/>
              <a:gd name="T9" fmla="*/ 67 h 70"/>
              <a:gd name="T10" fmla="*/ 0 w 63"/>
              <a:gd name="T11" fmla="*/ 57 h 70"/>
              <a:gd name="T12" fmla="*/ 21 w 63"/>
              <a:gd name="T13" fmla="*/ 0 h 70"/>
              <a:gd name="T14" fmla="*/ 54 w 63"/>
              <a:gd name="T15" fmla="*/ 12 h 70"/>
              <a:gd name="T16" fmla="*/ 59 w 63"/>
              <a:gd name="T17" fmla="*/ 16 h 70"/>
              <a:gd name="T18" fmla="*/ 62 w 63"/>
              <a:gd name="T19" fmla="*/ 20 h 70"/>
              <a:gd name="T20" fmla="*/ 63 w 63"/>
              <a:gd name="T21" fmla="*/ 26 h 70"/>
              <a:gd name="T22" fmla="*/ 62 w 63"/>
              <a:gd name="T23" fmla="*/ 32 h 70"/>
              <a:gd name="T24" fmla="*/ 57 w 63"/>
              <a:gd name="T25" fmla="*/ 39 h 70"/>
              <a:gd name="T26" fmla="*/ 49 w 63"/>
              <a:gd name="T27" fmla="*/ 42 h 70"/>
              <a:gd name="T28" fmla="*/ 55 w 63"/>
              <a:gd name="T29" fmla="*/ 50 h 70"/>
              <a:gd name="T30" fmla="*/ 54 w 63"/>
              <a:gd name="T31" fmla="*/ 60 h 70"/>
              <a:gd name="T32" fmla="*/ 39 w 63"/>
              <a:gd name="T33" fmla="*/ 51 h 70"/>
              <a:gd name="T34" fmla="*/ 39 w 63"/>
              <a:gd name="T35" fmla="*/ 47 h 70"/>
              <a:gd name="T36" fmla="*/ 37 w 63"/>
              <a:gd name="T37" fmla="*/ 45 h 70"/>
              <a:gd name="T38" fmla="*/ 24 w 63"/>
              <a:gd name="T39" fmla="*/ 40 h 70"/>
              <a:gd name="T40" fmla="*/ 21 w 63"/>
              <a:gd name="T41" fmla="*/ 50 h 70"/>
              <a:gd name="T42" fmla="*/ 33 w 63"/>
              <a:gd name="T43" fmla="*/ 54 h 70"/>
              <a:gd name="T44" fmla="*/ 37 w 63"/>
              <a:gd name="T45" fmla="*/ 54 h 70"/>
              <a:gd name="T46" fmla="*/ 39 w 63"/>
              <a:gd name="T47" fmla="*/ 51 h 70"/>
              <a:gd name="T48" fmla="*/ 32 w 63"/>
              <a:gd name="T49" fmla="*/ 19 h 70"/>
              <a:gd name="T50" fmla="*/ 29 w 63"/>
              <a:gd name="T51" fmla="*/ 28 h 70"/>
              <a:gd name="T52" fmla="*/ 39 w 63"/>
              <a:gd name="T53" fmla="*/ 32 h 70"/>
              <a:gd name="T54" fmla="*/ 42 w 63"/>
              <a:gd name="T55" fmla="*/ 32 h 70"/>
              <a:gd name="T56" fmla="*/ 45 w 63"/>
              <a:gd name="T57" fmla="*/ 29 h 70"/>
              <a:gd name="T58" fmla="*/ 45 w 63"/>
              <a:gd name="T59" fmla="*/ 25 h 70"/>
              <a:gd name="T60" fmla="*/ 43 w 63"/>
              <a:gd name="T61" fmla="*/ 23 h 70"/>
              <a:gd name="T62" fmla="*/ 32 w 63"/>
              <a:gd name="T63" fmla="*/ 1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70">
                <a:moveTo>
                  <a:pt x="54" y="60"/>
                </a:moveTo>
                <a:cubicBezTo>
                  <a:pt x="53" y="63"/>
                  <a:pt x="52" y="65"/>
                  <a:pt x="50" y="66"/>
                </a:cubicBezTo>
                <a:cubicBezTo>
                  <a:pt x="48" y="68"/>
                  <a:pt x="46" y="69"/>
                  <a:pt x="44" y="69"/>
                </a:cubicBezTo>
                <a:cubicBezTo>
                  <a:pt x="42" y="70"/>
                  <a:pt x="39" y="70"/>
                  <a:pt x="36" y="69"/>
                </a:cubicBezTo>
                <a:cubicBezTo>
                  <a:pt x="34" y="69"/>
                  <a:pt x="31" y="68"/>
                  <a:pt x="28" y="67"/>
                </a:cubicBezTo>
                <a:cubicBezTo>
                  <a:pt x="0" y="57"/>
                  <a:pt x="0" y="57"/>
                  <a:pt x="0" y="57"/>
                </a:cubicBezTo>
                <a:cubicBezTo>
                  <a:pt x="21" y="0"/>
                  <a:pt x="21" y="0"/>
                  <a:pt x="21" y="0"/>
                </a:cubicBezTo>
                <a:cubicBezTo>
                  <a:pt x="54" y="12"/>
                  <a:pt x="54" y="12"/>
                  <a:pt x="54" y="12"/>
                </a:cubicBezTo>
                <a:cubicBezTo>
                  <a:pt x="56" y="13"/>
                  <a:pt x="58" y="14"/>
                  <a:pt x="59" y="16"/>
                </a:cubicBezTo>
                <a:cubicBezTo>
                  <a:pt x="60" y="17"/>
                  <a:pt x="61" y="19"/>
                  <a:pt x="62" y="20"/>
                </a:cubicBezTo>
                <a:cubicBezTo>
                  <a:pt x="62" y="22"/>
                  <a:pt x="63" y="24"/>
                  <a:pt x="63" y="26"/>
                </a:cubicBezTo>
                <a:cubicBezTo>
                  <a:pt x="63" y="28"/>
                  <a:pt x="62" y="30"/>
                  <a:pt x="62" y="32"/>
                </a:cubicBezTo>
                <a:cubicBezTo>
                  <a:pt x="61" y="34"/>
                  <a:pt x="59" y="37"/>
                  <a:pt x="57" y="39"/>
                </a:cubicBezTo>
                <a:cubicBezTo>
                  <a:pt x="55" y="41"/>
                  <a:pt x="52" y="42"/>
                  <a:pt x="49" y="42"/>
                </a:cubicBezTo>
                <a:cubicBezTo>
                  <a:pt x="52" y="44"/>
                  <a:pt x="54" y="47"/>
                  <a:pt x="55" y="50"/>
                </a:cubicBezTo>
                <a:cubicBezTo>
                  <a:pt x="56" y="53"/>
                  <a:pt x="55" y="56"/>
                  <a:pt x="54" y="60"/>
                </a:cubicBezTo>
                <a:close/>
                <a:moveTo>
                  <a:pt x="39" y="51"/>
                </a:moveTo>
                <a:cubicBezTo>
                  <a:pt x="40" y="50"/>
                  <a:pt x="40" y="49"/>
                  <a:pt x="39" y="47"/>
                </a:cubicBezTo>
                <a:cubicBezTo>
                  <a:pt x="39" y="46"/>
                  <a:pt x="38" y="45"/>
                  <a:pt x="37" y="45"/>
                </a:cubicBezTo>
                <a:cubicBezTo>
                  <a:pt x="24" y="40"/>
                  <a:pt x="24" y="40"/>
                  <a:pt x="24" y="40"/>
                </a:cubicBezTo>
                <a:cubicBezTo>
                  <a:pt x="21" y="50"/>
                  <a:pt x="21" y="50"/>
                  <a:pt x="21" y="50"/>
                </a:cubicBezTo>
                <a:cubicBezTo>
                  <a:pt x="33" y="54"/>
                  <a:pt x="33" y="54"/>
                  <a:pt x="33" y="54"/>
                </a:cubicBezTo>
                <a:cubicBezTo>
                  <a:pt x="34" y="55"/>
                  <a:pt x="36" y="55"/>
                  <a:pt x="37" y="54"/>
                </a:cubicBezTo>
                <a:cubicBezTo>
                  <a:pt x="38" y="54"/>
                  <a:pt x="39" y="53"/>
                  <a:pt x="39" y="51"/>
                </a:cubicBezTo>
                <a:close/>
                <a:moveTo>
                  <a:pt x="32" y="19"/>
                </a:moveTo>
                <a:cubicBezTo>
                  <a:pt x="29" y="28"/>
                  <a:pt x="29" y="28"/>
                  <a:pt x="29" y="28"/>
                </a:cubicBezTo>
                <a:cubicBezTo>
                  <a:pt x="39" y="32"/>
                  <a:pt x="39" y="32"/>
                  <a:pt x="39" y="32"/>
                </a:cubicBezTo>
                <a:cubicBezTo>
                  <a:pt x="40" y="32"/>
                  <a:pt x="41" y="32"/>
                  <a:pt x="42" y="32"/>
                </a:cubicBezTo>
                <a:cubicBezTo>
                  <a:pt x="44" y="32"/>
                  <a:pt x="44" y="31"/>
                  <a:pt x="45" y="29"/>
                </a:cubicBezTo>
                <a:cubicBezTo>
                  <a:pt x="46" y="28"/>
                  <a:pt x="46" y="26"/>
                  <a:pt x="45" y="25"/>
                </a:cubicBezTo>
                <a:cubicBezTo>
                  <a:pt x="45" y="24"/>
                  <a:pt x="44" y="24"/>
                  <a:pt x="43" y="23"/>
                </a:cubicBezTo>
                <a:lnTo>
                  <a:pt x="32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0" name="Freeform 20"/>
          <p:cNvSpPr>
            <a:spLocks noEditPoints="1"/>
          </p:cNvSpPr>
          <p:nvPr/>
        </p:nvSpPr>
        <p:spPr bwMode="auto">
          <a:xfrm>
            <a:off x="2370552" y="3456633"/>
            <a:ext cx="147441" cy="146088"/>
          </a:xfrm>
          <a:custGeom>
            <a:avLst/>
            <a:gdLst>
              <a:gd name="T0" fmla="*/ 21 w 62"/>
              <a:gd name="T1" fmla="*/ 59 h 61"/>
              <a:gd name="T2" fmla="*/ 10 w 62"/>
              <a:gd name="T3" fmla="*/ 53 h 61"/>
              <a:gd name="T4" fmla="*/ 3 w 62"/>
              <a:gd name="T5" fmla="*/ 43 h 61"/>
              <a:gd name="T6" fmla="*/ 0 w 62"/>
              <a:gd name="T7" fmla="*/ 32 h 61"/>
              <a:gd name="T8" fmla="*/ 2 w 62"/>
              <a:gd name="T9" fmla="*/ 20 h 61"/>
              <a:gd name="T10" fmla="*/ 8 w 62"/>
              <a:gd name="T11" fmla="*/ 10 h 61"/>
              <a:gd name="T12" fmla="*/ 17 w 62"/>
              <a:gd name="T13" fmla="*/ 3 h 61"/>
              <a:gd name="T14" fmla="*/ 29 w 62"/>
              <a:gd name="T15" fmla="*/ 0 h 61"/>
              <a:gd name="T16" fmla="*/ 41 w 62"/>
              <a:gd name="T17" fmla="*/ 2 h 61"/>
              <a:gd name="T18" fmla="*/ 52 w 62"/>
              <a:gd name="T19" fmla="*/ 8 h 61"/>
              <a:gd name="T20" fmla="*/ 59 w 62"/>
              <a:gd name="T21" fmla="*/ 18 h 61"/>
              <a:gd name="T22" fmla="*/ 62 w 62"/>
              <a:gd name="T23" fmla="*/ 29 h 61"/>
              <a:gd name="T24" fmla="*/ 60 w 62"/>
              <a:gd name="T25" fmla="*/ 41 h 61"/>
              <a:gd name="T26" fmla="*/ 54 w 62"/>
              <a:gd name="T27" fmla="*/ 51 h 61"/>
              <a:gd name="T28" fmla="*/ 45 w 62"/>
              <a:gd name="T29" fmla="*/ 58 h 61"/>
              <a:gd name="T30" fmla="*/ 33 w 62"/>
              <a:gd name="T31" fmla="*/ 61 h 61"/>
              <a:gd name="T32" fmla="*/ 21 w 62"/>
              <a:gd name="T33" fmla="*/ 59 h 61"/>
              <a:gd name="T34" fmla="*/ 18 w 62"/>
              <a:gd name="T35" fmla="*/ 26 h 61"/>
              <a:gd name="T36" fmla="*/ 17 w 62"/>
              <a:gd name="T37" fmla="*/ 32 h 61"/>
              <a:gd name="T38" fmla="*/ 18 w 62"/>
              <a:gd name="T39" fmla="*/ 37 h 61"/>
              <a:gd name="T40" fmla="*/ 20 w 62"/>
              <a:gd name="T41" fmla="*/ 42 h 61"/>
              <a:gd name="T42" fmla="*/ 26 w 62"/>
              <a:gd name="T43" fmla="*/ 46 h 61"/>
              <a:gd name="T44" fmla="*/ 32 w 62"/>
              <a:gd name="T45" fmla="*/ 46 h 61"/>
              <a:gd name="T46" fmla="*/ 37 w 62"/>
              <a:gd name="T47" fmla="*/ 44 h 61"/>
              <a:gd name="T48" fmla="*/ 41 w 62"/>
              <a:gd name="T49" fmla="*/ 40 h 61"/>
              <a:gd name="T50" fmla="*/ 44 w 62"/>
              <a:gd name="T51" fmla="*/ 35 h 61"/>
              <a:gd name="T52" fmla="*/ 45 w 62"/>
              <a:gd name="T53" fmla="*/ 29 h 61"/>
              <a:gd name="T54" fmla="*/ 44 w 62"/>
              <a:gd name="T55" fmla="*/ 23 h 61"/>
              <a:gd name="T56" fmla="*/ 42 w 62"/>
              <a:gd name="T57" fmla="*/ 19 h 61"/>
              <a:gd name="T58" fmla="*/ 36 w 62"/>
              <a:gd name="T59" fmla="*/ 15 h 61"/>
              <a:gd name="T60" fmla="*/ 30 w 62"/>
              <a:gd name="T61" fmla="*/ 15 h 61"/>
              <a:gd name="T62" fmla="*/ 25 w 62"/>
              <a:gd name="T63" fmla="*/ 17 h 61"/>
              <a:gd name="T64" fmla="*/ 21 w 62"/>
              <a:gd name="T65" fmla="*/ 21 h 61"/>
              <a:gd name="T66" fmla="*/ 18 w 62"/>
              <a:gd name="T67" fmla="*/ 2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" h="61">
                <a:moveTo>
                  <a:pt x="21" y="59"/>
                </a:moveTo>
                <a:cubicBezTo>
                  <a:pt x="17" y="58"/>
                  <a:pt x="13" y="56"/>
                  <a:pt x="10" y="53"/>
                </a:cubicBezTo>
                <a:cubicBezTo>
                  <a:pt x="7" y="50"/>
                  <a:pt x="5" y="47"/>
                  <a:pt x="3" y="43"/>
                </a:cubicBezTo>
                <a:cubicBezTo>
                  <a:pt x="2" y="40"/>
                  <a:pt x="1" y="36"/>
                  <a:pt x="0" y="32"/>
                </a:cubicBezTo>
                <a:cubicBezTo>
                  <a:pt x="0" y="28"/>
                  <a:pt x="1" y="24"/>
                  <a:pt x="2" y="20"/>
                </a:cubicBezTo>
                <a:cubicBezTo>
                  <a:pt x="3" y="17"/>
                  <a:pt x="5" y="13"/>
                  <a:pt x="8" y="10"/>
                </a:cubicBezTo>
                <a:cubicBezTo>
                  <a:pt x="11" y="7"/>
                  <a:pt x="14" y="5"/>
                  <a:pt x="17" y="3"/>
                </a:cubicBezTo>
                <a:cubicBezTo>
                  <a:pt x="21" y="1"/>
                  <a:pt x="25" y="0"/>
                  <a:pt x="29" y="0"/>
                </a:cubicBezTo>
                <a:cubicBezTo>
                  <a:pt x="33" y="0"/>
                  <a:pt x="37" y="0"/>
                  <a:pt x="41" y="2"/>
                </a:cubicBezTo>
                <a:cubicBezTo>
                  <a:pt x="46" y="3"/>
                  <a:pt x="49" y="5"/>
                  <a:pt x="52" y="8"/>
                </a:cubicBezTo>
                <a:cubicBezTo>
                  <a:pt x="55" y="11"/>
                  <a:pt x="57" y="14"/>
                  <a:pt x="59" y="18"/>
                </a:cubicBezTo>
                <a:cubicBezTo>
                  <a:pt x="61" y="22"/>
                  <a:pt x="61" y="25"/>
                  <a:pt x="62" y="29"/>
                </a:cubicBezTo>
                <a:cubicBezTo>
                  <a:pt x="62" y="33"/>
                  <a:pt x="61" y="37"/>
                  <a:pt x="60" y="41"/>
                </a:cubicBezTo>
                <a:cubicBezTo>
                  <a:pt x="59" y="44"/>
                  <a:pt x="57" y="48"/>
                  <a:pt x="54" y="51"/>
                </a:cubicBezTo>
                <a:cubicBezTo>
                  <a:pt x="51" y="54"/>
                  <a:pt x="48" y="56"/>
                  <a:pt x="45" y="58"/>
                </a:cubicBezTo>
                <a:cubicBezTo>
                  <a:pt x="41" y="60"/>
                  <a:pt x="38" y="61"/>
                  <a:pt x="33" y="61"/>
                </a:cubicBezTo>
                <a:cubicBezTo>
                  <a:pt x="29" y="61"/>
                  <a:pt x="25" y="61"/>
                  <a:pt x="21" y="59"/>
                </a:cubicBezTo>
                <a:close/>
                <a:moveTo>
                  <a:pt x="18" y="26"/>
                </a:moveTo>
                <a:cubicBezTo>
                  <a:pt x="17" y="28"/>
                  <a:pt x="17" y="30"/>
                  <a:pt x="17" y="32"/>
                </a:cubicBezTo>
                <a:cubicBezTo>
                  <a:pt x="17" y="34"/>
                  <a:pt x="17" y="36"/>
                  <a:pt x="18" y="37"/>
                </a:cubicBezTo>
                <a:cubicBezTo>
                  <a:pt x="18" y="39"/>
                  <a:pt x="19" y="41"/>
                  <a:pt x="20" y="42"/>
                </a:cubicBezTo>
                <a:cubicBezTo>
                  <a:pt x="22" y="44"/>
                  <a:pt x="24" y="45"/>
                  <a:pt x="26" y="46"/>
                </a:cubicBezTo>
                <a:cubicBezTo>
                  <a:pt x="28" y="46"/>
                  <a:pt x="30" y="47"/>
                  <a:pt x="32" y="46"/>
                </a:cubicBezTo>
                <a:cubicBezTo>
                  <a:pt x="34" y="46"/>
                  <a:pt x="36" y="45"/>
                  <a:pt x="37" y="44"/>
                </a:cubicBezTo>
                <a:cubicBezTo>
                  <a:pt x="39" y="43"/>
                  <a:pt x="40" y="42"/>
                  <a:pt x="41" y="40"/>
                </a:cubicBezTo>
                <a:cubicBezTo>
                  <a:pt x="43" y="38"/>
                  <a:pt x="43" y="37"/>
                  <a:pt x="44" y="35"/>
                </a:cubicBezTo>
                <a:cubicBezTo>
                  <a:pt x="45" y="33"/>
                  <a:pt x="45" y="31"/>
                  <a:pt x="45" y="29"/>
                </a:cubicBezTo>
                <a:cubicBezTo>
                  <a:pt x="45" y="27"/>
                  <a:pt x="45" y="25"/>
                  <a:pt x="44" y="23"/>
                </a:cubicBezTo>
                <a:cubicBezTo>
                  <a:pt x="44" y="22"/>
                  <a:pt x="43" y="20"/>
                  <a:pt x="42" y="19"/>
                </a:cubicBezTo>
                <a:cubicBezTo>
                  <a:pt x="40" y="17"/>
                  <a:pt x="38" y="16"/>
                  <a:pt x="36" y="15"/>
                </a:cubicBezTo>
                <a:cubicBezTo>
                  <a:pt x="34" y="15"/>
                  <a:pt x="32" y="14"/>
                  <a:pt x="30" y="15"/>
                </a:cubicBezTo>
                <a:cubicBezTo>
                  <a:pt x="28" y="15"/>
                  <a:pt x="26" y="16"/>
                  <a:pt x="25" y="17"/>
                </a:cubicBezTo>
                <a:cubicBezTo>
                  <a:pt x="23" y="18"/>
                  <a:pt x="22" y="19"/>
                  <a:pt x="21" y="21"/>
                </a:cubicBezTo>
                <a:cubicBezTo>
                  <a:pt x="19" y="22"/>
                  <a:pt x="19" y="24"/>
                  <a:pt x="18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1" name="Freeform 21"/>
          <p:cNvSpPr>
            <a:spLocks noEditPoints="1"/>
          </p:cNvSpPr>
          <p:nvPr/>
        </p:nvSpPr>
        <p:spPr bwMode="auto">
          <a:xfrm>
            <a:off x="2516640" y="3487745"/>
            <a:ext cx="131209" cy="148793"/>
          </a:xfrm>
          <a:custGeom>
            <a:avLst/>
            <a:gdLst>
              <a:gd name="T0" fmla="*/ 0 w 55"/>
              <a:gd name="T1" fmla="*/ 59 h 62"/>
              <a:gd name="T2" fmla="*/ 13 w 55"/>
              <a:gd name="T3" fmla="*/ 0 h 62"/>
              <a:gd name="T4" fmla="*/ 39 w 55"/>
              <a:gd name="T5" fmla="*/ 5 h 62"/>
              <a:gd name="T6" fmla="*/ 46 w 55"/>
              <a:gd name="T7" fmla="*/ 9 h 62"/>
              <a:gd name="T8" fmla="*/ 52 w 55"/>
              <a:gd name="T9" fmla="*/ 15 h 62"/>
              <a:gd name="T10" fmla="*/ 54 w 55"/>
              <a:gd name="T11" fmla="*/ 22 h 62"/>
              <a:gd name="T12" fmla="*/ 54 w 55"/>
              <a:gd name="T13" fmla="*/ 30 h 62"/>
              <a:gd name="T14" fmla="*/ 51 w 55"/>
              <a:gd name="T15" fmla="*/ 37 h 62"/>
              <a:gd name="T16" fmla="*/ 46 w 55"/>
              <a:gd name="T17" fmla="*/ 43 h 62"/>
              <a:gd name="T18" fmla="*/ 38 w 55"/>
              <a:gd name="T19" fmla="*/ 46 h 62"/>
              <a:gd name="T20" fmla="*/ 30 w 55"/>
              <a:gd name="T21" fmla="*/ 46 h 62"/>
              <a:gd name="T22" fmla="*/ 21 w 55"/>
              <a:gd name="T23" fmla="*/ 44 h 62"/>
              <a:gd name="T24" fmla="*/ 17 w 55"/>
              <a:gd name="T25" fmla="*/ 62 h 62"/>
              <a:gd name="T26" fmla="*/ 0 w 55"/>
              <a:gd name="T27" fmla="*/ 59 h 62"/>
              <a:gd name="T28" fmla="*/ 24 w 55"/>
              <a:gd name="T29" fmla="*/ 30 h 62"/>
              <a:gd name="T30" fmla="*/ 32 w 55"/>
              <a:gd name="T31" fmla="*/ 32 h 62"/>
              <a:gd name="T32" fmla="*/ 35 w 55"/>
              <a:gd name="T33" fmla="*/ 31 h 62"/>
              <a:gd name="T34" fmla="*/ 38 w 55"/>
              <a:gd name="T35" fmla="*/ 26 h 62"/>
              <a:gd name="T36" fmla="*/ 37 w 55"/>
              <a:gd name="T37" fmla="*/ 21 h 62"/>
              <a:gd name="T38" fmla="*/ 35 w 55"/>
              <a:gd name="T39" fmla="*/ 19 h 62"/>
              <a:gd name="T40" fmla="*/ 26 w 55"/>
              <a:gd name="T41" fmla="*/ 17 h 62"/>
              <a:gd name="T42" fmla="*/ 24 w 55"/>
              <a:gd name="T43" fmla="*/ 3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" h="62">
                <a:moveTo>
                  <a:pt x="0" y="59"/>
                </a:moveTo>
                <a:cubicBezTo>
                  <a:pt x="13" y="0"/>
                  <a:pt x="13" y="0"/>
                  <a:pt x="13" y="0"/>
                </a:cubicBezTo>
                <a:cubicBezTo>
                  <a:pt x="39" y="5"/>
                  <a:pt x="39" y="5"/>
                  <a:pt x="39" y="5"/>
                </a:cubicBezTo>
                <a:cubicBezTo>
                  <a:pt x="42" y="6"/>
                  <a:pt x="44" y="7"/>
                  <a:pt x="46" y="9"/>
                </a:cubicBezTo>
                <a:cubicBezTo>
                  <a:pt x="49" y="10"/>
                  <a:pt x="50" y="12"/>
                  <a:pt x="52" y="15"/>
                </a:cubicBezTo>
                <a:cubicBezTo>
                  <a:pt x="53" y="17"/>
                  <a:pt x="54" y="20"/>
                  <a:pt x="54" y="22"/>
                </a:cubicBezTo>
                <a:cubicBezTo>
                  <a:pt x="55" y="25"/>
                  <a:pt x="55" y="28"/>
                  <a:pt x="54" y="30"/>
                </a:cubicBezTo>
                <a:cubicBezTo>
                  <a:pt x="54" y="33"/>
                  <a:pt x="53" y="35"/>
                  <a:pt x="51" y="37"/>
                </a:cubicBezTo>
                <a:cubicBezTo>
                  <a:pt x="50" y="40"/>
                  <a:pt x="48" y="41"/>
                  <a:pt x="46" y="43"/>
                </a:cubicBezTo>
                <a:cubicBezTo>
                  <a:pt x="44" y="45"/>
                  <a:pt x="41" y="46"/>
                  <a:pt x="38" y="46"/>
                </a:cubicBezTo>
                <a:cubicBezTo>
                  <a:pt x="36" y="47"/>
                  <a:pt x="33" y="47"/>
                  <a:pt x="30" y="46"/>
                </a:cubicBezTo>
                <a:cubicBezTo>
                  <a:pt x="21" y="44"/>
                  <a:pt x="21" y="44"/>
                  <a:pt x="21" y="44"/>
                </a:cubicBezTo>
                <a:cubicBezTo>
                  <a:pt x="17" y="62"/>
                  <a:pt x="17" y="62"/>
                  <a:pt x="17" y="62"/>
                </a:cubicBezTo>
                <a:lnTo>
                  <a:pt x="0" y="59"/>
                </a:lnTo>
                <a:close/>
                <a:moveTo>
                  <a:pt x="24" y="30"/>
                </a:moveTo>
                <a:cubicBezTo>
                  <a:pt x="32" y="32"/>
                  <a:pt x="32" y="32"/>
                  <a:pt x="32" y="32"/>
                </a:cubicBezTo>
                <a:cubicBezTo>
                  <a:pt x="33" y="32"/>
                  <a:pt x="34" y="32"/>
                  <a:pt x="35" y="31"/>
                </a:cubicBezTo>
                <a:cubicBezTo>
                  <a:pt x="36" y="30"/>
                  <a:pt x="37" y="29"/>
                  <a:pt x="38" y="26"/>
                </a:cubicBezTo>
                <a:cubicBezTo>
                  <a:pt x="38" y="24"/>
                  <a:pt x="38" y="22"/>
                  <a:pt x="37" y="21"/>
                </a:cubicBezTo>
                <a:cubicBezTo>
                  <a:pt x="36" y="20"/>
                  <a:pt x="36" y="19"/>
                  <a:pt x="35" y="19"/>
                </a:cubicBezTo>
                <a:cubicBezTo>
                  <a:pt x="26" y="17"/>
                  <a:pt x="26" y="17"/>
                  <a:pt x="26" y="17"/>
                </a:cubicBezTo>
                <a:lnTo>
                  <a:pt x="24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2" name="Freeform 22"/>
          <p:cNvSpPr/>
          <p:nvPr/>
        </p:nvSpPr>
        <p:spPr bwMode="auto">
          <a:xfrm>
            <a:off x="2651906" y="3512093"/>
            <a:ext cx="127150" cy="150145"/>
          </a:xfrm>
          <a:custGeom>
            <a:avLst/>
            <a:gdLst>
              <a:gd name="T0" fmla="*/ 90 w 94"/>
              <a:gd name="T1" fmla="*/ 35 h 111"/>
              <a:gd name="T2" fmla="*/ 60 w 94"/>
              <a:gd name="T3" fmla="*/ 31 h 111"/>
              <a:gd name="T4" fmla="*/ 52 w 94"/>
              <a:gd name="T5" fmla="*/ 111 h 111"/>
              <a:gd name="T6" fmla="*/ 22 w 94"/>
              <a:gd name="T7" fmla="*/ 109 h 111"/>
              <a:gd name="T8" fmla="*/ 30 w 94"/>
              <a:gd name="T9" fmla="*/ 28 h 111"/>
              <a:gd name="T10" fmla="*/ 0 w 94"/>
              <a:gd name="T11" fmla="*/ 24 h 111"/>
              <a:gd name="T12" fmla="*/ 4 w 94"/>
              <a:gd name="T13" fmla="*/ 0 h 111"/>
              <a:gd name="T14" fmla="*/ 94 w 94"/>
              <a:gd name="T15" fmla="*/ 8 h 111"/>
              <a:gd name="T16" fmla="*/ 90 w 94"/>
              <a:gd name="T17" fmla="*/ 3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111">
                <a:moveTo>
                  <a:pt x="90" y="35"/>
                </a:moveTo>
                <a:lnTo>
                  <a:pt x="60" y="31"/>
                </a:lnTo>
                <a:lnTo>
                  <a:pt x="52" y="111"/>
                </a:lnTo>
                <a:lnTo>
                  <a:pt x="22" y="109"/>
                </a:lnTo>
                <a:lnTo>
                  <a:pt x="30" y="28"/>
                </a:lnTo>
                <a:lnTo>
                  <a:pt x="0" y="24"/>
                </a:lnTo>
                <a:lnTo>
                  <a:pt x="4" y="0"/>
                </a:lnTo>
                <a:lnTo>
                  <a:pt x="94" y="8"/>
                </a:lnTo>
                <a:lnTo>
                  <a:pt x="90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3" name="Freeform 23"/>
          <p:cNvSpPr/>
          <p:nvPr/>
        </p:nvSpPr>
        <p:spPr bwMode="auto">
          <a:xfrm>
            <a:off x="2784467" y="3522914"/>
            <a:ext cx="44638" cy="146088"/>
          </a:xfrm>
          <a:custGeom>
            <a:avLst/>
            <a:gdLst>
              <a:gd name="T0" fmla="*/ 0 w 33"/>
              <a:gd name="T1" fmla="*/ 107 h 108"/>
              <a:gd name="T2" fmla="*/ 3 w 33"/>
              <a:gd name="T3" fmla="*/ 0 h 108"/>
              <a:gd name="T4" fmla="*/ 33 w 33"/>
              <a:gd name="T5" fmla="*/ 2 h 108"/>
              <a:gd name="T6" fmla="*/ 30 w 33"/>
              <a:gd name="T7" fmla="*/ 108 h 108"/>
              <a:gd name="T8" fmla="*/ 0 w 33"/>
              <a:gd name="T9" fmla="*/ 107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08">
                <a:moveTo>
                  <a:pt x="0" y="107"/>
                </a:moveTo>
                <a:lnTo>
                  <a:pt x="3" y="0"/>
                </a:lnTo>
                <a:lnTo>
                  <a:pt x="33" y="2"/>
                </a:lnTo>
                <a:lnTo>
                  <a:pt x="30" y="108"/>
                </a:lnTo>
                <a:lnTo>
                  <a:pt x="0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4" name="Freeform 24"/>
          <p:cNvSpPr>
            <a:spLocks noEditPoints="1"/>
          </p:cNvSpPr>
          <p:nvPr/>
        </p:nvSpPr>
        <p:spPr bwMode="auto">
          <a:xfrm>
            <a:off x="2843985" y="3521561"/>
            <a:ext cx="147441" cy="147440"/>
          </a:xfrm>
          <a:custGeom>
            <a:avLst/>
            <a:gdLst>
              <a:gd name="T0" fmla="*/ 33 w 62"/>
              <a:gd name="T1" fmla="*/ 62 h 62"/>
              <a:gd name="T2" fmla="*/ 20 w 62"/>
              <a:gd name="T3" fmla="*/ 60 h 62"/>
              <a:gd name="T4" fmla="*/ 10 w 62"/>
              <a:gd name="T5" fmla="*/ 53 h 62"/>
              <a:gd name="T6" fmla="*/ 3 w 62"/>
              <a:gd name="T7" fmla="*/ 44 h 62"/>
              <a:gd name="T8" fmla="*/ 0 w 62"/>
              <a:gd name="T9" fmla="*/ 33 h 62"/>
              <a:gd name="T10" fmla="*/ 2 w 62"/>
              <a:gd name="T11" fmla="*/ 21 h 62"/>
              <a:gd name="T12" fmla="*/ 8 w 62"/>
              <a:gd name="T13" fmla="*/ 11 h 62"/>
              <a:gd name="T14" fmla="*/ 17 w 62"/>
              <a:gd name="T15" fmla="*/ 4 h 62"/>
              <a:gd name="T16" fmla="*/ 30 w 62"/>
              <a:gd name="T17" fmla="*/ 0 h 62"/>
              <a:gd name="T18" fmla="*/ 42 w 62"/>
              <a:gd name="T19" fmla="*/ 2 h 62"/>
              <a:gd name="T20" fmla="*/ 52 w 62"/>
              <a:gd name="T21" fmla="*/ 9 h 62"/>
              <a:gd name="T22" fmla="*/ 59 w 62"/>
              <a:gd name="T23" fmla="*/ 18 h 62"/>
              <a:gd name="T24" fmla="*/ 62 w 62"/>
              <a:gd name="T25" fmla="*/ 29 h 62"/>
              <a:gd name="T26" fmla="*/ 60 w 62"/>
              <a:gd name="T27" fmla="*/ 41 h 62"/>
              <a:gd name="T28" fmla="*/ 54 w 62"/>
              <a:gd name="T29" fmla="*/ 51 h 62"/>
              <a:gd name="T30" fmla="*/ 45 w 62"/>
              <a:gd name="T31" fmla="*/ 58 h 62"/>
              <a:gd name="T32" fmla="*/ 33 w 62"/>
              <a:gd name="T33" fmla="*/ 62 h 62"/>
              <a:gd name="T34" fmla="*/ 17 w 62"/>
              <a:gd name="T35" fmla="*/ 32 h 62"/>
              <a:gd name="T36" fmla="*/ 18 w 62"/>
              <a:gd name="T37" fmla="*/ 38 h 62"/>
              <a:gd name="T38" fmla="*/ 21 w 62"/>
              <a:gd name="T39" fmla="*/ 43 h 62"/>
              <a:gd name="T40" fmla="*/ 26 w 62"/>
              <a:gd name="T41" fmla="*/ 46 h 62"/>
              <a:gd name="T42" fmla="*/ 32 w 62"/>
              <a:gd name="T43" fmla="*/ 47 h 62"/>
              <a:gd name="T44" fmla="*/ 38 w 62"/>
              <a:gd name="T45" fmla="*/ 45 h 62"/>
              <a:gd name="T46" fmla="*/ 42 w 62"/>
              <a:gd name="T47" fmla="*/ 41 h 62"/>
              <a:gd name="T48" fmla="*/ 44 w 62"/>
              <a:gd name="T49" fmla="*/ 36 h 62"/>
              <a:gd name="T50" fmla="*/ 45 w 62"/>
              <a:gd name="T51" fmla="*/ 30 h 62"/>
              <a:gd name="T52" fmla="*/ 44 w 62"/>
              <a:gd name="T53" fmla="*/ 24 h 62"/>
              <a:gd name="T54" fmla="*/ 41 w 62"/>
              <a:gd name="T55" fmla="*/ 19 h 62"/>
              <a:gd name="T56" fmla="*/ 36 w 62"/>
              <a:gd name="T57" fmla="*/ 16 h 62"/>
              <a:gd name="T58" fmla="*/ 30 w 62"/>
              <a:gd name="T59" fmla="*/ 15 h 62"/>
              <a:gd name="T60" fmla="*/ 24 w 62"/>
              <a:gd name="T61" fmla="*/ 17 h 62"/>
              <a:gd name="T62" fmla="*/ 20 w 62"/>
              <a:gd name="T63" fmla="*/ 21 h 62"/>
              <a:gd name="T64" fmla="*/ 18 w 62"/>
              <a:gd name="T65" fmla="*/ 26 h 62"/>
              <a:gd name="T66" fmla="*/ 17 w 62"/>
              <a:gd name="T67" fmla="*/ 3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" h="62">
                <a:moveTo>
                  <a:pt x="33" y="62"/>
                </a:moveTo>
                <a:cubicBezTo>
                  <a:pt x="28" y="62"/>
                  <a:pt x="24" y="61"/>
                  <a:pt x="20" y="60"/>
                </a:cubicBezTo>
                <a:cubicBezTo>
                  <a:pt x="16" y="58"/>
                  <a:pt x="13" y="56"/>
                  <a:pt x="10" y="53"/>
                </a:cubicBezTo>
                <a:cubicBezTo>
                  <a:pt x="7" y="51"/>
                  <a:pt x="5" y="47"/>
                  <a:pt x="3" y="44"/>
                </a:cubicBezTo>
                <a:cubicBezTo>
                  <a:pt x="2" y="40"/>
                  <a:pt x="1" y="36"/>
                  <a:pt x="0" y="33"/>
                </a:cubicBezTo>
                <a:cubicBezTo>
                  <a:pt x="0" y="29"/>
                  <a:pt x="1" y="25"/>
                  <a:pt x="2" y="21"/>
                </a:cubicBezTo>
                <a:cubicBezTo>
                  <a:pt x="3" y="17"/>
                  <a:pt x="5" y="14"/>
                  <a:pt x="8" y="11"/>
                </a:cubicBezTo>
                <a:cubicBezTo>
                  <a:pt x="11" y="8"/>
                  <a:pt x="14" y="5"/>
                  <a:pt x="17" y="4"/>
                </a:cubicBezTo>
                <a:cubicBezTo>
                  <a:pt x="21" y="2"/>
                  <a:pt x="25" y="1"/>
                  <a:pt x="30" y="0"/>
                </a:cubicBezTo>
                <a:cubicBezTo>
                  <a:pt x="34" y="0"/>
                  <a:pt x="38" y="1"/>
                  <a:pt x="42" y="2"/>
                </a:cubicBezTo>
                <a:cubicBezTo>
                  <a:pt x="46" y="4"/>
                  <a:pt x="49" y="6"/>
                  <a:pt x="52" y="9"/>
                </a:cubicBezTo>
                <a:cubicBezTo>
                  <a:pt x="55" y="11"/>
                  <a:pt x="57" y="15"/>
                  <a:pt x="59" y="18"/>
                </a:cubicBezTo>
                <a:cubicBezTo>
                  <a:pt x="61" y="22"/>
                  <a:pt x="62" y="26"/>
                  <a:pt x="62" y="29"/>
                </a:cubicBezTo>
                <a:cubicBezTo>
                  <a:pt x="62" y="33"/>
                  <a:pt x="61" y="37"/>
                  <a:pt x="60" y="41"/>
                </a:cubicBezTo>
                <a:cubicBezTo>
                  <a:pt x="59" y="45"/>
                  <a:pt x="57" y="48"/>
                  <a:pt x="54" y="51"/>
                </a:cubicBezTo>
                <a:cubicBezTo>
                  <a:pt x="52" y="54"/>
                  <a:pt x="49" y="56"/>
                  <a:pt x="45" y="58"/>
                </a:cubicBezTo>
                <a:cubicBezTo>
                  <a:pt x="41" y="60"/>
                  <a:pt x="37" y="61"/>
                  <a:pt x="33" y="62"/>
                </a:cubicBezTo>
                <a:close/>
                <a:moveTo>
                  <a:pt x="17" y="32"/>
                </a:moveTo>
                <a:cubicBezTo>
                  <a:pt x="17" y="34"/>
                  <a:pt x="18" y="36"/>
                  <a:pt x="18" y="38"/>
                </a:cubicBezTo>
                <a:cubicBezTo>
                  <a:pt x="19" y="40"/>
                  <a:pt x="20" y="41"/>
                  <a:pt x="21" y="43"/>
                </a:cubicBezTo>
                <a:cubicBezTo>
                  <a:pt x="23" y="44"/>
                  <a:pt x="24" y="45"/>
                  <a:pt x="26" y="46"/>
                </a:cubicBezTo>
                <a:cubicBezTo>
                  <a:pt x="28" y="47"/>
                  <a:pt x="30" y="47"/>
                  <a:pt x="32" y="47"/>
                </a:cubicBezTo>
                <a:cubicBezTo>
                  <a:pt x="34" y="47"/>
                  <a:pt x="36" y="46"/>
                  <a:pt x="38" y="45"/>
                </a:cubicBezTo>
                <a:cubicBezTo>
                  <a:pt x="40" y="44"/>
                  <a:pt x="41" y="43"/>
                  <a:pt x="42" y="41"/>
                </a:cubicBezTo>
                <a:cubicBezTo>
                  <a:pt x="43" y="40"/>
                  <a:pt x="44" y="38"/>
                  <a:pt x="44" y="36"/>
                </a:cubicBezTo>
                <a:cubicBezTo>
                  <a:pt x="45" y="34"/>
                  <a:pt x="45" y="32"/>
                  <a:pt x="45" y="30"/>
                </a:cubicBezTo>
                <a:cubicBezTo>
                  <a:pt x="45" y="28"/>
                  <a:pt x="44" y="26"/>
                  <a:pt x="44" y="24"/>
                </a:cubicBezTo>
                <a:cubicBezTo>
                  <a:pt x="43" y="22"/>
                  <a:pt x="42" y="21"/>
                  <a:pt x="41" y="19"/>
                </a:cubicBezTo>
                <a:cubicBezTo>
                  <a:pt x="40" y="18"/>
                  <a:pt x="38" y="17"/>
                  <a:pt x="36" y="16"/>
                </a:cubicBezTo>
                <a:cubicBezTo>
                  <a:pt x="35" y="15"/>
                  <a:pt x="32" y="15"/>
                  <a:pt x="30" y="15"/>
                </a:cubicBezTo>
                <a:cubicBezTo>
                  <a:pt x="28" y="15"/>
                  <a:pt x="26" y="16"/>
                  <a:pt x="24" y="17"/>
                </a:cubicBezTo>
                <a:cubicBezTo>
                  <a:pt x="22" y="18"/>
                  <a:pt x="21" y="19"/>
                  <a:pt x="20" y="21"/>
                </a:cubicBezTo>
                <a:cubicBezTo>
                  <a:pt x="19" y="22"/>
                  <a:pt x="18" y="24"/>
                  <a:pt x="18" y="26"/>
                </a:cubicBezTo>
                <a:cubicBezTo>
                  <a:pt x="17" y="28"/>
                  <a:pt x="17" y="30"/>
                  <a:pt x="17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5" name="Freeform 25"/>
          <p:cNvSpPr/>
          <p:nvPr/>
        </p:nvSpPr>
        <p:spPr bwMode="auto">
          <a:xfrm>
            <a:off x="2996835" y="3491803"/>
            <a:ext cx="152852" cy="167730"/>
          </a:xfrm>
          <a:custGeom>
            <a:avLst/>
            <a:gdLst>
              <a:gd name="T0" fmla="*/ 39 w 113"/>
              <a:gd name="T1" fmla="*/ 66 h 124"/>
              <a:gd name="T2" fmla="*/ 49 w 113"/>
              <a:gd name="T3" fmla="*/ 119 h 124"/>
              <a:gd name="T4" fmla="*/ 19 w 113"/>
              <a:gd name="T5" fmla="*/ 124 h 124"/>
              <a:gd name="T6" fmla="*/ 0 w 113"/>
              <a:gd name="T7" fmla="*/ 18 h 124"/>
              <a:gd name="T8" fmla="*/ 23 w 113"/>
              <a:gd name="T9" fmla="*/ 15 h 124"/>
              <a:gd name="T10" fmla="*/ 74 w 113"/>
              <a:gd name="T11" fmla="*/ 61 h 124"/>
              <a:gd name="T12" fmla="*/ 65 w 113"/>
              <a:gd name="T13" fmla="*/ 6 h 124"/>
              <a:gd name="T14" fmla="*/ 94 w 113"/>
              <a:gd name="T15" fmla="*/ 0 h 124"/>
              <a:gd name="T16" fmla="*/ 113 w 113"/>
              <a:gd name="T17" fmla="*/ 107 h 124"/>
              <a:gd name="T18" fmla="*/ 90 w 113"/>
              <a:gd name="T19" fmla="*/ 110 h 124"/>
              <a:gd name="T20" fmla="*/ 39 w 113"/>
              <a:gd name="T21" fmla="*/ 66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24">
                <a:moveTo>
                  <a:pt x="39" y="66"/>
                </a:moveTo>
                <a:lnTo>
                  <a:pt x="49" y="119"/>
                </a:lnTo>
                <a:lnTo>
                  <a:pt x="19" y="124"/>
                </a:lnTo>
                <a:lnTo>
                  <a:pt x="0" y="18"/>
                </a:lnTo>
                <a:lnTo>
                  <a:pt x="23" y="15"/>
                </a:lnTo>
                <a:lnTo>
                  <a:pt x="74" y="61"/>
                </a:lnTo>
                <a:lnTo>
                  <a:pt x="65" y="6"/>
                </a:lnTo>
                <a:lnTo>
                  <a:pt x="94" y="0"/>
                </a:lnTo>
                <a:lnTo>
                  <a:pt x="113" y="107"/>
                </a:lnTo>
                <a:lnTo>
                  <a:pt x="90" y="110"/>
                </a:lnTo>
                <a:lnTo>
                  <a:pt x="39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6" name="Freeform 26"/>
          <p:cNvSpPr>
            <a:spLocks noEditPoints="1"/>
          </p:cNvSpPr>
          <p:nvPr/>
        </p:nvSpPr>
        <p:spPr bwMode="auto">
          <a:xfrm>
            <a:off x="3218672" y="3451223"/>
            <a:ext cx="129856" cy="165025"/>
          </a:xfrm>
          <a:custGeom>
            <a:avLst/>
            <a:gdLst>
              <a:gd name="T0" fmla="*/ 0 w 96"/>
              <a:gd name="T1" fmla="*/ 9 h 122"/>
              <a:gd name="T2" fmla="*/ 25 w 96"/>
              <a:gd name="T3" fmla="*/ 0 h 122"/>
              <a:gd name="T4" fmla="*/ 96 w 96"/>
              <a:gd name="T5" fmla="*/ 89 h 122"/>
              <a:gd name="T6" fmla="*/ 67 w 96"/>
              <a:gd name="T7" fmla="*/ 99 h 122"/>
              <a:gd name="T8" fmla="*/ 55 w 96"/>
              <a:gd name="T9" fmla="*/ 82 h 122"/>
              <a:gd name="T10" fmla="*/ 29 w 96"/>
              <a:gd name="T11" fmla="*/ 91 h 122"/>
              <a:gd name="T12" fmla="*/ 29 w 96"/>
              <a:gd name="T13" fmla="*/ 112 h 122"/>
              <a:gd name="T14" fmla="*/ 0 w 96"/>
              <a:gd name="T15" fmla="*/ 122 h 122"/>
              <a:gd name="T16" fmla="*/ 0 w 96"/>
              <a:gd name="T17" fmla="*/ 9 h 122"/>
              <a:gd name="T18" fmla="*/ 44 w 96"/>
              <a:gd name="T19" fmla="*/ 64 h 122"/>
              <a:gd name="T20" fmla="*/ 23 w 96"/>
              <a:gd name="T21" fmla="*/ 36 h 122"/>
              <a:gd name="T22" fmla="*/ 25 w 96"/>
              <a:gd name="T23" fmla="*/ 71 h 122"/>
              <a:gd name="T24" fmla="*/ 44 w 96"/>
              <a:gd name="T25" fmla="*/ 6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6" h="122">
                <a:moveTo>
                  <a:pt x="0" y="9"/>
                </a:moveTo>
                <a:lnTo>
                  <a:pt x="25" y="0"/>
                </a:lnTo>
                <a:lnTo>
                  <a:pt x="96" y="89"/>
                </a:lnTo>
                <a:lnTo>
                  <a:pt x="67" y="99"/>
                </a:lnTo>
                <a:lnTo>
                  <a:pt x="55" y="82"/>
                </a:lnTo>
                <a:lnTo>
                  <a:pt x="29" y="91"/>
                </a:lnTo>
                <a:lnTo>
                  <a:pt x="29" y="112"/>
                </a:lnTo>
                <a:lnTo>
                  <a:pt x="0" y="122"/>
                </a:lnTo>
                <a:lnTo>
                  <a:pt x="0" y="9"/>
                </a:lnTo>
                <a:close/>
                <a:moveTo>
                  <a:pt x="44" y="64"/>
                </a:moveTo>
                <a:lnTo>
                  <a:pt x="23" y="36"/>
                </a:lnTo>
                <a:lnTo>
                  <a:pt x="25" y="71"/>
                </a:lnTo>
                <a:lnTo>
                  <a:pt x="44" y="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7" name="Freeform 27"/>
          <p:cNvSpPr>
            <a:spLocks noEditPoints="1"/>
          </p:cNvSpPr>
          <p:nvPr/>
        </p:nvSpPr>
        <p:spPr bwMode="auto">
          <a:xfrm>
            <a:off x="6152602" y="3444460"/>
            <a:ext cx="146088" cy="148793"/>
          </a:xfrm>
          <a:custGeom>
            <a:avLst/>
            <a:gdLst>
              <a:gd name="T0" fmla="*/ 20 w 61"/>
              <a:gd name="T1" fmla="*/ 60 h 62"/>
              <a:gd name="T2" fmla="*/ 9 w 61"/>
              <a:gd name="T3" fmla="*/ 53 h 62"/>
              <a:gd name="T4" fmla="*/ 3 w 61"/>
              <a:gd name="T5" fmla="*/ 44 h 62"/>
              <a:gd name="T6" fmla="*/ 0 w 61"/>
              <a:gd name="T7" fmla="*/ 32 h 62"/>
              <a:gd name="T8" fmla="*/ 2 w 61"/>
              <a:gd name="T9" fmla="*/ 21 h 62"/>
              <a:gd name="T10" fmla="*/ 8 w 61"/>
              <a:gd name="T11" fmla="*/ 11 h 62"/>
              <a:gd name="T12" fmla="*/ 17 w 61"/>
              <a:gd name="T13" fmla="*/ 4 h 62"/>
              <a:gd name="T14" fmla="*/ 28 w 61"/>
              <a:gd name="T15" fmla="*/ 0 h 62"/>
              <a:gd name="T16" fmla="*/ 41 w 61"/>
              <a:gd name="T17" fmla="*/ 2 h 62"/>
              <a:gd name="T18" fmla="*/ 52 w 61"/>
              <a:gd name="T19" fmla="*/ 9 h 62"/>
              <a:gd name="T20" fmla="*/ 59 w 61"/>
              <a:gd name="T21" fmla="*/ 18 h 62"/>
              <a:gd name="T22" fmla="*/ 61 w 61"/>
              <a:gd name="T23" fmla="*/ 30 h 62"/>
              <a:gd name="T24" fmla="*/ 59 w 61"/>
              <a:gd name="T25" fmla="*/ 41 h 62"/>
              <a:gd name="T26" fmla="*/ 53 w 61"/>
              <a:gd name="T27" fmla="*/ 51 h 62"/>
              <a:gd name="T28" fmla="*/ 44 w 61"/>
              <a:gd name="T29" fmla="*/ 58 h 62"/>
              <a:gd name="T30" fmla="*/ 33 w 61"/>
              <a:gd name="T31" fmla="*/ 62 h 62"/>
              <a:gd name="T32" fmla="*/ 20 w 61"/>
              <a:gd name="T33" fmla="*/ 60 h 62"/>
              <a:gd name="T34" fmla="*/ 17 w 61"/>
              <a:gd name="T35" fmla="*/ 26 h 62"/>
              <a:gd name="T36" fmla="*/ 16 w 61"/>
              <a:gd name="T37" fmla="*/ 32 h 62"/>
              <a:gd name="T38" fmla="*/ 17 w 61"/>
              <a:gd name="T39" fmla="*/ 38 h 62"/>
              <a:gd name="T40" fmla="*/ 20 w 61"/>
              <a:gd name="T41" fmla="*/ 43 h 62"/>
              <a:gd name="T42" fmla="*/ 25 w 61"/>
              <a:gd name="T43" fmla="*/ 46 h 62"/>
              <a:gd name="T44" fmla="*/ 32 w 61"/>
              <a:gd name="T45" fmla="*/ 47 h 62"/>
              <a:gd name="T46" fmla="*/ 37 w 61"/>
              <a:gd name="T47" fmla="*/ 45 h 62"/>
              <a:gd name="T48" fmla="*/ 41 w 61"/>
              <a:gd name="T49" fmla="*/ 41 h 62"/>
              <a:gd name="T50" fmla="*/ 44 w 61"/>
              <a:gd name="T51" fmla="*/ 35 h 62"/>
              <a:gd name="T52" fmla="*/ 45 w 61"/>
              <a:gd name="T53" fmla="*/ 29 h 62"/>
              <a:gd name="T54" fmla="*/ 44 w 61"/>
              <a:gd name="T55" fmla="*/ 24 h 62"/>
              <a:gd name="T56" fmla="*/ 41 w 61"/>
              <a:gd name="T57" fmla="*/ 19 h 62"/>
              <a:gd name="T58" fmla="*/ 36 w 61"/>
              <a:gd name="T59" fmla="*/ 16 h 62"/>
              <a:gd name="T60" fmla="*/ 29 w 61"/>
              <a:gd name="T61" fmla="*/ 15 h 62"/>
              <a:gd name="T62" fmla="*/ 24 w 61"/>
              <a:gd name="T63" fmla="*/ 17 h 62"/>
              <a:gd name="T64" fmla="*/ 20 w 61"/>
              <a:gd name="T65" fmla="*/ 21 h 62"/>
              <a:gd name="T66" fmla="*/ 17 w 61"/>
              <a:gd name="T67" fmla="*/ 2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62">
                <a:moveTo>
                  <a:pt x="20" y="60"/>
                </a:moveTo>
                <a:cubicBezTo>
                  <a:pt x="16" y="58"/>
                  <a:pt x="12" y="56"/>
                  <a:pt x="9" y="53"/>
                </a:cubicBezTo>
                <a:cubicBezTo>
                  <a:pt x="6" y="50"/>
                  <a:pt x="4" y="47"/>
                  <a:pt x="3" y="44"/>
                </a:cubicBezTo>
                <a:cubicBezTo>
                  <a:pt x="1" y="40"/>
                  <a:pt x="0" y="36"/>
                  <a:pt x="0" y="32"/>
                </a:cubicBezTo>
                <a:cubicBezTo>
                  <a:pt x="0" y="28"/>
                  <a:pt x="0" y="24"/>
                  <a:pt x="2" y="21"/>
                </a:cubicBezTo>
                <a:cubicBezTo>
                  <a:pt x="3" y="17"/>
                  <a:pt x="5" y="14"/>
                  <a:pt x="8" y="11"/>
                </a:cubicBezTo>
                <a:cubicBezTo>
                  <a:pt x="10" y="8"/>
                  <a:pt x="13" y="5"/>
                  <a:pt x="17" y="4"/>
                </a:cubicBezTo>
                <a:cubicBezTo>
                  <a:pt x="20" y="2"/>
                  <a:pt x="24" y="1"/>
                  <a:pt x="28" y="0"/>
                </a:cubicBezTo>
                <a:cubicBezTo>
                  <a:pt x="32" y="0"/>
                  <a:pt x="37" y="1"/>
                  <a:pt x="41" y="2"/>
                </a:cubicBezTo>
                <a:cubicBezTo>
                  <a:pt x="45" y="4"/>
                  <a:pt x="49" y="6"/>
                  <a:pt x="52" y="9"/>
                </a:cubicBezTo>
                <a:cubicBezTo>
                  <a:pt x="55" y="12"/>
                  <a:pt x="57" y="15"/>
                  <a:pt x="59" y="18"/>
                </a:cubicBezTo>
                <a:cubicBezTo>
                  <a:pt x="60" y="22"/>
                  <a:pt x="61" y="26"/>
                  <a:pt x="61" y="30"/>
                </a:cubicBezTo>
                <a:cubicBezTo>
                  <a:pt x="61" y="34"/>
                  <a:pt x="61" y="38"/>
                  <a:pt x="59" y="41"/>
                </a:cubicBezTo>
                <a:cubicBezTo>
                  <a:pt x="58" y="45"/>
                  <a:pt x="56" y="48"/>
                  <a:pt x="53" y="51"/>
                </a:cubicBezTo>
                <a:cubicBezTo>
                  <a:pt x="51" y="54"/>
                  <a:pt x="48" y="57"/>
                  <a:pt x="44" y="58"/>
                </a:cubicBezTo>
                <a:cubicBezTo>
                  <a:pt x="41" y="60"/>
                  <a:pt x="37" y="61"/>
                  <a:pt x="33" y="62"/>
                </a:cubicBezTo>
                <a:cubicBezTo>
                  <a:pt x="29" y="62"/>
                  <a:pt x="25" y="61"/>
                  <a:pt x="20" y="60"/>
                </a:cubicBezTo>
                <a:close/>
                <a:moveTo>
                  <a:pt x="17" y="26"/>
                </a:moveTo>
                <a:cubicBezTo>
                  <a:pt x="17" y="28"/>
                  <a:pt x="16" y="30"/>
                  <a:pt x="16" y="32"/>
                </a:cubicBezTo>
                <a:cubicBezTo>
                  <a:pt x="16" y="34"/>
                  <a:pt x="16" y="36"/>
                  <a:pt x="17" y="38"/>
                </a:cubicBezTo>
                <a:cubicBezTo>
                  <a:pt x="18" y="40"/>
                  <a:pt x="19" y="41"/>
                  <a:pt x="20" y="43"/>
                </a:cubicBezTo>
                <a:cubicBezTo>
                  <a:pt x="21" y="44"/>
                  <a:pt x="23" y="45"/>
                  <a:pt x="25" y="46"/>
                </a:cubicBezTo>
                <a:cubicBezTo>
                  <a:pt x="28" y="47"/>
                  <a:pt x="30" y="47"/>
                  <a:pt x="32" y="47"/>
                </a:cubicBezTo>
                <a:cubicBezTo>
                  <a:pt x="34" y="46"/>
                  <a:pt x="35" y="46"/>
                  <a:pt x="37" y="45"/>
                </a:cubicBezTo>
                <a:cubicBezTo>
                  <a:pt x="38" y="44"/>
                  <a:pt x="40" y="42"/>
                  <a:pt x="41" y="41"/>
                </a:cubicBezTo>
                <a:cubicBezTo>
                  <a:pt x="42" y="39"/>
                  <a:pt x="43" y="37"/>
                  <a:pt x="44" y="35"/>
                </a:cubicBezTo>
                <a:cubicBezTo>
                  <a:pt x="44" y="33"/>
                  <a:pt x="45" y="31"/>
                  <a:pt x="45" y="29"/>
                </a:cubicBezTo>
                <a:cubicBezTo>
                  <a:pt x="45" y="27"/>
                  <a:pt x="45" y="26"/>
                  <a:pt x="44" y="24"/>
                </a:cubicBezTo>
                <a:cubicBezTo>
                  <a:pt x="43" y="22"/>
                  <a:pt x="42" y="21"/>
                  <a:pt x="41" y="19"/>
                </a:cubicBezTo>
                <a:cubicBezTo>
                  <a:pt x="40" y="18"/>
                  <a:pt x="38" y="17"/>
                  <a:pt x="36" y="16"/>
                </a:cubicBezTo>
                <a:cubicBezTo>
                  <a:pt x="33" y="15"/>
                  <a:pt x="31" y="15"/>
                  <a:pt x="29" y="15"/>
                </a:cubicBezTo>
                <a:cubicBezTo>
                  <a:pt x="27" y="15"/>
                  <a:pt x="26" y="16"/>
                  <a:pt x="24" y="17"/>
                </a:cubicBezTo>
                <a:cubicBezTo>
                  <a:pt x="23" y="18"/>
                  <a:pt x="21" y="20"/>
                  <a:pt x="20" y="21"/>
                </a:cubicBezTo>
                <a:cubicBezTo>
                  <a:pt x="19" y="23"/>
                  <a:pt x="18" y="25"/>
                  <a:pt x="17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8" name="Freeform 28"/>
          <p:cNvSpPr>
            <a:spLocks noEditPoints="1"/>
          </p:cNvSpPr>
          <p:nvPr/>
        </p:nvSpPr>
        <p:spPr bwMode="auto">
          <a:xfrm>
            <a:off x="6298690" y="3475571"/>
            <a:ext cx="128504" cy="151498"/>
          </a:xfrm>
          <a:custGeom>
            <a:avLst/>
            <a:gdLst>
              <a:gd name="T0" fmla="*/ 0 w 54"/>
              <a:gd name="T1" fmla="*/ 59 h 63"/>
              <a:gd name="T2" fmla="*/ 13 w 54"/>
              <a:gd name="T3" fmla="*/ 0 h 63"/>
              <a:gd name="T4" fmla="*/ 38 w 54"/>
              <a:gd name="T5" fmla="*/ 6 h 63"/>
              <a:gd name="T6" fmla="*/ 46 w 54"/>
              <a:gd name="T7" fmla="*/ 9 h 63"/>
              <a:gd name="T8" fmla="*/ 51 w 54"/>
              <a:gd name="T9" fmla="*/ 15 h 63"/>
              <a:gd name="T10" fmla="*/ 54 w 54"/>
              <a:gd name="T11" fmla="*/ 23 h 63"/>
              <a:gd name="T12" fmla="*/ 54 w 54"/>
              <a:gd name="T13" fmla="*/ 31 h 63"/>
              <a:gd name="T14" fmla="*/ 51 w 54"/>
              <a:gd name="T15" fmla="*/ 38 h 63"/>
              <a:gd name="T16" fmla="*/ 45 w 54"/>
              <a:gd name="T17" fmla="*/ 44 h 63"/>
              <a:gd name="T18" fmla="*/ 38 w 54"/>
              <a:gd name="T19" fmla="*/ 47 h 63"/>
              <a:gd name="T20" fmla="*/ 30 w 54"/>
              <a:gd name="T21" fmla="*/ 47 h 63"/>
              <a:gd name="T22" fmla="*/ 20 w 54"/>
              <a:gd name="T23" fmla="*/ 45 h 63"/>
              <a:gd name="T24" fmla="*/ 16 w 54"/>
              <a:gd name="T25" fmla="*/ 63 h 63"/>
              <a:gd name="T26" fmla="*/ 0 w 54"/>
              <a:gd name="T27" fmla="*/ 59 h 63"/>
              <a:gd name="T28" fmla="*/ 23 w 54"/>
              <a:gd name="T29" fmla="*/ 30 h 63"/>
              <a:gd name="T30" fmla="*/ 32 w 54"/>
              <a:gd name="T31" fmla="*/ 32 h 63"/>
              <a:gd name="T32" fmla="*/ 35 w 54"/>
              <a:gd name="T33" fmla="*/ 32 h 63"/>
              <a:gd name="T34" fmla="*/ 37 w 54"/>
              <a:gd name="T35" fmla="*/ 27 h 63"/>
              <a:gd name="T36" fmla="*/ 37 w 54"/>
              <a:gd name="T37" fmla="*/ 22 h 63"/>
              <a:gd name="T38" fmla="*/ 34 w 54"/>
              <a:gd name="T39" fmla="*/ 20 h 63"/>
              <a:gd name="T40" fmla="*/ 26 w 54"/>
              <a:gd name="T41" fmla="*/ 18 h 63"/>
              <a:gd name="T42" fmla="*/ 23 w 54"/>
              <a:gd name="T43" fmla="*/ 3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4" h="63">
                <a:moveTo>
                  <a:pt x="0" y="59"/>
                </a:moveTo>
                <a:cubicBezTo>
                  <a:pt x="13" y="0"/>
                  <a:pt x="13" y="0"/>
                  <a:pt x="13" y="0"/>
                </a:cubicBezTo>
                <a:cubicBezTo>
                  <a:pt x="38" y="6"/>
                  <a:pt x="38" y="6"/>
                  <a:pt x="38" y="6"/>
                </a:cubicBezTo>
                <a:cubicBezTo>
                  <a:pt x="41" y="6"/>
                  <a:pt x="44" y="8"/>
                  <a:pt x="46" y="9"/>
                </a:cubicBezTo>
                <a:cubicBezTo>
                  <a:pt x="48" y="11"/>
                  <a:pt x="50" y="13"/>
                  <a:pt x="51" y="15"/>
                </a:cubicBezTo>
                <a:cubicBezTo>
                  <a:pt x="52" y="18"/>
                  <a:pt x="53" y="20"/>
                  <a:pt x="54" y="23"/>
                </a:cubicBezTo>
                <a:cubicBezTo>
                  <a:pt x="54" y="26"/>
                  <a:pt x="54" y="28"/>
                  <a:pt x="54" y="31"/>
                </a:cubicBezTo>
                <a:cubicBezTo>
                  <a:pt x="53" y="33"/>
                  <a:pt x="52" y="36"/>
                  <a:pt x="51" y="38"/>
                </a:cubicBezTo>
                <a:cubicBezTo>
                  <a:pt x="49" y="40"/>
                  <a:pt x="47" y="42"/>
                  <a:pt x="45" y="44"/>
                </a:cubicBezTo>
                <a:cubicBezTo>
                  <a:pt x="43" y="45"/>
                  <a:pt x="41" y="46"/>
                  <a:pt x="38" y="47"/>
                </a:cubicBezTo>
                <a:cubicBezTo>
                  <a:pt x="35" y="47"/>
                  <a:pt x="32" y="47"/>
                  <a:pt x="30" y="47"/>
                </a:cubicBezTo>
                <a:cubicBezTo>
                  <a:pt x="20" y="45"/>
                  <a:pt x="20" y="45"/>
                  <a:pt x="20" y="45"/>
                </a:cubicBezTo>
                <a:cubicBezTo>
                  <a:pt x="16" y="63"/>
                  <a:pt x="16" y="63"/>
                  <a:pt x="16" y="63"/>
                </a:cubicBezTo>
                <a:lnTo>
                  <a:pt x="0" y="59"/>
                </a:lnTo>
                <a:close/>
                <a:moveTo>
                  <a:pt x="23" y="30"/>
                </a:moveTo>
                <a:cubicBezTo>
                  <a:pt x="32" y="32"/>
                  <a:pt x="32" y="32"/>
                  <a:pt x="32" y="32"/>
                </a:cubicBezTo>
                <a:cubicBezTo>
                  <a:pt x="33" y="33"/>
                  <a:pt x="34" y="32"/>
                  <a:pt x="35" y="32"/>
                </a:cubicBezTo>
                <a:cubicBezTo>
                  <a:pt x="36" y="31"/>
                  <a:pt x="37" y="29"/>
                  <a:pt x="37" y="27"/>
                </a:cubicBezTo>
                <a:cubicBezTo>
                  <a:pt x="38" y="25"/>
                  <a:pt x="38" y="23"/>
                  <a:pt x="37" y="22"/>
                </a:cubicBezTo>
                <a:cubicBezTo>
                  <a:pt x="36" y="21"/>
                  <a:pt x="35" y="20"/>
                  <a:pt x="34" y="20"/>
                </a:cubicBezTo>
                <a:cubicBezTo>
                  <a:pt x="26" y="18"/>
                  <a:pt x="26" y="18"/>
                  <a:pt x="26" y="18"/>
                </a:cubicBezTo>
                <a:lnTo>
                  <a:pt x="23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69" name="Freeform 29"/>
          <p:cNvSpPr/>
          <p:nvPr/>
        </p:nvSpPr>
        <p:spPr bwMode="auto">
          <a:xfrm>
            <a:off x="6435309" y="3499919"/>
            <a:ext cx="123093" cy="152851"/>
          </a:xfrm>
          <a:custGeom>
            <a:avLst/>
            <a:gdLst>
              <a:gd name="T0" fmla="*/ 90 w 91"/>
              <a:gd name="T1" fmla="*/ 35 h 113"/>
              <a:gd name="T2" fmla="*/ 58 w 91"/>
              <a:gd name="T3" fmla="*/ 32 h 113"/>
              <a:gd name="T4" fmla="*/ 49 w 91"/>
              <a:gd name="T5" fmla="*/ 113 h 113"/>
              <a:gd name="T6" fmla="*/ 21 w 91"/>
              <a:gd name="T7" fmla="*/ 109 h 113"/>
              <a:gd name="T8" fmla="*/ 30 w 91"/>
              <a:gd name="T9" fmla="*/ 30 h 113"/>
              <a:gd name="T10" fmla="*/ 0 w 91"/>
              <a:gd name="T11" fmla="*/ 26 h 113"/>
              <a:gd name="T12" fmla="*/ 1 w 91"/>
              <a:gd name="T13" fmla="*/ 0 h 113"/>
              <a:gd name="T14" fmla="*/ 91 w 91"/>
              <a:gd name="T15" fmla="*/ 10 h 113"/>
              <a:gd name="T16" fmla="*/ 90 w 91"/>
              <a:gd name="T17" fmla="*/ 3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113">
                <a:moveTo>
                  <a:pt x="90" y="35"/>
                </a:moveTo>
                <a:lnTo>
                  <a:pt x="58" y="32"/>
                </a:lnTo>
                <a:lnTo>
                  <a:pt x="49" y="113"/>
                </a:lnTo>
                <a:lnTo>
                  <a:pt x="21" y="109"/>
                </a:lnTo>
                <a:lnTo>
                  <a:pt x="30" y="30"/>
                </a:lnTo>
                <a:lnTo>
                  <a:pt x="0" y="26"/>
                </a:lnTo>
                <a:lnTo>
                  <a:pt x="1" y="0"/>
                </a:lnTo>
                <a:lnTo>
                  <a:pt x="91" y="10"/>
                </a:lnTo>
                <a:lnTo>
                  <a:pt x="90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0" name="Freeform 30"/>
          <p:cNvSpPr/>
          <p:nvPr/>
        </p:nvSpPr>
        <p:spPr bwMode="auto">
          <a:xfrm>
            <a:off x="6563812" y="3513445"/>
            <a:ext cx="45991" cy="146088"/>
          </a:xfrm>
          <a:custGeom>
            <a:avLst/>
            <a:gdLst>
              <a:gd name="T0" fmla="*/ 0 w 34"/>
              <a:gd name="T1" fmla="*/ 107 h 108"/>
              <a:gd name="T2" fmla="*/ 5 w 34"/>
              <a:gd name="T3" fmla="*/ 0 h 108"/>
              <a:gd name="T4" fmla="*/ 34 w 34"/>
              <a:gd name="T5" fmla="*/ 0 h 108"/>
              <a:gd name="T6" fmla="*/ 30 w 34"/>
              <a:gd name="T7" fmla="*/ 108 h 108"/>
              <a:gd name="T8" fmla="*/ 0 w 34"/>
              <a:gd name="T9" fmla="*/ 107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108">
                <a:moveTo>
                  <a:pt x="0" y="107"/>
                </a:moveTo>
                <a:lnTo>
                  <a:pt x="5" y="0"/>
                </a:lnTo>
                <a:lnTo>
                  <a:pt x="34" y="0"/>
                </a:lnTo>
                <a:lnTo>
                  <a:pt x="30" y="108"/>
                </a:lnTo>
                <a:lnTo>
                  <a:pt x="0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1" name="Freeform 31"/>
          <p:cNvSpPr>
            <a:spLocks noEditPoints="1"/>
          </p:cNvSpPr>
          <p:nvPr/>
        </p:nvSpPr>
        <p:spPr bwMode="auto">
          <a:xfrm>
            <a:off x="6626035" y="3512093"/>
            <a:ext cx="146088" cy="147440"/>
          </a:xfrm>
          <a:custGeom>
            <a:avLst/>
            <a:gdLst>
              <a:gd name="T0" fmla="*/ 32 w 61"/>
              <a:gd name="T1" fmla="*/ 61 h 62"/>
              <a:gd name="T2" fmla="*/ 19 w 61"/>
              <a:gd name="T3" fmla="*/ 59 h 62"/>
              <a:gd name="T4" fmla="*/ 9 w 61"/>
              <a:gd name="T5" fmla="*/ 53 h 62"/>
              <a:gd name="T6" fmla="*/ 3 w 61"/>
              <a:gd name="T7" fmla="*/ 44 h 62"/>
              <a:gd name="T8" fmla="*/ 0 w 61"/>
              <a:gd name="T9" fmla="*/ 32 h 62"/>
              <a:gd name="T10" fmla="*/ 1 w 61"/>
              <a:gd name="T11" fmla="*/ 21 h 62"/>
              <a:gd name="T12" fmla="*/ 7 w 61"/>
              <a:gd name="T13" fmla="*/ 11 h 62"/>
              <a:gd name="T14" fmla="*/ 17 w 61"/>
              <a:gd name="T15" fmla="*/ 3 h 62"/>
              <a:gd name="T16" fmla="*/ 29 w 61"/>
              <a:gd name="T17" fmla="*/ 0 h 62"/>
              <a:gd name="T18" fmla="*/ 42 w 61"/>
              <a:gd name="T19" fmla="*/ 2 h 62"/>
              <a:gd name="T20" fmla="*/ 52 w 61"/>
              <a:gd name="T21" fmla="*/ 9 h 62"/>
              <a:gd name="T22" fmla="*/ 58 w 61"/>
              <a:gd name="T23" fmla="*/ 18 h 62"/>
              <a:gd name="T24" fmla="*/ 61 w 61"/>
              <a:gd name="T25" fmla="*/ 29 h 62"/>
              <a:gd name="T26" fmla="*/ 59 w 61"/>
              <a:gd name="T27" fmla="*/ 41 h 62"/>
              <a:gd name="T28" fmla="*/ 54 w 61"/>
              <a:gd name="T29" fmla="*/ 51 h 62"/>
              <a:gd name="T30" fmla="*/ 44 w 61"/>
              <a:gd name="T31" fmla="*/ 58 h 62"/>
              <a:gd name="T32" fmla="*/ 32 w 61"/>
              <a:gd name="T33" fmla="*/ 61 h 62"/>
              <a:gd name="T34" fmla="*/ 17 w 61"/>
              <a:gd name="T35" fmla="*/ 32 h 62"/>
              <a:gd name="T36" fmla="*/ 18 w 61"/>
              <a:gd name="T37" fmla="*/ 37 h 62"/>
              <a:gd name="T38" fmla="*/ 21 w 61"/>
              <a:gd name="T39" fmla="*/ 42 h 62"/>
              <a:gd name="T40" fmla="*/ 25 w 61"/>
              <a:gd name="T41" fmla="*/ 46 h 62"/>
              <a:gd name="T42" fmla="*/ 31 w 61"/>
              <a:gd name="T43" fmla="*/ 47 h 62"/>
              <a:gd name="T44" fmla="*/ 38 w 61"/>
              <a:gd name="T45" fmla="*/ 45 h 62"/>
              <a:gd name="T46" fmla="*/ 42 w 61"/>
              <a:gd name="T47" fmla="*/ 41 h 62"/>
              <a:gd name="T48" fmla="*/ 44 w 61"/>
              <a:gd name="T49" fmla="*/ 36 h 62"/>
              <a:gd name="T50" fmla="*/ 44 w 61"/>
              <a:gd name="T51" fmla="*/ 30 h 62"/>
              <a:gd name="T52" fmla="*/ 43 w 61"/>
              <a:gd name="T53" fmla="*/ 24 h 62"/>
              <a:gd name="T54" fmla="*/ 40 w 61"/>
              <a:gd name="T55" fmla="*/ 19 h 62"/>
              <a:gd name="T56" fmla="*/ 36 w 61"/>
              <a:gd name="T57" fmla="*/ 16 h 62"/>
              <a:gd name="T58" fmla="*/ 30 w 61"/>
              <a:gd name="T59" fmla="*/ 15 h 62"/>
              <a:gd name="T60" fmla="*/ 23 w 61"/>
              <a:gd name="T61" fmla="*/ 17 h 62"/>
              <a:gd name="T62" fmla="*/ 19 w 61"/>
              <a:gd name="T63" fmla="*/ 20 h 62"/>
              <a:gd name="T64" fmla="*/ 17 w 61"/>
              <a:gd name="T65" fmla="*/ 26 h 62"/>
              <a:gd name="T66" fmla="*/ 17 w 61"/>
              <a:gd name="T67" fmla="*/ 3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62">
                <a:moveTo>
                  <a:pt x="32" y="61"/>
                </a:moveTo>
                <a:cubicBezTo>
                  <a:pt x="27" y="62"/>
                  <a:pt x="23" y="61"/>
                  <a:pt x="19" y="59"/>
                </a:cubicBezTo>
                <a:cubicBezTo>
                  <a:pt x="16" y="58"/>
                  <a:pt x="12" y="56"/>
                  <a:pt x="9" y="53"/>
                </a:cubicBezTo>
                <a:cubicBezTo>
                  <a:pt x="7" y="50"/>
                  <a:pt x="4" y="47"/>
                  <a:pt x="3" y="44"/>
                </a:cubicBezTo>
                <a:cubicBezTo>
                  <a:pt x="1" y="40"/>
                  <a:pt x="0" y="36"/>
                  <a:pt x="0" y="32"/>
                </a:cubicBezTo>
                <a:cubicBezTo>
                  <a:pt x="0" y="28"/>
                  <a:pt x="0" y="25"/>
                  <a:pt x="1" y="21"/>
                </a:cubicBezTo>
                <a:cubicBezTo>
                  <a:pt x="3" y="17"/>
                  <a:pt x="5" y="14"/>
                  <a:pt x="7" y="11"/>
                </a:cubicBezTo>
                <a:cubicBezTo>
                  <a:pt x="10" y="8"/>
                  <a:pt x="13" y="5"/>
                  <a:pt x="17" y="3"/>
                </a:cubicBezTo>
                <a:cubicBezTo>
                  <a:pt x="20" y="2"/>
                  <a:pt x="25" y="0"/>
                  <a:pt x="29" y="0"/>
                </a:cubicBezTo>
                <a:cubicBezTo>
                  <a:pt x="34" y="0"/>
                  <a:pt x="38" y="1"/>
                  <a:pt x="42" y="2"/>
                </a:cubicBezTo>
                <a:cubicBezTo>
                  <a:pt x="45" y="4"/>
                  <a:pt x="49" y="6"/>
                  <a:pt x="52" y="9"/>
                </a:cubicBezTo>
                <a:cubicBezTo>
                  <a:pt x="54" y="11"/>
                  <a:pt x="57" y="15"/>
                  <a:pt x="58" y="18"/>
                </a:cubicBezTo>
                <a:cubicBezTo>
                  <a:pt x="60" y="22"/>
                  <a:pt x="61" y="25"/>
                  <a:pt x="61" y="29"/>
                </a:cubicBezTo>
                <a:cubicBezTo>
                  <a:pt x="61" y="33"/>
                  <a:pt x="61" y="37"/>
                  <a:pt x="59" y="41"/>
                </a:cubicBezTo>
                <a:cubicBezTo>
                  <a:pt x="58" y="45"/>
                  <a:pt x="56" y="48"/>
                  <a:pt x="54" y="51"/>
                </a:cubicBezTo>
                <a:cubicBezTo>
                  <a:pt x="51" y="54"/>
                  <a:pt x="48" y="56"/>
                  <a:pt x="44" y="58"/>
                </a:cubicBezTo>
                <a:cubicBezTo>
                  <a:pt x="41" y="60"/>
                  <a:pt x="36" y="61"/>
                  <a:pt x="32" y="61"/>
                </a:cubicBezTo>
                <a:close/>
                <a:moveTo>
                  <a:pt x="17" y="32"/>
                </a:moveTo>
                <a:cubicBezTo>
                  <a:pt x="17" y="34"/>
                  <a:pt x="17" y="36"/>
                  <a:pt x="18" y="37"/>
                </a:cubicBezTo>
                <a:cubicBezTo>
                  <a:pt x="18" y="39"/>
                  <a:pt x="19" y="41"/>
                  <a:pt x="21" y="42"/>
                </a:cubicBezTo>
                <a:cubicBezTo>
                  <a:pt x="22" y="44"/>
                  <a:pt x="23" y="45"/>
                  <a:pt x="25" y="46"/>
                </a:cubicBezTo>
                <a:cubicBezTo>
                  <a:pt x="27" y="47"/>
                  <a:pt x="29" y="47"/>
                  <a:pt x="31" y="47"/>
                </a:cubicBezTo>
                <a:cubicBezTo>
                  <a:pt x="34" y="47"/>
                  <a:pt x="36" y="46"/>
                  <a:pt x="38" y="45"/>
                </a:cubicBezTo>
                <a:cubicBezTo>
                  <a:pt x="39" y="44"/>
                  <a:pt x="41" y="43"/>
                  <a:pt x="42" y="41"/>
                </a:cubicBezTo>
                <a:cubicBezTo>
                  <a:pt x="43" y="40"/>
                  <a:pt x="43" y="38"/>
                  <a:pt x="44" y="36"/>
                </a:cubicBezTo>
                <a:cubicBezTo>
                  <a:pt x="44" y="34"/>
                  <a:pt x="44" y="32"/>
                  <a:pt x="44" y="30"/>
                </a:cubicBezTo>
                <a:cubicBezTo>
                  <a:pt x="44" y="28"/>
                  <a:pt x="44" y="26"/>
                  <a:pt x="43" y="24"/>
                </a:cubicBezTo>
                <a:cubicBezTo>
                  <a:pt x="42" y="22"/>
                  <a:pt x="41" y="21"/>
                  <a:pt x="40" y="19"/>
                </a:cubicBezTo>
                <a:cubicBezTo>
                  <a:pt x="39" y="18"/>
                  <a:pt x="37" y="17"/>
                  <a:pt x="36" y="16"/>
                </a:cubicBezTo>
                <a:cubicBezTo>
                  <a:pt x="34" y="15"/>
                  <a:pt x="32" y="15"/>
                  <a:pt x="30" y="15"/>
                </a:cubicBezTo>
                <a:cubicBezTo>
                  <a:pt x="27" y="15"/>
                  <a:pt x="25" y="16"/>
                  <a:pt x="23" y="17"/>
                </a:cubicBezTo>
                <a:cubicBezTo>
                  <a:pt x="22" y="18"/>
                  <a:pt x="20" y="19"/>
                  <a:pt x="19" y="20"/>
                </a:cubicBezTo>
                <a:cubicBezTo>
                  <a:pt x="18" y="22"/>
                  <a:pt x="18" y="24"/>
                  <a:pt x="17" y="26"/>
                </a:cubicBezTo>
                <a:cubicBezTo>
                  <a:pt x="17" y="28"/>
                  <a:pt x="17" y="30"/>
                  <a:pt x="17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2" name="Freeform 32"/>
          <p:cNvSpPr/>
          <p:nvPr/>
        </p:nvSpPr>
        <p:spPr bwMode="auto">
          <a:xfrm>
            <a:off x="6778886" y="3482335"/>
            <a:ext cx="150146" cy="167730"/>
          </a:xfrm>
          <a:custGeom>
            <a:avLst/>
            <a:gdLst>
              <a:gd name="T0" fmla="*/ 39 w 111"/>
              <a:gd name="T1" fmla="*/ 66 h 124"/>
              <a:gd name="T2" fmla="*/ 48 w 111"/>
              <a:gd name="T3" fmla="*/ 119 h 124"/>
              <a:gd name="T4" fmla="*/ 20 w 111"/>
              <a:gd name="T5" fmla="*/ 124 h 124"/>
              <a:gd name="T6" fmla="*/ 0 w 111"/>
              <a:gd name="T7" fmla="*/ 18 h 124"/>
              <a:gd name="T8" fmla="*/ 21 w 111"/>
              <a:gd name="T9" fmla="*/ 14 h 124"/>
              <a:gd name="T10" fmla="*/ 74 w 111"/>
              <a:gd name="T11" fmla="*/ 61 h 124"/>
              <a:gd name="T12" fmla="*/ 64 w 111"/>
              <a:gd name="T13" fmla="*/ 6 h 124"/>
              <a:gd name="T14" fmla="*/ 94 w 111"/>
              <a:gd name="T15" fmla="*/ 0 h 124"/>
              <a:gd name="T16" fmla="*/ 111 w 111"/>
              <a:gd name="T17" fmla="*/ 107 h 124"/>
              <a:gd name="T18" fmla="*/ 90 w 111"/>
              <a:gd name="T19" fmla="*/ 110 h 124"/>
              <a:gd name="T20" fmla="*/ 39 w 111"/>
              <a:gd name="T21" fmla="*/ 66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1" h="124">
                <a:moveTo>
                  <a:pt x="39" y="66"/>
                </a:moveTo>
                <a:lnTo>
                  <a:pt x="48" y="119"/>
                </a:lnTo>
                <a:lnTo>
                  <a:pt x="20" y="124"/>
                </a:lnTo>
                <a:lnTo>
                  <a:pt x="0" y="18"/>
                </a:lnTo>
                <a:lnTo>
                  <a:pt x="21" y="14"/>
                </a:lnTo>
                <a:lnTo>
                  <a:pt x="74" y="61"/>
                </a:lnTo>
                <a:lnTo>
                  <a:pt x="64" y="6"/>
                </a:lnTo>
                <a:lnTo>
                  <a:pt x="94" y="0"/>
                </a:lnTo>
                <a:lnTo>
                  <a:pt x="111" y="107"/>
                </a:lnTo>
                <a:lnTo>
                  <a:pt x="90" y="110"/>
                </a:lnTo>
                <a:lnTo>
                  <a:pt x="39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3" name="Freeform 33"/>
          <p:cNvSpPr/>
          <p:nvPr/>
        </p:nvSpPr>
        <p:spPr bwMode="auto">
          <a:xfrm>
            <a:off x="6977728" y="3437696"/>
            <a:ext cx="143382" cy="150145"/>
          </a:xfrm>
          <a:custGeom>
            <a:avLst/>
            <a:gdLst>
              <a:gd name="T0" fmla="*/ 1 w 60"/>
              <a:gd name="T1" fmla="*/ 42 h 63"/>
              <a:gd name="T2" fmla="*/ 0 w 60"/>
              <a:gd name="T3" fmla="*/ 31 h 63"/>
              <a:gd name="T4" fmla="*/ 2 w 60"/>
              <a:gd name="T5" fmla="*/ 19 h 63"/>
              <a:gd name="T6" fmla="*/ 9 w 60"/>
              <a:gd name="T7" fmla="*/ 10 h 63"/>
              <a:gd name="T8" fmla="*/ 20 w 60"/>
              <a:gd name="T9" fmla="*/ 3 h 63"/>
              <a:gd name="T10" fmla="*/ 36 w 60"/>
              <a:gd name="T11" fmla="*/ 1 h 63"/>
              <a:gd name="T12" fmla="*/ 48 w 60"/>
              <a:gd name="T13" fmla="*/ 7 h 63"/>
              <a:gd name="T14" fmla="*/ 39 w 60"/>
              <a:gd name="T15" fmla="*/ 20 h 63"/>
              <a:gd name="T16" fmla="*/ 36 w 60"/>
              <a:gd name="T17" fmla="*/ 17 h 63"/>
              <a:gd name="T18" fmla="*/ 32 w 60"/>
              <a:gd name="T19" fmla="*/ 16 h 63"/>
              <a:gd name="T20" fmla="*/ 29 w 60"/>
              <a:gd name="T21" fmla="*/ 16 h 63"/>
              <a:gd name="T22" fmla="*/ 25 w 60"/>
              <a:gd name="T23" fmla="*/ 17 h 63"/>
              <a:gd name="T24" fmla="*/ 20 w 60"/>
              <a:gd name="T25" fmla="*/ 20 h 63"/>
              <a:gd name="T26" fmla="*/ 17 w 60"/>
              <a:gd name="T27" fmla="*/ 25 h 63"/>
              <a:gd name="T28" fmla="*/ 16 w 60"/>
              <a:gd name="T29" fmla="*/ 31 h 63"/>
              <a:gd name="T30" fmla="*/ 17 w 60"/>
              <a:gd name="T31" fmla="*/ 36 h 63"/>
              <a:gd name="T32" fmla="*/ 20 w 60"/>
              <a:gd name="T33" fmla="*/ 42 h 63"/>
              <a:gd name="T34" fmla="*/ 25 w 60"/>
              <a:gd name="T35" fmla="*/ 46 h 63"/>
              <a:gd name="T36" fmla="*/ 30 w 60"/>
              <a:gd name="T37" fmla="*/ 48 h 63"/>
              <a:gd name="T38" fmla="*/ 36 w 60"/>
              <a:gd name="T39" fmla="*/ 47 h 63"/>
              <a:gd name="T40" fmla="*/ 39 w 60"/>
              <a:gd name="T41" fmla="*/ 45 h 63"/>
              <a:gd name="T42" fmla="*/ 42 w 60"/>
              <a:gd name="T43" fmla="*/ 43 h 63"/>
              <a:gd name="T44" fmla="*/ 44 w 60"/>
              <a:gd name="T45" fmla="*/ 40 h 63"/>
              <a:gd name="T46" fmla="*/ 45 w 60"/>
              <a:gd name="T47" fmla="*/ 36 h 63"/>
              <a:gd name="T48" fmla="*/ 60 w 60"/>
              <a:gd name="T49" fmla="*/ 39 h 63"/>
              <a:gd name="T50" fmla="*/ 58 w 60"/>
              <a:gd name="T51" fmla="*/ 46 h 63"/>
              <a:gd name="T52" fmla="*/ 54 w 60"/>
              <a:gd name="T53" fmla="*/ 52 h 63"/>
              <a:gd name="T54" fmla="*/ 48 w 60"/>
              <a:gd name="T55" fmla="*/ 57 h 63"/>
              <a:gd name="T56" fmla="*/ 41 w 60"/>
              <a:gd name="T57" fmla="*/ 61 h 63"/>
              <a:gd name="T58" fmla="*/ 28 w 60"/>
              <a:gd name="T59" fmla="*/ 62 h 63"/>
              <a:gd name="T60" fmla="*/ 17 w 60"/>
              <a:gd name="T61" fmla="*/ 59 h 63"/>
              <a:gd name="T62" fmla="*/ 7 w 60"/>
              <a:gd name="T63" fmla="*/ 52 h 63"/>
              <a:gd name="T64" fmla="*/ 1 w 60"/>
              <a:gd name="T65" fmla="*/ 4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63">
                <a:moveTo>
                  <a:pt x="1" y="42"/>
                </a:moveTo>
                <a:cubicBezTo>
                  <a:pt x="0" y="38"/>
                  <a:pt x="0" y="34"/>
                  <a:pt x="0" y="31"/>
                </a:cubicBezTo>
                <a:cubicBezTo>
                  <a:pt x="0" y="27"/>
                  <a:pt x="1" y="23"/>
                  <a:pt x="2" y="19"/>
                </a:cubicBezTo>
                <a:cubicBezTo>
                  <a:pt x="4" y="16"/>
                  <a:pt x="6" y="13"/>
                  <a:pt x="9" y="10"/>
                </a:cubicBezTo>
                <a:cubicBezTo>
                  <a:pt x="12" y="7"/>
                  <a:pt x="16" y="5"/>
                  <a:pt x="20" y="3"/>
                </a:cubicBezTo>
                <a:cubicBezTo>
                  <a:pt x="26" y="1"/>
                  <a:pt x="31" y="0"/>
                  <a:pt x="36" y="1"/>
                </a:cubicBezTo>
                <a:cubicBezTo>
                  <a:pt x="41" y="2"/>
                  <a:pt x="45" y="4"/>
                  <a:pt x="48" y="7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8"/>
                  <a:pt x="36" y="17"/>
                </a:cubicBezTo>
                <a:cubicBezTo>
                  <a:pt x="35" y="16"/>
                  <a:pt x="34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27" y="16"/>
                  <a:pt x="26" y="16"/>
                  <a:pt x="25" y="17"/>
                </a:cubicBezTo>
                <a:cubicBezTo>
                  <a:pt x="23" y="18"/>
                  <a:pt x="21" y="19"/>
                  <a:pt x="20" y="20"/>
                </a:cubicBezTo>
                <a:cubicBezTo>
                  <a:pt x="18" y="22"/>
                  <a:pt x="18" y="23"/>
                  <a:pt x="17" y="25"/>
                </a:cubicBezTo>
                <a:cubicBezTo>
                  <a:pt x="16" y="27"/>
                  <a:pt x="16" y="29"/>
                  <a:pt x="16" y="31"/>
                </a:cubicBezTo>
                <a:cubicBezTo>
                  <a:pt x="16" y="33"/>
                  <a:pt x="17" y="35"/>
                  <a:pt x="17" y="36"/>
                </a:cubicBezTo>
                <a:cubicBezTo>
                  <a:pt x="18" y="38"/>
                  <a:pt x="19" y="40"/>
                  <a:pt x="20" y="42"/>
                </a:cubicBezTo>
                <a:cubicBezTo>
                  <a:pt x="22" y="43"/>
                  <a:pt x="23" y="45"/>
                  <a:pt x="25" y="46"/>
                </a:cubicBezTo>
                <a:cubicBezTo>
                  <a:pt x="26" y="47"/>
                  <a:pt x="28" y="47"/>
                  <a:pt x="30" y="48"/>
                </a:cubicBezTo>
                <a:cubicBezTo>
                  <a:pt x="32" y="48"/>
                  <a:pt x="34" y="48"/>
                  <a:pt x="36" y="47"/>
                </a:cubicBezTo>
                <a:cubicBezTo>
                  <a:pt x="37" y="46"/>
                  <a:pt x="38" y="46"/>
                  <a:pt x="39" y="45"/>
                </a:cubicBezTo>
                <a:cubicBezTo>
                  <a:pt x="40" y="45"/>
                  <a:pt x="41" y="44"/>
                  <a:pt x="42" y="43"/>
                </a:cubicBezTo>
                <a:cubicBezTo>
                  <a:pt x="43" y="42"/>
                  <a:pt x="43" y="41"/>
                  <a:pt x="44" y="40"/>
                </a:cubicBezTo>
                <a:cubicBezTo>
                  <a:pt x="44" y="39"/>
                  <a:pt x="45" y="37"/>
                  <a:pt x="45" y="36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41"/>
                  <a:pt x="59" y="44"/>
                  <a:pt x="58" y="46"/>
                </a:cubicBezTo>
                <a:cubicBezTo>
                  <a:pt x="57" y="48"/>
                  <a:pt x="56" y="50"/>
                  <a:pt x="54" y="52"/>
                </a:cubicBezTo>
                <a:cubicBezTo>
                  <a:pt x="52" y="54"/>
                  <a:pt x="50" y="56"/>
                  <a:pt x="48" y="57"/>
                </a:cubicBezTo>
                <a:cubicBezTo>
                  <a:pt x="45" y="59"/>
                  <a:pt x="43" y="60"/>
                  <a:pt x="41" y="61"/>
                </a:cubicBezTo>
                <a:cubicBezTo>
                  <a:pt x="36" y="62"/>
                  <a:pt x="32" y="63"/>
                  <a:pt x="28" y="62"/>
                </a:cubicBezTo>
                <a:cubicBezTo>
                  <a:pt x="24" y="62"/>
                  <a:pt x="20" y="61"/>
                  <a:pt x="17" y="59"/>
                </a:cubicBezTo>
                <a:cubicBezTo>
                  <a:pt x="13" y="57"/>
                  <a:pt x="10" y="55"/>
                  <a:pt x="7" y="52"/>
                </a:cubicBezTo>
                <a:cubicBezTo>
                  <a:pt x="5" y="49"/>
                  <a:pt x="3" y="45"/>
                  <a:pt x="1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4" name="Freeform 34"/>
          <p:cNvSpPr>
            <a:spLocks noEditPoints="1"/>
          </p:cNvSpPr>
          <p:nvPr/>
        </p:nvSpPr>
        <p:spPr bwMode="auto">
          <a:xfrm>
            <a:off x="8030101" y="2762717"/>
            <a:ext cx="147441" cy="150145"/>
          </a:xfrm>
          <a:custGeom>
            <a:avLst/>
            <a:gdLst>
              <a:gd name="T0" fmla="*/ 40 w 62"/>
              <a:gd name="T1" fmla="*/ 61 h 63"/>
              <a:gd name="T2" fmla="*/ 28 w 62"/>
              <a:gd name="T3" fmla="*/ 62 h 63"/>
              <a:gd name="T4" fmla="*/ 16 w 62"/>
              <a:gd name="T5" fmla="*/ 58 h 63"/>
              <a:gd name="T6" fmla="*/ 7 w 62"/>
              <a:gd name="T7" fmla="*/ 51 h 63"/>
              <a:gd name="T8" fmla="*/ 2 w 62"/>
              <a:gd name="T9" fmla="*/ 41 h 63"/>
              <a:gd name="T10" fmla="*/ 1 w 62"/>
              <a:gd name="T11" fmla="*/ 29 h 63"/>
              <a:gd name="T12" fmla="*/ 4 w 62"/>
              <a:gd name="T13" fmla="*/ 18 h 63"/>
              <a:gd name="T14" fmla="*/ 11 w 62"/>
              <a:gd name="T15" fmla="*/ 8 h 63"/>
              <a:gd name="T16" fmla="*/ 22 w 62"/>
              <a:gd name="T17" fmla="*/ 2 h 63"/>
              <a:gd name="T18" fmla="*/ 35 w 62"/>
              <a:gd name="T19" fmla="*/ 1 h 63"/>
              <a:gd name="T20" fmla="*/ 46 w 62"/>
              <a:gd name="T21" fmla="*/ 5 h 63"/>
              <a:gd name="T22" fmla="*/ 55 w 62"/>
              <a:gd name="T23" fmla="*/ 12 h 63"/>
              <a:gd name="T24" fmla="*/ 61 w 62"/>
              <a:gd name="T25" fmla="*/ 22 h 63"/>
              <a:gd name="T26" fmla="*/ 62 w 62"/>
              <a:gd name="T27" fmla="*/ 34 h 63"/>
              <a:gd name="T28" fmla="*/ 59 w 62"/>
              <a:gd name="T29" fmla="*/ 45 h 63"/>
              <a:gd name="T30" fmla="*/ 51 w 62"/>
              <a:gd name="T31" fmla="*/ 55 h 63"/>
              <a:gd name="T32" fmla="*/ 40 w 62"/>
              <a:gd name="T33" fmla="*/ 61 h 63"/>
              <a:gd name="T34" fmla="*/ 18 w 62"/>
              <a:gd name="T35" fmla="*/ 36 h 63"/>
              <a:gd name="T36" fmla="*/ 21 w 62"/>
              <a:gd name="T37" fmla="*/ 41 h 63"/>
              <a:gd name="T38" fmla="*/ 25 w 62"/>
              <a:gd name="T39" fmla="*/ 45 h 63"/>
              <a:gd name="T40" fmla="*/ 30 w 62"/>
              <a:gd name="T41" fmla="*/ 47 h 63"/>
              <a:gd name="T42" fmla="*/ 36 w 62"/>
              <a:gd name="T43" fmla="*/ 47 h 63"/>
              <a:gd name="T44" fmla="*/ 42 w 62"/>
              <a:gd name="T45" fmla="*/ 43 h 63"/>
              <a:gd name="T46" fmla="*/ 45 w 62"/>
              <a:gd name="T47" fmla="*/ 39 h 63"/>
              <a:gd name="T48" fmla="*/ 45 w 62"/>
              <a:gd name="T49" fmla="*/ 33 h 63"/>
              <a:gd name="T50" fmla="*/ 44 w 62"/>
              <a:gd name="T51" fmla="*/ 27 h 63"/>
              <a:gd name="T52" fmla="*/ 42 w 62"/>
              <a:gd name="T53" fmla="*/ 22 h 63"/>
              <a:gd name="T54" fmla="*/ 38 w 62"/>
              <a:gd name="T55" fmla="*/ 18 h 63"/>
              <a:gd name="T56" fmla="*/ 33 w 62"/>
              <a:gd name="T57" fmla="*/ 16 h 63"/>
              <a:gd name="T58" fmla="*/ 26 w 62"/>
              <a:gd name="T59" fmla="*/ 16 h 63"/>
              <a:gd name="T60" fmla="*/ 21 w 62"/>
              <a:gd name="T61" fmla="*/ 19 h 63"/>
              <a:gd name="T62" fmla="*/ 18 w 62"/>
              <a:gd name="T63" fmla="*/ 24 h 63"/>
              <a:gd name="T64" fmla="*/ 17 w 62"/>
              <a:gd name="T65" fmla="*/ 30 h 63"/>
              <a:gd name="T66" fmla="*/ 18 w 62"/>
              <a:gd name="T67" fmla="*/ 3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" h="63">
                <a:moveTo>
                  <a:pt x="40" y="61"/>
                </a:moveTo>
                <a:cubicBezTo>
                  <a:pt x="36" y="62"/>
                  <a:pt x="32" y="63"/>
                  <a:pt x="28" y="62"/>
                </a:cubicBezTo>
                <a:cubicBezTo>
                  <a:pt x="24" y="61"/>
                  <a:pt x="20" y="60"/>
                  <a:pt x="16" y="58"/>
                </a:cubicBezTo>
                <a:cubicBezTo>
                  <a:pt x="13" y="56"/>
                  <a:pt x="10" y="54"/>
                  <a:pt x="7" y="51"/>
                </a:cubicBezTo>
                <a:cubicBezTo>
                  <a:pt x="5" y="48"/>
                  <a:pt x="3" y="44"/>
                  <a:pt x="2" y="41"/>
                </a:cubicBezTo>
                <a:cubicBezTo>
                  <a:pt x="1" y="37"/>
                  <a:pt x="0" y="33"/>
                  <a:pt x="1" y="29"/>
                </a:cubicBezTo>
                <a:cubicBezTo>
                  <a:pt x="1" y="25"/>
                  <a:pt x="2" y="21"/>
                  <a:pt x="4" y="18"/>
                </a:cubicBezTo>
                <a:cubicBezTo>
                  <a:pt x="6" y="14"/>
                  <a:pt x="8" y="11"/>
                  <a:pt x="11" y="8"/>
                </a:cubicBezTo>
                <a:cubicBezTo>
                  <a:pt x="14" y="6"/>
                  <a:pt x="18" y="4"/>
                  <a:pt x="22" y="2"/>
                </a:cubicBezTo>
                <a:cubicBezTo>
                  <a:pt x="27" y="1"/>
                  <a:pt x="31" y="0"/>
                  <a:pt x="35" y="1"/>
                </a:cubicBezTo>
                <a:cubicBezTo>
                  <a:pt x="39" y="1"/>
                  <a:pt x="43" y="3"/>
                  <a:pt x="46" y="5"/>
                </a:cubicBezTo>
                <a:cubicBezTo>
                  <a:pt x="50" y="7"/>
                  <a:pt x="53" y="9"/>
                  <a:pt x="55" y="12"/>
                </a:cubicBezTo>
                <a:cubicBezTo>
                  <a:pt x="58" y="15"/>
                  <a:pt x="59" y="19"/>
                  <a:pt x="61" y="22"/>
                </a:cubicBezTo>
                <a:cubicBezTo>
                  <a:pt x="62" y="26"/>
                  <a:pt x="62" y="30"/>
                  <a:pt x="62" y="34"/>
                </a:cubicBezTo>
                <a:cubicBezTo>
                  <a:pt x="61" y="38"/>
                  <a:pt x="60" y="42"/>
                  <a:pt x="59" y="45"/>
                </a:cubicBezTo>
                <a:cubicBezTo>
                  <a:pt x="57" y="49"/>
                  <a:pt x="54" y="52"/>
                  <a:pt x="51" y="55"/>
                </a:cubicBezTo>
                <a:cubicBezTo>
                  <a:pt x="48" y="57"/>
                  <a:pt x="45" y="59"/>
                  <a:pt x="40" y="61"/>
                </a:cubicBezTo>
                <a:close/>
                <a:moveTo>
                  <a:pt x="18" y="36"/>
                </a:moveTo>
                <a:cubicBezTo>
                  <a:pt x="19" y="38"/>
                  <a:pt x="20" y="39"/>
                  <a:pt x="21" y="41"/>
                </a:cubicBezTo>
                <a:cubicBezTo>
                  <a:pt x="22" y="43"/>
                  <a:pt x="23" y="44"/>
                  <a:pt x="25" y="45"/>
                </a:cubicBezTo>
                <a:cubicBezTo>
                  <a:pt x="26" y="46"/>
                  <a:pt x="28" y="47"/>
                  <a:pt x="30" y="47"/>
                </a:cubicBezTo>
                <a:cubicBezTo>
                  <a:pt x="32" y="48"/>
                  <a:pt x="34" y="47"/>
                  <a:pt x="36" y="47"/>
                </a:cubicBezTo>
                <a:cubicBezTo>
                  <a:pt x="38" y="46"/>
                  <a:pt x="40" y="45"/>
                  <a:pt x="42" y="43"/>
                </a:cubicBezTo>
                <a:cubicBezTo>
                  <a:pt x="43" y="42"/>
                  <a:pt x="44" y="40"/>
                  <a:pt x="45" y="39"/>
                </a:cubicBezTo>
                <a:cubicBezTo>
                  <a:pt x="45" y="37"/>
                  <a:pt x="45" y="35"/>
                  <a:pt x="45" y="33"/>
                </a:cubicBezTo>
                <a:cubicBezTo>
                  <a:pt x="45" y="31"/>
                  <a:pt x="45" y="29"/>
                  <a:pt x="44" y="27"/>
                </a:cubicBezTo>
                <a:cubicBezTo>
                  <a:pt x="44" y="25"/>
                  <a:pt x="43" y="23"/>
                  <a:pt x="42" y="22"/>
                </a:cubicBezTo>
                <a:cubicBezTo>
                  <a:pt x="41" y="20"/>
                  <a:pt x="39" y="19"/>
                  <a:pt x="38" y="18"/>
                </a:cubicBezTo>
                <a:cubicBezTo>
                  <a:pt x="36" y="17"/>
                  <a:pt x="35" y="16"/>
                  <a:pt x="33" y="16"/>
                </a:cubicBezTo>
                <a:cubicBezTo>
                  <a:pt x="31" y="15"/>
                  <a:pt x="29" y="16"/>
                  <a:pt x="26" y="16"/>
                </a:cubicBezTo>
                <a:cubicBezTo>
                  <a:pt x="24" y="17"/>
                  <a:pt x="22" y="18"/>
                  <a:pt x="21" y="19"/>
                </a:cubicBezTo>
                <a:cubicBezTo>
                  <a:pt x="20" y="21"/>
                  <a:pt x="19" y="22"/>
                  <a:pt x="18" y="24"/>
                </a:cubicBezTo>
                <a:cubicBezTo>
                  <a:pt x="17" y="26"/>
                  <a:pt x="17" y="28"/>
                  <a:pt x="17" y="30"/>
                </a:cubicBezTo>
                <a:cubicBezTo>
                  <a:pt x="17" y="32"/>
                  <a:pt x="17" y="34"/>
                  <a:pt x="18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5" name="Freeform 35"/>
          <p:cNvSpPr>
            <a:spLocks noEditPoints="1"/>
          </p:cNvSpPr>
          <p:nvPr/>
        </p:nvSpPr>
        <p:spPr bwMode="auto">
          <a:xfrm>
            <a:off x="8180246" y="2726195"/>
            <a:ext cx="119034" cy="155556"/>
          </a:xfrm>
          <a:custGeom>
            <a:avLst/>
            <a:gdLst>
              <a:gd name="T0" fmla="*/ 12 w 50"/>
              <a:gd name="T1" fmla="*/ 65 h 65"/>
              <a:gd name="T2" fmla="*/ 0 w 50"/>
              <a:gd name="T3" fmla="*/ 6 h 65"/>
              <a:gd name="T4" fmla="*/ 26 w 50"/>
              <a:gd name="T5" fmla="*/ 1 h 65"/>
              <a:gd name="T6" fmla="*/ 34 w 50"/>
              <a:gd name="T7" fmla="*/ 1 h 65"/>
              <a:gd name="T8" fmla="*/ 41 w 50"/>
              <a:gd name="T9" fmla="*/ 4 h 65"/>
              <a:gd name="T10" fmla="*/ 47 w 50"/>
              <a:gd name="T11" fmla="*/ 10 h 65"/>
              <a:gd name="T12" fmla="*/ 50 w 50"/>
              <a:gd name="T13" fmla="*/ 17 h 65"/>
              <a:gd name="T14" fmla="*/ 50 w 50"/>
              <a:gd name="T15" fmla="*/ 25 h 65"/>
              <a:gd name="T16" fmla="*/ 47 w 50"/>
              <a:gd name="T17" fmla="*/ 32 h 65"/>
              <a:gd name="T18" fmla="*/ 42 w 50"/>
              <a:gd name="T19" fmla="*/ 38 h 65"/>
              <a:gd name="T20" fmla="*/ 34 w 50"/>
              <a:gd name="T21" fmla="*/ 42 h 65"/>
              <a:gd name="T22" fmla="*/ 25 w 50"/>
              <a:gd name="T23" fmla="*/ 44 h 65"/>
              <a:gd name="T24" fmla="*/ 28 w 50"/>
              <a:gd name="T25" fmla="*/ 62 h 65"/>
              <a:gd name="T26" fmla="*/ 12 w 50"/>
              <a:gd name="T27" fmla="*/ 65 h 65"/>
              <a:gd name="T28" fmla="*/ 22 w 50"/>
              <a:gd name="T29" fmla="*/ 29 h 65"/>
              <a:gd name="T30" fmla="*/ 30 w 50"/>
              <a:gd name="T31" fmla="*/ 28 h 65"/>
              <a:gd name="T32" fmla="*/ 33 w 50"/>
              <a:gd name="T33" fmla="*/ 26 h 65"/>
              <a:gd name="T34" fmla="*/ 33 w 50"/>
              <a:gd name="T35" fmla="*/ 20 h 65"/>
              <a:gd name="T36" fmla="*/ 31 w 50"/>
              <a:gd name="T37" fmla="*/ 16 h 65"/>
              <a:gd name="T38" fmla="*/ 27 w 50"/>
              <a:gd name="T39" fmla="*/ 15 h 65"/>
              <a:gd name="T40" fmla="*/ 19 w 50"/>
              <a:gd name="T41" fmla="*/ 17 h 65"/>
              <a:gd name="T42" fmla="*/ 22 w 50"/>
              <a:gd name="T43" fmla="*/ 2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65">
                <a:moveTo>
                  <a:pt x="12" y="65"/>
                </a:moveTo>
                <a:cubicBezTo>
                  <a:pt x="0" y="6"/>
                  <a:pt x="0" y="6"/>
                  <a:pt x="0" y="6"/>
                </a:cubicBezTo>
                <a:cubicBezTo>
                  <a:pt x="26" y="1"/>
                  <a:pt x="26" y="1"/>
                  <a:pt x="26" y="1"/>
                </a:cubicBezTo>
                <a:cubicBezTo>
                  <a:pt x="28" y="0"/>
                  <a:pt x="31" y="0"/>
                  <a:pt x="34" y="1"/>
                </a:cubicBezTo>
                <a:cubicBezTo>
                  <a:pt x="37" y="2"/>
                  <a:pt x="39" y="3"/>
                  <a:pt x="41" y="4"/>
                </a:cubicBezTo>
                <a:cubicBezTo>
                  <a:pt x="43" y="6"/>
                  <a:pt x="45" y="8"/>
                  <a:pt x="47" y="10"/>
                </a:cubicBezTo>
                <a:cubicBezTo>
                  <a:pt x="48" y="12"/>
                  <a:pt x="49" y="15"/>
                  <a:pt x="50" y="17"/>
                </a:cubicBezTo>
                <a:cubicBezTo>
                  <a:pt x="50" y="20"/>
                  <a:pt x="50" y="22"/>
                  <a:pt x="50" y="25"/>
                </a:cubicBezTo>
                <a:cubicBezTo>
                  <a:pt x="49" y="28"/>
                  <a:pt x="48" y="30"/>
                  <a:pt x="47" y="32"/>
                </a:cubicBezTo>
                <a:cubicBezTo>
                  <a:pt x="46" y="35"/>
                  <a:pt x="44" y="37"/>
                  <a:pt x="42" y="38"/>
                </a:cubicBezTo>
                <a:cubicBezTo>
                  <a:pt x="40" y="40"/>
                  <a:pt x="37" y="41"/>
                  <a:pt x="34" y="42"/>
                </a:cubicBezTo>
                <a:cubicBezTo>
                  <a:pt x="25" y="44"/>
                  <a:pt x="25" y="44"/>
                  <a:pt x="25" y="44"/>
                </a:cubicBezTo>
                <a:cubicBezTo>
                  <a:pt x="28" y="62"/>
                  <a:pt x="28" y="62"/>
                  <a:pt x="28" y="62"/>
                </a:cubicBezTo>
                <a:lnTo>
                  <a:pt x="12" y="65"/>
                </a:lnTo>
                <a:close/>
                <a:moveTo>
                  <a:pt x="22" y="29"/>
                </a:moveTo>
                <a:cubicBezTo>
                  <a:pt x="30" y="28"/>
                  <a:pt x="30" y="28"/>
                  <a:pt x="30" y="28"/>
                </a:cubicBezTo>
                <a:cubicBezTo>
                  <a:pt x="31" y="27"/>
                  <a:pt x="32" y="27"/>
                  <a:pt x="33" y="26"/>
                </a:cubicBezTo>
                <a:cubicBezTo>
                  <a:pt x="34" y="25"/>
                  <a:pt x="34" y="23"/>
                  <a:pt x="33" y="20"/>
                </a:cubicBezTo>
                <a:cubicBezTo>
                  <a:pt x="33" y="18"/>
                  <a:pt x="32" y="16"/>
                  <a:pt x="31" y="16"/>
                </a:cubicBezTo>
                <a:cubicBezTo>
                  <a:pt x="29" y="15"/>
                  <a:pt x="28" y="15"/>
                  <a:pt x="27" y="15"/>
                </a:cubicBezTo>
                <a:cubicBezTo>
                  <a:pt x="19" y="17"/>
                  <a:pt x="19" y="17"/>
                  <a:pt x="19" y="17"/>
                </a:cubicBezTo>
                <a:lnTo>
                  <a:pt x="22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6" name="Freeform 36"/>
          <p:cNvSpPr/>
          <p:nvPr/>
        </p:nvSpPr>
        <p:spPr bwMode="auto">
          <a:xfrm>
            <a:off x="8304692" y="2701847"/>
            <a:ext cx="125798" cy="154204"/>
          </a:xfrm>
          <a:custGeom>
            <a:avLst/>
            <a:gdLst>
              <a:gd name="T0" fmla="*/ 93 w 93"/>
              <a:gd name="T1" fmla="*/ 27 h 114"/>
              <a:gd name="T2" fmla="*/ 62 w 93"/>
              <a:gd name="T3" fmla="*/ 29 h 114"/>
              <a:gd name="T4" fmla="*/ 70 w 93"/>
              <a:gd name="T5" fmla="*/ 110 h 114"/>
              <a:gd name="T6" fmla="*/ 42 w 93"/>
              <a:gd name="T7" fmla="*/ 114 h 114"/>
              <a:gd name="T8" fmla="*/ 33 w 93"/>
              <a:gd name="T9" fmla="*/ 32 h 114"/>
              <a:gd name="T10" fmla="*/ 3 w 93"/>
              <a:gd name="T11" fmla="*/ 36 h 114"/>
              <a:gd name="T12" fmla="*/ 0 w 93"/>
              <a:gd name="T13" fmla="*/ 11 h 114"/>
              <a:gd name="T14" fmla="*/ 90 w 93"/>
              <a:gd name="T15" fmla="*/ 0 h 114"/>
              <a:gd name="T16" fmla="*/ 93 w 93"/>
              <a:gd name="T17" fmla="*/ 27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114">
                <a:moveTo>
                  <a:pt x="93" y="27"/>
                </a:moveTo>
                <a:lnTo>
                  <a:pt x="62" y="29"/>
                </a:lnTo>
                <a:lnTo>
                  <a:pt x="70" y="110"/>
                </a:lnTo>
                <a:lnTo>
                  <a:pt x="42" y="114"/>
                </a:lnTo>
                <a:lnTo>
                  <a:pt x="33" y="32"/>
                </a:lnTo>
                <a:lnTo>
                  <a:pt x="3" y="36"/>
                </a:lnTo>
                <a:lnTo>
                  <a:pt x="0" y="11"/>
                </a:lnTo>
                <a:lnTo>
                  <a:pt x="90" y="0"/>
                </a:lnTo>
                <a:lnTo>
                  <a:pt x="93" y="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7" name="Freeform 37"/>
          <p:cNvSpPr/>
          <p:nvPr/>
        </p:nvSpPr>
        <p:spPr bwMode="auto">
          <a:xfrm>
            <a:off x="8450779" y="2701847"/>
            <a:ext cx="41933" cy="146088"/>
          </a:xfrm>
          <a:custGeom>
            <a:avLst/>
            <a:gdLst>
              <a:gd name="T0" fmla="*/ 3 w 31"/>
              <a:gd name="T1" fmla="*/ 108 h 108"/>
              <a:gd name="T2" fmla="*/ 0 w 31"/>
              <a:gd name="T3" fmla="*/ 0 h 108"/>
              <a:gd name="T4" fmla="*/ 28 w 31"/>
              <a:gd name="T5" fmla="*/ 0 h 108"/>
              <a:gd name="T6" fmla="*/ 31 w 31"/>
              <a:gd name="T7" fmla="*/ 107 h 108"/>
              <a:gd name="T8" fmla="*/ 3 w 31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108">
                <a:moveTo>
                  <a:pt x="3" y="108"/>
                </a:moveTo>
                <a:lnTo>
                  <a:pt x="0" y="0"/>
                </a:lnTo>
                <a:lnTo>
                  <a:pt x="28" y="0"/>
                </a:lnTo>
                <a:lnTo>
                  <a:pt x="31" y="107"/>
                </a:lnTo>
                <a:lnTo>
                  <a:pt x="3" y="1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8" name="Freeform 38"/>
          <p:cNvSpPr>
            <a:spLocks noEditPoints="1"/>
          </p:cNvSpPr>
          <p:nvPr/>
        </p:nvSpPr>
        <p:spPr bwMode="auto">
          <a:xfrm>
            <a:off x="8510297" y="2701847"/>
            <a:ext cx="147441" cy="146088"/>
          </a:xfrm>
          <a:custGeom>
            <a:avLst/>
            <a:gdLst>
              <a:gd name="T0" fmla="*/ 30 w 62"/>
              <a:gd name="T1" fmla="*/ 61 h 61"/>
              <a:gd name="T2" fmla="*/ 17 w 62"/>
              <a:gd name="T3" fmla="*/ 58 h 61"/>
              <a:gd name="T4" fmla="*/ 8 w 62"/>
              <a:gd name="T5" fmla="*/ 50 h 61"/>
              <a:gd name="T6" fmla="*/ 2 w 62"/>
              <a:gd name="T7" fmla="*/ 40 h 61"/>
              <a:gd name="T8" fmla="*/ 1 w 62"/>
              <a:gd name="T9" fmla="*/ 29 h 61"/>
              <a:gd name="T10" fmla="*/ 3 w 62"/>
              <a:gd name="T11" fmla="*/ 17 h 61"/>
              <a:gd name="T12" fmla="*/ 10 w 62"/>
              <a:gd name="T13" fmla="*/ 8 h 61"/>
              <a:gd name="T14" fmla="*/ 20 w 62"/>
              <a:gd name="T15" fmla="*/ 2 h 61"/>
              <a:gd name="T16" fmla="*/ 33 w 62"/>
              <a:gd name="T17" fmla="*/ 0 h 61"/>
              <a:gd name="T18" fmla="*/ 45 w 62"/>
              <a:gd name="T19" fmla="*/ 3 h 61"/>
              <a:gd name="T20" fmla="*/ 54 w 62"/>
              <a:gd name="T21" fmla="*/ 11 h 61"/>
              <a:gd name="T22" fmla="*/ 60 w 62"/>
              <a:gd name="T23" fmla="*/ 21 h 61"/>
              <a:gd name="T24" fmla="*/ 62 w 62"/>
              <a:gd name="T25" fmla="*/ 32 h 61"/>
              <a:gd name="T26" fmla="*/ 59 w 62"/>
              <a:gd name="T27" fmla="*/ 43 h 61"/>
              <a:gd name="T28" fmla="*/ 52 w 62"/>
              <a:gd name="T29" fmla="*/ 53 h 61"/>
              <a:gd name="T30" fmla="*/ 42 w 62"/>
              <a:gd name="T31" fmla="*/ 59 h 61"/>
              <a:gd name="T32" fmla="*/ 30 w 62"/>
              <a:gd name="T33" fmla="*/ 61 h 61"/>
              <a:gd name="T34" fmla="*/ 17 w 62"/>
              <a:gd name="T35" fmla="*/ 30 h 61"/>
              <a:gd name="T36" fmla="*/ 18 w 62"/>
              <a:gd name="T37" fmla="*/ 36 h 61"/>
              <a:gd name="T38" fmla="*/ 20 w 62"/>
              <a:gd name="T39" fmla="*/ 41 h 61"/>
              <a:gd name="T40" fmla="*/ 24 w 62"/>
              <a:gd name="T41" fmla="*/ 45 h 61"/>
              <a:gd name="T42" fmla="*/ 30 w 62"/>
              <a:gd name="T43" fmla="*/ 46 h 61"/>
              <a:gd name="T44" fmla="*/ 37 w 62"/>
              <a:gd name="T45" fmla="*/ 45 h 61"/>
              <a:gd name="T46" fmla="*/ 41 w 62"/>
              <a:gd name="T47" fmla="*/ 42 h 61"/>
              <a:gd name="T48" fmla="*/ 44 w 62"/>
              <a:gd name="T49" fmla="*/ 37 h 61"/>
              <a:gd name="T50" fmla="*/ 45 w 62"/>
              <a:gd name="T51" fmla="*/ 31 h 61"/>
              <a:gd name="T52" fmla="*/ 44 w 62"/>
              <a:gd name="T53" fmla="*/ 25 h 61"/>
              <a:gd name="T54" fmla="*/ 42 w 62"/>
              <a:gd name="T55" fmla="*/ 20 h 61"/>
              <a:gd name="T56" fmla="*/ 38 w 62"/>
              <a:gd name="T57" fmla="*/ 16 h 61"/>
              <a:gd name="T58" fmla="*/ 32 w 62"/>
              <a:gd name="T59" fmla="*/ 15 h 61"/>
              <a:gd name="T60" fmla="*/ 26 w 62"/>
              <a:gd name="T61" fmla="*/ 16 h 61"/>
              <a:gd name="T62" fmla="*/ 21 w 62"/>
              <a:gd name="T63" fmla="*/ 19 h 61"/>
              <a:gd name="T64" fmla="*/ 18 w 62"/>
              <a:gd name="T65" fmla="*/ 24 h 61"/>
              <a:gd name="T66" fmla="*/ 17 w 62"/>
              <a:gd name="T67" fmla="*/ 3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" h="61">
                <a:moveTo>
                  <a:pt x="30" y="61"/>
                </a:moveTo>
                <a:cubicBezTo>
                  <a:pt x="25" y="61"/>
                  <a:pt x="21" y="60"/>
                  <a:pt x="17" y="58"/>
                </a:cubicBezTo>
                <a:cubicBezTo>
                  <a:pt x="14" y="56"/>
                  <a:pt x="10" y="53"/>
                  <a:pt x="8" y="50"/>
                </a:cubicBezTo>
                <a:cubicBezTo>
                  <a:pt x="5" y="47"/>
                  <a:pt x="3" y="44"/>
                  <a:pt x="2" y="40"/>
                </a:cubicBezTo>
                <a:cubicBezTo>
                  <a:pt x="1" y="37"/>
                  <a:pt x="0" y="33"/>
                  <a:pt x="1" y="29"/>
                </a:cubicBezTo>
                <a:cubicBezTo>
                  <a:pt x="1" y="25"/>
                  <a:pt x="2" y="21"/>
                  <a:pt x="3" y="17"/>
                </a:cubicBezTo>
                <a:cubicBezTo>
                  <a:pt x="5" y="14"/>
                  <a:pt x="7" y="11"/>
                  <a:pt x="10" y="8"/>
                </a:cubicBezTo>
                <a:cubicBezTo>
                  <a:pt x="13" y="5"/>
                  <a:pt x="16" y="3"/>
                  <a:pt x="20" y="2"/>
                </a:cubicBezTo>
                <a:cubicBezTo>
                  <a:pt x="24" y="0"/>
                  <a:pt x="28" y="0"/>
                  <a:pt x="33" y="0"/>
                </a:cubicBezTo>
                <a:cubicBezTo>
                  <a:pt x="37" y="0"/>
                  <a:pt x="42" y="1"/>
                  <a:pt x="45" y="3"/>
                </a:cubicBezTo>
                <a:cubicBezTo>
                  <a:pt x="49" y="5"/>
                  <a:pt x="52" y="8"/>
                  <a:pt x="54" y="11"/>
                </a:cubicBezTo>
                <a:cubicBezTo>
                  <a:pt x="57" y="14"/>
                  <a:pt x="59" y="17"/>
                  <a:pt x="60" y="21"/>
                </a:cubicBezTo>
                <a:cubicBezTo>
                  <a:pt x="61" y="24"/>
                  <a:pt x="62" y="28"/>
                  <a:pt x="62" y="32"/>
                </a:cubicBezTo>
                <a:cubicBezTo>
                  <a:pt x="62" y="36"/>
                  <a:pt x="61" y="40"/>
                  <a:pt x="59" y="43"/>
                </a:cubicBezTo>
                <a:cubicBezTo>
                  <a:pt x="57" y="47"/>
                  <a:pt x="55" y="50"/>
                  <a:pt x="52" y="53"/>
                </a:cubicBezTo>
                <a:cubicBezTo>
                  <a:pt x="49" y="55"/>
                  <a:pt x="46" y="58"/>
                  <a:pt x="42" y="59"/>
                </a:cubicBezTo>
                <a:cubicBezTo>
                  <a:pt x="38" y="61"/>
                  <a:pt x="34" y="61"/>
                  <a:pt x="30" y="61"/>
                </a:cubicBezTo>
                <a:close/>
                <a:moveTo>
                  <a:pt x="17" y="30"/>
                </a:moveTo>
                <a:cubicBezTo>
                  <a:pt x="17" y="32"/>
                  <a:pt x="17" y="34"/>
                  <a:pt x="18" y="36"/>
                </a:cubicBezTo>
                <a:cubicBezTo>
                  <a:pt x="18" y="38"/>
                  <a:pt x="19" y="39"/>
                  <a:pt x="20" y="41"/>
                </a:cubicBezTo>
                <a:cubicBezTo>
                  <a:pt x="21" y="42"/>
                  <a:pt x="23" y="44"/>
                  <a:pt x="24" y="45"/>
                </a:cubicBezTo>
                <a:cubicBezTo>
                  <a:pt x="26" y="46"/>
                  <a:pt x="28" y="46"/>
                  <a:pt x="30" y="46"/>
                </a:cubicBezTo>
                <a:cubicBezTo>
                  <a:pt x="33" y="46"/>
                  <a:pt x="35" y="46"/>
                  <a:pt x="37" y="45"/>
                </a:cubicBezTo>
                <a:cubicBezTo>
                  <a:pt x="39" y="44"/>
                  <a:pt x="40" y="43"/>
                  <a:pt x="41" y="42"/>
                </a:cubicBezTo>
                <a:cubicBezTo>
                  <a:pt x="42" y="40"/>
                  <a:pt x="43" y="39"/>
                  <a:pt x="44" y="37"/>
                </a:cubicBezTo>
                <a:cubicBezTo>
                  <a:pt x="45" y="35"/>
                  <a:pt x="45" y="33"/>
                  <a:pt x="45" y="31"/>
                </a:cubicBezTo>
                <a:cubicBezTo>
                  <a:pt x="45" y="29"/>
                  <a:pt x="45" y="27"/>
                  <a:pt x="44" y="25"/>
                </a:cubicBezTo>
                <a:cubicBezTo>
                  <a:pt x="44" y="23"/>
                  <a:pt x="43" y="21"/>
                  <a:pt x="42" y="20"/>
                </a:cubicBezTo>
                <a:cubicBezTo>
                  <a:pt x="41" y="18"/>
                  <a:pt x="40" y="17"/>
                  <a:pt x="38" y="16"/>
                </a:cubicBezTo>
                <a:cubicBezTo>
                  <a:pt x="36" y="15"/>
                  <a:pt x="34" y="15"/>
                  <a:pt x="32" y="15"/>
                </a:cubicBezTo>
                <a:cubicBezTo>
                  <a:pt x="30" y="14"/>
                  <a:pt x="27" y="15"/>
                  <a:pt x="26" y="16"/>
                </a:cubicBezTo>
                <a:cubicBezTo>
                  <a:pt x="24" y="16"/>
                  <a:pt x="22" y="18"/>
                  <a:pt x="21" y="19"/>
                </a:cubicBezTo>
                <a:cubicBezTo>
                  <a:pt x="20" y="20"/>
                  <a:pt x="19" y="22"/>
                  <a:pt x="18" y="24"/>
                </a:cubicBezTo>
                <a:cubicBezTo>
                  <a:pt x="18" y="26"/>
                  <a:pt x="17" y="28"/>
                  <a:pt x="17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79" name="Freeform 39"/>
          <p:cNvSpPr/>
          <p:nvPr/>
        </p:nvSpPr>
        <p:spPr bwMode="auto">
          <a:xfrm>
            <a:off x="8667206" y="2709963"/>
            <a:ext cx="151498" cy="165025"/>
          </a:xfrm>
          <a:custGeom>
            <a:avLst/>
            <a:gdLst>
              <a:gd name="T0" fmla="*/ 38 w 112"/>
              <a:gd name="T1" fmla="*/ 58 h 122"/>
              <a:gd name="T2" fmla="*/ 29 w 112"/>
              <a:gd name="T3" fmla="*/ 111 h 122"/>
              <a:gd name="T4" fmla="*/ 0 w 112"/>
              <a:gd name="T5" fmla="*/ 106 h 122"/>
              <a:gd name="T6" fmla="*/ 18 w 112"/>
              <a:gd name="T7" fmla="*/ 0 h 122"/>
              <a:gd name="T8" fmla="*/ 39 w 112"/>
              <a:gd name="T9" fmla="*/ 3 h 122"/>
              <a:gd name="T10" fmla="*/ 73 w 112"/>
              <a:gd name="T11" fmla="*/ 65 h 122"/>
              <a:gd name="T12" fmla="*/ 82 w 112"/>
              <a:gd name="T13" fmla="*/ 10 h 122"/>
              <a:gd name="T14" fmla="*/ 112 w 112"/>
              <a:gd name="T15" fmla="*/ 16 h 122"/>
              <a:gd name="T16" fmla="*/ 94 w 112"/>
              <a:gd name="T17" fmla="*/ 122 h 122"/>
              <a:gd name="T18" fmla="*/ 71 w 112"/>
              <a:gd name="T19" fmla="*/ 117 h 122"/>
              <a:gd name="T20" fmla="*/ 38 w 112"/>
              <a:gd name="T21" fmla="*/ 5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2" h="122">
                <a:moveTo>
                  <a:pt x="38" y="58"/>
                </a:moveTo>
                <a:lnTo>
                  <a:pt x="29" y="111"/>
                </a:lnTo>
                <a:lnTo>
                  <a:pt x="0" y="106"/>
                </a:lnTo>
                <a:lnTo>
                  <a:pt x="18" y="0"/>
                </a:lnTo>
                <a:lnTo>
                  <a:pt x="39" y="3"/>
                </a:lnTo>
                <a:lnTo>
                  <a:pt x="73" y="65"/>
                </a:lnTo>
                <a:lnTo>
                  <a:pt x="82" y="10"/>
                </a:lnTo>
                <a:lnTo>
                  <a:pt x="112" y="16"/>
                </a:lnTo>
                <a:lnTo>
                  <a:pt x="94" y="122"/>
                </a:lnTo>
                <a:lnTo>
                  <a:pt x="71" y="117"/>
                </a:lnTo>
                <a:lnTo>
                  <a:pt x="38" y="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0" name="Freeform 40"/>
          <p:cNvSpPr>
            <a:spLocks noEditPoints="1"/>
          </p:cNvSpPr>
          <p:nvPr/>
        </p:nvSpPr>
        <p:spPr bwMode="auto">
          <a:xfrm>
            <a:off x="8856579" y="2753248"/>
            <a:ext cx="150146" cy="156909"/>
          </a:xfrm>
          <a:custGeom>
            <a:avLst/>
            <a:gdLst>
              <a:gd name="T0" fmla="*/ 0 w 63"/>
              <a:gd name="T1" fmla="*/ 57 h 66"/>
              <a:gd name="T2" fmla="*/ 19 w 63"/>
              <a:gd name="T3" fmla="*/ 0 h 66"/>
              <a:gd name="T4" fmla="*/ 41 w 63"/>
              <a:gd name="T5" fmla="*/ 7 h 66"/>
              <a:gd name="T6" fmla="*/ 53 w 63"/>
              <a:gd name="T7" fmla="*/ 13 h 66"/>
              <a:gd name="T8" fmla="*/ 60 w 63"/>
              <a:gd name="T9" fmla="*/ 22 h 66"/>
              <a:gd name="T10" fmla="*/ 63 w 63"/>
              <a:gd name="T11" fmla="*/ 33 h 66"/>
              <a:gd name="T12" fmla="*/ 61 w 63"/>
              <a:gd name="T13" fmla="*/ 45 h 66"/>
              <a:gd name="T14" fmla="*/ 55 w 63"/>
              <a:gd name="T15" fmla="*/ 56 h 66"/>
              <a:gd name="T16" fmla="*/ 46 w 63"/>
              <a:gd name="T17" fmla="*/ 63 h 66"/>
              <a:gd name="T18" fmla="*/ 35 w 63"/>
              <a:gd name="T19" fmla="*/ 66 h 66"/>
              <a:gd name="T20" fmla="*/ 23 w 63"/>
              <a:gd name="T21" fmla="*/ 64 h 66"/>
              <a:gd name="T22" fmla="*/ 0 w 63"/>
              <a:gd name="T23" fmla="*/ 57 h 66"/>
              <a:gd name="T24" fmla="*/ 45 w 63"/>
              <a:gd name="T25" fmla="*/ 39 h 66"/>
              <a:gd name="T26" fmla="*/ 46 w 63"/>
              <a:gd name="T27" fmla="*/ 33 h 66"/>
              <a:gd name="T28" fmla="*/ 45 w 63"/>
              <a:gd name="T29" fmla="*/ 28 h 66"/>
              <a:gd name="T30" fmla="*/ 42 w 63"/>
              <a:gd name="T31" fmla="*/ 23 h 66"/>
              <a:gd name="T32" fmla="*/ 37 w 63"/>
              <a:gd name="T33" fmla="*/ 20 h 66"/>
              <a:gd name="T34" fmla="*/ 30 w 63"/>
              <a:gd name="T35" fmla="*/ 18 h 66"/>
              <a:gd name="T36" fmla="*/ 21 w 63"/>
              <a:gd name="T37" fmla="*/ 48 h 66"/>
              <a:gd name="T38" fmla="*/ 27 w 63"/>
              <a:gd name="T39" fmla="*/ 50 h 66"/>
              <a:gd name="T40" fmla="*/ 33 w 63"/>
              <a:gd name="T41" fmla="*/ 51 h 66"/>
              <a:gd name="T42" fmla="*/ 38 w 63"/>
              <a:gd name="T43" fmla="*/ 49 h 66"/>
              <a:gd name="T44" fmla="*/ 42 w 63"/>
              <a:gd name="T45" fmla="*/ 45 h 66"/>
              <a:gd name="T46" fmla="*/ 45 w 63"/>
              <a:gd name="T47" fmla="*/ 39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" h="66">
                <a:moveTo>
                  <a:pt x="0" y="57"/>
                </a:moveTo>
                <a:cubicBezTo>
                  <a:pt x="19" y="0"/>
                  <a:pt x="19" y="0"/>
                  <a:pt x="19" y="0"/>
                </a:cubicBezTo>
                <a:cubicBezTo>
                  <a:pt x="41" y="7"/>
                  <a:pt x="41" y="7"/>
                  <a:pt x="41" y="7"/>
                </a:cubicBezTo>
                <a:cubicBezTo>
                  <a:pt x="46" y="8"/>
                  <a:pt x="50" y="10"/>
                  <a:pt x="53" y="13"/>
                </a:cubicBezTo>
                <a:cubicBezTo>
                  <a:pt x="56" y="16"/>
                  <a:pt x="58" y="19"/>
                  <a:pt x="60" y="22"/>
                </a:cubicBezTo>
                <a:cubicBezTo>
                  <a:pt x="62" y="25"/>
                  <a:pt x="62" y="29"/>
                  <a:pt x="63" y="33"/>
                </a:cubicBezTo>
                <a:cubicBezTo>
                  <a:pt x="63" y="37"/>
                  <a:pt x="62" y="41"/>
                  <a:pt x="61" y="45"/>
                </a:cubicBezTo>
                <a:cubicBezTo>
                  <a:pt x="59" y="49"/>
                  <a:pt x="58" y="53"/>
                  <a:pt x="55" y="56"/>
                </a:cubicBezTo>
                <a:cubicBezTo>
                  <a:pt x="53" y="59"/>
                  <a:pt x="50" y="61"/>
                  <a:pt x="46" y="63"/>
                </a:cubicBezTo>
                <a:cubicBezTo>
                  <a:pt x="43" y="65"/>
                  <a:pt x="39" y="66"/>
                  <a:pt x="35" y="66"/>
                </a:cubicBezTo>
                <a:cubicBezTo>
                  <a:pt x="31" y="66"/>
                  <a:pt x="27" y="66"/>
                  <a:pt x="23" y="64"/>
                </a:cubicBezTo>
                <a:lnTo>
                  <a:pt x="0" y="57"/>
                </a:lnTo>
                <a:close/>
                <a:moveTo>
                  <a:pt x="45" y="39"/>
                </a:moveTo>
                <a:cubicBezTo>
                  <a:pt x="46" y="37"/>
                  <a:pt x="46" y="35"/>
                  <a:pt x="46" y="33"/>
                </a:cubicBezTo>
                <a:cubicBezTo>
                  <a:pt x="46" y="31"/>
                  <a:pt x="46" y="29"/>
                  <a:pt x="45" y="28"/>
                </a:cubicBezTo>
                <a:cubicBezTo>
                  <a:pt x="44" y="26"/>
                  <a:pt x="43" y="24"/>
                  <a:pt x="42" y="23"/>
                </a:cubicBezTo>
                <a:cubicBezTo>
                  <a:pt x="40" y="22"/>
                  <a:pt x="39" y="21"/>
                  <a:pt x="37" y="20"/>
                </a:cubicBezTo>
                <a:cubicBezTo>
                  <a:pt x="30" y="18"/>
                  <a:pt x="30" y="18"/>
                  <a:pt x="30" y="18"/>
                </a:cubicBezTo>
                <a:cubicBezTo>
                  <a:pt x="21" y="48"/>
                  <a:pt x="21" y="48"/>
                  <a:pt x="21" y="48"/>
                </a:cubicBezTo>
                <a:cubicBezTo>
                  <a:pt x="27" y="50"/>
                  <a:pt x="27" y="50"/>
                  <a:pt x="27" y="50"/>
                </a:cubicBezTo>
                <a:cubicBezTo>
                  <a:pt x="29" y="51"/>
                  <a:pt x="31" y="51"/>
                  <a:pt x="33" y="51"/>
                </a:cubicBezTo>
                <a:cubicBezTo>
                  <a:pt x="35" y="51"/>
                  <a:pt x="36" y="50"/>
                  <a:pt x="38" y="49"/>
                </a:cubicBezTo>
                <a:cubicBezTo>
                  <a:pt x="40" y="48"/>
                  <a:pt x="41" y="47"/>
                  <a:pt x="42" y="45"/>
                </a:cubicBezTo>
                <a:cubicBezTo>
                  <a:pt x="43" y="44"/>
                  <a:pt x="44" y="42"/>
                  <a:pt x="4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1" name="Freeform 41"/>
          <p:cNvSpPr>
            <a:spLocks noEditPoints="1"/>
          </p:cNvSpPr>
          <p:nvPr/>
        </p:nvSpPr>
        <p:spPr bwMode="auto">
          <a:xfrm>
            <a:off x="2968430" y="3982820"/>
            <a:ext cx="206958" cy="313818"/>
          </a:xfrm>
          <a:custGeom>
            <a:avLst/>
            <a:gdLst>
              <a:gd name="T0" fmla="*/ 0 w 87"/>
              <a:gd name="T1" fmla="*/ 65 h 131"/>
              <a:gd name="T2" fmla="*/ 11 w 87"/>
              <a:gd name="T3" fmla="*/ 16 h 131"/>
              <a:gd name="T4" fmla="*/ 44 w 87"/>
              <a:gd name="T5" fmla="*/ 0 h 131"/>
              <a:gd name="T6" fmla="*/ 77 w 87"/>
              <a:gd name="T7" fmla="*/ 16 h 131"/>
              <a:gd name="T8" fmla="*/ 87 w 87"/>
              <a:gd name="T9" fmla="*/ 65 h 131"/>
              <a:gd name="T10" fmla="*/ 76 w 87"/>
              <a:gd name="T11" fmla="*/ 114 h 131"/>
              <a:gd name="T12" fmla="*/ 43 w 87"/>
              <a:gd name="T13" fmla="*/ 131 h 131"/>
              <a:gd name="T14" fmla="*/ 10 w 87"/>
              <a:gd name="T15" fmla="*/ 114 h 131"/>
              <a:gd name="T16" fmla="*/ 0 w 87"/>
              <a:gd name="T17" fmla="*/ 65 h 131"/>
              <a:gd name="T18" fmla="*/ 23 w 87"/>
              <a:gd name="T19" fmla="*/ 65 h 131"/>
              <a:gd name="T20" fmla="*/ 28 w 87"/>
              <a:gd name="T21" fmla="*/ 99 h 131"/>
              <a:gd name="T22" fmla="*/ 44 w 87"/>
              <a:gd name="T23" fmla="*/ 111 h 131"/>
              <a:gd name="T24" fmla="*/ 59 w 87"/>
              <a:gd name="T25" fmla="*/ 100 h 131"/>
              <a:gd name="T26" fmla="*/ 64 w 87"/>
              <a:gd name="T27" fmla="*/ 65 h 131"/>
              <a:gd name="T28" fmla="*/ 59 w 87"/>
              <a:gd name="T29" fmla="*/ 31 h 131"/>
              <a:gd name="T30" fmla="*/ 43 w 87"/>
              <a:gd name="T31" fmla="*/ 19 h 131"/>
              <a:gd name="T32" fmla="*/ 28 w 87"/>
              <a:gd name="T33" fmla="*/ 31 h 131"/>
              <a:gd name="T34" fmla="*/ 23 w 87"/>
              <a:gd name="T35" fmla="*/ 6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7" h="131">
                <a:moveTo>
                  <a:pt x="0" y="65"/>
                </a:moveTo>
                <a:cubicBezTo>
                  <a:pt x="0" y="43"/>
                  <a:pt x="3" y="26"/>
                  <a:pt x="11" y="16"/>
                </a:cubicBezTo>
                <a:cubicBezTo>
                  <a:pt x="18" y="5"/>
                  <a:pt x="29" y="0"/>
                  <a:pt x="44" y="0"/>
                </a:cubicBezTo>
                <a:cubicBezTo>
                  <a:pt x="59" y="0"/>
                  <a:pt x="70" y="5"/>
                  <a:pt x="77" y="16"/>
                </a:cubicBezTo>
                <a:cubicBezTo>
                  <a:pt x="84" y="26"/>
                  <a:pt x="87" y="43"/>
                  <a:pt x="87" y="65"/>
                </a:cubicBezTo>
                <a:cubicBezTo>
                  <a:pt x="87" y="87"/>
                  <a:pt x="84" y="104"/>
                  <a:pt x="76" y="114"/>
                </a:cubicBezTo>
                <a:cubicBezTo>
                  <a:pt x="68" y="125"/>
                  <a:pt x="57" y="131"/>
                  <a:pt x="43" y="131"/>
                </a:cubicBezTo>
                <a:cubicBezTo>
                  <a:pt x="28" y="131"/>
                  <a:pt x="17" y="125"/>
                  <a:pt x="10" y="114"/>
                </a:cubicBezTo>
                <a:cubicBezTo>
                  <a:pt x="3" y="102"/>
                  <a:pt x="0" y="86"/>
                  <a:pt x="0" y="65"/>
                </a:cubicBezTo>
                <a:close/>
                <a:moveTo>
                  <a:pt x="23" y="65"/>
                </a:moveTo>
                <a:cubicBezTo>
                  <a:pt x="23" y="80"/>
                  <a:pt x="25" y="91"/>
                  <a:pt x="28" y="99"/>
                </a:cubicBezTo>
                <a:cubicBezTo>
                  <a:pt x="31" y="107"/>
                  <a:pt x="36" y="111"/>
                  <a:pt x="44" y="111"/>
                </a:cubicBezTo>
                <a:cubicBezTo>
                  <a:pt x="51" y="111"/>
                  <a:pt x="56" y="107"/>
                  <a:pt x="59" y="100"/>
                </a:cubicBezTo>
                <a:cubicBezTo>
                  <a:pt x="62" y="93"/>
                  <a:pt x="64" y="81"/>
                  <a:pt x="64" y="65"/>
                </a:cubicBezTo>
                <a:cubicBezTo>
                  <a:pt x="64" y="50"/>
                  <a:pt x="62" y="39"/>
                  <a:pt x="59" y="31"/>
                </a:cubicBezTo>
                <a:cubicBezTo>
                  <a:pt x="56" y="23"/>
                  <a:pt x="51" y="19"/>
                  <a:pt x="43" y="19"/>
                </a:cubicBezTo>
                <a:cubicBezTo>
                  <a:pt x="36" y="19"/>
                  <a:pt x="31" y="23"/>
                  <a:pt x="28" y="31"/>
                </a:cubicBezTo>
                <a:cubicBezTo>
                  <a:pt x="25" y="38"/>
                  <a:pt x="23" y="49"/>
                  <a:pt x="23" y="65"/>
                </a:cubicBez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2" name="Freeform 42"/>
          <p:cNvSpPr/>
          <p:nvPr/>
        </p:nvSpPr>
        <p:spPr bwMode="auto">
          <a:xfrm>
            <a:off x="3221378" y="3982820"/>
            <a:ext cx="186668" cy="307054"/>
          </a:xfrm>
          <a:custGeom>
            <a:avLst/>
            <a:gdLst>
              <a:gd name="T0" fmla="*/ 12 w 138"/>
              <a:gd name="T1" fmla="*/ 191 h 227"/>
              <a:gd name="T2" fmla="*/ 57 w 138"/>
              <a:gd name="T3" fmla="*/ 191 h 227"/>
              <a:gd name="T4" fmla="*/ 57 w 138"/>
              <a:gd name="T5" fmla="*/ 66 h 227"/>
              <a:gd name="T6" fmla="*/ 60 w 138"/>
              <a:gd name="T7" fmla="*/ 44 h 227"/>
              <a:gd name="T8" fmla="*/ 46 w 138"/>
              <a:gd name="T9" fmla="*/ 64 h 227"/>
              <a:gd name="T10" fmla="*/ 18 w 138"/>
              <a:gd name="T11" fmla="*/ 83 h 227"/>
              <a:gd name="T12" fmla="*/ 0 w 138"/>
              <a:gd name="T13" fmla="*/ 59 h 227"/>
              <a:gd name="T14" fmla="*/ 72 w 138"/>
              <a:gd name="T15" fmla="*/ 0 h 227"/>
              <a:gd name="T16" fmla="*/ 95 w 138"/>
              <a:gd name="T17" fmla="*/ 0 h 227"/>
              <a:gd name="T18" fmla="*/ 95 w 138"/>
              <a:gd name="T19" fmla="*/ 191 h 227"/>
              <a:gd name="T20" fmla="*/ 138 w 138"/>
              <a:gd name="T21" fmla="*/ 191 h 227"/>
              <a:gd name="T22" fmla="*/ 138 w 138"/>
              <a:gd name="T23" fmla="*/ 227 h 227"/>
              <a:gd name="T24" fmla="*/ 12 w 138"/>
              <a:gd name="T25" fmla="*/ 227 h 227"/>
              <a:gd name="T26" fmla="*/ 12 w 138"/>
              <a:gd name="T27" fmla="*/ 191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8" h="227">
                <a:moveTo>
                  <a:pt x="12" y="191"/>
                </a:moveTo>
                <a:lnTo>
                  <a:pt x="57" y="191"/>
                </a:lnTo>
                <a:lnTo>
                  <a:pt x="57" y="66"/>
                </a:lnTo>
                <a:lnTo>
                  <a:pt x="60" y="44"/>
                </a:lnTo>
                <a:lnTo>
                  <a:pt x="46" y="64"/>
                </a:lnTo>
                <a:lnTo>
                  <a:pt x="18" y="83"/>
                </a:lnTo>
                <a:lnTo>
                  <a:pt x="0" y="59"/>
                </a:lnTo>
                <a:lnTo>
                  <a:pt x="72" y="0"/>
                </a:lnTo>
                <a:lnTo>
                  <a:pt x="95" y="0"/>
                </a:lnTo>
                <a:lnTo>
                  <a:pt x="95" y="191"/>
                </a:lnTo>
                <a:lnTo>
                  <a:pt x="138" y="191"/>
                </a:lnTo>
                <a:lnTo>
                  <a:pt x="138" y="227"/>
                </a:lnTo>
                <a:lnTo>
                  <a:pt x="12" y="227"/>
                </a:lnTo>
                <a:lnTo>
                  <a:pt x="12" y="191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7" name="Freeform 47"/>
          <p:cNvSpPr>
            <a:spLocks noEditPoints="1"/>
          </p:cNvSpPr>
          <p:nvPr/>
        </p:nvSpPr>
        <p:spPr bwMode="auto">
          <a:xfrm>
            <a:off x="6757243" y="3982820"/>
            <a:ext cx="211016" cy="313818"/>
          </a:xfrm>
          <a:custGeom>
            <a:avLst/>
            <a:gdLst>
              <a:gd name="T0" fmla="*/ 0 w 88"/>
              <a:gd name="T1" fmla="*/ 65 h 131"/>
              <a:gd name="T2" fmla="*/ 11 w 88"/>
              <a:gd name="T3" fmla="*/ 16 h 131"/>
              <a:gd name="T4" fmla="*/ 44 w 88"/>
              <a:gd name="T5" fmla="*/ 0 h 131"/>
              <a:gd name="T6" fmla="*/ 77 w 88"/>
              <a:gd name="T7" fmla="*/ 16 h 131"/>
              <a:gd name="T8" fmla="*/ 88 w 88"/>
              <a:gd name="T9" fmla="*/ 65 h 131"/>
              <a:gd name="T10" fmla="*/ 76 w 88"/>
              <a:gd name="T11" fmla="*/ 114 h 131"/>
              <a:gd name="T12" fmla="*/ 43 w 88"/>
              <a:gd name="T13" fmla="*/ 131 h 131"/>
              <a:gd name="T14" fmla="*/ 10 w 88"/>
              <a:gd name="T15" fmla="*/ 114 h 131"/>
              <a:gd name="T16" fmla="*/ 0 w 88"/>
              <a:gd name="T17" fmla="*/ 65 h 131"/>
              <a:gd name="T18" fmla="*/ 23 w 88"/>
              <a:gd name="T19" fmla="*/ 65 h 131"/>
              <a:gd name="T20" fmla="*/ 28 w 88"/>
              <a:gd name="T21" fmla="*/ 99 h 131"/>
              <a:gd name="T22" fmla="*/ 44 w 88"/>
              <a:gd name="T23" fmla="*/ 111 h 131"/>
              <a:gd name="T24" fmla="*/ 59 w 88"/>
              <a:gd name="T25" fmla="*/ 100 h 131"/>
              <a:gd name="T26" fmla="*/ 64 w 88"/>
              <a:gd name="T27" fmla="*/ 65 h 131"/>
              <a:gd name="T28" fmla="*/ 59 w 88"/>
              <a:gd name="T29" fmla="*/ 31 h 131"/>
              <a:gd name="T30" fmla="*/ 43 w 88"/>
              <a:gd name="T31" fmla="*/ 19 h 131"/>
              <a:gd name="T32" fmla="*/ 28 w 88"/>
              <a:gd name="T33" fmla="*/ 31 h 131"/>
              <a:gd name="T34" fmla="*/ 23 w 88"/>
              <a:gd name="T35" fmla="*/ 6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8" h="131">
                <a:moveTo>
                  <a:pt x="0" y="65"/>
                </a:moveTo>
                <a:cubicBezTo>
                  <a:pt x="0" y="43"/>
                  <a:pt x="3" y="26"/>
                  <a:pt x="11" y="16"/>
                </a:cubicBezTo>
                <a:cubicBezTo>
                  <a:pt x="19" y="5"/>
                  <a:pt x="29" y="0"/>
                  <a:pt x="44" y="0"/>
                </a:cubicBezTo>
                <a:cubicBezTo>
                  <a:pt x="59" y="0"/>
                  <a:pt x="70" y="5"/>
                  <a:pt x="77" y="16"/>
                </a:cubicBezTo>
                <a:cubicBezTo>
                  <a:pt x="84" y="26"/>
                  <a:pt x="88" y="43"/>
                  <a:pt x="88" y="65"/>
                </a:cubicBezTo>
                <a:cubicBezTo>
                  <a:pt x="88" y="87"/>
                  <a:pt x="84" y="104"/>
                  <a:pt x="76" y="114"/>
                </a:cubicBezTo>
                <a:cubicBezTo>
                  <a:pt x="68" y="125"/>
                  <a:pt x="58" y="131"/>
                  <a:pt x="43" y="131"/>
                </a:cubicBezTo>
                <a:cubicBezTo>
                  <a:pt x="28" y="131"/>
                  <a:pt x="17" y="125"/>
                  <a:pt x="10" y="114"/>
                </a:cubicBezTo>
                <a:cubicBezTo>
                  <a:pt x="3" y="102"/>
                  <a:pt x="0" y="86"/>
                  <a:pt x="0" y="65"/>
                </a:cubicBezTo>
                <a:close/>
                <a:moveTo>
                  <a:pt x="23" y="65"/>
                </a:moveTo>
                <a:cubicBezTo>
                  <a:pt x="23" y="80"/>
                  <a:pt x="25" y="91"/>
                  <a:pt x="28" y="99"/>
                </a:cubicBezTo>
                <a:cubicBezTo>
                  <a:pt x="31" y="107"/>
                  <a:pt x="36" y="111"/>
                  <a:pt x="44" y="111"/>
                </a:cubicBezTo>
                <a:cubicBezTo>
                  <a:pt x="51" y="111"/>
                  <a:pt x="56" y="107"/>
                  <a:pt x="59" y="100"/>
                </a:cubicBezTo>
                <a:cubicBezTo>
                  <a:pt x="62" y="93"/>
                  <a:pt x="64" y="81"/>
                  <a:pt x="64" y="65"/>
                </a:cubicBezTo>
                <a:cubicBezTo>
                  <a:pt x="64" y="50"/>
                  <a:pt x="63" y="39"/>
                  <a:pt x="59" y="31"/>
                </a:cubicBezTo>
                <a:cubicBezTo>
                  <a:pt x="56" y="23"/>
                  <a:pt x="51" y="19"/>
                  <a:pt x="43" y="19"/>
                </a:cubicBezTo>
                <a:cubicBezTo>
                  <a:pt x="36" y="19"/>
                  <a:pt x="31" y="23"/>
                  <a:pt x="28" y="31"/>
                </a:cubicBezTo>
                <a:cubicBezTo>
                  <a:pt x="25" y="38"/>
                  <a:pt x="23" y="49"/>
                  <a:pt x="23" y="65"/>
                </a:cubicBez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88" name="Freeform 48"/>
          <p:cNvSpPr/>
          <p:nvPr/>
        </p:nvSpPr>
        <p:spPr bwMode="auto">
          <a:xfrm>
            <a:off x="7018308" y="3988231"/>
            <a:ext cx="178552" cy="308408"/>
          </a:xfrm>
          <a:custGeom>
            <a:avLst/>
            <a:gdLst>
              <a:gd name="T0" fmla="*/ 29 w 75"/>
              <a:gd name="T1" fmla="*/ 109 h 129"/>
              <a:gd name="T2" fmla="*/ 46 w 75"/>
              <a:gd name="T3" fmla="*/ 103 h 129"/>
              <a:gd name="T4" fmla="*/ 52 w 75"/>
              <a:gd name="T5" fmla="*/ 88 h 129"/>
              <a:gd name="T6" fmla="*/ 46 w 75"/>
              <a:gd name="T7" fmla="*/ 73 h 129"/>
              <a:gd name="T8" fmla="*/ 26 w 75"/>
              <a:gd name="T9" fmla="*/ 69 h 129"/>
              <a:gd name="T10" fmla="*/ 13 w 75"/>
              <a:gd name="T11" fmla="*/ 69 h 129"/>
              <a:gd name="T12" fmla="*/ 13 w 75"/>
              <a:gd name="T13" fmla="*/ 56 h 129"/>
              <a:gd name="T14" fmla="*/ 35 w 75"/>
              <a:gd name="T15" fmla="*/ 26 h 129"/>
              <a:gd name="T16" fmla="*/ 45 w 75"/>
              <a:gd name="T17" fmla="*/ 18 h 129"/>
              <a:gd name="T18" fmla="*/ 31 w 75"/>
              <a:gd name="T19" fmla="*/ 20 h 129"/>
              <a:gd name="T20" fmla="*/ 1 w 75"/>
              <a:gd name="T21" fmla="*/ 20 h 129"/>
              <a:gd name="T22" fmla="*/ 1 w 75"/>
              <a:gd name="T23" fmla="*/ 0 h 129"/>
              <a:gd name="T24" fmla="*/ 70 w 75"/>
              <a:gd name="T25" fmla="*/ 0 h 129"/>
              <a:gd name="T26" fmla="*/ 70 w 75"/>
              <a:gd name="T27" fmla="*/ 13 h 129"/>
              <a:gd name="T28" fmla="*/ 44 w 75"/>
              <a:gd name="T29" fmla="*/ 47 h 129"/>
              <a:gd name="T30" fmla="*/ 36 w 75"/>
              <a:gd name="T31" fmla="*/ 52 h 129"/>
              <a:gd name="T32" fmla="*/ 36 w 75"/>
              <a:gd name="T33" fmla="*/ 53 h 129"/>
              <a:gd name="T34" fmla="*/ 44 w 75"/>
              <a:gd name="T35" fmla="*/ 52 h 129"/>
              <a:gd name="T36" fmla="*/ 56 w 75"/>
              <a:gd name="T37" fmla="*/ 54 h 129"/>
              <a:gd name="T38" fmla="*/ 66 w 75"/>
              <a:gd name="T39" fmla="*/ 61 h 129"/>
              <a:gd name="T40" fmla="*/ 73 w 75"/>
              <a:gd name="T41" fmla="*/ 72 h 129"/>
              <a:gd name="T42" fmla="*/ 75 w 75"/>
              <a:gd name="T43" fmla="*/ 87 h 129"/>
              <a:gd name="T44" fmla="*/ 72 w 75"/>
              <a:gd name="T45" fmla="*/ 105 h 129"/>
              <a:gd name="T46" fmla="*/ 62 w 75"/>
              <a:gd name="T47" fmla="*/ 118 h 129"/>
              <a:gd name="T48" fmla="*/ 47 w 75"/>
              <a:gd name="T49" fmla="*/ 126 h 129"/>
              <a:gd name="T50" fmla="*/ 30 w 75"/>
              <a:gd name="T51" fmla="*/ 129 h 129"/>
              <a:gd name="T52" fmla="*/ 13 w 75"/>
              <a:gd name="T53" fmla="*/ 127 h 129"/>
              <a:gd name="T54" fmla="*/ 0 w 75"/>
              <a:gd name="T55" fmla="*/ 123 h 129"/>
              <a:gd name="T56" fmla="*/ 6 w 75"/>
              <a:gd name="T57" fmla="*/ 104 h 129"/>
              <a:gd name="T58" fmla="*/ 16 w 75"/>
              <a:gd name="T59" fmla="*/ 107 h 129"/>
              <a:gd name="T60" fmla="*/ 29 w 75"/>
              <a:gd name="T61" fmla="*/ 10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5" h="129">
                <a:moveTo>
                  <a:pt x="29" y="109"/>
                </a:moveTo>
                <a:cubicBezTo>
                  <a:pt x="36" y="109"/>
                  <a:pt x="42" y="107"/>
                  <a:pt x="46" y="103"/>
                </a:cubicBezTo>
                <a:cubicBezTo>
                  <a:pt x="50" y="99"/>
                  <a:pt x="52" y="94"/>
                  <a:pt x="52" y="88"/>
                </a:cubicBezTo>
                <a:cubicBezTo>
                  <a:pt x="52" y="82"/>
                  <a:pt x="50" y="77"/>
                  <a:pt x="46" y="73"/>
                </a:cubicBezTo>
                <a:cubicBezTo>
                  <a:pt x="42" y="70"/>
                  <a:pt x="35" y="69"/>
                  <a:pt x="26" y="69"/>
                </a:cubicBezTo>
                <a:cubicBezTo>
                  <a:pt x="13" y="69"/>
                  <a:pt x="13" y="69"/>
                  <a:pt x="13" y="69"/>
                </a:cubicBezTo>
                <a:cubicBezTo>
                  <a:pt x="13" y="56"/>
                  <a:pt x="13" y="56"/>
                  <a:pt x="13" y="56"/>
                </a:cubicBezTo>
                <a:cubicBezTo>
                  <a:pt x="35" y="26"/>
                  <a:pt x="35" y="26"/>
                  <a:pt x="35" y="26"/>
                </a:cubicBezTo>
                <a:cubicBezTo>
                  <a:pt x="45" y="18"/>
                  <a:pt x="45" y="18"/>
                  <a:pt x="45" y="18"/>
                </a:cubicBezTo>
                <a:cubicBezTo>
                  <a:pt x="31" y="20"/>
                  <a:pt x="31" y="20"/>
                  <a:pt x="31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0"/>
                  <a:pt x="1" y="0"/>
                  <a:pt x="1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13"/>
                  <a:pt x="70" y="13"/>
                  <a:pt x="70" y="13"/>
                </a:cubicBezTo>
                <a:cubicBezTo>
                  <a:pt x="44" y="47"/>
                  <a:pt x="44" y="47"/>
                  <a:pt x="44" y="47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3"/>
                  <a:pt x="36" y="53"/>
                  <a:pt x="36" y="53"/>
                </a:cubicBezTo>
                <a:cubicBezTo>
                  <a:pt x="44" y="52"/>
                  <a:pt x="44" y="52"/>
                  <a:pt x="44" y="52"/>
                </a:cubicBezTo>
                <a:cubicBezTo>
                  <a:pt x="48" y="52"/>
                  <a:pt x="52" y="53"/>
                  <a:pt x="56" y="54"/>
                </a:cubicBezTo>
                <a:cubicBezTo>
                  <a:pt x="60" y="56"/>
                  <a:pt x="63" y="58"/>
                  <a:pt x="66" y="61"/>
                </a:cubicBezTo>
                <a:cubicBezTo>
                  <a:pt x="69" y="64"/>
                  <a:pt x="71" y="68"/>
                  <a:pt x="73" y="72"/>
                </a:cubicBezTo>
                <a:cubicBezTo>
                  <a:pt x="74" y="76"/>
                  <a:pt x="75" y="81"/>
                  <a:pt x="75" y="87"/>
                </a:cubicBezTo>
                <a:cubicBezTo>
                  <a:pt x="75" y="94"/>
                  <a:pt x="74" y="100"/>
                  <a:pt x="72" y="105"/>
                </a:cubicBezTo>
                <a:cubicBezTo>
                  <a:pt x="69" y="111"/>
                  <a:pt x="66" y="115"/>
                  <a:pt x="62" y="118"/>
                </a:cubicBezTo>
                <a:cubicBezTo>
                  <a:pt x="58" y="122"/>
                  <a:pt x="53" y="124"/>
                  <a:pt x="47" y="126"/>
                </a:cubicBezTo>
                <a:cubicBezTo>
                  <a:pt x="42" y="128"/>
                  <a:pt x="36" y="129"/>
                  <a:pt x="30" y="129"/>
                </a:cubicBezTo>
                <a:cubicBezTo>
                  <a:pt x="24" y="129"/>
                  <a:pt x="19" y="128"/>
                  <a:pt x="13" y="127"/>
                </a:cubicBezTo>
                <a:cubicBezTo>
                  <a:pt x="8" y="126"/>
                  <a:pt x="3" y="125"/>
                  <a:pt x="0" y="123"/>
                </a:cubicBezTo>
                <a:cubicBezTo>
                  <a:pt x="6" y="104"/>
                  <a:pt x="6" y="104"/>
                  <a:pt x="6" y="104"/>
                </a:cubicBezTo>
                <a:cubicBezTo>
                  <a:pt x="9" y="105"/>
                  <a:pt x="12" y="106"/>
                  <a:pt x="16" y="107"/>
                </a:cubicBezTo>
                <a:cubicBezTo>
                  <a:pt x="20" y="108"/>
                  <a:pt x="24" y="109"/>
                  <a:pt x="29" y="109"/>
                </a:cubicBez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99" name="Freeform 59"/>
          <p:cNvSpPr>
            <a:spLocks noEditPoints="1"/>
          </p:cNvSpPr>
          <p:nvPr/>
        </p:nvSpPr>
        <p:spPr bwMode="auto">
          <a:xfrm>
            <a:off x="8378412" y="1141335"/>
            <a:ext cx="209663" cy="313818"/>
          </a:xfrm>
          <a:custGeom>
            <a:avLst/>
            <a:gdLst>
              <a:gd name="T0" fmla="*/ 0 w 88"/>
              <a:gd name="T1" fmla="*/ 65 h 131"/>
              <a:gd name="T2" fmla="*/ 12 w 88"/>
              <a:gd name="T3" fmla="*/ 16 h 131"/>
              <a:gd name="T4" fmla="*/ 44 w 88"/>
              <a:gd name="T5" fmla="*/ 0 h 131"/>
              <a:gd name="T6" fmla="*/ 77 w 88"/>
              <a:gd name="T7" fmla="*/ 16 h 131"/>
              <a:gd name="T8" fmla="*/ 88 w 88"/>
              <a:gd name="T9" fmla="*/ 65 h 131"/>
              <a:gd name="T10" fmla="*/ 77 w 88"/>
              <a:gd name="T11" fmla="*/ 114 h 131"/>
              <a:gd name="T12" fmla="*/ 44 w 88"/>
              <a:gd name="T13" fmla="*/ 131 h 131"/>
              <a:gd name="T14" fmla="*/ 11 w 88"/>
              <a:gd name="T15" fmla="*/ 114 h 131"/>
              <a:gd name="T16" fmla="*/ 0 w 88"/>
              <a:gd name="T17" fmla="*/ 65 h 131"/>
              <a:gd name="T18" fmla="*/ 24 w 88"/>
              <a:gd name="T19" fmla="*/ 65 h 131"/>
              <a:gd name="T20" fmla="*/ 28 w 88"/>
              <a:gd name="T21" fmla="*/ 99 h 131"/>
              <a:gd name="T22" fmla="*/ 44 w 88"/>
              <a:gd name="T23" fmla="*/ 111 h 131"/>
              <a:gd name="T24" fmla="*/ 60 w 88"/>
              <a:gd name="T25" fmla="*/ 100 h 131"/>
              <a:gd name="T26" fmla="*/ 65 w 88"/>
              <a:gd name="T27" fmla="*/ 65 h 131"/>
              <a:gd name="T28" fmla="*/ 60 w 88"/>
              <a:gd name="T29" fmla="*/ 31 h 131"/>
              <a:gd name="T30" fmla="*/ 44 w 88"/>
              <a:gd name="T31" fmla="*/ 19 h 131"/>
              <a:gd name="T32" fmla="*/ 28 w 88"/>
              <a:gd name="T33" fmla="*/ 31 h 131"/>
              <a:gd name="T34" fmla="*/ 24 w 88"/>
              <a:gd name="T35" fmla="*/ 6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8" h="131">
                <a:moveTo>
                  <a:pt x="0" y="65"/>
                </a:moveTo>
                <a:cubicBezTo>
                  <a:pt x="0" y="43"/>
                  <a:pt x="4" y="27"/>
                  <a:pt x="12" y="16"/>
                </a:cubicBezTo>
                <a:cubicBezTo>
                  <a:pt x="19" y="5"/>
                  <a:pt x="30" y="0"/>
                  <a:pt x="44" y="0"/>
                </a:cubicBezTo>
                <a:cubicBezTo>
                  <a:pt x="59" y="0"/>
                  <a:pt x="70" y="5"/>
                  <a:pt x="77" y="16"/>
                </a:cubicBezTo>
                <a:cubicBezTo>
                  <a:pt x="85" y="26"/>
                  <a:pt x="88" y="43"/>
                  <a:pt x="88" y="65"/>
                </a:cubicBezTo>
                <a:cubicBezTo>
                  <a:pt x="88" y="87"/>
                  <a:pt x="84" y="104"/>
                  <a:pt x="77" y="114"/>
                </a:cubicBezTo>
                <a:cubicBezTo>
                  <a:pt x="69" y="125"/>
                  <a:pt x="58" y="131"/>
                  <a:pt x="44" y="131"/>
                </a:cubicBezTo>
                <a:cubicBezTo>
                  <a:pt x="29" y="131"/>
                  <a:pt x="18" y="125"/>
                  <a:pt x="11" y="114"/>
                </a:cubicBezTo>
                <a:cubicBezTo>
                  <a:pt x="4" y="102"/>
                  <a:pt x="0" y="86"/>
                  <a:pt x="0" y="65"/>
                </a:cubicBezTo>
                <a:close/>
                <a:moveTo>
                  <a:pt x="24" y="65"/>
                </a:moveTo>
                <a:cubicBezTo>
                  <a:pt x="24" y="80"/>
                  <a:pt x="25" y="91"/>
                  <a:pt x="28" y="99"/>
                </a:cubicBezTo>
                <a:cubicBezTo>
                  <a:pt x="32" y="107"/>
                  <a:pt x="37" y="111"/>
                  <a:pt x="44" y="111"/>
                </a:cubicBezTo>
                <a:cubicBezTo>
                  <a:pt x="51" y="111"/>
                  <a:pt x="56" y="107"/>
                  <a:pt x="60" y="100"/>
                </a:cubicBezTo>
                <a:cubicBezTo>
                  <a:pt x="63" y="93"/>
                  <a:pt x="65" y="81"/>
                  <a:pt x="65" y="65"/>
                </a:cubicBezTo>
                <a:cubicBezTo>
                  <a:pt x="65" y="50"/>
                  <a:pt x="63" y="39"/>
                  <a:pt x="60" y="31"/>
                </a:cubicBezTo>
                <a:cubicBezTo>
                  <a:pt x="57" y="23"/>
                  <a:pt x="52" y="19"/>
                  <a:pt x="44" y="19"/>
                </a:cubicBezTo>
                <a:cubicBezTo>
                  <a:pt x="37" y="19"/>
                  <a:pt x="32" y="23"/>
                  <a:pt x="28" y="31"/>
                </a:cubicBezTo>
                <a:cubicBezTo>
                  <a:pt x="25" y="38"/>
                  <a:pt x="24" y="50"/>
                  <a:pt x="24" y="6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0" name="Freeform 60"/>
          <p:cNvSpPr>
            <a:spLocks noEditPoints="1"/>
          </p:cNvSpPr>
          <p:nvPr/>
        </p:nvSpPr>
        <p:spPr bwMode="auto">
          <a:xfrm>
            <a:off x="8615128" y="1142688"/>
            <a:ext cx="228601" cy="304349"/>
          </a:xfrm>
          <a:custGeom>
            <a:avLst/>
            <a:gdLst>
              <a:gd name="T0" fmla="*/ 169 w 169"/>
              <a:gd name="T1" fmla="*/ 163 h 225"/>
              <a:gd name="T2" fmla="*/ 134 w 169"/>
              <a:gd name="T3" fmla="*/ 163 h 225"/>
              <a:gd name="T4" fmla="*/ 134 w 169"/>
              <a:gd name="T5" fmla="*/ 225 h 225"/>
              <a:gd name="T6" fmla="*/ 95 w 169"/>
              <a:gd name="T7" fmla="*/ 225 h 225"/>
              <a:gd name="T8" fmla="*/ 95 w 169"/>
              <a:gd name="T9" fmla="*/ 163 h 225"/>
              <a:gd name="T10" fmla="*/ 0 w 169"/>
              <a:gd name="T11" fmla="*/ 163 h 225"/>
              <a:gd name="T12" fmla="*/ 0 w 169"/>
              <a:gd name="T13" fmla="*/ 140 h 225"/>
              <a:gd name="T14" fmla="*/ 100 w 169"/>
              <a:gd name="T15" fmla="*/ 0 h 225"/>
              <a:gd name="T16" fmla="*/ 134 w 169"/>
              <a:gd name="T17" fmla="*/ 0 h 225"/>
              <a:gd name="T18" fmla="*/ 134 w 169"/>
              <a:gd name="T19" fmla="*/ 130 h 225"/>
              <a:gd name="T20" fmla="*/ 169 w 169"/>
              <a:gd name="T21" fmla="*/ 130 h 225"/>
              <a:gd name="T22" fmla="*/ 169 w 169"/>
              <a:gd name="T23" fmla="*/ 163 h 225"/>
              <a:gd name="T24" fmla="*/ 95 w 169"/>
              <a:gd name="T25" fmla="*/ 82 h 225"/>
              <a:gd name="T26" fmla="*/ 99 w 169"/>
              <a:gd name="T27" fmla="*/ 55 h 225"/>
              <a:gd name="T28" fmla="*/ 97 w 169"/>
              <a:gd name="T29" fmla="*/ 55 h 225"/>
              <a:gd name="T30" fmla="*/ 86 w 169"/>
              <a:gd name="T31" fmla="*/ 78 h 225"/>
              <a:gd name="T32" fmla="*/ 53 w 169"/>
              <a:gd name="T33" fmla="*/ 121 h 225"/>
              <a:gd name="T34" fmla="*/ 37 w 169"/>
              <a:gd name="T35" fmla="*/ 133 h 225"/>
              <a:gd name="T36" fmla="*/ 58 w 169"/>
              <a:gd name="T37" fmla="*/ 130 h 225"/>
              <a:gd name="T38" fmla="*/ 95 w 169"/>
              <a:gd name="T39" fmla="*/ 130 h 225"/>
              <a:gd name="T40" fmla="*/ 95 w 169"/>
              <a:gd name="T41" fmla="*/ 82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9" h="225">
                <a:moveTo>
                  <a:pt x="169" y="163"/>
                </a:moveTo>
                <a:lnTo>
                  <a:pt x="134" y="163"/>
                </a:lnTo>
                <a:lnTo>
                  <a:pt x="134" y="225"/>
                </a:lnTo>
                <a:lnTo>
                  <a:pt x="95" y="225"/>
                </a:lnTo>
                <a:lnTo>
                  <a:pt x="95" y="163"/>
                </a:lnTo>
                <a:lnTo>
                  <a:pt x="0" y="163"/>
                </a:lnTo>
                <a:lnTo>
                  <a:pt x="0" y="140"/>
                </a:lnTo>
                <a:lnTo>
                  <a:pt x="100" y="0"/>
                </a:lnTo>
                <a:lnTo>
                  <a:pt x="134" y="0"/>
                </a:lnTo>
                <a:lnTo>
                  <a:pt x="134" y="130"/>
                </a:lnTo>
                <a:lnTo>
                  <a:pt x="169" y="130"/>
                </a:lnTo>
                <a:lnTo>
                  <a:pt x="169" y="163"/>
                </a:lnTo>
                <a:close/>
                <a:moveTo>
                  <a:pt x="95" y="82"/>
                </a:moveTo>
                <a:lnTo>
                  <a:pt x="99" y="55"/>
                </a:lnTo>
                <a:lnTo>
                  <a:pt x="97" y="55"/>
                </a:lnTo>
                <a:lnTo>
                  <a:pt x="86" y="78"/>
                </a:lnTo>
                <a:lnTo>
                  <a:pt x="53" y="121"/>
                </a:lnTo>
                <a:lnTo>
                  <a:pt x="37" y="133"/>
                </a:lnTo>
                <a:lnTo>
                  <a:pt x="58" y="130"/>
                </a:lnTo>
                <a:lnTo>
                  <a:pt x="95" y="130"/>
                </a:lnTo>
                <a:lnTo>
                  <a:pt x="95" y="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5" name="Freeform 65"/>
          <p:cNvSpPr/>
          <p:nvPr/>
        </p:nvSpPr>
        <p:spPr bwMode="auto">
          <a:xfrm>
            <a:off x="2485528" y="1840200"/>
            <a:ext cx="716912" cy="335461"/>
          </a:xfrm>
          <a:custGeom>
            <a:avLst/>
            <a:gdLst>
              <a:gd name="T0" fmla="*/ 272 w 300"/>
              <a:gd name="T1" fmla="*/ 0 h 140"/>
              <a:gd name="T2" fmla="*/ 247 w 300"/>
              <a:gd name="T3" fmla="*/ 15 h 140"/>
              <a:gd name="T4" fmla="*/ 145 w 300"/>
              <a:gd name="T5" fmla="*/ 70 h 140"/>
              <a:gd name="T6" fmla="*/ 57 w 300"/>
              <a:gd name="T7" fmla="*/ 114 h 140"/>
              <a:gd name="T8" fmla="*/ 57 w 300"/>
              <a:gd name="T9" fmla="*/ 112 h 140"/>
              <a:gd name="T10" fmla="*/ 29 w 300"/>
              <a:gd name="T11" fmla="*/ 83 h 140"/>
              <a:gd name="T12" fmla="*/ 0 w 300"/>
              <a:gd name="T13" fmla="*/ 112 h 140"/>
              <a:gd name="T14" fmla="*/ 29 w 300"/>
              <a:gd name="T15" fmla="*/ 140 h 140"/>
              <a:gd name="T16" fmla="*/ 53 w 300"/>
              <a:gd name="T17" fmla="*/ 127 h 140"/>
              <a:gd name="T18" fmla="*/ 76 w 300"/>
              <a:gd name="T19" fmla="*/ 131 h 140"/>
              <a:gd name="T20" fmla="*/ 154 w 300"/>
              <a:gd name="T21" fmla="*/ 79 h 140"/>
              <a:gd name="T22" fmla="*/ 243 w 300"/>
              <a:gd name="T23" fmla="*/ 28 h 140"/>
              <a:gd name="T24" fmla="*/ 243 w 300"/>
              <a:gd name="T25" fmla="*/ 28 h 140"/>
              <a:gd name="T26" fmla="*/ 272 w 300"/>
              <a:gd name="T27" fmla="*/ 57 h 140"/>
              <a:gd name="T28" fmla="*/ 300 w 300"/>
              <a:gd name="T29" fmla="*/ 28 h 140"/>
              <a:gd name="T30" fmla="*/ 272 w 300"/>
              <a:gd name="T31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0" h="140">
                <a:moveTo>
                  <a:pt x="272" y="0"/>
                </a:moveTo>
                <a:cubicBezTo>
                  <a:pt x="261" y="0"/>
                  <a:pt x="251" y="6"/>
                  <a:pt x="247" y="15"/>
                </a:cubicBezTo>
                <a:cubicBezTo>
                  <a:pt x="225" y="11"/>
                  <a:pt x="185" y="13"/>
                  <a:pt x="145" y="70"/>
                </a:cubicBezTo>
                <a:cubicBezTo>
                  <a:pt x="109" y="122"/>
                  <a:pt x="74" y="120"/>
                  <a:pt x="57" y="114"/>
                </a:cubicBezTo>
                <a:cubicBezTo>
                  <a:pt x="57" y="113"/>
                  <a:pt x="57" y="112"/>
                  <a:pt x="57" y="112"/>
                </a:cubicBezTo>
                <a:cubicBezTo>
                  <a:pt x="57" y="96"/>
                  <a:pt x="44" y="83"/>
                  <a:pt x="29" y="83"/>
                </a:cubicBezTo>
                <a:cubicBezTo>
                  <a:pt x="13" y="83"/>
                  <a:pt x="0" y="96"/>
                  <a:pt x="0" y="112"/>
                </a:cubicBezTo>
                <a:cubicBezTo>
                  <a:pt x="0" y="127"/>
                  <a:pt x="13" y="140"/>
                  <a:pt x="29" y="140"/>
                </a:cubicBezTo>
                <a:cubicBezTo>
                  <a:pt x="39" y="140"/>
                  <a:pt x="48" y="135"/>
                  <a:pt x="53" y="127"/>
                </a:cubicBezTo>
                <a:cubicBezTo>
                  <a:pt x="59" y="129"/>
                  <a:pt x="67" y="131"/>
                  <a:pt x="76" y="131"/>
                </a:cubicBezTo>
                <a:cubicBezTo>
                  <a:pt x="97" y="131"/>
                  <a:pt x="125" y="120"/>
                  <a:pt x="154" y="79"/>
                </a:cubicBezTo>
                <a:cubicBezTo>
                  <a:pt x="189" y="28"/>
                  <a:pt x="224" y="25"/>
                  <a:pt x="243" y="28"/>
                </a:cubicBezTo>
                <a:cubicBezTo>
                  <a:pt x="243" y="28"/>
                  <a:pt x="243" y="28"/>
                  <a:pt x="243" y="28"/>
                </a:cubicBezTo>
                <a:cubicBezTo>
                  <a:pt x="243" y="44"/>
                  <a:pt x="256" y="57"/>
                  <a:pt x="272" y="57"/>
                </a:cubicBezTo>
                <a:cubicBezTo>
                  <a:pt x="287" y="57"/>
                  <a:pt x="300" y="44"/>
                  <a:pt x="300" y="28"/>
                </a:cubicBezTo>
                <a:cubicBezTo>
                  <a:pt x="300" y="13"/>
                  <a:pt x="287" y="0"/>
                  <a:pt x="27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6" name="Freeform 66"/>
          <p:cNvSpPr>
            <a:spLocks noEditPoints="1"/>
          </p:cNvSpPr>
          <p:nvPr/>
        </p:nvSpPr>
        <p:spPr bwMode="auto">
          <a:xfrm>
            <a:off x="2494997" y="1867253"/>
            <a:ext cx="116329" cy="128503"/>
          </a:xfrm>
          <a:custGeom>
            <a:avLst/>
            <a:gdLst>
              <a:gd name="T0" fmla="*/ 17 w 49"/>
              <a:gd name="T1" fmla="*/ 40 h 54"/>
              <a:gd name="T2" fmla="*/ 13 w 49"/>
              <a:gd name="T3" fmla="*/ 54 h 54"/>
              <a:gd name="T4" fmla="*/ 0 w 49"/>
              <a:gd name="T5" fmla="*/ 54 h 54"/>
              <a:gd name="T6" fmla="*/ 17 w 49"/>
              <a:gd name="T7" fmla="*/ 0 h 54"/>
              <a:gd name="T8" fmla="*/ 33 w 49"/>
              <a:gd name="T9" fmla="*/ 0 h 54"/>
              <a:gd name="T10" fmla="*/ 49 w 49"/>
              <a:gd name="T11" fmla="*/ 54 h 54"/>
              <a:gd name="T12" fmla="*/ 36 w 49"/>
              <a:gd name="T13" fmla="*/ 54 h 54"/>
              <a:gd name="T14" fmla="*/ 32 w 49"/>
              <a:gd name="T15" fmla="*/ 40 h 54"/>
              <a:gd name="T16" fmla="*/ 17 w 49"/>
              <a:gd name="T17" fmla="*/ 40 h 54"/>
              <a:gd name="T18" fmla="*/ 30 w 49"/>
              <a:gd name="T19" fmla="*/ 31 h 54"/>
              <a:gd name="T20" fmla="*/ 24 w 49"/>
              <a:gd name="T21" fmla="*/ 9 h 54"/>
              <a:gd name="T22" fmla="*/ 24 w 49"/>
              <a:gd name="T23" fmla="*/ 9 h 54"/>
              <a:gd name="T24" fmla="*/ 19 w 49"/>
              <a:gd name="T25" fmla="*/ 31 h 54"/>
              <a:gd name="T26" fmla="*/ 30 w 49"/>
              <a:gd name="T27" fmla="*/ 3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9" h="54">
                <a:moveTo>
                  <a:pt x="17" y="40"/>
                </a:moveTo>
                <a:cubicBezTo>
                  <a:pt x="13" y="54"/>
                  <a:pt x="13" y="54"/>
                  <a:pt x="13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17" y="0"/>
                  <a:pt x="17" y="0"/>
                  <a:pt x="17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49" y="54"/>
                  <a:pt x="49" y="54"/>
                  <a:pt x="49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2" y="40"/>
                  <a:pt x="32" y="40"/>
                  <a:pt x="32" y="40"/>
                </a:cubicBezTo>
                <a:lnTo>
                  <a:pt x="17" y="40"/>
                </a:lnTo>
                <a:close/>
                <a:moveTo>
                  <a:pt x="30" y="31"/>
                </a:moveTo>
                <a:cubicBezTo>
                  <a:pt x="30" y="31"/>
                  <a:pt x="25" y="12"/>
                  <a:pt x="24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23" y="12"/>
                  <a:pt x="19" y="31"/>
                  <a:pt x="19" y="31"/>
                </a:cubicBezTo>
                <a:lnTo>
                  <a:pt x="30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7" name="Freeform 67"/>
          <p:cNvSpPr>
            <a:spLocks noEditPoints="1"/>
          </p:cNvSpPr>
          <p:nvPr/>
        </p:nvSpPr>
        <p:spPr bwMode="auto">
          <a:xfrm>
            <a:off x="3099638" y="1646768"/>
            <a:ext cx="93334" cy="131208"/>
          </a:xfrm>
          <a:custGeom>
            <a:avLst/>
            <a:gdLst>
              <a:gd name="T0" fmla="*/ 0 w 39"/>
              <a:gd name="T1" fmla="*/ 1 h 55"/>
              <a:gd name="T2" fmla="*/ 15 w 39"/>
              <a:gd name="T3" fmla="*/ 0 h 55"/>
              <a:gd name="T4" fmla="*/ 31 w 39"/>
              <a:gd name="T5" fmla="*/ 3 h 55"/>
              <a:gd name="T6" fmla="*/ 38 w 39"/>
              <a:gd name="T7" fmla="*/ 14 h 55"/>
              <a:gd name="T8" fmla="*/ 29 w 39"/>
              <a:gd name="T9" fmla="*/ 25 h 55"/>
              <a:gd name="T10" fmla="*/ 29 w 39"/>
              <a:gd name="T11" fmla="*/ 25 h 55"/>
              <a:gd name="T12" fmla="*/ 39 w 39"/>
              <a:gd name="T13" fmla="*/ 38 h 55"/>
              <a:gd name="T14" fmla="*/ 34 w 39"/>
              <a:gd name="T15" fmla="*/ 50 h 55"/>
              <a:gd name="T16" fmla="*/ 13 w 39"/>
              <a:gd name="T17" fmla="*/ 55 h 55"/>
              <a:gd name="T18" fmla="*/ 0 w 39"/>
              <a:gd name="T19" fmla="*/ 54 h 55"/>
              <a:gd name="T20" fmla="*/ 0 w 39"/>
              <a:gd name="T21" fmla="*/ 1 h 55"/>
              <a:gd name="T22" fmla="*/ 12 w 39"/>
              <a:gd name="T23" fmla="*/ 22 h 55"/>
              <a:gd name="T24" fmla="*/ 16 w 39"/>
              <a:gd name="T25" fmla="*/ 22 h 55"/>
              <a:gd name="T26" fmla="*/ 25 w 39"/>
              <a:gd name="T27" fmla="*/ 15 h 55"/>
              <a:gd name="T28" fmla="*/ 17 w 39"/>
              <a:gd name="T29" fmla="*/ 9 h 55"/>
              <a:gd name="T30" fmla="*/ 12 w 39"/>
              <a:gd name="T31" fmla="*/ 9 h 55"/>
              <a:gd name="T32" fmla="*/ 12 w 39"/>
              <a:gd name="T33" fmla="*/ 22 h 55"/>
              <a:gd name="T34" fmla="*/ 12 w 39"/>
              <a:gd name="T35" fmla="*/ 45 h 55"/>
              <a:gd name="T36" fmla="*/ 16 w 39"/>
              <a:gd name="T37" fmla="*/ 46 h 55"/>
              <a:gd name="T38" fmla="*/ 27 w 39"/>
              <a:gd name="T39" fmla="*/ 38 h 55"/>
              <a:gd name="T40" fmla="*/ 16 w 39"/>
              <a:gd name="T41" fmla="*/ 30 h 55"/>
              <a:gd name="T42" fmla="*/ 12 w 39"/>
              <a:gd name="T43" fmla="*/ 30 h 55"/>
              <a:gd name="T44" fmla="*/ 12 w 39"/>
              <a:gd name="T45" fmla="*/ 4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9" h="55">
                <a:moveTo>
                  <a:pt x="0" y="1"/>
                </a:moveTo>
                <a:cubicBezTo>
                  <a:pt x="3" y="1"/>
                  <a:pt x="9" y="0"/>
                  <a:pt x="15" y="0"/>
                </a:cubicBezTo>
                <a:cubicBezTo>
                  <a:pt x="23" y="0"/>
                  <a:pt x="27" y="1"/>
                  <a:pt x="31" y="3"/>
                </a:cubicBezTo>
                <a:cubicBezTo>
                  <a:pt x="35" y="5"/>
                  <a:pt x="38" y="9"/>
                  <a:pt x="38" y="14"/>
                </a:cubicBezTo>
                <a:cubicBezTo>
                  <a:pt x="38" y="18"/>
                  <a:pt x="35" y="23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35" y="27"/>
                  <a:pt x="39" y="31"/>
                  <a:pt x="39" y="38"/>
                </a:cubicBezTo>
                <a:cubicBezTo>
                  <a:pt x="39" y="43"/>
                  <a:pt x="37" y="47"/>
                  <a:pt x="34" y="50"/>
                </a:cubicBezTo>
                <a:cubicBezTo>
                  <a:pt x="30" y="53"/>
                  <a:pt x="23" y="55"/>
                  <a:pt x="13" y="55"/>
                </a:cubicBezTo>
                <a:cubicBezTo>
                  <a:pt x="7" y="55"/>
                  <a:pt x="2" y="54"/>
                  <a:pt x="0" y="54"/>
                </a:cubicBezTo>
                <a:lnTo>
                  <a:pt x="0" y="1"/>
                </a:lnTo>
                <a:close/>
                <a:moveTo>
                  <a:pt x="12" y="22"/>
                </a:moveTo>
                <a:cubicBezTo>
                  <a:pt x="16" y="22"/>
                  <a:pt x="16" y="22"/>
                  <a:pt x="16" y="22"/>
                </a:cubicBezTo>
                <a:cubicBezTo>
                  <a:pt x="22" y="22"/>
                  <a:pt x="25" y="19"/>
                  <a:pt x="25" y="15"/>
                </a:cubicBezTo>
                <a:cubicBezTo>
                  <a:pt x="25" y="11"/>
                  <a:pt x="22" y="9"/>
                  <a:pt x="17" y="9"/>
                </a:cubicBezTo>
                <a:cubicBezTo>
                  <a:pt x="14" y="9"/>
                  <a:pt x="13" y="9"/>
                  <a:pt x="12" y="9"/>
                </a:cubicBezTo>
                <a:lnTo>
                  <a:pt x="12" y="22"/>
                </a:lnTo>
                <a:close/>
                <a:moveTo>
                  <a:pt x="12" y="45"/>
                </a:moveTo>
                <a:cubicBezTo>
                  <a:pt x="13" y="46"/>
                  <a:pt x="14" y="46"/>
                  <a:pt x="16" y="46"/>
                </a:cubicBezTo>
                <a:cubicBezTo>
                  <a:pt x="22" y="46"/>
                  <a:pt x="27" y="44"/>
                  <a:pt x="27" y="38"/>
                </a:cubicBezTo>
                <a:cubicBezTo>
                  <a:pt x="27" y="33"/>
                  <a:pt x="22" y="30"/>
                  <a:pt x="16" y="30"/>
                </a:cubicBezTo>
                <a:cubicBezTo>
                  <a:pt x="12" y="30"/>
                  <a:pt x="12" y="30"/>
                  <a:pt x="12" y="30"/>
                </a:cubicBezTo>
                <a:lnTo>
                  <a:pt x="12" y="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8" name="Freeform 68"/>
          <p:cNvSpPr>
            <a:spLocks noEditPoints="1"/>
          </p:cNvSpPr>
          <p:nvPr/>
        </p:nvSpPr>
        <p:spPr bwMode="auto">
          <a:xfrm>
            <a:off x="2673549" y="1531792"/>
            <a:ext cx="296234" cy="423384"/>
          </a:xfrm>
          <a:custGeom>
            <a:avLst/>
            <a:gdLst>
              <a:gd name="T0" fmla="*/ 62 w 124"/>
              <a:gd name="T1" fmla="*/ 0 h 177"/>
              <a:gd name="T2" fmla="*/ 0 w 124"/>
              <a:gd name="T3" fmla="*/ 62 h 177"/>
              <a:gd name="T4" fmla="*/ 62 w 124"/>
              <a:gd name="T5" fmla="*/ 177 h 177"/>
              <a:gd name="T6" fmla="*/ 124 w 124"/>
              <a:gd name="T7" fmla="*/ 62 h 177"/>
              <a:gd name="T8" fmla="*/ 62 w 124"/>
              <a:gd name="T9" fmla="*/ 0 h 177"/>
              <a:gd name="T10" fmla="*/ 62 w 124"/>
              <a:gd name="T11" fmla="*/ 98 h 177"/>
              <a:gd name="T12" fmla="*/ 29 w 124"/>
              <a:gd name="T13" fmla="*/ 65 h 177"/>
              <a:gd name="T14" fmla="*/ 62 w 124"/>
              <a:gd name="T15" fmla="*/ 31 h 177"/>
              <a:gd name="T16" fmla="*/ 95 w 124"/>
              <a:gd name="T17" fmla="*/ 65 h 177"/>
              <a:gd name="T18" fmla="*/ 62 w 124"/>
              <a:gd name="T19" fmla="*/ 9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" h="177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0" y="96"/>
                  <a:pt x="62" y="177"/>
                  <a:pt x="62" y="177"/>
                </a:cubicBezTo>
                <a:cubicBezTo>
                  <a:pt x="62" y="177"/>
                  <a:pt x="124" y="96"/>
                  <a:pt x="124" y="62"/>
                </a:cubicBezTo>
                <a:cubicBezTo>
                  <a:pt x="124" y="28"/>
                  <a:pt x="96" y="0"/>
                  <a:pt x="62" y="0"/>
                </a:cubicBezTo>
                <a:close/>
                <a:moveTo>
                  <a:pt x="62" y="98"/>
                </a:moveTo>
                <a:cubicBezTo>
                  <a:pt x="44" y="98"/>
                  <a:pt x="29" y="83"/>
                  <a:pt x="29" y="65"/>
                </a:cubicBezTo>
                <a:cubicBezTo>
                  <a:pt x="29" y="46"/>
                  <a:pt x="44" y="31"/>
                  <a:pt x="62" y="31"/>
                </a:cubicBezTo>
                <a:cubicBezTo>
                  <a:pt x="80" y="31"/>
                  <a:pt x="95" y="46"/>
                  <a:pt x="95" y="65"/>
                </a:cubicBezTo>
                <a:cubicBezTo>
                  <a:pt x="95" y="83"/>
                  <a:pt x="80" y="98"/>
                  <a:pt x="62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09" name="Freeform 69"/>
          <p:cNvSpPr/>
          <p:nvPr/>
        </p:nvSpPr>
        <p:spPr bwMode="auto">
          <a:xfrm>
            <a:off x="6642267" y="1543966"/>
            <a:ext cx="189373" cy="265122"/>
          </a:xfrm>
          <a:custGeom>
            <a:avLst/>
            <a:gdLst>
              <a:gd name="T0" fmla="*/ 0 w 79"/>
              <a:gd name="T1" fmla="*/ 0 h 111"/>
              <a:gd name="T2" fmla="*/ 0 w 79"/>
              <a:gd name="T3" fmla="*/ 111 h 111"/>
              <a:gd name="T4" fmla="*/ 79 w 79"/>
              <a:gd name="T5" fmla="*/ 32 h 111"/>
              <a:gd name="T6" fmla="*/ 0 w 79"/>
              <a:gd name="T7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111">
                <a:moveTo>
                  <a:pt x="0" y="0"/>
                </a:moveTo>
                <a:cubicBezTo>
                  <a:pt x="0" y="111"/>
                  <a:pt x="0" y="111"/>
                  <a:pt x="0" y="111"/>
                </a:cubicBezTo>
                <a:cubicBezTo>
                  <a:pt x="79" y="32"/>
                  <a:pt x="79" y="32"/>
                  <a:pt x="79" y="32"/>
                </a:cubicBezTo>
                <a:cubicBezTo>
                  <a:pt x="59" y="12"/>
                  <a:pt x="31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0" name="Freeform 70"/>
          <p:cNvSpPr/>
          <p:nvPr/>
        </p:nvSpPr>
        <p:spPr bwMode="auto">
          <a:xfrm>
            <a:off x="6351444" y="1594015"/>
            <a:ext cx="454495" cy="534302"/>
          </a:xfrm>
          <a:custGeom>
            <a:avLst/>
            <a:gdLst>
              <a:gd name="T0" fmla="*/ 190 w 190"/>
              <a:gd name="T1" fmla="*/ 190 h 223"/>
              <a:gd name="T2" fmla="*/ 111 w 190"/>
              <a:gd name="T3" fmla="*/ 111 h 223"/>
              <a:gd name="T4" fmla="*/ 111 w 190"/>
              <a:gd name="T5" fmla="*/ 0 h 223"/>
              <a:gd name="T6" fmla="*/ 32 w 190"/>
              <a:gd name="T7" fmla="*/ 33 h 223"/>
              <a:gd name="T8" fmla="*/ 32 w 190"/>
              <a:gd name="T9" fmla="*/ 33 h 223"/>
              <a:gd name="T10" fmla="*/ 0 w 190"/>
              <a:gd name="T11" fmla="*/ 111 h 223"/>
              <a:gd name="T12" fmla="*/ 32 w 190"/>
              <a:gd name="T13" fmla="*/ 190 h 223"/>
              <a:gd name="T14" fmla="*/ 32 w 190"/>
              <a:gd name="T15" fmla="*/ 190 h 223"/>
              <a:gd name="T16" fmla="*/ 111 w 190"/>
              <a:gd name="T17" fmla="*/ 223 h 223"/>
              <a:gd name="T18" fmla="*/ 190 w 190"/>
              <a:gd name="T19" fmla="*/ 19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0" h="223">
                <a:moveTo>
                  <a:pt x="190" y="190"/>
                </a:moveTo>
                <a:cubicBezTo>
                  <a:pt x="111" y="111"/>
                  <a:pt x="111" y="111"/>
                  <a:pt x="111" y="111"/>
                </a:cubicBezTo>
                <a:cubicBezTo>
                  <a:pt x="111" y="0"/>
                  <a:pt x="111" y="0"/>
                  <a:pt x="111" y="0"/>
                </a:cubicBezTo>
                <a:cubicBezTo>
                  <a:pt x="80" y="1"/>
                  <a:pt x="53" y="1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13" y="53"/>
                  <a:pt x="0" y="81"/>
                  <a:pt x="0" y="111"/>
                </a:cubicBezTo>
                <a:cubicBezTo>
                  <a:pt x="0" y="142"/>
                  <a:pt x="13" y="170"/>
                  <a:pt x="32" y="190"/>
                </a:cubicBezTo>
                <a:cubicBezTo>
                  <a:pt x="32" y="190"/>
                  <a:pt x="32" y="190"/>
                  <a:pt x="32" y="190"/>
                </a:cubicBezTo>
                <a:cubicBezTo>
                  <a:pt x="53" y="210"/>
                  <a:pt x="80" y="222"/>
                  <a:pt x="111" y="223"/>
                </a:cubicBezTo>
                <a:cubicBezTo>
                  <a:pt x="142" y="222"/>
                  <a:pt x="169" y="210"/>
                  <a:pt x="190" y="1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1" name="Freeform 71"/>
          <p:cNvSpPr/>
          <p:nvPr/>
        </p:nvSpPr>
        <p:spPr bwMode="auto">
          <a:xfrm>
            <a:off x="6644972" y="1661648"/>
            <a:ext cx="265122" cy="376041"/>
          </a:xfrm>
          <a:custGeom>
            <a:avLst/>
            <a:gdLst>
              <a:gd name="T0" fmla="*/ 111 w 111"/>
              <a:gd name="T1" fmla="*/ 79 h 157"/>
              <a:gd name="T2" fmla="*/ 111 w 111"/>
              <a:gd name="T3" fmla="*/ 79 h 157"/>
              <a:gd name="T4" fmla="*/ 111 w 111"/>
              <a:gd name="T5" fmla="*/ 79 h 157"/>
              <a:gd name="T6" fmla="*/ 79 w 111"/>
              <a:gd name="T7" fmla="*/ 0 h 157"/>
              <a:gd name="T8" fmla="*/ 0 w 111"/>
              <a:gd name="T9" fmla="*/ 79 h 157"/>
              <a:gd name="T10" fmla="*/ 0 w 111"/>
              <a:gd name="T11" fmla="*/ 79 h 157"/>
              <a:gd name="T12" fmla="*/ 0 w 111"/>
              <a:gd name="T13" fmla="*/ 79 h 157"/>
              <a:gd name="T14" fmla="*/ 0 w 111"/>
              <a:gd name="T15" fmla="*/ 79 h 157"/>
              <a:gd name="T16" fmla="*/ 0 w 111"/>
              <a:gd name="T17" fmla="*/ 79 h 157"/>
              <a:gd name="T18" fmla="*/ 79 w 111"/>
              <a:gd name="T19" fmla="*/ 157 h 157"/>
              <a:gd name="T20" fmla="*/ 111 w 111"/>
              <a:gd name="T21" fmla="*/ 79 h 157"/>
              <a:gd name="T22" fmla="*/ 111 w 111"/>
              <a:gd name="T23" fmla="*/ 79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1" h="157">
                <a:moveTo>
                  <a:pt x="111" y="79"/>
                </a:move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48"/>
                  <a:pt x="98" y="20"/>
                  <a:pt x="79" y="0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79" y="157"/>
                  <a:pt x="79" y="157"/>
                  <a:pt x="79" y="157"/>
                </a:cubicBezTo>
                <a:cubicBezTo>
                  <a:pt x="98" y="137"/>
                  <a:pt x="111" y="109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2" name="Rectangle 72"/>
          <p:cNvSpPr>
            <a:spLocks noChangeArrowheads="1"/>
          </p:cNvSpPr>
          <p:nvPr/>
        </p:nvSpPr>
        <p:spPr bwMode="auto">
          <a:xfrm>
            <a:off x="4411723" y="4062627"/>
            <a:ext cx="647927" cy="3111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3" name="Freeform 73"/>
          <p:cNvSpPr/>
          <p:nvPr/>
        </p:nvSpPr>
        <p:spPr bwMode="auto">
          <a:xfrm>
            <a:off x="4377906" y="3621659"/>
            <a:ext cx="708796" cy="242127"/>
          </a:xfrm>
          <a:custGeom>
            <a:avLst/>
            <a:gdLst>
              <a:gd name="T0" fmla="*/ 469 w 524"/>
              <a:gd name="T1" fmla="*/ 14 h 179"/>
              <a:gd name="T2" fmla="*/ 476 w 524"/>
              <a:gd name="T3" fmla="*/ 27 h 179"/>
              <a:gd name="T4" fmla="*/ 315 w 524"/>
              <a:gd name="T5" fmla="*/ 138 h 179"/>
              <a:gd name="T6" fmla="*/ 218 w 524"/>
              <a:gd name="T7" fmla="*/ 0 h 179"/>
              <a:gd name="T8" fmla="*/ 0 w 524"/>
              <a:gd name="T9" fmla="*/ 154 h 179"/>
              <a:gd name="T10" fmla="*/ 0 w 524"/>
              <a:gd name="T11" fmla="*/ 179 h 179"/>
              <a:gd name="T12" fmla="*/ 214 w 524"/>
              <a:gd name="T13" fmla="*/ 28 h 179"/>
              <a:gd name="T14" fmla="*/ 310 w 524"/>
              <a:gd name="T15" fmla="*/ 165 h 179"/>
              <a:gd name="T16" fmla="*/ 488 w 524"/>
              <a:gd name="T17" fmla="*/ 42 h 179"/>
              <a:gd name="T18" fmla="*/ 495 w 524"/>
              <a:gd name="T19" fmla="*/ 55 h 179"/>
              <a:gd name="T20" fmla="*/ 524 w 524"/>
              <a:gd name="T21" fmla="*/ 5 h 179"/>
              <a:gd name="T22" fmla="*/ 469 w 524"/>
              <a:gd name="T23" fmla="*/ 1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24" h="179">
                <a:moveTo>
                  <a:pt x="469" y="14"/>
                </a:moveTo>
                <a:lnTo>
                  <a:pt x="476" y="27"/>
                </a:lnTo>
                <a:lnTo>
                  <a:pt x="315" y="138"/>
                </a:lnTo>
                <a:lnTo>
                  <a:pt x="218" y="0"/>
                </a:lnTo>
                <a:lnTo>
                  <a:pt x="0" y="154"/>
                </a:lnTo>
                <a:lnTo>
                  <a:pt x="0" y="179"/>
                </a:lnTo>
                <a:lnTo>
                  <a:pt x="214" y="28"/>
                </a:lnTo>
                <a:lnTo>
                  <a:pt x="310" y="165"/>
                </a:lnTo>
                <a:lnTo>
                  <a:pt x="488" y="42"/>
                </a:lnTo>
                <a:lnTo>
                  <a:pt x="495" y="55"/>
                </a:lnTo>
                <a:lnTo>
                  <a:pt x="524" y="5"/>
                </a:lnTo>
                <a:lnTo>
                  <a:pt x="469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4" name="Freeform 74"/>
          <p:cNvSpPr/>
          <p:nvPr/>
        </p:nvSpPr>
        <p:spPr bwMode="auto">
          <a:xfrm>
            <a:off x="4417133" y="3782626"/>
            <a:ext cx="106861" cy="252948"/>
          </a:xfrm>
          <a:custGeom>
            <a:avLst/>
            <a:gdLst>
              <a:gd name="T0" fmla="*/ 0 w 79"/>
              <a:gd name="T1" fmla="*/ 187 h 187"/>
              <a:gd name="T2" fmla="*/ 79 w 79"/>
              <a:gd name="T3" fmla="*/ 187 h 187"/>
              <a:gd name="T4" fmla="*/ 79 w 79"/>
              <a:gd name="T5" fmla="*/ 0 h 187"/>
              <a:gd name="T6" fmla="*/ 0 w 79"/>
              <a:gd name="T7" fmla="*/ 58 h 187"/>
              <a:gd name="T8" fmla="*/ 0 w 79"/>
              <a:gd name="T9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87">
                <a:moveTo>
                  <a:pt x="0" y="187"/>
                </a:moveTo>
                <a:lnTo>
                  <a:pt x="79" y="187"/>
                </a:lnTo>
                <a:lnTo>
                  <a:pt x="79" y="0"/>
                </a:lnTo>
                <a:lnTo>
                  <a:pt x="0" y="58"/>
                </a:lnTo>
                <a:lnTo>
                  <a:pt x="0" y="18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5" name="Freeform 75"/>
          <p:cNvSpPr/>
          <p:nvPr/>
        </p:nvSpPr>
        <p:spPr bwMode="auto">
          <a:xfrm>
            <a:off x="4935204" y="3714993"/>
            <a:ext cx="108213" cy="320581"/>
          </a:xfrm>
          <a:custGeom>
            <a:avLst/>
            <a:gdLst>
              <a:gd name="T0" fmla="*/ 71 w 80"/>
              <a:gd name="T1" fmla="*/ 0 h 237"/>
              <a:gd name="T2" fmla="*/ 0 w 80"/>
              <a:gd name="T3" fmla="*/ 51 h 237"/>
              <a:gd name="T4" fmla="*/ 0 w 80"/>
              <a:gd name="T5" fmla="*/ 237 h 237"/>
              <a:gd name="T6" fmla="*/ 80 w 80"/>
              <a:gd name="T7" fmla="*/ 237 h 237"/>
              <a:gd name="T8" fmla="*/ 80 w 80"/>
              <a:gd name="T9" fmla="*/ 12 h 237"/>
              <a:gd name="T10" fmla="*/ 71 w 80"/>
              <a:gd name="T11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237">
                <a:moveTo>
                  <a:pt x="71" y="0"/>
                </a:moveTo>
                <a:lnTo>
                  <a:pt x="0" y="51"/>
                </a:lnTo>
                <a:lnTo>
                  <a:pt x="0" y="237"/>
                </a:lnTo>
                <a:lnTo>
                  <a:pt x="80" y="237"/>
                </a:lnTo>
                <a:lnTo>
                  <a:pt x="80" y="12"/>
                </a:lnTo>
                <a:lnTo>
                  <a:pt x="7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6" name="Freeform 76"/>
          <p:cNvSpPr/>
          <p:nvPr/>
        </p:nvSpPr>
        <p:spPr bwMode="auto">
          <a:xfrm>
            <a:off x="4806701" y="3792094"/>
            <a:ext cx="106861" cy="243480"/>
          </a:xfrm>
          <a:custGeom>
            <a:avLst/>
            <a:gdLst>
              <a:gd name="T0" fmla="*/ 0 w 79"/>
              <a:gd name="T1" fmla="*/ 56 h 180"/>
              <a:gd name="T2" fmla="*/ 0 w 79"/>
              <a:gd name="T3" fmla="*/ 180 h 180"/>
              <a:gd name="T4" fmla="*/ 79 w 79"/>
              <a:gd name="T5" fmla="*/ 180 h 180"/>
              <a:gd name="T6" fmla="*/ 79 w 79"/>
              <a:gd name="T7" fmla="*/ 0 h 180"/>
              <a:gd name="T8" fmla="*/ 0 w 79"/>
              <a:gd name="T9" fmla="*/ 56 h 180"/>
              <a:gd name="T10" fmla="*/ 0 w 79"/>
              <a:gd name="T11" fmla="*/ 56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9" h="180">
                <a:moveTo>
                  <a:pt x="0" y="56"/>
                </a:moveTo>
                <a:lnTo>
                  <a:pt x="0" y="180"/>
                </a:lnTo>
                <a:lnTo>
                  <a:pt x="79" y="180"/>
                </a:lnTo>
                <a:lnTo>
                  <a:pt x="79" y="0"/>
                </a:lnTo>
                <a:lnTo>
                  <a:pt x="0" y="56"/>
                </a:lnTo>
                <a:lnTo>
                  <a:pt x="0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7" name="Freeform 77"/>
          <p:cNvSpPr/>
          <p:nvPr/>
        </p:nvSpPr>
        <p:spPr bwMode="auto">
          <a:xfrm>
            <a:off x="4545637" y="3698761"/>
            <a:ext cx="108213" cy="336813"/>
          </a:xfrm>
          <a:custGeom>
            <a:avLst/>
            <a:gdLst>
              <a:gd name="T0" fmla="*/ 0 w 80"/>
              <a:gd name="T1" fmla="*/ 56 h 249"/>
              <a:gd name="T2" fmla="*/ 0 w 80"/>
              <a:gd name="T3" fmla="*/ 249 h 249"/>
              <a:gd name="T4" fmla="*/ 80 w 80"/>
              <a:gd name="T5" fmla="*/ 249 h 249"/>
              <a:gd name="T6" fmla="*/ 80 w 80"/>
              <a:gd name="T7" fmla="*/ 0 h 249"/>
              <a:gd name="T8" fmla="*/ 0 w 80"/>
              <a:gd name="T9" fmla="*/ 56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249">
                <a:moveTo>
                  <a:pt x="0" y="56"/>
                </a:moveTo>
                <a:lnTo>
                  <a:pt x="0" y="249"/>
                </a:lnTo>
                <a:lnTo>
                  <a:pt x="80" y="249"/>
                </a:lnTo>
                <a:lnTo>
                  <a:pt x="80" y="0"/>
                </a:lnTo>
                <a:lnTo>
                  <a:pt x="0" y="5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8" name="Freeform 78"/>
          <p:cNvSpPr/>
          <p:nvPr/>
        </p:nvSpPr>
        <p:spPr bwMode="auto">
          <a:xfrm>
            <a:off x="4675493" y="3712288"/>
            <a:ext cx="109566" cy="323286"/>
          </a:xfrm>
          <a:custGeom>
            <a:avLst/>
            <a:gdLst>
              <a:gd name="T0" fmla="*/ 0 w 81"/>
              <a:gd name="T1" fmla="*/ 0 h 239"/>
              <a:gd name="T2" fmla="*/ 0 w 81"/>
              <a:gd name="T3" fmla="*/ 239 h 239"/>
              <a:gd name="T4" fmla="*/ 81 w 81"/>
              <a:gd name="T5" fmla="*/ 239 h 239"/>
              <a:gd name="T6" fmla="*/ 81 w 81"/>
              <a:gd name="T7" fmla="*/ 117 h 239"/>
              <a:gd name="T8" fmla="*/ 0 w 81"/>
              <a:gd name="T9" fmla="*/ 0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239">
                <a:moveTo>
                  <a:pt x="0" y="0"/>
                </a:moveTo>
                <a:lnTo>
                  <a:pt x="0" y="239"/>
                </a:lnTo>
                <a:lnTo>
                  <a:pt x="81" y="239"/>
                </a:lnTo>
                <a:lnTo>
                  <a:pt x="81" y="11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9" name="Freeform 79"/>
          <p:cNvSpPr/>
          <p:nvPr/>
        </p:nvSpPr>
        <p:spPr bwMode="auto">
          <a:xfrm>
            <a:off x="8276286" y="3574316"/>
            <a:ext cx="527539" cy="526186"/>
          </a:xfrm>
          <a:custGeom>
            <a:avLst/>
            <a:gdLst>
              <a:gd name="T0" fmla="*/ 46 w 390"/>
              <a:gd name="T1" fmla="*/ 343 h 389"/>
              <a:gd name="T2" fmla="*/ 46 w 390"/>
              <a:gd name="T3" fmla="*/ 0 h 389"/>
              <a:gd name="T4" fmla="*/ 30 w 390"/>
              <a:gd name="T5" fmla="*/ 0 h 389"/>
              <a:gd name="T6" fmla="*/ 30 w 390"/>
              <a:gd name="T7" fmla="*/ 33 h 389"/>
              <a:gd name="T8" fmla="*/ 0 w 390"/>
              <a:gd name="T9" fmla="*/ 33 h 389"/>
              <a:gd name="T10" fmla="*/ 0 w 390"/>
              <a:gd name="T11" fmla="*/ 47 h 389"/>
              <a:gd name="T12" fmla="*/ 30 w 390"/>
              <a:gd name="T13" fmla="*/ 47 h 389"/>
              <a:gd name="T14" fmla="*/ 30 w 390"/>
              <a:gd name="T15" fmla="*/ 95 h 389"/>
              <a:gd name="T16" fmla="*/ 0 w 390"/>
              <a:gd name="T17" fmla="*/ 95 h 389"/>
              <a:gd name="T18" fmla="*/ 0 w 390"/>
              <a:gd name="T19" fmla="*/ 111 h 389"/>
              <a:gd name="T20" fmla="*/ 30 w 390"/>
              <a:gd name="T21" fmla="*/ 111 h 389"/>
              <a:gd name="T22" fmla="*/ 30 w 390"/>
              <a:gd name="T23" fmla="*/ 157 h 389"/>
              <a:gd name="T24" fmla="*/ 0 w 390"/>
              <a:gd name="T25" fmla="*/ 157 h 389"/>
              <a:gd name="T26" fmla="*/ 0 w 390"/>
              <a:gd name="T27" fmla="*/ 173 h 389"/>
              <a:gd name="T28" fmla="*/ 30 w 390"/>
              <a:gd name="T29" fmla="*/ 173 h 389"/>
              <a:gd name="T30" fmla="*/ 30 w 390"/>
              <a:gd name="T31" fmla="*/ 219 h 389"/>
              <a:gd name="T32" fmla="*/ 0 w 390"/>
              <a:gd name="T33" fmla="*/ 219 h 389"/>
              <a:gd name="T34" fmla="*/ 0 w 390"/>
              <a:gd name="T35" fmla="*/ 235 h 389"/>
              <a:gd name="T36" fmla="*/ 30 w 390"/>
              <a:gd name="T37" fmla="*/ 235 h 389"/>
              <a:gd name="T38" fmla="*/ 30 w 390"/>
              <a:gd name="T39" fmla="*/ 281 h 389"/>
              <a:gd name="T40" fmla="*/ 0 w 390"/>
              <a:gd name="T41" fmla="*/ 281 h 389"/>
              <a:gd name="T42" fmla="*/ 0 w 390"/>
              <a:gd name="T43" fmla="*/ 297 h 389"/>
              <a:gd name="T44" fmla="*/ 30 w 390"/>
              <a:gd name="T45" fmla="*/ 297 h 389"/>
              <a:gd name="T46" fmla="*/ 30 w 390"/>
              <a:gd name="T47" fmla="*/ 343 h 389"/>
              <a:gd name="T48" fmla="*/ 0 w 390"/>
              <a:gd name="T49" fmla="*/ 343 h 389"/>
              <a:gd name="T50" fmla="*/ 0 w 390"/>
              <a:gd name="T51" fmla="*/ 359 h 389"/>
              <a:gd name="T52" fmla="*/ 30 w 390"/>
              <a:gd name="T53" fmla="*/ 359 h 389"/>
              <a:gd name="T54" fmla="*/ 30 w 390"/>
              <a:gd name="T55" fmla="*/ 389 h 389"/>
              <a:gd name="T56" fmla="*/ 46 w 390"/>
              <a:gd name="T57" fmla="*/ 389 h 389"/>
              <a:gd name="T58" fmla="*/ 46 w 390"/>
              <a:gd name="T59" fmla="*/ 359 h 389"/>
              <a:gd name="T60" fmla="*/ 93 w 390"/>
              <a:gd name="T61" fmla="*/ 359 h 389"/>
              <a:gd name="T62" fmla="*/ 93 w 390"/>
              <a:gd name="T63" fmla="*/ 389 h 389"/>
              <a:gd name="T64" fmla="*/ 107 w 390"/>
              <a:gd name="T65" fmla="*/ 389 h 389"/>
              <a:gd name="T66" fmla="*/ 107 w 390"/>
              <a:gd name="T67" fmla="*/ 359 h 389"/>
              <a:gd name="T68" fmla="*/ 155 w 390"/>
              <a:gd name="T69" fmla="*/ 359 h 389"/>
              <a:gd name="T70" fmla="*/ 155 w 390"/>
              <a:gd name="T71" fmla="*/ 389 h 389"/>
              <a:gd name="T72" fmla="*/ 169 w 390"/>
              <a:gd name="T73" fmla="*/ 389 h 389"/>
              <a:gd name="T74" fmla="*/ 169 w 390"/>
              <a:gd name="T75" fmla="*/ 359 h 389"/>
              <a:gd name="T76" fmla="*/ 217 w 390"/>
              <a:gd name="T77" fmla="*/ 359 h 389"/>
              <a:gd name="T78" fmla="*/ 217 w 390"/>
              <a:gd name="T79" fmla="*/ 389 h 389"/>
              <a:gd name="T80" fmla="*/ 233 w 390"/>
              <a:gd name="T81" fmla="*/ 389 h 389"/>
              <a:gd name="T82" fmla="*/ 233 w 390"/>
              <a:gd name="T83" fmla="*/ 359 h 389"/>
              <a:gd name="T84" fmla="*/ 279 w 390"/>
              <a:gd name="T85" fmla="*/ 359 h 389"/>
              <a:gd name="T86" fmla="*/ 279 w 390"/>
              <a:gd name="T87" fmla="*/ 389 h 389"/>
              <a:gd name="T88" fmla="*/ 295 w 390"/>
              <a:gd name="T89" fmla="*/ 389 h 389"/>
              <a:gd name="T90" fmla="*/ 295 w 390"/>
              <a:gd name="T91" fmla="*/ 359 h 389"/>
              <a:gd name="T92" fmla="*/ 341 w 390"/>
              <a:gd name="T93" fmla="*/ 359 h 389"/>
              <a:gd name="T94" fmla="*/ 341 w 390"/>
              <a:gd name="T95" fmla="*/ 389 h 389"/>
              <a:gd name="T96" fmla="*/ 357 w 390"/>
              <a:gd name="T97" fmla="*/ 389 h 389"/>
              <a:gd name="T98" fmla="*/ 357 w 390"/>
              <a:gd name="T99" fmla="*/ 359 h 389"/>
              <a:gd name="T100" fmla="*/ 390 w 390"/>
              <a:gd name="T101" fmla="*/ 359 h 389"/>
              <a:gd name="T102" fmla="*/ 390 w 390"/>
              <a:gd name="T103" fmla="*/ 343 h 389"/>
              <a:gd name="T104" fmla="*/ 46 w 390"/>
              <a:gd name="T105" fmla="*/ 343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90" h="389">
                <a:moveTo>
                  <a:pt x="46" y="343"/>
                </a:moveTo>
                <a:lnTo>
                  <a:pt x="46" y="0"/>
                </a:lnTo>
                <a:lnTo>
                  <a:pt x="30" y="0"/>
                </a:lnTo>
                <a:lnTo>
                  <a:pt x="30" y="33"/>
                </a:lnTo>
                <a:lnTo>
                  <a:pt x="0" y="33"/>
                </a:lnTo>
                <a:lnTo>
                  <a:pt x="0" y="47"/>
                </a:lnTo>
                <a:lnTo>
                  <a:pt x="30" y="47"/>
                </a:lnTo>
                <a:lnTo>
                  <a:pt x="30" y="95"/>
                </a:lnTo>
                <a:lnTo>
                  <a:pt x="0" y="95"/>
                </a:lnTo>
                <a:lnTo>
                  <a:pt x="0" y="111"/>
                </a:lnTo>
                <a:lnTo>
                  <a:pt x="30" y="111"/>
                </a:lnTo>
                <a:lnTo>
                  <a:pt x="30" y="157"/>
                </a:lnTo>
                <a:lnTo>
                  <a:pt x="0" y="157"/>
                </a:lnTo>
                <a:lnTo>
                  <a:pt x="0" y="173"/>
                </a:lnTo>
                <a:lnTo>
                  <a:pt x="30" y="173"/>
                </a:lnTo>
                <a:lnTo>
                  <a:pt x="30" y="219"/>
                </a:lnTo>
                <a:lnTo>
                  <a:pt x="0" y="219"/>
                </a:lnTo>
                <a:lnTo>
                  <a:pt x="0" y="235"/>
                </a:lnTo>
                <a:lnTo>
                  <a:pt x="30" y="235"/>
                </a:lnTo>
                <a:lnTo>
                  <a:pt x="30" y="281"/>
                </a:lnTo>
                <a:lnTo>
                  <a:pt x="0" y="281"/>
                </a:lnTo>
                <a:lnTo>
                  <a:pt x="0" y="297"/>
                </a:lnTo>
                <a:lnTo>
                  <a:pt x="30" y="297"/>
                </a:lnTo>
                <a:lnTo>
                  <a:pt x="30" y="343"/>
                </a:lnTo>
                <a:lnTo>
                  <a:pt x="0" y="343"/>
                </a:lnTo>
                <a:lnTo>
                  <a:pt x="0" y="359"/>
                </a:lnTo>
                <a:lnTo>
                  <a:pt x="30" y="359"/>
                </a:lnTo>
                <a:lnTo>
                  <a:pt x="30" y="389"/>
                </a:lnTo>
                <a:lnTo>
                  <a:pt x="46" y="389"/>
                </a:lnTo>
                <a:lnTo>
                  <a:pt x="46" y="359"/>
                </a:lnTo>
                <a:lnTo>
                  <a:pt x="93" y="359"/>
                </a:lnTo>
                <a:lnTo>
                  <a:pt x="93" y="389"/>
                </a:lnTo>
                <a:lnTo>
                  <a:pt x="107" y="389"/>
                </a:lnTo>
                <a:lnTo>
                  <a:pt x="107" y="359"/>
                </a:lnTo>
                <a:lnTo>
                  <a:pt x="155" y="359"/>
                </a:lnTo>
                <a:lnTo>
                  <a:pt x="155" y="389"/>
                </a:lnTo>
                <a:lnTo>
                  <a:pt x="169" y="389"/>
                </a:lnTo>
                <a:lnTo>
                  <a:pt x="169" y="359"/>
                </a:lnTo>
                <a:lnTo>
                  <a:pt x="217" y="359"/>
                </a:lnTo>
                <a:lnTo>
                  <a:pt x="217" y="389"/>
                </a:lnTo>
                <a:lnTo>
                  <a:pt x="233" y="389"/>
                </a:lnTo>
                <a:lnTo>
                  <a:pt x="233" y="359"/>
                </a:lnTo>
                <a:lnTo>
                  <a:pt x="279" y="359"/>
                </a:lnTo>
                <a:lnTo>
                  <a:pt x="279" y="389"/>
                </a:lnTo>
                <a:lnTo>
                  <a:pt x="295" y="389"/>
                </a:lnTo>
                <a:lnTo>
                  <a:pt x="295" y="359"/>
                </a:lnTo>
                <a:lnTo>
                  <a:pt x="341" y="359"/>
                </a:lnTo>
                <a:lnTo>
                  <a:pt x="341" y="389"/>
                </a:lnTo>
                <a:lnTo>
                  <a:pt x="357" y="389"/>
                </a:lnTo>
                <a:lnTo>
                  <a:pt x="357" y="359"/>
                </a:lnTo>
                <a:lnTo>
                  <a:pt x="390" y="359"/>
                </a:lnTo>
                <a:lnTo>
                  <a:pt x="390" y="343"/>
                </a:lnTo>
                <a:lnTo>
                  <a:pt x="46" y="3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0" name="Freeform 80"/>
          <p:cNvSpPr/>
          <p:nvPr/>
        </p:nvSpPr>
        <p:spPr bwMode="auto">
          <a:xfrm>
            <a:off x="8385851" y="3631128"/>
            <a:ext cx="401742" cy="380098"/>
          </a:xfrm>
          <a:custGeom>
            <a:avLst/>
            <a:gdLst>
              <a:gd name="T0" fmla="*/ 153 w 168"/>
              <a:gd name="T1" fmla="*/ 113 h 159"/>
              <a:gd name="T2" fmla="*/ 150 w 168"/>
              <a:gd name="T3" fmla="*/ 112 h 159"/>
              <a:gd name="T4" fmla="*/ 137 w 168"/>
              <a:gd name="T5" fmla="*/ 125 h 159"/>
              <a:gd name="T6" fmla="*/ 137 w 168"/>
              <a:gd name="T7" fmla="*/ 129 h 159"/>
              <a:gd name="T8" fmla="*/ 125 w 168"/>
              <a:gd name="T9" fmla="*/ 137 h 159"/>
              <a:gd name="T10" fmla="*/ 115 w 168"/>
              <a:gd name="T11" fmla="*/ 132 h 159"/>
              <a:gd name="T12" fmla="*/ 111 w 168"/>
              <a:gd name="T13" fmla="*/ 133 h 159"/>
              <a:gd name="T14" fmla="*/ 50 w 168"/>
              <a:gd name="T15" fmla="*/ 24 h 159"/>
              <a:gd name="T16" fmla="*/ 54 w 168"/>
              <a:gd name="T17" fmla="*/ 14 h 159"/>
              <a:gd name="T18" fmla="*/ 41 w 168"/>
              <a:gd name="T19" fmla="*/ 0 h 159"/>
              <a:gd name="T20" fmla="*/ 28 w 168"/>
              <a:gd name="T21" fmla="*/ 14 h 159"/>
              <a:gd name="T22" fmla="*/ 28 w 168"/>
              <a:gd name="T23" fmla="*/ 18 h 159"/>
              <a:gd name="T24" fmla="*/ 0 w 168"/>
              <a:gd name="T25" fmla="*/ 34 h 159"/>
              <a:gd name="T26" fmla="*/ 3 w 168"/>
              <a:gd name="T27" fmla="*/ 39 h 159"/>
              <a:gd name="T28" fmla="*/ 31 w 168"/>
              <a:gd name="T29" fmla="*/ 22 h 159"/>
              <a:gd name="T30" fmla="*/ 41 w 168"/>
              <a:gd name="T31" fmla="*/ 27 h 159"/>
              <a:gd name="T32" fmla="*/ 45 w 168"/>
              <a:gd name="T33" fmla="*/ 26 h 159"/>
              <a:gd name="T34" fmla="*/ 106 w 168"/>
              <a:gd name="T35" fmla="*/ 135 h 159"/>
              <a:gd name="T36" fmla="*/ 101 w 168"/>
              <a:gd name="T37" fmla="*/ 145 h 159"/>
              <a:gd name="T38" fmla="*/ 115 w 168"/>
              <a:gd name="T39" fmla="*/ 159 h 159"/>
              <a:gd name="T40" fmla="*/ 128 w 168"/>
              <a:gd name="T41" fmla="*/ 145 h 159"/>
              <a:gd name="T42" fmla="*/ 127 w 168"/>
              <a:gd name="T43" fmla="*/ 141 h 159"/>
              <a:gd name="T44" fmla="*/ 140 w 168"/>
              <a:gd name="T45" fmla="*/ 134 h 159"/>
              <a:gd name="T46" fmla="*/ 150 w 168"/>
              <a:gd name="T47" fmla="*/ 139 h 159"/>
              <a:gd name="T48" fmla="*/ 163 w 168"/>
              <a:gd name="T49" fmla="*/ 125 h 159"/>
              <a:gd name="T50" fmla="*/ 158 w 168"/>
              <a:gd name="T51" fmla="*/ 115 h 159"/>
              <a:gd name="T52" fmla="*/ 168 w 168"/>
              <a:gd name="T53" fmla="*/ 96 h 159"/>
              <a:gd name="T54" fmla="*/ 163 w 168"/>
              <a:gd name="T55" fmla="*/ 93 h 159"/>
              <a:gd name="T56" fmla="*/ 153 w 168"/>
              <a:gd name="T57" fmla="*/ 113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8" h="159">
                <a:moveTo>
                  <a:pt x="153" y="113"/>
                </a:moveTo>
                <a:cubicBezTo>
                  <a:pt x="152" y="112"/>
                  <a:pt x="151" y="112"/>
                  <a:pt x="150" y="112"/>
                </a:cubicBezTo>
                <a:cubicBezTo>
                  <a:pt x="142" y="112"/>
                  <a:pt x="137" y="118"/>
                  <a:pt x="137" y="125"/>
                </a:cubicBezTo>
                <a:cubicBezTo>
                  <a:pt x="137" y="127"/>
                  <a:pt x="137" y="128"/>
                  <a:pt x="137" y="129"/>
                </a:cubicBezTo>
                <a:cubicBezTo>
                  <a:pt x="125" y="137"/>
                  <a:pt x="125" y="137"/>
                  <a:pt x="125" y="137"/>
                </a:cubicBezTo>
                <a:cubicBezTo>
                  <a:pt x="122" y="134"/>
                  <a:pt x="119" y="132"/>
                  <a:pt x="115" y="132"/>
                </a:cubicBezTo>
                <a:cubicBezTo>
                  <a:pt x="113" y="132"/>
                  <a:pt x="112" y="132"/>
                  <a:pt x="111" y="133"/>
                </a:cubicBezTo>
                <a:cubicBezTo>
                  <a:pt x="50" y="24"/>
                  <a:pt x="50" y="24"/>
                  <a:pt x="50" y="24"/>
                </a:cubicBezTo>
                <a:cubicBezTo>
                  <a:pt x="52" y="21"/>
                  <a:pt x="54" y="18"/>
                  <a:pt x="54" y="14"/>
                </a:cubicBezTo>
                <a:cubicBezTo>
                  <a:pt x="54" y="6"/>
                  <a:pt x="48" y="0"/>
                  <a:pt x="41" y="0"/>
                </a:cubicBezTo>
                <a:cubicBezTo>
                  <a:pt x="34" y="0"/>
                  <a:pt x="28" y="6"/>
                  <a:pt x="28" y="14"/>
                </a:cubicBezTo>
                <a:cubicBezTo>
                  <a:pt x="28" y="15"/>
                  <a:pt x="28" y="17"/>
                  <a:pt x="28" y="18"/>
                </a:cubicBezTo>
                <a:cubicBezTo>
                  <a:pt x="0" y="34"/>
                  <a:pt x="0" y="34"/>
                  <a:pt x="0" y="34"/>
                </a:cubicBezTo>
                <a:cubicBezTo>
                  <a:pt x="3" y="39"/>
                  <a:pt x="3" y="39"/>
                  <a:pt x="3" y="39"/>
                </a:cubicBezTo>
                <a:cubicBezTo>
                  <a:pt x="31" y="22"/>
                  <a:pt x="31" y="22"/>
                  <a:pt x="31" y="22"/>
                </a:cubicBezTo>
                <a:cubicBezTo>
                  <a:pt x="34" y="25"/>
                  <a:pt x="37" y="27"/>
                  <a:pt x="41" y="27"/>
                </a:cubicBezTo>
                <a:cubicBezTo>
                  <a:pt x="42" y="27"/>
                  <a:pt x="44" y="27"/>
                  <a:pt x="45" y="26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103" y="138"/>
                  <a:pt x="101" y="141"/>
                  <a:pt x="101" y="145"/>
                </a:cubicBezTo>
                <a:cubicBezTo>
                  <a:pt x="101" y="153"/>
                  <a:pt x="107" y="159"/>
                  <a:pt x="115" y="159"/>
                </a:cubicBezTo>
                <a:cubicBezTo>
                  <a:pt x="122" y="159"/>
                  <a:pt x="128" y="153"/>
                  <a:pt x="128" y="145"/>
                </a:cubicBezTo>
                <a:cubicBezTo>
                  <a:pt x="128" y="144"/>
                  <a:pt x="128" y="142"/>
                  <a:pt x="127" y="141"/>
                </a:cubicBezTo>
                <a:cubicBezTo>
                  <a:pt x="140" y="134"/>
                  <a:pt x="140" y="134"/>
                  <a:pt x="140" y="134"/>
                </a:cubicBezTo>
                <a:cubicBezTo>
                  <a:pt x="142" y="137"/>
                  <a:pt x="146" y="139"/>
                  <a:pt x="150" y="139"/>
                </a:cubicBezTo>
                <a:cubicBezTo>
                  <a:pt x="157" y="139"/>
                  <a:pt x="163" y="133"/>
                  <a:pt x="163" y="125"/>
                </a:cubicBezTo>
                <a:cubicBezTo>
                  <a:pt x="163" y="121"/>
                  <a:pt x="161" y="117"/>
                  <a:pt x="158" y="115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3" y="93"/>
                  <a:pt x="163" y="93"/>
                  <a:pt x="163" y="93"/>
                </a:cubicBezTo>
                <a:lnTo>
                  <a:pt x="153" y="1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1" name="Freeform 81"/>
          <p:cNvSpPr/>
          <p:nvPr/>
        </p:nvSpPr>
        <p:spPr bwMode="auto">
          <a:xfrm>
            <a:off x="8591456" y="3664944"/>
            <a:ext cx="186668" cy="162320"/>
          </a:xfrm>
          <a:custGeom>
            <a:avLst/>
            <a:gdLst>
              <a:gd name="T0" fmla="*/ 36 w 78"/>
              <a:gd name="T1" fmla="*/ 25 h 68"/>
              <a:gd name="T2" fmla="*/ 42 w 78"/>
              <a:gd name="T3" fmla="*/ 26 h 68"/>
              <a:gd name="T4" fmla="*/ 52 w 78"/>
              <a:gd name="T5" fmla="*/ 22 h 68"/>
              <a:gd name="T6" fmla="*/ 76 w 78"/>
              <a:gd name="T7" fmla="*/ 34 h 68"/>
              <a:gd name="T8" fmla="*/ 78 w 78"/>
              <a:gd name="T9" fmla="*/ 30 h 68"/>
              <a:gd name="T10" fmla="*/ 55 w 78"/>
              <a:gd name="T11" fmla="*/ 17 h 68"/>
              <a:gd name="T12" fmla="*/ 55 w 78"/>
              <a:gd name="T13" fmla="*/ 13 h 68"/>
              <a:gd name="T14" fmla="*/ 42 w 78"/>
              <a:gd name="T15" fmla="*/ 0 h 68"/>
              <a:gd name="T16" fmla="*/ 29 w 78"/>
              <a:gd name="T17" fmla="*/ 13 h 68"/>
              <a:gd name="T18" fmla="*/ 32 w 78"/>
              <a:gd name="T19" fmla="*/ 22 h 68"/>
              <a:gd name="T20" fmla="*/ 0 w 78"/>
              <a:gd name="T21" fmla="*/ 63 h 68"/>
              <a:gd name="T22" fmla="*/ 3 w 78"/>
              <a:gd name="T23" fmla="*/ 68 h 68"/>
              <a:gd name="T24" fmla="*/ 36 w 78"/>
              <a:gd name="T25" fmla="*/ 2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68">
                <a:moveTo>
                  <a:pt x="36" y="25"/>
                </a:moveTo>
                <a:cubicBezTo>
                  <a:pt x="38" y="26"/>
                  <a:pt x="40" y="26"/>
                  <a:pt x="42" y="26"/>
                </a:cubicBezTo>
                <a:cubicBezTo>
                  <a:pt x="46" y="26"/>
                  <a:pt x="50" y="24"/>
                  <a:pt x="52" y="22"/>
                </a:cubicBezTo>
                <a:cubicBezTo>
                  <a:pt x="76" y="34"/>
                  <a:pt x="76" y="34"/>
                  <a:pt x="76" y="34"/>
                </a:cubicBezTo>
                <a:cubicBezTo>
                  <a:pt x="78" y="30"/>
                  <a:pt x="78" y="30"/>
                  <a:pt x="78" y="30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6"/>
                  <a:pt x="55" y="14"/>
                  <a:pt x="55" y="13"/>
                </a:cubicBezTo>
                <a:cubicBezTo>
                  <a:pt x="55" y="6"/>
                  <a:pt x="49" y="0"/>
                  <a:pt x="42" y="0"/>
                </a:cubicBezTo>
                <a:cubicBezTo>
                  <a:pt x="35" y="0"/>
                  <a:pt x="29" y="6"/>
                  <a:pt x="29" y="13"/>
                </a:cubicBezTo>
                <a:cubicBezTo>
                  <a:pt x="29" y="16"/>
                  <a:pt x="30" y="19"/>
                  <a:pt x="32" y="22"/>
                </a:cubicBezTo>
                <a:cubicBezTo>
                  <a:pt x="0" y="63"/>
                  <a:pt x="0" y="63"/>
                  <a:pt x="0" y="63"/>
                </a:cubicBezTo>
                <a:cubicBezTo>
                  <a:pt x="3" y="68"/>
                  <a:pt x="3" y="68"/>
                  <a:pt x="3" y="68"/>
                </a:cubicBezTo>
                <a:lnTo>
                  <a:pt x="36" y="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22" name="Freeform 82"/>
          <p:cNvSpPr/>
          <p:nvPr/>
        </p:nvSpPr>
        <p:spPr bwMode="auto">
          <a:xfrm>
            <a:off x="8358798" y="3777215"/>
            <a:ext cx="213721" cy="160967"/>
          </a:xfrm>
          <a:custGeom>
            <a:avLst/>
            <a:gdLst>
              <a:gd name="T0" fmla="*/ 77 w 89"/>
              <a:gd name="T1" fmla="*/ 42 h 67"/>
              <a:gd name="T2" fmla="*/ 71 w 89"/>
              <a:gd name="T3" fmla="*/ 41 h 67"/>
              <a:gd name="T4" fmla="*/ 63 w 89"/>
              <a:gd name="T5" fmla="*/ 43 h 67"/>
              <a:gd name="T6" fmla="*/ 37 w 89"/>
              <a:gd name="T7" fmla="*/ 20 h 67"/>
              <a:gd name="T8" fmla="*/ 39 w 89"/>
              <a:gd name="T9" fmla="*/ 13 h 67"/>
              <a:gd name="T10" fmla="*/ 26 w 89"/>
              <a:gd name="T11" fmla="*/ 0 h 67"/>
              <a:gd name="T12" fmla="*/ 12 w 89"/>
              <a:gd name="T13" fmla="*/ 13 h 67"/>
              <a:gd name="T14" fmla="*/ 15 w 89"/>
              <a:gd name="T15" fmla="*/ 21 h 67"/>
              <a:gd name="T16" fmla="*/ 0 w 89"/>
              <a:gd name="T17" fmla="*/ 39 h 67"/>
              <a:gd name="T18" fmla="*/ 4 w 89"/>
              <a:gd name="T19" fmla="*/ 42 h 67"/>
              <a:gd name="T20" fmla="*/ 19 w 89"/>
              <a:gd name="T21" fmla="*/ 25 h 67"/>
              <a:gd name="T22" fmla="*/ 26 w 89"/>
              <a:gd name="T23" fmla="*/ 27 h 67"/>
              <a:gd name="T24" fmla="*/ 33 w 89"/>
              <a:gd name="T25" fmla="*/ 24 h 67"/>
              <a:gd name="T26" fmla="*/ 60 w 89"/>
              <a:gd name="T27" fmla="*/ 47 h 67"/>
              <a:gd name="T28" fmla="*/ 58 w 89"/>
              <a:gd name="T29" fmla="*/ 54 h 67"/>
              <a:gd name="T30" fmla="*/ 71 w 89"/>
              <a:gd name="T31" fmla="*/ 67 h 67"/>
              <a:gd name="T32" fmla="*/ 84 w 89"/>
              <a:gd name="T33" fmla="*/ 54 h 67"/>
              <a:gd name="T34" fmla="*/ 81 w 89"/>
              <a:gd name="T35" fmla="*/ 45 h 67"/>
              <a:gd name="T36" fmla="*/ 89 w 89"/>
              <a:gd name="T37" fmla="*/ 35 h 67"/>
              <a:gd name="T38" fmla="*/ 86 w 89"/>
              <a:gd name="T39" fmla="*/ 30 h 67"/>
              <a:gd name="T40" fmla="*/ 77 w 89"/>
              <a:gd name="T41" fmla="*/ 4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9" h="67">
                <a:moveTo>
                  <a:pt x="77" y="42"/>
                </a:moveTo>
                <a:cubicBezTo>
                  <a:pt x="75" y="41"/>
                  <a:pt x="73" y="41"/>
                  <a:pt x="71" y="41"/>
                </a:cubicBezTo>
                <a:cubicBezTo>
                  <a:pt x="68" y="41"/>
                  <a:pt x="65" y="42"/>
                  <a:pt x="63" y="43"/>
                </a:cubicBezTo>
                <a:cubicBezTo>
                  <a:pt x="37" y="20"/>
                  <a:pt x="37" y="20"/>
                  <a:pt x="37" y="20"/>
                </a:cubicBezTo>
                <a:cubicBezTo>
                  <a:pt x="38" y="18"/>
                  <a:pt x="39" y="16"/>
                  <a:pt x="39" y="13"/>
                </a:cubicBezTo>
                <a:cubicBezTo>
                  <a:pt x="39" y="6"/>
                  <a:pt x="33" y="0"/>
                  <a:pt x="26" y="0"/>
                </a:cubicBezTo>
                <a:cubicBezTo>
                  <a:pt x="18" y="0"/>
                  <a:pt x="12" y="6"/>
                  <a:pt x="12" y="13"/>
                </a:cubicBezTo>
                <a:cubicBezTo>
                  <a:pt x="12" y="16"/>
                  <a:pt x="13" y="19"/>
                  <a:pt x="15" y="21"/>
                </a:cubicBezTo>
                <a:cubicBezTo>
                  <a:pt x="0" y="39"/>
                  <a:pt x="0" y="39"/>
                  <a:pt x="0" y="39"/>
                </a:cubicBezTo>
                <a:cubicBezTo>
                  <a:pt x="4" y="42"/>
                  <a:pt x="4" y="42"/>
                  <a:pt x="4" y="42"/>
                </a:cubicBezTo>
                <a:cubicBezTo>
                  <a:pt x="19" y="25"/>
                  <a:pt x="19" y="25"/>
                  <a:pt x="19" y="25"/>
                </a:cubicBezTo>
                <a:cubicBezTo>
                  <a:pt x="21" y="26"/>
                  <a:pt x="23" y="27"/>
                  <a:pt x="26" y="27"/>
                </a:cubicBezTo>
                <a:cubicBezTo>
                  <a:pt x="28" y="27"/>
                  <a:pt x="31" y="26"/>
                  <a:pt x="33" y="24"/>
                </a:cubicBezTo>
                <a:cubicBezTo>
                  <a:pt x="60" y="47"/>
                  <a:pt x="60" y="47"/>
                  <a:pt x="60" y="47"/>
                </a:cubicBezTo>
                <a:cubicBezTo>
                  <a:pt x="58" y="49"/>
                  <a:pt x="58" y="51"/>
                  <a:pt x="58" y="54"/>
                </a:cubicBezTo>
                <a:cubicBezTo>
                  <a:pt x="58" y="61"/>
                  <a:pt x="64" y="67"/>
                  <a:pt x="71" y="67"/>
                </a:cubicBezTo>
                <a:cubicBezTo>
                  <a:pt x="78" y="67"/>
                  <a:pt x="84" y="61"/>
                  <a:pt x="84" y="54"/>
                </a:cubicBezTo>
                <a:cubicBezTo>
                  <a:pt x="84" y="51"/>
                  <a:pt x="83" y="48"/>
                  <a:pt x="81" y="45"/>
                </a:cubicBezTo>
                <a:cubicBezTo>
                  <a:pt x="89" y="35"/>
                  <a:pt x="89" y="35"/>
                  <a:pt x="89" y="35"/>
                </a:cubicBezTo>
                <a:cubicBezTo>
                  <a:pt x="86" y="30"/>
                  <a:pt x="86" y="30"/>
                  <a:pt x="86" y="30"/>
                </a:cubicBezTo>
                <a:lnTo>
                  <a:pt x="77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54" name="组合 953"/>
          <p:cNvGrpSpPr/>
          <p:nvPr/>
        </p:nvGrpSpPr>
        <p:grpSpPr>
          <a:xfrm>
            <a:off x="1471255" y="4635710"/>
            <a:ext cx="2241974" cy="963559"/>
            <a:chOff x="7523108" y="3331677"/>
            <a:chExt cx="2241974" cy="963559"/>
          </a:xfrm>
        </p:grpSpPr>
        <p:sp>
          <p:nvSpPr>
            <p:cNvPr id="955" name="矩形 954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956" name="文本框 17"/>
            <p:cNvSpPr txBox="1"/>
            <p:nvPr/>
          </p:nvSpPr>
          <p:spPr>
            <a:xfrm>
              <a:off x="7523108" y="3641467"/>
              <a:ext cx="2161612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957" name="组合 956"/>
          <p:cNvGrpSpPr/>
          <p:nvPr/>
        </p:nvGrpSpPr>
        <p:grpSpPr>
          <a:xfrm>
            <a:off x="5703080" y="4635710"/>
            <a:ext cx="2241974" cy="963559"/>
            <a:chOff x="7523108" y="3331677"/>
            <a:chExt cx="2241974" cy="963559"/>
          </a:xfrm>
        </p:grpSpPr>
        <p:sp>
          <p:nvSpPr>
            <p:cNvPr id="958" name="矩形 957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959" name="文本框 17"/>
            <p:cNvSpPr txBox="1"/>
            <p:nvPr/>
          </p:nvSpPr>
          <p:spPr>
            <a:xfrm>
              <a:off x="7523108" y="3641467"/>
              <a:ext cx="2161612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960" name="组合 959"/>
          <p:cNvGrpSpPr/>
          <p:nvPr/>
        </p:nvGrpSpPr>
        <p:grpSpPr>
          <a:xfrm>
            <a:off x="8103821" y="1526749"/>
            <a:ext cx="2241974" cy="963559"/>
            <a:chOff x="7523108" y="3331677"/>
            <a:chExt cx="2241974" cy="963559"/>
          </a:xfrm>
        </p:grpSpPr>
        <p:sp>
          <p:nvSpPr>
            <p:cNvPr id="961" name="矩形 960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962" name="文本框 17"/>
            <p:cNvSpPr txBox="1"/>
            <p:nvPr/>
          </p:nvSpPr>
          <p:spPr>
            <a:xfrm>
              <a:off x="7523108" y="3641467"/>
              <a:ext cx="2161612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963" name="组合 962"/>
          <p:cNvGrpSpPr/>
          <p:nvPr/>
        </p:nvGrpSpPr>
        <p:grpSpPr>
          <a:xfrm>
            <a:off x="3769579" y="1526749"/>
            <a:ext cx="2241974" cy="963559"/>
            <a:chOff x="7523108" y="3331677"/>
            <a:chExt cx="2241974" cy="963559"/>
          </a:xfrm>
        </p:grpSpPr>
        <p:sp>
          <p:nvSpPr>
            <p:cNvPr id="964" name="矩形 963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965" name="文本框 17"/>
            <p:cNvSpPr txBox="1"/>
            <p:nvPr/>
          </p:nvSpPr>
          <p:spPr>
            <a:xfrm>
              <a:off x="7523108" y="3641467"/>
              <a:ext cx="1957610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8358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21"/>
          <p:cNvSpPr>
            <a:spLocks noChangeArrowheads="1"/>
          </p:cNvSpPr>
          <p:nvPr/>
        </p:nvSpPr>
        <p:spPr bwMode="auto">
          <a:xfrm>
            <a:off x="6661927" y="2345024"/>
            <a:ext cx="1027113" cy="10271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4341002" y="1007150"/>
            <a:ext cx="3532188" cy="4867275"/>
          </a:xfrm>
          <a:custGeom>
            <a:avLst/>
            <a:gdLst>
              <a:gd name="T0" fmla="*/ 957 w 1183"/>
              <a:gd name="T1" fmla="*/ 1631 h 1631"/>
              <a:gd name="T2" fmla="*/ 927 w 1183"/>
              <a:gd name="T3" fmla="*/ 1601 h 1631"/>
              <a:gd name="T4" fmla="*/ 957 w 1183"/>
              <a:gd name="T5" fmla="*/ 1571 h 1631"/>
              <a:gd name="T6" fmla="*/ 1123 w 1183"/>
              <a:gd name="T7" fmla="*/ 1405 h 1631"/>
              <a:gd name="T8" fmla="*/ 956 w 1183"/>
              <a:gd name="T9" fmla="*/ 1238 h 1631"/>
              <a:gd name="T10" fmla="*/ 226 w 1183"/>
              <a:gd name="T11" fmla="*/ 1238 h 1631"/>
              <a:gd name="T12" fmla="*/ 0 w 1183"/>
              <a:gd name="T13" fmla="*/ 1012 h 1631"/>
              <a:gd name="T14" fmla="*/ 226 w 1183"/>
              <a:gd name="T15" fmla="*/ 785 h 1631"/>
              <a:gd name="T16" fmla="*/ 957 w 1183"/>
              <a:gd name="T17" fmla="*/ 785 h 1631"/>
              <a:gd name="T18" fmla="*/ 1123 w 1183"/>
              <a:gd name="T19" fmla="*/ 619 h 1631"/>
              <a:gd name="T20" fmla="*/ 956 w 1183"/>
              <a:gd name="T21" fmla="*/ 453 h 1631"/>
              <a:gd name="T22" fmla="*/ 226 w 1183"/>
              <a:gd name="T23" fmla="*/ 453 h 1631"/>
              <a:gd name="T24" fmla="*/ 0 w 1183"/>
              <a:gd name="T25" fmla="*/ 226 h 1631"/>
              <a:gd name="T26" fmla="*/ 226 w 1183"/>
              <a:gd name="T27" fmla="*/ 0 h 1631"/>
              <a:gd name="T28" fmla="*/ 404 w 1183"/>
              <a:gd name="T29" fmla="*/ 0 h 1631"/>
              <a:gd name="T30" fmla="*/ 434 w 1183"/>
              <a:gd name="T31" fmla="*/ 30 h 1631"/>
              <a:gd name="T32" fmla="*/ 404 w 1183"/>
              <a:gd name="T33" fmla="*/ 60 h 1631"/>
              <a:gd name="T34" fmla="*/ 226 w 1183"/>
              <a:gd name="T35" fmla="*/ 60 h 1631"/>
              <a:gd name="T36" fmla="*/ 60 w 1183"/>
              <a:gd name="T37" fmla="*/ 226 h 1631"/>
              <a:gd name="T38" fmla="*/ 226 w 1183"/>
              <a:gd name="T39" fmla="*/ 393 h 1631"/>
              <a:gd name="T40" fmla="*/ 956 w 1183"/>
              <a:gd name="T41" fmla="*/ 393 h 1631"/>
              <a:gd name="T42" fmla="*/ 1183 w 1183"/>
              <a:gd name="T43" fmla="*/ 619 h 1631"/>
              <a:gd name="T44" fmla="*/ 957 w 1183"/>
              <a:gd name="T45" fmla="*/ 845 h 1631"/>
              <a:gd name="T46" fmla="*/ 226 w 1183"/>
              <a:gd name="T47" fmla="*/ 845 h 1631"/>
              <a:gd name="T48" fmla="*/ 60 w 1183"/>
              <a:gd name="T49" fmla="*/ 1012 h 1631"/>
              <a:gd name="T50" fmla="*/ 226 w 1183"/>
              <a:gd name="T51" fmla="*/ 1178 h 1631"/>
              <a:gd name="T52" fmla="*/ 956 w 1183"/>
              <a:gd name="T53" fmla="*/ 1178 h 1631"/>
              <a:gd name="T54" fmla="*/ 1183 w 1183"/>
              <a:gd name="T55" fmla="*/ 1405 h 1631"/>
              <a:gd name="T56" fmla="*/ 957 w 1183"/>
              <a:gd name="T57" fmla="*/ 1631 h 1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183" h="1631">
                <a:moveTo>
                  <a:pt x="957" y="1631"/>
                </a:moveTo>
                <a:cubicBezTo>
                  <a:pt x="940" y="1631"/>
                  <a:pt x="927" y="1618"/>
                  <a:pt x="927" y="1601"/>
                </a:cubicBezTo>
                <a:cubicBezTo>
                  <a:pt x="927" y="1585"/>
                  <a:pt x="940" y="1571"/>
                  <a:pt x="957" y="1571"/>
                </a:cubicBezTo>
                <a:cubicBezTo>
                  <a:pt x="1048" y="1571"/>
                  <a:pt x="1123" y="1497"/>
                  <a:pt x="1123" y="1405"/>
                </a:cubicBezTo>
                <a:cubicBezTo>
                  <a:pt x="1123" y="1313"/>
                  <a:pt x="1048" y="1238"/>
                  <a:pt x="956" y="1238"/>
                </a:cubicBezTo>
                <a:cubicBezTo>
                  <a:pt x="226" y="1238"/>
                  <a:pt x="226" y="1238"/>
                  <a:pt x="226" y="1238"/>
                </a:cubicBezTo>
                <a:cubicBezTo>
                  <a:pt x="101" y="1238"/>
                  <a:pt x="0" y="1137"/>
                  <a:pt x="0" y="1012"/>
                </a:cubicBezTo>
                <a:cubicBezTo>
                  <a:pt x="0" y="887"/>
                  <a:pt x="101" y="785"/>
                  <a:pt x="226" y="785"/>
                </a:cubicBezTo>
                <a:cubicBezTo>
                  <a:pt x="957" y="785"/>
                  <a:pt x="957" y="785"/>
                  <a:pt x="957" y="785"/>
                </a:cubicBezTo>
                <a:cubicBezTo>
                  <a:pt x="1048" y="785"/>
                  <a:pt x="1123" y="711"/>
                  <a:pt x="1123" y="619"/>
                </a:cubicBezTo>
                <a:cubicBezTo>
                  <a:pt x="1123" y="527"/>
                  <a:pt x="1048" y="453"/>
                  <a:pt x="956" y="453"/>
                </a:cubicBezTo>
                <a:cubicBezTo>
                  <a:pt x="226" y="453"/>
                  <a:pt x="226" y="453"/>
                  <a:pt x="226" y="453"/>
                </a:cubicBezTo>
                <a:cubicBezTo>
                  <a:pt x="101" y="453"/>
                  <a:pt x="0" y="351"/>
                  <a:pt x="0" y="226"/>
                </a:cubicBezTo>
                <a:cubicBezTo>
                  <a:pt x="0" y="101"/>
                  <a:pt x="101" y="0"/>
                  <a:pt x="226" y="0"/>
                </a:cubicBezTo>
                <a:cubicBezTo>
                  <a:pt x="404" y="0"/>
                  <a:pt x="404" y="0"/>
                  <a:pt x="404" y="0"/>
                </a:cubicBezTo>
                <a:cubicBezTo>
                  <a:pt x="421" y="0"/>
                  <a:pt x="434" y="13"/>
                  <a:pt x="434" y="30"/>
                </a:cubicBezTo>
                <a:cubicBezTo>
                  <a:pt x="434" y="46"/>
                  <a:pt x="421" y="60"/>
                  <a:pt x="404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134" y="60"/>
                  <a:pt x="60" y="134"/>
                  <a:pt x="60" y="226"/>
                </a:cubicBezTo>
                <a:cubicBezTo>
                  <a:pt x="60" y="318"/>
                  <a:pt x="134" y="393"/>
                  <a:pt x="226" y="393"/>
                </a:cubicBezTo>
                <a:cubicBezTo>
                  <a:pt x="956" y="393"/>
                  <a:pt x="956" y="393"/>
                  <a:pt x="956" y="393"/>
                </a:cubicBezTo>
                <a:cubicBezTo>
                  <a:pt x="1081" y="393"/>
                  <a:pt x="1183" y="494"/>
                  <a:pt x="1183" y="619"/>
                </a:cubicBezTo>
                <a:cubicBezTo>
                  <a:pt x="1183" y="744"/>
                  <a:pt x="1081" y="845"/>
                  <a:pt x="957" y="845"/>
                </a:cubicBezTo>
                <a:cubicBezTo>
                  <a:pt x="226" y="845"/>
                  <a:pt x="226" y="845"/>
                  <a:pt x="226" y="845"/>
                </a:cubicBezTo>
                <a:cubicBezTo>
                  <a:pt x="134" y="845"/>
                  <a:pt x="60" y="920"/>
                  <a:pt x="60" y="1012"/>
                </a:cubicBezTo>
                <a:cubicBezTo>
                  <a:pt x="60" y="1104"/>
                  <a:pt x="134" y="1178"/>
                  <a:pt x="226" y="1178"/>
                </a:cubicBezTo>
                <a:cubicBezTo>
                  <a:pt x="956" y="1178"/>
                  <a:pt x="956" y="1178"/>
                  <a:pt x="956" y="1178"/>
                </a:cubicBezTo>
                <a:cubicBezTo>
                  <a:pt x="1081" y="1178"/>
                  <a:pt x="1183" y="1280"/>
                  <a:pt x="1183" y="1405"/>
                </a:cubicBezTo>
                <a:cubicBezTo>
                  <a:pt x="1183" y="1530"/>
                  <a:pt x="1081" y="1631"/>
                  <a:pt x="957" y="1631"/>
                </a:cubicBezTo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4493402" y="1169075"/>
            <a:ext cx="1027113" cy="10255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Oval 14"/>
          <p:cNvSpPr>
            <a:spLocks noChangeArrowheads="1"/>
          </p:cNvSpPr>
          <p:nvPr/>
        </p:nvSpPr>
        <p:spPr bwMode="auto">
          <a:xfrm>
            <a:off x="4583889" y="1251625"/>
            <a:ext cx="847725" cy="84455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4788676" y="1442581"/>
            <a:ext cx="401786" cy="430887"/>
            <a:chOff x="4790264" y="1562775"/>
            <a:chExt cx="401786" cy="430887"/>
          </a:xfrm>
        </p:grpSpPr>
        <p:sp>
          <p:nvSpPr>
            <p:cNvPr id="12" name="Rectangle 19"/>
            <p:cNvSpPr>
              <a:spLocks noChangeArrowheads="1"/>
            </p:cNvSpPr>
            <p:nvPr/>
          </p:nvSpPr>
          <p:spPr bwMode="auto">
            <a:xfrm>
              <a:off x="4790264" y="1562775"/>
              <a:ext cx="17953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8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anose="02020603050405020304" pitchFamily="18" charset="0"/>
                </a:rPr>
                <a:t>0</a:t>
              </a:r>
              <a:endParaRPr lang="zh-CN" altLang="zh-CN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13" name="Rectangle 20"/>
            <p:cNvSpPr>
              <a:spLocks noChangeArrowheads="1"/>
            </p:cNvSpPr>
            <p:nvPr/>
          </p:nvSpPr>
          <p:spPr bwMode="auto">
            <a:xfrm>
              <a:off x="5012514" y="1562775"/>
              <a:ext cx="17953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80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anose="02020603050405020304" pitchFamily="18" charset="0"/>
                </a:rPr>
                <a:t>1</a:t>
              </a:r>
              <a:endParaRPr lang="zh-CN" altLang="zh-CN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sp>
        <p:nvSpPr>
          <p:cNvPr id="15" name="Oval 30"/>
          <p:cNvSpPr>
            <a:spLocks noChangeArrowheads="1"/>
          </p:cNvSpPr>
          <p:nvPr/>
        </p:nvSpPr>
        <p:spPr bwMode="auto">
          <a:xfrm>
            <a:off x="6752009" y="2431710"/>
            <a:ext cx="847725" cy="84455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84189" y="2638426"/>
            <a:ext cx="401786" cy="430887"/>
            <a:chOff x="6984189" y="2743875"/>
            <a:chExt cx="401786" cy="430887"/>
          </a:xfrm>
        </p:grpSpPr>
        <p:sp>
          <p:nvSpPr>
            <p:cNvPr id="20" name="Rectangle 35"/>
            <p:cNvSpPr>
              <a:spLocks noChangeArrowheads="1"/>
            </p:cNvSpPr>
            <p:nvPr/>
          </p:nvSpPr>
          <p:spPr bwMode="auto">
            <a:xfrm>
              <a:off x="6984189" y="2743875"/>
              <a:ext cx="17953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80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anose="02020603050405020304" pitchFamily="18" charset="0"/>
                </a:rPr>
                <a:t>0</a:t>
              </a:r>
              <a:endParaRPr lang="zh-CN" altLang="zh-CN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21" name="Rectangle 36"/>
            <p:cNvSpPr>
              <a:spLocks noChangeArrowheads="1"/>
            </p:cNvSpPr>
            <p:nvPr/>
          </p:nvSpPr>
          <p:spPr bwMode="auto">
            <a:xfrm>
              <a:off x="7206439" y="2743875"/>
              <a:ext cx="17953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8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anose="02020603050405020304" pitchFamily="18" charset="0"/>
                </a:rPr>
                <a:t>2</a:t>
              </a:r>
              <a:endParaRPr lang="zh-CN" altLang="zh-CN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sp>
        <p:nvSpPr>
          <p:cNvPr id="23" name="Oval 38"/>
          <p:cNvSpPr>
            <a:spLocks noChangeArrowheads="1"/>
          </p:cNvSpPr>
          <p:nvPr/>
        </p:nvSpPr>
        <p:spPr bwMode="auto">
          <a:xfrm>
            <a:off x="5660214" y="1658025"/>
            <a:ext cx="46038" cy="44450"/>
          </a:xfrm>
          <a:prstGeom prst="ellipse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Rectangle 39"/>
          <p:cNvSpPr>
            <a:spLocks noChangeArrowheads="1"/>
          </p:cNvSpPr>
          <p:nvPr/>
        </p:nvSpPr>
        <p:spPr bwMode="auto">
          <a:xfrm>
            <a:off x="5279214" y="1672313"/>
            <a:ext cx="407988" cy="12700"/>
          </a:xfrm>
          <a:prstGeom prst="rect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40"/>
          <p:cNvSpPr/>
          <p:nvPr/>
        </p:nvSpPr>
        <p:spPr bwMode="auto">
          <a:xfrm>
            <a:off x="5279214" y="1672313"/>
            <a:ext cx="407988" cy="12700"/>
          </a:xfrm>
          <a:custGeom>
            <a:avLst/>
            <a:gdLst>
              <a:gd name="T0" fmla="*/ 0 w 257"/>
              <a:gd name="T1" fmla="*/ 8 h 8"/>
              <a:gd name="T2" fmla="*/ 257 w 257"/>
              <a:gd name="T3" fmla="*/ 8 h 8"/>
              <a:gd name="T4" fmla="*/ 257 w 257"/>
              <a:gd name="T5" fmla="*/ 0 h 8"/>
              <a:gd name="T6" fmla="*/ 0 w 257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7" h="8">
                <a:moveTo>
                  <a:pt x="0" y="8"/>
                </a:moveTo>
                <a:lnTo>
                  <a:pt x="257" y="8"/>
                </a:lnTo>
                <a:lnTo>
                  <a:pt x="257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Oval 41"/>
          <p:cNvSpPr>
            <a:spLocks noChangeArrowheads="1"/>
          </p:cNvSpPr>
          <p:nvPr/>
        </p:nvSpPr>
        <p:spPr bwMode="auto">
          <a:xfrm>
            <a:off x="6452377" y="2862938"/>
            <a:ext cx="41275" cy="42863"/>
          </a:xfrm>
          <a:prstGeom prst="ellipse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Oval 42"/>
          <p:cNvSpPr>
            <a:spLocks noChangeArrowheads="1"/>
          </p:cNvSpPr>
          <p:nvPr/>
        </p:nvSpPr>
        <p:spPr bwMode="auto">
          <a:xfrm>
            <a:off x="6855602" y="2862938"/>
            <a:ext cx="44450" cy="42863"/>
          </a:xfrm>
          <a:prstGeom prst="ellipse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8" name="Rectangle 43"/>
          <p:cNvSpPr>
            <a:spLocks noChangeArrowheads="1"/>
          </p:cNvSpPr>
          <p:nvPr/>
        </p:nvSpPr>
        <p:spPr bwMode="auto">
          <a:xfrm>
            <a:off x="6473014" y="2878813"/>
            <a:ext cx="411163" cy="11113"/>
          </a:xfrm>
          <a:prstGeom prst="rect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44"/>
          <p:cNvSpPr/>
          <p:nvPr/>
        </p:nvSpPr>
        <p:spPr bwMode="auto">
          <a:xfrm>
            <a:off x="6473014" y="2878813"/>
            <a:ext cx="411163" cy="11113"/>
          </a:xfrm>
          <a:custGeom>
            <a:avLst/>
            <a:gdLst>
              <a:gd name="T0" fmla="*/ 0 w 259"/>
              <a:gd name="T1" fmla="*/ 7 h 7"/>
              <a:gd name="T2" fmla="*/ 259 w 259"/>
              <a:gd name="T3" fmla="*/ 7 h 7"/>
              <a:gd name="T4" fmla="*/ 259 w 259"/>
              <a:gd name="T5" fmla="*/ 0 h 7"/>
              <a:gd name="T6" fmla="*/ 0 w 259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9" h="7">
                <a:moveTo>
                  <a:pt x="0" y="7"/>
                </a:moveTo>
                <a:lnTo>
                  <a:pt x="259" y="7"/>
                </a:lnTo>
                <a:lnTo>
                  <a:pt x="259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Oval 45"/>
          <p:cNvSpPr>
            <a:spLocks noChangeArrowheads="1"/>
          </p:cNvSpPr>
          <p:nvPr/>
        </p:nvSpPr>
        <p:spPr bwMode="auto">
          <a:xfrm>
            <a:off x="4493402" y="3510638"/>
            <a:ext cx="1027113" cy="102711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Oval 54"/>
          <p:cNvSpPr>
            <a:spLocks noChangeArrowheads="1"/>
          </p:cNvSpPr>
          <p:nvPr/>
        </p:nvSpPr>
        <p:spPr bwMode="auto">
          <a:xfrm>
            <a:off x="4583889" y="3594775"/>
            <a:ext cx="847725" cy="84772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89454" y="3787319"/>
            <a:ext cx="401786" cy="430887"/>
            <a:chOff x="4790264" y="3907513"/>
            <a:chExt cx="401786" cy="430887"/>
          </a:xfrm>
        </p:grpSpPr>
        <p:sp>
          <p:nvSpPr>
            <p:cNvPr id="36" name="Rectangle 59"/>
            <p:cNvSpPr>
              <a:spLocks noChangeArrowheads="1"/>
            </p:cNvSpPr>
            <p:nvPr/>
          </p:nvSpPr>
          <p:spPr bwMode="auto">
            <a:xfrm>
              <a:off x="4790264" y="3907513"/>
              <a:ext cx="17953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80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anose="02020603050405020304" pitchFamily="18" charset="0"/>
                </a:rPr>
                <a:t>0</a:t>
              </a:r>
              <a:endParaRPr lang="zh-CN" altLang="zh-CN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7" name="Rectangle 60"/>
            <p:cNvSpPr>
              <a:spLocks noChangeArrowheads="1"/>
            </p:cNvSpPr>
            <p:nvPr/>
          </p:nvSpPr>
          <p:spPr bwMode="auto">
            <a:xfrm>
              <a:off x="5012514" y="3907513"/>
              <a:ext cx="17953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8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anose="02020603050405020304" pitchFamily="18" charset="0"/>
                </a:rPr>
                <a:t>3</a:t>
              </a:r>
              <a:endParaRPr lang="zh-CN" altLang="zh-CN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sp>
        <p:nvSpPr>
          <p:cNvPr id="38" name="Oval 61"/>
          <p:cNvSpPr>
            <a:spLocks noChangeArrowheads="1"/>
          </p:cNvSpPr>
          <p:nvPr/>
        </p:nvSpPr>
        <p:spPr bwMode="auto">
          <a:xfrm>
            <a:off x="6660339" y="4687076"/>
            <a:ext cx="1027113" cy="102552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9" name="Oval 67"/>
          <p:cNvSpPr>
            <a:spLocks noChangeArrowheads="1"/>
          </p:cNvSpPr>
          <p:nvPr/>
        </p:nvSpPr>
        <p:spPr bwMode="auto">
          <a:xfrm>
            <a:off x="6757920" y="4778667"/>
            <a:ext cx="847725" cy="84772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84189" y="4991918"/>
            <a:ext cx="401786" cy="430887"/>
            <a:chOff x="6984189" y="5060038"/>
            <a:chExt cx="401786" cy="430887"/>
          </a:xfrm>
        </p:grpSpPr>
        <p:sp>
          <p:nvSpPr>
            <p:cNvPr id="44" name="Rectangle 72"/>
            <p:cNvSpPr>
              <a:spLocks noChangeArrowheads="1"/>
            </p:cNvSpPr>
            <p:nvPr/>
          </p:nvSpPr>
          <p:spPr bwMode="auto">
            <a:xfrm>
              <a:off x="6984189" y="5060038"/>
              <a:ext cx="17953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8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anose="02020603050405020304" pitchFamily="18" charset="0"/>
                </a:rPr>
                <a:t>0</a:t>
              </a:r>
              <a:endParaRPr lang="zh-CN" altLang="zh-CN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45" name="Rectangle 73"/>
            <p:cNvSpPr>
              <a:spLocks noChangeArrowheads="1"/>
            </p:cNvSpPr>
            <p:nvPr/>
          </p:nvSpPr>
          <p:spPr bwMode="auto">
            <a:xfrm>
              <a:off x="7206439" y="5060038"/>
              <a:ext cx="179536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zh-CN" altLang="zh-CN" sz="28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Times New Roman" panose="02020603050405020304" pitchFamily="18" charset="0"/>
                </a:rPr>
                <a:t>4</a:t>
              </a:r>
              <a:endParaRPr lang="zh-CN" altLang="zh-CN" dirty="0" smtClean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sp>
        <p:nvSpPr>
          <p:cNvPr id="46" name="Oval 74"/>
          <p:cNvSpPr>
            <a:spLocks noChangeArrowheads="1"/>
          </p:cNvSpPr>
          <p:nvPr/>
        </p:nvSpPr>
        <p:spPr bwMode="auto">
          <a:xfrm>
            <a:off x="5255402" y="4002763"/>
            <a:ext cx="44450" cy="42863"/>
          </a:xfrm>
          <a:prstGeom prst="ellipse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Oval 75"/>
          <p:cNvSpPr>
            <a:spLocks noChangeArrowheads="1"/>
          </p:cNvSpPr>
          <p:nvPr/>
        </p:nvSpPr>
        <p:spPr bwMode="auto">
          <a:xfrm>
            <a:off x="5660214" y="4002763"/>
            <a:ext cx="46038" cy="42863"/>
          </a:xfrm>
          <a:prstGeom prst="ellipse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Rectangle 76"/>
          <p:cNvSpPr>
            <a:spLocks noChangeArrowheads="1"/>
          </p:cNvSpPr>
          <p:nvPr/>
        </p:nvSpPr>
        <p:spPr bwMode="auto">
          <a:xfrm>
            <a:off x="5279214" y="4018638"/>
            <a:ext cx="407988" cy="11113"/>
          </a:xfrm>
          <a:prstGeom prst="rect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77"/>
          <p:cNvSpPr/>
          <p:nvPr/>
        </p:nvSpPr>
        <p:spPr bwMode="auto">
          <a:xfrm>
            <a:off x="5279214" y="4018638"/>
            <a:ext cx="407988" cy="11113"/>
          </a:xfrm>
          <a:custGeom>
            <a:avLst/>
            <a:gdLst>
              <a:gd name="T0" fmla="*/ 0 w 257"/>
              <a:gd name="T1" fmla="*/ 7 h 7"/>
              <a:gd name="T2" fmla="*/ 257 w 257"/>
              <a:gd name="T3" fmla="*/ 7 h 7"/>
              <a:gd name="T4" fmla="*/ 257 w 257"/>
              <a:gd name="T5" fmla="*/ 0 h 7"/>
              <a:gd name="T6" fmla="*/ 0 w 25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7" h="7">
                <a:moveTo>
                  <a:pt x="0" y="7"/>
                </a:moveTo>
                <a:lnTo>
                  <a:pt x="257" y="7"/>
                </a:lnTo>
                <a:lnTo>
                  <a:pt x="257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Oval 78"/>
          <p:cNvSpPr>
            <a:spLocks noChangeArrowheads="1"/>
          </p:cNvSpPr>
          <p:nvPr/>
        </p:nvSpPr>
        <p:spPr bwMode="auto">
          <a:xfrm>
            <a:off x="6452377" y="5196563"/>
            <a:ext cx="41275" cy="44450"/>
          </a:xfrm>
          <a:prstGeom prst="ellipse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Oval 79"/>
          <p:cNvSpPr>
            <a:spLocks noChangeArrowheads="1"/>
          </p:cNvSpPr>
          <p:nvPr/>
        </p:nvSpPr>
        <p:spPr bwMode="auto">
          <a:xfrm>
            <a:off x="6855602" y="5196563"/>
            <a:ext cx="44450" cy="44450"/>
          </a:xfrm>
          <a:prstGeom prst="ellipse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Rectangle 80"/>
          <p:cNvSpPr>
            <a:spLocks noChangeArrowheads="1"/>
          </p:cNvSpPr>
          <p:nvPr/>
        </p:nvSpPr>
        <p:spPr bwMode="auto">
          <a:xfrm>
            <a:off x="6473014" y="5214025"/>
            <a:ext cx="411163" cy="12700"/>
          </a:xfrm>
          <a:prstGeom prst="rect">
            <a:avLst/>
          </a:prstGeom>
          <a:solidFill>
            <a:srgbClr val="2010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81"/>
          <p:cNvSpPr/>
          <p:nvPr/>
        </p:nvSpPr>
        <p:spPr bwMode="auto">
          <a:xfrm>
            <a:off x="6473014" y="5214025"/>
            <a:ext cx="411163" cy="12700"/>
          </a:xfrm>
          <a:custGeom>
            <a:avLst/>
            <a:gdLst>
              <a:gd name="T0" fmla="*/ 0 w 259"/>
              <a:gd name="T1" fmla="*/ 8 h 8"/>
              <a:gd name="T2" fmla="*/ 259 w 259"/>
              <a:gd name="T3" fmla="*/ 8 h 8"/>
              <a:gd name="T4" fmla="*/ 259 w 259"/>
              <a:gd name="T5" fmla="*/ 0 h 8"/>
              <a:gd name="T6" fmla="*/ 0 w 259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9" h="8">
                <a:moveTo>
                  <a:pt x="0" y="8"/>
                </a:moveTo>
                <a:lnTo>
                  <a:pt x="259" y="8"/>
                </a:lnTo>
                <a:lnTo>
                  <a:pt x="259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2373" name="Picture 8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689" y="2127925"/>
            <a:ext cx="49213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Oval 91"/>
          <p:cNvSpPr>
            <a:spLocks noChangeArrowheads="1"/>
          </p:cNvSpPr>
          <p:nvPr/>
        </p:nvSpPr>
        <p:spPr bwMode="auto">
          <a:xfrm>
            <a:off x="4317189" y="1789788"/>
            <a:ext cx="396875" cy="398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Freeform 92"/>
          <p:cNvSpPr>
            <a:spLocks noEditPoints="1"/>
          </p:cNvSpPr>
          <p:nvPr/>
        </p:nvSpPr>
        <p:spPr bwMode="auto">
          <a:xfrm>
            <a:off x="4391802" y="1956475"/>
            <a:ext cx="138113" cy="133350"/>
          </a:xfrm>
          <a:custGeom>
            <a:avLst/>
            <a:gdLst>
              <a:gd name="T0" fmla="*/ 46 w 46"/>
              <a:gd name="T1" fmla="*/ 26 h 45"/>
              <a:gd name="T2" fmla="*/ 46 w 46"/>
              <a:gd name="T3" fmla="*/ 19 h 45"/>
              <a:gd name="T4" fmla="*/ 40 w 46"/>
              <a:gd name="T5" fmla="*/ 19 h 45"/>
              <a:gd name="T6" fmla="*/ 38 w 46"/>
              <a:gd name="T7" fmla="*/ 13 h 45"/>
              <a:gd name="T8" fmla="*/ 42 w 46"/>
              <a:gd name="T9" fmla="*/ 9 h 45"/>
              <a:gd name="T10" fmla="*/ 36 w 46"/>
              <a:gd name="T11" fmla="*/ 4 h 45"/>
              <a:gd name="T12" fmla="*/ 32 w 46"/>
              <a:gd name="T13" fmla="*/ 8 h 45"/>
              <a:gd name="T14" fmla="*/ 27 w 46"/>
              <a:gd name="T15" fmla="*/ 6 h 45"/>
              <a:gd name="T16" fmla="*/ 27 w 46"/>
              <a:gd name="T17" fmla="*/ 0 h 45"/>
              <a:gd name="T18" fmla="*/ 19 w 46"/>
              <a:gd name="T19" fmla="*/ 0 h 45"/>
              <a:gd name="T20" fmla="*/ 19 w 46"/>
              <a:gd name="T21" fmla="*/ 6 h 45"/>
              <a:gd name="T22" fmla="*/ 14 w 46"/>
              <a:gd name="T23" fmla="*/ 8 h 45"/>
              <a:gd name="T24" fmla="*/ 10 w 46"/>
              <a:gd name="T25" fmla="*/ 4 h 45"/>
              <a:gd name="T26" fmla="*/ 4 w 46"/>
              <a:gd name="T27" fmla="*/ 9 h 45"/>
              <a:gd name="T28" fmla="*/ 9 w 46"/>
              <a:gd name="T29" fmla="*/ 13 h 45"/>
              <a:gd name="T30" fmla="*/ 6 w 46"/>
              <a:gd name="T31" fmla="*/ 19 h 45"/>
              <a:gd name="T32" fmla="*/ 0 w 46"/>
              <a:gd name="T33" fmla="*/ 19 h 45"/>
              <a:gd name="T34" fmla="*/ 0 w 46"/>
              <a:gd name="T35" fmla="*/ 26 h 45"/>
              <a:gd name="T36" fmla="*/ 6 w 46"/>
              <a:gd name="T37" fmla="*/ 26 h 45"/>
              <a:gd name="T38" fmla="*/ 9 w 46"/>
              <a:gd name="T39" fmla="*/ 32 h 45"/>
              <a:gd name="T40" fmla="*/ 4 w 46"/>
              <a:gd name="T41" fmla="*/ 36 h 45"/>
              <a:gd name="T42" fmla="*/ 10 w 46"/>
              <a:gd name="T43" fmla="*/ 41 h 45"/>
              <a:gd name="T44" fmla="*/ 14 w 46"/>
              <a:gd name="T45" fmla="*/ 37 h 45"/>
              <a:gd name="T46" fmla="*/ 19 w 46"/>
              <a:gd name="T47" fmla="*/ 39 h 45"/>
              <a:gd name="T48" fmla="*/ 19 w 46"/>
              <a:gd name="T49" fmla="*/ 45 h 45"/>
              <a:gd name="T50" fmla="*/ 27 w 46"/>
              <a:gd name="T51" fmla="*/ 45 h 45"/>
              <a:gd name="T52" fmla="*/ 27 w 46"/>
              <a:gd name="T53" fmla="*/ 39 h 45"/>
              <a:gd name="T54" fmla="*/ 32 w 46"/>
              <a:gd name="T55" fmla="*/ 37 h 45"/>
              <a:gd name="T56" fmla="*/ 36 w 46"/>
              <a:gd name="T57" fmla="*/ 41 h 45"/>
              <a:gd name="T58" fmla="*/ 42 w 46"/>
              <a:gd name="T59" fmla="*/ 36 h 45"/>
              <a:gd name="T60" fmla="*/ 38 w 46"/>
              <a:gd name="T61" fmla="*/ 32 h 45"/>
              <a:gd name="T62" fmla="*/ 40 w 46"/>
              <a:gd name="T63" fmla="*/ 26 h 45"/>
              <a:gd name="T64" fmla="*/ 46 w 46"/>
              <a:gd name="T65" fmla="*/ 26 h 45"/>
              <a:gd name="T66" fmla="*/ 23 w 46"/>
              <a:gd name="T67" fmla="*/ 31 h 45"/>
              <a:gd name="T68" fmla="*/ 14 w 46"/>
              <a:gd name="T69" fmla="*/ 22 h 45"/>
              <a:gd name="T70" fmla="*/ 23 w 46"/>
              <a:gd name="T71" fmla="*/ 14 h 45"/>
              <a:gd name="T72" fmla="*/ 32 w 46"/>
              <a:gd name="T73" fmla="*/ 22 h 45"/>
              <a:gd name="T74" fmla="*/ 23 w 46"/>
              <a:gd name="T75" fmla="*/ 3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6" h="45">
                <a:moveTo>
                  <a:pt x="46" y="26"/>
                </a:moveTo>
                <a:cubicBezTo>
                  <a:pt x="46" y="19"/>
                  <a:pt x="46" y="19"/>
                  <a:pt x="46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39" y="17"/>
                  <a:pt x="39" y="15"/>
                  <a:pt x="38" y="13"/>
                </a:cubicBezTo>
                <a:cubicBezTo>
                  <a:pt x="42" y="9"/>
                  <a:pt x="42" y="9"/>
                  <a:pt x="42" y="9"/>
                </a:cubicBezTo>
                <a:cubicBezTo>
                  <a:pt x="36" y="4"/>
                  <a:pt x="36" y="4"/>
                  <a:pt x="36" y="4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6"/>
                  <a:pt x="27" y="6"/>
                </a:cubicBezTo>
                <a:cubicBezTo>
                  <a:pt x="27" y="0"/>
                  <a:pt x="27" y="0"/>
                  <a:pt x="2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6"/>
                  <a:pt x="19" y="6"/>
                  <a:pt x="19" y="6"/>
                </a:cubicBezTo>
                <a:cubicBezTo>
                  <a:pt x="17" y="6"/>
                  <a:pt x="16" y="7"/>
                  <a:pt x="14" y="8"/>
                </a:cubicBezTo>
                <a:cubicBezTo>
                  <a:pt x="10" y="4"/>
                  <a:pt x="10" y="4"/>
                  <a:pt x="10" y="4"/>
                </a:cubicBezTo>
                <a:cubicBezTo>
                  <a:pt x="4" y="9"/>
                  <a:pt x="4" y="9"/>
                  <a:pt x="4" y="9"/>
                </a:cubicBezTo>
                <a:cubicBezTo>
                  <a:pt x="9" y="13"/>
                  <a:pt x="9" y="13"/>
                  <a:pt x="9" y="13"/>
                </a:cubicBezTo>
                <a:cubicBezTo>
                  <a:pt x="7" y="15"/>
                  <a:pt x="7" y="17"/>
                  <a:pt x="6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6"/>
                  <a:pt x="0" y="26"/>
                  <a:pt x="0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7" y="28"/>
                  <a:pt x="7" y="30"/>
                  <a:pt x="9" y="32"/>
                </a:cubicBezTo>
                <a:cubicBezTo>
                  <a:pt x="4" y="36"/>
                  <a:pt x="4" y="36"/>
                  <a:pt x="4" y="36"/>
                </a:cubicBezTo>
                <a:cubicBezTo>
                  <a:pt x="10" y="41"/>
                  <a:pt x="10" y="41"/>
                  <a:pt x="10" y="41"/>
                </a:cubicBezTo>
                <a:cubicBezTo>
                  <a:pt x="14" y="37"/>
                  <a:pt x="14" y="37"/>
                  <a:pt x="14" y="37"/>
                </a:cubicBezTo>
                <a:cubicBezTo>
                  <a:pt x="16" y="38"/>
                  <a:pt x="17" y="39"/>
                  <a:pt x="19" y="39"/>
                </a:cubicBezTo>
                <a:cubicBezTo>
                  <a:pt x="19" y="45"/>
                  <a:pt x="19" y="45"/>
                  <a:pt x="19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39"/>
                  <a:pt x="27" y="39"/>
                  <a:pt x="27" y="39"/>
                </a:cubicBezTo>
                <a:cubicBezTo>
                  <a:pt x="29" y="39"/>
                  <a:pt x="31" y="38"/>
                  <a:pt x="32" y="37"/>
                </a:cubicBezTo>
                <a:cubicBezTo>
                  <a:pt x="36" y="41"/>
                  <a:pt x="36" y="41"/>
                  <a:pt x="36" y="41"/>
                </a:cubicBezTo>
                <a:cubicBezTo>
                  <a:pt x="42" y="36"/>
                  <a:pt x="42" y="36"/>
                  <a:pt x="42" y="36"/>
                </a:cubicBezTo>
                <a:cubicBezTo>
                  <a:pt x="38" y="32"/>
                  <a:pt x="38" y="32"/>
                  <a:pt x="38" y="32"/>
                </a:cubicBezTo>
                <a:cubicBezTo>
                  <a:pt x="39" y="30"/>
                  <a:pt x="39" y="28"/>
                  <a:pt x="40" y="26"/>
                </a:cubicBezTo>
                <a:lnTo>
                  <a:pt x="46" y="26"/>
                </a:lnTo>
                <a:close/>
                <a:moveTo>
                  <a:pt x="23" y="31"/>
                </a:moveTo>
                <a:cubicBezTo>
                  <a:pt x="18" y="31"/>
                  <a:pt x="14" y="27"/>
                  <a:pt x="14" y="22"/>
                </a:cubicBezTo>
                <a:cubicBezTo>
                  <a:pt x="14" y="18"/>
                  <a:pt x="18" y="14"/>
                  <a:pt x="23" y="14"/>
                </a:cubicBezTo>
                <a:cubicBezTo>
                  <a:pt x="28" y="14"/>
                  <a:pt x="32" y="18"/>
                  <a:pt x="32" y="22"/>
                </a:cubicBezTo>
                <a:cubicBezTo>
                  <a:pt x="32" y="27"/>
                  <a:pt x="28" y="31"/>
                  <a:pt x="23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93"/>
          <p:cNvSpPr>
            <a:spLocks noEditPoints="1"/>
          </p:cNvSpPr>
          <p:nvPr/>
        </p:nvSpPr>
        <p:spPr bwMode="auto">
          <a:xfrm>
            <a:off x="4509277" y="1885038"/>
            <a:ext cx="133350" cy="133350"/>
          </a:xfrm>
          <a:custGeom>
            <a:avLst/>
            <a:gdLst>
              <a:gd name="T0" fmla="*/ 45 w 45"/>
              <a:gd name="T1" fmla="*/ 26 h 45"/>
              <a:gd name="T2" fmla="*/ 45 w 45"/>
              <a:gd name="T3" fmla="*/ 19 h 45"/>
              <a:gd name="T4" fmla="*/ 39 w 45"/>
              <a:gd name="T5" fmla="*/ 19 h 45"/>
              <a:gd name="T6" fmla="*/ 37 w 45"/>
              <a:gd name="T7" fmla="*/ 13 h 45"/>
              <a:gd name="T8" fmla="*/ 41 w 45"/>
              <a:gd name="T9" fmla="*/ 9 h 45"/>
              <a:gd name="T10" fmla="*/ 36 w 45"/>
              <a:gd name="T11" fmla="*/ 4 h 45"/>
              <a:gd name="T12" fmla="*/ 32 w 45"/>
              <a:gd name="T13" fmla="*/ 8 h 45"/>
              <a:gd name="T14" fmla="*/ 26 w 45"/>
              <a:gd name="T15" fmla="*/ 6 h 45"/>
              <a:gd name="T16" fmla="*/ 26 w 45"/>
              <a:gd name="T17" fmla="*/ 0 h 45"/>
              <a:gd name="T18" fmla="*/ 19 w 45"/>
              <a:gd name="T19" fmla="*/ 0 h 45"/>
              <a:gd name="T20" fmla="*/ 19 w 45"/>
              <a:gd name="T21" fmla="*/ 6 h 45"/>
              <a:gd name="T22" fmla="*/ 13 w 45"/>
              <a:gd name="T23" fmla="*/ 8 h 45"/>
              <a:gd name="T24" fmla="*/ 9 w 45"/>
              <a:gd name="T25" fmla="*/ 4 h 45"/>
              <a:gd name="T26" fmla="*/ 4 w 45"/>
              <a:gd name="T27" fmla="*/ 9 h 45"/>
              <a:gd name="T28" fmla="*/ 8 w 45"/>
              <a:gd name="T29" fmla="*/ 13 h 45"/>
              <a:gd name="T30" fmla="*/ 6 w 45"/>
              <a:gd name="T31" fmla="*/ 19 h 45"/>
              <a:gd name="T32" fmla="*/ 0 w 45"/>
              <a:gd name="T33" fmla="*/ 19 h 45"/>
              <a:gd name="T34" fmla="*/ 0 w 45"/>
              <a:gd name="T35" fmla="*/ 26 h 45"/>
              <a:gd name="T36" fmla="*/ 6 w 45"/>
              <a:gd name="T37" fmla="*/ 26 h 45"/>
              <a:gd name="T38" fmla="*/ 8 w 45"/>
              <a:gd name="T39" fmla="*/ 32 h 45"/>
              <a:gd name="T40" fmla="*/ 4 w 45"/>
              <a:gd name="T41" fmla="*/ 36 h 45"/>
              <a:gd name="T42" fmla="*/ 9 w 45"/>
              <a:gd name="T43" fmla="*/ 41 h 45"/>
              <a:gd name="T44" fmla="*/ 13 w 45"/>
              <a:gd name="T45" fmla="*/ 37 h 45"/>
              <a:gd name="T46" fmla="*/ 19 w 45"/>
              <a:gd name="T47" fmla="*/ 39 h 45"/>
              <a:gd name="T48" fmla="*/ 19 w 45"/>
              <a:gd name="T49" fmla="*/ 45 h 45"/>
              <a:gd name="T50" fmla="*/ 26 w 45"/>
              <a:gd name="T51" fmla="*/ 45 h 45"/>
              <a:gd name="T52" fmla="*/ 26 w 45"/>
              <a:gd name="T53" fmla="*/ 39 h 45"/>
              <a:gd name="T54" fmla="*/ 32 w 45"/>
              <a:gd name="T55" fmla="*/ 37 h 45"/>
              <a:gd name="T56" fmla="*/ 36 w 45"/>
              <a:gd name="T57" fmla="*/ 41 h 45"/>
              <a:gd name="T58" fmla="*/ 41 w 45"/>
              <a:gd name="T59" fmla="*/ 36 h 45"/>
              <a:gd name="T60" fmla="*/ 37 w 45"/>
              <a:gd name="T61" fmla="*/ 32 h 45"/>
              <a:gd name="T62" fmla="*/ 39 w 45"/>
              <a:gd name="T63" fmla="*/ 26 h 45"/>
              <a:gd name="T64" fmla="*/ 45 w 45"/>
              <a:gd name="T65" fmla="*/ 26 h 45"/>
              <a:gd name="T66" fmla="*/ 22 w 45"/>
              <a:gd name="T67" fmla="*/ 31 h 45"/>
              <a:gd name="T68" fmla="*/ 14 w 45"/>
              <a:gd name="T69" fmla="*/ 23 h 45"/>
              <a:gd name="T70" fmla="*/ 22 w 45"/>
              <a:gd name="T71" fmla="*/ 14 h 45"/>
              <a:gd name="T72" fmla="*/ 31 w 45"/>
              <a:gd name="T73" fmla="*/ 23 h 45"/>
              <a:gd name="T74" fmla="*/ 22 w 45"/>
              <a:gd name="T75" fmla="*/ 3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" h="45">
                <a:moveTo>
                  <a:pt x="45" y="26"/>
                </a:moveTo>
                <a:cubicBezTo>
                  <a:pt x="45" y="19"/>
                  <a:pt x="45" y="19"/>
                  <a:pt x="45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7"/>
                  <a:pt x="38" y="15"/>
                  <a:pt x="37" y="13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4"/>
                  <a:pt x="36" y="4"/>
                  <a:pt x="36" y="4"/>
                </a:cubicBezTo>
                <a:cubicBezTo>
                  <a:pt x="32" y="8"/>
                  <a:pt x="32" y="8"/>
                  <a:pt x="32" y="8"/>
                </a:cubicBezTo>
                <a:cubicBezTo>
                  <a:pt x="30" y="7"/>
                  <a:pt x="28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6"/>
                  <a:pt x="19" y="6"/>
                  <a:pt x="19" y="6"/>
                </a:cubicBezTo>
                <a:cubicBezTo>
                  <a:pt x="17" y="6"/>
                  <a:pt x="15" y="7"/>
                  <a:pt x="13" y="8"/>
                </a:cubicBezTo>
                <a:cubicBezTo>
                  <a:pt x="9" y="4"/>
                  <a:pt x="9" y="4"/>
                  <a:pt x="9" y="4"/>
                </a:cubicBezTo>
                <a:cubicBezTo>
                  <a:pt x="4" y="9"/>
                  <a:pt x="4" y="9"/>
                  <a:pt x="4" y="9"/>
                </a:cubicBezTo>
                <a:cubicBezTo>
                  <a:pt x="8" y="13"/>
                  <a:pt x="8" y="13"/>
                  <a:pt x="8" y="13"/>
                </a:cubicBezTo>
                <a:cubicBezTo>
                  <a:pt x="7" y="15"/>
                  <a:pt x="6" y="17"/>
                  <a:pt x="6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6"/>
                  <a:pt x="0" y="26"/>
                  <a:pt x="0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8"/>
                  <a:pt x="7" y="30"/>
                  <a:pt x="8" y="32"/>
                </a:cubicBezTo>
                <a:cubicBezTo>
                  <a:pt x="4" y="36"/>
                  <a:pt x="4" y="36"/>
                  <a:pt x="4" y="36"/>
                </a:cubicBezTo>
                <a:cubicBezTo>
                  <a:pt x="9" y="41"/>
                  <a:pt x="9" y="41"/>
                  <a:pt x="9" y="41"/>
                </a:cubicBezTo>
                <a:cubicBezTo>
                  <a:pt x="13" y="37"/>
                  <a:pt x="13" y="37"/>
                  <a:pt x="13" y="37"/>
                </a:cubicBezTo>
                <a:cubicBezTo>
                  <a:pt x="15" y="38"/>
                  <a:pt x="17" y="39"/>
                  <a:pt x="19" y="39"/>
                </a:cubicBezTo>
                <a:cubicBezTo>
                  <a:pt x="19" y="45"/>
                  <a:pt x="19" y="45"/>
                  <a:pt x="19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30" y="38"/>
                  <a:pt x="32" y="37"/>
                </a:cubicBezTo>
                <a:cubicBezTo>
                  <a:pt x="36" y="41"/>
                  <a:pt x="36" y="41"/>
                  <a:pt x="36" y="41"/>
                </a:cubicBezTo>
                <a:cubicBezTo>
                  <a:pt x="41" y="36"/>
                  <a:pt x="41" y="36"/>
                  <a:pt x="41" y="36"/>
                </a:cubicBezTo>
                <a:cubicBezTo>
                  <a:pt x="37" y="32"/>
                  <a:pt x="37" y="32"/>
                  <a:pt x="37" y="32"/>
                </a:cubicBezTo>
                <a:cubicBezTo>
                  <a:pt x="38" y="30"/>
                  <a:pt x="39" y="28"/>
                  <a:pt x="39" y="26"/>
                </a:cubicBezTo>
                <a:lnTo>
                  <a:pt x="45" y="26"/>
                </a:lnTo>
                <a:close/>
                <a:moveTo>
                  <a:pt x="22" y="31"/>
                </a:moveTo>
                <a:cubicBezTo>
                  <a:pt x="18" y="31"/>
                  <a:pt x="14" y="27"/>
                  <a:pt x="14" y="23"/>
                </a:cubicBezTo>
                <a:cubicBezTo>
                  <a:pt x="14" y="18"/>
                  <a:pt x="18" y="14"/>
                  <a:pt x="22" y="14"/>
                </a:cubicBezTo>
                <a:cubicBezTo>
                  <a:pt x="27" y="14"/>
                  <a:pt x="31" y="18"/>
                  <a:pt x="31" y="23"/>
                </a:cubicBezTo>
                <a:cubicBezTo>
                  <a:pt x="31" y="27"/>
                  <a:pt x="27" y="31"/>
                  <a:pt x="22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2385" name="Picture 9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689" y="4474250"/>
            <a:ext cx="57150" cy="53975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57" name="Oval 103"/>
          <p:cNvSpPr>
            <a:spLocks noChangeArrowheads="1"/>
          </p:cNvSpPr>
          <p:nvPr/>
        </p:nvSpPr>
        <p:spPr bwMode="auto">
          <a:xfrm>
            <a:off x="4317189" y="4158338"/>
            <a:ext cx="396875" cy="40005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8" name="Freeform 104"/>
          <p:cNvSpPr>
            <a:spLocks noEditPoints="1"/>
          </p:cNvSpPr>
          <p:nvPr/>
        </p:nvSpPr>
        <p:spPr bwMode="auto">
          <a:xfrm>
            <a:off x="4391802" y="4321850"/>
            <a:ext cx="138113" cy="134938"/>
          </a:xfrm>
          <a:custGeom>
            <a:avLst/>
            <a:gdLst>
              <a:gd name="T0" fmla="*/ 46 w 46"/>
              <a:gd name="T1" fmla="*/ 26 h 45"/>
              <a:gd name="T2" fmla="*/ 46 w 46"/>
              <a:gd name="T3" fmla="*/ 18 h 45"/>
              <a:gd name="T4" fmla="*/ 40 w 46"/>
              <a:gd name="T5" fmla="*/ 18 h 45"/>
              <a:gd name="T6" fmla="*/ 38 w 46"/>
              <a:gd name="T7" fmla="*/ 13 h 45"/>
              <a:gd name="T8" fmla="*/ 42 w 46"/>
              <a:gd name="T9" fmla="*/ 9 h 45"/>
              <a:gd name="T10" fmla="*/ 36 w 46"/>
              <a:gd name="T11" fmla="*/ 3 h 45"/>
              <a:gd name="T12" fmla="*/ 32 w 46"/>
              <a:gd name="T13" fmla="*/ 8 h 45"/>
              <a:gd name="T14" fmla="*/ 27 w 46"/>
              <a:gd name="T15" fmla="*/ 5 h 45"/>
              <a:gd name="T16" fmla="*/ 27 w 46"/>
              <a:gd name="T17" fmla="*/ 0 h 45"/>
              <a:gd name="T18" fmla="*/ 19 w 46"/>
              <a:gd name="T19" fmla="*/ 0 h 45"/>
              <a:gd name="T20" fmla="*/ 19 w 46"/>
              <a:gd name="T21" fmla="*/ 5 h 45"/>
              <a:gd name="T22" fmla="*/ 14 w 46"/>
              <a:gd name="T23" fmla="*/ 8 h 45"/>
              <a:gd name="T24" fmla="*/ 10 w 46"/>
              <a:gd name="T25" fmla="*/ 3 h 45"/>
              <a:gd name="T26" fmla="*/ 4 w 46"/>
              <a:gd name="T27" fmla="*/ 9 h 45"/>
              <a:gd name="T28" fmla="*/ 9 w 46"/>
              <a:gd name="T29" fmla="*/ 13 h 45"/>
              <a:gd name="T30" fmla="*/ 6 w 46"/>
              <a:gd name="T31" fmla="*/ 18 h 45"/>
              <a:gd name="T32" fmla="*/ 0 w 46"/>
              <a:gd name="T33" fmla="*/ 18 h 45"/>
              <a:gd name="T34" fmla="*/ 0 w 46"/>
              <a:gd name="T35" fmla="*/ 26 h 45"/>
              <a:gd name="T36" fmla="*/ 6 w 46"/>
              <a:gd name="T37" fmla="*/ 26 h 45"/>
              <a:gd name="T38" fmla="*/ 9 w 46"/>
              <a:gd name="T39" fmla="*/ 31 h 45"/>
              <a:gd name="T40" fmla="*/ 4 w 46"/>
              <a:gd name="T41" fmla="*/ 35 h 45"/>
              <a:gd name="T42" fmla="*/ 10 w 46"/>
              <a:gd name="T43" fmla="*/ 41 h 45"/>
              <a:gd name="T44" fmla="*/ 14 w 46"/>
              <a:gd name="T45" fmla="*/ 37 h 45"/>
              <a:gd name="T46" fmla="*/ 19 w 46"/>
              <a:gd name="T47" fmla="*/ 39 h 45"/>
              <a:gd name="T48" fmla="*/ 19 w 46"/>
              <a:gd name="T49" fmla="*/ 45 h 45"/>
              <a:gd name="T50" fmla="*/ 27 w 46"/>
              <a:gd name="T51" fmla="*/ 45 h 45"/>
              <a:gd name="T52" fmla="*/ 27 w 46"/>
              <a:gd name="T53" fmla="*/ 39 h 45"/>
              <a:gd name="T54" fmla="*/ 32 w 46"/>
              <a:gd name="T55" fmla="*/ 37 h 45"/>
              <a:gd name="T56" fmla="*/ 36 w 46"/>
              <a:gd name="T57" fmla="*/ 41 h 45"/>
              <a:gd name="T58" fmla="*/ 42 w 46"/>
              <a:gd name="T59" fmla="*/ 35 h 45"/>
              <a:gd name="T60" fmla="*/ 38 w 46"/>
              <a:gd name="T61" fmla="*/ 31 h 45"/>
              <a:gd name="T62" fmla="*/ 40 w 46"/>
              <a:gd name="T63" fmla="*/ 26 h 45"/>
              <a:gd name="T64" fmla="*/ 46 w 46"/>
              <a:gd name="T65" fmla="*/ 26 h 45"/>
              <a:gd name="T66" fmla="*/ 23 w 46"/>
              <a:gd name="T67" fmla="*/ 31 h 45"/>
              <a:gd name="T68" fmla="*/ 14 w 46"/>
              <a:gd name="T69" fmla="*/ 22 h 45"/>
              <a:gd name="T70" fmla="*/ 23 w 46"/>
              <a:gd name="T71" fmla="*/ 13 h 45"/>
              <a:gd name="T72" fmla="*/ 32 w 46"/>
              <a:gd name="T73" fmla="*/ 22 h 45"/>
              <a:gd name="T74" fmla="*/ 23 w 46"/>
              <a:gd name="T75" fmla="*/ 3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6" h="45">
                <a:moveTo>
                  <a:pt x="46" y="26"/>
                </a:moveTo>
                <a:cubicBezTo>
                  <a:pt x="46" y="18"/>
                  <a:pt x="46" y="18"/>
                  <a:pt x="46" y="18"/>
                </a:cubicBezTo>
                <a:cubicBezTo>
                  <a:pt x="40" y="18"/>
                  <a:pt x="40" y="18"/>
                  <a:pt x="40" y="18"/>
                </a:cubicBezTo>
                <a:cubicBezTo>
                  <a:pt x="39" y="16"/>
                  <a:pt x="39" y="15"/>
                  <a:pt x="38" y="13"/>
                </a:cubicBezTo>
                <a:cubicBezTo>
                  <a:pt x="42" y="9"/>
                  <a:pt x="42" y="9"/>
                  <a:pt x="42" y="9"/>
                </a:cubicBezTo>
                <a:cubicBezTo>
                  <a:pt x="36" y="3"/>
                  <a:pt x="36" y="3"/>
                  <a:pt x="36" y="3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29" y="6"/>
                  <a:pt x="27" y="5"/>
                </a:cubicBezTo>
                <a:cubicBezTo>
                  <a:pt x="27" y="0"/>
                  <a:pt x="27" y="0"/>
                  <a:pt x="2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5"/>
                  <a:pt x="19" y="5"/>
                  <a:pt x="19" y="5"/>
                </a:cubicBezTo>
                <a:cubicBezTo>
                  <a:pt x="17" y="6"/>
                  <a:pt x="16" y="7"/>
                  <a:pt x="14" y="8"/>
                </a:cubicBezTo>
                <a:cubicBezTo>
                  <a:pt x="10" y="3"/>
                  <a:pt x="10" y="3"/>
                  <a:pt x="10" y="3"/>
                </a:cubicBezTo>
                <a:cubicBezTo>
                  <a:pt x="4" y="9"/>
                  <a:pt x="4" y="9"/>
                  <a:pt x="4" y="9"/>
                </a:cubicBezTo>
                <a:cubicBezTo>
                  <a:pt x="9" y="13"/>
                  <a:pt x="9" y="13"/>
                  <a:pt x="9" y="13"/>
                </a:cubicBezTo>
                <a:cubicBezTo>
                  <a:pt x="7" y="15"/>
                  <a:pt x="7" y="16"/>
                  <a:pt x="6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6"/>
                  <a:pt x="0" y="26"/>
                  <a:pt x="0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7" y="28"/>
                  <a:pt x="7" y="30"/>
                  <a:pt x="9" y="31"/>
                </a:cubicBezTo>
                <a:cubicBezTo>
                  <a:pt x="4" y="35"/>
                  <a:pt x="4" y="35"/>
                  <a:pt x="4" y="35"/>
                </a:cubicBezTo>
                <a:cubicBezTo>
                  <a:pt x="10" y="41"/>
                  <a:pt x="10" y="41"/>
                  <a:pt x="10" y="41"/>
                </a:cubicBezTo>
                <a:cubicBezTo>
                  <a:pt x="14" y="37"/>
                  <a:pt x="14" y="37"/>
                  <a:pt x="14" y="37"/>
                </a:cubicBezTo>
                <a:cubicBezTo>
                  <a:pt x="16" y="38"/>
                  <a:pt x="17" y="38"/>
                  <a:pt x="19" y="39"/>
                </a:cubicBezTo>
                <a:cubicBezTo>
                  <a:pt x="19" y="45"/>
                  <a:pt x="19" y="45"/>
                  <a:pt x="19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39"/>
                  <a:pt x="27" y="39"/>
                  <a:pt x="27" y="39"/>
                </a:cubicBezTo>
                <a:cubicBezTo>
                  <a:pt x="29" y="38"/>
                  <a:pt x="31" y="38"/>
                  <a:pt x="32" y="37"/>
                </a:cubicBezTo>
                <a:cubicBezTo>
                  <a:pt x="36" y="41"/>
                  <a:pt x="36" y="41"/>
                  <a:pt x="36" y="41"/>
                </a:cubicBezTo>
                <a:cubicBezTo>
                  <a:pt x="42" y="35"/>
                  <a:pt x="42" y="35"/>
                  <a:pt x="42" y="35"/>
                </a:cubicBezTo>
                <a:cubicBezTo>
                  <a:pt x="38" y="31"/>
                  <a:pt x="38" y="31"/>
                  <a:pt x="38" y="31"/>
                </a:cubicBezTo>
                <a:cubicBezTo>
                  <a:pt x="39" y="30"/>
                  <a:pt x="39" y="28"/>
                  <a:pt x="40" y="26"/>
                </a:cubicBezTo>
                <a:lnTo>
                  <a:pt x="46" y="26"/>
                </a:lnTo>
                <a:close/>
                <a:moveTo>
                  <a:pt x="23" y="31"/>
                </a:moveTo>
                <a:cubicBezTo>
                  <a:pt x="18" y="31"/>
                  <a:pt x="14" y="27"/>
                  <a:pt x="14" y="22"/>
                </a:cubicBezTo>
                <a:cubicBezTo>
                  <a:pt x="14" y="17"/>
                  <a:pt x="18" y="13"/>
                  <a:pt x="23" y="13"/>
                </a:cubicBezTo>
                <a:cubicBezTo>
                  <a:pt x="28" y="13"/>
                  <a:pt x="32" y="17"/>
                  <a:pt x="32" y="22"/>
                </a:cubicBezTo>
                <a:cubicBezTo>
                  <a:pt x="32" y="27"/>
                  <a:pt x="28" y="31"/>
                  <a:pt x="23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9" name="Freeform 105"/>
          <p:cNvSpPr>
            <a:spLocks noEditPoints="1"/>
          </p:cNvSpPr>
          <p:nvPr/>
        </p:nvSpPr>
        <p:spPr bwMode="auto">
          <a:xfrm>
            <a:off x="4509277" y="4250413"/>
            <a:ext cx="133350" cy="134938"/>
          </a:xfrm>
          <a:custGeom>
            <a:avLst/>
            <a:gdLst>
              <a:gd name="T0" fmla="*/ 45 w 45"/>
              <a:gd name="T1" fmla="*/ 26 h 45"/>
              <a:gd name="T2" fmla="*/ 45 w 45"/>
              <a:gd name="T3" fmla="*/ 19 h 45"/>
              <a:gd name="T4" fmla="*/ 39 w 45"/>
              <a:gd name="T5" fmla="*/ 19 h 45"/>
              <a:gd name="T6" fmla="*/ 37 w 45"/>
              <a:gd name="T7" fmla="*/ 13 h 45"/>
              <a:gd name="T8" fmla="*/ 41 w 45"/>
              <a:gd name="T9" fmla="*/ 9 h 45"/>
              <a:gd name="T10" fmla="*/ 36 w 45"/>
              <a:gd name="T11" fmla="*/ 4 h 45"/>
              <a:gd name="T12" fmla="*/ 32 w 45"/>
              <a:gd name="T13" fmla="*/ 8 h 45"/>
              <a:gd name="T14" fmla="*/ 26 w 45"/>
              <a:gd name="T15" fmla="*/ 6 h 45"/>
              <a:gd name="T16" fmla="*/ 26 w 45"/>
              <a:gd name="T17" fmla="*/ 0 h 45"/>
              <a:gd name="T18" fmla="*/ 19 w 45"/>
              <a:gd name="T19" fmla="*/ 0 h 45"/>
              <a:gd name="T20" fmla="*/ 19 w 45"/>
              <a:gd name="T21" fmla="*/ 6 h 45"/>
              <a:gd name="T22" fmla="*/ 13 w 45"/>
              <a:gd name="T23" fmla="*/ 8 h 45"/>
              <a:gd name="T24" fmla="*/ 9 w 45"/>
              <a:gd name="T25" fmla="*/ 4 h 45"/>
              <a:gd name="T26" fmla="*/ 4 w 45"/>
              <a:gd name="T27" fmla="*/ 9 h 45"/>
              <a:gd name="T28" fmla="*/ 8 w 45"/>
              <a:gd name="T29" fmla="*/ 13 h 45"/>
              <a:gd name="T30" fmla="*/ 6 w 45"/>
              <a:gd name="T31" fmla="*/ 19 h 45"/>
              <a:gd name="T32" fmla="*/ 0 w 45"/>
              <a:gd name="T33" fmla="*/ 19 h 45"/>
              <a:gd name="T34" fmla="*/ 0 w 45"/>
              <a:gd name="T35" fmla="*/ 26 h 45"/>
              <a:gd name="T36" fmla="*/ 6 w 45"/>
              <a:gd name="T37" fmla="*/ 26 h 45"/>
              <a:gd name="T38" fmla="*/ 8 w 45"/>
              <a:gd name="T39" fmla="*/ 32 h 45"/>
              <a:gd name="T40" fmla="*/ 4 w 45"/>
              <a:gd name="T41" fmla="*/ 36 h 45"/>
              <a:gd name="T42" fmla="*/ 9 w 45"/>
              <a:gd name="T43" fmla="*/ 41 h 45"/>
              <a:gd name="T44" fmla="*/ 13 w 45"/>
              <a:gd name="T45" fmla="*/ 37 h 45"/>
              <a:gd name="T46" fmla="*/ 19 w 45"/>
              <a:gd name="T47" fmla="*/ 39 h 45"/>
              <a:gd name="T48" fmla="*/ 19 w 45"/>
              <a:gd name="T49" fmla="*/ 45 h 45"/>
              <a:gd name="T50" fmla="*/ 26 w 45"/>
              <a:gd name="T51" fmla="*/ 45 h 45"/>
              <a:gd name="T52" fmla="*/ 26 w 45"/>
              <a:gd name="T53" fmla="*/ 39 h 45"/>
              <a:gd name="T54" fmla="*/ 32 w 45"/>
              <a:gd name="T55" fmla="*/ 37 h 45"/>
              <a:gd name="T56" fmla="*/ 36 w 45"/>
              <a:gd name="T57" fmla="*/ 41 h 45"/>
              <a:gd name="T58" fmla="*/ 41 w 45"/>
              <a:gd name="T59" fmla="*/ 36 h 45"/>
              <a:gd name="T60" fmla="*/ 37 w 45"/>
              <a:gd name="T61" fmla="*/ 32 h 45"/>
              <a:gd name="T62" fmla="*/ 39 w 45"/>
              <a:gd name="T63" fmla="*/ 26 h 45"/>
              <a:gd name="T64" fmla="*/ 45 w 45"/>
              <a:gd name="T65" fmla="*/ 26 h 45"/>
              <a:gd name="T66" fmla="*/ 22 w 45"/>
              <a:gd name="T67" fmla="*/ 31 h 45"/>
              <a:gd name="T68" fmla="*/ 14 w 45"/>
              <a:gd name="T69" fmla="*/ 22 h 45"/>
              <a:gd name="T70" fmla="*/ 22 w 45"/>
              <a:gd name="T71" fmla="*/ 14 h 45"/>
              <a:gd name="T72" fmla="*/ 31 w 45"/>
              <a:gd name="T73" fmla="*/ 22 h 45"/>
              <a:gd name="T74" fmla="*/ 22 w 45"/>
              <a:gd name="T75" fmla="*/ 3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" h="45">
                <a:moveTo>
                  <a:pt x="45" y="26"/>
                </a:moveTo>
                <a:cubicBezTo>
                  <a:pt x="45" y="19"/>
                  <a:pt x="45" y="19"/>
                  <a:pt x="45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7"/>
                  <a:pt x="38" y="15"/>
                  <a:pt x="37" y="13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4"/>
                  <a:pt x="36" y="4"/>
                  <a:pt x="36" y="4"/>
                </a:cubicBezTo>
                <a:cubicBezTo>
                  <a:pt x="32" y="8"/>
                  <a:pt x="32" y="8"/>
                  <a:pt x="32" y="8"/>
                </a:cubicBezTo>
                <a:cubicBezTo>
                  <a:pt x="30" y="7"/>
                  <a:pt x="28" y="6"/>
                  <a:pt x="26" y="6"/>
                </a:cubicBezTo>
                <a:cubicBezTo>
                  <a:pt x="26" y="0"/>
                  <a:pt x="26" y="0"/>
                  <a:pt x="2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6"/>
                  <a:pt x="19" y="6"/>
                  <a:pt x="19" y="6"/>
                </a:cubicBezTo>
                <a:cubicBezTo>
                  <a:pt x="17" y="6"/>
                  <a:pt x="15" y="7"/>
                  <a:pt x="13" y="8"/>
                </a:cubicBezTo>
                <a:cubicBezTo>
                  <a:pt x="9" y="4"/>
                  <a:pt x="9" y="4"/>
                  <a:pt x="9" y="4"/>
                </a:cubicBezTo>
                <a:cubicBezTo>
                  <a:pt x="4" y="9"/>
                  <a:pt x="4" y="9"/>
                  <a:pt x="4" y="9"/>
                </a:cubicBezTo>
                <a:cubicBezTo>
                  <a:pt x="8" y="13"/>
                  <a:pt x="8" y="13"/>
                  <a:pt x="8" y="13"/>
                </a:cubicBezTo>
                <a:cubicBezTo>
                  <a:pt x="7" y="15"/>
                  <a:pt x="6" y="17"/>
                  <a:pt x="6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26"/>
                  <a:pt x="0" y="26"/>
                  <a:pt x="0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8"/>
                  <a:pt x="7" y="30"/>
                  <a:pt x="8" y="32"/>
                </a:cubicBezTo>
                <a:cubicBezTo>
                  <a:pt x="4" y="36"/>
                  <a:pt x="4" y="36"/>
                  <a:pt x="4" y="36"/>
                </a:cubicBezTo>
                <a:cubicBezTo>
                  <a:pt x="9" y="41"/>
                  <a:pt x="9" y="41"/>
                  <a:pt x="9" y="41"/>
                </a:cubicBezTo>
                <a:cubicBezTo>
                  <a:pt x="13" y="37"/>
                  <a:pt x="13" y="37"/>
                  <a:pt x="13" y="37"/>
                </a:cubicBezTo>
                <a:cubicBezTo>
                  <a:pt x="15" y="38"/>
                  <a:pt x="17" y="39"/>
                  <a:pt x="19" y="39"/>
                </a:cubicBezTo>
                <a:cubicBezTo>
                  <a:pt x="19" y="45"/>
                  <a:pt x="19" y="45"/>
                  <a:pt x="19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30" y="38"/>
                  <a:pt x="32" y="37"/>
                </a:cubicBezTo>
                <a:cubicBezTo>
                  <a:pt x="36" y="41"/>
                  <a:pt x="36" y="41"/>
                  <a:pt x="36" y="41"/>
                </a:cubicBezTo>
                <a:cubicBezTo>
                  <a:pt x="41" y="36"/>
                  <a:pt x="41" y="36"/>
                  <a:pt x="41" y="36"/>
                </a:cubicBezTo>
                <a:cubicBezTo>
                  <a:pt x="37" y="32"/>
                  <a:pt x="37" y="32"/>
                  <a:pt x="37" y="32"/>
                </a:cubicBezTo>
                <a:cubicBezTo>
                  <a:pt x="38" y="30"/>
                  <a:pt x="39" y="28"/>
                  <a:pt x="39" y="26"/>
                </a:cubicBezTo>
                <a:lnTo>
                  <a:pt x="45" y="26"/>
                </a:lnTo>
                <a:close/>
                <a:moveTo>
                  <a:pt x="22" y="31"/>
                </a:moveTo>
                <a:cubicBezTo>
                  <a:pt x="18" y="31"/>
                  <a:pt x="14" y="27"/>
                  <a:pt x="14" y="22"/>
                </a:cubicBezTo>
                <a:cubicBezTo>
                  <a:pt x="14" y="18"/>
                  <a:pt x="18" y="14"/>
                  <a:pt x="22" y="14"/>
                </a:cubicBezTo>
                <a:cubicBezTo>
                  <a:pt x="27" y="14"/>
                  <a:pt x="31" y="18"/>
                  <a:pt x="31" y="22"/>
                </a:cubicBezTo>
                <a:cubicBezTo>
                  <a:pt x="31" y="27"/>
                  <a:pt x="27" y="31"/>
                  <a:pt x="22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2396" name="Picture 10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7452" y="2902625"/>
            <a:ext cx="36513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Oval 113"/>
          <p:cNvSpPr>
            <a:spLocks noChangeArrowheads="1"/>
          </p:cNvSpPr>
          <p:nvPr/>
        </p:nvSpPr>
        <p:spPr bwMode="auto">
          <a:xfrm>
            <a:off x="7484252" y="2967713"/>
            <a:ext cx="398463" cy="40005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Oval 114"/>
          <p:cNvSpPr>
            <a:spLocks noChangeArrowheads="1"/>
          </p:cNvSpPr>
          <p:nvPr/>
        </p:nvSpPr>
        <p:spPr bwMode="auto">
          <a:xfrm>
            <a:off x="7646177" y="3069313"/>
            <a:ext cx="92075" cy="92075"/>
          </a:xfrm>
          <a:prstGeom prst="ellipse">
            <a:avLst/>
          </a:pr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2" name="Freeform 115"/>
          <p:cNvSpPr/>
          <p:nvPr/>
        </p:nvSpPr>
        <p:spPr bwMode="auto">
          <a:xfrm>
            <a:off x="7622364" y="3174088"/>
            <a:ext cx="139700" cy="74613"/>
          </a:xfrm>
          <a:custGeom>
            <a:avLst/>
            <a:gdLst>
              <a:gd name="T0" fmla="*/ 0 w 47"/>
              <a:gd name="T1" fmla="*/ 23 h 25"/>
              <a:gd name="T2" fmla="*/ 1 w 47"/>
              <a:gd name="T3" fmla="*/ 25 h 25"/>
              <a:gd name="T4" fmla="*/ 47 w 47"/>
              <a:gd name="T5" fmla="*/ 25 h 25"/>
              <a:gd name="T6" fmla="*/ 47 w 47"/>
              <a:gd name="T7" fmla="*/ 23 h 25"/>
              <a:gd name="T8" fmla="*/ 25 w 47"/>
              <a:gd name="T9" fmla="*/ 0 h 25"/>
              <a:gd name="T10" fmla="*/ 23 w 47"/>
              <a:gd name="T11" fmla="*/ 0 h 25"/>
              <a:gd name="T12" fmla="*/ 0 w 47"/>
              <a:gd name="T13" fmla="*/ 2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25">
                <a:moveTo>
                  <a:pt x="0" y="23"/>
                </a:moveTo>
                <a:cubicBezTo>
                  <a:pt x="0" y="24"/>
                  <a:pt x="1" y="24"/>
                  <a:pt x="1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4"/>
                  <a:pt x="47" y="24"/>
                  <a:pt x="47" y="23"/>
                </a:cubicBezTo>
                <a:cubicBezTo>
                  <a:pt x="47" y="11"/>
                  <a:pt x="37" y="1"/>
                  <a:pt x="2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0" y="1"/>
                  <a:pt x="0" y="11"/>
                  <a:pt x="0" y="23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2407" name="Picture 1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2527" y="5647413"/>
            <a:ext cx="50800" cy="5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Oval 123"/>
          <p:cNvSpPr>
            <a:spLocks noChangeArrowheads="1"/>
          </p:cNvSpPr>
          <p:nvPr/>
        </p:nvSpPr>
        <p:spPr bwMode="auto">
          <a:xfrm>
            <a:off x="7484252" y="5337850"/>
            <a:ext cx="398463" cy="39846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288" name="Oval 124"/>
          <p:cNvSpPr>
            <a:spLocks noChangeArrowheads="1"/>
          </p:cNvSpPr>
          <p:nvPr/>
        </p:nvSpPr>
        <p:spPr bwMode="auto">
          <a:xfrm>
            <a:off x="7646177" y="5401350"/>
            <a:ext cx="92075" cy="92075"/>
          </a:xfrm>
          <a:prstGeom prst="ellipse">
            <a:avLst/>
          </a:pr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289" name="Freeform 125"/>
          <p:cNvSpPr/>
          <p:nvPr/>
        </p:nvSpPr>
        <p:spPr bwMode="auto">
          <a:xfrm>
            <a:off x="7622364" y="5534700"/>
            <a:ext cx="139700" cy="74613"/>
          </a:xfrm>
          <a:custGeom>
            <a:avLst/>
            <a:gdLst>
              <a:gd name="T0" fmla="*/ 0 w 47"/>
              <a:gd name="T1" fmla="*/ 23 h 25"/>
              <a:gd name="T2" fmla="*/ 1 w 47"/>
              <a:gd name="T3" fmla="*/ 25 h 25"/>
              <a:gd name="T4" fmla="*/ 47 w 47"/>
              <a:gd name="T5" fmla="*/ 25 h 25"/>
              <a:gd name="T6" fmla="*/ 47 w 47"/>
              <a:gd name="T7" fmla="*/ 23 h 25"/>
              <a:gd name="T8" fmla="*/ 25 w 47"/>
              <a:gd name="T9" fmla="*/ 0 h 25"/>
              <a:gd name="T10" fmla="*/ 23 w 47"/>
              <a:gd name="T11" fmla="*/ 0 h 25"/>
              <a:gd name="T12" fmla="*/ 0 w 47"/>
              <a:gd name="T13" fmla="*/ 2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25">
                <a:moveTo>
                  <a:pt x="0" y="23"/>
                </a:moveTo>
                <a:cubicBezTo>
                  <a:pt x="0" y="24"/>
                  <a:pt x="1" y="24"/>
                  <a:pt x="1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4"/>
                  <a:pt x="47" y="24"/>
                  <a:pt x="47" y="23"/>
                </a:cubicBezTo>
                <a:cubicBezTo>
                  <a:pt x="47" y="11"/>
                  <a:pt x="37" y="1"/>
                  <a:pt x="2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0" y="1"/>
                  <a:pt x="0" y="11"/>
                  <a:pt x="0" y="23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78" name="组合 577"/>
          <p:cNvGrpSpPr/>
          <p:nvPr/>
        </p:nvGrpSpPr>
        <p:grpSpPr>
          <a:xfrm>
            <a:off x="5810204" y="1081663"/>
            <a:ext cx="2347970" cy="1034231"/>
            <a:chOff x="7134862" y="3213812"/>
            <a:chExt cx="2347970" cy="889732"/>
          </a:xfrm>
        </p:grpSpPr>
        <p:sp>
          <p:nvSpPr>
            <p:cNvPr id="579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80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81" name="组合 580"/>
          <p:cNvGrpSpPr/>
          <p:nvPr/>
        </p:nvGrpSpPr>
        <p:grpSpPr>
          <a:xfrm>
            <a:off x="5810204" y="3508186"/>
            <a:ext cx="2347970" cy="1034231"/>
            <a:chOff x="7134862" y="3213812"/>
            <a:chExt cx="2347970" cy="889732"/>
          </a:xfrm>
        </p:grpSpPr>
        <p:sp>
          <p:nvSpPr>
            <p:cNvPr id="582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83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84" name="组合 583"/>
          <p:cNvGrpSpPr/>
          <p:nvPr/>
        </p:nvGrpSpPr>
        <p:grpSpPr>
          <a:xfrm>
            <a:off x="2519260" y="2252113"/>
            <a:ext cx="2347970" cy="1034231"/>
            <a:chOff x="7134862" y="3213812"/>
            <a:chExt cx="2347970" cy="889732"/>
          </a:xfrm>
        </p:grpSpPr>
        <p:sp>
          <p:nvSpPr>
            <p:cNvPr id="585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86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87" name="组合 586"/>
          <p:cNvGrpSpPr/>
          <p:nvPr/>
        </p:nvGrpSpPr>
        <p:grpSpPr>
          <a:xfrm>
            <a:off x="4080402" y="4787785"/>
            <a:ext cx="2347970" cy="1034231"/>
            <a:chOff x="7134862" y="3213812"/>
            <a:chExt cx="2347970" cy="889732"/>
          </a:xfrm>
        </p:grpSpPr>
        <p:sp>
          <p:nvSpPr>
            <p:cNvPr id="588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589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3985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Freeform 5"/>
          <p:cNvSpPr/>
          <p:nvPr/>
        </p:nvSpPr>
        <p:spPr bwMode="auto">
          <a:xfrm>
            <a:off x="3609108" y="2577042"/>
            <a:ext cx="2478088" cy="831850"/>
          </a:xfrm>
          <a:custGeom>
            <a:avLst/>
            <a:gdLst>
              <a:gd name="T0" fmla="*/ 770 w 883"/>
              <a:gd name="T1" fmla="*/ 296 h 296"/>
              <a:gd name="T2" fmla="*/ 441 w 883"/>
              <a:gd name="T3" fmla="*/ 160 h 296"/>
              <a:gd name="T4" fmla="*/ 113 w 883"/>
              <a:gd name="T5" fmla="*/ 296 h 296"/>
              <a:gd name="T6" fmla="*/ 0 w 883"/>
              <a:gd name="T7" fmla="*/ 183 h 296"/>
              <a:gd name="T8" fmla="*/ 441 w 883"/>
              <a:gd name="T9" fmla="*/ 0 h 296"/>
              <a:gd name="T10" fmla="*/ 883 w 883"/>
              <a:gd name="T11" fmla="*/ 183 h 296"/>
              <a:gd name="T12" fmla="*/ 770 w 883"/>
              <a:gd name="T13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3" h="296">
                <a:moveTo>
                  <a:pt x="770" y="296"/>
                </a:moveTo>
                <a:cubicBezTo>
                  <a:pt x="682" y="208"/>
                  <a:pt x="565" y="160"/>
                  <a:pt x="441" y="160"/>
                </a:cubicBezTo>
                <a:cubicBezTo>
                  <a:pt x="317" y="160"/>
                  <a:pt x="201" y="208"/>
                  <a:pt x="113" y="296"/>
                </a:cubicBezTo>
                <a:cubicBezTo>
                  <a:pt x="0" y="183"/>
                  <a:pt x="0" y="183"/>
                  <a:pt x="0" y="183"/>
                </a:cubicBezTo>
                <a:cubicBezTo>
                  <a:pt x="118" y="65"/>
                  <a:pt x="275" y="0"/>
                  <a:pt x="441" y="0"/>
                </a:cubicBezTo>
                <a:cubicBezTo>
                  <a:pt x="608" y="0"/>
                  <a:pt x="765" y="65"/>
                  <a:pt x="883" y="183"/>
                </a:cubicBezTo>
                <a:lnTo>
                  <a:pt x="770" y="2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6" name="Freeform 6"/>
          <p:cNvSpPr/>
          <p:nvPr/>
        </p:nvSpPr>
        <p:spPr bwMode="auto">
          <a:xfrm>
            <a:off x="1400895" y="3178705"/>
            <a:ext cx="2441575" cy="788987"/>
          </a:xfrm>
          <a:custGeom>
            <a:avLst/>
            <a:gdLst>
              <a:gd name="T0" fmla="*/ 435 w 870"/>
              <a:gd name="T1" fmla="*/ 281 h 281"/>
              <a:gd name="T2" fmla="*/ 0 w 870"/>
              <a:gd name="T3" fmla="*/ 101 h 281"/>
              <a:gd name="T4" fmla="*/ 100 w 870"/>
              <a:gd name="T5" fmla="*/ 0 h 281"/>
              <a:gd name="T6" fmla="*/ 770 w 870"/>
              <a:gd name="T7" fmla="*/ 0 h 281"/>
              <a:gd name="T8" fmla="*/ 870 w 870"/>
              <a:gd name="T9" fmla="*/ 101 h 281"/>
              <a:gd name="T10" fmla="*/ 435 w 870"/>
              <a:gd name="T11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70" h="281">
                <a:moveTo>
                  <a:pt x="435" y="281"/>
                </a:moveTo>
                <a:cubicBezTo>
                  <a:pt x="271" y="281"/>
                  <a:pt x="116" y="217"/>
                  <a:pt x="0" y="101"/>
                </a:cubicBezTo>
                <a:cubicBezTo>
                  <a:pt x="100" y="0"/>
                  <a:pt x="100" y="0"/>
                  <a:pt x="100" y="0"/>
                </a:cubicBezTo>
                <a:cubicBezTo>
                  <a:pt x="285" y="185"/>
                  <a:pt x="585" y="185"/>
                  <a:pt x="770" y="0"/>
                </a:cubicBezTo>
                <a:cubicBezTo>
                  <a:pt x="870" y="101"/>
                  <a:pt x="870" y="101"/>
                  <a:pt x="870" y="101"/>
                </a:cubicBezTo>
                <a:cubicBezTo>
                  <a:pt x="754" y="217"/>
                  <a:pt x="599" y="281"/>
                  <a:pt x="435" y="281"/>
                </a:cubicBez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7" name="Freeform 7"/>
          <p:cNvSpPr/>
          <p:nvPr/>
        </p:nvSpPr>
        <p:spPr bwMode="auto">
          <a:xfrm>
            <a:off x="5828433" y="3162830"/>
            <a:ext cx="2478088" cy="830262"/>
          </a:xfrm>
          <a:custGeom>
            <a:avLst/>
            <a:gdLst>
              <a:gd name="T0" fmla="*/ 441 w 883"/>
              <a:gd name="T1" fmla="*/ 296 h 296"/>
              <a:gd name="T2" fmla="*/ 0 w 883"/>
              <a:gd name="T3" fmla="*/ 113 h 296"/>
              <a:gd name="T4" fmla="*/ 113 w 883"/>
              <a:gd name="T5" fmla="*/ 0 h 296"/>
              <a:gd name="T6" fmla="*/ 769 w 883"/>
              <a:gd name="T7" fmla="*/ 0 h 296"/>
              <a:gd name="T8" fmla="*/ 883 w 883"/>
              <a:gd name="T9" fmla="*/ 113 h 296"/>
              <a:gd name="T10" fmla="*/ 441 w 883"/>
              <a:gd name="T11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83" h="296">
                <a:moveTo>
                  <a:pt x="441" y="296"/>
                </a:moveTo>
                <a:cubicBezTo>
                  <a:pt x="274" y="296"/>
                  <a:pt x="118" y="231"/>
                  <a:pt x="0" y="113"/>
                </a:cubicBezTo>
                <a:cubicBezTo>
                  <a:pt x="113" y="0"/>
                  <a:pt x="113" y="0"/>
                  <a:pt x="113" y="0"/>
                </a:cubicBezTo>
                <a:cubicBezTo>
                  <a:pt x="294" y="181"/>
                  <a:pt x="588" y="181"/>
                  <a:pt x="769" y="0"/>
                </a:cubicBezTo>
                <a:cubicBezTo>
                  <a:pt x="883" y="113"/>
                  <a:pt x="883" y="113"/>
                  <a:pt x="883" y="113"/>
                </a:cubicBezTo>
                <a:cubicBezTo>
                  <a:pt x="765" y="231"/>
                  <a:pt x="608" y="296"/>
                  <a:pt x="441" y="296"/>
                </a:cubicBezTo>
                <a:close/>
              </a:path>
            </a:pathLst>
          </a:cu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8" name="Freeform 8"/>
          <p:cNvSpPr/>
          <p:nvPr/>
        </p:nvSpPr>
        <p:spPr bwMode="auto">
          <a:xfrm>
            <a:off x="8042995" y="2577042"/>
            <a:ext cx="2476500" cy="831850"/>
          </a:xfrm>
          <a:custGeom>
            <a:avLst/>
            <a:gdLst>
              <a:gd name="T0" fmla="*/ 770 w 883"/>
              <a:gd name="T1" fmla="*/ 296 h 296"/>
              <a:gd name="T2" fmla="*/ 442 w 883"/>
              <a:gd name="T3" fmla="*/ 160 h 296"/>
              <a:gd name="T4" fmla="*/ 113 w 883"/>
              <a:gd name="T5" fmla="*/ 296 h 296"/>
              <a:gd name="T6" fmla="*/ 0 w 883"/>
              <a:gd name="T7" fmla="*/ 183 h 296"/>
              <a:gd name="T8" fmla="*/ 442 w 883"/>
              <a:gd name="T9" fmla="*/ 0 h 296"/>
              <a:gd name="T10" fmla="*/ 883 w 883"/>
              <a:gd name="T11" fmla="*/ 183 h 296"/>
              <a:gd name="T12" fmla="*/ 770 w 883"/>
              <a:gd name="T13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83" h="296">
                <a:moveTo>
                  <a:pt x="770" y="296"/>
                </a:moveTo>
                <a:cubicBezTo>
                  <a:pt x="682" y="208"/>
                  <a:pt x="565" y="160"/>
                  <a:pt x="442" y="160"/>
                </a:cubicBezTo>
                <a:cubicBezTo>
                  <a:pt x="318" y="160"/>
                  <a:pt x="201" y="208"/>
                  <a:pt x="113" y="296"/>
                </a:cubicBezTo>
                <a:cubicBezTo>
                  <a:pt x="0" y="183"/>
                  <a:pt x="0" y="183"/>
                  <a:pt x="0" y="183"/>
                </a:cubicBezTo>
                <a:cubicBezTo>
                  <a:pt x="118" y="65"/>
                  <a:pt x="275" y="0"/>
                  <a:pt x="442" y="0"/>
                </a:cubicBezTo>
                <a:cubicBezTo>
                  <a:pt x="608" y="0"/>
                  <a:pt x="765" y="65"/>
                  <a:pt x="883" y="183"/>
                </a:cubicBezTo>
                <a:lnTo>
                  <a:pt x="770" y="29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9" name="Oval 9"/>
          <p:cNvSpPr>
            <a:spLocks noChangeArrowheads="1"/>
          </p:cNvSpPr>
          <p:nvPr/>
        </p:nvSpPr>
        <p:spPr bwMode="auto">
          <a:xfrm>
            <a:off x="2077938" y="2187862"/>
            <a:ext cx="1119749" cy="1121466"/>
          </a:xfrm>
          <a:prstGeom prst="ellipse">
            <a:avLst/>
          </a:pr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0" name="Oval 10"/>
          <p:cNvSpPr>
            <a:spLocks noChangeArrowheads="1"/>
          </p:cNvSpPr>
          <p:nvPr/>
        </p:nvSpPr>
        <p:spPr bwMode="auto">
          <a:xfrm>
            <a:off x="6506449" y="2158288"/>
            <a:ext cx="1169988" cy="1170884"/>
          </a:xfrm>
          <a:prstGeom prst="ellipse">
            <a:avLst/>
          </a:prstGeom>
          <a:solidFill>
            <a:srgbClr val="1A94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1" name="Oval 11"/>
          <p:cNvSpPr>
            <a:spLocks noChangeArrowheads="1"/>
          </p:cNvSpPr>
          <p:nvPr/>
        </p:nvSpPr>
        <p:spPr bwMode="auto">
          <a:xfrm>
            <a:off x="4252044" y="3564467"/>
            <a:ext cx="1152526" cy="115252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2" name="Oval 12"/>
          <p:cNvSpPr>
            <a:spLocks noChangeArrowheads="1"/>
          </p:cNvSpPr>
          <p:nvPr/>
        </p:nvSpPr>
        <p:spPr bwMode="auto">
          <a:xfrm>
            <a:off x="8694408" y="3504837"/>
            <a:ext cx="1162051" cy="116383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5" name="Freeform 15"/>
          <p:cNvSpPr/>
          <p:nvPr/>
        </p:nvSpPr>
        <p:spPr bwMode="auto">
          <a:xfrm>
            <a:off x="4604470" y="2732617"/>
            <a:ext cx="149225" cy="179387"/>
          </a:xfrm>
          <a:custGeom>
            <a:avLst/>
            <a:gdLst>
              <a:gd name="T0" fmla="*/ 94 w 94"/>
              <a:gd name="T1" fmla="*/ 26 h 113"/>
              <a:gd name="T2" fmla="*/ 64 w 94"/>
              <a:gd name="T3" fmla="*/ 30 h 113"/>
              <a:gd name="T4" fmla="*/ 75 w 94"/>
              <a:gd name="T5" fmla="*/ 109 h 113"/>
              <a:gd name="T6" fmla="*/ 45 w 94"/>
              <a:gd name="T7" fmla="*/ 113 h 113"/>
              <a:gd name="T8" fmla="*/ 36 w 94"/>
              <a:gd name="T9" fmla="*/ 33 h 113"/>
              <a:gd name="T10" fmla="*/ 4 w 94"/>
              <a:gd name="T11" fmla="*/ 37 h 113"/>
              <a:gd name="T12" fmla="*/ 0 w 94"/>
              <a:gd name="T13" fmla="*/ 12 h 113"/>
              <a:gd name="T14" fmla="*/ 92 w 94"/>
              <a:gd name="T15" fmla="*/ 0 h 113"/>
              <a:gd name="T16" fmla="*/ 94 w 94"/>
              <a:gd name="T17" fmla="*/ 26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113">
                <a:moveTo>
                  <a:pt x="94" y="26"/>
                </a:moveTo>
                <a:lnTo>
                  <a:pt x="64" y="30"/>
                </a:lnTo>
                <a:lnTo>
                  <a:pt x="75" y="109"/>
                </a:lnTo>
                <a:lnTo>
                  <a:pt x="45" y="113"/>
                </a:lnTo>
                <a:lnTo>
                  <a:pt x="36" y="33"/>
                </a:lnTo>
                <a:lnTo>
                  <a:pt x="4" y="37"/>
                </a:lnTo>
                <a:lnTo>
                  <a:pt x="0" y="12"/>
                </a:lnTo>
                <a:lnTo>
                  <a:pt x="92" y="0"/>
                </a:lnTo>
                <a:lnTo>
                  <a:pt x="94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6" name="Freeform 16"/>
          <p:cNvSpPr/>
          <p:nvPr/>
        </p:nvSpPr>
        <p:spPr bwMode="auto">
          <a:xfrm>
            <a:off x="4775920" y="2732617"/>
            <a:ext cx="53975" cy="171450"/>
          </a:xfrm>
          <a:custGeom>
            <a:avLst/>
            <a:gdLst>
              <a:gd name="T0" fmla="*/ 6 w 34"/>
              <a:gd name="T1" fmla="*/ 108 h 108"/>
              <a:gd name="T2" fmla="*/ 0 w 34"/>
              <a:gd name="T3" fmla="*/ 0 h 108"/>
              <a:gd name="T4" fmla="*/ 30 w 34"/>
              <a:gd name="T5" fmla="*/ 0 h 108"/>
              <a:gd name="T6" fmla="*/ 34 w 34"/>
              <a:gd name="T7" fmla="*/ 106 h 108"/>
              <a:gd name="T8" fmla="*/ 6 w 34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108">
                <a:moveTo>
                  <a:pt x="6" y="108"/>
                </a:moveTo>
                <a:lnTo>
                  <a:pt x="0" y="0"/>
                </a:lnTo>
                <a:lnTo>
                  <a:pt x="30" y="0"/>
                </a:lnTo>
                <a:lnTo>
                  <a:pt x="34" y="106"/>
                </a:lnTo>
                <a:lnTo>
                  <a:pt x="6" y="1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7" name="Freeform 17"/>
          <p:cNvSpPr>
            <a:spLocks noEditPoints="1"/>
          </p:cNvSpPr>
          <p:nvPr/>
        </p:nvSpPr>
        <p:spPr bwMode="auto">
          <a:xfrm>
            <a:off x="4848945" y="2732617"/>
            <a:ext cx="174625" cy="173037"/>
          </a:xfrm>
          <a:custGeom>
            <a:avLst/>
            <a:gdLst>
              <a:gd name="T0" fmla="*/ 29 w 62"/>
              <a:gd name="T1" fmla="*/ 61 h 62"/>
              <a:gd name="T2" fmla="*/ 17 w 62"/>
              <a:gd name="T3" fmla="*/ 58 h 62"/>
              <a:gd name="T4" fmla="*/ 8 w 62"/>
              <a:gd name="T5" fmla="*/ 51 h 62"/>
              <a:gd name="T6" fmla="*/ 2 w 62"/>
              <a:gd name="T7" fmla="*/ 40 h 62"/>
              <a:gd name="T8" fmla="*/ 1 w 62"/>
              <a:gd name="T9" fmla="*/ 29 h 62"/>
              <a:gd name="T10" fmla="*/ 4 w 62"/>
              <a:gd name="T11" fmla="*/ 18 h 62"/>
              <a:gd name="T12" fmla="*/ 11 w 62"/>
              <a:gd name="T13" fmla="*/ 8 h 62"/>
              <a:gd name="T14" fmla="*/ 21 w 62"/>
              <a:gd name="T15" fmla="*/ 2 h 62"/>
              <a:gd name="T16" fmla="*/ 33 w 62"/>
              <a:gd name="T17" fmla="*/ 0 h 62"/>
              <a:gd name="T18" fmla="*/ 46 w 62"/>
              <a:gd name="T19" fmla="*/ 4 h 62"/>
              <a:gd name="T20" fmla="*/ 55 w 62"/>
              <a:gd name="T21" fmla="*/ 11 h 62"/>
              <a:gd name="T22" fmla="*/ 60 w 62"/>
              <a:gd name="T23" fmla="*/ 21 h 62"/>
              <a:gd name="T24" fmla="*/ 62 w 62"/>
              <a:gd name="T25" fmla="*/ 33 h 62"/>
              <a:gd name="T26" fmla="*/ 59 w 62"/>
              <a:gd name="T27" fmla="*/ 44 h 62"/>
              <a:gd name="T28" fmla="*/ 52 w 62"/>
              <a:gd name="T29" fmla="*/ 53 h 62"/>
              <a:gd name="T30" fmla="*/ 42 w 62"/>
              <a:gd name="T31" fmla="*/ 60 h 62"/>
              <a:gd name="T32" fmla="*/ 29 w 62"/>
              <a:gd name="T33" fmla="*/ 61 h 62"/>
              <a:gd name="T34" fmla="*/ 17 w 62"/>
              <a:gd name="T35" fmla="*/ 30 h 62"/>
              <a:gd name="T36" fmla="*/ 18 w 62"/>
              <a:gd name="T37" fmla="*/ 36 h 62"/>
              <a:gd name="T38" fmla="*/ 20 w 62"/>
              <a:gd name="T39" fmla="*/ 41 h 62"/>
              <a:gd name="T40" fmla="*/ 24 w 62"/>
              <a:gd name="T41" fmla="*/ 45 h 62"/>
              <a:gd name="T42" fmla="*/ 30 w 62"/>
              <a:gd name="T43" fmla="*/ 47 h 62"/>
              <a:gd name="T44" fmla="*/ 37 w 62"/>
              <a:gd name="T45" fmla="*/ 46 h 62"/>
              <a:gd name="T46" fmla="*/ 41 w 62"/>
              <a:gd name="T47" fmla="*/ 42 h 62"/>
              <a:gd name="T48" fmla="*/ 44 w 62"/>
              <a:gd name="T49" fmla="*/ 37 h 62"/>
              <a:gd name="T50" fmla="*/ 45 w 62"/>
              <a:gd name="T51" fmla="*/ 31 h 62"/>
              <a:gd name="T52" fmla="*/ 45 w 62"/>
              <a:gd name="T53" fmla="*/ 26 h 62"/>
              <a:gd name="T54" fmla="*/ 42 w 62"/>
              <a:gd name="T55" fmla="*/ 20 h 62"/>
              <a:gd name="T56" fmla="*/ 38 w 62"/>
              <a:gd name="T57" fmla="*/ 17 h 62"/>
              <a:gd name="T58" fmla="*/ 32 w 62"/>
              <a:gd name="T59" fmla="*/ 15 h 62"/>
              <a:gd name="T60" fmla="*/ 26 w 62"/>
              <a:gd name="T61" fmla="*/ 16 h 62"/>
              <a:gd name="T62" fmla="*/ 21 w 62"/>
              <a:gd name="T63" fmla="*/ 19 h 62"/>
              <a:gd name="T64" fmla="*/ 19 w 62"/>
              <a:gd name="T65" fmla="*/ 24 h 62"/>
              <a:gd name="T66" fmla="*/ 17 w 62"/>
              <a:gd name="T67" fmla="*/ 3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" h="62">
                <a:moveTo>
                  <a:pt x="29" y="61"/>
                </a:moveTo>
                <a:cubicBezTo>
                  <a:pt x="25" y="61"/>
                  <a:pt x="21" y="60"/>
                  <a:pt x="17" y="58"/>
                </a:cubicBezTo>
                <a:cubicBezTo>
                  <a:pt x="13" y="56"/>
                  <a:pt x="10" y="54"/>
                  <a:pt x="8" y="51"/>
                </a:cubicBezTo>
                <a:cubicBezTo>
                  <a:pt x="5" y="48"/>
                  <a:pt x="3" y="44"/>
                  <a:pt x="2" y="40"/>
                </a:cubicBezTo>
                <a:cubicBezTo>
                  <a:pt x="1" y="37"/>
                  <a:pt x="0" y="33"/>
                  <a:pt x="1" y="29"/>
                </a:cubicBezTo>
                <a:cubicBezTo>
                  <a:pt x="1" y="25"/>
                  <a:pt x="2" y="21"/>
                  <a:pt x="4" y="18"/>
                </a:cubicBezTo>
                <a:cubicBezTo>
                  <a:pt x="5" y="14"/>
                  <a:pt x="8" y="11"/>
                  <a:pt x="11" y="8"/>
                </a:cubicBezTo>
                <a:cubicBezTo>
                  <a:pt x="13" y="6"/>
                  <a:pt x="17" y="3"/>
                  <a:pt x="21" y="2"/>
                </a:cubicBezTo>
                <a:cubicBezTo>
                  <a:pt x="25" y="1"/>
                  <a:pt x="29" y="0"/>
                  <a:pt x="33" y="0"/>
                </a:cubicBezTo>
                <a:cubicBezTo>
                  <a:pt x="38" y="1"/>
                  <a:pt x="42" y="2"/>
                  <a:pt x="46" y="4"/>
                </a:cubicBezTo>
                <a:cubicBezTo>
                  <a:pt x="49" y="6"/>
                  <a:pt x="52" y="8"/>
                  <a:pt x="55" y="11"/>
                </a:cubicBezTo>
                <a:cubicBezTo>
                  <a:pt x="57" y="14"/>
                  <a:pt x="59" y="18"/>
                  <a:pt x="60" y="21"/>
                </a:cubicBezTo>
                <a:cubicBezTo>
                  <a:pt x="62" y="25"/>
                  <a:pt x="62" y="29"/>
                  <a:pt x="62" y="33"/>
                </a:cubicBezTo>
                <a:cubicBezTo>
                  <a:pt x="62" y="37"/>
                  <a:pt x="61" y="41"/>
                  <a:pt x="59" y="44"/>
                </a:cubicBezTo>
                <a:cubicBezTo>
                  <a:pt x="57" y="48"/>
                  <a:pt x="55" y="51"/>
                  <a:pt x="52" y="53"/>
                </a:cubicBezTo>
                <a:cubicBezTo>
                  <a:pt x="49" y="56"/>
                  <a:pt x="46" y="58"/>
                  <a:pt x="42" y="60"/>
                </a:cubicBezTo>
                <a:cubicBezTo>
                  <a:pt x="38" y="61"/>
                  <a:pt x="34" y="62"/>
                  <a:pt x="29" y="61"/>
                </a:cubicBezTo>
                <a:close/>
                <a:moveTo>
                  <a:pt x="17" y="30"/>
                </a:moveTo>
                <a:cubicBezTo>
                  <a:pt x="17" y="32"/>
                  <a:pt x="18" y="34"/>
                  <a:pt x="18" y="36"/>
                </a:cubicBezTo>
                <a:cubicBezTo>
                  <a:pt x="18" y="38"/>
                  <a:pt x="19" y="40"/>
                  <a:pt x="20" y="41"/>
                </a:cubicBezTo>
                <a:cubicBezTo>
                  <a:pt x="21" y="43"/>
                  <a:pt x="23" y="44"/>
                  <a:pt x="24" y="45"/>
                </a:cubicBezTo>
                <a:cubicBezTo>
                  <a:pt x="26" y="46"/>
                  <a:pt x="28" y="47"/>
                  <a:pt x="30" y="47"/>
                </a:cubicBezTo>
                <a:cubicBezTo>
                  <a:pt x="33" y="47"/>
                  <a:pt x="35" y="47"/>
                  <a:pt x="37" y="46"/>
                </a:cubicBezTo>
                <a:cubicBezTo>
                  <a:pt x="38" y="45"/>
                  <a:pt x="40" y="44"/>
                  <a:pt x="41" y="42"/>
                </a:cubicBezTo>
                <a:cubicBezTo>
                  <a:pt x="42" y="41"/>
                  <a:pt x="43" y="39"/>
                  <a:pt x="44" y="37"/>
                </a:cubicBezTo>
                <a:cubicBezTo>
                  <a:pt x="45" y="35"/>
                  <a:pt x="45" y="33"/>
                  <a:pt x="45" y="31"/>
                </a:cubicBezTo>
                <a:cubicBezTo>
                  <a:pt x="45" y="29"/>
                  <a:pt x="45" y="27"/>
                  <a:pt x="45" y="26"/>
                </a:cubicBezTo>
                <a:cubicBezTo>
                  <a:pt x="44" y="24"/>
                  <a:pt x="43" y="22"/>
                  <a:pt x="42" y="20"/>
                </a:cubicBezTo>
                <a:cubicBezTo>
                  <a:pt x="41" y="19"/>
                  <a:pt x="40" y="18"/>
                  <a:pt x="38" y="17"/>
                </a:cubicBezTo>
                <a:cubicBezTo>
                  <a:pt x="36" y="16"/>
                  <a:pt x="34" y="15"/>
                  <a:pt x="32" y="15"/>
                </a:cubicBezTo>
                <a:cubicBezTo>
                  <a:pt x="30" y="15"/>
                  <a:pt x="28" y="15"/>
                  <a:pt x="26" y="16"/>
                </a:cubicBezTo>
                <a:cubicBezTo>
                  <a:pt x="24" y="17"/>
                  <a:pt x="23" y="18"/>
                  <a:pt x="21" y="19"/>
                </a:cubicBezTo>
                <a:cubicBezTo>
                  <a:pt x="20" y="21"/>
                  <a:pt x="19" y="22"/>
                  <a:pt x="19" y="24"/>
                </a:cubicBezTo>
                <a:cubicBezTo>
                  <a:pt x="18" y="26"/>
                  <a:pt x="18" y="28"/>
                  <a:pt x="17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8" name="Freeform 18"/>
          <p:cNvSpPr/>
          <p:nvPr/>
        </p:nvSpPr>
        <p:spPr bwMode="auto">
          <a:xfrm>
            <a:off x="5031508" y="2743730"/>
            <a:ext cx="182563" cy="196850"/>
          </a:xfrm>
          <a:custGeom>
            <a:avLst/>
            <a:gdLst>
              <a:gd name="T0" fmla="*/ 39 w 115"/>
              <a:gd name="T1" fmla="*/ 60 h 124"/>
              <a:gd name="T2" fmla="*/ 30 w 115"/>
              <a:gd name="T3" fmla="*/ 111 h 124"/>
              <a:gd name="T4" fmla="*/ 0 w 115"/>
              <a:gd name="T5" fmla="*/ 106 h 124"/>
              <a:gd name="T6" fmla="*/ 21 w 115"/>
              <a:gd name="T7" fmla="*/ 0 h 124"/>
              <a:gd name="T8" fmla="*/ 42 w 115"/>
              <a:gd name="T9" fmla="*/ 5 h 124"/>
              <a:gd name="T10" fmla="*/ 74 w 115"/>
              <a:gd name="T11" fmla="*/ 65 h 124"/>
              <a:gd name="T12" fmla="*/ 85 w 115"/>
              <a:gd name="T13" fmla="*/ 12 h 124"/>
              <a:gd name="T14" fmla="*/ 115 w 115"/>
              <a:gd name="T15" fmla="*/ 18 h 124"/>
              <a:gd name="T16" fmla="*/ 94 w 115"/>
              <a:gd name="T17" fmla="*/ 124 h 124"/>
              <a:gd name="T18" fmla="*/ 71 w 115"/>
              <a:gd name="T19" fmla="*/ 118 h 124"/>
              <a:gd name="T20" fmla="*/ 39 w 115"/>
              <a:gd name="T21" fmla="*/ 6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5" h="124">
                <a:moveTo>
                  <a:pt x="39" y="60"/>
                </a:moveTo>
                <a:lnTo>
                  <a:pt x="30" y="111"/>
                </a:lnTo>
                <a:lnTo>
                  <a:pt x="0" y="106"/>
                </a:lnTo>
                <a:lnTo>
                  <a:pt x="21" y="0"/>
                </a:lnTo>
                <a:lnTo>
                  <a:pt x="42" y="5"/>
                </a:lnTo>
                <a:lnTo>
                  <a:pt x="74" y="65"/>
                </a:lnTo>
                <a:lnTo>
                  <a:pt x="85" y="12"/>
                </a:lnTo>
                <a:lnTo>
                  <a:pt x="115" y="18"/>
                </a:lnTo>
                <a:lnTo>
                  <a:pt x="94" y="124"/>
                </a:lnTo>
                <a:lnTo>
                  <a:pt x="71" y="118"/>
                </a:lnTo>
                <a:lnTo>
                  <a:pt x="39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9" name="Freeform 19"/>
          <p:cNvSpPr>
            <a:spLocks noEditPoints="1"/>
          </p:cNvSpPr>
          <p:nvPr/>
        </p:nvSpPr>
        <p:spPr bwMode="auto">
          <a:xfrm>
            <a:off x="5253758" y="2799292"/>
            <a:ext cx="176213" cy="196850"/>
          </a:xfrm>
          <a:custGeom>
            <a:avLst/>
            <a:gdLst>
              <a:gd name="T0" fmla="*/ 54 w 63"/>
              <a:gd name="T1" fmla="*/ 60 h 70"/>
              <a:gd name="T2" fmla="*/ 50 w 63"/>
              <a:gd name="T3" fmla="*/ 66 h 70"/>
              <a:gd name="T4" fmla="*/ 44 w 63"/>
              <a:gd name="T5" fmla="*/ 69 h 70"/>
              <a:gd name="T6" fmla="*/ 36 w 63"/>
              <a:gd name="T7" fmla="*/ 69 h 70"/>
              <a:gd name="T8" fmla="*/ 28 w 63"/>
              <a:gd name="T9" fmla="*/ 67 h 70"/>
              <a:gd name="T10" fmla="*/ 0 w 63"/>
              <a:gd name="T11" fmla="*/ 57 h 70"/>
              <a:gd name="T12" fmla="*/ 21 w 63"/>
              <a:gd name="T13" fmla="*/ 0 h 70"/>
              <a:gd name="T14" fmla="*/ 54 w 63"/>
              <a:gd name="T15" fmla="*/ 12 h 70"/>
              <a:gd name="T16" fmla="*/ 59 w 63"/>
              <a:gd name="T17" fmla="*/ 16 h 70"/>
              <a:gd name="T18" fmla="*/ 62 w 63"/>
              <a:gd name="T19" fmla="*/ 20 h 70"/>
              <a:gd name="T20" fmla="*/ 63 w 63"/>
              <a:gd name="T21" fmla="*/ 26 h 70"/>
              <a:gd name="T22" fmla="*/ 62 w 63"/>
              <a:gd name="T23" fmla="*/ 32 h 70"/>
              <a:gd name="T24" fmla="*/ 57 w 63"/>
              <a:gd name="T25" fmla="*/ 39 h 70"/>
              <a:gd name="T26" fmla="*/ 49 w 63"/>
              <a:gd name="T27" fmla="*/ 42 h 70"/>
              <a:gd name="T28" fmla="*/ 55 w 63"/>
              <a:gd name="T29" fmla="*/ 50 h 70"/>
              <a:gd name="T30" fmla="*/ 54 w 63"/>
              <a:gd name="T31" fmla="*/ 60 h 70"/>
              <a:gd name="T32" fmla="*/ 39 w 63"/>
              <a:gd name="T33" fmla="*/ 51 h 70"/>
              <a:gd name="T34" fmla="*/ 39 w 63"/>
              <a:gd name="T35" fmla="*/ 47 h 70"/>
              <a:gd name="T36" fmla="*/ 37 w 63"/>
              <a:gd name="T37" fmla="*/ 45 h 70"/>
              <a:gd name="T38" fmla="*/ 24 w 63"/>
              <a:gd name="T39" fmla="*/ 40 h 70"/>
              <a:gd name="T40" fmla="*/ 21 w 63"/>
              <a:gd name="T41" fmla="*/ 50 h 70"/>
              <a:gd name="T42" fmla="*/ 33 w 63"/>
              <a:gd name="T43" fmla="*/ 54 h 70"/>
              <a:gd name="T44" fmla="*/ 37 w 63"/>
              <a:gd name="T45" fmla="*/ 54 h 70"/>
              <a:gd name="T46" fmla="*/ 39 w 63"/>
              <a:gd name="T47" fmla="*/ 51 h 70"/>
              <a:gd name="T48" fmla="*/ 32 w 63"/>
              <a:gd name="T49" fmla="*/ 19 h 70"/>
              <a:gd name="T50" fmla="*/ 29 w 63"/>
              <a:gd name="T51" fmla="*/ 28 h 70"/>
              <a:gd name="T52" fmla="*/ 39 w 63"/>
              <a:gd name="T53" fmla="*/ 32 h 70"/>
              <a:gd name="T54" fmla="*/ 42 w 63"/>
              <a:gd name="T55" fmla="*/ 32 h 70"/>
              <a:gd name="T56" fmla="*/ 45 w 63"/>
              <a:gd name="T57" fmla="*/ 29 h 70"/>
              <a:gd name="T58" fmla="*/ 45 w 63"/>
              <a:gd name="T59" fmla="*/ 25 h 70"/>
              <a:gd name="T60" fmla="*/ 43 w 63"/>
              <a:gd name="T61" fmla="*/ 23 h 70"/>
              <a:gd name="T62" fmla="*/ 32 w 63"/>
              <a:gd name="T63" fmla="*/ 19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" h="70">
                <a:moveTo>
                  <a:pt x="54" y="60"/>
                </a:moveTo>
                <a:cubicBezTo>
                  <a:pt x="53" y="63"/>
                  <a:pt x="52" y="65"/>
                  <a:pt x="50" y="66"/>
                </a:cubicBezTo>
                <a:cubicBezTo>
                  <a:pt x="48" y="68"/>
                  <a:pt x="46" y="69"/>
                  <a:pt x="44" y="69"/>
                </a:cubicBezTo>
                <a:cubicBezTo>
                  <a:pt x="42" y="70"/>
                  <a:pt x="39" y="70"/>
                  <a:pt x="36" y="69"/>
                </a:cubicBezTo>
                <a:cubicBezTo>
                  <a:pt x="34" y="69"/>
                  <a:pt x="31" y="68"/>
                  <a:pt x="28" y="67"/>
                </a:cubicBezTo>
                <a:cubicBezTo>
                  <a:pt x="0" y="57"/>
                  <a:pt x="0" y="57"/>
                  <a:pt x="0" y="57"/>
                </a:cubicBezTo>
                <a:cubicBezTo>
                  <a:pt x="21" y="0"/>
                  <a:pt x="21" y="0"/>
                  <a:pt x="21" y="0"/>
                </a:cubicBezTo>
                <a:cubicBezTo>
                  <a:pt x="54" y="12"/>
                  <a:pt x="54" y="12"/>
                  <a:pt x="54" y="12"/>
                </a:cubicBezTo>
                <a:cubicBezTo>
                  <a:pt x="56" y="13"/>
                  <a:pt x="58" y="14"/>
                  <a:pt x="59" y="16"/>
                </a:cubicBezTo>
                <a:cubicBezTo>
                  <a:pt x="60" y="17"/>
                  <a:pt x="61" y="19"/>
                  <a:pt x="62" y="20"/>
                </a:cubicBezTo>
                <a:cubicBezTo>
                  <a:pt x="62" y="22"/>
                  <a:pt x="63" y="24"/>
                  <a:pt x="63" y="26"/>
                </a:cubicBezTo>
                <a:cubicBezTo>
                  <a:pt x="63" y="28"/>
                  <a:pt x="62" y="30"/>
                  <a:pt x="62" y="32"/>
                </a:cubicBezTo>
                <a:cubicBezTo>
                  <a:pt x="61" y="34"/>
                  <a:pt x="59" y="37"/>
                  <a:pt x="57" y="39"/>
                </a:cubicBezTo>
                <a:cubicBezTo>
                  <a:pt x="55" y="41"/>
                  <a:pt x="52" y="42"/>
                  <a:pt x="49" y="42"/>
                </a:cubicBezTo>
                <a:cubicBezTo>
                  <a:pt x="52" y="44"/>
                  <a:pt x="54" y="47"/>
                  <a:pt x="55" y="50"/>
                </a:cubicBezTo>
                <a:cubicBezTo>
                  <a:pt x="56" y="53"/>
                  <a:pt x="55" y="56"/>
                  <a:pt x="54" y="60"/>
                </a:cubicBezTo>
                <a:close/>
                <a:moveTo>
                  <a:pt x="39" y="51"/>
                </a:moveTo>
                <a:cubicBezTo>
                  <a:pt x="40" y="50"/>
                  <a:pt x="40" y="49"/>
                  <a:pt x="39" y="47"/>
                </a:cubicBezTo>
                <a:cubicBezTo>
                  <a:pt x="39" y="46"/>
                  <a:pt x="38" y="45"/>
                  <a:pt x="37" y="45"/>
                </a:cubicBezTo>
                <a:cubicBezTo>
                  <a:pt x="24" y="40"/>
                  <a:pt x="24" y="40"/>
                  <a:pt x="24" y="40"/>
                </a:cubicBezTo>
                <a:cubicBezTo>
                  <a:pt x="21" y="50"/>
                  <a:pt x="21" y="50"/>
                  <a:pt x="21" y="50"/>
                </a:cubicBezTo>
                <a:cubicBezTo>
                  <a:pt x="33" y="54"/>
                  <a:pt x="33" y="54"/>
                  <a:pt x="33" y="54"/>
                </a:cubicBezTo>
                <a:cubicBezTo>
                  <a:pt x="34" y="55"/>
                  <a:pt x="36" y="55"/>
                  <a:pt x="37" y="54"/>
                </a:cubicBezTo>
                <a:cubicBezTo>
                  <a:pt x="38" y="54"/>
                  <a:pt x="39" y="53"/>
                  <a:pt x="39" y="51"/>
                </a:cubicBezTo>
                <a:close/>
                <a:moveTo>
                  <a:pt x="32" y="19"/>
                </a:moveTo>
                <a:cubicBezTo>
                  <a:pt x="29" y="28"/>
                  <a:pt x="29" y="28"/>
                  <a:pt x="29" y="28"/>
                </a:cubicBezTo>
                <a:cubicBezTo>
                  <a:pt x="39" y="32"/>
                  <a:pt x="39" y="32"/>
                  <a:pt x="39" y="32"/>
                </a:cubicBezTo>
                <a:cubicBezTo>
                  <a:pt x="40" y="32"/>
                  <a:pt x="41" y="32"/>
                  <a:pt x="42" y="32"/>
                </a:cubicBezTo>
                <a:cubicBezTo>
                  <a:pt x="44" y="32"/>
                  <a:pt x="44" y="31"/>
                  <a:pt x="45" y="29"/>
                </a:cubicBezTo>
                <a:cubicBezTo>
                  <a:pt x="46" y="28"/>
                  <a:pt x="46" y="26"/>
                  <a:pt x="45" y="25"/>
                </a:cubicBezTo>
                <a:cubicBezTo>
                  <a:pt x="45" y="24"/>
                  <a:pt x="44" y="24"/>
                  <a:pt x="43" y="23"/>
                </a:cubicBezTo>
                <a:lnTo>
                  <a:pt x="32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0" name="Freeform 20"/>
          <p:cNvSpPr>
            <a:spLocks noEditPoints="1"/>
          </p:cNvSpPr>
          <p:nvPr/>
        </p:nvSpPr>
        <p:spPr bwMode="auto">
          <a:xfrm>
            <a:off x="2066058" y="3608917"/>
            <a:ext cx="173038" cy="171450"/>
          </a:xfrm>
          <a:custGeom>
            <a:avLst/>
            <a:gdLst>
              <a:gd name="T0" fmla="*/ 21 w 62"/>
              <a:gd name="T1" fmla="*/ 59 h 61"/>
              <a:gd name="T2" fmla="*/ 10 w 62"/>
              <a:gd name="T3" fmla="*/ 53 h 61"/>
              <a:gd name="T4" fmla="*/ 3 w 62"/>
              <a:gd name="T5" fmla="*/ 43 h 61"/>
              <a:gd name="T6" fmla="*/ 0 w 62"/>
              <a:gd name="T7" fmla="*/ 32 h 61"/>
              <a:gd name="T8" fmla="*/ 2 w 62"/>
              <a:gd name="T9" fmla="*/ 20 h 61"/>
              <a:gd name="T10" fmla="*/ 8 w 62"/>
              <a:gd name="T11" fmla="*/ 10 h 61"/>
              <a:gd name="T12" fmla="*/ 17 w 62"/>
              <a:gd name="T13" fmla="*/ 3 h 61"/>
              <a:gd name="T14" fmla="*/ 29 w 62"/>
              <a:gd name="T15" fmla="*/ 0 h 61"/>
              <a:gd name="T16" fmla="*/ 41 w 62"/>
              <a:gd name="T17" fmla="*/ 2 h 61"/>
              <a:gd name="T18" fmla="*/ 52 w 62"/>
              <a:gd name="T19" fmla="*/ 8 h 61"/>
              <a:gd name="T20" fmla="*/ 59 w 62"/>
              <a:gd name="T21" fmla="*/ 18 h 61"/>
              <a:gd name="T22" fmla="*/ 62 w 62"/>
              <a:gd name="T23" fmla="*/ 29 h 61"/>
              <a:gd name="T24" fmla="*/ 60 w 62"/>
              <a:gd name="T25" fmla="*/ 41 h 61"/>
              <a:gd name="T26" fmla="*/ 54 w 62"/>
              <a:gd name="T27" fmla="*/ 51 h 61"/>
              <a:gd name="T28" fmla="*/ 45 w 62"/>
              <a:gd name="T29" fmla="*/ 58 h 61"/>
              <a:gd name="T30" fmla="*/ 33 w 62"/>
              <a:gd name="T31" fmla="*/ 61 h 61"/>
              <a:gd name="T32" fmla="*/ 21 w 62"/>
              <a:gd name="T33" fmla="*/ 59 h 61"/>
              <a:gd name="T34" fmla="*/ 18 w 62"/>
              <a:gd name="T35" fmla="*/ 26 h 61"/>
              <a:gd name="T36" fmla="*/ 17 w 62"/>
              <a:gd name="T37" fmla="*/ 32 h 61"/>
              <a:gd name="T38" fmla="*/ 18 w 62"/>
              <a:gd name="T39" fmla="*/ 37 h 61"/>
              <a:gd name="T40" fmla="*/ 20 w 62"/>
              <a:gd name="T41" fmla="*/ 42 h 61"/>
              <a:gd name="T42" fmla="*/ 26 w 62"/>
              <a:gd name="T43" fmla="*/ 46 h 61"/>
              <a:gd name="T44" fmla="*/ 32 w 62"/>
              <a:gd name="T45" fmla="*/ 46 h 61"/>
              <a:gd name="T46" fmla="*/ 37 w 62"/>
              <a:gd name="T47" fmla="*/ 44 h 61"/>
              <a:gd name="T48" fmla="*/ 41 w 62"/>
              <a:gd name="T49" fmla="*/ 40 h 61"/>
              <a:gd name="T50" fmla="*/ 44 w 62"/>
              <a:gd name="T51" fmla="*/ 35 h 61"/>
              <a:gd name="T52" fmla="*/ 45 w 62"/>
              <a:gd name="T53" fmla="*/ 29 h 61"/>
              <a:gd name="T54" fmla="*/ 44 w 62"/>
              <a:gd name="T55" fmla="*/ 23 h 61"/>
              <a:gd name="T56" fmla="*/ 42 w 62"/>
              <a:gd name="T57" fmla="*/ 19 h 61"/>
              <a:gd name="T58" fmla="*/ 36 w 62"/>
              <a:gd name="T59" fmla="*/ 15 h 61"/>
              <a:gd name="T60" fmla="*/ 30 w 62"/>
              <a:gd name="T61" fmla="*/ 15 h 61"/>
              <a:gd name="T62" fmla="*/ 25 w 62"/>
              <a:gd name="T63" fmla="*/ 17 h 61"/>
              <a:gd name="T64" fmla="*/ 21 w 62"/>
              <a:gd name="T65" fmla="*/ 21 h 61"/>
              <a:gd name="T66" fmla="*/ 18 w 62"/>
              <a:gd name="T67" fmla="*/ 2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" h="61">
                <a:moveTo>
                  <a:pt x="21" y="59"/>
                </a:moveTo>
                <a:cubicBezTo>
                  <a:pt x="17" y="58"/>
                  <a:pt x="13" y="56"/>
                  <a:pt x="10" y="53"/>
                </a:cubicBezTo>
                <a:cubicBezTo>
                  <a:pt x="7" y="50"/>
                  <a:pt x="5" y="47"/>
                  <a:pt x="3" y="43"/>
                </a:cubicBezTo>
                <a:cubicBezTo>
                  <a:pt x="2" y="40"/>
                  <a:pt x="1" y="36"/>
                  <a:pt x="0" y="32"/>
                </a:cubicBezTo>
                <a:cubicBezTo>
                  <a:pt x="0" y="28"/>
                  <a:pt x="1" y="24"/>
                  <a:pt x="2" y="20"/>
                </a:cubicBezTo>
                <a:cubicBezTo>
                  <a:pt x="3" y="17"/>
                  <a:pt x="5" y="13"/>
                  <a:pt x="8" y="10"/>
                </a:cubicBezTo>
                <a:cubicBezTo>
                  <a:pt x="11" y="7"/>
                  <a:pt x="14" y="5"/>
                  <a:pt x="17" y="3"/>
                </a:cubicBezTo>
                <a:cubicBezTo>
                  <a:pt x="21" y="1"/>
                  <a:pt x="25" y="0"/>
                  <a:pt x="29" y="0"/>
                </a:cubicBezTo>
                <a:cubicBezTo>
                  <a:pt x="33" y="0"/>
                  <a:pt x="37" y="0"/>
                  <a:pt x="41" y="2"/>
                </a:cubicBezTo>
                <a:cubicBezTo>
                  <a:pt x="46" y="3"/>
                  <a:pt x="49" y="5"/>
                  <a:pt x="52" y="8"/>
                </a:cubicBezTo>
                <a:cubicBezTo>
                  <a:pt x="55" y="11"/>
                  <a:pt x="57" y="14"/>
                  <a:pt x="59" y="18"/>
                </a:cubicBezTo>
                <a:cubicBezTo>
                  <a:pt x="61" y="22"/>
                  <a:pt x="61" y="25"/>
                  <a:pt x="62" y="29"/>
                </a:cubicBezTo>
                <a:cubicBezTo>
                  <a:pt x="62" y="33"/>
                  <a:pt x="61" y="37"/>
                  <a:pt x="60" y="41"/>
                </a:cubicBezTo>
                <a:cubicBezTo>
                  <a:pt x="59" y="44"/>
                  <a:pt x="57" y="48"/>
                  <a:pt x="54" y="51"/>
                </a:cubicBezTo>
                <a:cubicBezTo>
                  <a:pt x="51" y="54"/>
                  <a:pt x="48" y="56"/>
                  <a:pt x="45" y="58"/>
                </a:cubicBezTo>
                <a:cubicBezTo>
                  <a:pt x="41" y="60"/>
                  <a:pt x="38" y="61"/>
                  <a:pt x="33" y="61"/>
                </a:cubicBezTo>
                <a:cubicBezTo>
                  <a:pt x="29" y="61"/>
                  <a:pt x="25" y="61"/>
                  <a:pt x="21" y="59"/>
                </a:cubicBezTo>
                <a:close/>
                <a:moveTo>
                  <a:pt x="18" y="26"/>
                </a:moveTo>
                <a:cubicBezTo>
                  <a:pt x="17" y="28"/>
                  <a:pt x="17" y="30"/>
                  <a:pt x="17" y="32"/>
                </a:cubicBezTo>
                <a:cubicBezTo>
                  <a:pt x="17" y="34"/>
                  <a:pt x="17" y="36"/>
                  <a:pt x="18" y="37"/>
                </a:cubicBezTo>
                <a:cubicBezTo>
                  <a:pt x="18" y="39"/>
                  <a:pt x="19" y="41"/>
                  <a:pt x="20" y="42"/>
                </a:cubicBezTo>
                <a:cubicBezTo>
                  <a:pt x="22" y="44"/>
                  <a:pt x="24" y="45"/>
                  <a:pt x="26" y="46"/>
                </a:cubicBezTo>
                <a:cubicBezTo>
                  <a:pt x="28" y="46"/>
                  <a:pt x="30" y="47"/>
                  <a:pt x="32" y="46"/>
                </a:cubicBezTo>
                <a:cubicBezTo>
                  <a:pt x="34" y="46"/>
                  <a:pt x="36" y="45"/>
                  <a:pt x="37" y="44"/>
                </a:cubicBezTo>
                <a:cubicBezTo>
                  <a:pt x="39" y="43"/>
                  <a:pt x="40" y="42"/>
                  <a:pt x="41" y="40"/>
                </a:cubicBezTo>
                <a:cubicBezTo>
                  <a:pt x="43" y="38"/>
                  <a:pt x="43" y="37"/>
                  <a:pt x="44" y="35"/>
                </a:cubicBezTo>
                <a:cubicBezTo>
                  <a:pt x="45" y="33"/>
                  <a:pt x="45" y="31"/>
                  <a:pt x="45" y="29"/>
                </a:cubicBezTo>
                <a:cubicBezTo>
                  <a:pt x="45" y="27"/>
                  <a:pt x="45" y="25"/>
                  <a:pt x="44" y="23"/>
                </a:cubicBezTo>
                <a:cubicBezTo>
                  <a:pt x="44" y="22"/>
                  <a:pt x="43" y="20"/>
                  <a:pt x="42" y="19"/>
                </a:cubicBezTo>
                <a:cubicBezTo>
                  <a:pt x="40" y="17"/>
                  <a:pt x="38" y="16"/>
                  <a:pt x="36" y="15"/>
                </a:cubicBezTo>
                <a:cubicBezTo>
                  <a:pt x="34" y="15"/>
                  <a:pt x="32" y="14"/>
                  <a:pt x="30" y="15"/>
                </a:cubicBezTo>
                <a:cubicBezTo>
                  <a:pt x="28" y="15"/>
                  <a:pt x="26" y="16"/>
                  <a:pt x="25" y="17"/>
                </a:cubicBezTo>
                <a:cubicBezTo>
                  <a:pt x="23" y="18"/>
                  <a:pt x="22" y="19"/>
                  <a:pt x="21" y="21"/>
                </a:cubicBezTo>
                <a:cubicBezTo>
                  <a:pt x="19" y="22"/>
                  <a:pt x="19" y="24"/>
                  <a:pt x="18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1" name="Freeform 21"/>
          <p:cNvSpPr>
            <a:spLocks noEditPoints="1"/>
          </p:cNvSpPr>
          <p:nvPr/>
        </p:nvSpPr>
        <p:spPr bwMode="auto">
          <a:xfrm>
            <a:off x="2237508" y="3645430"/>
            <a:ext cx="153988" cy="174625"/>
          </a:xfrm>
          <a:custGeom>
            <a:avLst/>
            <a:gdLst>
              <a:gd name="T0" fmla="*/ 0 w 55"/>
              <a:gd name="T1" fmla="*/ 59 h 62"/>
              <a:gd name="T2" fmla="*/ 13 w 55"/>
              <a:gd name="T3" fmla="*/ 0 h 62"/>
              <a:gd name="T4" fmla="*/ 39 w 55"/>
              <a:gd name="T5" fmla="*/ 5 h 62"/>
              <a:gd name="T6" fmla="*/ 46 w 55"/>
              <a:gd name="T7" fmla="*/ 9 h 62"/>
              <a:gd name="T8" fmla="*/ 52 w 55"/>
              <a:gd name="T9" fmla="*/ 15 h 62"/>
              <a:gd name="T10" fmla="*/ 54 w 55"/>
              <a:gd name="T11" fmla="*/ 22 h 62"/>
              <a:gd name="T12" fmla="*/ 54 w 55"/>
              <a:gd name="T13" fmla="*/ 30 h 62"/>
              <a:gd name="T14" fmla="*/ 51 w 55"/>
              <a:gd name="T15" fmla="*/ 37 h 62"/>
              <a:gd name="T16" fmla="*/ 46 w 55"/>
              <a:gd name="T17" fmla="*/ 43 h 62"/>
              <a:gd name="T18" fmla="*/ 38 w 55"/>
              <a:gd name="T19" fmla="*/ 46 h 62"/>
              <a:gd name="T20" fmla="*/ 30 w 55"/>
              <a:gd name="T21" fmla="*/ 46 h 62"/>
              <a:gd name="T22" fmla="*/ 21 w 55"/>
              <a:gd name="T23" fmla="*/ 44 h 62"/>
              <a:gd name="T24" fmla="*/ 17 w 55"/>
              <a:gd name="T25" fmla="*/ 62 h 62"/>
              <a:gd name="T26" fmla="*/ 0 w 55"/>
              <a:gd name="T27" fmla="*/ 59 h 62"/>
              <a:gd name="T28" fmla="*/ 24 w 55"/>
              <a:gd name="T29" fmla="*/ 30 h 62"/>
              <a:gd name="T30" fmla="*/ 32 w 55"/>
              <a:gd name="T31" fmla="*/ 32 h 62"/>
              <a:gd name="T32" fmla="*/ 35 w 55"/>
              <a:gd name="T33" fmla="*/ 31 h 62"/>
              <a:gd name="T34" fmla="*/ 38 w 55"/>
              <a:gd name="T35" fmla="*/ 26 h 62"/>
              <a:gd name="T36" fmla="*/ 37 w 55"/>
              <a:gd name="T37" fmla="*/ 21 h 62"/>
              <a:gd name="T38" fmla="*/ 35 w 55"/>
              <a:gd name="T39" fmla="*/ 19 h 62"/>
              <a:gd name="T40" fmla="*/ 26 w 55"/>
              <a:gd name="T41" fmla="*/ 17 h 62"/>
              <a:gd name="T42" fmla="*/ 24 w 55"/>
              <a:gd name="T43" fmla="*/ 3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" h="62">
                <a:moveTo>
                  <a:pt x="0" y="59"/>
                </a:moveTo>
                <a:cubicBezTo>
                  <a:pt x="13" y="0"/>
                  <a:pt x="13" y="0"/>
                  <a:pt x="13" y="0"/>
                </a:cubicBezTo>
                <a:cubicBezTo>
                  <a:pt x="39" y="5"/>
                  <a:pt x="39" y="5"/>
                  <a:pt x="39" y="5"/>
                </a:cubicBezTo>
                <a:cubicBezTo>
                  <a:pt x="42" y="6"/>
                  <a:pt x="44" y="7"/>
                  <a:pt x="46" y="9"/>
                </a:cubicBezTo>
                <a:cubicBezTo>
                  <a:pt x="49" y="10"/>
                  <a:pt x="50" y="12"/>
                  <a:pt x="52" y="15"/>
                </a:cubicBezTo>
                <a:cubicBezTo>
                  <a:pt x="53" y="17"/>
                  <a:pt x="54" y="20"/>
                  <a:pt x="54" y="22"/>
                </a:cubicBezTo>
                <a:cubicBezTo>
                  <a:pt x="55" y="25"/>
                  <a:pt x="55" y="28"/>
                  <a:pt x="54" y="30"/>
                </a:cubicBezTo>
                <a:cubicBezTo>
                  <a:pt x="54" y="33"/>
                  <a:pt x="53" y="35"/>
                  <a:pt x="51" y="37"/>
                </a:cubicBezTo>
                <a:cubicBezTo>
                  <a:pt x="50" y="40"/>
                  <a:pt x="48" y="41"/>
                  <a:pt x="46" y="43"/>
                </a:cubicBezTo>
                <a:cubicBezTo>
                  <a:pt x="44" y="45"/>
                  <a:pt x="41" y="46"/>
                  <a:pt x="38" y="46"/>
                </a:cubicBezTo>
                <a:cubicBezTo>
                  <a:pt x="36" y="47"/>
                  <a:pt x="33" y="47"/>
                  <a:pt x="30" y="46"/>
                </a:cubicBezTo>
                <a:cubicBezTo>
                  <a:pt x="21" y="44"/>
                  <a:pt x="21" y="44"/>
                  <a:pt x="21" y="44"/>
                </a:cubicBezTo>
                <a:cubicBezTo>
                  <a:pt x="17" y="62"/>
                  <a:pt x="17" y="62"/>
                  <a:pt x="17" y="62"/>
                </a:cubicBezTo>
                <a:lnTo>
                  <a:pt x="0" y="59"/>
                </a:lnTo>
                <a:close/>
                <a:moveTo>
                  <a:pt x="24" y="30"/>
                </a:moveTo>
                <a:cubicBezTo>
                  <a:pt x="32" y="32"/>
                  <a:pt x="32" y="32"/>
                  <a:pt x="32" y="32"/>
                </a:cubicBezTo>
                <a:cubicBezTo>
                  <a:pt x="33" y="32"/>
                  <a:pt x="34" y="32"/>
                  <a:pt x="35" y="31"/>
                </a:cubicBezTo>
                <a:cubicBezTo>
                  <a:pt x="36" y="30"/>
                  <a:pt x="37" y="29"/>
                  <a:pt x="38" y="26"/>
                </a:cubicBezTo>
                <a:cubicBezTo>
                  <a:pt x="38" y="24"/>
                  <a:pt x="38" y="22"/>
                  <a:pt x="37" y="21"/>
                </a:cubicBezTo>
                <a:cubicBezTo>
                  <a:pt x="36" y="20"/>
                  <a:pt x="36" y="19"/>
                  <a:pt x="35" y="19"/>
                </a:cubicBezTo>
                <a:cubicBezTo>
                  <a:pt x="26" y="17"/>
                  <a:pt x="26" y="17"/>
                  <a:pt x="26" y="17"/>
                </a:cubicBezTo>
                <a:lnTo>
                  <a:pt x="24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2" name="Freeform 22"/>
          <p:cNvSpPr/>
          <p:nvPr/>
        </p:nvSpPr>
        <p:spPr bwMode="auto">
          <a:xfrm>
            <a:off x="2396258" y="3674005"/>
            <a:ext cx="149225" cy="176212"/>
          </a:xfrm>
          <a:custGeom>
            <a:avLst/>
            <a:gdLst>
              <a:gd name="T0" fmla="*/ 90 w 94"/>
              <a:gd name="T1" fmla="*/ 35 h 111"/>
              <a:gd name="T2" fmla="*/ 60 w 94"/>
              <a:gd name="T3" fmla="*/ 31 h 111"/>
              <a:gd name="T4" fmla="*/ 52 w 94"/>
              <a:gd name="T5" fmla="*/ 111 h 111"/>
              <a:gd name="T6" fmla="*/ 22 w 94"/>
              <a:gd name="T7" fmla="*/ 109 h 111"/>
              <a:gd name="T8" fmla="*/ 30 w 94"/>
              <a:gd name="T9" fmla="*/ 28 h 111"/>
              <a:gd name="T10" fmla="*/ 0 w 94"/>
              <a:gd name="T11" fmla="*/ 24 h 111"/>
              <a:gd name="T12" fmla="*/ 4 w 94"/>
              <a:gd name="T13" fmla="*/ 0 h 111"/>
              <a:gd name="T14" fmla="*/ 94 w 94"/>
              <a:gd name="T15" fmla="*/ 8 h 111"/>
              <a:gd name="T16" fmla="*/ 90 w 94"/>
              <a:gd name="T17" fmla="*/ 35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4" h="111">
                <a:moveTo>
                  <a:pt x="90" y="35"/>
                </a:moveTo>
                <a:lnTo>
                  <a:pt x="60" y="31"/>
                </a:lnTo>
                <a:lnTo>
                  <a:pt x="52" y="111"/>
                </a:lnTo>
                <a:lnTo>
                  <a:pt x="22" y="109"/>
                </a:lnTo>
                <a:lnTo>
                  <a:pt x="30" y="28"/>
                </a:lnTo>
                <a:lnTo>
                  <a:pt x="0" y="24"/>
                </a:lnTo>
                <a:lnTo>
                  <a:pt x="4" y="0"/>
                </a:lnTo>
                <a:lnTo>
                  <a:pt x="94" y="8"/>
                </a:lnTo>
                <a:lnTo>
                  <a:pt x="90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3" name="Freeform 23"/>
          <p:cNvSpPr/>
          <p:nvPr/>
        </p:nvSpPr>
        <p:spPr bwMode="auto">
          <a:xfrm>
            <a:off x="2551833" y="3686705"/>
            <a:ext cx="52388" cy="171450"/>
          </a:xfrm>
          <a:custGeom>
            <a:avLst/>
            <a:gdLst>
              <a:gd name="T0" fmla="*/ 0 w 33"/>
              <a:gd name="T1" fmla="*/ 107 h 108"/>
              <a:gd name="T2" fmla="*/ 3 w 33"/>
              <a:gd name="T3" fmla="*/ 0 h 108"/>
              <a:gd name="T4" fmla="*/ 33 w 33"/>
              <a:gd name="T5" fmla="*/ 2 h 108"/>
              <a:gd name="T6" fmla="*/ 30 w 33"/>
              <a:gd name="T7" fmla="*/ 108 h 108"/>
              <a:gd name="T8" fmla="*/ 0 w 33"/>
              <a:gd name="T9" fmla="*/ 107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08">
                <a:moveTo>
                  <a:pt x="0" y="107"/>
                </a:moveTo>
                <a:lnTo>
                  <a:pt x="3" y="0"/>
                </a:lnTo>
                <a:lnTo>
                  <a:pt x="33" y="2"/>
                </a:lnTo>
                <a:lnTo>
                  <a:pt x="30" y="108"/>
                </a:lnTo>
                <a:lnTo>
                  <a:pt x="0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4" name="Freeform 24"/>
          <p:cNvSpPr>
            <a:spLocks noEditPoints="1"/>
          </p:cNvSpPr>
          <p:nvPr/>
        </p:nvSpPr>
        <p:spPr bwMode="auto">
          <a:xfrm>
            <a:off x="2621683" y="3685117"/>
            <a:ext cx="173038" cy="173037"/>
          </a:xfrm>
          <a:custGeom>
            <a:avLst/>
            <a:gdLst>
              <a:gd name="T0" fmla="*/ 33 w 62"/>
              <a:gd name="T1" fmla="*/ 62 h 62"/>
              <a:gd name="T2" fmla="*/ 20 w 62"/>
              <a:gd name="T3" fmla="*/ 60 h 62"/>
              <a:gd name="T4" fmla="*/ 10 w 62"/>
              <a:gd name="T5" fmla="*/ 53 h 62"/>
              <a:gd name="T6" fmla="*/ 3 w 62"/>
              <a:gd name="T7" fmla="*/ 44 h 62"/>
              <a:gd name="T8" fmla="*/ 0 w 62"/>
              <a:gd name="T9" fmla="*/ 33 h 62"/>
              <a:gd name="T10" fmla="*/ 2 w 62"/>
              <a:gd name="T11" fmla="*/ 21 h 62"/>
              <a:gd name="T12" fmla="*/ 8 w 62"/>
              <a:gd name="T13" fmla="*/ 11 h 62"/>
              <a:gd name="T14" fmla="*/ 17 w 62"/>
              <a:gd name="T15" fmla="*/ 4 h 62"/>
              <a:gd name="T16" fmla="*/ 30 w 62"/>
              <a:gd name="T17" fmla="*/ 0 h 62"/>
              <a:gd name="T18" fmla="*/ 42 w 62"/>
              <a:gd name="T19" fmla="*/ 2 h 62"/>
              <a:gd name="T20" fmla="*/ 52 w 62"/>
              <a:gd name="T21" fmla="*/ 9 h 62"/>
              <a:gd name="T22" fmla="*/ 59 w 62"/>
              <a:gd name="T23" fmla="*/ 18 h 62"/>
              <a:gd name="T24" fmla="*/ 62 w 62"/>
              <a:gd name="T25" fmla="*/ 29 h 62"/>
              <a:gd name="T26" fmla="*/ 60 w 62"/>
              <a:gd name="T27" fmla="*/ 41 h 62"/>
              <a:gd name="T28" fmla="*/ 54 w 62"/>
              <a:gd name="T29" fmla="*/ 51 h 62"/>
              <a:gd name="T30" fmla="*/ 45 w 62"/>
              <a:gd name="T31" fmla="*/ 58 h 62"/>
              <a:gd name="T32" fmla="*/ 33 w 62"/>
              <a:gd name="T33" fmla="*/ 62 h 62"/>
              <a:gd name="T34" fmla="*/ 17 w 62"/>
              <a:gd name="T35" fmla="*/ 32 h 62"/>
              <a:gd name="T36" fmla="*/ 18 w 62"/>
              <a:gd name="T37" fmla="*/ 38 h 62"/>
              <a:gd name="T38" fmla="*/ 21 w 62"/>
              <a:gd name="T39" fmla="*/ 43 h 62"/>
              <a:gd name="T40" fmla="*/ 26 w 62"/>
              <a:gd name="T41" fmla="*/ 46 h 62"/>
              <a:gd name="T42" fmla="*/ 32 w 62"/>
              <a:gd name="T43" fmla="*/ 47 h 62"/>
              <a:gd name="T44" fmla="*/ 38 w 62"/>
              <a:gd name="T45" fmla="*/ 45 h 62"/>
              <a:gd name="T46" fmla="*/ 42 w 62"/>
              <a:gd name="T47" fmla="*/ 41 h 62"/>
              <a:gd name="T48" fmla="*/ 44 w 62"/>
              <a:gd name="T49" fmla="*/ 36 h 62"/>
              <a:gd name="T50" fmla="*/ 45 w 62"/>
              <a:gd name="T51" fmla="*/ 30 h 62"/>
              <a:gd name="T52" fmla="*/ 44 w 62"/>
              <a:gd name="T53" fmla="*/ 24 h 62"/>
              <a:gd name="T54" fmla="*/ 41 w 62"/>
              <a:gd name="T55" fmla="*/ 19 h 62"/>
              <a:gd name="T56" fmla="*/ 36 w 62"/>
              <a:gd name="T57" fmla="*/ 16 h 62"/>
              <a:gd name="T58" fmla="*/ 30 w 62"/>
              <a:gd name="T59" fmla="*/ 15 h 62"/>
              <a:gd name="T60" fmla="*/ 24 w 62"/>
              <a:gd name="T61" fmla="*/ 17 h 62"/>
              <a:gd name="T62" fmla="*/ 20 w 62"/>
              <a:gd name="T63" fmla="*/ 21 h 62"/>
              <a:gd name="T64" fmla="*/ 18 w 62"/>
              <a:gd name="T65" fmla="*/ 26 h 62"/>
              <a:gd name="T66" fmla="*/ 17 w 62"/>
              <a:gd name="T67" fmla="*/ 3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" h="62">
                <a:moveTo>
                  <a:pt x="33" y="62"/>
                </a:moveTo>
                <a:cubicBezTo>
                  <a:pt x="28" y="62"/>
                  <a:pt x="24" y="61"/>
                  <a:pt x="20" y="60"/>
                </a:cubicBezTo>
                <a:cubicBezTo>
                  <a:pt x="16" y="58"/>
                  <a:pt x="13" y="56"/>
                  <a:pt x="10" y="53"/>
                </a:cubicBezTo>
                <a:cubicBezTo>
                  <a:pt x="7" y="51"/>
                  <a:pt x="5" y="47"/>
                  <a:pt x="3" y="44"/>
                </a:cubicBezTo>
                <a:cubicBezTo>
                  <a:pt x="2" y="40"/>
                  <a:pt x="1" y="36"/>
                  <a:pt x="0" y="33"/>
                </a:cubicBezTo>
                <a:cubicBezTo>
                  <a:pt x="0" y="29"/>
                  <a:pt x="1" y="25"/>
                  <a:pt x="2" y="21"/>
                </a:cubicBezTo>
                <a:cubicBezTo>
                  <a:pt x="3" y="17"/>
                  <a:pt x="5" y="14"/>
                  <a:pt x="8" y="11"/>
                </a:cubicBezTo>
                <a:cubicBezTo>
                  <a:pt x="11" y="8"/>
                  <a:pt x="14" y="5"/>
                  <a:pt x="17" y="4"/>
                </a:cubicBezTo>
                <a:cubicBezTo>
                  <a:pt x="21" y="2"/>
                  <a:pt x="25" y="1"/>
                  <a:pt x="30" y="0"/>
                </a:cubicBezTo>
                <a:cubicBezTo>
                  <a:pt x="34" y="0"/>
                  <a:pt x="38" y="1"/>
                  <a:pt x="42" y="2"/>
                </a:cubicBezTo>
                <a:cubicBezTo>
                  <a:pt x="46" y="4"/>
                  <a:pt x="49" y="6"/>
                  <a:pt x="52" y="9"/>
                </a:cubicBezTo>
                <a:cubicBezTo>
                  <a:pt x="55" y="11"/>
                  <a:pt x="57" y="15"/>
                  <a:pt x="59" y="18"/>
                </a:cubicBezTo>
                <a:cubicBezTo>
                  <a:pt x="61" y="22"/>
                  <a:pt x="62" y="26"/>
                  <a:pt x="62" y="29"/>
                </a:cubicBezTo>
                <a:cubicBezTo>
                  <a:pt x="62" y="33"/>
                  <a:pt x="61" y="37"/>
                  <a:pt x="60" y="41"/>
                </a:cubicBezTo>
                <a:cubicBezTo>
                  <a:pt x="59" y="45"/>
                  <a:pt x="57" y="48"/>
                  <a:pt x="54" y="51"/>
                </a:cubicBezTo>
                <a:cubicBezTo>
                  <a:pt x="52" y="54"/>
                  <a:pt x="49" y="56"/>
                  <a:pt x="45" y="58"/>
                </a:cubicBezTo>
                <a:cubicBezTo>
                  <a:pt x="41" y="60"/>
                  <a:pt x="37" y="61"/>
                  <a:pt x="33" y="62"/>
                </a:cubicBezTo>
                <a:close/>
                <a:moveTo>
                  <a:pt x="17" y="32"/>
                </a:moveTo>
                <a:cubicBezTo>
                  <a:pt x="17" y="34"/>
                  <a:pt x="18" y="36"/>
                  <a:pt x="18" y="38"/>
                </a:cubicBezTo>
                <a:cubicBezTo>
                  <a:pt x="19" y="40"/>
                  <a:pt x="20" y="41"/>
                  <a:pt x="21" y="43"/>
                </a:cubicBezTo>
                <a:cubicBezTo>
                  <a:pt x="23" y="44"/>
                  <a:pt x="24" y="45"/>
                  <a:pt x="26" y="46"/>
                </a:cubicBezTo>
                <a:cubicBezTo>
                  <a:pt x="28" y="47"/>
                  <a:pt x="30" y="47"/>
                  <a:pt x="32" y="47"/>
                </a:cubicBezTo>
                <a:cubicBezTo>
                  <a:pt x="34" y="47"/>
                  <a:pt x="36" y="46"/>
                  <a:pt x="38" y="45"/>
                </a:cubicBezTo>
                <a:cubicBezTo>
                  <a:pt x="40" y="44"/>
                  <a:pt x="41" y="43"/>
                  <a:pt x="42" y="41"/>
                </a:cubicBezTo>
                <a:cubicBezTo>
                  <a:pt x="43" y="40"/>
                  <a:pt x="44" y="38"/>
                  <a:pt x="44" y="36"/>
                </a:cubicBezTo>
                <a:cubicBezTo>
                  <a:pt x="45" y="34"/>
                  <a:pt x="45" y="32"/>
                  <a:pt x="45" y="30"/>
                </a:cubicBezTo>
                <a:cubicBezTo>
                  <a:pt x="45" y="28"/>
                  <a:pt x="44" y="26"/>
                  <a:pt x="44" y="24"/>
                </a:cubicBezTo>
                <a:cubicBezTo>
                  <a:pt x="43" y="22"/>
                  <a:pt x="42" y="21"/>
                  <a:pt x="41" y="19"/>
                </a:cubicBezTo>
                <a:cubicBezTo>
                  <a:pt x="40" y="18"/>
                  <a:pt x="38" y="17"/>
                  <a:pt x="36" y="16"/>
                </a:cubicBezTo>
                <a:cubicBezTo>
                  <a:pt x="35" y="15"/>
                  <a:pt x="32" y="15"/>
                  <a:pt x="30" y="15"/>
                </a:cubicBezTo>
                <a:cubicBezTo>
                  <a:pt x="28" y="15"/>
                  <a:pt x="26" y="16"/>
                  <a:pt x="24" y="17"/>
                </a:cubicBezTo>
                <a:cubicBezTo>
                  <a:pt x="22" y="18"/>
                  <a:pt x="21" y="19"/>
                  <a:pt x="20" y="21"/>
                </a:cubicBezTo>
                <a:cubicBezTo>
                  <a:pt x="19" y="22"/>
                  <a:pt x="18" y="24"/>
                  <a:pt x="18" y="26"/>
                </a:cubicBezTo>
                <a:cubicBezTo>
                  <a:pt x="17" y="28"/>
                  <a:pt x="17" y="30"/>
                  <a:pt x="17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5" name="Freeform 25"/>
          <p:cNvSpPr/>
          <p:nvPr/>
        </p:nvSpPr>
        <p:spPr bwMode="auto">
          <a:xfrm>
            <a:off x="2801070" y="3650192"/>
            <a:ext cx="179388" cy="196850"/>
          </a:xfrm>
          <a:custGeom>
            <a:avLst/>
            <a:gdLst>
              <a:gd name="T0" fmla="*/ 39 w 113"/>
              <a:gd name="T1" fmla="*/ 66 h 124"/>
              <a:gd name="T2" fmla="*/ 49 w 113"/>
              <a:gd name="T3" fmla="*/ 119 h 124"/>
              <a:gd name="T4" fmla="*/ 19 w 113"/>
              <a:gd name="T5" fmla="*/ 124 h 124"/>
              <a:gd name="T6" fmla="*/ 0 w 113"/>
              <a:gd name="T7" fmla="*/ 18 h 124"/>
              <a:gd name="T8" fmla="*/ 23 w 113"/>
              <a:gd name="T9" fmla="*/ 15 h 124"/>
              <a:gd name="T10" fmla="*/ 74 w 113"/>
              <a:gd name="T11" fmla="*/ 61 h 124"/>
              <a:gd name="T12" fmla="*/ 65 w 113"/>
              <a:gd name="T13" fmla="*/ 6 h 124"/>
              <a:gd name="T14" fmla="*/ 94 w 113"/>
              <a:gd name="T15" fmla="*/ 0 h 124"/>
              <a:gd name="T16" fmla="*/ 113 w 113"/>
              <a:gd name="T17" fmla="*/ 107 h 124"/>
              <a:gd name="T18" fmla="*/ 90 w 113"/>
              <a:gd name="T19" fmla="*/ 110 h 124"/>
              <a:gd name="T20" fmla="*/ 39 w 113"/>
              <a:gd name="T21" fmla="*/ 66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" h="124">
                <a:moveTo>
                  <a:pt x="39" y="66"/>
                </a:moveTo>
                <a:lnTo>
                  <a:pt x="49" y="119"/>
                </a:lnTo>
                <a:lnTo>
                  <a:pt x="19" y="124"/>
                </a:lnTo>
                <a:lnTo>
                  <a:pt x="0" y="18"/>
                </a:lnTo>
                <a:lnTo>
                  <a:pt x="23" y="15"/>
                </a:lnTo>
                <a:lnTo>
                  <a:pt x="74" y="61"/>
                </a:lnTo>
                <a:lnTo>
                  <a:pt x="65" y="6"/>
                </a:lnTo>
                <a:lnTo>
                  <a:pt x="94" y="0"/>
                </a:lnTo>
                <a:lnTo>
                  <a:pt x="113" y="107"/>
                </a:lnTo>
                <a:lnTo>
                  <a:pt x="90" y="110"/>
                </a:lnTo>
                <a:lnTo>
                  <a:pt x="39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6" name="Freeform 26"/>
          <p:cNvSpPr>
            <a:spLocks noEditPoints="1"/>
          </p:cNvSpPr>
          <p:nvPr/>
        </p:nvSpPr>
        <p:spPr bwMode="auto">
          <a:xfrm>
            <a:off x="3061420" y="3602567"/>
            <a:ext cx="152400" cy="193675"/>
          </a:xfrm>
          <a:custGeom>
            <a:avLst/>
            <a:gdLst>
              <a:gd name="T0" fmla="*/ 0 w 96"/>
              <a:gd name="T1" fmla="*/ 9 h 122"/>
              <a:gd name="T2" fmla="*/ 25 w 96"/>
              <a:gd name="T3" fmla="*/ 0 h 122"/>
              <a:gd name="T4" fmla="*/ 96 w 96"/>
              <a:gd name="T5" fmla="*/ 89 h 122"/>
              <a:gd name="T6" fmla="*/ 67 w 96"/>
              <a:gd name="T7" fmla="*/ 99 h 122"/>
              <a:gd name="T8" fmla="*/ 55 w 96"/>
              <a:gd name="T9" fmla="*/ 82 h 122"/>
              <a:gd name="T10" fmla="*/ 29 w 96"/>
              <a:gd name="T11" fmla="*/ 91 h 122"/>
              <a:gd name="T12" fmla="*/ 29 w 96"/>
              <a:gd name="T13" fmla="*/ 112 h 122"/>
              <a:gd name="T14" fmla="*/ 0 w 96"/>
              <a:gd name="T15" fmla="*/ 122 h 122"/>
              <a:gd name="T16" fmla="*/ 0 w 96"/>
              <a:gd name="T17" fmla="*/ 9 h 122"/>
              <a:gd name="T18" fmla="*/ 44 w 96"/>
              <a:gd name="T19" fmla="*/ 64 h 122"/>
              <a:gd name="T20" fmla="*/ 23 w 96"/>
              <a:gd name="T21" fmla="*/ 36 h 122"/>
              <a:gd name="T22" fmla="*/ 25 w 96"/>
              <a:gd name="T23" fmla="*/ 71 h 122"/>
              <a:gd name="T24" fmla="*/ 44 w 96"/>
              <a:gd name="T25" fmla="*/ 6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6" h="122">
                <a:moveTo>
                  <a:pt x="0" y="9"/>
                </a:moveTo>
                <a:lnTo>
                  <a:pt x="25" y="0"/>
                </a:lnTo>
                <a:lnTo>
                  <a:pt x="96" y="89"/>
                </a:lnTo>
                <a:lnTo>
                  <a:pt x="67" y="99"/>
                </a:lnTo>
                <a:lnTo>
                  <a:pt x="55" y="82"/>
                </a:lnTo>
                <a:lnTo>
                  <a:pt x="29" y="91"/>
                </a:lnTo>
                <a:lnTo>
                  <a:pt x="29" y="112"/>
                </a:lnTo>
                <a:lnTo>
                  <a:pt x="0" y="122"/>
                </a:lnTo>
                <a:lnTo>
                  <a:pt x="0" y="9"/>
                </a:lnTo>
                <a:close/>
                <a:moveTo>
                  <a:pt x="44" y="64"/>
                </a:moveTo>
                <a:lnTo>
                  <a:pt x="23" y="36"/>
                </a:lnTo>
                <a:lnTo>
                  <a:pt x="25" y="71"/>
                </a:lnTo>
                <a:lnTo>
                  <a:pt x="44" y="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7" name="Freeform 27"/>
          <p:cNvSpPr>
            <a:spLocks noEditPoints="1"/>
          </p:cNvSpPr>
          <p:nvPr/>
        </p:nvSpPr>
        <p:spPr bwMode="auto">
          <a:xfrm>
            <a:off x="6504708" y="3594630"/>
            <a:ext cx="171450" cy="174625"/>
          </a:xfrm>
          <a:custGeom>
            <a:avLst/>
            <a:gdLst>
              <a:gd name="T0" fmla="*/ 20 w 61"/>
              <a:gd name="T1" fmla="*/ 60 h 62"/>
              <a:gd name="T2" fmla="*/ 9 w 61"/>
              <a:gd name="T3" fmla="*/ 53 h 62"/>
              <a:gd name="T4" fmla="*/ 3 w 61"/>
              <a:gd name="T5" fmla="*/ 44 h 62"/>
              <a:gd name="T6" fmla="*/ 0 w 61"/>
              <a:gd name="T7" fmla="*/ 32 h 62"/>
              <a:gd name="T8" fmla="*/ 2 w 61"/>
              <a:gd name="T9" fmla="*/ 21 h 62"/>
              <a:gd name="T10" fmla="*/ 8 w 61"/>
              <a:gd name="T11" fmla="*/ 11 h 62"/>
              <a:gd name="T12" fmla="*/ 17 w 61"/>
              <a:gd name="T13" fmla="*/ 4 h 62"/>
              <a:gd name="T14" fmla="*/ 28 w 61"/>
              <a:gd name="T15" fmla="*/ 0 h 62"/>
              <a:gd name="T16" fmla="*/ 41 w 61"/>
              <a:gd name="T17" fmla="*/ 2 h 62"/>
              <a:gd name="T18" fmla="*/ 52 w 61"/>
              <a:gd name="T19" fmla="*/ 9 h 62"/>
              <a:gd name="T20" fmla="*/ 59 w 61"/>
              <a:gd name="T21" fmla="*/ 18 h 62"/>
              <a:gd name="T22" fmla="*/ 61 w 61"/>
              <a:gd name="T23" fmla="*/ 30 h 62"/>
              <a:gd name="T24" fmla="*/ 59 w 61"/>
              <a:gd name="T25" fmla="*/ 41 h 62"/>
              <a:gd name="T26" fmla="*/ 53 w 61"/>
              <a:gd name="T27" fmla="*/ 51 h 62"/>
              <a:gd name="T28" fmla="*/ 44 w 61"/>
              <a:gd name="T29" fmla="*/ 58 h 62"/>
              <a:gd name="T30" fmla="*/ 33 w 61"/>
              <a:gd name="T31" fmla="*/ 62 h 62"/>
              <a:gd name="T32" fmla="*/ 20 w 61"/>
              <a:gd name="T33" fmla="*/ 60 h 62"/>
              <a:gd name="T34" fmla="*/ 17 w 61"/>
              <a:gd name="T35" fmla="*/ 26 h 62"/>
              <a:gd name="T36" fmla="*/ 16 w 61"/>
              <a:gd name="T37" fmla="*/ 32 h 62"/>
              <a:gd name="T38" fmla="*/ 17 w 61"/>
              <a:gd name="T39" fmla="*/ 38 h 62"/>
              <a:gd name="T40" fmla="*/ 20 w 61"/>
              <a:gd name="T41" fmla="*/ 43 h 62"/>
              <a:gd name="T42" fmla="*/ 25 w 61"/>
              <a:gd name="T43" fmla="*/ 46 h 62"/>
              <a:gd name="T44" fmla="*/ 32 w 61"/>
              <a:gd name="T45" fmla="*/ 47 h 62"/>
              <a:gd name="T46" fmla="*/ 37 w 61"/>
              <a:gd name="T47" fmla="*/ 45 h 62"/>
              <a:gd name="T48" fmla="*/ 41 w 61"/>
              <a:gd name="T49" fmla="*/ 41 h 62"/>
              <a:gd name="T50" fmla="*/ 44 w 61"/>
              <a:gd name="T51" fmla="*/ 35 h 62"/>
              <a:gd name="T52" fmla="*/ 45 w 61"/>
              <a:gd name="T53" fmla="*/ 29 h 62"/>
              <a:gd name="T54" fmla="*/ 44 w 61"/>
              <a:gd name="T55" fmla="*/ 24 h 62"/>
              <a:gd name="T56" fmla="*/ 41 w 61"/>
              <a:gd name="T57" fmla="*/ 19 h 62"/>
              <a:gd name="T58" fmla="*/ 36 w 61"/>
              <a:gd name="T59" fmla="*/ 16 h 62"/>
              <a:gd name="T60" fmla="*/ 29 w 61"/>
              <a:gd name="T61" fmla="*/ 15 h 62"/>
              <a:gd name="T62" fmla="*/ 24 w 61"/>
              <a:gd name="T63" fmla="*/ 17 h 62"/>
              <a:gd name="T64" fmla="*/ 20 w 61"/>
              <a:gd name="T65" fmla="*/ 21 h 62"/>
              <a:gd name="T66" fmla="*/ 17 w 61"/>
              <a:gd name="T67" fmla="*/ 26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62">
                <a:moveTo>
                  <a:pt x="20" y="60"/>
                </a:moveTo>
                <a:cubicBezTo>
                  <a:pt x="16" y="58"/>
                  <a:pt x="12" y="56"/>
                  <a:pt x="9" y="53"/>
                </a:cubicBezTo>
                <a:cubicBezTo>
                  <a:pt x="6" y="50"/>
                  <a:pt x="4" y="47"/>
                  <a:pt x="3" y="44"/>
                </a:cubicBezTo>
                <a:cubicBezTo>
                  <a:pt x="1" y="40"/>
                  <a:pt x="0" y="36"/>
                  <a:pt x="0" y="32"/>
                </a:cubicBezTo>
                <a:cubicBezTo>
                  <a:pt x="0" y="28"/>
                  <a:pt x="0" y="24"/>
                  <a:pt x="2" y="21"/>
                </a:cubicBezTo>
                <a:cubicBezTo>
                  <a:pt x="3" y="17"/>
                  <a:pt x="5" y="14"/>
                  <a:pt x="8" y="11"/>
                </a:cubicBezTo>
                <a:cubicBezTo>
                  <a:pt x="10" y="8"/>
                  <a:pt x="13" y="5"/>
                  <a:pt x="17" y="4"/>
                </a:cubicBezTo>
                <a:cubicBezTo>
                  <a:pt x="20" y="2"/>
                  <a:pt x="24" y="1"/>
                  <a:pt x="28" y="0"/>
                </a:cubicBezTo>
                <a:cubicBezTo>
                  <a:pt x="32" y="0"/>
                  <a:pt x="37" y="1"/>
                  <a:pt x="41" y="2"/>
                </a:cubicBezTo>
                <a:cubicBezTo>
                  <a:pt x="45" y="4"/>
                  <a:pt x="49" y="6"/>
                  <a:pt x="52" y="9"/>
                </a:cubicBezTo>
                <a:cubicBezTo>
                  <a:pt x="55" y="12"/>
                  <a:pt x="57" y="15"/>
                  <a:pt x="59" y="18"/>
                </a:cubicBezTo>
                <a:cubicBezTo>
                  <a:pt x="60" y="22"/>
                  <a:pt x="61" y="26"/>
                  <a:pt x="61" y="30"/>
                </a:cubicBezTo>
                <a:cubicBezTo>
                  <a:pt x="61" y="34"/>
                  <a:pt x="61" y="38"/>
                  <a:pt x="59" y="41"/>
                </a:cubicBezTo>
                <a:cubicBezTo>
                  <a:pt x="58" y="45"/>
                  <a:pt x="56" y="48"/>
                  <a:pt x="53" y="51"/>
                </a:cubicBezTo>
                <a:cubicBezTo>
                  <a:pt x="51" y="54"/>
                  <a:pt x="48" y="57"/>
                  <a:pt x="44" y="58"/>
                </a:cubicBezTo>
                <a:cubicBezTo>
                  <a:pt x="41" y="60"/>
                  <a:pt x="37" y="61"/>
                  <a:pt x="33" y="62"/>
                </a:cubicBezTo>
                <a:cubicBezTo>
                  <a:pt x="29" y="62"/>
                  <a:pt x="25" y="61"/>
                  <a:pt x="20" y="60"/>
                </a:cubicBezTo>
                <a:close/>
                <a:moveTo>
                  <a:pt x="17" y="26"/>
                </a:moveTo>
                <a:cubicBezTo>
                  <a:pt x="17" y="28"/>
                  <a:pt x="16" y="30"/>
                  <a:pt x="16" y="32"/>
                </a:cubicBezTo>
                <a:cubicBezTo>
                  <a:pt x="16" y="34"/>
                  <a:pt x="16" y="36"/>
                  <a:pt x="17" y="38"/>
                </a:cubicBezTo>
                <a:cubicBezTo>
                  <a:pt x="18" y="40"/>
                  <a:pt x="19" y="41"/>
                  <a:pt x="20" y="43"/>
                </a:cubicBezTo>
                <a:cubicBezTo>
                  <a:pt x="21" y="44"/>
                  <a:pt x="23" y="45"/>
                  <a:pt x="25" y="46"/>
                </a:cubicBezTo>
                <a:cubicBezTo>
                  <a:pt x="28" y="47"/>
                  <a:pt x="30" y="47"/>
                  <a:pt x="32" y="47"/>
                </a:cubicBezTo>
                <a:cubicBezTo>
                  <a:pt x="34" y="46"/>
                  <a:pt x="35" y="46"/>
                  <a:pt x="37" y="45"/>
                </a:cubicBezTo>
                <a:cubicBezTo>
                  <a:pt x="38" y="44"/>
                  <a:pt x="40" y="42"/>
                  <a:pt x="41" y="41"/>
                </a:cubicBezTo>
                <a:cubicBezTo>
                  <a:pt x="42" y="39"/>
                  <a:pt x="43" y="37"/>
                  <a:pt x="44" y="35"/>
                </a:cubicBezTo>
                <a:cubicBezTo>
                  <a:pt x="44" y="33"/>
                  <a:pt x="45" y="31"/>
                  <a:pt x="45" y="29"/>
                </a:cubicBezTo>
                <a:cubicBezTo>
                  <a:pt x="45" y="27"/>
                  <a:pt x="45" y="26"/>
                  <a:pt x="44" y="24"/>
                </a:cubicBezTo>
                <a:cubicBezTo>
                  <a:pt x="43" y="22"/>
                  <a:pt x="42" y="21"/>
                  <a:pt x="41" y="19"/>
                </a:cubicBezTo>
                <a:cubicBezTo>
                  <a:pt x="40" y="18"/>
                  <a:pt x="38" y="17"/>
                  <a:pt x="36" y="16"/>
                </a:cubicBezTo>
                <a:cubicBezTo>
                  <a:pt x="33" y="15"/>
                  <a:pt x="31" y="15"/>
                  <a:pt x="29" y="15"/>
                </a:cubicBezTo>
                <a:cubicBezTo>
                  <a:pt x="27" y="15"/>
                  <a:pt x="26" y="16"/>
                  <a:pt x="24" y="17"/>
                </a:cubicBezTo>
                <a:cubicBezTo>
                  <a:pt x="23" y="18"/>
                  <a:pt x="21" y="20"/>
                  <a:pt x="20" y="21"/>
                </a:cubicBezTo>
                <a:cubicBezTo>
                  <a:pt x="19" y="23"/>
                  <a:pt x="18" y="25"/>
                  <a:pt x="17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8" name="Freeform 28"/>
          <p:cNvSpPr>
            <a:spLocks noEditPoints="1"/>
          </p:cNvSpPr>
          <p:nvPr/>
        </p:nvSpPr>
        <p:spPr bwMode="auto">
          <a:xfrm>
            <a:off x="6676158" y="3631142"/>
            <a:ext cx="150813" cy="177800"/>
          </a:xfrm>
          <a:custGeom>
            <a:avLst/>
            <a:gdLst>
              <a:gd name="T0" fmla="*/ 0 w 54"/>
              <a:gd name="T1" fmla="*/ 59 h 63"/>
              <a:gd name="T2" fmla="*/ 13 w 54"/>
              <a:gd name="T3" fmla="*/ 0 h 63"/>
              <a:gd name="T4" fmla="*/ 38 w 54"/>
              <a:gd name="T5" fmla="*/ 6 h 63"/>
              <a:gd name="T6" fmla="*/ 46 w 54"/>
              <a:gd name="T7" fmla="*/ 9 h 63"/>
              <a:gd name="T8" fmla="*/ 51 w 54"/>
              <a:gd name="T9" fmla="*/ 15 h 63"/>
              <a:gd name="T10" fmla="*/ 54 w 54"/>
              <a:gd name="T11" fmla="*/ 23 h 63"/>
              <a:gd name="T12" fmla="*/ 54 w 54"/>
              <a:gd name="T13" fmla="*/ 31 h 63"/>
              <a:gd name="T14" fmla="*/ 51 w 54"/>
              <a:gd name="T15" fmla="*/ 38 h 63"/>
              <a:gd name="T16" fmla="*/ 45 w 54"/>
              <a:gd name="T17" fmla="*/ 44 h 63"/>
              <a:gd name="T18" fmla="*/ 38 w 54"/>
              <a:gd name="T19" fmla="*/ 47 h 63"/>
              <a:gd name="T20" fmla="*/ 30 w 54"/>
              <a:gd name="T21" fmla="*/ 47 h 63"/>
              <a:gd name="T22" fmla="*/ 20 w 54"/>
              <a:gd name="T23" fmla="*/ 45 h 63"/>
              <a:gd name="T24" fmla="*/ 16 w 54"/>
              <a:gd name="T25" fmla="*/ 63 h 63"/>
              <a:gd name="T26" fmla="*/ 0 w 54"/>
              <a:gd name="T27" fmla="*/ 59 h 63"/>
              <a:gd name="T28" fmla="*/ 23 w 54"/>
              <a:gd name="T29" fmla="*/ 30 h 63"/>
              <a:gd name="T30" fmla="*/ 32 w 54"/>
              <a:gd name="T31" fmla="*/ 32 h 63"/>
              <a:gd name="T32" fmla="*/ 35 w 54"/>
              <a:gd name="T33" fmla="*/ 32 h 63"/>
              <a:gd name="T34" fmla="*/ 37 w 54"/>
              <a:gd name="T35" fmla="*/ 27 h 63"/>
              <a:gd name="T36" fmla="*/ 37 w 54"/>
              <a:gd name="T37" fmla="*/ 22 h 63"/>
              <a:gd name="T38" fmla="*/ 34 w 54"/>
              <a:gd name="T39" fmla="*/ 20 h 63"/>
              <a:gd name="T40" fmla="*/ 26 w 54"/>
              <a:gd name="T41" fmla="*/ 18 h 63"/>
              <a:gd name="T42" fmla="*/ 23 w 54"/>
              <a:gd name="T43" fmla="*/ 3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4" h="63">
                <a:moveTo>
                  <a:pt x="0" y="59"/>
                </a:moveTo>
                <a:cubicBezTo>
                  <a:pt x="13" y="0"/>
                  <a:pt x="13" y="0"/>
                  <a:pt x="13" y="0"/>
                </a:cubicBezTo>
                <a:cubicBezTo>
                  <a:pt x="38" y="6"/>
                  <a:pt x="38" y="6"/>
                  <a:pt x="38" y="6"/>
                </a:cubicBezTo>
                <a:cubicBezTo>
                  <a:pt x="41" y="6"/>
                  <a:pt x="44" y="8"/>
                  <a:pt x="46" y="9"/>
                </a:cubicBezTo>
                <a:cubicBezTo>
                  <a:pt x="48" y="11"/>
                  <a:pt x="50" y="13"/>
                  <a:pt x="51" y="15"/>
                </a:cubicBezTo>
                <a:cubicBezTo>
                  <a:pt x="52" y="18"/>
                  <a:pt x="53" y="20"/>
                  <a:pt x="54" y="23"/>
                </a:cubicBezTo>
                <a:cubicBezTo>
                  <a:pt x="54" y="26"/>
                  <a:pt x="54" y="28"/>
                  <a:pt x="54" y="31"/>
                </a:cubicBezTo>
                <a:cubicBezTo>
                  <a:pt x="53" y="33"/>
                  <a:pt x="52" y="36"/>
                  <a:pt x="51" y="38"/>
                </a:cubicBezTo>
                <a:cubicBezTo>
                  <a:pt x="49" y="40"/>
                  <a:pt x="47" y="42"/>
                  <a:pt x="45" y="44"/>
                </a:cubicBezTo>
                <a:cubicBezTo>
                  <a:pt x="43" y="45"/>
                  <a:pt x="41" y="46"/>
                  <a:pt x="38" y="47"/>
                </a:cubicBezTo>
                <a:cubicBezTo>
                  <a:pt x="35" y="47"/>
                  <a:pt x="32" y="47"/>
                  <a:pt x="30" y="47"/>
                </a:cubicBezTo>
                <a:cubicBezTo>
                  <a:pt x="20" y="45"/>
                  <a:pt x="20" y="45"/>
                  <a:pt x="20" y="45"/>
                </a:cubicBezTo>
                <a:cubicBezTo>
                  <a:pt x="16" y="63"/>
                  <a:pt x="16" y="63"/>
                  <a:pt x="16" y="63"/>
                </a:cubicBezTo>
                <a:lnTo>
                  <a:pt x="0" y="59"/>
                </a:lnTo>
                <a:close/>
                <a:moveTo>
                  <a:pt x="23" y="30"/>
                </a:moveTo>
                <a:cubicBezTo>
                  <a:pt x="32" y="32"/>
                  <a:pt x="32" y="32"/>
                  <a:pt x="32" y="32"/>
                </a:cubicBezTo>
                <a:cubicBezTo>
                  <a:pt x="33" y="33"/>
                  <a:pt x="34" y="32"/>
                  <a:pt x="35" y="32"/>
                </a:cubicBezTo>
                <a:cubicBezTo>
                  <a:pt x="36" y="31"/>
                  <a:pt x="37" y="29"/>
                  <a:pt x="37" y="27"/>
                </a:cubicBezTo>
                <a:cubicBezTo>
                  <a:pt x="38" y="25"/>
                  <a:pt x="38" y="23"/>
                  <a:pt x="37" y="22"/>
                </a:cubicBezTo>
                <a:cubicBezTo>
                  <a:pt x="36" y="21"/>
                  <a:pt x="35" y="20"/>
                  <a:pt x="34" y="20"/>
                </a:cubicBezTo>
                <a:cubicBezTo>
                  <a:pt x="26" y="18"/>
                  <a:pt x="26" y="18"/>
                  <a:pt x="26" y="18"/>
                </a:cubicBezTo>
                <a:lnTo>
                  <a:pt x="23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9" name="Freeform 29"/>
          <p:cNvSpPr/>
          <p:nvPr/>
        </p:nvSpPr>
        <p:spPr bwMode="auto">
          <a:xfrm>
            <a:off x="6836495" y="3659717"/>
            <a:ext cx="144463" cy="179387"/>
          </a:xfrm>
          <a:custGeom>
            <a:avLst/>
            <a:gdLst>
              <a:gd name="T0" fmla="*/ 90 w 91"/>
              <a:gd name="T1" fmla="*/ 35 h 113"/>
              <a:gd name="T2" fmla="*/ 58 w 91"/>
              <a:gd name="T3" fmla="*/ 32 h 113"/>
              <a:gd name="T4" fmla="*/ 49 w 91"/>
              <a:gd name="T5" fmla="*/ 113 h 113"/>
              <a:gd name="T6" fmla="*/ 21 w 91"/>
              <a:gd name="T7" fmla="*/ 109 h 113"/>
              <a:gd name="T8" fmla="*/ 30 w 91"/>
              <a:gd name="T9" fmla="*/ 30 h 113"/>
              <a:gd name="T10" fmla="*/ 0 w 91"/>
              <a:gd name="T11" fmla="*/ 26 h 113"/>
              <a:gd name="T12" fmla="*/ 1 w 91"/>
              <a:gd name="T13" fmla="*/ 0 h 113"/>
              <a:gd name="T14" fmla="*/ 91 w 91"/>
              <a:gd name="T15" fmla="*/ 10 h 113"/>
              <a:gd name="T16" fmla="*/ 90 w 91"/>
              <a:gd name="T17" fmla="*/ 3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1" h="113">
                <a:moveTo>
                  <a:pt x="90" y="35"/>
                </a:moveTo>
                <a:lnTo>
                  <a:pt x="58" y="32"/>
                </a:lnTo>
                <a:lnTo>
                  <a:pt x="49" y="113"/>
                </a:lnTo>
                <a:lnTo>
                  <a:pt x="21" y="109"/>
                </a:lnTo>
                <a:lnTo>
                  <a:pt x="30" y="30"/>
                </a:lnTo>
                <a:lnTo>
                  <a:pt x="0" y="26"/>
                </a:lnTo>
                <a:lnTo>
                  <a:pt x="1" y="0"/>
                </a:lnTo>
                <a:lnTo>
                  <a:pt x="91" y="10"/>
                </a:lnTo>
                <a:lnTo>
                  <a:pt x="90" y="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0" name="Freeform 30"/>
          <p:cNvSpPr/>
          <p:nvPr/>
        </p:nvSpPr>
        <p:spPr bwMode="auto">
          <a:xfrm>
            <a:off x="6987308" y="3675592"/>
            <a:ext cx="53975" cy="171450"/>
          </a:xfrm>
          <a:custGeom>
            <a:avLst/>
            <a:gdLst>
              <a:gd name="T0" fmla="*/ 0 w 34"/>
              <a:gd name="T1" fmla="*/ 107 h 108"/>
              <a:gd name="T2" fmla="*/ 5 w 34"/>
              <a:gd name="T3" fmla="*/ 0 h 108"/>
              <a:gd name="T4" fmla="*/ 34 w 34"/>
              <a:gd name="T5" fmla="*/ 0 h 108"/>
              <a:gd name="T6" fmla="*/ 30 w 34"/>
              <a:gd name="T7" fmla="*/ 108 h 108"/>
              <a:gd name="T8" fmla="*/ 0 w 34"/>
              <a:gd name="T9" fmla="*/ 107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108">
                <a:moveTo>
                  <a:pt x="0" y="107"/>
                </a:moveTo>
                <a:lnTo>
                  <a:pt x="5" y="0"/>
                </a:lnTo>
                <a:lnTo>
                  <a:pt x="34" y="0"/>
                </a:lnTo>
                <a:lnTo>
                  <a:pt x="30" y="108"/>
                </a:lnTo>
                <a:lnTo>
                  <a:pt x="0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1" name="Freeform 31"/>
          <p:cNvSpPr>
            <a:spLocks noEditPoints="1"/>
          </p:cNvSpPr>
          <p:nvPr/>
        </p:nvSpPr>
        <p:spPr bwMode="auto">
          <a:xfrm>
            <a:off x="7060333" y="3674005"/>
            <a:ext cx="171450" cy="173037"/>
          </a:xfrm>
          <a:custGeom>
            <a:avLst/>
            <a:gdLst>
              <a:gd name="T0" fmla="*/ 32 w 61"/>
              <a:gd name="T1" fmla="*/ 61 h 62"/>
              <a:gd name="T2" fmla="*/ 19 w 61"/>
              <a:gd name="T3" fmla="*/ 59 h 62"/>
              <a:gd name="T4" fmla="*/ 9 w 61"/>
              <a:gd name="T5" fmla="*/ 53 h 62"/>
              <a:gd name="T6" fmla="*/ 3 w 61"/>
              <a:gd name="T7" fmla="*/ 44 h 62"/>
              <a:gd name="T8" fmla="*/ 0 w 61"/>
              <a:gd name="T9" fmla="*/ 32 h 62"/>
              <a:gd name="T10" fmla="*/ 1 w 61"/>
              <a:gd name="T11" fmla="*/ 21 h 62"/>
              <a:gd name="T12" fmla="*/ 7 w 61"/>
              <a:gd name="T13" fmla="*/ 11 h 62"/>
              <a:gd name="T14" fmla="*/ 17 w 61"/>
              <a:gd name="T15" fmla="*/ 3 h 62"/>
              <a:gd name="T16" fmla="*/ 29 w 61"/>
              <a:gd name="T17" fmla="*/ 0 h 62"/>
              <a:gd name="T18" fmla="*/ 42 w 61"/>
              <a:gd name="T19" fmla="*/ 2 h 62"/>
              <a:gd name="T20" fmla="*/ 52 w 61"/>
              <a:gd name="T21" fmla="*/ 9 h 62"/>
              <a:gd name="T22" fmla="*/ 58 w 61"/>
              <a:gd name="T23" fmla="*/ 18 h 62"/>
              <a:gd name="T24" fmla="*/ 61 w 61"/>
              <a:gd name="T25" fmla="*/ 29 h 62"/>
              <a:gd name="T26" fmla="*/ 59 w 61"/>
              <a:gd name="T27" fmla="*/ 41 h 62"/>
              <a:gd name="T28" fmla="*/ 54 w 61"/>
              <a:gd name="T29" fmla="*/ 51 h 62"/>
              <a:gd name="T30" fmla="*/ 44 w 61"/>
              <a:gd name="T31" fmla="*/ 58 h 62"/>
              <a:gd name="T32" fmla="*/ 32 w 61"/>
              <a:gd name="T33" fmla="*/ 61 h 62"/>
              <a:gd name="T34" fmla="*/ 17 w 61"/>
              <a:gd name="T35" fmla="*/ 32 h 62"/>
              <a:gd name="T36" fmla="*/ 18 w 61"/>
              <a:gd name="T37" fmla="*/ 37 h 62"/>
              <a:gd name="T38" fmla="*/ 21 w 61"/>
              <a:gd name="T39" fmla="*/ 42 h 62"/>
              <a:gd name="T40" fmla="*/ 25 w 61"/>
              <a:gd name="T41" fmla="*/ 46 h 62"/>
              <a:gd name="T42" fmla="*/ 31 w 61"/>
              <a:gd name="T43" fmla="*/ 47 h 62"/>
              <a:gd name="T44" fmla="*/ 38 w 61"/>
              <a:gd name="T45" fmla="*/ 45 h 62"/>
              <a:gd name="T46" fmla="*/ 42 w 61"/>
              <a:gd name="T47" fmla="*/ 41 h 62"/>
              <a:gd name="T48" fmla="*/ 44 w 61"/>
              <a:gd name="T49" fmla="*/ 36 h 62"/>
              <a:gd name="T50" fmla="*/ 44 w 61"/>
              <a:gd name="T51" fmla="*/ 30 h 62"/>
              <a:gd name="T52" fmla="*/ 43 w 61"/>
              <a:gd name="T53" fmla="*/ 24 h 62"/>
              <a:gd name="T54" fmla="*/ 40 w 61"/>
              <a:gd name="T55" fmla="*/ 19 h 62"/>
              <a:gd name="T56" fmla="*/ 36 w 61"/>
              <a:gd name="T57" fmla="*/ 16 h 62"/>
              <a:gd name="T58" fmla="*/ 30 w 61"/>
              <a:gd name="T59" fmla="*/ 15 h 62"/>
              <a:gd name="T60" fmla="*/ 23 w 61"/>
              <a:gd name="T61" fmla="*/ 17 h 62"/>
              <a:gd name="T62" fmla="*/ 19 w 61"/>
              <a:gd name="T63" fmla="*/ 20 h 62"/>
              <a:gd name="T64" fmla="*/ 17 w 61"/>
              <a:gd name="T65" fmla="*/ 26 h 62"/>
              <a:gd name="T66" fmla="*/ 17 w 61"/>
              <a:gd name="T67" fmla="*/ 3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1" h="62">
                <a:moveTo>
                  <a:pt x="32" y="61"/>
                </a:moveTo>
                <a:cubicBezTo>
                  <a:pt x="27" y="62"/>
                  <a:pt x="23" y="61"/>
                  <a:pt x="19" y="59"/>
                </a:cubicBezTo>
                <a:cubicBezTo>
                  <a:pt x="16" y="58"/>
                  <a:pt x="12" y="56"/>
                  <a:pt x="9" y="53"/>
                </a:cubicBezTo>
                <a:cubicBezTo>
                  <a:pt x="7" y="50"/>
                  <a:pt x="4" y="47"/>
                  <a:pt x="3" y="44"/>
                </a:cubicBezTo>
                <a:cubicBezTo>
                  <a:pt x="1" y="40"/>
                  <a:pt x="0" y="36"/>
                  <a:pt x="0" y="32"/>
                </a:cubicBezTo>
                <a:cubicBezTo>
                  <a:pt x="0" y="28"/>
                  <a:pt x="0" y="25"/>
                  <a:pt x="1" y="21"/>
                </a:cubicBezTo>
                <a:cubicBezTo>
                  <a:pt x="3" y="17"/>
                  <a:pt x="5" y="14"/>
                  <a:pt x="7" y="11"/>
                </a:cubicBezTo>
                <a:cubicBezTo>
                  <a:pt x="10" y="8"/>
                  <a:pt x="13" y="5"/>
                  <a:pt x="17" y="3"/>
                </a:cubicBezTo>
                <a:cubicBezTo>
                  <a:pt x="20" y="2"/>
                  <a:pt x="25" y="0"/>
                  <a:pt x="29" y="0"/>
                </a:cubicBezTo>
                <a:cubicBezTo>
                  <a:pt x="34" y="0"/>
                  <a:pt x="38" y="1"/>
                  <a:pt x="42" y="2"/>
                </a:cubicBezTo>
                <a:cubicBezTo>
                  <a:pt x="45" y="4"/>
                  <a:pt x="49" y="6"/>
                  <a:pt x="52" y="9"/>
                </a:cubicBezTo>
                <a:cubicBezTo>
                  <a:pt x="54" y="11"/>
                  <a:pt x="57" y="15"/>
                  <a:pt x="58" y="18"/>
                </a:cubicBezTo>
                <a:cubicBezTo>
                  <a:pt x="60" y="22"/>
                  <a:pt x="61" y="25"/>
                  <a:pt x="61" y="29"/>
                </a:cubicBezTo>
                <a:cubicBezTo>
                  <a:pt x="61" y="33"/>
                  <a:pt x="61" y="37"/>
                  <a:pt x="59" y="41"/>
                </a:cubicBezTo>
                <a:cubicBezTo>
                  <a:pt x="58" y="45"/>
                  <a:pt x="56" y="48"/>
                  <a:pt x="54" y="51"/>
                </a:cubicBezTo>
                <a:cubicBezTo>
                  <a:pt x="51" y="54"/>
                  <a:pt x="48" y="56"/>
                  <a:pt x="44" y="58"/>
                </a:cubicBezTo>
                <a:cubicBezTo>
                  <a:pt x="41" y="60"/>
                  <a:pt x="36" y="61"/>
                  <a:pt x="32" y="61"/>
                </a:cubicBezTo>
                <a:close/>
                <a:moveTo>
                  <a:pt x="17" y="32"/>
                </a:moveTo>
                <a:cubicBezTo>
                  <a:pt x="17" y="34"/>
                  <a:pt x="17" y="36"/>
                  <a:pt x="18" y="37"/>
                </a:cubicBezTo>
                <a:cubicBezTo>
                  <a:pt x="18" y="39"/>
                  <a:pt x="19" y="41"/>
                  <a:pt x="21" y="42"/>
                </a:cubicBezTo>
                <a:cubicBezTo>
                  <a:pt x="22" y="44"/>
                  <a:pt x="23" y="45"/>
                  <a:pt x="25" y="46"/>
                </a:cubicBezTo>
                <a:cubicBezTo>
                  <a:pt x="27" y="47"/>
                  <a:pt x="29" y="47"/>
                  <a:pt x="31" y="47"/>
                </a:cubicBezTo>
                <a:cubicBezTo>
                  <a:pt x="34" y="47"/>
                  <a:pt x="36" y="46"/>
                  <a:pt x="38" y="45"/>
                </a:cubicBezTo>
                <a:cubicBezTo>
                  <a:pt x="39" y="44"/>
                  <a:pt x="41" y="43"/>
                  <a:pt x="42" y="41"/>
                </a:cubicBezTo>
                <a:cubicBezTo>
                  <a:pt x="43" y="40"/>
                  <a:pt x="43" y="38"/>
                  <a:pt x="44" y="36"/>
                </a:cubicBezTo>
                <a:cubicBezTo>
                  <a:pt x="44" y="34"/>
                  <a:pt x="44" y="32"/>
                  <a:pt x="44" y="30"/>
                </a:cubicBezTo>
                <a:cubicBezTo>
                  <a:pt x="44" y="28"/>
                  <a:pt x="44" y="26"/>
                  <a:pt x="43" y="24"/>
                </a:cubicBezTo>
                <a:cubicBezTo>
                  <a:pt x="42" y="22"/>
                  <a:pt x="41" y="21"/>
                  <a:pt x="40" y="19"/>
                </a:cubicBezTo>
                <a:cubicBezTo>
                  <a:pt x="39" y="18"/>
                  <a:pt x="37" y="17"/>
                  <a:pt x="36" y="16"/>
                </a:cubicBezTo>
                <a:cubicBezTo>
                  <a:pt x="34" y="15"/>
                  <a:pt x="32" y="15"/>
                  <a:pt x="30" y="15"/>
                </a:cubicBezTo>
                <a:cubicBezTo>
                  <a:pt x="27" y="15"/>
                  <a:pt x="25" y="16"/>
                  <a:pt x="23" y="17"/>
                </a:cubicBezTo>
                <a:cubicBezTo>
                  <a:pt x="22" y="18"/>
                  <a:pt x="20" y="19"/>
                  <a:pt x="19" y="20"/>
                </a:cubicBezTo>
                <a:cubicBezTo>
                  <a:pt x="18" y="22"/>
                  <a:pt x="18" y="24"/>
                  <a:pt x="17" y="26"/>
                </a:cubicBezTo>
                <a:cubicBezTo>
                  <a:pt x="17" y="28"/>
                  <a:pt x="17" y="30"/>
                  <a:pt x="17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2" name="Freeform 32"/>
          <p:cNvSpPr/>
          <p:nvPr/>
        </p:nvSpPr>
        <p:spPr bwMode="auto">
          <a:xfrm>
            <a:off x="7239720" y="3639080"/>
            <a:ext cx="176213" cy="196850"/>
          </a:xfrm>
          <a:custGeom>
            <a:avLst/>
            <a:gdLst>
              <a:gd name="T0" fmla="*/ 39 w 111"/>
              <a:gd name="T1" fmla="*/ 66 h 124"/>
              <a:gd name="T2" fmla="*/ 48 w 111"/>
              <a:gd name="T3" fmla="*/ 119 h 124"/>
              <a:gd name="T4" fmla="*/ 20 w 111"/>
              <a:gd name="T5" fmla="*/ 124 h 124"/>
              <a:gd name="T6" fmla="*/ 0 w 111"/>
              <a:gd name="T7" fmla="*/ 18 h 124"/>
              <a:gd name="T8" fmla="*/ 21 w 111"/>
              <a:gd name="T9" fmla="*/ 14 h 124"/>
              <a:gd name="T10" fmla="*/ 74 w 111"/>
              <a:gd name="T11" fmla="*/ 61 h 124"/>
              <a:gd name="T12" fmla="*/ 64 w 111"/>
              <a:gd name="T13" fmla="*/ 6 h 124"/>
              <a:gd name="T14" fmla="*/ 94 w 111"/>
              <a:gd name="T15" fmla="*/ 0 h 124"/>
              <a:gd name="T16" fmla="*/ 111 w 111"/>
              <a:gd name="T17" fmla="*/ 107 h 124"/>
              <a:gd name="T18" fmla="*/ 90 w 111"/>
              <a:gd name="T19" fmla="*/ 110 h 124"/>
              <a:gd name="T20" fmla="*/ 39 w 111"/>
              <a:gd name="T21" fmla="*/ 66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1" h="124">
                <a:moveTo>
                  <a:pt x="39" y="66"/>
                </a:moveTo>
                <a:lnTo>
                  <a:pt x="48" y="119"/>
                </a:lnTo>
                <a:lnTo>
                  <a:pt x="20" y="124"/>
                </a:lnTo>
                <a:lnTo>
                  <a:pt x="0" y="18"/>
                </a:lnTo>
                <a:lnTo>
                  <a:pt x="21" y="14"/>
                </a:lnTo>
                <a:lnTo>
                  <a:pt x="74" y="61"/>
                </a:lnTo>
                <a:lnTo>
                  <a:pt x="64" y="6"/>
                </a:lnTo>
                <a:lnTo>
                  <a:pt x="94" y="0"/>
                </a:lnTo>
                <a:lnTo>
                  <a:pt x="111" y="107"/>
                </a:lnTo>
                <a:lnTo>
                  <a:pt x="90" y="110"/>
                </a:lnTo>
                <a:lnTo>
                  <a:pt x="39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3" name="Freeform 33"/>
          <p:cNvSpPr/>
          <p:nvPr/>
        </p:nvSpPr>
        <p:spPr bwMode="auto">
          <a:xfrm>
            <a:off x="7473083" y="3586692"/>
            <a:ext cx="168275" cy="176212"/>
          </a:xfrm>
          <a:custGeom>
            <a:avLst/>
            <a:gdLst>
              <a:gd name="T0" fmla="*/ 1 w 60"/>
              <a:gd name="T1" fmla="*/ 42 h 63"/>
              <a:gd name="T2" fmla="*/ 0 w 60"/>
              <a:gd name="T3" fmla="*/ 31 h 63"/>
              <a:gd name="T4" fmla="*/ 2 w 60"/>
              <a:gd name="T5" fmla="*/ 19 h 63"/>
              <a:gd name="T6" fmla="*/ 9 w 60"/>
              <a:gd name="T7" fmla="*/ 10 h 63"/>
              <a:gd name="T8" fmla="*/ 20 w 60"/>
              <a:gd name="T9" fmla="*/ 3 h 63"/>
              <a:gd name="T10" fmla="*/ 36 w 60"/>
              <a:gd name="T11" fmla="*/ 1 h 63"/>
              <a:gd name="T12" fmla="*/ 48 w 60"/>
              <a:gd name="T13" fmla="*/ 7 h 63"/>
              <a:gd name="T14" fmla="*/ 39 w 60"/>
              <a:gd name="T15" fmla="*/ 20 h 63"/>
              <a:gd name="T16" fmla="*/ 36 w 60"/>
              <a:gd name="T17" fmla="*/ 17 h 63"/>
              <a:gd name="T18" fmla="*/ 32 w 60"/>
              <a:gd name="T19" fmla="*/ 16 h 63"/>
              <a:gd name="T20" fmla="*/ 29 w 60"/>
              <a:gd name="T21" fmla="*/ 16 h 63"/>
              <a:gd name="T22" fmla="*/ 25 w 60"/>
              <a:gd name="T23" fmla="*/ 17 h 63"/>
              <a:gd name="T24" fmla="*/ 20 w 60"/>
              <a:gd name="T25" fmla="*/ 20 h 63"/>
              <a:gd name="T26" fmla="*/ 17 w 60"/>
              <a:gd name="T27" fmla="*/ 25 h 63"/>
              <a:gd name="T28" fmla="*/ 16 w 60"/>
              <a:gd name="T29" fmla="*/ 31 h 63"/>
              <a:gd name="T30" fmla="*/ 17 w 60"/>
              <a:gd name="T31" fmla="*/ 36 h 63"/>
              <a:gd name="T32" fmla="*/ 20 w 60"/>
              <a:gd name="T33" fmla="*/ 42 h 63"/>
              <a:gd name="T34" fmla="*/ 25 w 60"/>
              <a:gd name="T35" fmla="*/ 46 h 63"/>
              <a:gd name="T36" fmla="*/ 30 w 60"/>
              <a:gd name="T37" fmla="*/ 48 h 63"/>
              <a:gd name="T38" fmla="*/ 36 w 60"/>
              <a:gd name="T39" fmla="*/ 47 h 63"/>
              <a:gd name="T40" fmla="*/ 39 w 60"/>
              <a:gd name="T41" fmla="*/ 45 h 63"/>
              <a:gd name="T42" fmla="*/ 42 w 60"/>
              <a:gd name="T43" fmla="*/ 43 h 63"/>
              <a:gd name="T44" fmla="*/ 44 w 60"/>
              <a:gd name="T45" fmla="*/ 40 h 63"/>
              <a:gd name="T46" fmla="*/ 45 w 60"/>
              <a:gd name="T47" fmla="*/ 36 h 63"/>
              <a:gd name="T48" fmla="*/ 60 w 60"/>
              <a:gd name="T49" fmla="*/ 39 h 63"/>
              <a:gd name="T50" fmla="*/ 58 w 60"/>
              <a:gd name="T51" fmla="*/ 46 h 63"/>
              <a:gd name="T52" fmla="*/ 54 w 60"/>
              <a:gd name="T53" fmla="*/ 52 h 63"/>
              <a:gd name="T54" fmla="*/ 48 w 60"/>
              <a:gd name="T55" fmla="*/ 57 h 63"/>
              <a:gd name="T56" fmla="*/ 41 w 60"/>
              <a:gd name="T57" fmla="*/ 61 h 63"/>
              <a:gd name="T58" fmla="*/ 28 w 60"/>
              <a:gd name="T59" fmla="*/ 62 h 63"/>
              <a:gd name="T60" fmla="*/ 17 w 60"/>
              <a:gd name="T61" fmla="*/ 59 h 63"/>
              <a:gd name="T62" fmla="*/ 7 w 60"/>
              <a:gd name="T63" fmla="*/ 52 h 63"/>
              <a:gd name="T64" fmla="*/ 1 w 60"/>
              <a:gd name="T65" fmla="*/ 4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0" h="63">
                <a:moveTo>
                  <a:pt x="1" y="42"/>
                </a:moveTo>
                <a:cubicBezTo>
                  <a:pt x="0" y="38"/>
                  <a:pt x="0" y="34"/>
                  <a:pt x="0" y="31"/>
                </a:cubicBezTo>
                <a:cubicBezTo>
                  <a:pt x="0" y="27"/>
                  <a:pt x="1" y="23"/>
                  <a:pt x="2" y="19"/>
                </a:cubicBezTo>
                <a:cubicBezTo>
                  <a:pt x="4" y="16"/>
                  <a:pt x="6" y="13"/>
                  <a:pt x="9" y="10"/>
                </a:cubicBezTo>
                <a:cubicBezTo>
                  <a:pt x="12" y="7"/>
                  <a:pt x="16" y="5"/>
                  <a:pt x="20" y="3"/>
                </a:cubicBezTo>
                <a:cubicBezTo>
                  <a:pt x="26" y="1"/>
                  <a:pt x="31" y="0"/>
                  <a:pt x="36" y="1"/>
                </a:cubicBezTo>
                <a:cubicBezTo>
                  <a:pt x="41" y="2"/>
                  <a:pt x="45" y="4"/>
                  <a:pt x="48" y="7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8"/>
                  <a:pt x="36" y="17"/>
                </a:cubicBezTo>
                <a:cubicBezTo>
                  <a:pt x="35" y="16"/>
                  <a:pt x="34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27" y="16"/>
                  <a:pt x="26" y="16"/>
                  <a:pt x="25" y="17"/>
                </a:cubicBezTo>
                <a:cubicBezTo>
                  <a:pt x="23" y="18"/>
                  <a:pt x="21" y="19"/>
                  <a:pt x="20" y="20"/>
                </a:cubicBezTo>
                <a:cubicBezTo>
                  <a:pt x="18" y="22"/>
                  <a:pt x="18" y="23"/>
                  <a:pt x="17" y="25"/>
                </a:cubicBezTo>
                <a:cubicBezTo>
                  <a:pt x="16" y="27"/>
                  <a:pt x="16" y="29"/>
                  <a:pt x="16" y="31"/>
                </a:cubicBezTo>
                <a:cubicBezTo>
                  <a:pt x="16" y="33"/>
                  <a:pt x="17" y="35"/>
                  <a:pt x="17" y="36"/>
                </a:cubicBezTo>
                <a:cubicBezTo>
                  <a:pt x="18" y="38"/>
                  <a:pt x="19" y="40"/>
                  <a:pt x="20" y="42"/>
                </a:cubicBezTo>
                <a:cubicBezTo>
                  <a:pt x="22" y="43"/>
                  <a:pt x="23" y="45"/>
                  <a:pt x="25" y="46"/>
                </a:cubicBezTo>
                <a:cubicBezTo>
                  <a:pt x="26" y="47"/>
                  <a:pt x="28" y="47"/>
                  <a:pt x="30" y="48"/>
                </a:cubicBezTo>
                <a:cubicBezTo>
                  <a:pt x="32" y="48"/>
                  <a:pt x="34" y="48"/>
                  <a:pt x="36" y="47"/>
                </a:cubicBezTo>
                <a:cubicBezTo>
                  <a:pt x="37" y="46"/>
                  <a:pt x="38" y="46"/>
                  <a:pt x="39" y="45"/>
                </a:cubicBezTo>
                <a:cubicBezTo>
                  <a:pt x="40" y="45"/>
                  <a:pt x="41" y="44"/>
                  <a:pt x="42" y="43"/>
                </a:cubicBezTo>
                <a:cubicBezTo>
                  <a:pt x="43" y="42"/>
                  <a:pt x="43" y="41"/>
                  <a:pt x="44" y="40"/>
                </a:cubicBezTo>
                <a:cubicBezTo>
                  <a:pt x="44" y="39"/>
                  <a:pt x="45" y="37"/>
                  <a:pt x="45" y="36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41"/>
                  <a:pt x="59" y="44"/>
                  <a:pt x="58" y="46"/>
                </a:cubicBezTo>
                <a:cubicBezTo>
                  <a:pt x="57" y="48"/>
                  <a:pt x="56" y="50"/>
                  <a:pt x="54" y="52"/>
                </a:cubicBezTo>
                <a:cubicBezTo>
                  <a:pt x="52" y="54"/>
                  <a:pt x="50" y="56"/>
                  <a:pt x="48" y="57"/>
                </a:cubicBezTo>
                <a:cubicBezTo>
                  <a:pt x="45" y="59"/>
                  <a:pt x="43" y="60"/>
                  <a:pt x="41" y="61"/>
                </a:cubicBezTo>
                <a:cubicBezTo>
                  <a:pt x="36" y="62"/>
                  <a:pt x="32" y="63"/>
                  <a:pt x="28" y="62"/>
                </a:cubicBezTo>
                <a:cubicBezTo>
                  <a:pt x="24" y="62"/>
                  <a:pt x="20" y="61"/>
                  <a:pt x="17" y="59"/>
                </a:cubicBezTo>
                <a:cubicBezTo>
                  <a:pt x="13" y="57"/>
                  <a:pt x="10" y="55"/>
                  <a:pt x="7" y="52"/>
                </a:cubicBezTo>
                <a:cubicBezTo>
                  <a:pt x="5" y="49"/>
                  <a:pt x="3" y="45"/>
                  <a:pt x="1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4" name="Freeform 34"/>
          <p:cNvSpPr>
            <a:spLocks noEditPoints="1"/>
          </p:cNvSpPr>
          <p:nvPr/>
        </p:nvSpPr>
        <p:spPr bwMode="auto">
          <a:xfrm>
            <a:off x="8708158" y="2794530"/>
            <a:ext cx="173038" cy="176212"/>
          </a:xfrm>
          <a:custGeom>
            <a:avLst/>
            <a:gdLst>
              <a:gd name="T0" fmla="*/ 40 w 62"/>
              <a:gd name="T1" fmla="*/ 61 h 63"/>
              <a:gd name="T2" fmla="*/ 28 w 62"/>
              <a:gd name="T3" fmla="*/ 62 h 63"/>
              <a:gd name="T4" fmla="*/ 16 w 62"/>
              <a:gd name="T5" fmla="*/ 58 h 63"/>
              <a:gd name="T6" fmla="*/ 7 w 62"/>
              <a:gd name="T7" fmla="*/ 51 h 63"/>
              <a:gd name="T8" fmla="*/ 2 w 62"/>
              <a:gd name="T9" fmla="*/ 41 h 63"/>
              <a:gd name="T10" fmla="*/ 1 w 62"/>
              <a:gd name="T11" fmla="*/ 29 h 63"/>
              <a:gd name="T12" fmla="*/ 4 w 62"/>
              <a:gd name="T13" fmla="*/ 18 h 63"/>
              <a:gd name="T14" fmla="*/ 11 w 62"/>
              <a:gd name="T15" fmla="*/ 8 h 63"/>
              <a:gd name="T16" fmla="*/ 22 w 62"/>
              <a:gd name="T17" fmla="*/ 2 h 63"/>
              <a:gd name="T18" fmla="*/ 35 w 62"/>
              <a:gd name="T19" fmla="*/ 1 h 63"/>
              <a:gd name="T20" fmla="*/ 46 w 62"/>
              <a:gd name="T21" fmla="*/ 5 h 63"/>
              <a:gd name="T22" fmla="*/ 55 w 62"/>
              <a:gd name="T23" fmla="*/ 12 h 63"/>
              <a:gd name="T24" fmla="*/ 61 w 62"/>
              <a:gd name="T25" fmla="*/ 22 h 63"/>
              <a:gd name="T26" fmla="*/ 62 w 62"/>
              <a:gd name="T27" fmla="*/ 34 h 63"/>
              <a:gd name="T28" fmla="*/ 59 w 62"/>
              <a:gd name="T29" fmla="*/ 45 h 63"/>
              <a:gd name="T30" fmla="*/ 51 w 62"/>
              <a:gd name="T31" fmla="*/ 55 h 63"/>
              <a:gd name="T32" fmla="*/ 40 w 62"/>
              <a:gd name="T33" fmla="*/ 61 h 63"/>
              <a:gd name="T34" fmla="*/ 18 w 62"/>
              <a:gd name="T35" fmla="*/ 36 h 63"/>
              <a:gd name="T36" fmla="*/ 21 w 62"/>
              <a:gd name="T37" fmla="*/ 41 h 63"/>
              <a:gd name="T38" fmla="*/ 25 w 62"/>
              <a:gd name="T39" fmla="*/ 45 h 63"/>
              <a:gd name="T40" fmla="*/ 30 w 62"/>
              <a:gd name="T41" fmla="*/ 47 h 63"/>
              <a:gd name="T42" fmla="*/ 36 w 62"/>
              <a:gd name="T43" fmla="*/ 47 h 63"/>
              <a:gd name="T44" fmla="*/ 42 w 62"/>
              <a:gd name="T45" fmla="*/ 43 h 63"/>
              <a:gd name="T46" fmla="*/ 45 w 62"/>
              <a:gd name="T47" fmla="*/ 39 h 63"/>
              <a:gd name="T48" fmla="*/ 45 w 62"/>
              <a:gd name="T49" fmla="*/ 33 h 63"/>
              <a:gd name="T50" fmla="*/ 44 w 62"/>
              <a:gd name="T51" fmla="*/ 27 h 63"/>
              <a:gd name="T52" fmla="*/ 42 w 62"/>
              <a:gd name="T53" fmla="*/ 22 h 63"/>
              <a:gd name="T54" fmla="*/ 38 w 62"/>
              <a:gd name="T55" fmla="*/ 18 h 63"/>
              <a:gd name="T56" fmla="*/ 33 w 62"/>
              <a:gd name="T57" fmla="*/ 16 h 63"/>
              <a:gd name="T58" fmla="*/ 26 w 62"/>
              <a:gd name="T59" fmla="*/ 16 h 63"/>
              <a:gd name="T60" fmla="*/ 21 w 62"/>
              <a:gd name="T61" fmla="*/ 19 h 63"/>
              <a:gd name="T62" fmla="*/ 18 w 62"/>
              <a:gd name="T63" fmla="*/ 24 h 63"/>
              <a:gd name="T64" fmla="*/ 17 w 62"/>
              <a:gd name="T65" fmla="*/ 30 h 63"/>
              <a:gd name="T66" fmla="*/ 18 w 62"/>
              <a:gd name="T67" fmla="*/ 3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" h="63">
                <a:moveTo>
                  <a:pt x="40" y="61"/>
                </a:moveTo>
                <a:cubicBezTo>
                  <a:pt x="36" y="62"/>
                  <a:pt x="32" y="63"/>
                  <a:pt x="28" y="62"/>
                </a:cubicBezTo>
                <a:cubicBezTo>
                  <a:pt x="24" y="61"/>
                  <a:pt x="20" y="60"/>
                  <a:pt x="16" y="58"/>
                </a:cubicBezTo>
                <a:cubicBezTo>
                  <a:pt x="13" y="56"/>
                  <a:pt x="10" y="54"/>
                  <a:pt x="7" y="51"/>
                </a:cubicBezTo>
                <a:cubicBezTo>
                  <a:pt x="5" y="48"/>
                  <a:pt x="3" y="44"/>
                  <a:pt x="2" y="41"/>
                </a:cubicBezTo>
                <a:cubicBezTo>
                  <a:pt x="1" y="37"/>
                  <a:pt x="0" y="33"/>
                  <a:pt x="1" y="29"/>
                </a:cubicBezTo>
                <a:cubicBezTo>
                  <a:pt x="1" y="25"/>
                  <a:pt x="2" y="21"/>
                  <a:pt x="4" y="18"/>
                </a:cubicBezTo>
                <a:cubicBezTo>
                  <a:pt x="6" y="14"/>
                  <a:pt x="8" y="11"/>
                  <a:pt x="11" y="8"/>
                </a:cubicBezTo>
                <a:cubicBezTo>
                  <a:pt x="14" y="6"/>
                  <a:pt x="18" y="4"/>
                  <a:pt x="22" y="2"/>
                </a:cubicBezTo>
                <a:cubicBezTo>
                  <a:pt x="27" y="1"/>
                  <a:pt x="31" y="0"/>
                  <a:pt x="35" y="1"/>
                </a:cubicBezTo>
                <a:cubicBezTo>
                  <a:pt x="39" y="1"/>
                  <a:pt x="43" y="3"/>
                  <a:pt x="46" y="5"/>
                </a:cubicBezTo>
                <a:cubicBezTo>
                  <a:pt x="50" y="7"/>
                  <a:pt x="53" y="9"/>
                  <a:pt x="55" y="12"/>
                </a:cubicBezTo>
                <a:cubicBezTo>
                  <a:pt x="58" y="15"/>
                  <a:pt x="59" y="19"/>
                  <a:pt x="61" y="22"/>
                </a:cubicBezTo>
                <a:cubicBezTo>
                  <a:pt x="62" y="26"/>
                  <a:pt x="62" y="30"/>
                  <a:pt x="62" y="34"/>
                </a:cubicBezTo>
                <a:cubicBezTo>
                  <a:pt x="61" y="38"/>
                  <a:pt x="60" y="42"/>
                  <a:pt x="59" y="45"/>
                </a:cubicBezTo>
                <a:cubicBezTo>
                  <a:pt x="57" y="49"/>
                  <a:pt x="54" y="52"/>
                  <a:pt x="51" y="55"/>
                </a:cubicBezTo>
                <a:cubicBezTo>
                  <a:pt x="48" y="57"/>
                  <a:pt x="45" y="59"/>
                  <a:pt x="40" y="61"/>
                </a:cubicBezTo>
                <a:close/>
                <a:moveTo>
                  <a:pt x="18" y="36"/>
                </a:moveTo>
                <a:cubicBezTo>
                  <a:pt x="19" y="38"/>
                  <a:pt x="20" y="39"/>
                  <a:pt x="21" y="41"/>
                </a:cubicBezTo>
                <a:cubicBezTo>
                  <a:pt x="22" y="43"/>
                  <a:pt x="23" y="44"/>
                  <a:pt x="25" y="45"/>
                </a:cubicBezTo>
                <a:cubicBezTo>
                  <a:pt x="26" y="46"/>
                  <a:pt x="28" y="47"/>
                  <a:pt x="30" y="47"/>
                </a:cubicBezTo>
                <a:cubicBezTo>
                  <a:pt x="32" y="48"/>
                  <a:pt x="34" y="47"/>
                  <a:pt x="36" y="47"/>
                </a:cubicBezTo>
                <a:cubicBezTo>
                  <a:pt x="38" y="46"/>
                  <a:pt x="40" y="45"/>
                  <a:pt x="42" y="43"/>
                </a:cubicBezTo>
                <a:cubicBezTo>
                  <a:pt x="43" y="42"/>
                  <a:pt x="44" y="40"/>
                  <a:pt x="45" y="39"/>
                </a:cubicBezTo>
                <a:cubicBezTo>
                  <a:pt x="45" y="37"/>
                  <a:pt x="45" y="35"/>
                  <a:pt x="45" y="33"/>
                </a:cubicBezTo>
                <a:cubicBezTo>
                  <a:pt x="45" y="31"/>
                  <a:pt x="45" y="29"/>
                  <a:pt x="44" y="27"/>
                </a:cubicBezTo>
                <a:cubicBezTo>
                  <a:pt x="44" y="25"/>
                  <a:pt x="43" y="23"/>
                  <a:pt x="42" y="22"/>
                </a:cubicBezTo>
                <a:cubicBezTo>
                  <a:pt x="41" y="20"/>
                  <a:pt x="39" y="19"/>
                  <a:pt x="38" y="18"/>
                </a:cubicBezTo>
                <a:cubicBezTo>
                  <a:pt x="36" y="17"/>
                  <a:pt x="35" y="16"/>
                  <a:pt x="33" y="16"/>
                </a:cubicBezTo>
                <a:cubicBezTo>
                  <a:pt x="31" y="15"/>
                  <a:pt x="29" y="16"/>
                  <a:pt x="26" y="16"/>
                </a:cubicBezTo>
                <a:cubicBezTo>
                  <a:pt x="24" y="17"/>
                  <a:pt x="22" y="18"/>
                  <a:pt x="21" y="19"/>
                </a:cubicBezTo>
                <a:cubicBezTo>
                  <a:pt x="20" y="21"/>
                  <a:pt x="19" y="22"/>
                  <a:pt x="18" y="24"/>
                </a:cubicBezTo>
                <a:cubicBezTo>
                  <a:pt x="17" y="26"/>
                  <a:pt x="17" y="28"/>
                  <a:pt x="17" y="30"/>
                </a:cubicBezTo>
                <a:cubicBezTo>
                  <a:pt x="17" y="32"/>
                  <a:pt x="17" y="34"/>
                  <a:pt x="18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5" name="Freeform 35"/>
          <p:cNvSpPr>
            <a:spLocks noEditPoints="1"/>
          </p:cNvSpPr>
          <p:nvPr/>
        </p:nvSpPr>
        <p:spPr bwMode="auto">
          <a:xfrm>
            <a:off x="8884370" y="2751667"/>
            <a:ext cx="139700" cy="182562"/>
          </a:xfrm>
          <a:custGeom>
            <a:avLst/>
            <a:gdLst>
              <a:gd name="T0" fmla="*/ 12 w 50"/>
              <a:gd name="T1" fmla="*/ 65 h 65"/>
              <a:gd name="T2" fmla="*/ 0 w 50"/>
              <a:gd name="T3" fmla="*/ 6 h 65"/>
              <a:gd name="T4" fmla="*/ 26 w 50"/>
              <a:gd name="T5" fmla="*/ 1 h 65"/>
              <a:gd name="T6" fmla="*/ 34 w 50"/>
              <a:gd name="T7" fmla="*/ 1 h 65"/>
              <a:gd name="T8" fmla="*/ 41 w 50"/>
              <a:gd name="T9" fmla="*/ 4 h 65"/>
              <a:gd name="T10" fmla="*/ 47 w 50"/>
              <a:gd name="T11" fmla="*/ 10 h 65"/>
              <a:gd name="T12" fmla="*/ 50 w 50"/>
              <a:gd name="T13" fmla="*/ 17 h 65"/>
              <a:gd name="T14" fmla="*/ 50 w 50"/>
              <a:gd name="T15" fmla="*/ 25 h 65"/>
              <a:gd name="T16" fmla="*/ 47 w 50"/>
              <a:gd name="T17" fmla="*/ 32 h 65"/>
              <a:gd name="T18" fmla="*/ 42 w 50"/>
              <a:gd name="T19" fmla="*/ 38 h 65"/>
              <a:gd name="T20" fmla="*/ 34 w 50"/>
              <a:gd name="T21" fmla="*/ 42 h 65"/>
              <a:gd name="T22" fmla="*/ 25 w 50"/>
              <a:gd name="T23" fmla="*/ 44 h 65"/>
              <a:gd name="T24" fmla="*/ 28 w 50"/>
              <a:gd name="T25" fmla="*/ 62 h 65"/>
              <a:gd name="T26" fmla="*/ 12 w 50"/>
              <a:gd name="T27" fmla="*/ 65 h 65"/>
              <a:gd name="T28" fmla="*/ 22 w 50"/>
              <a:gd name="T29" fmla="*/ 29 h 65"/>
              <a:gd name="T30" fmla="*/ 30 w 50"/>
              <a:gd name="T31" fmla="*/ 28 h 65"/>
              <a:gd name="T32" fmla="*/ 33 w 50"/>
              <a:gd name="T33" fmla="*/ 26 h 65"/>
              <a:gd name="T34" fmla="*/ 33 w 50"/>
              <a:gd name="T35" fmla="*/ 20 h 65"/>
              <a:gd name="T36" fmla="*/ 31 w 50"/>
              <a:gd name="T37" fmla="*/ 16 h 65"/>
              <a:gd name="T38" fmla="*/ 27 w 50"/>
              <a:gd name="T39" fmla="*/ 15 h 65"/>
              <a:gd name="T40" fmla="*/ 19 w 50"/>
              <a:gd name="T41" fmla="*/ 17 h 65"/>
              <a:gd name="T42" fmla="*/ 22 w 50"/>
              <a:gd name="T43" fmla="*/ 2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65">
                <a:moveTo>
                  <a:pt x="12" y="65"/>
                </a:moveTo>
                <a:cubicBezTo>
                  <a:pt x="0" y="6"/>
                  <a:pt x="0" y="6"/>
                  <a:pt x="0" y="6"/>
                </a:cubicBezTo>
                <a:cubicBezTo>
                  <a:pt x="26" y="1"/>
                  <a:pt x="26" y="1"/>
                  <a:pt x="26" y="1"/>
                </a:cubicBezTo>
                <a:cubicBezTo>
                  <a:pt x="28" y="0"/>
                  <a:pt x="31" y="0"/>
                  <a:pt x="34" y="1"/>
                </a:cubicBezTo>
                <a:cubicBezTo>
                  <a:pt x="37" y="2"/>
                  <a:pt x="39" y="3"/>
                  <a:pt x="41" y="4"/>
                </a:cubicBezTo>
                <a:cubicBezTo>
                  <a:pt x="43" y="6"/>
                  <a:pt x="45" y="8"/>
                  <a:pt x="47" y="10"/>
                </a:cubicBezTo>
                <a:cubicBezTo>
                  <a:pt x="48" y="12"/>
                  <a:pt x="49" y="15"/>
                  <a:pt x="50" y="17"/>
                </a:cubicBezTo>
                <a:cubicBezTo>
                  <a:pt x="50" y="20"/>
                  <a:pt x="50" y="22"/>
                  <a:pt x="50" y="25"/>
                </a:cubicBezTo>
                <a:cubicBezTo>
                  <a:pt x="49" y="28"/>
                  <a:pt x="48" y="30"/>
                  <a:pt x="47" y="32"/>
                </a:cubicBezTo>
                <a:cubicBezTo>
                  <a:pt x="46" y="35"/>
                  <a:pt x="44" y="37"/>
                  <a:pt x="42" y="38"/>
                </a:cubicBezTo>
                <a:cubicBezTo>
                  <a:pt x="40" y="40"/>
                  <a:pt x="37" y="41"/>
                  <a:pt x="34" y="42"/>
                </a:cubicBezTo>
                <a:cubicBezTo>
                  <a:pt x="25" y="44"/>
                  <a:pt x="25" y="44"/>
                  <a:pt x="25" y="44"/>
                </a:cubicBezTo>
                <a:cubicBezTo>
                  <a:pt x="28" y="62"/>
                  <a:pt x="28" y="62"/>
                  <a:pt x="28" y="62"/>
                </a:cubicBezTo>
                <a:lnTo>
                  <a:pt x="12" y="65"/>
                </a:lnTo>
                <a:close/>
                <a:moveTo>
                  <a:pt x="22" y="29"/>
                </a:moveTo>
                <a:cubicBezTo>
                  <a:pt x="30" y="28"/>
                  <a:pt x="30" y="28"/>
                  <a:pt x="30" y="28"/>
                </a:cubicBezTo>
                <a:cubicBezTo>
                  <a:pt x="31" y="27"/>
                  <a:pt x="32" y="27"/>
                  <a:pt x="33" y="26"/>
                </a:cubicBezTo>
                <a:cubicBezTo>
                  <a:pt x="34" y="25"/>
                  <a:pt x="34" y="23"/>
                  <a:pt x="33" y="20"/>
                </a:cubicBezTo>
                <a:cubicBezTo>
                  <a:pt x="33" y="18"/>
                  <a:pt x="32" y="16"/>
                  <a:pt x="31" y="16"/>
                </a:cubicBezTo>
                <a:cubicBezTo>
                  <a:pt x="29" y="15"/>
                  <a:pt x="28" y="15"/>
                  <a:pt x="27" y="15"/>
                </a:cubicBezTo>
                <a:cubicBezTo>
                  <a:pt x="19" y="17"/>
                  <a:pt x="19" y="17"/>
                  <a:pt x="19" y="17"/>
                </a:cubicBezTo>
                <a:lnTo>
                  <a:pt x="22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6" name="Freeform 36"/>
          <p:cNvSpPr/>
          <p:nvPr/>
        </p:nvSpPr>
        <p:spPr bwMode="auto">
          <a:xfrm>
            <a:off x="9030420" y="2723092"/>
            <a:ext cx="147638" cy="180975"/>
          </a:xfrm>
          <a:custGeom>
            <a:avLst/>
            <a:gdLst>
              <a:gd name="T0" fmla="*/ 93 w 93"/>
              <a:gd name="T1" fmla="*/ 27 h 114"/>
              <a:gd name="T2" fmla="*/ 62 w 93"/>
              <a:gd name="T3" fmla="*/ 29 h 114"/>
              <a:gd name="T4" fmla="*/ 70 w 93"/>
              <a:gd name="T5" fmla="*/ 110 h 114"/>
              <a:gd name="T6" fmla="*/ 42 w 93"/>
              <a:gd name="T7" fmla="*/ 114 h 114"/>
              <a:gd name="T8" fmla="*/ 33 w 93"/>
              <a:gd name="T9" fmla="*/ 32 h 114"/>
              <a:gd name="T10" fmla="*/ 3 w 93"/>
              <a:gd name="T11" fmla="*/ 36 h 114"/>
              <a:gd name="T12" fmla="*/ 0 w 93"/>
              <a:gd name="T13" fmla="*/ 11 h 114"/>
              <a:gd name="T14" fmla="*/ 90 w 93"/>
              <a:gd name="T15" fmla="*/ 0 h 114"/>
              <a:gd name="T16" fmla="*/ 93 w 93"/>
              <a:gd name="T17" fmla="*/ 27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" h="114">
                <a:moveTo>
                  <a:pt x="93" y="27"/>
                </a:moveTo>
                <a:lnTo>
                  <a:pt x="62" y="29"/>
                </a:lnTo>
                <a:lnTo>
                  <a:pt x="70" y="110"/>
                </a:lnTo>
                <a:lnTo>
                  <a:pt x="42" y="114"/>
                </a:lnTo>
                <a:lnTo>
                  <a:pt x="33" y="32"/>
                </a:lnTo>
                <a:lnTo>
                  <a:pt x="3" y="36"/>
                </a:lnTo>
                <a:lnTo>
                  <a:pt x="0" y="11"/>
                </a:lnTo>
                <a:lnTo>
                  <a:pt x="90" y="0"/>
                </a:lnTo>
                <a:lnTo>
                  <a:pt x="93" y="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7" name="Freeform 37"/>
          <p:cNvSpPr/>
          <p:nvPr/>
        </p:nvSpPr>
        <p:spPr bwMode="auto">
          <a:xfrm>
            <a:off x="9201870" y="2723092"/>
            <a:ext cx="49213" cy="171450"/>
          </a:xfrm>
          <a:custGeom>
            <a:avLst/>
            <a:gdLst>
              <a:gd name="T0" fmla="*/ 3 w 31"/>
              <a:gd name="T1" fmla="*/ 108 h 108"/>
              <a:gd name="T2" fmla="*/ 0 w 31"/>
              <a:gd name="T3" fmla="*/ 0 h 108"/>
              <a:gd name="T4" fmla="*/ 28 w 31"/>
              <a:gd name="T5" fmla="*/ 0 h 108"/>
              <a:gd name="T6" fmla="*/ 31 w 31"/>
              <a:gd name="T7" fmla="*/ 107 h 108"/>
              <a:gd name="T8" fmla="*/ 3 w 31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108">
                <a:moveTo>
                  <a:pt x="3" y="108"/>
                </a:moveTo>
                <a:lnTo>
                  <a:pt x="0" y="0"/>
                </a:lnTo>
                <a:lnTo>
                  <a:pt x="28" y="0"/>
                </a:lnTo>
                <a:lnTo>
                  <a:pt x="31" y="107"/>
                </a:lnTo>
                <a:lnTo>
                  <a:pt x="3" y="10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8" name="Freeform 38"/>
          <p:cNvSpPr>
            <a:spLocks noEditPoints="1"/>
          </p:cNvSpPr>
          <p:nvPr/>
        </p:nvSpPr>
        <p:spPr bwMode="auto">
          <a:xfrm>
            <a:off x="9271720" y="2723092"/>
            <a:ext cx="173038" cy="171450"/>
          </a:xfrm>
          <a:custGeom>
            <a:avLst/>
            <a:gdLst>
              <a:gd name="T0" fmla="*/ 30 w 62"/>
              <a:gd name="T1" fmla="*/ 61 h 61"/>
              <a:gd name="T2" fmla="*/ 17 w 62"/>
              <a:gd name="T3" fmla="*/ 58 h 61"/>
              <a:gd name="T4" fmla="*/ 8 w 62"/>
              <a:gd name="T5" fmla="*/ 50 h 61"/>
              <a:gd name="T6" fmla="*/ 2 w 62"/>
              <a:gd name="T7" fmla="*/ 40 h 61"/>
              <a:gd name="T8" fmla="*/ 1 w 62"/>
              <a:gd name="T9" fmla="*/ 29 h 61"/>
              <a:gd name="T10" fmla="*/ 3 w 62"/>
              <a:gd name="T11" fmla="*/ 17 h 61"/>
              <a:gd name="T12" fmla="*/ 10 w 62"/>
              <a:gd name="T13" fmla="*/ 8 h 61"/>
              <a:gd name="T14" fmla="*/ 20 w 62"/>
              <a:gd name="T15" fmla="*/ 2 h 61"/>
              <a:gd name="T16" fmla="*/ 33 w 62"/>
              <a:gd name="T17" fmla="*/ 0 h 61"/>
              <a:gd name="T18" fmla="*/ 45 w 62"/>
              <a:gd name="T19" fmla="*/ 3 h 61"/>
              <a:gd name="T20" fmla="*/ 54 w 62"/>
              <a:gd name="T21" fmla="*/ 11 h 61"/>
              <a:gd name="T22" fmla="*/ 60 w 62"/>
              <a:gd name="T23" fmla="*/ 21 h 61"/>
              <a:gd name="T24" fmla="*/ 62 w 62"/>
              <a:gd name="T25" fmla="*/ 32 h 61"/>
              <a:gd name="T26" fmla="*/ 59 w 62"/>
              <a:gd name="T27" fmla="*/ 43 h 61"/>
              <a:gd name="T28" fmla="*/ 52 w 62"/>
              <a:gd name="T29" fmla="*/ 53 h 61"/>
              <a:gd name="T30" fmla="*/ 42 w 62"/>
              <a:gd name="T31" fmla="*/ 59 h 61"/>
              <a:gd name="T32" fmla="*/ 30 w 62"/>
              <a:gd name="T33" fmla="*/ 61 h 61"/>
              <a:gd name="T34" fmla="*/ 17 w 62"/>
              <a:gd name="T35" fmla="*/ 30 h 61"/>
              <a:gd name="T36" fmla="*/ 18 w 62"/>
              <a:gd name="T37" fmla="*/ 36 h 61"/>
              <a:gd name="T38" fmla="*/ 20 w 62"/>
              <a:gd name="T39" fmla="*/ 41 h 61"/>
              <a:gd name="T40" fmla="*/ 24 w 62"/>
              <a:gd name="T41" fmla="*/ 45 h 61"/>
              <a:gd name="T42" fmla="*/ 30 w 62"/>
              <a:gd name="T43" fmla="*/ 46 h 61"/>
              <a:gd name="T44" fmla="*/ 37 w 62"/>
              <a:gd name="T45" fmla="*/ 45 h 61"/>
              <a:gd name="T46" fmla="*/ 41 w 62"/>
              <a:gd name="T47" fmla="*/ 42 h 61"/>
              <a:gd name="T48" fmla="*/ 44 w 62"/>
              <a:gd name="T49" fmla="*/ 37 h 61"/>
              <a:gd name="T50" fmla="*/ 45 w 62"/>
              <a:gd name="T51" fmla="*/ 31 h 61"/>
              <a:gd name="T52" fmla="*/ 44 w 62"/>
              <a:gd name="T53" fmla="*/ 25 h 61"/>
              <a:gd name="T54" fmla="*/ 42 w 62"/>
              <a:gd name="T55" fmla="*/ 20 h 61"/>
              <a:gd name="T56" fmla="*/ 38 w 62"/>
              <a:gd name="T57" fmla="*/ 16 h 61"/>
              <a:gd name="T58" fmla="*/ 32 w 62"/>
              <a:gd name="T59" fmla="*/ 15 h 61"/>
              <a:gd name="T60" fmla="*/ 26 w 62"/>
              <a:gd name="T61" fmla="*/ 16 h 61"/>
              <a:gd name="T62" fmla="*/ 21 w 62"/>
              <a:gd name="T63" fmla="*/ 19 h 61"/>
              <a:gd name="T64" fmla="*/ 18 w 62"/>
              <a:gd name="T65" fmla="*/ 24 h 61"/>
              <a:gd name="T66" fmla="*/ 17 w 62"/>
              <a:gd name="T67" fmla="*/ 3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" h="61">
                <a:moveTo>
                  <a:pt x="30" y="61"/>
                </a:moveTo>
                <a:cubicBezTo>
                  <a:pt x="25" y="61"/>
                  <a:pt x="21" y="60"/>
                  <a:pt x="17" y="58"/>
                </a:cubicBezTo>
                <a:cubicBezTo>
                  <a:pt x="14" y="56"/>
                  <a:pt x="10" y="53"/>
                  <a:pt x="8" y="50"/>
                </a:cubicBezTo>
                <a:cubicBezTo>
                  <a:pt x="5" y="47"/>
                  <a:pt x="3" y="44"/>
                  <a:pt x="2" y="40"/>
                </a:cubicBezTo>
                <a:cubicBezTo>
                  <a:pt x="1" y="37"/>
                  <a:pt x="0" y="33"/>
                  <a:pt x="1" y="29"/>
                </a:cubicBezTo>
                <a:cubicBezTo>
                  <a:pt x="1" y="25"/>
                  <a:pt x="2" y="21"/>
                  <a:pt x="3" y="17"/>
                </a:cubicBezTo>
                <a:cubicBezTo>
                  <a:pt x="5" y="14"/>
                  <a:pt x="7" y="11"/>
                  <a:pt x="10" y="8"/>
                </a:cubicBezTo>
                <a:cubicBezTo>
                  <a:pt x="13" y="5"/>
                  <a:pt x="16" y="3"/>
                  <a:pt x="20" y="2"/>
                </a:cubicBezTo>
                <a:cubicBezTo>
                  <a:pt x="24" y="0"/>
                  <a:pt x="28" y="0"/>
                  <a:pt x="33" y="0"/>
                </a:cubicBezTo>
                <a:cubicBezTo>
                  <a:pt x="37" y="0"/>
                  <a:pt x="42" y="1"/>
                  <a:pt x="45" y="3"/>
                </a:cubicBezTo>
                <a:cubicBezTo>
                  <a:pt x="49" y="5"/>
                  <a:pt x="52" y="8"/>
                  <a:pt x="54" y="11"/>
                </a:cubicBezTo>
                <a:cubicBezTo>
                  <a:pt x="57" y="14"/>
                  <a:pt x="59" y="17"/>
                  <a:pt x="60" y="21"/>
                </a:cubicBezTo>
                <a:cubicBezTo>
                  <a:pt x="61" y="24"/>
                  <a:pt x="62" y="28"/>
                  <a:pt x="62" y="32"/>
                </a:cubicBezTo>
                <a:cubicBezTo>
                  <a:pt x="62" y="36"/>
                  <a:pt x="61" y="40"/>
                  <a:pt x="59" y="43"/>
                </a:cubicBezTo>
                <a:cubicBezTo>
                  <a:pt x="57" y="47"/>
                  <a:pt x="55" y="50"/>
                  <a:pt x="52" y="53"/>
                </a:cubicBezTo>
                <a:cubicBezTo>
                  <a:pt x="49" y="55"/>
                  <a:pt x="46" y="58"/>
                  <a:pt x="42" y="59"/>
                </a:cubicBezTo>
                <a:cubicBezTo>
                  <a:pt x="38" y="61"/>
                  <a:pt x="34" y="61"/>
                  <a:pt x="30" y="61"/>
                </a:cubicBezTo>
                <a:close/>
                <a:moveTo>
                  <a:pt x="17" y="30"/>
                </a:moveTo>
                <a:cubicBezTo>
                  <a:pt x="17" y="32"/>
                  <a:pt x="17" y="34"/>
                  <a:pt x="18" y="36"/>
                </a:cubicBezTo>
                <a:cubicBezTo>
                  <a:pt x="18" y="38"/>
                  <a:pt x="19" y="39"/>
                  <a:pt x="20" y="41"/>
                </a:cubicBezTo>
                <a:cubicBezTo>
                  <a:pt x="21" y="42"/>
                  <a:pt x="23" y="44"/>
                  <a:pt x="24" y="45"/>
                </a:cubicBezTo>
                <a:cubicBezTo>
                  <a:pt x="26" y="46"/>
                  <a:pt x="28" y="46"/>
                  <a:pt x="30" y="46"/>
                </a:cubicBezTo>
                <a:cubicBezTo>
                  <a:pt x="33" y="46"/>
                  <a:pt x="35" y="46"/>
                  <a:pt x="37" y="45"/>
                </a:cubicBezTo>
                <a:cubicBezTo>
                  <a:pt x="39" y="44"/>
                  <a:pt x="40" y="43"/>
                  <a:pt x="41" y="42"/>
                </a:cubicBezTo>
                <a:cubicBezTo>
                  <a:pt x="42" y="40"/>
                  <a:pt x="43" y="39"/>
                  <a:pt x="44" y="37"/>
                </a:cubicBezTo>
                <a:cubicBezTo>
                  <a:pt x="45" y="35"/>
                  <a:pt x="45" y="33"/>
                  <a:pt x="45" y="31"/>
                </a:cubicBezTo>
                <a:cubicBezTo>
                  <a:pt x="45" y="29"/>
                  <a:pt x="45" y="27"/>
                  <a:pt x="44" y="25"/>
                </a:cubicBezTo>
                <a:cubicBezTo>
                  <a:pt x="44" y="23"/>
                  <a:pt x="43" y="21"/>
                  <a:pt x="42" y="20"/>
                </a:cubicBezTo>
                <a:cubicBezTo>
                  <a:pt x="41" y="18"/>
                  <a:pt x="40" y="17"/>
                  <a:pt x="38" y="16"/>
                </a:cubicBezTo>
                <a:cubicBezTo>
                  <a:pt x="36" y="15"/>
                  <a:pt x="34" y="15"/>
                  <a:pt x="32" y="15"/>
                </a:cubicBezTo>
                <a:cubicBezTo>
                  <a:pt x="30" y="14"/>
                  <a:pt x="27" y="15"/>
                  <a:pt x="26" y="16"/>
                </a:cubicBezTo>
                <a:cubicBezTo>
                  <a:pt x="24" y="16"/>
                  <a:pt x="22" y="18"/>
                  <a:pt x="21" y="19"/>
                </a:cubicBezTo>
                <a:cubicBezTo>
                  <a:pt x="20" y="20"/>
                  <a:pt x="19" y="22"/>
                  <a:pt x="18" y="24"/>
                </a:cubicBezTo>
                <a:cubicBezTo>
                  <a:pt x="18" y="26"/>
                  <a:pt x="17" y="28"/>
                  <a:pt x="17" y="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9" name="Freeform 39"/>
          <p:cNvSpPr/>
          <p:nvPr/>
        </p:nvSpPr>
        <p:spPr bwMode="auto">
          <a:xfrm>
            <a:off x="9455870" y="2732617"/>
            <a:ext cx="177800" cy="193675"/>
          </a:xfrm>
          <a:custGeom>
            <a:avLst/>
            <a:gdLst>
              <a:gd name="T0" fmla="*/ 38 w 112"/>
              <a:gd name="T1" fmla="*/ 58 h 122"/>
              <a:gd name="T2" fmla="*/ 29 w 112"/>
              <a:gd name="T3" fmla="*/ 111 h 122"/>
              <a:gd name="T4" fmla="*/ 0 w 112"/>
              <a:gd name="T5" fmla="*/ 106 h 122"/>
              <a:gd name="T6" fmla="*/ 18 w 112"/>
              <a:gd name="T7" fmla="*/ 0 h 122"/>
              <a:gd name="T8" fmla="*/ 39 w 112"/>
              <a:gd name="T9" fmla="*/ 3 h 122"/>
              <a:gd name="T10" fmla="*/ 73 w 112"/>
              <a:gd name="T11" fmla="*/ 65 h 122"/>
              <a:gd name="T12" fmla="*/ 82 w 112"/>
              <a:gd name="T13" fmla="*/ 10 h 122"/>
              <a:gd name="T14" fmla="*/ 112 w 112"/>
              <a:gd name="T15" fmla="*/ 16 h 122"/>
              <a:gd name="T16" fmla="*/ 94 w 112"/>
              <a:gd name="T17" fmla="*/ 122 h 122"/>
              <a:gd name="T18" fmla="*/ 71 w 112"/>
              <a:gd name="T19" fmla="*/ 117 h 122"/>
              <a:gd name="T20" fmla="*/ 38 w 112"/>
              <a:gd name="T21" fmla="*/ 58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2" h="122">
                <a:moveTo>
                  <a:pt x="38" y="58"/>
                </a:moveTo>
                <a:lnTo>
                  <a:pt x="29" y="111"/>
                </a:lnTo>
                <a:lnTo>
                  <a:pt x="0" y="106"/>
                </a:lnTo>
                <a:lnTo>
                  <a:pt x="18" y="0"/>
                </a:lnTo>
                <a:lnTo>
                  <a:pt x="39" y="3"/>
                </a:lnTo>
                <a:lnTo>
                  <a:pt x="73" y="65"/>
                </a:lnTo>
                <a:lnTo>
                  <a:pt x="82" y="10"/>
                </a:lnTo>
                <a:lnTo>
                  <a:pt x="112" y="16"/>
                </a:lnTo>
                <a:lnTo>
                  <a:pt x="94" y="122"/>
                </a:lnTo>
                <a:lnTo>
                  <a:pt x="71" y="117"/>
                </a:lnTo>
                <a:lnTo>
                  <a:pt x="38" y="5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0" name="Freeform 40"/>
          <p:cNvSpPr>
            <a:spLocks noEditPoints="1"/>
          </p:cNvSpPr>
          <p:nvPr/>
        </p:nvSpPr>
        <p:spPr bwMode="auto">
          <a:xfrm>
            <a:off x="9678120" y="2783417"/>
            <a:ext cx="176213" cy="184150"/>
          </a:xfrm>
          <a:custGeom>
            <a:avLst/>
            <a:gdLst>
              <a:gd name="T0" fmla="*/ 0 w 63"/>
              <a:gd name="T1" fmla="*/ 57 h 66"/>
              <a:gd name="T2" fmla="*/ 19 w 63"/>
              <a:gd name="T3" fmla="*/ 0 h 66"/>
              <a:gd name="T4" fmla="*/ 41 w 63"/>
              <a:gd name="T5" fmla="*/ 7 h 66"/>
              <a:gd name="T6" fmla="*/ 53 w 63"/>
              <a:gd name="T7" fmla="*/ 13 h 66"/>
              <a:gd name="T8" fmla="*/ 60 w 63"/>
              <a:gd name="T9" fmla="*/ 22 h 66"/>
              <a:gd name="T10" fmla="*/ 63 w 63"/>
              <a:gd name="T11" fmla="*/ 33 h 66"/>
              <a:gd name="T12" fmla="*/ 61 w 63"/>
              <a:gd name="T13" fmla="*/ 45 h 66"/>
              <a:gd name="T14" fmla="*/ 55 w 63"/>
              <a:gd name="T15" fmla="*/ 56 h 66"/>
              <a:gd name="T16" fmla="*/ 46 w 63"/>
              <a:gd name="T17" fmla="*/ 63 h 66"/>
              <a:gd name="T18" fmla="*/ 35 w 63"/>
              <a:gd name="T19" fmla="*/ 66 h 66"/>
              <a:gd name="T20" fmla="*/ 23 w 63"/>
              <a:gd name="T21" fmla="*/ 64 h 66"/>
              <a:gd name="T22" fmla="*/ 0 w 63"/>
              <a:gd name="T23" fmla="*/ 57 h 66"/>
              <a:gd name="T24" fmla="*/ 45 w 63"/>
              <a:gd name="T25" fmla="*/ 39 h 66"/>
              <a:gd name="T26" fmla="*/ 46 w 63"/>
              <a:gd name="T27" fmla="*/ 33 h 66"/>
              <a:gd name="T28" fmla="*/ 45 w 63"/>
              <a:gd name="T29" fmla="*/ 28 h 66"/>
              <a:gd name="T30" fmla="*/ 42 w 63"/>
              <a:gd name="T31" fmla="*/ 23 h 66"/>
              <a:gd name="T32" fmla="*/ 37 w 63"/>
              <a:gd name="T33" fmla="*/ 20 h 66"/>
              <a:gd name="T34" fmla="*/ 30 w 63"/>
              <a:gd name="T35" fmla="*/ 18 h 66"/>
              <a:gd name="T36" fmla="*/ 21 w 63"/>
              <a:gd name="T37" fmla="*/ 48 h 66"/>
              <a:gd name="T38" fmla="*/ 27 w 63"/>
              <a:gd name="T39" fmla="*/ 50 h 66"/>
              <a:gd name="T40" fmla="*/ 33 w 63"/>
              <a:gd name="T41" fmla="*/ 51 h 66"/>
              <a:gd name="T42" fmla="*/ 38 w 63"/>
              <a:gd name="T43" fmla="*/ 49 h 66"/>
              <a:gd name="T44" fmla="*/ 42 w 63"/>
              <a:gd name="T45" fmla="*/ 45 h 66"/>
              <a:gd name="T46" fmla="*/ 45 w 63"/>
              <a:gd name="T47" fmla="*/ 39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3" h="66">
                <a:moveTo>
                  <a:pt x="0" y="57"/>
                </a:moveTo>
                <a:cubicBezTo>
                  <a:pt x="19" y="0"/>
                  <a:pt x="19" y="0"/>
                  <a:pt x="19" y="0"/>
                </a:cubicBezTo>
                <a:cubicBezTo>
                  <a:pt x="41" y="7"/>
                  <a:pt x="41" y="7"/>
                  <a:pt x="41" y="7"/>
                </a:cubicBezTo>
                <a:cubicBezTo>
                  <a:pt x="46" y="8"/>
                  <a:pt x="50" y="10"/>
                  <a:pt x="53" y="13"/>
                </a:cubicBezTo>
                <a:cubicBezTo>
                  <a:pt x="56" y="16"/>
                  <a:pt x="58" y="19"/>
                  <a:pt x="60" y="22"/>
                </a:cubicBezTo>
                <a:cubicBezTo>
                  <a:pt x="62" y="25"/>
                  <a:pt x="62" y="29"/>
                  <a:pt x="63" y="33"/>
                </a:cubicBezTo>
                <a:cubicBezTo>
                  <a:pt x="63" y="37"/>
                  <a:pt x="62" y="41"/>
                  <a:pt x="61" y="45"/>
                </a:cubicBezTo>
                <a:cubicBezTo>
                  <a:pt x="59" y="49"/>
                  <a:pt x="58" y="53"/>
                  <a:pt x="55" y="56"/>
                </a:cubicBezTo>
                <a:cubicBezTo>
                  <a:pt x="53" y="59"/>
                  <a:pt x="50" y="61"/>
                  <a:pt x="46" y="63"/>
                </a:cubicBezTo>
                <a:cubicBezTo>
                  <a:pt x="43" y="65"/>
                  <a:pt x="39" y="66"/>
                  <a:pt x="35" y="66"/>
                </a:cubicBezTo>
                <a:cubicBezTo>
                  <a:pt x="31" y="66"/>
                  <a:pt x="27" y="66"/>
                  <a:pt x="23" y="64"/>
                </a:cubicBezTo>
                <a:lnTo>
                  <a:pt x="0" y="57"/>
                </a:lnTo>
                <a:close/>
                <a:moveTo>
                  <a:pt x="45" y="39"/>
                </a:moveTo>
                <a:cubicBezTo>
                  <a:pt x="46" y="37"/>
                  <a:pt x="46" y="35"/>
                  <a:pt x="46" y="33"/>
                </a:cubicBezTo>
                <a:cubicBezTo>
                  <a:pt x="46" y="31"/>
                  <a:pt x="46" y="29"/>
                  <a:pt x="45" y="28"/>
                </a:cubicBezTo>
                <a:cubicBezTo>
                  <a:pt x="44" y="26"/>
                  <a:pt x="43" y="24"/>
                  <a:pt x="42" y="23"/>
                </a:cubicBezTo>
                <a:cubicBezTo>
                  <a:pt x="40" y="22"/>
                  <a:pt x="39" y="21"/>
                  <a:pt x="37" y="20"/>
                </a:cubicBezTo>
                <a:cubicBezTo>
                  <a:pt x="30" y="18"/>
                  <a:pt x="30" y="18"/>
                  <a:pt x="30" y="18"/>
                </a:cubicBezTo>
                <a:cubicBezTo>
                  <a:pt x="21" y="48"/>
                  <a:pt x="21" y="48"/>
                  <a:pt x="21" y="48"/>
                </a:cubicBezTo>
                <a:cubicBezTo>
                  <a:pt x="27" y="50"/>
                  <a:pt x="27" y="50"/>
                  <a:pt x="27" y="50"/>
                </a:cubicBezTo>
                <a:cubicBezTo>
                  <a:pt x="29" y="51"/>
                  <a:pt x="31" y="51"/>
                  <a:pt x="33" y="51"/>
                </a:cubicBezTo>
                <a:cubicBezTo>
                  <a:pt x="35" y="51"/>
                  <a:pt x="36" y="50"/>
                  <a:pt x="38" y="49"/>
                </a:cubicBezTo>
                <a:cubicBezTo>
                  <a:pt x="40" y="48"/>
                  <a:pt x="41" y="47"/>
                  <a:pt x="42" y="45"/>
                </a:cubicBezTo>
                <a:cubicBezTo>
                  <a:pt x="43" y="44"/>
                  <a:pt x="44" y="42"/>
                  <a:pt x="4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1" name="Freeform 41"/>
          <p:cNvSpPr>
            <a:spLocks noEditPoints="1"/>
          </p:cNvSpPr>
          <p:nvPr/>
        </p:nvSpPr>
        <p:spPr bwMode="auto">
          <a:xfrm>
            <a:off x="2433459" y="4128375"/>
            <a:ext cx="242888" cy="368300"/>
          </a:xfrm>
          <a:custGeom>
            <a:avLst/>
            <a:gdLst>
              <a:gd name="T0" fmla="*/ 0 w 87"/>
              <a:gd name="T1" fmla="*/ 65 h 131"/>
              <a:gd name="T2" fmla="*/ 11 w 87"/>
              <a:gd name="T3" fmla="*/ 16 h 131"/>
              <a:gd name="T4" fmla="*/ 44 w 87"/>
              <a:gd name="T5" fmla="*/ 0 h 131"/>
              <a:gd name="T6" fmla="*/ 77 w 87"/>
              <a:gd name="T7" fmla="*/ 16 h 131"/>
              <a:gd name="T8" fmla="*/ 87 w 87"/>
              <a:gd name="T9" fmla="*/ 65 h 131"/>
              <a:gd name="T10" fmla="*/ 76 w 87"/>
              <a:gd name="T11" fmla="*/ 114 h 131"/>
              <a:gd name="T12" fmla="*/ 43 w 87"/>
              <a:gd name="T13" fmla="*/ 131 h 131"/>
              <a:gd name="T14" fmla="*/ 10 w 87"/>
              <a:gd name="T15" fmla="*/ 114 h 131"/>
              <a:gd name="T16" fmla="*/ 0 w 87"/>
              <a:gd name="T17" fmla="*/ 65 h 131"/>
              <a:gd name="T18" fmla="*/ 23 w 87"/>
              <a:gd name="T19" fmla="*/ 65 h 131"/>
              <a:gd name="T20" fmla="*/ 28 w 87"/>
              <a:gd name="T21" fmla="*/ 99 h 131"/>
              <a:gd name="T22" fmla="*/ 44 w 87"/>
              <a:gd name="T23" fmla="*/ 111 h 131"/>
              <a:gd name="T24" fmla="*/ 59 w 87"/>
              <a:gd name="T25" fmla="*/ 100 h 131"/>
              <a:gd name="T26" fmla="*/ 64 w 87"/>
              <a:gd name="T27" fmla="*/ 65 h 131"/>
              <a:gd name="T28" fmla="*/ 59 w 87"/>
              <a:gd name="T29" fmla="*/ 31 h 131"/>
              <a:gd name="T30" fmla="*/ 43 w 87"/>
              <a:gd name="T31" fmla="*/ 19 h 131"/>
              <a:gd name="T32" fmla="*/ 28 w 87"/>
              <a:gd name="T33" fmla="*/ 31 h 131"/>
              <a:gd name="T34" fmla="*/ 23 w 87"/>
              <a:gd name="T35" fmla="*/ 6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7" h="131">
                <a:moveTo>
                  <a:pt x="0" y="65"/>
                </a:moveTo>
                <a:cubicBezTo>
                  <a:pt x="0" y="43"/>
                  <a:pt x="3" y="26"/>
                  <a:pt x="11" y="16"/>
                </a:cubicBezTo>
                <a:cubicBezTo>
                  <a:pt x="18" y="5"/>
                  <a:pt x="29" y="0"/>
                  <a:pt x="44" y="0"/>
                </a:cubicBezTo>
                <a:cubicBezTo>
                  <a:pt x="59" y="0"/>
                  <a:pt x="70" y="5"/>
                  <a:pt x="77" y="16"/>
                </a:cubicBezTo>
                <a:cubicBezTo>
                  <a:pt x="84" y="26"/>
                  <a:pt x="87" y="43"/>
                  <a:pt x="87" y="65"/>
                </a:cubicBezTo>
                <a:cubicBezTo>
                  <a:pt x="87" y="87"/>
                  <a:pt x="84" y="104"/>
                  <a:pt x="76" y="114"/>
                </a:cubicBezTo>
                <a:cubicBezTo>
                  <a:pt x="68" y="125"/>
                  <a:pt x="57" y="131"/>
                  <a:pt x="43" y="131"/>
                </a:cubicBezTo>
                <a:cubicBezTo>
                  <a:pt x="28" y="131"/>
                  <a:pt x="17" y="125"/>
                  <a:pt x="10" y="114"/>
                </a:cubicBezTo>
                <a:cubicBezTo>
                  <a:pt x="3" y="102"/>
                  <a:pt x="0" y="86"/>
                  <a:pt x="0" y="65"/>
                </a:cubicBezTo>
                <a:close/>
                <a:moveTo>
                  <a:pt x="23" y="65"/>
                </a:moveTo>
                <a:cubicBezTo>
                  <a:pt x="23" y="80"/>
                  <a:pt x="25" y="91"/>
                  <a:pt x="28" y="99"/>
                </a:cubicBezTo>
                <a:cubicBezTo>
                  <a:pt x="31" y="107"/>
                  <a:pt x="36" y="111"/>
                  <a:pt x="44" y="111"/>
                </a:cubicBezTo>
                <a:cubicBezTo>
                  <a:pt x="51" y="111"/>
                  <a:pt x="56" y="107"/>
                  <a:pt x="59" y="100"/>
                </a:cubicBezTo>
                <a:cubicBezTo>
                  <a:pt x="62" y="93"/>
                  <a:pt x="64" y="81"/>
                  <a:pt x="64" y="65"/>
                </a:cubicBezTo>
                <a:cubicBezTo>
                  <a:pt x="64" y="50"/>
                  <a:pt x="62" y="39"/>
                  <a:pt x="59" y="31"/>
                </a:cubicBezTo>
                <a:cubicBezTo>
                  <a:pt x="56" y="23"/>
                  <a:pt x="51" y="19"/>
                  <a:pt x="43" y="19"/>
                </a:cubicBezTo>
                <a:cubicBezTo>
                  <a:pt x="36" y="19"/>
                  <a:pt x="31" y="23"/>
                  <a:pt x="28" y="31"/>
                </a:cubicBezTo>
                <a:cubicBezTo>
                  <a:pt x="25" y="38"/>
                  <a:pt x="23" y="49"/>
                  <a:pt x="23" y="65"/>
                </a:cubicBez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2" name="Freeform 42"/>
          <p:cNvSpPr/>
          <p:nvPr/>
        </p:nvSpPr>
        <p:spPr bwMode="auto">
          <a:xfrm>
            <a:off x="2730321" y="4128375"/>
            <a:ext cx="219075" cy="360362"/>
          </a:xfrm>
          <a:custGeom>
            <a:avLst/>
            <a:gdLst>
              <a:gd name="T0" fmla="*/ 12 w 138"/>
              <a:gd name="T1" fmla="*/ 191 h 227"/>
              <a:gd name="T2" fmla="*/ 57 w 138"/>
              <a:gd name="T3" fmla="*/ 191 h 227"/>
              <a:gd name="T4" fmla="*/ 57 w 138"/>
              <a:gd name="T5" fmla="*/ 66 h 227"/>
              <a:gd name="T6" fmla="*/ 60 w 138"/>
              <a:gd name="T7" fmla="*/ 44 h 227"/>
              <a:gd name="T8" fmla="*/ 46 w 138"/>
              <a:gd name="T9" fmla="*/ 64 h 227"/>
              <a:gd name="T10" fmla="*/ 18 w 138"/>
              <a:gd name="T11" fmla="*/ 83 h 227"/>
              <a:gd name="T12" fmla="*/ 0 w 138"/>
              <a:gd name="T13" fmla="*/ 59 h 227"/>
              <a:gd name="T14" fmla="*/ 72 w 138"/>
              <a:gd name="T15" fmla="*/ 0 h 227"/>
              <a:gd name="T16" fmla="*/ 95 w 138"/>
              <a:gd name="T17" fmla="*/ 0 h 227"/>
              <a:gd name="T18" fmla="*/ 95 w 138"/>
              <a:gd name="T19" fmla="*/ 191 h 227"/>
              <a:gd name="T20" fmla="*/ 138 w 138"/>
              <a:gd name="T21" fmla="*/ 191 h 227"/>
              <a:gd name="T22" fmla="*/ 138 w 138"/>
              <a:gd name="T23" fmla="*/ 227 h 227"/>
              <a:gd name="T24" fmla="*/ 12 w 138"/>
              <a:gd name="T25" fmla="*/ 227 h 227"/>
              <a:gd name="T26" fmla="*/ 12 w 138"/>
              <a:gd name="T27" fmla="*/ 191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8" h="227">
                <a:moveTo>
                  <a:pt x="12" y="191"/>
                </a:moveTo>
                <a:lnTo>
                  <a:pt x="57" y="191"/>
                </a:lnTo>
                <a:lnTo>
                  <a:pt x="57" y="66"/>
                </a:lnTo>
                <a:lnTo>
                  <a:pt x="60" y="44"/>
                </a:lnTo>
                <a:lnTo>
                  <a:pt x="46" y="64"/>
                </a:lnTo>
                <a:lnTo>
                  <a:pt x="18" y="83"/>
                </a:lnTo>
                <a:lnTo>
                  <a:pt x="0" y="59"/>
                </a:lnTo>
                <a:lnTo>
                  <a:pt x="72" y="0"/>
                </a:lnTo>
                <a:lnTo>
                  <a:pt x="95" y="0"/>
                </a:lnTo>
                <a:lnTo>
                  <a:pt x="95" y="191"/>
                </a:lnTo>
                <a:lnTo>
                  <a:pt x="138" y="191"/>
                </a:lnTo>
                <a:lnTo>
                  <a:pt x="138" y="227"/>
                </a:lnTo>
                <a:lnTo>
                  <a:pt x="12" y="227"/>
                </a:lnTo>
                <a:lnTo>
                  <a:pt x="12" y="191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7" name="Freeform 47"/>
          <p:cNvSpPr>
            <a:spLocks noEditPoints="1"/>
          </p:cNvSpPr>
          <p:nvPr/>
        </p:nvSpPr>
        <p:spPr bwMode="auto">
          <a:xfrm>
            <a:off x="6811607" y="4207363"/>
            <a:ext cx="247650" cy="368300"/>
          </a:xfrm>
          <a:custGeom>
            <a:avLst/>
            <a:gdLst>
              <a:gd name="T0" fmla="*/ 0 w 88"/>
              <a:gd name="T1" fmla="*/ 65 h 131"/>
              <a:gd name="T2" fmla="*/ 11 w 88"/>
              <a:gd name="T3" fmla="*/ 16 h 131"/>
              <a:gd name="T4" fmla="*/ 44 w 88"/>
              <a:gd name="T5" fmla="*/ 0 h 131"/>
              <a:gd name="T6" fmla="*/ 77 w 88"/>
              <a:gd name="T7" fmla="*/ 16 h 131"/>
              <a:gd name="T8" fmla="*/ 88 w 88"/>
              <a:gd name="T9" fmla="*/ 65 h 131"/>
              <a:gd name="T10" fmla="*/ 76 w 88"/>
              <a:gd name="T11" fmla="*/ 114 h 131"/>
              <a:gd name="T12" fmla="*/ 43 w 88"/>
              <a:gd name="T13" fmla="*/ 131 h 131"/>
              <a:gd name="T14" fmla="*/ 10 w 88"/>
              <a:gd name="T15" fmla="*/ 114 h 131"/>
              <a:gd name="T16" fmla="*/ 0 w 88"/>
              <a:gd name="T17" fmla="*/ 65 h 131"/>
              <a:gd name="T18" fmla="*/ 23 w 88"/>
              <a:gd name="T19" fmla="*/ 65 h 131"/>
              <a:gd name="T20" fmla="*/ 28 w 88"/>
              <a:gd name="T21" fmla="*/ 99 h 131"/>
              <a:gd name="T22" fmla="*/ 44 w 88"/>
              <a:gd name="T23" fmla="*/ 111 h 131"/>
              <a:gd name="T24" fmla="*/ 59 w 88"/>
              <a:gd name="T25" fmla="*/ 100 h 131"/>
              <a:gd name="T26" fmla="*/ 64 w 88"/>
              <a:gd name="T27" fmla="*/ 65 h 131"/>
              <a:gd name="T28" fmla="*/ 59 w 88"/>
              <a:gd name="T29" fmla="*/ 31 h 131"/>
              <a:gd name="T30" fmla="*/ 43 w 88"/>
              <a:gd name="T31" fmla="*/ 19 h 131"/>
              <a:gd name="T32" fmla="*/ 28 w 88"/>
              <a:gd name="T33" fmla="*/ 31 h 131"/>
              <a:gd name="T34" fmla="*/ 23 w 88"/>
              <a:gd name="T35" fmla="*/ 6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8" h="131">
                <a:moveTo>
                  <a:pt x="0" y="65"/>
                </a:moveTo>
                <a:cubicBezTo>
                  <a:pt x="0" y="43"/>
                  <a:pt x="3" y="26"/>
                  <a:pt x="11" y="16"/>
                </a:cubicBezTo>
                <a:cubicBezTo>
                  <a:pt x="19" y="5"/>
                  <a:pt x="29" y="0"/>
                  <a:pt x="44" y="0"/>
                </a:cubicBezTo>
                <a:cubicBezTo>
                  <a:pt x="59" y="0"/>
                  <a:pt x="70" y="5"/>
                  <a:pt x="77" y="16"/>
                </a:cubicBezTo>
                <a:cubicBezTo>
                  <a:pt x="84" y="26"/>
                  <a:pt x="88" y="43"/>
                  <a:pt x="88" y="65"/>
                </a:cubicBezTo>
                <a:cubicBezTo>
                  <a:pt x="88" y="87"/>
                  <a:pt x="84" y="104"/>
                  <a:pt x="76" y="114"/>
                </a:cubicBezTo>
                <a:cubicBezTo>
                  <a:pt x="68" y="125"/>
                  <a:pt x="58" y="131"/>
                  <a:pt x="43" y="131"/>
                </a:cubicBezTo>
                <a:cubicBezTo>
                  <a:pt x="28" y="131"/>
                  <a:pt x="17" y="125"/>
                  <a:pt x="10" y="114"/>
                </a:cubicBezTo>
                <a:cubicBezTo>
                  <a:pt x="3" y="102"/>
                  <a:pt x="0" y="86"/>
                  <a:pt x="0" y="65"/>
                </a:cubicBezTo>
                <a:close/>
                <a:moveTo>
                  <a:pt x="23" y="65"/>
                </a:moveTo>
                <a:cubicBezTo>
                  <a:pt x="23" y="80"/>
                  <a:pt x="25" y="91"/>
                  <a:pt x="28" y="99"/>
                </a:cubicBezTo>
                <a:cubicBezTo>
                  <a:pt x="31" y="107"/>
                  <a:pt x="36" y="111"/>
                  <a:pt x="44" y="111"/>
                </a:cubicBezTo>
                <a:cubicBezTo>
                  <a:pt x="51" y="111"/>
                  <a:pt x="56" y="107"/>
                  <a:pt x="59" y="100"/>
                </a:cubicBezTo>
                <a:cubicBezTo>
                  <a:pt x="62" y="93"/>
                  <a:pt x="64" y="81"/>
                  <a:pt x="64" y="65"/>
                </a:cubicBezTo>
                <a:cubicBezTo>
                  <a:pt x="64" y="50"/>
                  <a:pt x="63" y="39"/>
                  <a:pt x="59" y="31"/>
                </a:cubicBezTo>
                <a:cubicBezTo>
                  <a:pt x="56" y="23"/>
                  <a:pt x="51" y="19"/>
                  <a:pt x="43" y="19"/>
                </a:cubicBezTo>
                <a:cubicBezTo>
                  <a:pt x="36" y="19"/>
                  <a:pt x="31" y="23"/>
                  <a:pt x="28" y="31"/>
                </a:cubicBezTo>
                <a:cubicBezTo>
                  <a:pt x="25" y="38"/>
                  <a:pt x="23" y="49"/>
                  <a:pt x="23" y="65"/>
                </a:cubicBez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88" name="Freeform 48"/>
          <p:cNvSpPr/>
          <p:nvPr/>
        </p:nvSpPr>
        <p:spPr bwMode="auto">
          <a:xfrm>
            <a:off x="7117995" y="4213713"/>
            <a:ext cx="209550" cy="361950"/>
          </a:xfrm>
          <a:custGeom>
            <a:avLst/>
            <a:gdLst>
              <a:gd name="T0" fmla="*/ 29 w 75"/>
              <a:gd name="T1" fmla="*/ 109 h 129"/>
              <a:gd name="T2" fmla="*/ 46 w 75"/>
              <a:gd name="T3" fmla="*/ 103 h 129"/>
              <a:gd name="T4" fmla="*/ 52 w 75"/>
              <a:gd name="T5" fmla="*/ 88 h 129"/>
              <a:gd name="T6" fmla="*/ 46 w 75"/>
              <a:gd name="T7" fmla="*/ 73 h 129"/>
              <a:gd name="T8" fmla="*/ 26 w 75"/>
              <a:gd name="T9" fmla="*/ 69 h 129"/>
              <a:gd name="T10" fmla="*/ 13 w 75"/>
              <a:gd name="T11" fmla="*/ 69 h 129"/>
              <a:gd name="T12" fmla="*/ 13 w 75"/>
              <a:gd name="T13" fmla="*/ 56 h 129"/>
              <a:gd name="T14" fmla="*/ 35 w 75"/>
              <a:gd name="T15" fmla="*/ 26 h 129"/>
              <a:gd name="T16" fmla="*/ 45 w 75"/>
              <a:gd name="T17" fmla="*/ 18 h 129"/>
              <a:gd name="T18" fmla="*/ 31 w 75"/>
              <a:gd name="T19" fmla="*/ 20 h 129"/>
              <a:gd name="T20" fmla="*/ 1 w 75"/>
              <a:gd name="T21" fmla="*/ 20 h 129"/>
              <a:gd name="T22" fmla="*/ 1 w 75"/>
              <a:gd name="T23" fmla="*/ 0 h 129"/>
              <a:gd name="T24" fmla="*/ 70 w 75"/>
              <a:gd name="T25" fmla="*/ 0 h 129"/>
              <a:gd name="T26" fmla="*/ 70 w 75"/>
              <a:gd name="T27" fmla="*/ 13 h 129"/>
              <a:gd name="T28" fmla="*/ 44 w 75"/>
              <a:gd name="T29" fmla="*/ 47 h 129"/>
              <a:gd name="T30" fmla="*/ 36 w 75"/>
              <a:gd name="T31" fmla="*/ 52 h 129"/>
              <a:gd name="T32" fmla="*/ 36 w 75"/>
              <a:gd name="T33" fmla="*/ 53 h 129"/>
              <a:gd name="T34" fmla="*/ 44 w 75"/>
              <a:gd name="T35" fmla="*/ 52 h 129"/>
              <a:gd name="T36" fmla="*/ 56 w 75"/>
              <a:gd name="T37" fmla="*/ 54 h 129"/>
              <a:gd name="T38" fmla="*/ 66 w 75"/>
              <a:gd name="T39" fmla="*/ 61 h 129"/>
              <a:gd name="T40" fmla="*/ 73 w 75"/>
              <a:gd name="T41" fmla="*/ 72 h 129"/>
              <a:gd name="T42" fmla="*/ 75 w 75"/>
              <a:gd name="T43" fmla="*/ 87 h 129"/>
              <a:gd name="T44" fmla="*/ 72 w 75"/>
              <a:gd name="T45" fmla="*/ 105 h 129"/>
              <a:gd name="T46" fmla="*/ 62 w 75"/>
              <a:gd name="T47" fmla="*/ 118 h 129"/>
              <a:gd name="T48" fmla="*/ 47 w 75"/>
              <a:gd name="T49" fmla="*/ 126 h 129"/>
              <a:gd name="T50" fmla="*/ 30 w 75"/>
              <a:gd name="T51" fmla="*/ 129 h 129"/>
              <a:gd name="T52" fmla="*/ 13 w 75"/>
              <a:gd name="T53" fmla="*/ 127 h 129"/>
              <a:gd name="T54" fmla="*/ 0 w 75"/>
              <a:gd name="T55" fmla="*/ 123 h 129"/>
              <a:gd name="T56" fmla="*/ 6 w 75"/>
              <a:gd name="T57" fmla="*/ 104 h 129"/>
              <a:gd name="T58" fmla="*/ 16 w 75"/>
              <a:gd name="T59" fmla="*/ 107 h 129"/>
              <a:gd name="T60" fmla="*/ 29 w 75"/>
              <a:gd name="T61" fmla="*/ 10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5" h="129">
                <a:moveTo>
                  <a:pt x="29" y="109"/>
                </a:moveTo>
                <a:cubicBezTo>
                  <a:pt x="36" y="109"/>
                  <a:pt x="42" y="107"/>
                  <a:pt x="46" y="103"/>
                </a:cubicBezTo>
                <a:cubicBezTo>
                  <a:pt x="50" y="99"/>
                  <a:pt x="52" y="94"/>
                  <a:pt x="52" y="88"/>
                </a:cubicBezTo>
                <a:cubicBezTo>
                  <a:pt x="52" y="82"/>
                  <a:pt x="50" y="77"/>
                  <a:pt x="46" y="73"/>
                </a:cubicBezTo>
                <a:cubicBezTo>
                  <a:pt x="42" y="70"/>
                  <a:pt x="35" y="69"/>
                  <a:pt x="26" y="69"/>
                </a:cubicBezTo>
                <a:cubicBezTo>
                  <a:pt x="13" y="69"/>
                  <a:pt x="13" y="69"/>
                  <a:pt x="13" y="69"/>
                </a:cubicBezTo>
                <a:cubicBezTo>
                  <a:pt x="13" y="56"/>
                  <a:pt x="13" y="56"/>
                  <a:pt x="13" y="56"/>
                </a:cubicBezTo>
                <a:cubicBezTo>
                  <a:pt x="35" y="26"/>
                  <a:pt x="35" y="26"/>
                  <a:pt x="35" y="26"/>
                </a:cubicBezTo>
                <a:cubicBezTo>
                  <a:pt x="45" y="18"/>
                  <a:pt x="45" y="18"/>
                  <a:pt x="45" y="18"/>
                </a:cubicBezTo>
                <a:cubicBezTo>
                  <a:pt x="31" y="20"/>
                  <a:pt x="31" y="20"/>
                  <a:pt x="31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0"/>
                  <a:pt x="1" y="0"/>
                  <a:pt x="1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13"/>
                  <a:pt x="70" y="13"/>
                  <a:pt x="70" y="13"/>
                </a:cubicBezTo>
                <a:cubicBezTo>
                  <a:pt x="44" y="47"/>
                  <a:pt x="44" y="47"/>
                  <a:pt x="44" y="47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3"/>
                  <a:pt x="36" y="53"/>
                  <a:pt x="36" y="53"/>
                </a:cubicBezTo>
                <a:cubicBezTo>
                  <a:pt x="44" y="52"/>
                  <a:pt x="44" y="52"/>
                  <a:pt x="44" y="52"/>
                </a:cubicBezTo>
                <a:cubicBezTo>
                  <a:pt x="48" y="52"/>
                  <a:pt x="52" y="53"/>
                  <a:pt x="56" y="54"/>
                </a:cubicBezTo>
                <a:cubicBezTo>
                  <a:pt x="60" y="56"/>
                  <a:pt x="63" y="58"/>
                  <a:pt x="66" y="61"/>
                </a:cubicBezTo>
                <a:cubicBezTo>
                  <a:pt x="69" y="64"/>
                  <a:pt x="71" y="68"/>
                  <a:pt x="73" y="72"/>
                </a:cubicBezTo>
                <a:cubicBezTo>
                  <a:pt x="74" y="76"/>
                  <a:pt x="75" y="81"/>
                  <a:pt x="75" y="87"/>
                </a:cubicBezTo>
                <a:cubicBezTo>
                  <a:pt x="75" y="94"/>
                  <a:pt x="74" y="100"/>
                  <a:pt x="72" y="105"/>
                </a:cubicBezTo>
                <a:cubicBezTo>
                  <a:pt x="69" y="111"/>
                  <a:pt x="66" y="115"/>
                  <a:pt x="62" y="118"/>
                </a:cubicBezTo>
                <a:cubicBezTo>
                  <a:pt x="58" y="122"/>
                  <a:pt x="53" y="124"/>
                  <a:pt x="47" y="126"/>
                </a:cubicBezTo>
                <a:cubicBezTo>
                  <a:pt x="42" y="128"/>
                  <a:pt x="36" y="129"/>
                  <a:pt x="30" y="129"/>
                </a:cubicBezTo>
                <a:cubicBezTo>
                  <a:pt x="24" y="129"/>
                  <a:pt x="19" y="128"/>
                  <a:pt x="13" y="127"/>
                </a:cubicBezTo>
                <a:cubicBezTo>
                  <a:pt x="8" y="126"/>
                  <a:pt x="3" y="125"/>
                  <a:pt x="0" y="123"/>
                </a:cubicBezTo>
                <a:cubicBezTo>
                  <a:pt x="6" y="104"/>
                  <a:pt x="6" y="104"/>
                  <a:pt x="6" y="104"/>
                </a:cubicBezTo>
                <a:cubicBezTo>
                  <a:pt x="9" y="105"/>
                  <a:pt x="12" y="106"/>
                  <a:pt x="16" y="107"/>
                </a:cubicBezTo>
                <a:cubicBezTo>
                  <a:pt x="20" y="108"/>
                  <a:pt x="24" y="109"/>
                  <a:pt x="29" y="109"/>
                </a:cubicBez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3" name="Freeform 53"/>
          <p:cNvSpPr>
            <a:spLocks noEditPoints="1"/>
          </p:cNvSpPr>
          <p:nvPr/>
        </p:nvSpPr>
        <p:spPr bwMode="auto">
          <a:xfrm>
            <a:off x="4548908" y="2003448"/>
            <a:ext cx="247650" cy="368300"/>
          </a:xfrm>
          <a:custGeom>
            <a:avLst/>
            <a:gdLst>
              <a:gd name="T0" fmla="*/ 0 w 88"/>
              <a:gd name="T1" fmla="*/ 65 h 131"/>
              <a:gd name="T2" fmla="*/ 12 w 88"/>
              <a:gd name="T3" fmla="*/ 16 h 131"/>
              <a:gd name="T4" fmla="*/ 44 w 88"/>
              <a:gd name="T5" fmla="*/ 0 h 131"/>
              <a:gd name="T6" fmla="*/ 77 w 88"/>
              <a:gd name="T7" fmla="*/ 16 h 131"/>
              <a:gd name="T8" fmla="*/ 88 w 88"/>
              <a:gd name="T9" fmla="*/ 65 h 131"/>
              <a:gd name="T10" fmla="*/ 77 w 88"/>
              <a:gd name="T11" fmla="*/ 114 h 131"/>
              <a:gd name="T12" fmla="*/ 44 w 88"/>
              <a:gd name="T13" fmla="*/ 131 h 131"/>
              <a:gd name="T14" fmla="*/ 11 w 88"/>
              <a:gd name="T15" fmla="*/ 114 h 131"/>
              <a:gd name="T16" fmla="*/ 0 w 88"/>
              <a:gd name="T17" fmla="*/ 65 h 131"/>
              <a:gd name="T18" fmla="*/ 24 w 88"/>
              <a:gd name="T19" fmla="*/ 65 h 131"/>
              <a:gd name="T20" fmla="*/ 28 w 88"/>
              <a:gd name="T21" fmla="*/ 99 h 131"/>
              <a:gd name="T22" fmla="*/ 44 w 88"/>
              <a:gd name="T23" fmla="*/ 111 h 131"/>
              <a:gd name="T24" fmla="*/ 60 w 88"/>
              <a:gd name="T25" fmla="*/ 100 h 131"/>
              <a:gd name="T26" fmla="*/ 65 w 88"/>
              <a:gd name="T27" fmla="*/ 65 h 131"/>
              <a:gd name="T28" fmla="*/ 60 w 88"/>
              <a:gd name="T29" fmla="*/ 31 h 131"/>
              <a:gd name="T30" fmla="*/ 44 w 88"/>
              <a:gd name="T31" fmla="*/ 19 h 131"/>
              <a:gd name="T32" fmla="*/ 28 w 88"/>
              <a:gd name="T33" fmla="*/ 31 h 131"/>
              <a:gd name="T34" fmla="*/ 24 w 88"/>
              <a:gd name="T35" fmla="*/ 6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8" h="131">
                <a:moveTo>
                  <a:pt x="0" y="65"/>
                </a:moveTo>
                <a:cubicBezTo>
                  <a:pt x="0" y="43"/>
                  <a:pt x="4" y="27"/>
                  <a:pt x="12" y="16"/>
                </a:cubicBezTo>
                <a:cubicBezTo>
                  <a:pt x="19" y="5"/>
                  <a:pt x="30" y="0"/>
                  <a:pt x="44" y="0"/>
                </a:cubicBezTo>
                <a:cubicBezTo>
                  <a:pt x="59" y="0"/>
                  <a:pt x="70" y="5"/>
                  <a:pt x="77" y="16"/>
                </a:cubicBezTo>
                <a:cubicBezTo>
                  <a:pt x="84" y="26"/>
                  <a:pt x="88" y="43"/>
                  <a:pt x="88" y="65"/>
                </a:cubicBezTo>
                <a:cubicBezTo>
                  <a:pt x="88" y="87"/>
                  <a:pt x="84" y="104"/>
                  <a:pt x="77" y="114"/>
                </a:cubicBezTo>
                <a:cubicBezTo>
                  <a:pt x="69" y="125"/>
                  <a:pt x="58" y="131"/>
                  <a:pt x="44" y="131"/>
                </a:cubicBezTo>
                <a:cubicBezTo>
                  <a:pt x="29" y="131"/>
                  <a:pt x="18" y="125"/>
                  <a:pt x="11" y="114"/>
                </a:cubicBezTo>
                <a:cubicBezTo>
                  <a:pt x="4" y="102"/>
                  <a:pt x="0" y="86"/>
                  <a:pt x="0" y="65"/>
                </a:cubicBezTo>
                <a:close/>
                <a:moveTo>
                  <a:pt x="24" y="65"/>
                </a:moveTo>
                <a:cubicBezTo>
                  <a:pt x="24" y="80"/>
                  <a:pt x="25" y="91"/>
                  <a:pt x="28" y="99"/>
                </a:cubicBezTo>
                <a:cubicBezTo>
                  <a:pt x="32" y="107"/>
                  <a:pt x="37" y="111"/>
                  <a:pt x="44" y="111"/>
                </a:cubicBezTo>
                <a:cubicBezTo>
                  <a:pt x="51" y="111"/>
                  <a:pt x="56" y="107"/>
                  <a:pt x="60" y="100"/>
                </a:cubicBezTo>
                <a:cubicBezTo>
                  <a:pt x="63" y="93"/>
                  <a:pt x="65" y="81"/>
                  <a:pt x="65" y="65"/>
                </a:cubicBezTo>
                <a:cubicBezTo>
                  <a:pt x="65" y="50"/>
                  <a:pt x="63" y="39"/>
                  <a:pt x="60" y="31"/>
                </a:cubicBezTo>
                <a:cubicBezTo>
                  <a:pt x="57" y="23"/>
                  <a:pt x="51" y="19"/>
                  <a:pt x="44" y="19"/>
                </a:cubicBezTo>
                <a:cubicBezTo>
                  <a:pt x="37" y="19"/>
                  <a:pt x="32" y="23"/>
                  <a:pt x="28" y="31"/>
                </a:cubicBezTo>
                <a:cubicBezTo>
                  <a:pt x="25" y="38"/>
                  <a:pt x="24" y="50"/>
                  <a:pt x="24" y="6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4" name="Freeform 54"/>
          <p:cNvSpPr/>
          <p:nvPr/>
        </p:nvSpPr>
        <p:spPr bwMode="auto">
          <a:xfrm>
            <a:off x="4848945" y="2003448"/>
            <a:ext cx="214313" cy="358775"/>
          </a:xfrm>
          <a:custGeom>
            <a:avLst/>
            <a:gdLst>
              <a:gd name="T0" fmla="*/ 74 w 76"/>
              <a:gd name="T1" fmla="*/ 33 h 128"/>
              <a:gd name="T2" fmla="*/ 70 w 76"/>
              <a:gd name="T3" fmla="*/ 51 h 128"/>
              <a:gd name="T4" fmla="*/ 62 w 76"/>
              <a:gd name="T5" fmla="*/ 70 h 128"/>
              <a:gd name="T6" fmla="*/ 50 w 76"/>
              <a:gd name="T7" fmla="*/ 87 h 128"/>
              <a:gd name="T8" fmla="*/ 38 w 76"/>
              <a:gd name="T9" fmla="*/ 103 h 128"/>
              <a:gd name="T10" fmla="*/ 29 w 76"/>
              <a:gd name="T11" fmla="*/ 110 h 128"/>
              <a:gd name="T12" fmla="*/ 29 w 76"/>
              <a:gd name="T13" fmla="*/ 111 h 128"/>
              <a:gd name="T14" fmla="*/ 42 w 76"/>
              <a:gd name="T15" fmla="*/ 108 h 128"/>
              <a:gd name="T16" fmla="*/ 76 w 76"/>
              <a:gd name="T17" fmla="*/ 108 h 128"/>
              <a:gd name="T18" fmla="*/ 76 w 76"/>
              <a:gd name="T19" fmla="*/ 128 h 128"/>
              <a:gd name="T20" fmla="*/ 0 w 76"/>
              <a:gd name="T21" fmla="*/ 128 h 128"/>
              <a:gd name="T22" fmla="*/ 0 w 76"/>
              <a:gd name="T23" fmla="*/ 116 h 128"/>
              <a:gd name="T24" fmla="*/ 10 w 76"/>
              <a:gd name="T25" fmla="*/ 106 h 128"/>
              <a:gd name="T26" fmla="*/ 21 w 76"/>
              <a:gd name="T27" fmla="*/ 93 h 128"/>
              <a:gd name="T28" fmla="*/ 32 w 76"/>
              <a:gd name="T29" fmla="*/ 79 h 128"/>
              <a:gd name="T30" fmla="*/ 41 w 76"/>
              <a:gd name="T31" fmla="*/ 64 h 128"/>
              <a:gd name="T32" fmla="*/ 48 w 76"/>
              <a:gd name="T33" fmla="*/ 50 h 128"/>
              <a:gd name="T34" fmla="*/ 50 w 76"/>
              <a:gd name="T35" fmla="*/ 37 h 128"/>
              <a:gd name="T36" fmla="*/ 46 w 76"/>
              <a:gd name="T37" fmla="*/ 25 h 128"/>
              <a:gd name="T38" fmla="*/ 33 w 76"/>
              <a:gd name="T39" fmla="*/ 20 h 128"/>
              <a:gd name="T40" fmla="*/ 21 w 76"/>
              <a:gd name="T41" fmla="*/ 23 h 128"/>
              <a:gd name="T42" fmla="*/ 11 w 76"/>
              <a:gd name="T43" fmla="*/ 29 h 128"/>
              <a:gd name="T44" fmla="*/ 1 w 76"/>
              <a:gd name="T45" fmla="*/ 12 h 128"/>
              <a:gd name="T46" fmla="*/ 17 w 76"/>
              <a:gd name="T47" fmla="*/ 3 h 128"/>
              <a:gd name="T48" fmla="*/ 38 w 76"/>
              <a:gd name="T49" fmla="*/ 0 h 128"/>
              <a:gd name="T50" fmla="*/ 52 w 76"/>
              <a:gd name="T51" fmla="*/ 2 h 128"/>
              <a:gd name="T52" fmla="*/ 63 w 76"/>
              <a:gd name="T53" fmla="*/ 8 h 128"/>
              <a:gd name="T54" fmla="*/ 71 w 76"/>
              <a:gd name="T55" fmla="*/ 18 h 128"/>
              <a:gd name="T56" fmla="*/ 74 w 76"/>
              <a:gd name="T57" fmla="*/ 3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6" h="128">
                <a:moveTo>
                  <a:pt x="74" y="33"/>
                </a:moveTo>
                <a:cubicBezTo>
                  <a:pt x="74" y="39"/>
                  <a:pt x="72" y="45"/>
                  <a:pt x="70" y="51"/>
                </a:cubicBezTo>
                <a:cubicBezTo>
                  <a:pt x="68" y="58"/>
                  <a:pt x="65" y="64"/>
                  <a:pt x="62" y="70"/>
                </a:cubicBezTo>
                <a:cubicBezTo>
                  <a:pt x="58" y="76"/>
                  <a:pt x="55" y="82"/>
                  <a:pt x="50" y="87"/>
                </a:cubicBezTo>
                <a:cubicBezTo>
                  <a:pt x="46" y="93"/>
                  <a:pt x="42" y="98"/>
                  <a:pt x="38" y="103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42" y="108"/>
                  <a:pt x="42" y="108"/>
                  <a:pt x="42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6"/>
                  <a:pt x="0" y="116"/>
                  <a:pt x="0" y="116"/>
                </a:cubicBezTo>
                <a:cubicBezTo>
                  <a:pt x="3" y="113"/>
                  <a:pt x="7" y="110"/>
                  <a:pt x="10" y="106"/>
                </a:cubicBezTo>
                <a:cubicBezTo>
                  <a:pt x="14" y="102"/>
                  <a:pt x="17" y="97"/>
                  <a:pt x="21" y="93"/>
                </a:cubicBezTo>
                <a:cubicBezTo>
                  <a:pt x="25" y="88"/>
                  <a:pt x="28" y="84"/>
                  <a:pt x="32" y="79"/>
                </a:cubicBezTo>
                <a:cubicBezTo>
                  <a:pt x="35" y="74"/>
                  <a:pt x="38" y="69"/>
                  <a:pt x="41" y="64"/>
                </a:cubicBezTo>
                <a:cubicBezTo>
                  <a:pt x="44" y="60"/>
                  <a:pt x="46" y="55"/>
                  <a:pt x="48" y="50"/>
                </a:cubicBezTo>
                <a:cubicBezTo>
                  <a:pt x="49" y="46"/>
                  <a:pt x="50" y="41"/>
                  <a:pt x="50" y="37"/>
                </a:cubicBezTo>
                <a:cubicBezTo>
                  <a:pt x="50" y="32"/>
                  <a:pt x="49" y="28"/>
                  <a:pt x="46" y="25"/>
                </a:cubicBezTo>
                <a:cubicBezTo>
                  <a:pt x="43" y="22"/>
                  <a:pt x="39" y="20"/>
                  <a:pt x="33" y="20"/>
                </a:cubicBezTo>
                <a:cubicBezTo>
                  <a:pt x="29" y="20"/>
                  <a:pt x="25" y="21"/>
                  <a:pt x="21" y="23"/>
                </a:cubicBezTo>
                <a:cubicBezTo>
                  <a:pt x="17" y="24"/>
                  <a:pt x="13" y="26"/>
                  <a:pt x="11" y="29"/>
                </a:cubicBezTo>
                <a:cubicBezTo>
                  <a:pt x="1" y="12"/>
                  <a:pt x="1" y="12"/>
                  <a:pt x="1" y="12"/>
                </a:cubicBezTo>
                <a:cubicBezTo>
                  <a:pt x="6" y="9"/>
                  <a:pt x="11" y="6"/>
                  <a:pt x="17" y="3"/>
                </a:cubicBezTo>
                <a:cubicBezTo>
                  <a:pt x="23" y="1"/>
                  <a:pt x="30" y="0"/>
                  <a:pt x="38" y="0"/>
                </a:cubicBezTo>
                <a:cubicBezTo>
                  <a:pt x="43" y="0"/>
                  <a:pt x="48" y="0"/>
                  <a:pt x="52" y="2"/>
                </a:cubicBezTo>
                <a:cubicBezTo>
                  <a:pt x="57" y="3"/>
                  <a:pt x="60" y="5"/>
                  <a:pt x="63" y="8"/>
                </a:cubicBezTo>
                <a:cubicBezTo>
                  <a:pt x="67" y="11"/>
                  <a:pt x="69" y="14"/>
                  <a:pt x="71" y="18"/>
                </a:cubicBezTo>
                <a:cubicBezTo>
                  <a:pt x="73" y="23"/>
                  <a:pt x="74" y="27"/>
                  <a:pt x="74" y="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9" name="Freeform 59"/>
          <p:cNvSpPr>
            <a:spLocks noEditPoints="1"/>
          </p:cNvSpPr>
          <p:nvPr/>
        </p:nvSpPr>
        <p:spPr bwMode="auto">
          <a:xfrm>
            <a:off x="8972974" y="2089681"/>
            <a:ext cx="246063" cy="368300"/>
          </a:xfrm>
          <a:custGeom>
            <a:avLst/>
            <a:gdLst>
              <a:gd name="T0" fmla="*/ 0 w 88"/>
              <a:gd name="T1" fmla="*/ 65 h 131"/>
              <a:gd name="T2" fmla="*/ 12 w 88"/>
              <a:gd name="T3" fmla="*/ 16 h 131"/>
              <a:gd name="T4" fmla="*/ 44 w 88"/>
              <a:gd name="T5" fmla="*/ 0 h 131"/>
              <a:gd name="T6" fmla="*/ 77 w 88"/>
              <a:gd name="T7" fmla="*/ 16 h 131"/>
              <a:gd name="T8" fmla="*/ 88 w 88"/>
              <a:gd name="T9" fmla="*/ 65 h 131"/>
              <a:gd name="T10" fmla="*/ 77 w 88"/>
              <a:gd name="T11" fmla="*/ 114 h 131"/>
              <a:gd name="T12" fmla="*/ 44 w 88"/>
              <a:gd name="T13" fmla="*/ 131 h 131"/>
              <a:gd name="T14" fmla="*/ 11 w 88"/>
              <a:gd name="T15" fmla="*/ 114 h 131"/>
              <a:gd name="T16" fmla="*/ 0 w 88"/>
              <a:gd name="T17" fmla="*/ 65 h 131"/>
              <a:gd name="T18" fmla="*/ 24 w 88"/>
              <a:gd name="T19" fmla="*/ 65 h 131"/>
              <a:gd name="T20" fmla="*/ 28 w 88"/>
              <a:gd name="T21" fmla="*/ 99 h 131"/>
              <a:gd name="T22" fmla="*/ 44 w 88"/>
              <a:gd name="T23" fmla="*/ 111 h 131"/>
              <a:gd name="T24" fmla="*/ 60 w 88"/>
              <a:gd name="T25" fmla="*/ 100 h 131"/>
              <a:gd name="T26" fmla="*/ 65 w 88"/>
              <a:gd name="T27" fmla="*/ 65 h 131"/>
              <a:gd name="T28" fmla="*/ 60 w 88"/>
              <a:gd name="T29" fmla="*/ 31 h 131"/>
              <a:gd name="T30" fmla="*/ 44 w 88"/>
              <a:gd name="T31" fmla="*/ 19 h 131"/>
              <a:gd name="T32" fmla="*/ 28 w 88"/>
              <a:gd name="T33" fmla="*/ 31 h 131"/>
              <a:gd name="T34" fmla="*/ 24 w 88"/>
              <a:gd name="T35" fmla="*/ 65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8" h="131">
                <a:moveTo>
                  <a:pt x="0" y="65"/>
                </a:moveTo>
                <a:cubicBezTo>
                  <a:pt x="0" y="43"/>
                  <a:pt x="4" y="27"/>
                  <a:pt x="12" y="16"/>
                </a:cubicBezTo>
                <a:cubicBezTo>
                  <a:pt x="19" y="5"/>
                  <a:pt x="30" y="0"/>
                  <a:pt x="44" y="0"/>
                </a:cubicBezTo>
                <a:cubicBezTo>
                  <a:pt x="59" y="0"/>
                  <a:pt x="70" y="5"/>
                  <a:pt x="77" y="16"/>
                </a:cubicBezTo>
                <a:cubicBezTo>
                  <a:pt x="85" y="26"/>
                  <a:pt x="88" y="43"/>
                  <a:pt x="88" y="65"/>
                </a:cubicBezTo>
                <a:cubicBezTo>
                  <a:pt x="88" y="87"/>
                  <a:pt x="84" y="104"/>
                  <a:pt x="77" y="114"/>
                </a:cubicBezTo>
                <a:cubicBezTo>
                  <a:pt x="69" y="125"/>
                  <a:pt x="58" y="131"/>
                  <a:pt x="44" y="131"/>
                </a:cubicBezTo>
                <a:cubicBezTo>
                  <a:pt x="29" y="131"/>
                  <a:pt x="18" y="125"/>
                  <a:pt x="11" y="114"/>
                </a:cubicBezTo>
                <a:cubicBezTo>
                  <a:pt x="4" y="102"/>
                  <a:pt x="0" y="86"/>
                  <a:pt x="0" y="65"/>
                </a:cubicBezTo>
                <a:close/>
                <a:moveTo>
                  <a:pt x="24" y="65"/>
                </a:moveTo>
                <a:cubicBezTo>
                  <a:pt x="24" y="80"/>
                  <a:pt x="25" y="91"/>
                  <a:pt x="28" y="99"/>
                </a:cubicBezTo>
                <a:cubicBezTo>
                  <a:pt x="32" y="107"/>
                  <a:pt x="37" y="111"/>
                  <a:pt x="44" y="111"/>
                </a:cubicBezTo>
                <a:cubicBezTo>
                  <a:pt x="51" y="111"/>
                  <a:pt x="56" y="107"/>
                  <a:pt x="60" y="100"/>
                </a:cubicBezTo>
                <a:cubicBezTo>
                  <a:pt x="63" y="93"/>
                  <a:pt x="65" y="81"/>
                  <a:pt x="65" y="65"/>
                </a:cubicBezTo>
                <a:cubicBezTo>
                  <a:pt x="65" y="50"/>
                  <a:pt x="63" y="39"/>
                  <a:pt x="60" y="31"/>
                </a:cubicBezTo>
                <a:cubicBezTo>
                  <a:pt x="57" y="23"/>
                  <a:pt x="52" y="19"/>
                  <a:pt x="44" y="19"/>
                </a:cubicBezTo>
                <a:cubicBezTo>
                  <a:pt x="37" y="19"/>
                  <a:pt x="32" y="23"/>
                  <a:pt x="28" y="31"/>
                </a:cubicBezTo>
                <a:cubicBezTo>
                  <a:pt x="25" y="38"/>
                  <a:pt x="24" y="50"/>
                  <a:pt x="24" y="6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00" name="Freeform 60"/>
          <p:cNvSpPr>
            <a:spLocks noEditPoints="1"/>
          </p:cNvSpPr>
          <p:nvPr/>
        </p:nvSpPr>
        <p:spPr bwMode="auto">
          <a:xfrm>
            <a:off x="9250786" y="2091268"/>
            <a:ext cx="268288" cy="357187"/>
          </a:xfrm>
          <a:custGeom>
            <a:avLst/>
            <a:gdLst>
              <a:gd name="T0" fmla="*/ 169 w 169"/>
              <a:gd name="T1" fmla="*/ 163 h 225"/>
              <a:gd name="T2" fmla="*/ 134 w 169"/>
              <a:gd name="T3" fmla="*/ 163 h 225"/>
              <a:gd name="T4" fmla="*/ 134 w 169"/>
              <a:gd name="T5" fmla="*/ 225 h 225"/>
              <a:gd name="T6" fmla="*/ 95 w 169"/>
              <a:gd name="T7" fmla="*/ 225 h 225"/>
              <a:gd name="T8" fmla="*/ 95 w 169"/>
              <a:gd name="T9" fmla="*/ 163 h 225"/>
              <a:gd name="T10" fmla="*/ 0 w 169"/>
              <a:gd name="T11" fmla="*/ 163 h 225"/>
              <a:gd name="T12" fmla="*/ 0 w 169"/>
              <a:gd name="T13" fmla="*/ 140 h 225"/>
              <a:gd name="T14" fmla="*/ 100 w 169"/>
              <a:gd name="T15" fmla="*/ 0 h 225"/>
              <a:gd name="T16" fmla="*/ 134 w 169"/>
              <a:gd name="T17" fmla="*/ 0 h 225"/>
              <a:gd name="T18" fmla="*/ 134 w 169"/>
              <a:gd name="T19" fmla="*/ 130 h 225"/>
              <a:gd name="T20" fmla="*/ 169 w 169"/>
              <a:gd name="T21" fmla="*/ 130 h 225"/>
              <a:gd name="T22" fmla="*/ 169 w 169"/>
              <a:gd name="T23" fmla="*/ 163 h 225"/>
              <a:gd name="T24" fmla="*/ 95 w 169"/>
              <a:gd name="T25" fmla="*/ 82 h 225"/>
              <a:gd name="T26" fmla="*/ 99 w 169"/>
              <a:gd name="T27" fmla="*/ 55 h 225"/>
              <a:gd name="T28" fmla="*/ 97 w 169"/>
              <a:gd name="T29" fmla="*/ 55 h 225"/>
              <a:gd name="T30" fmla="*/ 86 w 169"/>
              <a:gd name="T31" fmla="*/ 78 h 225"/>
              <a:gd name="T32" fmla="*/ 53 w 169"/>
              <a:gd name="T33" fmla="*/ 121 h 225"/>
              <a:gd name="T34" fmla="*/ 37 w 169"/>
              <a:gd name="T35" fmla="*/ 133 h 225"/>
              <a:gd name="T36" fmla="*/ 58 w 169"/>
              <a:gd name="T37" fmla="*/ 130 h 225"/>
              <a:gd name="T38" fmla="*/ 95 w 169"/>
              <a:gd name="T39" fmla="*/ 130 h 225"/>
              <a:gd name="T40" fmla="*/ 95 w 169"/>
              <a:gd name="T41" fmla="*/ 82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9" h="225">
                <a:moveTo>
                  <a:pt x="169" y="163"/>
                </a:moveTo>
                <a:lnTo>
                  <a:pt x="134" y="163"/>
                </a:lnTo>
                <a:lnTo>
                  <a:pt x="134" y="225"/>
                </a:lnTo>
                <a:lnTo>
                  <a:pt x="95" y="225"/>
                </a:lnTo>
                <a:lnTo>
                  <a:pt x="95" y="163"/>
                </a:lnTo>
                <a:lnTo>
                  <a:pt x="0" y="163"/>
                </a:lnTo>
                <a:lnTo>
                  <a:pt x="0" y="140"/>
                </a:lnTo>
                <a:lnTo>
                  <a:pt x="100" y="0"/>
                </a:lnTo>
                <a:lnTo>
                  <a:pt x="134" y="0"/>
                </a:lnTo>
                <a:lnTo>
                  <a:pt x="134" y="130"/>
                </a:lnTo>
                <a:lnTo>
                  <a:pt x="169" y="130"/>
                </a:lnTo>
                <a:lnTo>
                  <a:pt x="169" y="163"/>
                </a:lnTo>
                <a:close/>
                <a:moveTo>
                  <a:pt x="95" y="82"/>
                </a:moveTo>
                <a:lnTo>
                  <a:pt x="99" y="55"/>
                </a:lnTo>
                <a:lnTo>
                  <a:pt x="97" y="55"/>
                </a:lnTo>
                <a:lnTo>
                  <a:pt x="86" y="78"/>
                </a:lnTo>
                <a:lnTo>
                  <a:pt x="53" y="121"/>
                </a:lnTo>
                <a:lnTo>
                  <a:pt x="37" y="133"/>
                </a:lnTo>
                <a:lnTo>
                  <a:pt x="58" y="130"/>
                </a:lnTo>
                <a:lnTo>
                  <a:pt x="95" y="130"/>
                </a:lnTo>
                <a:lnTo>
                  <a:pt x="95" y="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73365" y="2405567"/>
            <a:ext cx="707093" cy="635050"/>
            <a:chOff x="2091267" y="1349905"/>
            <a:chExt cx="841375" cy="755650"/>
          </a:xfrm>
        </p:grpSpPr>
        <p:sp>
          <p:nvSpPr>
            <p:cNvPr id="805" name="Freeform 65"/>
            <p:cNvSpPr/>
            <p:nvPr/>
          </p:nvSpPr>
          <p:spPr bwMode="auto">
            <a:xfrm>
              <a:off x="2091267" y="1711855"/>
              <a:ext cx="841375" cy="393700"/>
            </a:xfrm>
            <a:custGeom>
              <a:avLst/>
              <a:gdLst>
                <a:gd name="T0" fmla="*/ 272 w 300"/>
                <a:gd name="T1" fmla="*/ 0 h 140"/>
                <a:gd name="T2" fmla="*/ 247 w 300"/>
                <a:gd name="T3" fmla="*/ 15 h 140"/>
                <a:gd name="T4" fmla="*/ 145 w 300"/>
                <a:gd name="T5" fmla="*/ 70 h 140"/>
                <a:gd name="T6" fmla="*/ 57 w 300"/>
                <a:gd name="T7" fmla="*/ 114 h 140"/>
                <a:gd name="T8" fmla="*/ 57 w 300"/>
                <a:gd name="T9" fmla="*/ 112 h 140"/>
                <a:gd name="T10" fmla="*/ 29 w 300"/>
                <a:gd name="T11" fmla="*/ 83 h 140"/>
                <a:gd name="T12" fmla="*/ 0 w 300"/>
                <a:gd name="T13" fmla="*/ 112 h 140"/>
                <a:gd name="T14" fmla="*/ 29 w 300"/>
                <a:gd name="T15" fmla="*/ 140 h 140"/>
                <a:gd name="T16" fmla="*/ 53 w 300"/>
                <a:gd name="T17" fmla="*/ 127 h 140"/>
                <a:gd name="T18" fmla="*/ 76 w 300"/>
                <a:gd name="T19" fmla="*/ 131 h 140"/>
                <a:gd name="T20" fmla="*/ 154 w 300"/>
                <a:gd name="T21" fmla="*/ 79 h 140"/>
                <a:gd name="T22" fmla="*/ 243 w 300"/>
                <a:gd name="T23" fmla="*/ 28 h 140"/>
                <a:gd name="T24" fmla="*/ 243 w 300"/>
                <a:gd name="T25" fmla="*/ 28 h 140"/>
                <a:gd name="T26" fmla="*/ 272 w 300"/>
                <a:gd name="T27" fmla="*/ 57 h 140"/>
                <a:gd name="T28" fmla="*/ 300 w 300"/>
                <a:gd name="T29" fmla="*/ 28 h 140"/>
                <a:gd name="T30" fmla="*/ 272 w 300"/>
                <a:gd name="T31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0" h="140">
                  <a:moveTo>
                    <a:pt x="272" y="0"/>
                  </a:moveTo>
                  <a:cubicBezTo>
                    <a:pt x="261" y="0"/>
                    <a:pt x="251" y="6"/>
                    <a:pt x="247" y="15"/>
                  </a:cubicBezTo>
                  <a:cubicBezTo>
                    <a:pt x="225" y="11"/>
                    <a:pt x="185" y="13"/>
                    <a:pt x="145" y="70"/>
                  </a:cubicBezTo>
                  <a:cubicBezTo>
                    <a:pt x="109" y="122"/>
                    <a:pt x="74" y="120"/>
                    <a:pt x="57" y="114"/>
                  </a:cubicBezTo>
                  <a:cubicBezTo>
                    <a:pt x="57" y="113"/>
                    <a:pt x="57" y="112"/>
                    <a:pt x="57" y="112"/>
                  </a:cubicBezTo>
                  <a:cubicBezTo>
                    <a:pt x="57" y="96"/>
                    <a:pt x="44" y="83"/>
                    <a:pt x="29" y="83"/>
                  </a:cubicBezTo>
                  <a:cubicBezTo>
                    <a:pt x="13" y="83"/>
                    <a:pt x="0" y="96"/>
                    <a:pt x="0" y="112"/>
                  </a:cubicBezTo>
                  <a:cubicBezTo>
                    <a:pt x="0" y="127"/>
                    <a:pt x="13" y="140"/>
                    <a:pt x="29" y="140"/>
                  </a:cubicBezTo>
                  <a:cubicBezTo>
                    <a:pt x="39" y="140"/>
                    <a:pt x="48" y="135"/>
                    <a:pt x="53" y="127"/>
                  </a:cubicBezTo>
                  <a:cubicBezTo>
                    <a:pt x="59" y="129"/>
                    <a:pt x="67" y="131"/>
                    <a:pt x="76" y="131"/>
                  </a:cubicBezTo>
                  <a:cubicBezTo>
                    <a:pt x="97" y="131"/>
                    <a:pt x="125" y="120"/>
                    <a:pt x="154" y="79"/>
                  </a:cubicBezTo>
                  <a:cubicBezTo>
                    <a:pt x="189" y="28"/>
                    <a:pt x="224" y="25"/>
                    <a:pt x="243" y="28"/>
                  </a:cubicBezTo>
                  <a:cubicBezTo>
                    <a:pt x="243" y="28"/>
                    <a:pt x="243" y="28"/>
                    <a:pt x="243" y="28"/>
                  </a:cubicBezTo>
                  <a:cubicBezTo>
                    <a:pt x="243" y="44"/>
                    <a:pt x="256" y="57"/>
                    <a:pt x="272" y="57"/>
                  </a:cubicBezTo>
                  <a:cubicBezTo>
                    <a:pt x="287" y="57"/>
                    <a:pt x="300" y="44"/>
                    <a:pt x="300" y="28"/>
                  </a:cubicBezTo>
                  <a:cubicBezTo>
                    <a:pt x="300" y="13"/>
                    <a:pt x="287" y="0"/>
                    <a:pt x="27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6" name="Freeform 66"/>
            <p:cNvSpPr>
              <a:spLocks noEditPoints="1"/>
            </p:cNvSpPr>
            <p:nvPr/>
          </p:nvSpPr>
          <p:spPr bwMode="auto">
            <a:xfrm>
              <a:off x="2102380" y="1743605"/>
              <a:ext cx="136525" cy="150812"/>
            </a:xfrm>
            <a:custGeom>
              <a:avLst/>
              <a:gdLst>
                <a:gd name="T0" fmla="*/ 17 w 49"/>
                <a:gd name="T1" fmla="*/ 40 h 54"/>
                <a:gd name="T2" fmla="*/ 13 w 49"/>
                <a:gd name="T3" fmla="*/ 54 h 54"/>
                <a:gd name="T4" fmla="*/ 0 w 49"/>
                <a:gd name="T5" fmla="*/ 54 h 54"/>
                <a:gd name="T6" fmla="*/ 17 w 49"/>
                <a:gd name="T7" fmla="*/ 0 h 54"/>
                <a:gd name="T8" fmla="*/ 33 w 49"/>
                <a:gd name="T9" fmla="*/ 0 h 54"/>
                <a:gd name="T10" fmla="*/ 49 w 49"/>
                <a:gd name="T11" fmla="*/ 54 h 54"/>
                <a:gd name="T12" fmla="*/ 36 w 49"/>
                <a:gd name="T13" fmla="*/ 54 h 54"/>
                <a:gd name="T14" fmla="*/ 32 w 49"/>
                <a:gd name="T15" fmla="*/ 40 h 54"/>
                <a:gd name="T16" fmla="*/ 17 w 49"/>
                <a:gd name="T17" fmla="*/ 40 h 54"/>
                <a:gd name="T18" fmla="*/ 30 w 49"/>
                <a:gd name="T19" fmla="*/ 31 h 54"/>
                <a:gd name="T20" fmla="*/ 24 w 49"/>
                <a:gd name="T21" fmla="*/ 9 h 54"/>
                <a:gd name="T22" fmla="*/ 24 w 49"/>
                <a:gd name="T23" fmla="*/ 9 h 54"/>
                <a:gd name="T24" fmla="*/ 19 w 49"/>
                <a:gd name="T25" fmla="*/ 31 h 54"/>
                <a:gd name="T26" fmla="*/ 30 w 49"/>
                <a:gd name="T27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54">
                  <a:moveTo>
                    <a:pt x="17" y="40"/>
                  </a:moveTo>
                  <a:cubicBezTo>
                    <a:pt x="13" y="54"/>
                    <a:pt x="13" y="54"/>
                    <a:pt x="13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2" y="40"/>
                    <a:pt x="32" y="40"/>
                    <a:pt x="32" y="40"/>
                  </a:cubicBezTo>
                  <a:lnTo>
                    <a:pt x="17" y="40"/>
                  </a:lnTo>
                  <a:close/>
                  <a:moveTo>
                    <a:pt x="30" y="31"/>
                  </a:moveTo>
                  <a:cubicBezTo>
                    <a:pt x="30" y="31"/>
                    <a:pt x="25" y="12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12"/>
                    <a:pt x="19" y="31"/>
                    <a:pt x="19" y="31"/>
                  </a:cubicBezTo>
                  <a:lnTo>
                    <a:pt x="3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7" name="Freeform 67"/>
            <p:cNvSpPr>
              <a:spLocks noEditPoints="1"/>
            </p:cNvSpPr>
            <p:nvPr/>
          </p:nvSpPr>
          <p:spPr bwMode="auto">
            <a:xfrm>
              <a:off x="2811992" y="1484842"/>
              <a:ext cx="109538" cy="153987"/>
            </a:xfrm>
            <a:custGeom>
              <a:avLst/>
              <a:gdLst>
                <a:gd name="T0" fmla="*/ 0 w 39"/>
                <a:gd name="T1" fmla="*/ 1 h 55"/>
                <a:gd name="T2" fmla="*/ 15 w 39"/>
                <a:gd name="T3" fmla="*/ 0 h 55"/>
                <a:gd name="T4" fmla="*/ 31 w 39"/>
                <a:gd name="T5" fmla="*/ 3 h 55"/>
                <a:gd name="T6" fmla="*/ 38 w 39"/>
                <a:gd name="T7" fmla="*/ 14 h 55"/>
                <a:gd name="T8" fmla="*/ 29 w 39"/>
                <a:gd name="T9" fmla="*/ 25 h 55"/>
                <a:gd name="T10" fmla="*/ 29 w 39"/>
                <a:gd name="T11" fmla="*/ 25 h 55"/>
                <a:gd name="T12" fmla="*/ 39 w 39"/>
                <a:gd name="T13" fmla="*/ 38 h 55"/>
                <a:gd name="T14" fmla="*/ 34 w 39"/>
                <a:gd name="T15" fmla="*/ 50 h 55"/>
                <a:gd name="T16" fmla="*/ 13 w 39"/>
                <a:gd name="T17" fmla="*/ 55 h 55"/>
                <a:gd name="T18" fmla="*/ 0 w 39"/>
                <a:gd name="T19" fmla="*/ 54 h 55"/>
                <a:gd name="T20" fmla="*/ 0 w 39"/>
                <a:gd name="T21" fmla="*/ 1 h 55"/>
                <a:gd name="T22" fmla="*/ 12 w 39"/>
                <a:gd name="T23" fmla="*/ 22 h 55"/>
                <a:gd name="T24" fmla="*/ 16 w 39"/>
                <a:gd name="T25" fmla="*/ 22 h 55"/>
                <a:gd name="T26" fmla="*/ 25 w 39"/>
                <a:gd name="T27" fmla="*/ 15 h 55"/>
                <a:gd name="T28" fmla="*/ 17 w 39"/>
                <a:gd name="T29" fmla="*/ 9 h 55"/>
                <a:gd name="T30" fmla="*/ 12 w 39"/>
                <a:gd name="T31" fmla="*/ 9 h 55"/>
                <a:gd name="T32" fmla="*/ 12 w 39"/>
                <a:gd name="T33" fmla="*/ 22 h 55"/>
                <a:gd name="T34" fmla="*/ 12 w 39"/>
                <a:gd name="T35" fmla="*/ 45 h 55"/>
                <a:gd name="T36" fmla="*/ 16 w 39"/>
                <a:gd name="T37" fmla="*/ 46 h 55"/>
                <a:gd name="T38" fmla="*/ 27 w 39"/>
                <a:gd name="T39" fmla="*/ 38 h 55"/>
                <a:gd name="T40" fmla="*/ 16 w 39"/>
                <a:gd name="T41" fmla="*/ 30 h 55"/>
                <a:gd name="T42" fmla="*/ 12 w 39"/>
                <a:gd name="T43" fmla="*/ 30 h 55"/>
                <a:gd name="T44" fmla="*/ 12 w 39"/>
                <a:gd name="T45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55">
                  <a:moveTo>
                    <a:pt x="0" y="1"/>
                  </a:moveTo>
                  <a:cubicBezTo>
                    <a:pt x="3" y="1"/>
                    <a:pt x="9" y="0"/>
                    <a:pt x="15" y="0"/>
                  </a:cubicBezTo>
                  <a:cubicBezTo>
                    <a:pt x="23" y="0"/>
                    <a:pt x="27" y="1"/>
                    <a:pt x="31" y="3"/>
                  </a:cubicBezTo>
                  <a:cubicBezTo>
                    <a:pt x="35" y="5"/>
                    <a:pt x="38" y="9"/>
                    <a:pt x="38" y="14"/>
                  </a:cubicBezTo>
                  <a:cubicBezTo>
                    <a:pt x="38" y="18"/>
                    <a:pt x="35" y="23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5" y="27"/>
                    <a:pt x="39" y="31"/>
                    <a:pt x="39" y="38"/>
                  </a:cubicBezTo>
                  <a:cubicBezTo>
                    <a:pt x="39" y="43"/>
                    <a:pt x="37" y="47"/>
                    <a:pt x="34" y="50"/>
                  </a:cubicBezTo>
                  <a:cubicBezTo>
                    <a:pt x="30" y="53"/>
                    <a:pt x="23" y="55"/>
                    <a:pt x="13" y="55"/>
                  </a:cubicBezTo>
                  <a:cubicBezTo>
                    <a:pt x="7" y="55"/>
                    <a:pt x="2" y="54"/>
                    <a:pt x="0" y="54"/>
                  </a:cubicBezTo>
                  <a:lnTo>
                    <a:pt x="0" y="1"/>
                  </a:lnTo>
                  <a:close/>
                  <a:moveTo>
                    <a:pt x="12" y="22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2" y="22"/>
                    <a:pt x="25" y="19"/>
                    <a:pt x="25" y="15"/>
                  </a:cubicBezTo>
                  <a:cubicBezTo>
                    <a:pt x="25" y="11"/>
                    <a:pt x="22" y="9"/>
                    <a:pt x="17" y="9"/>
                  </a:cubicBezTo>
                  <a:cubicBezTo>
                    <a:pt x="14" y="9"/>
                    <a:pt x="13" y="9"/>
                    <a:pt x="12" y="9"/>
                  </a:cubicBezTo>
                  <a:lnTo>
                    <a:pt x="12" y="22"/>
                  </a:lnTo>
                  <a:close/>
                  <a:moveTo>
                    <a:pt x="12" y="45"/>
                  </a:moveTo>
                  <a:cubicBezTo>
                    <a:pt x="13" y="46"/>
                    <a:pt x="14" y="46"/>
                    <a:pt x="16" y="46"/>
                  </a:cubicBezTo>
                  <a:cubicBezTo>
                    <a:pt x="22" y="46"/>
                    <a:pt x="27" y="44"/>
                    <a:pt x="27" y="38"/>
                  </a:cubicBezTo>
                  <a:cubicBezTo>
                    <a:pt x="27" y="33"/>
                    <a:pt x="22" y="30"/>
                    <a:pt x="16" y="30"/>
                  </a:cubicBezTo>
                  <a:cubicBezTo>
                    <a:pt x="12" y="30"/>
                    <a:pt x="12" y="30"/>
                    <a:pt x="12" y="30"/>
                  </a:cubicBezTo>
                  <a:lnTo>
                    <a:pt x="12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8" name="Freeform 68"/>
            <p:cNvSpPr>
              <a:spLocks noEditPoints="1"/>
            </p:cNvSpPr>
            <p:nvPr/>
          </p:nvSpPr>
          <p:spPr bwMode="auto">
            <a:xfrm>
              <a:off x="2311930" y="1349905"/>
              <a:ext cx="347663" cy="496887"/>
            </a:xfrm>
            <a:custGeom>
              <a:avLst/>
              <a:gdLst>
                <a:gd name="T0" fmla="*/ 62 w 124"/>
                <a:gd name="T1" fmla="*/ 0 h 177"/>
                <a:gd name="T2" fmla="*/ 0 w 124"/>
                <a:gd name="T3" fmla="*/ 62 h 177"/>
                <a:gd name="T4" fmla="*/ 62 w 124"/>
                <a:gd name="T5" fmla="*/ 177 h 177"/>
                <a:gd name="T6" fmla="*/ 124 w 124"/>
                <a:gd name="T7" fmla="*/ 62 h 177"/>
                <a:gd name="T8" fmla="*/ 62 w 124"/>
                <a:gd name="T9" fmla="*/ 0 h 177"/>
                <a:gd name="T10" fmla="*/ 62 w 124"/>
                <a:gd name="T11" fmla="*/ 98 h 177"/>
                <a:gd name="T12" fmla="*/ 29 w 124"/>
                <a:gd name="T13" fmla="*/ 65 h 177"/>
                <a:gd name="T14" fmla="*/ 62 w 124"/>
                <a:gd name="T15" fmla="*/ 31 h 177"/>
                <a:gd name="T16" fmla="*/ 95 w 124"/>
                <a:gd name="T17" fmla="*/ 65 h 177"/>
                <a:gd name="T18" fmla="*/ 62 w 124"/>
                <a:gd name="T19" fmla="*/ 98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177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62" y="177"/>
                    <a:pt x="62" y="177"/>
                  </a:cubicBezTo>
                  <a:cubicBezTo>
                    <a:pt x="62" y="177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62" y="98"/>
                  </a:moveTo>
                  <a:cubicBezTo>
                    <a:pt x="44" y="98"/>
                    <a:pt x="29" y="83"/>
                    <a:pt x="29" y="65"/>
                  </a:cubicBezTo>
                  <a:cubicBezTo>
                    <a:pt x="29" y="46"/>
                    <a:pt x="44" y="31"/>
                    <a:pt x="62" y="31"/>
                  </a:cubicBezTo>
                  <a:cubicBezTo>
                    <a:pt x="80" y="31"/>
                    <a:pt x="95" y="46"/>
                    <a:pt x="95" y="65"/>
                  </a:cubicBezTo>
                  <a:cubicBezTo>
                    <a:pt x="95" y="83"/>
                    <a:pt x="80" y="98"/>
                    <a:pt x="62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09" name="Freeform 69"/>
          <p:cNvSpPr/>
          <p:nvPr/>
        </p:nvSpPr>
        <p:spPr bwMode="auto">
          <a:xfrm>
            <a:off x="7135458" y="2314582"/>
            <a:ext cx="222250" cy="311150"/>
          </a:xfrm>
          <a:custGeom>
            <a:avLst/>
            <a:gdLst>
              <a:gd name="T0" fmla="*/ 0 w 79"/>
              <a:gd name="T1" fmla="*/ 0 h 111"/>
              <a:gd name="T2" fmla="*/ 0 w 79"/>
              <a:gd name="T3" fmla="*/ 111 h 111"/>
              <a:gd name="T4" fmla="*/ 79 w 79"/>
              <a:gd name="T5" fmla="*/ 32 h 111"/>
              <a:gd name="T6" fmla="*/ 0 w 79"/>
              <a:gd name="T7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111">
                <a:moveTo>
                  <a:pt x="0" y="0"/>
                </a:moveTo>
                <a:cubicBezTo>
                  <a:pt x="0" y="111"/>
                  <a:pt x="0" y="111"/>
                  <a:pt x="0" y="111"/>
                </a:cubicBezTo>
                <a:cubicBezTo>
                  <a:pt x="79" y="32"/>
                  <a:pt x="79" y="32"/>
                  <a:pt x="79" y="32"/>
                </a:cubicBezTo>
                <a:cubicBezTo>
                  <a:pt x="59" y="12"/>
                  <a:pt x="31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0" name="Freeform 70"/>
          <p:cNvSpPr/>
          <p:nvPr/>
        </p:nvSpPr>
        <p:spPr bwMode="auto">
          <a:xfrm>
            <a:off x="6794145" y="2373320"/>
            <a:ext cx="533400" cy="627062"/>
          </a:xfrm>
          <a:custGeom>
            <a:avLst/>
            <a:gdLst>
              <a:gd name="T0" fmla="*/ 190 w 190"/>
              <a:gd name="T1" fmla="*/ 190 h 223"/>
              <a:gd name="T2" fmla="*/ 111 w 190"/>
              <a:gd name="T3" fmla="*/ 111 h 223"/>
              <a:gd name="T4" fmla="*/ 111 w 190"/>
              <a:gd name="T5" fmla="*/ 0 h 223"/>
              <a:gd name="T6" fmla="*/ 32 w 190"/>
              <a:gd name="T7" fmla="*/ 33 h 223"/>
              <a:gd name="T8" fmla="*/ 32 w 190"/>
              <a:gd name="T9" fmla="*/ 33 h 223"/>
              <a:gd name="T10" fmla="*/ 0 w 190"/>
              <a:gd name="T11" fmla="*/ 111 h 223"/>
              <a:gd name="T12" fmla="*/ 32 w 190"/>
              <a:gd name="T13" fmla="*/ 190 h 223"/>
              <a:gd name="T14" fmla="*/ 32 w 190"/>
              <a:gd name="T15" fmla="*/ 190 h 223"/>
              <a:gd name="T16" fmla="*/ 111 w 190"/>
              <a:gd name="T17" fmla="*/ 223 h 223"/>
              <a:gd name="T18" fmla="*/ 190 w 190"/>
              <a:gd name="T19" fmla="*/ 190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0" h="223">
                <a:moveTo>
                  <a:pt x="190" y="190"/>
                </a:moveTo>
                <a:cubicBezTo>
                  <a:pt x="111" y="111"/>
                  <a:pt x="111" y="111"/>
                  <a:pt x="111" y="111"/>
                </a:cubicBezTo>
                <a:cubicBezTo>
                  <a:pt x="111" y="0"/>
                  <a:pt x="111" y="0"/>
                  <a:pt x="111" y="0"/>
                </a:cubicBezTo>
                <a:cubicBezTo>
                  <a:pt x="80" y="1"/>
                  <a:pt x="53" y="1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13" y="53"/>
                  <a:pt x="0" y="81"/>
                  <a:pt x="0" y="111"/>
                </a:cubicBezTo>
                <a:cubicBezTo>
                  <a:pt x="0" y="142"/>
                  <a:pt x="13" y="170"/>
                  <a:pt x="32" y="190"/>
                </a:cubicBezTo>
                <a:cubicBezTo>
                  <a:pt x="32" y="190"/>
                  <a:pt x="32" y="190"/>
                  <a:pt x="32" y="190"/>
                </a:cubicBezTo>
                <a:cubicBezTo>
                  <a:pt x="53" y="210"/>
                  <a:pt x="80" y="222"/>
                  <a:pt x="111" y="223"/>
                </a:cubicBezTo>
                <a:cubicBezTo>
                  <a:pt x="142" y="222"/>
                  <a:pt x="169" y="210"/>
                  <a:pt x="190" y="1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1" name="Freeform 71"/>
          <p:cNvSpPr/>
          <p:nvPr/>
        </p:nvSpPr>
        <p:spPr bwMode="auto">
          <a:xfrm>
            <a:off x="7138633" y="2452695"/>
            <a:ext cx="311150" cy="441325"/>
          </a:xfrm>
          <a:custGeom>
            <a:avLst/>
            <a:gdLst>
              <a:gd name="T0" fmla="*/ 111 w 111"/>
              <a:gd name="T1" fmla="*/ 79 h 157"/>
              <a:gd name="T2" fmla="*/ 111 w 111"/>
              <a:gd name="T3" fmla="*/ 79 h 157"/>
              <a:gd name="T4" fmla="*/ 111 w 111"/>
              <a:gd name="T5" fmla="*/ 79 h 157"/>
              <a:gd name="T6" fmla="*/ 79 w 111"/>
              <a:gd name="T7" fmla="*/ 0 h 157"/>
              <a:gd name="T8" fmla="*/ 0 w 111"/>
              <a:gd name="T9" fmla="*/ 79 h 157"/>
              <a:gd name="T10" fmla="*/ 0 w 111"/>
              <a:gd name="T11" fmla="*/ 79 h 157"/>
              <a:gd name="T12" fmla="*/ 0 w 111"/>
              <a:gd name="T13" fmla="*/ 79 h 157"/>
              <a:gd name="T14" fmla="*/ 0 w 111"/>
              <a:gd name="T15" fmla="*/ 79 h 157"/>
              <a:gd name="T16" fmla="*/ 0 w 111"/>
              <a:gd name="T17" fmla="*/ 79 h 157"/>
              <a:gd name="T18" fmla="*/ 79 w 111"/>
              <a:gd name="T19" fmla="*/ 157 h 157"/>
              <a:gd name="T20" fmla="*/ 111 w 111"/>
              <a:gd name="T21" fmla="*/ 79 h 157"/>
              <a:gd name="T22" fmla="*/ 111 w 111"/>
              <a:gd name="T23" fmla="*/ 79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1" h="157">
                <a:moveTo>
                  <a:pt x="111" y="79"/>
                </a:move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48"/>
                  <a:pt x="98" y="20"/>
                  <a:pt x="79" y="0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79" y="157"/>
                  <a:pt x="79" y="157"/>
                  <a:pt x="79" y="157"/>
                </a:cubicBezTo>
                <a:cubicBezTo>
                  <a:pt x="98" y="137"/>
                  <a:pt x="111" y="109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74745" y="3853392"/>
            <a:ext cx="746813" cy="497400"/>
            <a:chOff x="4421908" y="3802592"/>
            <a:chExt cx="831850" cy="554037"/>
          </a:xfrm>
        </p:grpSpPr>
        <p:sp>
          <p:nvSpPr>
            <p:cNvPr id="812" name="Rectangle 72"/>
            <p:cNvSpPr>
              <a:spLocks noChangeArrowheads="1"/>
            </p:cNvSpPr>
            <p:nvPr/>
          </p:nvSpPr>
          <p:spPr bwMode="auto">
            <a:xfrm>
              <a:off x="4461595" y="4320117"/>
              <a:ext cx="760413" cy="365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3" name="Freeform 73"/>
            <p:cNvSpPr/>
            <p:nvPr/>
          </p:nvSpPr>
          <p:spPr bwMode="auto">
            <a:xfrm>
              <a:off x="4421908" y="3802592"/>
              <a:ext cx="831850" cy="284162"/>
            </a:xfrm>
            <a:custGeom>
              <a:avLst/>
              <a:gdLst>
                <a:gd name="T0" fmla="*/ 469 w 524"/>
                <a:gd name="T1" fmla="*/ 14 h 179"/>
                <a:gd name="T2" fmla="*/ 476 w 524"/>
                <a:gd name="T3" fmla="*/ 27 h 179"/>
                <a:gd name="T4" fmla="*/ 315 w 524"/>
                <a:gd name="T5" fmla="*/ 138 h 179"/>
                <a:gd name="T6" fmla="*/ 218 w 524"/>
                <a:gd name="T7" fmla="*/ 0 h 179"/>
                <a:gd name="T8" fmla="*/ 0 w 524"/>
                <a:gd name="T9" fmla="*/ 154 h 179"/>
                <a:gd name="T10" fmla="*/ 0 w 524"/>
                <a:gd name="T11" fmla="*/ 179 h 179"/>
                <a:gd name="T12" fmla="*/ 214 w 524"/>
                <a:gd name="T13" fmla="*/ 28 h 179"/>
                <a:gd name="T14" fmla="*/ 310 w 524"/>
                <a:gd name="T15" fmla="*/ 165 h 179"/>
                <a:gd name="T16" fmla="*/ 488 w 524"/>
                <a:gd name="T17" fmla="*/ 42 h 179"/>
                <a:gd name="T18" fmla="*/ 495 w 524"/>
                <a:gd name="T19" fmla="*/ 55 h 179"/>
                <a:gd name="T20" fmla="*/ 524 w 524"/>
                <a:gd name="T21" fmla="*/ 5 h 179"/>
                <a:gd name="T22" fmla="*/ 469 w 524"/>
                <a:gd name="T23" fmla="*/ 1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4" h="179">
                  <a:moveTo>
                    <a:pt x="469" y="14"/>
                  </a:moveTo>
                  <a:lnTo>
                    <a:pt x="476" y="27"/>
                  </a:lnTo>
                  <a:lnTo>
                    <a:pt x="315" y="138"/>
                  </a:lnTo>
                  <a:lnTo>
                    <a:pt x="218" y="0"/>
                  </a:lnTo>
                  <a:lnTo>
                    <a:pt x="0" y="154"/>
                  </a:lnTo>
                  <a:lnTo>
                    <a:pt x="0" y="179"/>
                  </a:lnTo>
                  <a:lnTo>
                    <a:pt x="214" y="28"/>
                  </a:lnTo>
                  <a:lnTo>
                    <a:pt x="310" y="165"/>
                  </a:lnTo>
                  <a:lnTo>
                    <a:pt x="488" y="42"/>
                  </a:lnTo>
                  <a:lnTo>
                    <a:pt x="495" y="55"/>
                  </a:lnTo>
                  <a:lnTo>
                    <a:pt x="524" y="5"/>
                  </a:lnTo>
                  <a:lnTo>
                    <a:pt x="469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4" name="Freeform 74"/>
            <p:cNvSpPr/>
            <p:nvPr/>
          </p:nvSpPr>
          <p:spPr bwMode="auto">
            <a:xfrm>
              <a:off x="4467945" y="3991505"/>
              <a:ext cx="125413" cy="296862"/>
            </a:xfrm>
            <a:custGeom>
              <a:avLst/>
              <a:gdLst>
                <a:gd name="T0" fmla="*/ 0 w 79"/>
                <a:gd name="T1" fmla="*/ 187 h 187"/>
                <a:gd name="T2" fmla="*/ 79 w 79"/>
                <a:gd name="T3" fmla="*/ 187 h 187"/>
                <a:gd name="T4" fmla="*/ 79 w 79"/>
                <a:gd name="T5" fmla="*/ 0 h 187"/>
                <a:gd name="T6" fmla="*/ 0 w 79"/>
                <a:gd name="T7" fmla="*/ 58 h 187"/>
                <a:gd name="T8" fmla="*/ 0 w 79"/>
                <a:gd name="T9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87">
                  <a:moveTo>
                    <a:pt x="0" y="187"/>
                  </a:moveTo>
                  <a:lnTo>
                    <a:pt x="79" y="187"/>
                  </a:lnTo>
                  <a:lnTo>
                    <a:pt x="79" y="0"/>
                  </a:lnTo>
                  <a:lnTo>
                    <a:pt x="0" y="58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5" name="Freeform 75"/>
            <p:cNvSpPr/>
            <p:nvPr/>
          </p:nvSpPr>
          <p:spPr bwMode="auto">
            <a:xfrm>
              <a:off x="5075958" y="3912130"/>
              <a:ext cx="127000" cy="376237"/>
            </a:xfrm>
            <a:custGeom>
              <a:avLst/>
              <a:gdLst>
                <a:gd name="T0" fmla="*/ 71 w 80"/>
                <a:gd name="T1" fmla="*/ 0 h 237"/>
                <a:gd name="T2" fmla="*/ 0 w 80"/>
                <a:gd name="T3" fmla="*/ 51 h 237"/>
                <a:gd name="T4" fmla="*/ 0 w 80"/>
                <a:gd name="T5" fmla="*/ 237 h 237"/>
                <a:gd name="T6" fmla="*/ 80 w 80"/>
                <a:gd name="T7" fmla="*/ 237 h 237"/>
                <a:gd name="T8" fmla="*/ 80 w 80"/>
                <a:gd name="T9" fmla="*/ 12 h 237"/>
                <a:gd name="T10" fmla="*/ 71 w 80"/>
                <a:gd name="T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237">
                  <a:moveTo>
                    <a:pt x="71" y="0"/>
                  </a:moveTo>
                  <a:lnTo>
                    <a:pt x="0" y="51"/>
                  </a:lnTo>
                  <a:lnTo>
                    <a:pt x="0" y="237"/>
                  </a:lnTo>
                  <a:lnTo>
                    <a:pt x="80" y="237"/>
                  </a:lnTo>
                  <a:lnTo>
                    <a:pt x="80" y="12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6" name="Freeform 76"/>
            <p:cNvSpPr/>
            <p:nvPr/>
          </p:nvSpPr>
          <p:spPr bwMode="auto">
            <a:xfrm>
              <a:off x="4925145" y="4002617"/>
              <a:ext cx="125413" cy="285750"/>
            </a:xfrm>
            <a:custGeom>
              <a:avLst/>
              <a:gdLst>
                <a:gd name="T0" fmla="*/ 0 w 79"/>
                <a:gd name="T1" fmla="*/ 56 h 180"/>
                <a:gd name="T2" fmla="*/ 0 w 79"/>
                <a:gd name="T3" fmla="*/ 180 h 180"/>
                <a:gd name="T4" fmla="*/ 79 w 79"/>
                <a:gd name="T5" fmla="*/ 180 h 180"/>
                <a:gd name="T6" fmla="*/ 79 w 79"/>
                <a:gd name="T7" fmla="*/ 0 h 180"/>
                <a:gd name="T8" fmla="*/ 0 w 79"/>
                <a:gd name="T9" fmla="*/ 56 h 180"/>
                <a:gd name="T10" fmla="*/ 0 w 79"/>
                <a:gd name="T11" fmla="*/ 5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" h="180">
                  <a:moveTo>
                    <a:pt x="0" y="56"/>
                  </a:moveTo>
                  <a:lnTo>
                    <a:pt x="0" y="180"/>
                  </a:lnTo>
                  <a:lnTo>
                    <a:pt x="79" y="180"/>
                  </a:lnTo>
                  <a:lnTo>
                    <a:pt x="79" y="0"/>
                  </a:lnTo>
                  <a:lnTo>
                    <a:pt x="0" y="56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7" name="Freeform 77"/>
            <p:cNvSpPr/>
            <p:nvPr/>
          </p:nvSpPr>
          <p:spPr bwMode="auto">
            <a:xfrm>
              <a:off x="4618758" y="3893080"/>
              <a:ext cx="127000" cy="395287"/>
            </a:xfrm>
            <a:custGeom>
              <a:avLst/>
              <a:gdLst>
                <a:gd name="T0" fmla="*/ 0 w 80"/>
                <a:gd name="T1" fmla="*/ 56 h 249"/>
                <a:gd name="T2" fmla="*/ 0 w 80"/>
                <a:gd name="T3" fmla="*/ 249 h 249"/>
                <a:gd name="T4" fmla="*/ 80 w 80"/>
                <a:gd name="T5" fmla="*/ 249 h 249"/>
                <a:gd name="T6" fmla="*/ 80 w 80"/>
                <a:gd name="T7" fmla="*/ 0 h 249"/>
                <a:gd name="T8" fmla="*/ 0 w 80"/>
                <a:gd name="T9" fmla="*/ 5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49">
                  <a:moveTo>
                    <a:pt x="0" y="56"/>
                  </a:moveTo>
                  <a:lnTo>
                    <a:pt x="0" y="249"/>
                  </a:lnTo>
                  <a:lnTo>
                    <a:pt x="80" y="249"/>
                  </a:lnTo>
                  <a:lnTo>
                    <a:pt x="80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8" name="Freeform 78"/>
            <p:cNvSpPr/>
            <p:nvPr/>
          </p:nvSpPr>
          <p:spPr bwMode="auto">
            <a:xfrm>
              <a:off x="4771158" y="3908955"/>
              <a:ext cx="128588" cy="379412"/>
            </a:xfrm>
            <a:custGeom>
              <a:avLst/>
              <a:gdLst>
                <a:gd name="T0" fmla="*/ 0 w 81"/>
                <a:gd name="T1" fmla="*/ 0 h 239"/>
                <a:gd name="T2" fmla="*/ 0 w 81"/>
                <a:gd name="T3" fmla="*/ 239 h 239"/>
                <a:gd name="T4" fmla="*/ 81 w 81"/>
                <a:gd name="T5" fmla="*/ 239 h 239"/>
                <a:gd name="T6" fmla="*/ 81 w 81"/>
                <a:gd name="T7" fmla="*/ 117 h 239"/>
                <a:gd name="T8" fmla="*/ 0 w 81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239">
                  <a:moveTo>
                    <a:pt x="0" y="0"/>
                  </a:moveTo>
                  <a:lnTo>
                    <a:pt x="0" y="239"/>
                  </a:lnTo>
                  <a:lnTo>
                    <a:pt x="81" y="239"/>
                  </a:lnTo>
                  <a:lnTo>
                    <a:pt x="81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19" name="Freeform 79"/>
          <p:cNvSpPr/>
          <p:nvPr/>
        </p:nvSpPr>
        <p:spPr bwMode="auto">
          <a:xfrm>
            <a:off x="8997083" y="3747030"/>
            <a:ext cx="619125" cy="617537"/>
          </a:xfrm>
          <a:custGeom>
            <a:avLst/>
            <a:gdLst>
              <a:gd name="T0" fmla="*/ 46 w 390"/>
              <a:gd name="T1" fmla="*/ 343 h 389"/>
              <a:gd name="T2" fmla="*/ 46 w 390"/>
              <a:gd name="T3" fmla="*/ 0 h 389"/>
              <a:gd name="T4" fmla="*/ 30 w 390"/>
              <a:gd name="T5" fmla="*/ 0 h 389"/>
              <a:gd name="T6" fmla="*/ 30 w 390"/>
              <a:gd name="T7" fmla="*/ 33 h 389"/>
              <a:gd name="T8" fmla="*/ 0 w 390"/>
              <a:gd name="T9" fmla="*/ 33 h 389"/>
              <a:gd name="T10" fmla="*/ 0 w 390"/>
              <a:gd name="T11" fmla="*/ 47 h 389"/>
              <a:gd name="T12" fmla="*/ 30 w 390"/>
              <a:gd name="T13" fmla="*/ 47 h 389"/>
              <a:gd name="T14" fmla="*/ 30 w 390"/>
              <a:gd name="T15" fmla="*/ 95 h 389"/>
              <a:gd name="T16" fmla="*/ 0 w 390"/>
              <a:gd name="T17" fmla="*/ 95 h 389"/>
              <a:gd name="T18" fmla="*/ 0 w 390"/>
              <a:gd name="T19" fmla="*/ 111 h 389"/>
              <a:gd name="T20" fmla="*/ 30 w 390"/>
              <a:gd name="T21" fmla="*/ 111 h 389"/>
              <a:gd name="T22" fmla="*/ 30 w 390"/>
              <a:gd name="T23" fmla="*/ 157 h 389"/>
              <a:gd name="T24" fmla="*/ 0 w 390"/>
              <a:gd name="T25" fmla="*/ 157 h 389"/>
              <a:gd name="T26" fmla="*/ 0 w 390"/>
              <a:gd name="T27" fmla="*/ 173 h 389"/>
              <a:gd name="T28" fmla="*/ 30 w 390"/>
              <a:gd name="T29" fmla="*/ 173 h 389"/>
              <a:gd name="T30" fmla="*/ 30 w 390"/>
              <a:gd name="T31" fmla="*/ 219 h 389"/>
              <a:gd name="T32" fmla="*/ 0 w 390"/>
              <a:gd name="T33" fmla="*/ 219 h 389"/>
              <a:gd name="T34" fmla="*/ 0 w 390"/>
              <a:gd name="T35" fmla="*/ 235 h 389"/>
              <a:gd name="T36" fmla="*/ 30 w 390"/>
              <a:gd name="T37" fmla="*/ 235 h 389"/>
              <a:gd name="T38" fmla="*/ 30 w 390"/>
              <a:gd name="T39" fmla="*/ 281 h 389"/>
              <a:gd name="T40" fmla="*/ 0 w 390"/>
              <a:gd name="T41" fmla="*/ 281 h 389"/>
              <a:gd name="T42" fmla="*/ 0 w 390"/>
              <a:gd name="T43" fmla="*/ 297 h 389"/>
              <a:gd name="T44" fmla="*/ 30 w 390"/>
              <a:gd name="T45" fmla="*/ 297 h 389"/>
              <a:gd name="T46" fmla="*/ 30 w 390"/>
              <a:gd name="T47" fmla="*/ 343 h 389"/>
              <a:gd name="T48" fmla="*/ 0 w 390"/>
              <a:gd name="T49" fmla="*/ 343 h 389"/>
              <a:gd name="T50" fmla="*/ 0 w 390"/>
              <a:gd name="T51" fmla="*/ 359 h 389"/>
              <a:gd name="T52" fmla="*/ 30 w 390"/>
              <a:gd name="T53" fmla="*/ 359 h 389"/>
              <a:gd name="T54" fmla="*/ 30 w 390"/>
              <a:gd name="T55" fmla="*/ 389 h 389"/>
              <a:gd name="T56" fmla="*/ 46 w 390"/>
              <a:gd name="T57" fmla="*/ 389 h 389"/>
              <a:gd name="T58" fmla="*/ 46 w 390"/>
              <a:gd name="T59" fmla="*/ 359 h 389"/>
              <a:gd name="T60" fmla="*/ 93 w 390"/>
              <a:gd name="T61" fmla="*/ 359 h 389"/>
              <a:gd name="T62" fmla="*/ 93 w 390"/>
              <a:gd name="T63" fmla="*/ 389 h 389"/>
              <a:gd name="T64" fmla="*/ 107 w 390"/>
              <a:gd name="T65" fmla="*/ 389 h 389"/>
              <a:gd name="T66" fmla="*/ 107 w 390"/>
              <a:gd name="T67" fmla="*/ 359 h 389"/>
              <a:gd name="T68" fmla="*/ 155 w 390"/>
              <a:gd name="T69" fmla="*/ 359 h 389"/>
              <a:gd name="T70" fmla="*/ 155 w 390"/>
              <a:gd name="T71" fmla="*/ 389 h 389"/>
              <a:gd name="T72" fmla="*/ 169 w 390"/>
              <a:gd name="T73" fmla="*/ 389 h 389"/>
              <a:gd name="T74" fmla="*/ 169 w 390"/>
              <a:gd name="T75" fmla="*/ 359 h 389"/>
              <a:gd name="T76" fmla="*/ 217 w 390"/>
              <a:gd name="T77" fmla="*/ 359 h 389"/>
              <a:gd name="T78" fmla="*/ 217 w 390"/>
              <a:gd name="T79" fmla="*/ 389 h 389"/>
              <a:gd name="T80" fmla="*/ 233 w 390"/>
              <a:gd name="T81" fmla="*/ 389 h 389"/>
              <a:gd name="T82" fmla="*/ 233 w 390"/>
              <a:gd name="T83" fmla="*/ 359 h 389"/>
              <a:gd name="T84" fmla="*/ 279 w 390"/>
              <a:gd name="T85" fmla="*/ 359 h 389"/>
              <a:gd name="T86" fmla="*/ 279 w 390"/>
              <a:gd name="T87" fmla="*/ 389 h 389"/>
              <a:gd name="T88" fmla="*/ 295 w 390"/>
              <a:gd name="T89" fmla="*/ 389 h 389"/>
              <a:gd name="T90" fmla="*/ 295 w 390"/>
              <a:gd name="T91" fmla="*/ 359 h 389"/>
              <a:gd name="T92" fmla="*/ 341 w 390"/>
              <a:gd name="T93" fmla="*/ 359 h 389"/>
              <a:gd name="T94" fmla="*/ 341 w 390"/>
              <a:gd name="T95" fmla="*/ 389 h 389"/>
              <a:gd name="T96" fmla="*/ 357 w 390"/>
              <a:gd name="T97" fmla="*/ 389 h 389"/>
              <a:gd name="T98" fmla="*/ 357 w 390"/>
              <a:gd name="T99" fmla="*/ 359 h 389"/>
              <a:gd name="T100" fmla="*/ 390 w 390"/>
              <a:gd name="T101" fmla="*/ 359 h 389"/>
              <a:gd name="T102" fmla="*/ 390 w 390"/>
              <a:gd name="T103" fmla="*/ 343 h 389"/>
              <a:gd name="T104" fmla="*/ 46 w 390"/>
              <a:gd name="T105" fmla="*/ 343 h 3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90" h="389">
                <a:moveTo>
                  <a:pt x="46" y="343"/>
                </a:moveTo>
                <a:lnTo>
                  <a:pt x="46" y="0"/>
                </a:lnTo>
                <a:lnTo>
                  <a:pt x="30" y="0"/>
                </a:lnTo>
                <a:lnTo>
                  <a:pt x="30" y="33"/>
                </a:lnTo>
                <a:lnTo>
                  <a:pt x="0" y="33"/>
                </a:lnTo>
                <a:lnTo>
                  <a:pt x="0" y="47"/>
                </a:lnTo>
                <a:lnTo>
                  <a:pt x="30" y="47"/>
                </a:lnTo>
                <a:lnTo>
                  <a:pt x="30" y="95"/>
                </a:lnTo>
                <a:lnTo>
                  <a:pt x="0" y="95"/>
                </a:lnTo>
                <a:lnTo>
                  <a:pt x="0" y="111"/>
                </a:lnTo>
                <a:lnTo>
                  <a:pt x="30" y="111"/>
                </a:lnTo>
                <a:lnTo>
                  <a:pt x="30" y="157"/>
                </a:lnTo>
                <a:lnTo>
                  <a:pt x="0" y="157"/>
                </a:lnTo>
                <a:lnTo>
                  <a:pt x="0" y="173"/>
                </a:lnTo>
                <a:lnTo>
                  <a:pt x="30" y="173"/>
                </a:lnTo>
                <a:lnTo>
                  <a:pt x="30" y="219"/>
                </a:lnTo>
                <a:lnTo>
                  <a:pt x="0" y="219"/>
                </a:lnTo>
                <a:lnTo>
                  <a:pt x="0" y="235"/>
                </a:lnTo>
                <a:lnTo>
                  <a:pt x="30" y="235"/>
                </a:lnTo>
                <a:lnTo>
                  <a:pt x="30" y="281"/>
                </a:lnTo>
                <a:lnTo>
                  <a:pt x="0" y="281"/>
                </a:lnTo>
                <a:lnTo>
                  <a:pt x="0" y="297"/>
                </a:lnTo>
                <a:lnTo>
                  <a:pt x="30" y="297"/>
                </a:lnTo>
                <a:lnTo>
                  <a:pt x="30" y="343"/>
                </a:lnTo>
                <a:lnTo>
                  <a:pt x="0" y="343"/>
                </a:lnTo>
                <a:lnTo>
                  <a:pt x="0" y="359"/>
                </a:lnTo>
                <a:lnTo>
                  <a:pt x="30" y="359"/>
                </a:lnTo>
                <a:lnTo>
                  <a:pt x="30" y="389"/>
                </a:lnTo>
                <a:lnTo>
                  <a:pt x="46" y="389"/>
                </a:lnTo>
                <a:lnTo>
                  <a:pt x="46" y="359"/>
                </a:lnTo>
                <a:lnTo>
                  <a:pt x="93" y="359"/>
                </a:lnTo>
                <a:lnTo>
                  <a:pt x="93" y="389"/>
                </a:lnTo>
                <a:lnTo>
                  <a:pt x="107" y="389"/>
                </a:lnTo>
                <a:lnTo>
                  <a:pt x="107" y="359"/>
                </a:lnTo>
                <a:lnTo>
                  <a:pt x="155" y="359"/>
                </a:lnTo>
                <a:lnTo>
                  <a:pt x="155" y="389"/>
                </a:lnTo>
                <a:lnTo>
                  <a:pt x="169" y="389"/>
                </a:lnTo>
                <a:lnTo>
                  <a:pt x="169" y="359"/>
                </a:lnTo>
                <a:lnTo>
                  <a:pt x="217" y="359"/>
                </a:lnTo>
                <a:lnTo>
                  <a:pt x="217" y="389"/>
                </a:lnTo>
                <a:lnTo>
                  <a:pt x="233" y="389"/>
                </a:lnTo>
                <a:lnTo>
                  <a:pt x="233" y="359"/>
                </a:lnTo>
                <a:lnTo>
                  <a:pt x="279" y="359"/>
                </a:lnTo>
                <a:lnTo>
                  <a:pt x="279" y="389"/>
                </a:lnTo>
                <a:lnTo>
                  <a:pt x="295" y="389"/>
                </a:lnTo>
                <a:lnTo>
                  <a:pt x="295" y="359"/>
                </a:lnTo>
                <a:lnTo>
                  <a:pt x="341" y="359"/>
                </a:lnTo>
                <a:lnTo>
                  <a:pt x="341" y="389"/>
                </a:lnTo>
                <a:lnTo>
                  <a:pt x="357" y="389"/>
                </a:lnTo>
                <a:lnTo>
                  <a:pt x="357" y="359"/>
                </a:lnTo>
                <a:lnTo>
                  <a:pt x="390" y="359"/>
                </a:lnTo>
                <a:lnTo>
                  <a:pt x="390" y="343"/>
                </a:lnTo>
                <a:lnTo>
                  <a:pt x="46" y="3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0" name="Freeform 80"/>
          <p:cNvSpPr/>
          <p:nvPr/>
        </p:nvSpPr>
        <p:spPr bwMode="auto">
          <a:xfrm>
            <a:off x="9125670" y="3813705"/>
            <a:ext cx="471488" cy="446087"/>
          </a:xfrm>
          <a:custGeom>
            <a:avLst/>
            <a:gdLst>
              <a:gd name="T0" fmla="*/ 153 w 168"/>
              <a:gd name="T1" fmla="*/ 113 h 159"/>
              <a:gd name="T2" fmla="*/ 150 w 168"/>
              <a:gd name="T3" fmla="*/ 112 h 159"/>
              <a:gd name="T4" fmla="*/ 137 w 168"/>
              <a:gd name="T5" fmla="*/ 125 h 159"/>
              <a:gd name="T6" fmla="*/ 137 w 168"/>
              <a:gd name="T7" fmla="*/ 129 h 159"/>
              <a:gd name="T8" fmla="*/ 125 w 168"/>
              <a:gd name="T9" fmla="*/ 137 h 159"/>
              <a:gd name="T10" fmla="*/ 115 w 168"/>
              <a:gd name="T11" fmla="*/ 132 h 159"/>
              <a:gd name="T12" fmla="*/ 111 w 168"/>
              <a:gd name="T13" fmla="*/ 133 h 159"/>
              <a:gd name="T14" fmla="*/ 50 w 168"/>
              <a:gd name="T15" fmla="*/ 24 h 159"/>
              <a:gd name="T16" fmla="*/ 54 w 168"/>
              <a:gd name="T17" fmla="*/ 14 h 159"/>
              <a:gd name="T18" fmla="*/ 41 w 168"/>
              <a:gd name="T19" fmla="*/ 0 h 159"/>
              <a:gd name="T20" fmla="*/ 28 w 168"/>
              <a:gd name="T21" fmla="*/ 14 h 159"/>
              <a:gd name="T22" fmla="*/ 28 w 168"/>
              <a:gd name="T23" fmla="*/ 18 h 159"/>
              <a:gd name="T24" fmla="*/ 0 w 168"/>
              <a:gd name="T25" fmla="*/ 34 h 159"/>
              <a:gd name="T26" fmla="*/ 3 w 168"/>
              <a:gd name="T27" fmla="*/ 39 h 159"/>
              <a:gd name="T28" fmla="*/ 31 w 168"/>
              <a:gd name="T29" fmla="*/ 22 h 159"/>
              <a:gd name="T30" fmla="*/ 41 w 168"/>
              <a:gd name="T31" fmla="*/ 27 h 159"/>
              <a:gd name="T32" fmla="*/ 45 w 168"/>
              <a:gd name="T33" fmla="*/ 26 h 159"/>
              <a:gd name="T34" fmla="*/ 106 w 168"/>
              <a:gd name="T35" fmla="*/ 135 h 159"/>
              <a:gd name="T36" fmla="*/ 101 w 168"/>
              <a:gd name="T37" fmla="*/ 145 h 159"/>
              <a:gd name="T38" fmla="*/ 115 w 168"/>
              <a:gd name="T39" fmla="*/ 159 h 159"/>
              <a:gd name="T40" fmla="*/ 128 w 168"/>
              <a:gd name="T41" fmla="*/ 145 h 159"/>
              <a:gd name="T42" fmla="*/ 127 w 168"/>
              <a:gd name="T43" fmla="*/ 141 h 159"/>
              <a:gd name="T44" fmla="*/ 140 w 168"/>
              <a:gd name="T45" fmla="*/ 134 h 159"/>
              <a:gd name="T46" fmla="*/ 150 w 168"/>
              <a:gd name="T47" fmla="*/ 139 h 159"/>
              <a:gd name="T48" fmla="*/ 163 w 168"/>
              <a:gd name="T49" fmla="*/ 125 h 159"/>
              <a:gd name="T50" fmla="*/ 158 w 168"/>
              <a:gd name="T51" fmla="*/ 115 h 159"/>
              <a:gd name="T52" fmla="*/ 168 w 168"/>
              <a:gd name="T53" fmla="*/ 96 h 159"/>
              <a:gd name="T54" fmla="*/ 163 w 168"/>
              <a:gd name="T55" fmla="*/ 93 h 159"/>
              <a:gd name="T56" fmla="*/ 153 w 168"/>
              <a:gd name="T57" fmla="*/ 113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8" h="159">
                <a:moveTo>
                  <a:pt x="153" y="113"/>
                </a:moveTo>
                <a:cubicBezTo>
                  <a:pt x="152" y="112"/>
                  <a:pt x="151" y="112"/>
                  <a:pt x="150" y="112"/>
                </a:cubicBezTo>
                <a:cubicBezTo>
                  <a:pt x="142" y="112"/>
                  <a:pt x="137" y="118"/>
                  <a:pt x="137" y="125"/>
                </a:cubicBezTo>
                <a:cubicBezTo>
                  <a:pt x="137" y="127"/>
                  <a:pt x="137" y="128"/>
                  <a:pt x="137" y="129"/>
                </a:cubicBezTo>
                <a:cubicBezTo>
                  <a:pt x="125" y="137"/>
                  <a:pt x="125" y="137"/>
                  <a:pt x="125" y="137"/>
                </a:cubicBezTo>
                <a:cubicBezTo>
                  <a:pt x="122" y="134"/>
                  <a:pt x="119" y="132"/>
                  <a:pt x="115" y="132"/>
                </a:cubicBezTo>
                <a:cubicBezTo>
                  <a:pt x="113" y="132"/>
                  <a:pt x="112" y="132"/>
                  <a:pt x="111" y="133"/>
                </a:cubicBezTo>
                <a:cubicBezTo>
                  <a:pt x="50" y="24"/>
                  <a:pt x="50" y="24"/>
                  <a:pt x="50" y="24"/>
                </a:cubicBezTo>
                <a:cubicBezTo>
                  <a:pt x="52" y="21"/>
                  <a:pt x="54" y="18"/>
                  <a:pt x="54" y="14"/>
                </a:cubicBezTo>
                <a:cubicBezTo>
                  <a:pt x="54" y="6"/>
                  <a:pt x="48" y="0"/>
                  <a:pt x="41" y="0"/>
                </a:cubicBezTo>
                <a:cubicBezTo>
                  <a:pt x="34" y="0"/>
                  <a:pt x="28" y="6"/>
                  <a:pt x="28" y="14"/>
                </a:cubicBezTo>
                <a:cubicBezTo>
                  <a:pt x="28" y="15"/>
                  <a:pt x="28" y="17"/>
                  <a:pt x="28" y="18"/>
                </a:cubicBezTo>
                <a:cubicBezTo>
                  <a:pt x="0" y="34"/>
                  <a:pt x="0" y="34"/>
                  <a:pt x="0" y="34"/>
                </a:cubicBezTo>
                <a:cubicBezTo>
                  <a:pt x="3" y="39"/>
                  <a:pt x="3" y="39"/>
                  <a:pt x="3" y="39"/>
                </a:cubicBezTo>
                <a:cubicBezTo>
                  <a:pt x="31" y="22"/>
                  <a:pt x="31" y="22"/>
                  <a:pt x="31" y="22"/>
                </a:cubicBezTo>
                <a:cubicBezTo>
                  <a:pt x="34" y="25"/>
                  <a:pt x="37" y="27"/>
                  <a:pt x="41" y="27"/>
                </a:cubicBezTo>
                <a:cubicBezTo>
                  <a:pt x="42" y="27"/>
                  <a:pt x="44" y="27"/>
                  <a:pt x="45" y="26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103" y="138"/>
                  <a:pt x="101" y="141"/>
                  <a:pt x="101" y="145"/>
                </a:cubicBezTo>
                <a:cubicBezTo>
                  <a:pt x="101" y="153"/>
                  <a:pt x="107" y="159"/>
                  <a:pt x="115" y="159"/>
                </a:cubicBezTo>
                <a:cubicBezTo>
                  <a:pt x="122" y="159"/>
                  <a:pt x="128" y="153"/>
                  <a:pt x="128" y="145"/>
                </a:cubicBezTo>
                <a:cubicBezTo>
                  <a:pt x="128" y="144"/>
                  <a:pt x="128" y="142"/>
                  <a:pt x="127" y="141"/>
                </a:cubicBezTo>
                <a:cubicBezTo>
                  <a:pt x="140" y="134"/>
                  <a:pt x="140" y="134"/>
                  <a:pt x="140" y="134"/>
                </a:cubicBezTo>
                <a:cubicBezTo>
                  <a:pt x="142" y="137"/>
                  <a:pt x="146" y="139"/>
                  <a:pt x="150" y="139"/>
                </a:cubicBezTo>
                <a:cubicBezTo>
                  <a:pt x="157" y="139"/>
                  <a:pt x="163" y="133"/>
                  <a:pt x="163" y="125"/>
                </a:cubicBezTo>
                <a:cubicBezTo>
                  <a:pt x="163" y="121"/>
                  <a:pt x="161" y="117"/>
                  <a:pt x="158" y="115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63" y="93"/>
                  <a:pt x="163" y="93"/>
                  <a:pt x="163" y="93"/>
                </a:cubicBezTo>
                <a:lnTo>
                  <a:pt x="153" y="1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1" name="Freeform 81"/>
          <p:cNvSpPr/>
          <p:nvPr/>
        </p:nvSpPr>
        <p:spPr bwMode="auto">
          <a:xfrm>
            <a:off x="9366970" y="3853392"/>
            <a:ext cx="219075" cy="190500"/>
          </a:xfrm>
          <a:custGeom>
            <a:avLst/>
            <a:gdLst>
              <a:gd name="T0" fmla="*/ 36 w 78"/>
              <a:gd name="T1" fmla="*/ 25 h 68"/>
              <a:gd name="T2" fmla="*/ 42 w 78"/>
              <a:gd name="T3" fmla="*/ 26 h 68"/>
              <a:gd name="T4" fmla="*/ 52 w 78"/>
              <a:gd name="T5" fmla="*/ 22 h 68"/>
              <a:gd name="T6" fmla="*/ 76 w 78"/>
              <a:gd name="T7" fmla="*/ 34 h 68"/>
              <a:gd name="T8" fmla="*/ 78 w 78"/>
              <a:gd name="T9" fmla="*/ 30 h 68"/>
              <a:gd name="T10" fmla="*/ 55 w 78"/>
              <a:gd name="T11" fmla="*/ 17 h 68"/>
              <a:gd name="T12" fmla="*/ 55 w 78"/>
              <a:gd name="T13" fmla="*/ 13 h 68"/>
              <a:gd name="T14" fmla="*/ 42 w 78"/>
              <a:gd name="T15" fmla="*/ 0 h 68"/>
              <a:gd name="T16" fmla="*/ 29 w 78"/>
              <a:gd name="T17" fmla="*/ 13 h 68"/>
              <a:gd name="T18" fmla="*/ 32 w 78"/>
              <a:gd name="T19" fmla="*/ 22 h 68"/>
              <a:gd name="T20" fmla="*/ 0 w 78"/>
              <a:gd name="T21" fmla="*/ 63 h 68"/>
              <a:gd name="T22" fmla="*/ 3 w 78"/>
              <a:gd name="T23" fmla="*/ 68 h 68"/>
              <a:gd name="T24" fmla="*/ 36 w 78"/>
              <a:gd name="T25" fmla="*/ 25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68">
                <a:moveTo>
                  <a:pt x="36" y="25"/>
                </a:moveTo>
                <a:cubicBezTo>
                  <a:pt x="38" y="26"/>
                  <a:pt x="40" y="26"/>
                  <a:pt x="42" y="26"/>
                </a:cubicBezTo>
                <a:cubicBezTo>
                  <a:pt x="46" y="26"/>
                  <a:pt x="50" y="24"/>
                  <a:pt x="52" y="22"/>
                </a:cubicBezTo>
                <a:cubicBezTo>
                  <a:pt x="76" y="34"/>
                  <a:pt x="76" y="34"/>
                  <a:pt x="76" y="34"/>
                </a:cubicBezTo>
                <a:cubicBezTo>
                  <a:pt x="78" y="30"/>
                  <a:pt x="78" y="30"/>
                  <a:pt x="78" y="30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6"/>
                  <a:pt x="55" y="14"/>
                  <a:pt x="55" y="13"/>
                </a:cubicBezTo>
                <a:cubicBezTo>
                  <a:pt x="55" y="6"/>
                  <a:pt x="49" y="0"/>
                  <a:pt x="42" y="0"/>
                </a:cubicBezTo>
                <a:cubicBezTo>
                  <a:pt x="35" y="0"/>
                  <a:pt x="29" y="6"/>
                  <a:pt x="29" y="13"/>
                </a:cubicBezTo>
                <a:cubicBezTo>
                  <a:pt x="29" y="16"/>
                  <a:pt x="30" y="19"/>
                  <a:pt x="32" y="22"/>
                </a:cubicBezTo>
                <a:cubicBezTo>
                  <a:pt x="0" y="63"/>
                  <a:pt x="0" y="63"/>
                  <a:pt x="0" y="63"/>
                </a:cubicBezTo>
                <a:cubicBezTo>
                  <a:pt x="3" y="68"/>
                  <a:pt x="3" y="68"/>
                  <a:pt x="3" y="68"/>
                </a:cubicBezTo>
                <a:lnTo>
                  <a:pt x="36" y="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22" name="Freeform 82"/>
          <p:cNvSpPr/>
          <p:nvPr/>
        </p:nvSpPr>
        <p:spPr bwMode="auto">
          <a:xfrm>
            <a:off x="9093920" y="3985155"/>
            <a:ext cx="250825" cy="188912"/>
          </a:xfrm>
          <a:custGeom>
            <a:avLst/>
            <a:gdLst>
              <a:gd name="T0" fmla="*/ 77 w 89"/>
              <a:gd name="T1" fmla="*/ 42 h 67"/>
              <a:gd name="T2" fmla="*/ 71 w 89"/>
              <a:gd name="T3" fmla="*/ 41 h 67"/>
              <a:gd name="T4" fmla="*/ 63 w 89"/>
              <a:gd name="T5" fmla="*/ 43 h 67"/>
              <a:gd name="T6" fmla="*/ 37 w 89"/>
              <a:gd name="T7" fmla="*/ 20 h 67"/>
              <a:gd name="T8" fmla="*/ 39 w 89"/>
              <a:gd name="T9" fmla="*/ 13 h 67"/>
              <a:gd name="T10" fmla="*/ 26 w 89"/>
              <a:gd name="T11" fmla="*/ 0 h 67"/>
              <a:gd name="T12" fmla="*/ 12 w 89"/>
              <a:gd name="T13" fmla="*/ 13 h 67"/>
              <a:gd name="T14" fmla="*/ 15 w 89"/>
              <a:gd name="T15" fmla="*/ 21 h 67"/>
              <a:gd name="T16" fmla="*/ 0 w 89"/>
              <a:gd name="T17" fmla="*/ 39 h 67"/>
              <a:gd name="T18" fmla="*/ 4 w 89"/>
              <a:gd name="T19" fmla="*/ 42 h 67"/>
              <a:gd name="T20" fmla="*/ 19 w 89"/>
              <a:gd name="T21" fmla="*/ 25 h 67"/>
              <a:gd name="T22" fmla="*/ 26 w 89"/>
              <a:gd name="T23" fmla="*/ 27 h 67"/>
              <a:gd name="T24" fmla="*/ 33 w 89"/>
              <a:gd name="T25" fmla="*/ 24 h 67"/>
              <a:gd name="T26" fmla="*/ 60 w 89"/>
              <a:gd name="T27" fmla="*/ 47 h 67"/>
              <a:gd name="T28" fmla="*/ 58 w 89"/>
              <a:gd name="T29" fmla="*/ 54 h 67"/>
              <a:gd name="T30" fmla="*/ 71 w 89"/>
              <a:gd name="T31" fmla="*/ 67 h 67"/>
              <a:gd name="T32" fmla="*/ 84 w 89"/>
              <a:gd name="T33" fmla="*/ 54 h 67"/>
              <a:gd name="T34" fmla="*/ 81 w 89"/>
              <a:gd name="T35" fmla="*/ 45 h 67"/>
              <a:gd name="T36" fmla="*/ 89 w 89"/>
              <a:gd name="T37" fmla="*/ 35 h 67"/>
              <a:gd name="T38" fmla="*/ 86 w 89"/>
              <a:gd name="T39" fmla="*/ 30 h 67"/>
              <a:gd name="T40" fmla="*/ 77 w 89"/>
              <a:gd name="T41" fmla="*/ 4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9" h="67">
                <a:moveTo>
                  <a:pt x="77" y="42"/>
                </a:moveTo>
                <a:cubicBezTo>
                  <a:pt x="75" y="41"/>
                  <a:pt x="73" y="41"/>
                  <a:pt x="71" y="41"/>
                </a:cubicBezTo>
                <a:cubicBezTo>
                  <a:pt x="68" y="41"/>
                  <a:pt x="65" y="42"/>
                  <a:pt x="63" y="43"/>
                </a:cubicBezTo>
                <a:cubicBezTo>
                  <a:pt x="37" y="20"/>
                  <a:pt x="37" y="20"/>
                  <a:pt x="37" y="20"/>
                </a:cubicBezTo>
                <a:cubicBezTo>
                  <a:pt x="38" y="18"/>
                  <a:pt x="39" y="16"/>
                  <a:pt x="39" y="13"/>
                </a:cubicBezTo>
                <a:cubicBezTo>
                  <a:pt x="39" y="6"/>
                  <a:pt x="33" y="0"/>
                  <a:pt x="26" y="0"/>
                </a:cubicBezTo>
                <a:cubicBezTo>
                  <a:pt x="18" y="0"/>
                  <a:pt x="12" y="6"/>
                  <a:pt x="12" y="13"/>
                </a:cubicBezTo>
                <a:cubicBezTo>
                  <a:pt x="12" y="16"/>
                  <a:pt x="13" y="19"/>
                  <a:pt x="15" y="21"/>
                </a:cubicBezTo>
                <a:cubicBezTo>
                  <a:pt x="0" y="39"/>
                  <a:pt x="0" y="39"/>
                  <a:pt x="0" y="39"/>
                </a:cubicBezTo>
                <a:cubicBezTo>
                  <a:pt x="4" y="42"/>
                  <a:pt x="4" y="42"/>
                  <a:pt x="4" y="42"/>
                </a:cubicBezTo>
                <a:cubicBezTo>
                  <a:pt x="19" y="25"/>
                  <a:pt x="19" y="25"/>
                  <a:pt x="19" y="25"/>
                </a:cubicBezTo>
                <a:cubicBezTo>
                  <a:pt x="21" y="26"/>
                  <a:pt x="23" y="27"/>
                  <a:pt x="26" y="27"/>
                </a:cubicBezTo>
                <a:cubicBezTo>
                  <a:pt x="28" y="27"/>
                  <a:pt x="31" y="26"/>
                  <a:pt x="33" y="24"/>
                </a:cubicBezTo>
                <a:cubicBezTo>
                  <a:pt x="60" y="47"/>
                  <a:pt x="60" y="47"/>
                  <a:pt x="60" y="47"/>
                </a:cubicBezTo>
                <a:cubicBezTo>
                  <a:pt x="58" y="49"/>
                  <a:pt x="58" y="51"/>
                  <a:pt x="58" y="54"/>
                </a:cubicBezTo>
                <a:cubicBezTo>
                  <a:pt x="58" y="61"/>
                  <a:pt x="64" y="67"/>
                  <a:pt x="71" y="67"/>
                </a:cubicBezTo>
                <a:cubicBezTo>
                  <a:pt x="78" y="67"/>
                  <a:pt x="84" y="61"/>
                  <a:pt x="84" y="54"/>
                </a:cubicBezTo>
                <a:cubicBezTo>
                  <a:pt x="84" y="51"/>
                  <a:pt x="83" y="48"/>
                  <a:pt x="81" y="45"/>
                </a:cubicBezTo>
                <a:cubicBezTo>
                  <a:pt x="89" y="35"/>
                  <a:pt x="89" y="35"/>
                  <a:pt x="89" y="35"/>
                </a:cubicBezTo>
                <a:cubicBezTo>
                  <a:pt x="86" y="30"/>
                  <a:pt x="86" y="30"/>
                  <a:pt x="86" y="30"/>
                </a:cubicBezTo>
                <a:lnTo>
                  <a:pt x="77" y="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8" name="Freeform 34"/>
          <p:cNvSpPr>
            <a:spLocks noEditPoints="1"/>
          </p:cNvSpPr>
          <p:nvPr/>
        </p:nvSpPr>
        <p:spPr bwMode="auto">
          <a:xfrm>
            <a:off x="4261313" y="2790255"/>
            <a:ext cx="176132" cy="185998"/>
          </a:xfrm>
          <a:custGeom>
            <a:avLst/>
            <a:gdLst>
              <a:gd name="T0" fmla="*/ 40 w 62"/>
              <a:gd name="T1" fmla="*/ 61 h 63"/>
              <a:gd name="T2" fmla="*/ 28 w 62"/>
              <a:gd name="T3" fmla="*/ 62 h 63"/>
              <a:gd name="T4" fmla="*/ 16 w 62"/>
              <a:gd name="T5" fmla="*/ 58 h 63"/>
              <a:gd name="T6" fmla="*/ 7 w 62"/>
              <a:gd name="T7" fmla="*/ 51 h 63"/>
              <a:gd name="T8" fmla="*/ 2 w 62"/>
              <a:gd name="T9" fmla="*/ 41 h 63"/>
              <a:gd name="T10" fmla="*/ 1 w 62"/>
              <a:gd name="T11" fmla="*/ 29 h 63"/>
              <a:gd name="T12" fmla="*/ 4 w 62"/>
              <a:gd name="T13" fmla="*/ 18 h 63"/>
              <a:gd name="T14" fmla="*/ 11 w 62"/>
              <a:gd name="T15" fmla="*/ 8 h 63"/>
              <a:gd name="T16" fmla="*/ 22 w 62"/>
              <a:gd name="T17" fmla="*/ 2 h 63"/>
              <a:gd name="T18" fmla="*/ 35 w 62"/>
              <a:gd name="T19" fmla="*/ 1 h 63"/>
              <a:gd name="T20" fmla="*/ 46 w 62"/>
              <a:gd name="T21" fmla="*/ 5 h 63"/>
              <a:gd name="T22" fmla="*/ 55 w 62"/>
              <a:gd name="T23" fmla="*/ 12 h 63"/>
              <a:gd name="T24" fmla="*/ 61 w 62"/>
              <a:gd name="T25" fmla="*/ 22 h 63"/>
              <a:gd name="T26" fmla="*/ 62 w 62"/>
              <a:gd name="T27" fmla="*/ 34 h 63"/>
              <a:gd name="T28" fmla="*/ 59 w 62"/>
              <a:gd name="T29" fmla="*/ 45 h 63"/>
              <a:gd name="T30" fmla="*/ 51 w 62"/>
              <a:gd name="T31" fmla="*/ 55 h 63"/>
              <a:gd name="T32" fmla="*/ 40 w 62"/>
              <a:gd name="T33" fmla="*/ 61 h 63"/>
              <a:gd name="T34" fmla="*/ 18 w 62"/>
              <a:gd name="T35" fmla="*/ 36 h 63"/>
              <a:gd name="T36" fmla="*/ 21 w 62"/>
              <a:gd name="T37" fmla="*/ 41 h 63"/>
              <a:gd name="T38" fmla="*/ 25 w 62"/>
              <a:gd name="T39" fmla="*/ 45 h 63"/>
              <a:gd name="T40" fmla="*/ 30 w 62"/>
              <a:gd name="T41" fmla="*/ 47 h 63"/>
              <a:gd name="T42" fmla="*/ 36 w 62"/>
              <a:gd name="T43" fmla="*/ 47 h 63"/>
              <a:gd name="T44" fmla="*/ 42 w 62"/>
              <a:gd name="T45" fmla="*/ 43 h 63"/>
              <a:gd name="T46" fmla="*/ 45 w 62"/>
              <a:gd name="T47" fmla="*/ 39 h 63"/>
              <a:gd name="T48" fmla="*/ 45 w 62"/>
              <a:gd name="T49" fmla="*/ 33 h 63"/>
              <a:gd name="T50" fmla="*/ 44 w 62"/>
              <a:gd name="T51" fmla="*/ 27 h 63"/>
              <a:gd name="T52" fmla="*/ 42 w 62"/>
              <a:gd name="T53" fmla="*/ 22 h 63"/>
              <a:gd name="T54" fmla="*/ 38 w 62"/>
              <a:gd name="T55" fmla="*/ 18 h 63"/>
              <a:gd name="T56" fmla="*/ 33 w 62"/>
              <a:gd name="T57" fmla="*/ 16 h 63"/>
              <a:gd name="T58" fmla="*/ 26 w 62"/>
              <a:gd name="T59" fmla="*/ 16 h 63"/>
              <a:gd name="T60" fmla="*/ 21 w 62"/>
              <a:gd name="T61" fmla="*/ 19 h 63"/>
              <a:gd name="T62" fmla="*/ 18 w 62"/>
              <a:gd name="T63" fmla="*/ 24 h 63"/>
              <a:gd name="T64" fmla="*/ 17 w 62"/>
              <a:gd name="T65" fmla="*/ 30 h 63"/>
              <a:gd name="T66" fmla="*/ 18 w 62"/>
              <a:gd name="T67" fmla="*/ 3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2" h="63">
                <a:moveTo>
                  <a:pt x="40" y="61"/>
                </a:moveTo>
                <a:cubicBezTo>
                  <a:pt x="36" y="62"/>
                  <a:pt x="32" y="63"/>
                  <a:pt x="28" y="62"/>
                </a:cubicBezTo>
                <a:cubicBezTo>
                  <a:pt x="24" y="61"/>
                  <a:pt x="20" y="60"/>
                  <a:pt x="16" y="58"/>
                </a:cubicBezTo>
                <a:cubicBezTo>
                  <a:pt x="13" y="56"/>
                  <a:pt x="10" y="54"/>
                  <a:pt x="7" y="51"/>
                </a:cubicBezTo>
                <a:cubicBezTo>
                  <a:pt x="5" y="48"/>
                  <a:pt x="3" y="44"/>
                  <a:pt x="2" y="41"/>
                </a:cubicBezTo>
                <a:cubicBezTo>
                  <a:pt x="1" y="37"/>
                  <a:pt x="0" y="33"/>
                  <a:pt x="1" y="29"/>
                </a:cubicBezTo>
                <a:cubicBezTo>
                  <a:pt x="1" y="25"/>
                  <a:pt x="2" y="21"/>
                  <a:pt x="4" y="18"/>
                </a:cubicBezTo>
                <a:cubicBezTo>
                  <a:pt x="6" y="14"/>
                  <a:pt x="8" y="11"/>
                  <a:pt x="11" y="8"/>
                </a:cubicBezTo>
                <a:cubicBezTo>
                  <a:pt x="14" y="6"/>
                  <a:pt x="18" y="4"/>
                  <a:pt x="22" y="2"/>
                </a:cubicBezTo>
                <a:cubicBezTo>
                  <a:pt x="27" y="1"/>
                  <a:pt x="31" y="0"/>
                  <a:pt x="35" y="1"/>
                </a:cubicBezTo>
                <a:cubicBezTo>
                  <a:pt x="39" y="1"/>
                  <a:pt x="43" y="3"/>
                  <a:pt x="46" y="5"/>
                </a:cubicBezTo>
                <a:cubicBezTo>
                  <a:pt x="50" y="7"/>
                  <a:pt x="53" y="9"/>
                  <a:pt x="55" y="12"/>
                </a:cubicBezTo>
                <a:cubicBezTo>
                  <a:pt x="58" y="15"/>
                  <a:pt x="59" y="19"/>
                  <a:pt x="61" y="22"/>
                </a:cubicBezTo>
                <a:cubicBezTo>
                  <a:pt x="62" y="26"/>
                  <a:pt x="62" y="30"/>
                  <a:pt x="62" y="34"/>
                </a:cubicBezTo>
                <a:cubicBezTo>
                  <a:pt x="61" y="38"/>
                  <a:pt x="60" y="42"/>
                  <a:pt x="59" y="45"/>
                </a:cubicBezTo>
                <a:cubicBezTo>
                  <a:pt x="57" y="49"/>
                  <a:pt x="54" y="52"/>
                  <a:pt x="51" y="55"/>
                </a:cubicBezTo>
                <a:cubicBezTo>
                  <a:pt x="48" y="57"/>
                  <a:pt x="45" y="59"/>
                  <a:pt x="40" y="61"/>
                </a:cubicBezTo>
                <a:close/>
                <a:moveTo>
                  <a:pt x="18" y="36"/>
                </a:moveTo>
                <a:cubicBezTo>
                  <a:pt x="19" y="38"/>
                  <a:pt x="20" y="39"/>
                  <a:pt x="21" y="41"/>
                </a:cubicBezTo>
                <a:cubicBezTo>
                  <a:pt x="22" y="43"/>
                  <a:pt x="23" y="44"/>
                  <a:pt x="25" y="45"/>
                </a:cubicBezTo>
                <a:cubicBezTo>
                  <a:pt x="26" y="46"/>
                  <a:pt x="28" y="47"/>
                  <a:pt x="30" y="47"/>
                </a:cubicBezTo>
                <a:cubicBezTo>
                  <a:pt x="32" y="48"/>
                  <a:pt x="34" y="47"/>
                  <a:pt x="36" y="47"/>
                </a:cubicBezTo>
                <a:cubicBezTo>
                  <a:pt x="38" y="46"/>
                  <a:pt x="40" y="45"/>
                  <a:pt x="42" y="43"/>
                </a:cubicBezTo>
                <a:cubicBezTo>
                  <a:pt x="43" y="42"/>
                  <a:pt x="44" y="40"/>
                  <a:pt x="45" y="39"/>
                </a:cubicBezTo>
                <a:cubicBezTo>
                  <a:pt x="45" y="37"/>
                  <a:pt x="45" y="35"/>
                  <a:pt x="45" y="33"/>
                </a:cubicBezTo>
                <a:cubicBezTo>
                  <a:pt x="45" y="31"/>
                  <a:pt x="45" y="29"/>
                  <a:pt x="44" y="27"/>
                </a:cubicBezTo>
                <a:cubicBezTo>
                  <a:pt x="44" y="25"/>
                  <a:pt x="43" y="23"/>
                  <a:pt x="42" y="22"/>
                </a:cubicBezTo>
                <a:cubicBezTo>
                  <a:pt x="41" y="20"/>
                  <a:pt x="39" y="19"/>
                  <a:pt x="38" y="18"/>
                </a:cubicBezTo>
                <a:cubicBezTo>
                  <a:pt x="36" y="17"/>
                  <a:pt x="35" y="16"/>
                  <a:pt x="33" y="16"/>
                </a:cubicBezTo>
                <a:cubicBezTo>
                  <a:pt x="31" y="15"/>
                  <a:pt x="29" y="16"/>
                  <a:pt x="26" y="16"/>
                </a:cubicBezTo>
                <a:cubicBezTo>
                  <a:pt x="24" y="17"/>
                  <a:pt x="22" y="18"/>
                  <a:pt x="21" y="19"/>
                </a:cubicBezTo>
                <a:cubicBezTo>
                  <a:pt x="20" y="21"/>
                  <a:pt x="19" y="22"/>
                  <a:pt x="18" y="24"/>
                </a:cubicBezTo>
                <a:cubicBezTo>
                  <a:pt x="17" y="26"/>
                  <a:pt x="17" y="28"/>
                  <a:pt x="17" y="30"/>
                </a:cubicBezTo>
                <a:cubicBezTo>
                  <a:pt x="17" y="32"/>
                  <a:pt x="17" y="34"/>
                  <a:pt x="18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9" name="Freeform 35"/>
          <p:cNvSpPr>
            <a:spLocks noEditPoints="1"/>
          </p:cNvSpPr>
          <p:nvPr/>
        </p:nvSpPr>
        <p:spPr bwMode="auto">
          <a:xfrm>
            <a:off x="4438121" y="2747391"/>
            <a:ext cx="142198" cy="192701"/>
          </a:xfrm>
          <a:custGeom>
            <a:avLst/>
            <a:gdLst>
              <a:gd name="T0" fmla="*/ 12 w 50"/>
              <a:gd name="T1" fmla="*/ 65 h 65"/>
              <a:gd name="T2" fmla="*/ 0 w 50"/>
              <a:gd name="T3" fmla="*/ 6 h 65"/>
              <a:gd name="T4" fmla="*/ 26 w 50"/>
              <a:gd name="T5" fmla="*/ 1 h 65"/>
              <a:gd name="T6" fmla="*/ 34 w 50"/>
              <a:gd name="T7" fmla="*/ 1 h 65"/>
              <a:gd name="T8" fmla="*/ 41 w 50"/>
              <a:gd name="T9" fmla="*/ 4 h 65"/>
              <a:gd name="T10" fmla="*/ 47 w 50"/>
              <a:gd name="T11" fmla="*/ 10 h 65"/>
              <a:gd name="T12" fmla="*/ 50 w 50"/>
              <a:gd name="T13" fmla="*/ 17 h 65"/>
              <a:gd name="T14" fmla="*/ 50 w 50"/>
              <a:gd name="T15" fmla="*/ 25 h 65"/>
              <a:gd name="T16" fmla="*/ 47 w 50"/>
              <a:gd name="T17" fmla="*/ 32 h 65"/>
              <a:gd name="T18" fmla="*/ 42 w 50"/>
              <a:gd name="T19" fmla="*/ 38 h 65"/>
              <a:gd name="T20" fmla="*/ 34 w 50"/>
              <a:gd name="T21" fmla="*/ 42 h 65"/>
              <a:gd name="T22" fmla="*/ 25 w 50"/>
              <a:gd name="T23" fmla="*/ 44 h 65"/>
              <a:gd name="T24" fmla="*/ 28 w 50"/>
              <a:gd name="T25" fmla="*/ 62 h 65"/>
              <a:gd name="T26" fmla="*/ 12 w 50"/>
              <a:gd name="T27" fmla="*/ 65 h 65"/>
              <a:gd name="T28" fmla="*/ 22 w 50"/>
              <a:gd name="T29" fmla="*/ 29 h 65"/>
              <a:gd name="T30" fmla="*/ 30 w 50"/>
              <a:gd name="T31" fmla="*/ 28 h 65"/>
              <a:gd name="T32" fmla="*/ 33 w 50"/>
              <a:gd name="T33" fmla="*/ 26 h 65"/>
              <a:gd name="T34" fmla="*/ 33 w 50"/>
              <a:gd name="T35" fmla="*/ 20 h 65"/>
              <a:gd name="T36" fmla="*/ 31 w 50"/>
              <a:gd name="T37" fmla="*/ 16 h 65"/>
              <a:gd name="T38" fmla="*/ 27 w 50"/>
              <a:gd name="T39" fmla="*/ 15 h 65"/>
              <a:gd name="T40" fmla="*/ 19 w 50"/>
              <a:gd name="T41" fmla="*/ 17 h 65"/>
              <a:gd name="T42" fmla="*/ 22 w 50"/>
              <a:gd name="T43" fmla="*/ 2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0" h="65">
                <a:moveTo>
                  <a:pt x="12" y="65"/>
                </a:moveTo>
                <a:cubicBezTo>
                  <a:pt x="0" y="6"/>
                  <a:pt x="0" y="6"/>
                  <a:pt x="0" y="6"/>
                </a:cubicBezTo>
                <a:cubicBezTo>
                  <a:pt x="26" y="1"/>
                  <a:pt x="26" y="1"/>
                  <a:pt x="26" y="1"/>
                </a:cubicBezTo>
                <a:cubicBezTo>
                  <a:pt x="28" y="0"/>
                  <a:pt x="31" y="0"/>
                  <a:pt x="34" y="1"/>
                </a:cubicBezTo>
                <a:cubicBezTo>
                  <a:pt x="37" y="2"/>
                  <a:pt x="39" y="3"/>
                  <a:pt x="41" y="4"/>
                </a:cubicBezTo>
                <a:cubicBezTo>
                  <a:pt x="43" y="6"/>
                  <a:pt x="45" y="8"/>
                  <a:pt x="47" y="10"/>
                </a:cubicBezTo>
                <a:cubicBezTo>
                  <a:pt x="48" y="12"/>
                  <a:pt x="49" y="15"/>
                  <a:pt x="50" y="17"/>
                </a:cubicBezTo>
                <a:cubicBezTo>
                  <a:pt x="50" y="20"/>
                  <a:pt x="50" y="22"/>
                  <a:pt x="50" y="25"/>
                </a:cubicBezTo>
                <a:cubicBezTo>
                  <a:pt x="49" y="28"/>
                  <a:pt x="48" y="30"/>
                  <a:pt x="47" y="32"/>
                </a:cubicBezTo>
                <a:cubicBezTo>
                  <a:pt x="46" y="35"/>
                  <a:pt x="44" y="37"/>
                  <a:pt x="42" y="38"/>
                </a:cubicBezTo>
                <a:cubicBezTo>
                  <a:pt x="40" y="40"/>
                  <a:pt x="37" y="41"/>
                  <a:pt x="34" y="42"/>
                </a:cubicBezTo>
                <a:cubicBezTo>
                  <a:pt x="25" y="44"/>
                  <a:pt x="25" y="44"/>
                  <a:pt x="25" y="44"/>
                </a:cubicBezTo>
                <a:cubicBezTo>
                  <a:pt x="28" y="62"/>
                  <a:pt x="28" y="62"/>
                  <a:pt x="28" y="62"/>
                </a:cubicBezTo>
                <a:lnTo>
                  <a:pt x="12" y="65"/>
                </a:lnTo>
                <a:close/>
                <a:moveTo>
                  <a:pt x="22" y="29"/>
                </a:moveTo>
                <a:cubicBezTo>
                  <a:pt x="30" y="28"/>
                  <a:pt x="30" y="28"/>
                  <a:pt x="30" y="28"/>
                </a:cubicBezTo>
                <a:cubicBezTo>
                  <a:pt x="31" y="27"/>
                  <a:pt x="32" y="27"/>
                  <a:pt x="33" y="26"/>
                </a:cubicBezTo>
                <a:cubicBezTo>
                  <a:pt x="34" y="25"/>
                  <a:pt x="34" y="23"/>
                  <a:pt x="33" y="20"/>
                </a:cubicBezTo>
                <a:cubicBezTo>
                  <a:pt x="33" y="18"/>
                  <a:pt x="32" y="16"/>
                  <a:pt x="31" y="16"/>
                </a:cubicBezTo>
                <a:cubicBezTo>
                  <a:pt x="29" y="15"/>
                  <a:pt x="28" y="15"/>
                  <a:pt x="27" y="15"/>
                </a:cubicBezTo>
                <a:cubicBezTo>
                  <a:pt x="19" y="17"/>
                  <a:pt x="19" y="17"/>
                  <a:pt x="19" y="17"/>
                </a:cubicBezTo>
                <a:lnTo>
                  <a:pt x="22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50" name="组合 949"/>
          <p:cNvGrpSpPr/>
          <p:nvPr/>
        </p:nvGrpSpPr>
        <p:grpSpPr>
          <a:xfrm>
            <a:off x="1447697" y="4649420"/>
            <a:ext cx="2347970" cy="889732"/>
            <a:chOff x="7134862" y="3213812"/>
            <a:chExt cx="2347970" cy="889732"/>
          </a:xfrm>
        </p:grpSpPr>
        <p:sp>
          <p:nvSpPr>
            <p:cNvPr id="951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952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953" name="组合 952"/>
          <p:cNvGrpSpPr/>
          <p:nvPr/>
        </p:nvGrpSpPr>
        <p:grpSpPr>
          <a:xfrm>
            <a:off x="5944010" y="4649420"/>
            <a:ext cx="2347970" cy="889732"/>
            <a:chOff x="7134862" y="3213812"/>
            <a:chExt cx="2347970" cy="889732"/>
          </a:xfrm>
        </p:grpSpPr>
        <p:sp>
          <p:nvSpPr>
            <p:cNvPr id="954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955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956" name="组合 955"/>
          <p:cNvGrpSpPr/>
          <p:nvPr/>
        </p:nvGrpSpPr>
        <p:grpSpPr>
          <a:xfrm>
            <a:off x="3477487" y="976112"/>
            <a:ext cx="2347970" cy="889732"/>
            <a:chOff x="7134862" y="3213812"/>
            <a:chExt cx="2347970" cy="889732"/>
          </a:xfrm>
        </p:grpSpPr>
        <p:sp>
          <p:nvSpPr>
            <p:cNvPr id="957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958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959" name="组合 958"/>
          <p:cNvGrpSpPr/>
          <p:nvPr/>
        </p:nvGrpSpPr>
        <p:grpSpPr>
          <a:xfrm>
            <a:off x="7973800" y="976112"/>
            <a:ext cx="2347970" cy="889732"/>
            <a:chOff x="7134862" y="3213812"/>
            <a:chExt cx="2347970" cy="889732"/>
          </a:xfrm>
        </p:grpSpPr>
        <p:sp>
          <p:nvSpPr>
            <p:cNvPr id="960" name="iŝļîdè">
              <a:extLst>
                <a:ext uri="{FF2B5EF4-FFF2-40B4-BE49-F238E27FC236}">
                  <a16:creationId xmlns="" xmlns:a16="http://schemas.microsoft.com/office/drawing/2014/main" id="{6B7C3B94-656E-4279-BF02-2C73261E0CC6}"/>
                </a:ext>
              </a:extLst>
            </p:cNvPr>
            <p:cNvSpPr txBox="1"/>
            <p:nvPr/>
          </p:nvSpPr>
          <p:spPr>
            <a:xfrm flipH="1">
              <a:off x="7159246" y="3504304"/>
              <a:ext cx="2323586" cy="599240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Copy paste fonts. Choose the only option to retain text……</a:t>
              </a:r>
            </a:p>
          </p:txBody>
        </p:sp>
        <p:sp>
          <p:nvSpPr>
            <p:cNvPr id="961" name="iṡ1iḍê">
              <a:extLst>
                <a:ext uri="{FF2B5EF4-FFF2-40B4-BE49-F238E27FC236}">
                  <a16:creationId xmlns="" xmlns:a16="http://schemas.microsoft.com/office/drawing/2014/main" id="{CC10FB2F-1CBF-4A29-B89B-364D697EC6FE}"/>
                </a:ext>
              </a:extLst>
            </p:cNvPr>
            <p:cNvSpPr/>
            <p:nvPr/>
          </p:nvSpPr>
          <p:spPr>
            <a:xfrm flipH="1">
              <a:off x="7134862" y="3213812"/>
              <a:ext cx="2323586" cy="50783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000" b="1" dirty="0">
                  <a:solidFill>
                    <a:srgbClr val="000000"/>
                  </a:solidFill>
                  <a:latin typeface="Arial"/>
                </a:rPr>
                <a:t>Text here</a:t>
              </a:r>
              <a:endParaRPr lang="zh-CN" altLang="en-US" sz="2000" b="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3980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/>
          <p:nvPr/>
        </p:nvSpPr>
        <p:spPr bwMode="auto">
          <a:xfrm>
            <a:off x="2932113" y="4930775"/>
            <a:ext cx="1254125" cy="271463"/>
          </a:xfrm>
          <a:custGeom>
            <a:avLst/>
            <a:gdLst>
              <a:gd name="T0" fmla="*/ 790 w 790"/>
              <a:gd name="T1" fmla="*/ 78 h 171"/>
              <a:gd name="T2" fmla="*/ 722 w 790"/>
              <a:gd name="T3" fmla="*/ 0 h 171"/>
              <a:gd name="T4" fmla="*/ 0 w 790"/>
              <a:gd name="T5" fmla="*/ 95 h 171"/>
              <a:gd name="T6" fmla="*/ 69 w 790"/>
              <a:gd name="T7" fmla="*/ 171 h 171"/>
              <a:gd name="T8" fmla="*/ 790 w 790"/>
              <a:gd name="T9" fmla="*/ 78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0" h="171">
                <a:moveTo>
                  <a:pt x="790" y="78"/>
                </a:moveTo>
                <a:lnTo>
                  <a:pt x="722" y="0"/>
                </a:lnTo>
                <a:lnTo>
                  <a:pt x="0" y="95"/>
                </a:lnTo>
                <a:lnTo>
                  <a:pt x="69" y="171"/>
                </a:lnTo>
                <a:lnTo>
                  <a:pt x="790" y="78"/>
                </a:lnTo>
                <a:close/>
              </a:path>
            </a:pathLst>
          </a:custGeom>
          <a:solidFill>
            <a:srgbClr val="EEB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"/>
          <p:cNvSpPr/>
          <p:nvPr/>
        </p:nvSpPr>
        <p:spPr bwMode="auto">
          <a:xfrm>
            <a:off x="2932113" y="4930775"/>
            <a:ext cx="1254125" cy="271463"/>
          </a:xfrm>
          <a:custGeom>
            <a:avLst/>
            <a:gdLst>
              <a:gd name="T0" fmla="*/ 790 w 790"/>
              <a:gd name="T1" fmla="*/ 78 h 171"/>
              <a:gd name="T2" fmla="*/ 722 w 790"/>
              <a:gd name="T3" fmla="*/ 0 h 171"/>
              <a:gd name="T4" fmla="*/ 0 w 790"/>
              <a:gd name="T5" fmla="*/ 95 h 171"/>
              <a:gd name="T6" fmla="*/ 69 w 790"/>
              <a:gd name="T7" fmla="*/ 171 h 171"/>
              <a:gd name="T8" fmla="*/ 790 w 790"/>
              <a:gd name="T9" fmla="*/ 78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0" h="171">
                <a:moveTo>
                  <a:pt x="790" y="78"/>
                </a:moveTo>
                <a:lnTo>
                  <a:pt x="722" y="0"/>
                </a:lnTo>
                <a:lnTo>
                  <a:pt x="0" y="95"/>
                </a:lnTo>
                <a:lnTo>
                  <a:pt x="69" y="171"/>
                </a:lnTo>
                <a:lnTo>
                  <a:pt x="790" y="7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0988" y="4949825"/>
            <a:ext cx="100013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reeform 11"/>
          <p:cNvSpPr/>
          <p:nvPr/>
        </p:nvSpPr>
        <p:spPr bwMode="auto">
          <a:xfrm>
            <a:off x="4351338" y="4757738"/>
            <a:ext cx="1255713" cy="271463"/>
          </a:xfrm>
          <a:custGeom>
            <a:avLst/>
            <a:gdLst>
              <a:gd name="T0" fmla="*/ 791 w 791"/>
              <a:gd name="T1" fmla="*/ 76 h 171"/>
              <a:gd name="T2" fmla="*/ 722 w 791"/>
              <a:gd name="T3" fmla="*/ 0 h 171"/>
              <a:gd name="T4" fmla="*/ 0 w 791"/>
              <a:gd name="T5" fmla="*/ 92 h 171"/>
              <a:gd name="T6" fmla="*/ 69 w 791"/>
              <a:gd name="T7" fmla="*/ 171 h 171"/>
              <a:gd name="T8" fmla="*/ 791 w 791"/>
              <a:gd name="T9" fmla="*/ 76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171">
                <a:moveTo>
                  <a:pt x="791" y="76"/>
                </a:moveTo>
                <a:lnTo>
                  <a:pt x="722" y="0"/>
                </a:lnTo>
                <a:lnTo>
                  <a:pt x="0" y="92"/>
                </a:lnTo>
                <a:lnTo>
                  <a:pt x="69" y="171"/>
                </a:lnTo>
                <a:lnTo>
                  <a:pt x="791" y="76"/>
                </a:lnTo>
                <a:close/>
              </a:path>
            </a:pathLst>
          </a:custGeom>
          <a:solidFill>
            <a:srgbClr val="EEB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2"/>
          <p:cNvSpPr/>
          <p:nvPr/>
        </p:nvSpPr>
        <p:spPr bwMode="auto">
          <a:xfrm>
            <a:off x="4351338" y="4757738"/>
            <a:ext cx="1255713" cy="271463"/>
          </a:xfrm>
          <a:custGeom>
            <a:avLst/>
            <a:gdLst>
              <a:gd name="T0" fmla="*/ 791 w 791"/>
              <a:gd name="T1" fmla="*/ 76 h 171"/>
              <a:gd name="T2" fmla="*/ 722 w 791"/>
              <a:gd name="T3" fmla="*/ 0 h 171"/>
              <a:gd name="T4" fmla="*/ 0 w 791"/>
              <a:gd name="T5" fmla="*/ 92 h 171"/>
              <a:gd name="T6" fmla="*/ 69 w 791"/>
              <a:gd name="T7" fmla="*/ 171 h 171"/>
              <a:gd name="T8" fmla="*/ 791 w 791"/>
              <a:gd name="T9" fmla="*/ 76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171">
                <a:moveTo>
                  <a:pt x="791" y="76"/>
                </a:moveTo>
                <a:lnTo>
                  <a:pt x="722" y="0"/>
                </a:lnTo>
                <a:lnTo>
                  <a:pt x="0" y="92"/>
                </a:lnTo>
                <a:lnTo>
                  <a:pt x="69" y="171"/>
                </a:lnTo>
                <a:lnTo>
                  <a:pt x="791" y="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213" y="4773613"/>
            <a:ext cx="101600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Freeform 16"/>
          <p:cNvSpPr/>
          <p:nvPr/>
        </p:nvSpPr>
        <p:spPr bwMode="auto">
          <a:xfrm>
            <a:off x="5772150" y="4573588"/>
            <a:ext cx="1254125" cy="269875"/>
          </a:xfrm>
          <a:custGeom>
            <a:avLst/>
            <a:gdLst>
              <a:gd name="T0" fmla="*/ 790 w 790"/>
              <a:gd name="T1" fmla="*/ 76 h 170"/>
              <a:gd name="T2" fmla="*/ 721 w 790"/>
              <a:gd name="T3" fmla="*/ 0 h 170"/>
              <a:gd name="T4" fmla="*/ 0 w 790"/>
              <a:gd name="T5" fmla="*/ 92 h 170"/>
              <a:gd name="T6" fmla="*/ 68 w 790"/>
              <a:gd name="T7" fmla="*/ 170 h 170"/>
              <a:gd name="T8" fmla="*/ 790 w 790"/>
              <a:gd name="T9" fmla="*/ 7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0" h="170">
                <a:moveTo>
                  <a:pt x="790" y="76"/>
                </a:moveTo>
                <a:lnTo>
                  <a:pt x="721" y="0"/>
                </a:lnTo>
                <a:lnTo>
                  <a:pt x="0" y="92"/>
                </a:lnTo>
                <a:lnTo>
                  <a:pt x="68" y="170"/>
                </a:lnTo>
                <a:lnTo>
                  <a:pt x="790" y="76"/>
                </a:lnTo>
                <a:close/>
              </a:path>
            </a:pathLst>
          </a:custGeom>
          <a:solidFill>
            <a:srgbClr val="EEB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7"/>
          <p:cNvSpPr/>
          <p:nvPr/>
        </p:nvSpPr>
        <p:spPr bwMode="auto">
          <a:xfrm>
            <a:off x="5772150" y="4573588"/>
            <a:ext cx="1254125" cy="269875"/>
          </a:xfrm>
          <a:custGeom>
            <a:avLst/>
            <a:gdLst>
              <a:gd name="T0" fmla="*/ 790 w 790"/>
              <a:gd name="T1" fmla="*/ 76 h 170"/>
              <a:gd name="T2" fmla="*/ 721 w 790"/>
              <a:gd name="T3" fmla="*/ 0 h 170"/>
              <a:gd name="T4" fmla="*/ 0 w 790"/>
              <a:gd name="T5" fmla="*/ 92 h 170"/>
              <a:gd name="T6" fmla="*/ 68 w 790"/>
              <a:gd name="T7" fmla="*/ 170 h 170"/>
              <a:gd name="T8" fmla="*/ 790 w 790"/>
              <a:gd name="T9" fmla="*/ 7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0" h="170">
                <a:moveTo>
                  <a:pt x="790" y="76"/>
                </a:moveTo>
                <a:lnTo>
                  <a:pt x="721" y="0"/>
                </a:lnTo>
                <a:lnTo>
                  <a:pt x="0" y="92"/>
                </a:lnTo>
                <a:lnTo>
                  <a:pt x="68" y="170"/>
                </a:lnTo>
                <a:lnTo>
                  <a:pt x="790" y="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284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4589463"/>
            <a:ext cx="101600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Freeform 21"/>
          <p:cNvSpPr/>
          <p:nvPr/>
        </p:nvSpPr>
        <p:spPr bwMode="auto">
          <a:xfrm>
            <a:off x="7191375" y="4387850"/>
            <a:ext cx="1254125" cy="271463"/>
          </a:xfrm>
          <a:custGeom>
            <a:avLst/>
            <a:gdLst>
              <a:gd name="T0" fmla="*/ 790 w 790"/>
              <a:gd name="T1" fmla="*/ 79 h 171"/>
              <a:gd name="T2" fmla="*/ 722 w 790"/>
              <a:gd name="T3" fmla="*/ 0 h 171"/>
              <a:gd name="T4" fmla="*/ 0 w 790"/>
              <a:gd name="T5" fmla="*/ 93 h 171"/>
              <a:gd name="T6" fmla="*/ 69 w 790"/>
              <a:gd name="T7" fmla="*/ 171 h 171"/>
              <a:gd name="T8" fmla="*/ 790 w 790"/>
              <a:gd name="T9" fmla="*/ 79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0" h="171">
                <a:moveTo>
                  <a:pt x="790" y="79"/>
                </a:moveTo>
                <a:lnTo>
                  <a:pt x="722" y="0"/>
                </a:lnTo>
                <a:lnTo>
                  <a:pt x="0" y="93"/>
                </a:lnTo>
                <a:lnTo>
                  <a:pt x="69" y="171"/>
                </a:lnTo>
                <a:lnTo>
                  <a:pt x="790" y="79"/>
                </a:lnTo>
                <a:close/>
              </a:path>
            </a:pathLst>
          </a:custGeom>
          <a:solidFill>
            <a:srgbClr val="EEB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22"/>
          <p:cNvSpPr/>
          <p:nvPr/>
        </p:nvSpPr>
        <p:spPr bwMode="auto">
          <a:xfrm>
            <a:off x="7191375" y="4387850"/>
            <a:ext cx="1254125" cy="271463"/>
          </a:xfrm>
          <a:custGeom>
            <a:avLst/>
            <a:gdLst>
              <a:gd name="T0" fmla="*/ 790 w 790"/>
              <a:gd name="T1" fmla="*/ 79 h 171"/>
              <a:gd name="T2" fmla="*/ 722 w 790"/>
              <a:gd name="T3" fmla="*/ 0 h 171"/>
              <a:gd name="T4" fmla="*/ 0 w 790"/>
              <a:gd name="T5" fmla="*/ 93 h 171"/>
              <a:gd name="T6" fmla="*/ 69 w 790"/>
              <a:gd name="T7" fmla="*/ 171 h 171"/>
              <a:gd name="T8" fmla="*/ 790 w 790"/>
              <a:gd name="T9" fmla="*/ 79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0" h="171">
                <a:moveTo>
                  <a:pt x="790" y="79"/>
                </a:moveTo>
                <a:lnTo>
                  <a:pt x="722" y="0"/>
                </a:lnTo>
                <a:lnTo>
                  <a:pt x="0" y="93"/>
                </a:lnTo>
                <a:lnTo>
                  <a:pt x="69" y="171"/>
                </a:lnTo>
                <a:lnTo>
                  <a:pt x="790" y="7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1289" name="Picture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50" y="4408488"/>
            <a:ext cx="10001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26"/>
          <p:cNvSpPr/>
          <p:nvPr/>
        </p:nvSpPr>
        <p:spPr bwMode="auto">
          <a:xfrm>
            <a:off x="8612188" y="4233863"/>
            <a:ext cx="1017588" cy="241300"/>
          </a:xfrm>
          <a:custGeom>
            <a:avLst/>
            <a:gdLst>
              <a:gd name="T0" fmla="*/ 641 w 641"/>
              <a:gd name="T1" fmla="*/ 78 h 152"/>
              <a:gd name="T2" fmla="*/ 570 w 641"/>
              <a:gd name="T3" fmla="*/ 0 h 152"/>
              <a:gd name="T4" fmla="*/ 0 w 641"/>
              <a:gd name="T5" fmla="*/ 76 h 152"/>
              <a:gd name="T6" fmla="*/ 68 w 641"/>
              <a:gd name="T7" fmla="*/ 152 h 152"/>
              <a:gd name="T8" fmla="*/ 641 w 641"/>
              <a:gd name="T9" fmla="*/ 7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1" h="152">
                <a:moveTo>
                  <a:pt x="641" y="78"/>
                </a:moveTo>
                <a:lnTo>
                  <a:pt x="570" y="0"/>
                </a:lnTo>
                <a:lnTo>
                  <a:pt x="0" y="76"/>
                </a:lnTo>
                <a:lnTo>
                  <a:pt x="68" y="152"/>
                </a:lnTo>
                <a:lnTo>
                  <a:pt x="641" y="78"/>
                </a:lnTo>
                <a:close/>
              </a:path>
            </a:pathLst>
          </a:custGeom>
          <a:solidFill>
            <a:srgbClr val="EEB4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27"/>
          <p:cNvSpPr/>
          <p:nvPr/>
        </p:nvSpPr>
        <p:spPr bwMode="auto">
          <a:xfrm>
            <a:off x="2932113" y="4208463"/>
            <a:ext cx="109538" cy="1001713"/>
          </a:xfrm>
          <a:custGeom>
            <a:avLst/>
            <a:gdLst>
              <a:gd name="T0" fmla="*/ 0 w 69"/>
              <a:gd name="T1" fmla="*/ 555 h 631"/>
              <a:gd name="T2" fmla="*/ 0 w 69"/>
              <a:gd name="T3" fmla="*/ 0 h 631"/>
              <a:gd name="T4" fmla="*/ 69 w 69"/>
              <a:gd name="T5" fmla="*/ 78 h 631"/>
              <a:gd name="T6" fmla="*/ 69 w 69"/>
              <a:gd name="T7" fmla="*/ 631 h 631"/>
              <a:gd name="T8" fmla="*/ 0 w 69"/>
              <a:gd name="T9" fmla="*/ 555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31">
                <a:moveTo>
                  <a:pt x="0" y="555"/>
                </a:moveTo>
                <a:lnTo>
                  <a:pt x="0" y="0"/>
                </a:lnTo>
                <a:lnTo>
                  <a:pt x="69" y="78"/>
                </a:lnTo>
                <a:lnTo>
                  <a:pt x="69" y="631"/>
                </a:lnTo>
                <a:lnTo>
                  <a:pt x="0" y="55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28"/>
          <p:cNvSpPr/>
          <p:nvPr/>
        </p:nvSpPr>
        <p:spPr bwMode="auto">
          <a:xfrm>
            <a:off x="3041650" y="4184650"/>
            <a:ext cx="1144588" cy="1025525"/>
          </a:xfrm>
          <a:custGeom>
            <a:avLst/>
            <a:gdLst>
              <a:gd name="T0" fmla="*/ 0 w 721"/>
              <a:gd name="T1" fmla="*/ 646 h 646"/>
              <a:gd name="T2" fmla="*/ 0 w 721"/>
              <a:gd name="T3" fmla="*/ 93 h 646"/>
              <a:gd name="T4" fmla="*/ 721 w 721"/>
              <a:gd name="T5" fmla="*/ 0 h 646"/>
              <a:gd name="T6" fmla="*/ 721 w 721"/>
              <a:gd name="T7" fmla="*/ 553 h 646"/>
              <a:gd name="T8" fmla="*/ 0 w 721"/>
              <a:gd name="T9" fmla="*/ 646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1" h="646">
                <a:moveTo>
                  <a:pt x="0" y="646"/>
                </a:moveTo>
                <a:lnTo>
                  <a:pt x="0" y="93"/>
                </a:lnTo>
                <a:lnTo>
                  <a:pt x="721" y="0"/>
                </a:lnTo>
                <a:lnTo>
                  <a:pt x="721" y="553"/>
                </a:lnTo>
                <a:lnTo>
                  <a:pt x="0" y="646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29"/>
          <p:cNvSpPr/>
          <p:nvPr/>
        </p:nvSpPr>
        <p:spPr bwMode="auto">
          <a:xfrm>
            <a:off x="2932113" y="4060825"/>
            <a:ext cx="1254125" cy="271463"/>
          </a:xfrm>
          <a:custGeom>
            <a:avLst/>
            <a:gdLst>
              <a:gd name="T0" fmla="*/ 790 w 790"/>
              <a:gd name="T1" fmla="*/ 78 h 171"/>
              <a:gd name="T2" fmla="*/ 722 w 790"/>
              <a:gd name="T3" fmla="*/ 0 h 171"/>
              <a:gd name="T4" fmla="*/ 0 w 790"/>
              <a:gd name="T5" fmla="*/ 93 h 171"/>
              <a:gd name="T6" fmla="*/ 69 w 790"/>
              <a:gd name="T7" fmla="*/ 171 h 171"/>
              <a:gd name="T8" fmla="*/ 790 w 790"/>
              <a:gd name="T9" fmla="*/ 78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0" h="171">
                <a:moveTo>
                  <a:pt x="790" y="78"/>
                </a:moveTo>
                <a:lnTo>
                  <a:pt x="722" y="0"/>
                </a:lnTo>
                <a:lnTo>
                  <a:pt x="0" y="93"/>
                </a:lnTo>
                <a:lnTo>
                  <a:pt x="69" y="171"/>
                </a:lnTo>
                <a:lnTo>
                  <a:pt x="790" y="78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30"/>
          <p:cNvSpPr/>
          <p:nvPr/>
        </p:nvSpPr>
        <p:spPr bwMode="auto">
          <a:xfrm>
            <a:off x="3130550" y="4406900"/>
            <a:ext cx="192088" cy="196850"/>
          </a:xfrm>
          <a:custGeom>
            <a:avLst/>
            <a:gdLst>
              <a:gd name="T0" fmla="*/ 51 w 51"/>
              <a:gd name="T1" fmla="*/ 19 h 52"/>
              <a:gd name="T2" fmla="*/ 24 w 51"/>
              <a:gd name="T3" fmla="*/ 50 h 52"/>
              <a:gd name="T4" fmla="*/ 0 w 51"/>
              <a:gd name="T5" fmla="*/ 39 h 52"/>
              <a:gd name="T6" fmla="*/ 17 w 51"/>
              <a:gd name="T7" fmla="*/ 43 h 52"/>
              <a:gd name="T8" fmla="*/ 45 w 51"/>
              <a:gd name="T9" fmla="*/ 12 h 52"/>
              <a:gd name="T10" fmla="*/ 41 w 51"/>
              <a:gd name="T11" fmla="*/ 0 h 52"/>
              <a:gd name="T12" fmla="*/ 51 w 51"/>
              <a:gd name="T13" fmla="*/ 1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52">
                <a:moveTo>
                  <a:pt x="51" y="19"/>
                </a:moveTo>
                <a:cubicBezTo>
                  <a:pt x="51" y="34"/>
                  <a:pt x="39" y="48"/>
                  <a:pt x="24" y="50"/>
                </a:cubicBezTo>
                <a:cubicBezTo>
                  <a:pt x="13" y="52"/>
                  <a:pt x="4" y="47"/>
                  <a:pt x="0" y="39"/>
                </a:cubicBezTo>
                <a:cubicBezTo>
                  <a:pt x="4" y="42"/>
                  <a:pt x="10" y="44"/>
                  <a:pt x="17" y="43"/>
                </a:cubicBezTo>
                <a:cubicBezTo>
                  <a:pt x="32" y="41"/>
                  <a:pt x="45" y="27"/>
                  <a:pt x="45" y="12"/>
                </a:cubicBezTo>
                <a:cubicBezTo>
                  <a:pt x="45" y="7"/>
                  <a:pt x="43" y="3"/>
                  <a:pt x="41" y="0"/>
                </a:cubicBezTo>
                <a:cubicBezTo>
                  <a:pt x="47" y="4"/>
                  <a:pt x="51" y="11"/>
                  <a:pt x="51" y="19"/>
                </a:cubicBezTo>
                <a:close/>
              </a:path>
            </a:pathLst>
          </a:custGeom>
          <a:solidFill>
            <a:srgbClr val="CECE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31"/>
          <p:cNvSpPr/>
          <p:nvPr/>
        </p:nvSpPr>
        <p:spPr bwMode="auto">
          <a:xfrm>
            <a:off x="3116263" y="4387850"/>
            <a:ext cx="184150" cy="185738"/>
          </a:xfrm>
          <a:custGeom>
            <a:avLst/>
            <a:gdLst>
              <a:gd name="T0" fmla="*/ 49 w 49"/>
              <a:gd name="T1" fmla="*/ 17 h 49"/>
              <a:gd name="T2" fmla="*/ 21 w 49"/>
              <a:gd name="T3" fmla="*/ 48 h 49"/>
              <a:gd name="T4" fmla="*/ 4 w 49"/>
              <a:gd name="T5" fmla="*/ 44 h 49"/>
              <a:gd name="T6" fmla="*/ 0 w 49"/>
              <a:gd name="T7" fmla="*/ 32 h 49"/>
              <a:gd name="T8" fmla="*/ 28 w 49"/>
              <a:gd name="T9" fmla="*/ 1 h 49"/>
              <a:gd name="T10" fmla="*/ 45 w 49"/>
              <a:gd name="T11" fmla="*/ 5 h 49"/>
              <a:gd name="T12" fmla="*/ 49 w 49"/>
              <a:gd name="T13" fmla="*/ 1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49">
                <a:moveTo>
                  <a:pt x="49" y="17"/>
                </a:moveTo>
                <a:cubicBezTo>
                  <a:pt x="49" y="32"/>
                  <a:pt x="36" y="46"/>
                  <a:pt x="21" y="48"/>
                </a:cubicBezTo>
                <a:cubicBezTo>
                  <a:pt x="14" y="49"/>
                  <a:pt x="8" y="47"/>
                  <a:pt x="4" y="44"/>
                </a:cubicBezTo>
                <a:cubicBezTo>
                  <a:pt x="2" y="40"/>
                  <a:pt x="0" y="36"/>
                  <a:pt x="0" y="32"/>
                </a:cubicBezTo>
                <a:cubicBezTo>
                  <a:pt x="0" y="17"/>
                  <a:pt x="13" y="3"/>
                  <a:pt x="28" y="1"/>
                </a:cubicBezTo>
                <a:cubicBezTo>
                  <a:pt x="35" y="0"/>
                  <a:pt x="41" y="1"/>
                  <a:pt x="45" y="5"/>
                </a:cubicBezTo>
                <a:cubicBezTo>
                  <a:pt x="47" y="8"/>
                  <a:pt x="49" y="12"/>
                  <a:pt x="49" y="17"/>
                </a:cubicBezTo>
                <a:close/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Rectangle 36"/>
          <p:cNvSpPr>
            <a:spLocks noChangeArrowheads="1"/>
          </p:cNvSpPr>
          <p:nvPr/>
        </p:nvSpPr>
        <p:spPr bwMode="auto">
          <a:xfrm>
            <a:off x="3271838" y="4621213"/>
            <a:ext cx="841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600" b="0" i="0" u="none" strike="noStrike" cap="none" normalizeH="0" baseline="0" smtClean="0">
                <a:ln>
                  <a:noFill/>
                </a:ln>
                <a:solidFill>
                  <a:srgbClr val="E5E5E5"/>
                </a:solidFill>
                <a:effectLst/>
                <a:latin typeface="Times New Roman" panose="02020603050405020304" pitchFamily="18" charset="0"/>
              </a:rPr>
              <a:t>2016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Freeform 37"/>
          <p:cNvSpPr/>
          <p:nvPr/>
        </p:nvSpPr>
        <p:spPr bwMode="auto">
          <a:xfrm>
            <a:off x="3171825" y="4445000"/>
            <a:ext cx="98425" cy="101600"/>
          </a:xfrm>
          <a:custGeom>
            <a:avLst/>
            <a:gdLst>
              <a:gd name="T0" fmla="*/ 21 w 26"/>
              <a:gd name="T1" fmla="*/ 2 h 27"/>
              <a:gd name="T2" fmla="*/ 13 w 26"/>
              <a:gd name="T3" fmla="*/ 0 h 27"/>
              <a:gd name="T4" fmla="*/ 0 w 26"/>
              <a:gd name="T5" fmla="*/ 15 h 27"/>
              <a:gd name="T6" fmla="*/ 1 w 26"/>
              <a:gd name="T7" fmla="*/ 20 h 27"/>
              <a:gd name="T8" fmla="*/ 13 w 26"/>
              <a:gd name="T9" fmla="*/ 26 h 27"/>
              <a:gd name="T10" fmla="*/ 26 w 26"/>
              <a:gd name="T11" fmla="*/ 11 h 27"/>
              <a:gd name="T12" fmla="*/ 21 w 26"/>
              <a:gd name="T13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7">
                <a:moveTo>
                  <a:pt x="21" y="2"/>
                </a:moveTo>
                <a:cubicBezTo>
                  <a:pt x="19" y="0"/>
                  <a:pt x="16" y="0"/>
                  <a:pt x="13" y="0"/>
                </a:cubicBezTo>
                <a:cubicBezTo>
                  <a:pt x="6" y="1"/>
                  <a:pt x="0" y="8"/>
                  <a:pt x="0" y="15"/>
                </a:cubicBezTo>
                <a:cubicBezTo>
                  <a:pt x="0" y="17"/>
                  <a:pt x="1" y="19"/>
                  <a:pt x="1" y="20"/>
                </a:cubicBezTo>
                <a:cubicBezTo>
                  <a:pt x="4" y="24"/>
                  <a:pt x="8" y="27"/>
                  <a:pt x="13" y="26"/>
                </a:cubicBezTo>
                <a:cubicBezTo>
                  <a:pt x="20" y="25"/>
                  <a:pt x="26" y="18"/>
                  <a:pt x="26" y="11"/>
                </a:cubicBezTo>
                <a:cubicBezTo>
                  <a:pt x="26" y="7"/>
                  <a:pt x="24" y="4"/>
                  <a:pt x="21" y="2"/>
                </a:cubicBezTo>
                <a:close/>
              </a:path>
            </a:pathLst>
          </a:custGeom>
          <a:solidFill>
            <a:srgbClr val="09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38"/>
          <p:cNvSpPr/>
          <p:nvPr/>
        </p:nvSpPr>
        <p:spPr bwMode="auto">
          <a:xfrm>
            <a:off x="3171825" y="2746375"/>
            <a:ext cx="98425" cy="101600"/>
          </a:xfrm>
          <a:custGeom>
            <a:avLst/>
            <a:gdLst>
              <a:gd name="T0" fmla="*/ 21 w 26"/>
              <a:gd name="T1" fmla="*/ 2 h 27"/>
              <a:gd name="T2" fmla="*/ 13 w 26"/>
              <a:gd name="T3" fmla="*/ 0 h 27"/>
              <a:gd name="T4" fmla="*/ 0 w 26"/>
              <a:gd name="T5" fmla="*/ 15 h 27"/>
              <a:gd name="T6" fmla="*/ 1 w 26"/>
              <a:gd name="T7" fmla="*/ 21 h 27"/>
              <a:gd name="T8" fmla="*/ 13 w 26"/>
              <a:gd name="T9" fmla="*/ 26 h 27"/>
              <a:gd name="T10" fmla="*/ 26 w 26"/>
              <a:gd name="T11" fmla="*/ 11 h 27"/>
              <a:gd name="T12" fmla="*/ 21 w 26"/>
              <a:gd name="T13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7">
                <a:moveTo>
                  <a:pt x="21" y="2"/>
                </a:moveTo>
                <a:cubicBezTo>
                  <a:pt x="19" y="0"/>
                  <a:pt x="16" y="0"/>
                  <a:pt x="13" y="0"/>
                </a:cubicBezTo>
                <a:cubicBezTo>
                  <a:pt x="6" y="1"/>
                  <a:pt x="0" y="8"/>
                  <a:pt x="0" y="15"/>
                </a:cubicBezTo>
                <a:cubicBezTo>
                  <a:pt x="0" y="17"/>
                  <a:pt x="1" y="19"/>
                  <a:pt x="1" y="21"/>
                </a:cubicBezTo>
                <a:cubicBezTo>
                  <a:pt x="4" y="24"/>
                  <a:pt x="8" y="27"/>
                  <a:pt x="13" y="26"/>
                </a:cubicBezTo>
                <a:cubicBezTo>
                  <a:pt x="20" y="25"/>
                  <a:pt x="26" y="18"/>
                  <a:pt x="26" y="11"/>
                </a:cubicBezTo>
                <a:cubicBezTo>
                  <a:pt x="26" y="7"/>
                  <a:pt x="24" y="4"/>
                  <a:pt x="21" y="2"/>
                </a:cubicBezTo>
                <a:close/>
              </a:path>
            </a:pathLst>
          </a:custGeom>
          <a:solidFill>
            <a:srgbClr val="09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Rectangle 39"/>
          <p:cNvSpPr>
            <a:spLocks noChangeArrowheads="1"/>
          </p:cNvSpPr>
          <p:nvPr/>
        </p:nvSpPr>
        <p:spPr bwMode="auto">
          <a:xfrm>
            <a:off x="3213100" y="2795588"/>
            <a:ext cx="15875" cy="1698625"/>
          </a:xfrm>
          <a:prstGeom prst="rect">
            <a:avLst/>
          </a:prstGeom>
          <a:solidFill>
            <a:srgbClr val="09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40"/>
          <p:cNvSpPr/>
          <p:nvPr/>
        </p:nvSpPr>
        <p:spPr bwMode="auto">
          <a:xfrm>
            <a:off x="3213100" y="2795588"/>
            <a:ext cx="15875" cy="1698625"/>
          </a:xfrm>
          <a:custGeom>
            <a:avLst/>
            <a:gdLst>
              <a:gd name="T0" fmla="*/ 10 w 10"/>
              <a:gd name="T1" fmla="*/ 1070 h 1070"/>
              <a:gd name="T2" fmla="*/ 10 w 10"/>
              <a:gd name="T3" fmla="*/ 0 h 1070"/>
              <a:gd name="T4" fmla="*/ 0 w 10"/>
              <a:gd name="T5" fmla="*/ 0 h 1070"/>
              <a:gd name="T6" fmla="*/ 0 w 10"/>
              <a:gd name="T7" fmla="*/ 1070 h 1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1070">
                <a:moveTo>
                  <a:pt x="10" y="1070"/>
                </a:moveTo>
                <a:lnTo>
                  <a:pt x="10" y="0"/>
                </a:lnTo>
                <a:lnTo>
                  <a:pt x="0" y="0"/>
                </a:lnTo>
                <a:lnTo>
                  <a:pt x="0" y="107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41"/>
          <p:cNvSpPr/>
          <p:nvPr/>
        </p:nvSpPr>
        <p:spPr bwMode="auto">
          <a:xfrm>
            <a:off x="4351338" y="4022725"/>
            <a:ext cx="109538" cy="1006475"/>
          </a:xfrm>
          <a:custGeom>
            <a:avLst/>
            <a:gdLst>
              <a:gd name="T0" fmla="*/ 0 w 69"/>
              <a:gd name="T1" fmla="*/ 555 h 634"/>
              <a:gd name="T2" fmla="*/ 0 w 69"/>
              <a:gd name="T3" fmla="*/ 0 h 634"/>
              <a:gd name="T4" fmla="*/ 69 w 69"/>
              <a:gd name="T5" fmla="*/ 79 h 634"/>
              <a:gd name="T6" fmla="*/ 69 w 69"/>
              <a:gd name="T7" fmla="*/ 634 h 634"/>
              <a:gd name="T8" fmla="*/ 0 w 69"/>
              <a:gd name="T9" fmla="*/ 555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34">
                <a:moveTo>
                  <a:pt x="0" y="555"/>
                </a:moveTo>
                <a:lnTo>
                  <a:pt x="0" y="0"/>
                </a:lnTo>
                <a:lnTo>
                  <a:pt x="69" y="79"/>
                </a:lnTo>
                <a:lnTo>
                  <a:pt x="69" y="634"/>
                </a:lnTo>
                <a:lnTo>
                  <a:pt x="0" y="55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42"/>
          <p:cNvSpPr/>
          <p:nvPr/>
        </p:nvSpPr>
        <p:spPr bwMode="auto">
          <a:xfrm>
            <a:off x="4460875" y="4000500"/>
            <a:ext cx="1146175" cy="1028700"/>
          </a:xfrm>
          <a:custGeom>
            <a:avLst/>
            <a:gdLst>
              <a:gd name="T0" fmla="*/ 0 w 722"/>
              <a:gd name="T1" fmla="*/ 648 h 648"/>
              <a:gd name="T2" fmla="*/ 0 w 722"/>
              <a:gd name="T3" fmla="*/ 93 h 648"/>
              <a:gd name="T4" fmla="*/ 722 w 722"/>
              <a:gd name="T5" fmla="*/ 0 h 648"/>
              <a:gd name="T6" fmla="*/ 722 w 722"/>
              <a:gd name="T7" fmla="*/ 553 h 648"/>
              <a:gd name="T8" fmla="*/ 0 w 722"/>
              <a:gd name="T9" fmla="*/ 648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2" h="648">
                <a:moveTo>
                  <a:pt x="0" y="648"/>
                </a:moveTo>
                <a:lnTo>
                  <a:pt x="0" y="93"/>
                </a:lnTo>
                <a:lnTo>
                  <a:pt x="722" y="0"/>
                </a:lnTo>
                <a:lnTo>
                  <a:pt x="722" y="553"/>
                </a:lnTo>
                <a:lnTo>
                  <a:pt x="0" y="648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43"/>
          <p:cNvSpPr/>
          <p:nvPr/>
        </p:nvSpPr>
        <p:spPr bwMode="auto">
          <a:xfrm>
            <a:off x="4351338" y="3876675"/>
            <a:ext cx="1255713" cy="271463"/>
          </a:xfrm>
          <a:custGeom>
            <a:avLst/>
            <a:gdLst>
              <a:gd name="T0" fmla="*/ 791 w 791"/>
              <a:gd name="T1" fmla="*/ 78 h 171"/>
              <a:gd name="T2" fmla="*/ 722 w 791"/>
              <a:gd name="T3" fmla="*/ 0 h 171"/>
              <a:gd name="T4" fmla="*/ 0 w 791"/>
              <a:gd name="T5" fmla="*/ 92 h 171"/>
              <a:gd name="T6" fmla="*/ 69 w 791"/>
              <a:gd name="T7" fmla="*/ 171 h 171"/>
              <a:gd name="T8" fmla="*/ 791 w 791"/>
              <a:gd name="T9" fmla="*/ 78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171">
                <a:moveTo>
                  <a:pt x="791" y="78"/>
                </a:moveTo>
                <a:lnTo>
                  <a:pt x="722" y="0"/>
                </a:lnTo>
                <a:lnTo>
                  <a:pt x="0" y="92"/>
                </a:lnTo>
                <a:lnTo>
                  <a:pt x="69" y="171"/>
                </a:lnTo>
                <a:lnTo>
                  <a:pt x="791" y="78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44"/>
          <p:cNvSpPr/>
          <p:nvPr/>
        </p:nvSpPr>
        <p:spPr bwMode="auto">
          <a:xfrm>
            <a:off x="4551363" y="4222750"/>
            <a:ext cx="190500" cy="195263"/>
          </a:xfrm>
          <a:custGeom>
            <a:avLst/>
            <a:gdLst>
              <a:gd name="T0" fmla="*/ 51 w 51"/>
              <a:gd name="T1" fmla="*/ 19 h 52"/>
              <a:gd name="T2" fmla="*/ 24 w 51"/>
              <a:gd name="T3" fmla="*/ 51 h 52"/>
              <a:gd name="T4" fmla="*/ 0 w 51"/>
              <a:gd name="T5" fmla="*/ 39 h 52"/>
              <a:gd name="T6" fmla="*/ 17 w 51"/>
              <a:gd name="T7" fmla="*/ 43 h 52"/>
              <a:gd name="T8" fmla="*/ 45 w 51"/>
              <a:gd name="T9" fmla="*/ 12 h 52"/>
              <a:gd name="T10" fmla="*/ 41 w 51"/>
              <a:gd name="T11" fmla="*/ 0 h 52"/>
              <a:gd name="T12" fmla="*/ 51 w 51"/>
              <a:gd name="T13" fmla="*/ 1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52">
                <a:moveTo>
                  <a:pt x="51" y="19"/>
                </a:moveTo>
                <a:cubicBezTo>
                  <a:pt x="51" y="35"/>
                  <a:pt x="39" y="48"/>
                  <a:pt x="24" y="51"/>
                </a:cubicBezTo>
                <a:cubicBezTo>
                  <a:pt x="13" y="52"/>
                  <a:pt x="4" y="47"/>
                  <a:pt x="0" y="39"/>
                </a:cubicBezTo>
                <a:cubicBezTo>
                  <a:pt x="4" y="42"/>
                  <a:pt x="10" y="44"/>
                  <a:pt x="17" y="43"/>
                </a:cubicBezTo>
                <a:cubicBezTo>
                  <a:pt x="32" y="41"/>
                  <a:pt x="45" y="27"/>
                  <a:pt x="45" y="12"/>
                </a:cubicBezTo>
                <a:cubicBezTo>
                  <a:pt x="45" y="7"/>
                  <a:pt x="43" y="3"/>
                  <a:pt x="41" y="0"/>
                </a:cubicBezTo>
                <a:cubicBezTo>
                  <a:pt x="47" y="4"/>
                  <a:pt x="51" y="11"/>
                  <a:pt x="51" y="19"/>
                </a:cubicBezTo>
                <a:close/>
              </a:path>
            </a:pathLst>
          </a:custGeom>
          <a:solidFill>
            <a:srgbClr val="CECE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45"/>
          <p:cNvSpPr/>
          <p:nvPr/>
        </p:nvSpPr>
        <p:spPr bwMode="auto">
          <a:xfrm>
            <a:off x="4535488" y="4203700"/>
            <a:ext cx="184150" cy="184150"/>
          </a:xfrm>
          <a:custGeom>
            <a:avLst/>
            <a:gdLst>
              <a:gd name="T0" fmla="*/ 49 w 49"/>
              <a:gd name="T1" fmla="*/ 17 h 49"/>
              <a:gd name="T2" fmla="*/ 21 w 49"/>
              <a:gd name="T3" fmla="*/ 48 h 49"/>
              <a:gd name="T4" fmla="*/ 4 w 49"/>
              <a:gd name="T5" fmla="*/ 44 h 49"/>
              <a:gd name="T6" fmla="*/ 0 w 49"/>
              <a:gd name="T7" fmla="*/ 32 h 49"/>
              <a:gd name="T8" fmla="*/ 28 w 49"/>
              <a:gd name="T9" fmla="*/ 1 h 49"/>
              <a:gd name="T10" fmla="*/ 45 w 49"/>
              <a:gd name="T11" fmla="*/ 5 h 49"/>
              <a:gd name="T12" fmla="*/ 49 w 49"/>
              <a:gd name="T13" fmla="*/ 1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9" h="49">
                <a:moveTo>
                  <a:pt x="49" y="17"/>
                </a:moveTo>
                <a:cubicBezTo>
                  <a:pt x="49" y="32"/>
                  <a:pt x="36" y="46"/>
                  <a:pt x="21" y="48"/>
                </a:cubicBezTo>
                <a:cubicBezTo>
                  <a:pt x="14" y="49"/>
                  <a:pt x="8" y="47"/>
                  <a:pt x="4" y="44"/>
                </a:cubicBezTo>
                <a:cubicBezTo>
                  <a:pt x="2" y="41"/>
                  <a:pt x="0" y="36"/>
                  <a:pt x="0" y="32"/>
                </a:cubicBezTo>
                <a:cubicBezTo>
                  <a:pt x="0" y="17"/>
                  <a:pt x="13" y="3"/>
                  <a:pt x="28" y="1"/>
                </a:cubicBezTo>
                <a:cubicBezTo>
                  <a:pt x="35" y="0"/>
                  <a:pt x="41" y="1"/>
                  <a:pt x="45" y="5"/>
                </a:cubicBezTo>
                <a:cubicBezTo>
                  <a:pt x="47" y="8"/>
                  <a:pt x="49" y="12"/>
                  <a:pt x="49" y="17"/>
                </a:cubicBezTo>
                <a:close/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Rectangle 50"/>
          <p:cNvSpPr>
            <a:spLocks noChangeArrowheads="1"/>
          </p:cNvSpPr>
          <p:nvPr/>
        </p:nvSpPr>
        <p:spPr bwMode="auto">
          <a:xfrm>
            <a:off x="4692650" y="4437063"/>
            <a:ext cx="839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600" b="0" i="0" u="none" strike="noStrike" cap="none" normalizeH="0" baseline="0" smtClean="0">
                <a:ln>
                  <a:noFill/>
                </a:ln>
                <a:solidFill>
                  <a:srgbClr val="E5E5E5"/>
                </a:solidFill>
                <a:effectLst/>
                <a:latin typeface="Times New Roman" panose="02020603050405020304" pitchFamily="18" charset="0"/>
              </a:rPr>
              <a:t>2017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8" name="Freeform 51"/>
          <p:cNvSpPr/>
          <p:nvPr/>
        </p:nvSpPr>
        <p:spPr bwMode="auto">
          <a:xfrm>
            <a:off x="4592638" y="4260850"/>
            <a:ext cx="96838" cy="101600"/>
          </a:xfrm>
          <a:custGeom>
            <a:avLst/>
            <a:gdLst>
              <a:gd name="T0" fmla="*/ 21 w 26"/>
              <a:gd name="T1" fmla="*/ 2 h 27"/>
              <a:gd name="T2" fmla="*/ 13 w 26"/>
              <a:gd name="T3" fmla="*/ 0 h 27"/>
              <a:gd name="T4" fmla="*/ 0 w 26"/>
              <a:gd name="T5" fmla="*/ 15 h 27"/>
              <a:gd name="T6" fmla="*/ 1 w 26"/>
              <a:gd name="T7" fmla="*/ 21 h 27"/>
              <a:gd name="T8" fmla="*/ 13 w 26"/>
              <a:gd name="T9" fmla="*/ 26 h 27"/>
              <a:gd name="T10" fmla="*/ 26 w 26"/>
              <a:gd name="T11" fmla="*/ 11 h 27"/>
              <a:gd name="T12" fmla="*/ 21 w 26"/>
              <a:gd name="T13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7">
                <a:moveTo>
                  <a:pt x="21" y="2"/>
                </a:moveTo>
                <a:cubicBezTo>
                  <a:pt x="19" y="1"/>
                  <a:pt x="16" y="0"/>
                  <a:pt x="13" y="0"/>
                </a:cubicBezTo>
                <a:cubicBezTo>
                  <a:pt x="6" y="1"/>
                  <a:pt x="0" y="8"/>
                  <a:pt x="0" y="15"/>
                </a:cubicBezTo>
                <a:cubicBezTo>
                  <a:pt x="0" y="17"/>
                  <a:pt x="0" y="19"/>
                  <a:pt x="1" y="21"/>
                </a:cubicBezTo>
                <a:cubicBezTo>
                  <a:pt x="4" y="24"/>
                  <a:pt x="8" y="27"/>
                  <a:pt x="13" y="26"/>
                </a:cubicBezTo>
                <a:cubicBezTo>
                  <a:pt x="20" y="25"/>
                  <a:pt x="26" y="18"/>
                  <a:pt x="26" y="11"/>
                </a:cubicBezTo>
                <a:cubicBezTo>
                  <a:pt x="26" y="7"/>
                  <a:pt x="24" y="4"/>
                  <a:pt x="21" y="2"/>
                </a:cubicBezTo>
                <a:close/>
              </a:path>
            </a:pathLst>
          </a:custGeom>
          <a:solidFill>
            <a:srgbClr val="09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52"/>
          <p:cNvSpPr/>
          <p:nvPr/>
        </p:nvSpPr>
        <p:spPr bwMode="auto">
          <a:xfrm>
            <a:off x="4592638" y="2746375"/>
            <a:ext cx="96838" cy="101600"/>
          </a:xfrm>
          <a:custGeom>
            <a:avLst/>
            <a:gdLst>
              <a:gd name="T0" fmla="*/ 21 w 26"/>
              <a:gd name="T1" fmla="*/ 2 h 27"/>
              <a:gd name="T2" fmla="*/ 13 w 26"/>
              <a:gd name="T3" fmla="*/ 0 h 27"/>
              <a:gd name="T4" fmla="*/ 0 w 26"/>
              <a:gd name="T5" fmla="*/ 15 h 27"/>
              <a:gd name="T6" fmla="*/ 1 w 26"/>
              <a:gd name="T7" fmla="*/ 21 h 27"/>
              <a:gd name="T8" fmla="*/ 13 w 26"/>
              <a:gd name="T9" fmla="*/ 26 h 27"/>
              <a:gd name="T10" fmla="*/ 26 w 26"/>
              <a:gd name="T11" fmla="*/ 11 h 27"/>
              <a:gd name="T12" fmla="*/ 21 w 26"/>
              <a:gd name="T13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7">
                <a:moveTo>
                  <a:pt x="21" y="2"/>
                </a:moveTo>
                <a:cubicBezTo>
                  <a:pt x="19" y="0"/>
                  <a:pt x="16" y="0"/>
                  <a:pt x="13" y="0"/>
                </a:cubicBezTo>
                <a:cubicBezTo>
                  <a:pt x="6" y="1"/>
                  <a:pt x="0" y="8"/>
                  <a:pt x="0" y="15"/>
                </a:cubicBezTo>
                <a:cubicBezTo>
                  <a:pt x="0" y="17"/>
                  <a:pt x="0" y="19"/>
                  <a:pt x="1" y="21"/>
                </a:cubicBezTo>
                <a:cubicBezTo>
                  <a:pt x="4" y="24"/>
                  <a:pt x="8" y="27"/>
                  <a:pt x="13" y="26"/>
                </a:cubicBezTo>
                <a:cubicBezTo>
                  <a:pt x="20" y="25"/>
                  <a:pt x="26" y="18"/>
                  <a:pt x="26" y="11"/>
                </a:cubicBezTo>
                <a:cubicBezTo>
                  <a:pt x="26" y="7"/>
                  <a:pt x="24" y="4"/>
                  <a:pt x="21" y="2"/>
                </a:cubicBezTo>
                <a:close/>
              </a:path>
            </a:pathLst>
          </a:custGeom>
          <a:solidFill>
            <a:srgbClr val="09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Rectangle 53"/>
          <p:cNvSpPr>
            <a:spLocks noChangeArrowheads="1"/>
          </p:cNvSpPr>
          <p:nvPr/>
        </p:nvSpPr>
        <p:spPr bwMode="auto">
          <a:xfrm>
            <a:off x="4633913" y="2795588"/>
            <a:ext cx="14288" cy="1514475"/>
          </a:xfrm>
          <a:prstGeom prst="rect">
            <a:avLst/>
          </a:prstGeom>
          <a:solidFill>
            <a:srgbClr val="09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54"/>
          <p:cNvSpPr/>
          <p:nvPr/>
        </p:nvSpPr>
        <p:spPr bwMode="auto">
          <a:xfrm>
            <a:off x="4633913" y="2795588"/>
            <a:ext cx="14288" cy="1514475"/>
          </a:xfrm>
          <a:custGeom>
            <a:avLst/>
            <a:gdLst>
              <a:gd name="T0" fmla="*/ 9 w 9"/>
              <a:gd name="T1" fmla="*/ 954 h 954"/>
              <a:gd name="T2" fmla="*/ 9 w 9"/>
              <a:gd name="T3" fmla="*/ 0 h 954"/>
              <a:gd name="T4" fmla="*/ 0 w 9"/>
              <a:gd name="T5" fmla="*/ 0 h 954"/>
              <a:gd name="T6" fmla="*/ 0 w 9"/>
              <a:gd name="T7" fmla="*/ 954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" h="954">
                <a:moveTo>
                  <a:pt x="9" y="954"/>
                </a:moveTo>
                <a:lnTo>
                  <a:pt x="9" y="0"/>
                </a:lnTo>
                <a:lnTo>
                  <a:pt x="0" y="0"/>
                </a:lnTo>
                <a:lnTo>
                  <a:pt x="0" y="95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55"/>
          <p:cNvSpPr/>
          <p:nvPr/>
        </p:nvSpPr>
        <p:spPr bwMode="auto">
          <a:xfrm>
            <a:off x="5772150" y="3841750"/>
            <a:ext cx="107950" cy="1001713"/>
          </a:xfrm>
          <a:custGeom>
            <a:avLst/>
            <a:gdLst>
              <a:gd name="T0" fmla="*/ 0 w 68"/>
              <a:gd name="T1" fmla="*/ 553 h 631"/>
              <a:gd name="T2" fmla="*/ 0 w 68"/>
              <a:gd name="T3" fmla="*/ 0 h 631"/>
              <a:gd name="T4" fmla="*/ 68 w 68"/>
              <a:gd name="T5" fmla="*/ 76 h 631"/>
              <a:gd name="T6" fmla="*/ 68 w 68"/>
              <a:gd name="T7" fmla="*/ 631 h 631"/>
              <a:gd name="T8" fmla="*/ 0 w 68"/>
              <a:gd name="T9" fmla="*/ 553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31">
                <a:moveTo>
                  <a:pt x="0" y="553"/>
                </a:moveTo>
                <a:lnTo>
                  <a:pt x="0" y="0"/>
                </a:lnTo>
                <a:lnTo>
                  <a:pt x="68" y="76"/>
                </a:lnTo>
                <a:lnTo>
                  <a:pt x="68" y="631"/>
                </a:lnTo>
                <a:lnTo>
                  <a:pt x="0" y="5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56"/>
          <p:cNvSpPr/>
          <p:nvPr/>
        </p:nvSpPr>
        <p:spPr bwMode="auto">
          <a:xfrm>
            <a:off x="5880100" y="3816350"/>
            <a:ext cx="1146175" cy="1027113"/>
          </a:xfrm>
          <a:custGeom>
            <a:avLst/>
            <a:gdLst>
              <a:gd name="T0" fmla="*/ 0 w 722"/>
              <a:gd name="T1" fmla="*/ 647 h 647"/>
              <a:gd name="T2" fmla="*/ 0 w 722"/>
              <a:gd name="T3" fmla="*/ 92 h 647"/>
              <a:gd name="T4" fmla="*/ 722 w 722"/>
              <a:gd name="T5" fmla="*/ 0 h 647"/>
              <a:gd name="T6" fmla="*/ 722 w 722"/>
              <a:gd name="T7" fmla="*/ 553 h 647"/>
              <a:gd name="T8" fmla="*/ 0 w 722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2" h="647">
                <a:moveTo>
                  <a:pt x="0" y="647"/>
                </a:moveTo>
                <a:lnTo>
                  <a:pt x="0" y="92"/>
                </a:lnTo>
                <a:lnTo>
                  <a:pt x="722" y="0"/>
                </a:lnTo>
                <a:lnTo>
                  <a:pt x="722" y="553"/>
                </a:lnTo>
                <a:lnTo>
                  <a:pt x="0" y="647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57"/>
          <p:cNvSpPr/>
          <p:nvPr/>
        </p:nvSpPr>
        <p:spPr bwMode="auto">
          <a:xfrm>
            <a:off x="5772150" y="3692525"/>
            <a:ext cx="1254125" cy="269875"/>
          </a:xfrm>
          <a:custGeom>
            <a:avLst/>
            <a:gdLst>
              <a:gd name="T0" fmla="*/ 790 w 790"/>
              <a:gd name="T1" fmla="*/ 78 h 170"/>
              <a:gd name="T2" fmla="*/ 721 w 790"/>
              <a:gd name="T3" fmla="*/ 0 h 170"/>
              <a:gd name="T4" fmla="*/ 0 w 790"/>
              <a:gd name="T5" fmla="*/ 94 h 170"/>
              <a:gd name="T6" fmla="*/ 68 w 790"/>
              <a:gd name="T7" fmla="*/ 170 h 170"/>
              <a:gd name="T8" fmla="*/ 790 w 790"/>
              <a:gd name="T9" fmla="*/ 78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0" h="170">
                <a:moveTo>
                  <a:pt x="790" y="78"/>
                </a:moveTo>
                <a:lnTo>
                  <a:pt x="721" y="0"/>
                </a:lnTo>
                <a:lnTo>
                  <a:pt x="0" y="94"/>
                </a:lnTo>
                <a:lnTo>
                  <a:pt x="68" y="170"/>
                </a:lnTo>
                <a:lnTo>
                  <a:pt x="790" y="78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58"/>
          <p:cNvSpPr/>
          <p:nvPr/>
        </p:nvSpPr>
        <p:spPr bwMode="auto">
          <a:xfrm>
            <a:off x="5942805" y="4040982"/>
            <a:ext cx="195263" cy="195263"/>
          </a:xfrm>
          <a:custGeom>
            <a:avLst/>
            <a:gdLst>
              <a:gd name="T0" fmla="*/ 52 w 52"/>
              <a:gd name="T1" fmla="*/ 20 h 52"/>
              <a:gd name="T2" fmla="*/ 25 w 52"/>
              <a:gd name="T3" fmla="*/ 51 h 52"/>
              <a:gd name="T4" fmla="*/ 0 w 52"/>
              <a:gd name="T5" fmla="*/ 39 h 52"/>
              <a:gd name="T6" fmla="*/ 18 w 52"/>
              <a:gd name="T7" fmla="*/ 43 h 52"/>
              <a:gd name="T8" fmla="*/ 45 w 52"/>
              <a:gd name="T9" fmla="*/ 12 h 52"/>
              <a:gd name="T10" fmla="*/ 42 w 52"/>
              <a:gd name="T11" fmla="*/ 0 h 52"/>
              <a:gd name="T12" fmla="*/ 52 w 52"/>
              <a:gd name="T13" fmla="*/ 2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52">
                <a:moveTo>
                  <a:pt x="52" y="20"/>
                </a:moveTo>
                <a:cubicBezTo>
                  <a:pt x="52" y="35"/>
                  <a:pt x="40" y="49"/>
                  <a:pt x="25" y="51"/>
                </a:cubicBezTo>
                <a:cubicBezTo>
                  <a:pt x="14" y="52"/>
                  <a:pt x="5" y="47"/>
                  <a:pt x="0" y="39"/>
                </a:cubicBezTo>
                <a:cubicBezTo>
                  <a:pt x="5" y="43"/>
                  <a:pt x="11" y="44"/>
                  <a:pt x="18" y="43"/>
                </a:cubicBezTo>
                <a:cubicBezTo>
                  <a:pt x="33" y="41"/>
                  <a:pt x="45" y="27"/>
                  <a:pt x="45" y="12"/>
                </a:cubicBezTo>
                <a:cubicBezTo>
                  <a:pt x="45" y="8"/>
                  <a:pt x="44" y="3"/>
                  <a:pt x="42" y="0"/>
                </a:cubicBezTo>
                <a:cubicBezTo>
                  <a:pt x="48" y="4"/>
                  <a:pt x="52" y="11"/>
                  <a:pt x="52" y="20"/>
                </a:cubicBezTo>
                <a:close/>
              </a:path>
            </a:pathLst>
          </a:custGeom>
          <a:solidFill>
            <a:srgbClr val="CECE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59"/>
          <p:cNvSpPr/>
          <p:nvPr/>
        </p:nvSpPr>
        <p:spPr bwMode="auto">
          <a:xfrm>
            <a:off x="5956300" y="4019550"/>
            <a:ext cx="179388" cy="184150"/>
          </a:xfrm>
          <a:custGeom>
            <a:avLst/>
            <a:gdLst>
              <a:gd name="T0" fmla="*/ 48 w 48"/>
              <a:gd name="T1" fmla="*/ 17 h 49"/>
              <a:gd name="T2" fmla="*/ 21 w 48"/>
              <a:gd name="T3" fmla="*/ 48 h 49"/>
              <a:gd name="T4" fmla="*/ 3 w 48"/>
              <a:gd name="T5" fmla="*/ 44 h 49"/>
              <a:gd name="T6" fmla="*/ 0 w 48"/>
              <a:gd name="T7" fmla="*/ 32 h 49"/>
              <a:gd name="T8" fmla="*/ 28 w 48"/>
              <a:gd name="T9" fmla="*/ 1 h 49"/>
              <a:gd name="T10" fmla="*/ 45 w 48"/>
              <a:gd name="T11" fmla="*/ 5 h 49"/>
              <a:gd name="T12" fmla="*/ 48 w 48"/>
              <a:gd name="T13" fmla="*/ 1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9">
                <a:moveTo>
                  <a:pt x="48" y="17"/>
                </a:moveTo>
                <a:cubicBezTo>
                  <a:pt x="48" y="32"/>
                  <a:pt x="36" y="46"/>
                  <a:pt x="21" y="48"/>
                </a:cubicBezTo>
                <a:cubicBezTo>
                  <a:pt x="14" y="49"/>
                  <a:pt x="8" y="48"/>
                  <a:pt x="3" y="44"/>
                </a:cubicBezTo>
                <a:cubicBezTo>
                  <a:pt x="1" y="41"/>
                  <a:pt x="0" y="37"/>
                  <a:pt x="0" y="32"/>
                </a:cubicBezTo>
                <a:cubicBezTo>
                  <a:pt x="0" y="17"/>
                  <a:pt x="13" y="3"/>
                  <a:pt x="28" y="1"/>
                </a:cubicBezTo>
                <a:cubicBezTo>
                  <a:pt x="34" y="0"/>
                  <a:pt x="41" y="2"/>
                  <a:pt x="45" y="5"/>
                </a:cubicBezTo>
                <a:cubicBezTo>
                  <a:pt x="47" y="8"/>
                  <a:pt x="48" y="13"/>
                  <a:pt x="48" y="17"/>
                </a:cubicBezTo>
                <a:close/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Rectangle 64"/>
          <p:cNvSpPr>
            <a:spLocks noChangeArrowheads="1"/>
          </p:cNvSpPr>
          <p:nvPr/>
        </p:nvSpPr>
        <p:spPr bwMode="auto">
          <a:xfrm>
            <a:off x="6111875" y="4252913"/>
            <a:ext cx="841375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600" b="0" i="0" u="none" strike="noStrike" cap="none" normalizeH="0" baseline="0" smtClean="0">
                <a:ln>
                  <a:noFill/>
                </a:ln>
                <a:solidFill>
                  <a:srgbClr val="E5E5E5"/>
                </a:solidFill>
                <a:effectLst/>
                <a:latin typeface="Times New Roman" panose="02020603050405020304" pitchFamily="18" charset="0"/>
              </a:rPr>
              <a:t>2018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2" name="Freeform 65"/>
          <p:cNvSpPr/>
          <p:nvPr/>
        </p:nvSpPr>
        <p:spPr bwMode="auto">
          <a:xfrm>
            <a:off x="6011863" y="4075113"/>
            <a:ext cx="98425" cy="103188"/>
          </a:xfrm>
          <a:custGeom>
            <a:avLst/>
            <a:gdLst>
              <a:gd name="T0" fmla="*/ 21 w 26"/>
              <a:gd name="T1" fmla="*/ 2 h 27"/>
              <a:gd name="T2" fmla="*/ 13 w 26"/>
              <a:gd name="T3" fmla="*/ 0 h 27"/>
              <a:gd name="T4" fmla="*/ 0 w 26"/>
              <a:gd name="T5" fmla="*/ 15 h 27"/>
              <a:gd name="T6" fmla="*/ 1 w 26"/>
              <a:gd name="T7" fmla="*/ 21 h 27"/>
              <a:gd name="T8" fmla="*/ 13 w 26"/>
              <a:gd name="T9" fmla="*/ 26 h 27"/>
              <a:gd name="T10" fmla="*/ 26 w 26"/>
              <a:gd name="T11" fmla="*/ 12 h 27"/>
              <a:gd name="T12" fmla="*/ 21 w 26"/>
              <a:gd name="T13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7">
                <a:moveTo>
                  <a:pt x="21" y="2"/>
                </a:moveTo>
                <a:cubicBezTo>
                  <a:pt x="19" y="1"/>
                  <a:pt x="16" y="0"/>
                  <a:pt x="13" y="0"/>
                </a:cubicBezTo>
                <a:cubicBezTo>
                  <a:pt x="6" y="1"/>
                  <a:pt x="0" y="8"/>
                  <a:pt x="0" y="15"/>
                </a:cubicBezTo>
                <a:cubicBezTo>
                  <a:pt x="0" y="17"/>
                  <a:pt x="0" y="19"/>
                  <a:pt x="1" y="21"/>
                </a:cubicBezTo>
                <a:cubicBezTo>
                  <a:pt x="4" y="25"/>
                  <a:pt x="8" y="27"/>
                  <a:pt x="13" y="26"/>
                </a:cubicBezTo>
                <a:cubicBezTo>
                  <a:pt x="20" y="25"/>
                  <a:pt x="26" y="19"/>
                  <a:pt x="26" y="12"/>
                </a:cubicBezTo>
                <a:cubicBezTo>
                  <a:pt x="26" y="8"/>
                  <a:pt x="24" y="4"/>
                  <a:pt x="21" y="2"/>
                </a:cubicBezTo>
                <a:close/>
              </a:path>
            </a:pathLst>
          </a:custGeom>
          <a:solidFill>
            <a:srgbClr val="09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66"/>
          <p:cNvSpPr/>
          <p:nvPr/>
        </p:nvSpPr>
        <p:spPr bwMode="auto">
          <a:xfrm>
            <a:off x="6011863" y="2746375"/>
            <a:ext cx="98425" cy="101600"/>
          </a:xfrm>
          <a:custGeom>
            <a:avLst/>
            <a:gdLst>
              <a:gd name="T0" fmla="*/ 21 w 26"/>
              <a:gd name="T1" fmla="*/ 2 h 27"/>
              <a:gd name="T2" fmla="*/ 13 w 26"/>
              <a:gd name="T3" fmla="*/ 0 h 27"/>
              <a:gd name="T4" fmla="*/ 0 w 26"/>
              <a:gd name="T5" fmla="*/ 15 h 27"/>
              <a:gd name="T6" fmla="*/ 1 w 26"/>
              <a:gd name="T7" fmla="*/ 21 h 27"/>
              <a:gd name="T8" fmla="*/ 13 w 26"/>
              <a:gd name="T9" fmla="*/ 26 h 27"/>
              <a:gd name="T10" fmla="*/ 26 w 26"/>
              <a:gd name="T11" fmla="*/ 11 h 27"/>
              <a:gd name="T12" fmla="*/ 21 w 26"/>
              <a:gd name="T13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7">
                <a:moveTo>
                  <a:pt x="21" y="2"/>
                </a:moveTo>
                <a:cubicBezTo>
                  <a:pt x="19" y="0"/>
                  <a:pt x="16" y="0"/>
                  <a:pt x="13" y="0"/>
                </a:cubicBezTo>
                <a:cubicBezTo>
                  <a:pt x="6" y="1"/>
                  <a:pt x="0" y="8"/>
                  <a:pt x="0" y="15"/>
                </a:cubicBezTo>
                <a:cubicBezTo>
                  <a:pt x="0" y="17"/>
                  <a:pt x="0" y="19"/>
                  <a:pt x="1" y="21"/>
                </a:cubicBezTo>
                <a:cubicBezTo>
                  <a:pt x="4" y="24"/>
                  <a:pt x="8" y="27"/>
                  <a:pt x="13" y="26"/>
                </a:cubicBezTo>
                <a:cubicBezTo>
                  <a:pt x="20" y="25"/>
                  <a:pt x="26" y="18"/>
                  <a:pt x="26" y="11"/>
                </a:cubicBezTo>
                <a:cubicBezTo>
                  <a:pt x="26" y="7"/>
                  <a:pt x="24" y="4"/>
                  <a:pt x="21" y="2"/>
                </a:cubicBezTo>
                <a:close/>
              </a:path>
            </a:pathLst>
          </a:custGeom>
          <a:solidFill>
            <a:srgbClr val="09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Rectangle 67"/>
          <p:cNvSpPr>
            <a:spLocks noChangeArrowheads="1"/>
          </p:cNvSpPr>
          <p:nvPr/>
        </p:nvSpPr>
        <p:spPr bwMode="auto">
          <a:xfrm>
            <a:off x="6053138" y="2795588"/>
            <a:ext cx="15875" cy="1328738"/>
          </a:xfrm>
          <a:prstGeom prst="rect">
            <a:avLst/>
          </a:prstGeom>
          <a:solidFill>
            <a:srgbClr val="09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68"/>
          <p:cNvSpPr/>
          <p:nvPr/>
        </p:nvSpPr>
        <p:spPr bwMode="auto">
          <a:xfrm>
            <a:off x="6053138" y="2795588"/>
            <a:ext cx="15875" cy="1328738"/>
          </a:xfrm>
          <a:custGeom>
            <a:avLst/>
            <a:gdLst>
              <a:gd name="T0" fmla="*/ 10 w 10"/>
              <a:gd name="T1" fmla="*/ 837 h 837"/>
              <a:gd name="T2" fmla="*/ 10 w 10"/>
              <a:gd name="T3" fmla="*/ 0 h 837"/>
              <a:gd name="T4" fmla="*/ 0 w 10"/>
              <a:gd name="T5" fmla="*/ 0 h 837"/>
              <a:gd name="T6" fmla="*/ 0 w 10"/>
              <a:gd name="T7" fmla="*/ 837 h 8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837">
                <a:moveTo>
                  <a:pt x="10" y="837"/>
                </a:moveTo>
                <a:lnTo>
                  <a:pt x="10" y="0"/>
                </a:lnTo>
                <a:lnTo>
                  <a:pt x="0" y="0"/>
                </a:lnTo>
                <a:lnTo>
                  <a:pt x="0" y="83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69"/>
          <p:cNvSpPr/>
          <p:nvPr/>
        </p:nvSpPr>
        <p:spPr bwMode="auto">
          <a:xfrm>
            <a:off x="7191375" y="3657600"/>
            <a:ext cx="109538" cy="1001713"/>
          </a:xfrm>
          <a:custGeom>
            <a:avLst/>
            <a:gdLst>
              <a:gd name="T0" fmla="*/ 0 w 69"/>
              <a:gd name="T1" fmla="*/ 553 h 631"/>
              <a:gd name="T2" fmla="*/ 0 w 69"/>
              <a:gd name="T3" fmla="*/ 0 h 631"/>
              <a:gd name="T4" fmla="*/ 69 w 69"/>
              <a:gd name="T5" fmla="*/ 76 h 631"/>
              <a:gd name="T6" fmla="*/ 69 w 69"/>
              <a:gd name="T7" fmla="*/ 631 h 631"/>
              <a:gd name="T8" fmla="*/ 0 w 69"/>
              <a:gd name="T9" fmla="*/ 553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631">
                <a:moveTo>
                  <a:pt x="0" y="553"/>
                </a:moveTo>
                <a:lnTo>
                  <a:pt x="0" y="0"/>
                </a:lnTo>
                <a:lnTo>
                  <a:pt x="69" y="76"/>
                </a:lnTo>
                <a:lnTo>
                  <a:pt x="69" y="631"/>
                </a:lnTo>
                <a:lnTo>
                  <a:pt x="0" y="5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70"/>
          <p:cNvSpPr/>
          <p:nvPr/>
        </p:nvSpPr>
        <p:spPr bwMode="auto">
          <a:xfrm>
            <a:off x="7300913" y="3632200"/>
            <a:ext cx="1144588" cy="1027113"/>
          </a:xfrm>
          <a:custGeom>
            <a:avLst/>
            <a:gdLst>
              <a:gd name="T0" fmla="*/ 0 w 721"/>
              <a:gd name="T1" fmla="*/ 647 h 647"/>
              <a:gd name="T2" fmla="*/ 0 w 721"/>
              <a:gd name="T3" fmla="*/ 92 h 647"/>
              <a:gd name="T4" fmla="*/ 721 w 721"/>
              <a:gd name="T5" fmla="*/ 0 h 647"/>
              <a:gd name="T6" fmla="*/ 721 w 721"/>
              <a:gd name="T7" fmla="*/ 555 h 647"/>
              <a:gd name="T8" fmla="*/ 0 w 721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1" h="647">
                <a:moveTo>
                  <a:pt x="0" y="647"/>
                </a:moveTo>
                <a:lnTo>
                  <a:pt x="0" y="92"/>
                </a:lnTo>
                <a:lnTo>
                  <a:pt x="721" y="0"/>
                </a:lnTo>
                <a:lnTo>
                  <a:pt x="721" y="555"/>
                </a:lnTo>
                <a:lnTo>
                  <a:pt x="0" y="647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71"/>
          <p:cNvSpPr/>
          <p:nvPr/>
        </p:nvSpPr>
        <p:spPr bwMode="auto">
          <a:xfrm>
            <a:off x="7191375" y="3506788"/>
            <a:ext cx="1254125" cy="271463"/>
          </a:xfrm>
          <a:custGeom>
            <a:avLst/>
            <a:gdLst>
              <a:gd name="T0" fmla="*/ 790 w 790"/>
              <a:gd name="T1" fmla="*/ 79 h 171"/>
              <a:gd name="T2" fmla="*/ 722 w 790"/>
              <a:gd name="T3" fmla="*/ 0 h 171"/>
              <a:gd name="T4" fmla="*/ 0 w 790"/>
              <a:gd name="T5" fmla="*/ 95 h 171"/>
              <a:gd name="T6" fmla="*/ 69 w 790"/>
              <a:gd name="T7" fmla="*/ 171 h 171"/>
              <a:gd name="T8" fmla="*/ 790 w 790"/>
              <a:gd name="T9" fmla="*/ 79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0" h="171">
                <a:moveTo>
                  <a:pt x="790" y="79"/>
                </a:moveTo>
                <a:lnTo>
                  <a:pt x="722" y="0"/>
                </a:lnTo>
                <a:lnTo>
                  <a:pt x="0" y="95"/>
                </a:lnTo>
                <a:lnTo>
                  <a:pt x="69" y="171"/>
                </a:lnTo>
                <a:lnTo>
                  <a:pt x="790" y="79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72"/>
          <p:cNvSpPr/>
          <p:nvPr/>
        </p:nvSpPr>
        <p:spPr bwMode="auto">
          <a:xfrm>
            <a:off x="7386638" y="3854450"/>
            <a:ext cx="195263" cy="195263"/>
          </a:xfrm>
          <a:custGeom>
            <a:avLst/>
            <a:gdLst>
              <a:gd name="T0" fmla="*/ 52 w 52"/>
              <a:gd name="T1" fmla="*/ 20 h 52"/>
              <a:gd name="T2" fmla="*/ 25 w 52"/>
              <a:gd name="T3" fmla="*/ 51 h 52"/>
              <a:gd name="T4" fmla="*/ 0 w 52"/>
              <a:gd name="T5" fmla="*/ 39 h 52"/>
              <a:gd name="T6" fmla="*/ 18 w 52"/>
              <a:gd name="T7" fmla="*/ 43 h 52"/>
              <a:gd name="T8" fmla="*/ 45 w 52"/>
              <a:gd name="T9" fmla="*/ 12 h 52"/>
              <a:gd name="T10" fmla="*/ 42 w 52"/>
              <a:gd name="T11" fmla="*/ 0 h 52"/>
              <a:gd name="T12" fmla="*/ 52 w 52"/>
              <a:gd name="T13" fmla="*/ 2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52">
                <a:moveTo>
                  <a:pt x="52" y="20"/>
                </a:moveTo>
                <a:cubicBezTo>
                  <a:pt x="52" y="35"/>
                  <a:pt x="40" y="49"/>
                  <a:pt x="25" y="51"/>
                </a:cubicBezTo>
                <a:cubicBezTo>
                  <a:pt x="14" y="52"/>
                  <a:pt x="5" y="48"/>
                  <a:pt x="0" y="39"/>
                </a:cubicBezTo>
                <a:cubicBezTo>
                  <a:pt x="5" y="43"/>
                  <a:pt x="11" y="44"/>
                  <a:pt x="18" y="43"/>
                </a:cubicBezTo>
                <a:cubicBezTo>
                  <a:pt x="33" y="41"/>
                  <a:pt x="45" y="28"/>
                  <a:pt x="45" y="12"/>
                </a:cubicBezTo>
                <a:cubicBezTo>
                  <a:pt x="45" y="8"/>
                  <a:pt x="44" y="4"/>
                  <a:pt x="42" y="0"/>
                </a:cubicBezTo>
                <a:cubicBezTo>
                  <a:pt x="48" y="4"/>
                  <a:pt x="52" y="11"/>
                  <a:pt x="52" y="20"/>
                </a:cubicBezTo>
                <a:close/>
              </a:path>
            </a:pathLst>
          </a:custGeom>
          <a:solidFill>
            <a:srgbClr val="CECE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Freeform 73"/>
          <p:cNvSpPr/>
          <p:nvPr/>
        </p:nvSpPr>
        <p:spPr bwMode="auto">
          <a:xfrm>
            <a:off x="7375525" y="3835400"/>
            <a:ext cx="180975" cy="184150"/>
          </a:xfrm>
          <a:custGeom>
            <a:avLst/>
            <a:gdLst>
              <a:gd name="T0" fmla="*/ 48 w 48"/>
              <a:gd name="T1" fmla="*/ 17 h 49"/>
              <a:gd name="T2" fmla="*/ 21 w 48"/>
              <a:gd name="T3" fmla="*/ 48 h 49"/>
              <a:gd name="T4" fmla="*/ 3 w 48"/>
              <a:gd name="T5" fmla="*/ 44 h 49"/>
              <a:gd name="T6" fmla="*/ 0 w 48"/>
              <a:gd name="T7" fmla="*/ 32 h 49"/>
              <a:gd name="T8" fmla="*/ 28 w 48"/>
              <a:gd name="T9" fmla="*/ 1 h 49"/>
              <a:gd name="T10" fmla="*/ 45 w 48"/>
              <a:gd name="T11" fmla="*/ 5 h 49"/>
              <a:gd name="T12" fmla="*/ 48 w 48"/>
              <a:gd name="T13" fmla="*/ 1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" h="49">
                <a:moveTo>
                  <a:pt x="48" y="17"/>
                </a:moveTo>
                <a:cubicBezTo>
                  <a:pt x="48" y="33"/>
                  <a:pt x="36" y="46"/>
                  <a:pt x="21" y="48"/>
                </a:cubicBezTo>
                <a:cubicBezTo>
                  <a:pt x="14" y="49"/>
                  <a:pt x="8" y="48"/>
                  <a:pt x="3" y="44"/>
                </a:cubicBezTo>
                <a:cubicBezTo>
                  <a:pt x="1" y="41"/>
                  <a:pt x="0" y="37"/>
                  <a:pt x="0" y="32"/>
                </a:cubicBezTo>
                <a:cubicBezTo>
                  <a:pt x="0" y="17"/>
                  <a:pt x="13" y="3"/>
                  <a:pt x="28" y="1"/>
                </a:cubicBezTo>
                <a:cubicBezTo>
                  <a:pt x="34" y="0"/>
                  <a:pt x="41" y="2"/>
                  <a:pt x="45" y="5"/>
                </a:cubicBezTo>
                <a:cubicBezTo>
                  <a:pt x="47" y="9"/>
                  <a:pt x="48" y="13"/>
                  <a:pt x="48" y="17"/>
                </a:cubicBezTo>
                <a:close/>
              </a:path>
            </a:pathLst>
          </a:cu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65" name="Rectangle 78"/>
          <p:cNvSpPr>
            <a:spLocks noChangeArrowheads="1"/>
          </p:cNvSpPr>
          <p:nvPr/>
        </p:nvSpPr>
        <p:spPr bwMode="auto">
          <a:xfrm>
            <a:off x="7531100" y="4068763"/>
            <a:ext cx="6668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600" b="0" i="0" u="none" strike="noStrike" cap="none" normalizeH="0" baseline="0" dirty="0" smtClean="0">
                <a:ln>
                  <a:noFill/>
                </a:ln>
                <a:solidFill>
                  <a:srgbClr val="E5E5E5"/>
                </a:solidFill>
                <a:effectLst/>
                <a:latin typeface="Times New Roman" panose="02020603050405020304" pitchFamily="18" charset="0"/>
              </a:rPr>
              <a:t>2020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266" name="Freeform 79"/>
          <p:cNvSpPr/>
          <p:nvPr/>
        </p:nvSpPr>
        <p:spPr bwMode="auto">
          <a:xfrm>
            <a:off x="7432675" y="3890963"/>
            <a:ext cx="96838" cy="101600"/>
          </a:xfrm>
          <a:custGeom>
            <a:avLst/>
            <a:gdLst>
              <a:gd name="T0" fmla="*/ 21 w 26"/>
              <a:gd name="T1" fmla="*/ 2 h 27"/>
              <a:gd name="T2" fmla="*/ 13 w 26"/>
              <a:gd name="T3" fmla="*/ 1 h 27"/>
              <a:gd name="T4" fmla="*/ 0 w 26"/>
              <a:gd name="T5" fmla="*/ 15 h 27"/>
              <a:gd name="T6" fmla="*/ 1 w 26"/>
              <a:gd name="T7" fmla="*/ 21 h 27"/>
              <a:gd name="T8" fmla="*/ 13 w 26"/>
              <a:gd name="T9" fmla="*/ 26 h 27"/>
              <a:gd name="T10" fmla="*/ 26 w 26"/>
              <a:gd name="T11" fmla="*/ 12 h 27"/>
              <a:gd name="T12" fmla="*/ 21 w 26"/>
              <a:gd name="T13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7">
                <a:moveTo>
                  <a:pt x="21" y="2"/>
                </a:moveTo>
                <a:cubicBezTo>
                  <a:pt x="19" y="1"/>
                  <a:pt x="16" y="0"/>
                  <a:pt x="13" y="1"/>
                </a:cubicBezTo>
                <a:cubicBezTo>
                  <a:pt x="6" y="2"/>
                  <a:pt x="0" y="8"/>
                  <a:pt x="0" y="15"/>
                </a:cubicBezTo>
                <a:cubicBezTo>
                  <a:pt x="0" y="17"/>
                  <a:pt x="0" y="19"/>
                  <a:pt x="1" y="21"/>
                </a:cubicBezTo>
                <a:cubicBezTo>
                  <a:pt x="3" y="25"/>
                  <a:pt x="8" y="27"/>
                  <a:pt x="13" y="26"/>
                </a:cubicBezTo>
                <a:cubicBezTo>
                  <a:pt x="20" y="25"/>
                  <a:pt x="26" y="19"/>
                  <a:pt x="26" y="12"/>
                </a:cubicBezTo>
                <a:cubicBezTo>
                  <a:pt x="26" y="8"/>
                  <a:pt x="24" y="4"/>
                  <a:pt x="21" y="2"/>
                </a:cubicBezTo>
                <a:close/>
              </a:path>
            </a:pathLst>
          </a:custGeom>
          <a:solidFill>
            <a:srgbClr val="09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67" name="Freeform 80"/>
          <p:cNvSpPr/>
          <p:nvPr/>
        </p:nvSpPr>
        <p:spPr bwMode="auto">
          <a:xfrm>
            <a:off x="7432675" y="2746375"/>
            <a:ext cx="96838" cy="101600"/>
          </a:xfrm>
          <a:custGeom>
            <a:avLst/>
            <a:gdLst>
              <a:gd name="T0" fmla="*/ 21 w 26"/>
              <a:gd name="T1" fmla="*/ 2 h 27"/>
              <a:gd name="T2" fmla="*/ 13 w 26"/>
              <a:gd name="T3" fmla="*/ 0 h 27"/>
              <a:gd name="T4" fmla="*/ 0 w 26"/>
              <a:gd name="T5" fmla="*/ 15 h 27"/>
              <a:gd name="T6" fmla="*/ 1 w 26"/>
              <a:gd name="T7" fmla="*/ 21 h 27"/>
              <a:gd name="T8" fmla="*/ 13 w 26"/>
              <a:gd name="T9" fmla="*/ 26 h 27"/>
              <a:gd name="T10" fmla="*/ 26 w 26"/>
              <a:gd name="T11" fmla="*/ 11 h 27"/>
              <a:gd name="T12" fmla="*/ 21 w 26"/>
              <a:gd name="T13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" h="27">
                <a:moveTo>
                  <a:pt x="21" y="2"/>
                </a:moveTo>
                <a:cubicBezTo>
                  <a:pt x="19" y="0"/>
                  <a:pt x="16" y="0"/>
                  <a:pt x="13" y="0"/>
                </a:cubicBezTo>
                <a:cubicBezTo>
                  <a:pt x="6" y="1"/>
                  <a:pt x="0" y="8"/>
                  <a:pt x="0" y="15"/>
                </a:cubicBezTo>
                <a:cubicBezTo>
                  <a:pt x="0" y="17"/>
                  <a:pt x="0" y="19"/>
                  <a:pt x="1" y="21"/>
                </a:cubicBezTo>
                <a:cubicBezTo>
                  <a:pt x="3" y="24"/>
                  <a:pt x="8" y="27"/>
                  <a:pt x="13" y="26"/>
                </a:cubicBezTo>
                <a:cubicBezTo>
                  <a:pt x="20" y="25"/>
                  <a:pt x="26" y="18"/>
                  <a:pt x="26" y="11"/>
                </a:cubicBezTo>
                <a:cubicBezTo>
                  <a:pt x="26" y="7"/>
                  <a:pt x="24" y="4"/>
                  <a:pt x="21" y="2"/>
                </a:cubicBezTo>
                <a:close/>
              </a:path>
            </a:pathLst>
          </a:custGeom>
          <a:solidFill>
            <a:srgbClr val="09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68" name="Rectangle 81"/>
          <p:cNvSpPr>
            <a:spLocks noChangeArrowheads="1"/>
          </p:cNvSpPr>
          <p:nvPr/>
        </p:nvSpPr>
        <p:spPr bwMode="auto">
          <a:xfrm>
            <a:off x="7469188" y="2795588"/>
            <a:ext cx="19050" cy="1144588"/>
          </a:xfrm>
          <a:prstGeom prst="rect">
            <a:avLst/>
          </a:prstGeom>
          <a:solidFill>
            <a:srgbClr val="092D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70" name="Freeform 82"/>
          <p:cNvSpPr/>
          <p:nvPr/>
        </p:nvSpPr>
        <p:spPr bwMode="auto">
          <a:xfrm>
            <a:off x="7469188" y="2795588"/>
            <a:ext cx="19050" cy="1144588"/>
          </a:xfrm>
          <a:custGeom>
            <a:avLst/>
            <a:gdLst>
              <a:gd name="T0" fmla="*/ 12 w 12"/>
              <a:gd name="T1" fmla="*/ 721 h 721"/>
              <a:gd name="T2" fmla="*/ 12 w 12"/>
              <a:gd name="T3" fmla="*/ 0 h 721"/>
              <a:gd name="T4" fmla="*/ 0 w 12"/>
              <a:gd name="T5" fmla="*/ 0 h 721"/>
              <a:gd name="T6" fmla="*/ 0 w 12"/>
              <a:gd name="T7" fmla="*/ 721 h 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" h="721">
                <a:moveTo>
                  <a:pt x="12" y="721"/>
                </a:moveTo>
                <a:lnTo>
                  <a:pt x="12" y="0"/>
                </a:lnTo>
                <a:lnTo>
                  <a:pt x="0" y="0"/>
                </a:lnTo>
                <a:lnTo>
                  <a:pt x="0" y="7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71" name="Freeform 83"/>
          <p:cNvSpPr/>
          <p:nvPr/>
        </p:nvSpPr>
        <p:spPr bwMode="auto">
          <a:xfrm>
            <a:off x="8612188" y="3457575"/>
            <a:ext cx="236538" cy="139700"/>
          </a:xfrm>
          <a:custGeom>
            <a:avLst/>
            <a:gdLst>
              <a:gd name="T0" fmla="*/ 78 w 149"/>
              <a:gd name="T1" fmla="*/ 0 h 88"/>
              <a:gd name="T2" fmla="*/ 0 w 149"/>
              <a:gd name="T3" fmla="*/ 10 h 88"/>
              <a:gd name="T4" fmla="*/ 68 w 149"/>
              <a:gd name="T5" fmla="*/ 88 h 88"/>
              <a:gd name="T6" fmla="*/ 149 w 149"/>
              <a:gd name="T7" fmla="*/ 76 h 88"/>
              <a:gd name="T8" fmla="*/ 78 w 149"/>
              <a:gd name="T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" h="88">
                <a:moveTo>
                  <a:pt x="78" y="0"/>
                </a:moveTo>
                <a:lnTo>
                  <a:pt x="0" y="10"/>
                </a:lnTo>
                <a:lnTo>
                  <a:pt x="68" y="88"/>
                </a:lnTo>
                <a:lnTo>
                  <a:pt x="149" y="76"/>
                </a:lnTo>
                <a:lnTo>
                  <a:pt x="78" y="0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75" name="Freeform 84"/>
          <p:cNvSpPr/>
          <p:nvPr/>
        </p:nvSpPr>
        <p:spPr bwMode="auto">
          <a:xfrm>
            <a:off x="8612188" y="3473450"/>
            <a:ext cx="107950" cy="1001713"/>
          </a:xfrm>
          <a:custGeom>
            <a:avLst/>
            <a:gdLst>
              <a:gd name="T0" fmla="*/ 0 w 68"/>
              <a:gd name="T1" fmla="*/ 555 h 631"/>
              <a:gd name="T2" fmla="*/ 0 w 68"/>
              <a:gd name="T3" fmla="*/ 0 h 631"/>
              <a:gd name="T4" fmla="*/ 68 w 68"/>
              <a:gd name="T5" fmla="*/ 78 h 631"/>
              <a:gd name="T6" fmla="*/ 68 w 68"/>
              <a:gd name="T7" fmla="*/ 631 h 631"/>
              <a:gd name="T8" fmla="*/ 0 w 68"/>
              <a:gd name="T9" fmla="*/ 555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631">
                <a:moveTo>
                  <a:pt x="0" y="555"/>
                </a:moveTo>
                <a:lnTo>
                  <a:pt x="0" y="0"/>
                </a:lnTo>
                <a:lnTo>
                  <a:pt x="68" y="78"/>
                </a:lnTo>
                <a:lnTo>
                  <a:pt x="68" y="631"/>
                </a:lnTo>
                <a:lnTo>
                  <a:pt x="0" y="555"/>
                </a:lnTo>
                <a:close/>
              </a:path>
            </a:pathLst>
          </a:custGeom>
          <a:solidFill>
            <a:srgbClr val="08283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76" name="Freeform 85"/>
          <p:cNvSpPr/>
          <p:nvPr/>
        </p:nvSpPr>
        <p:spPr bwMode="auto">
          <a:xfrm>
            <a:off x="8736013" y="3240088"/>
            <a:ext cx="112713" cy="338138"/>
          </a:xfrm>
          <a:custGeom>
            <a:avLst/>
            <a:gdLst>
              <a:gd name="T0" fmla="*/ 0 w 71"/>
              <a:gd name="T1" fmla="*/ 137 h 213"/>
              <a:gd name="T2" fmla="*/ 0 w 71"/>
              <a:gd name="T3" fmla="*/ 0 h 213"/>
              <a:gd name="T4" fmla="*/ 71 w 71"/>
              <a:gd name="T5" fmla="*/ 76 h 213"/>
              <a:gd name="T6" fmla="*/ 71 w 71"/>
              <a:gd name="T7" fmla="*/ 213 h 213"/>
              <a:gd name="T8" fmla="*/ 0 w 71"/>
              <a:gd name="T9" fmla="*/ 137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213">
                <a:moveTo>
                  <a:pt x="0" y="137"/>
                </a:moveTo>
                <a:lnTo>
                  <a:pt x="0" y="0"/>
                </a:lnTo>
                <a:lnTo>
                  <a:pt x="71" y="76"/>
                </a:lnTo>
                <a:lnTo>
                  <a:pt x="71" y="213"/>
                </a:lnTo>
                <a:lnTo>
                  <a:pt x="0" y="137"/>
                </a:lnTo>
                <a:close/>
              </a:path>
            </a:pathLst>
          </a:custGeom>
          <a:solidFill>
            <a:srgbClr val="E7E7E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280" name="Freeform 86"/>
          <p:cNvSpPr/>
          <p:nvPr/>
        </p:nvSpPr>
        <p:spPr bwMode="auto">
          <a:xfrm>
            <a:off x="8720138" y="3360738"/>
            <a:ext cx="909638" cy="1114425"/>
          </a:xfrm>
          <a:custGeom>
            <a:avLst/>
            <a:gdLst>
              <a:gd name="T0" fmla="*/ 0 w 573"/>
              <a:gd name="T1" fmla="*/ 702 h 702"/>
              <a:gd name="T2" fmla="*/ 0 w 573"/>
              <a:gd name="T3" fmla="*/ 149 h 702"/>
              <a:gd name="T4" fmla="*/ 81 w 573"/>
              <a:gd name="T5" fmla="*/ 137 h 702"/>
              <a:gd name="T6" fmla="*/ 81 w 573"/>
              <a:gd name="T7" fmla="*/ 0 h 702"/>
              <a:gd name="T8" fmla="*/ 573 w 573"/>
              <a:gd name="T9" fmla="*/ 628 h 702"/>
              <a:gd name="T10" fmla="*/ 0 w 573"/>
              <a:gd name="T11" fmla="*/ 702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3" h="702">
                <a:moveTo>
                  <a:pt x="0" y="702"/>
                </a:moveTo>
                <a:lnTo>
                  <a:pt x="0" y="149"/>
                </a:lnTo>
                <a:lnTo>
                  <a:pt x="81" y="137"/>
                </a:lnTo>
                <a:lnTo>
                  <a:pt x="81" y="0"/>
                </a:lnTo>
                <a:lnTo>
                  <a:pt x="573" y="628"/>
                </a:lnTo>
                <a:lnTo>
                  <a:pt x="0" y="702"/>
                </a:lnTo>
                <a:close/>
              </a:path>
            </a:pathLst>
          </a:custGeom>
          <a:solidFill>
            <a:srgbClr val="1A94B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30" name="组合 429"/>
          <p:cNvGrpSpPr/>
          <p:nvPr/>
        </p:nvGrpSpPr>
        <p:grpSpPr>
          <a:xfrm>
            <a:off x="3768879" y="1439943"/>
            <a:ext cx="2241974" cy="963559"/>
            <a:chOff x="7523108" y="3331677"/>
            <a:chExt cx="2241974" cy="963559"/>
          </a:xfrm>
        </p:grpSpPr>
        <p:sp>
          <p:nvSpPr>
            <p:cNvPr id="431" name="矩形 430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32" name="文本框 17"/>
            <p:cNvSpPr txBox="1"/>
            <p:nvPr/>
          </p:nvSpPr>
          <p:spPr>
            <a:xfrm>
              <a:off x="7523108" y="3641467"/>
              <a:ext cx="2161612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33" name="组合 432"/>
          <p:cNvGrpSpPr/>
          <p:nvPr/>
        </p:nvGrpSpPr>
        <p:grpSpPr>
          <a:xfrm>
            <a:off x="1417761" y="1439943"/>
            <a:ext cx="2241974" cy="963559"/>
            <a:chOff x="7523108" y="3331677"/>
            <a:chExt cx="2241974" cy="963559"/>
          </a:xfrm>
        </p:grpSpPr>
        <p:sp>
          <p:nvSpPr>
            <p:cNvPr id="434" name="矩形 433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35" name="文本框 17"/>
            <p:cNvSpPr txBox="1"/>
            <p:nvPr/>
          </p:nvSpPr>
          <p:spPr>
            <a:xfrm>
              <a:off x="7523108" y="3641467"/>
              <a:ext cx="2161612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36" name="组合 435"/>
          <p:cNvGrpSpPr/>
          <p:nvPr/>
        </p:nvGrpSpPr>
        <p:grpSpPr>
          <a:xfrm>
            <a:off x="8301501" y="1439943"/>
            <a:ext cx="2241974" cy="963559"/>
            <a:chOff x="7523108" y="3331677"/>
            <a:chExt cx="2241974" cy="963559"/>
          </a:xfrm>
        </p:grpSpPr>
        <p:sp>
          <p:nvSpPr>
            <p:cNvPr id="437" name="矩形 436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38" name="文本框 17"/>
            <p:cNvSpPr txBox="1"/>
            <p:nvPr/>
          </p:nvSpPr>
          <p:spPr>
            <a:xfrm>
              <a:off x="7523108" y="3641467"/>
              <a:ext cx="2161612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439" name="组合 438"/>
          <p:cNvGrpSpPr/>
          <p:nvPr/>
        </p:nvGrpSpPr>
        <p:grpSpPr>
          <a:xfrm>
            <a:off x="5950383" y="1439943"/>
            <a:ext cx="2241974" cy="963559"/>
            <a:chOff x="7523108" y="3331677"/>
            <a:chExt cx="2241974" cy="963559"/>
          </a:xfrm>
        </p:grpSpPr>
        <p:sp>
          <p:nvSpPr>
            <p:cNvPr id="440" name="矩形 439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441" name="文本框 17"/>
            <p:cNvSpPr txBox="1"/>
            <p:nvPr/>
          </p:nvSpPr>
          <p:spPr>
            <a:xfrm>
              <a:off x="7523108" y="3641467"/>
              <a:ext cx="2161612" cy="65376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71166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1947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5620685" y="1053923"/>
            <a:ext cx="687581" cy="750463"/>
            <a:chOff x="615950" y="5226050"/>
            <a:chExt cx="1058863" cy="1155700"/>
          </a:xfrm>
          <a:solidFill>
            <a:srgbClr val="1A94BC"/>
          </a:solidFill>
        </p:grpSpPr>
        <p:sp>
          <p:nvSpPr>
            <p:cNvPr id="4" name="Rectangle 17"/>
            <p:cNvSpPr>
              <a:spLocks noChangeArrowheads="1"/>
            </p:cNvSpPr>
            <p:nvPr/>
          </p:nvSpPr>
          <p:spPr bwMode="auto">
            <a:xfrm>
              <a:off x="615950" y="5226050"/>
              <a:ext cx="300038" cy="1155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1406525" y="5448300"/>
              <a:ext cx="268288" cy="933450"/>
            </a:xfrm>
            <a:custGeom>
              <a:avLst/>
              <a:gdLst>
                <a:gd name="T0" fmla="*/ 169 w 169"/>
                <a:gd name="T1" fmla="*/ 588 h 588"/>
                <a:gd name="T2" fmla="*/ 0 w 169"/>
                <a:gd name="T3" fmla="*/ 588 h 588"/>
                <a:gd name="T4" fmla="*/ 0 w 169"/>
                <a:gd name="T5" fmla="*/ 169 h 588"/>
                <a:gd name="T6" fmla="*/ 169 w 169"/>
                <a:gd name="T7" fmla="*/ 0 h 588"/>
                <a:gd name="T8" fmla="*/ 169 w 169"/>
                <a:gd name="T9" fmla="*/ 588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588">
                  <a:moveTo>
                    <a:pt x="169" y="588"/>
                  </a:moveTo>
                  <a:lnTo>
                    <a:pt x="0" y="588"/>
                  </a:lnTo>
                  <a:lnTo>
                    <a:pt x="0" y="169"/>
                  </a:lnTo>
                  <a:lnTo>
                    <a:pt x="169" y="0"/>
                  </a:lnTo>
                  <a:lnTo>
                    <a:pt x="169" y="5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1406525" y="5226050"/>
              <a:ext cx="268288" cy="428625"/>
            </a:xfrm>
            <a:custGeom>
              <a:avLst/>
              <a:gdLst>
                <a:gd name="T0" fmla="*/ 169 w 169"/>
                <a:gd name="T1" fmla="*/ 110 h 270"/>
                <a:gd name="T2" fmla="*/ 0 w 169"/>
                <a:gd name="T3" fmla="*/ 270 h 270"/>
                <a:gd name="T4" fmla="*/ 0 w 169"/>
                <a:gd name="T5" fmla="*/ 0 h 270"/>
                <a:gd name="T6" fmla="*/ 169 w 169"/>
                <a:gd name="T7" fmla="*/ 0 h 270"/>
                <a:gd name="T8" fmla="*/ 169 w 169"/>
                <a:gd name="T9" fmla="*/ 11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270">
                  <a:moveTo>
                    <a:pt x="169" y="110"/>
                  </a:moveTo>
                  <a:lnTo>
                    <a:pt x="0" y="270"/>
                  </a:lnTo>
                  <a:lnTo>
                    <a:pt x="0" y="0"/>
                  </a:lnTo>
                  <a:lnTo>
                    <a:pt x="169" y="0"/>
                  </a:lnTo>
                  <a:lnTo>
                    <a:pt x="169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963613" y="5257800"/>
              <a:ext cx="395288" cy="1093788"/>
            </a:xfrm>
            <a:custGeom>
              <a:avLst/>
              <a:gdLst>
                <a:gd name="T0" fmla="*/ 249 w 249"/>
                <a:gd name="T1" fmla="*/ 309 h 689"/>
                <a:gd name="T2" fmla="*/ 0 w 249"/>
                <a:gd name="T3" fmla="*/ 0 h 689"/>
                <a:gd name="T4" fmla="*/ 0 w 249"/>
                <a:gd name="T5" fmla="*/ 369 h 689"/>
                <a:gd name="T6" fmla="*/ 249 w 249"/>
                <a:gd name="T7" fmla="*/ 689 h 689"/>
                <a:gd name="T8" fmla="*/ 249 w 249"/>
                <a:gd name="T9" fmla="*/ 309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9" h="689">
                  <a:moveTo>
                    <a:pt x="249" y="309"/>
                  </a:moveTo>
                  <a:lnTo>
                    <a:pt x="0" y="0"/>
                  </a:lnTo>
                  <a:lnTo>
                    <a:pt x="0" y="369"/>
                  </a:lnTo>
                  <a:lnTo>
                    <a:pt x="249" y="689"/>
                  </a:lnTo>
                  <a:lnTo>
                    <a:pt x="249" y="3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800071" y="1840397"/>
            <a:ext cx="26726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1A94BC"/>
                </a:solidFill>
                <a:latin typeface="微软雅黑" panose="020B0503020204020204" pitchFamily="34" charset="-122"/>
              </a:rPr>
              <a:t>COMPANY  NAME</a:t>
            </a:r>
            <a:endParaRPr lang="zh-CN" altLang="en-US" sz="2000" b="1" dirty="0">
              <a:solidFill>
                <a:srgbClr val="1A94BC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1087729" y="2816166"/>
            <a:ext cx="9996487" cy="1015634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b="1" dirty="0">
                <a:solidFill>
                  <a:srgbClr val="1A94BC"/>
                </a:solidFill>
                <a:latin typeface="微软雅黑" panose="020B0503020204020204" pitchFamily="34" charset="-122"/>
                <a:cs typeface="+mn-ea"/>
                <a:sym typeface="+mn-lt"/>
              </a:rPr>
              <a:t>谢</a:t>
            </a:r>
            <a:r>
              <a:rPr lang="zh-CN" altLang="en-US" sz="6000" b="1" dirty="0" smtClean="0">
                <a:solidFill>
                  <a:srgbClr val="1A94BC"/>
                </a:solidFill>
                <a:latin typeface="微软雅黑" panose="020B0503020204020204" pitchFamily="34" charset="-122"/>
                <a:cs typeface="+mn-ea"/>
                <a:sym typeface="+mn-lt"/>
              </a:rPr>
              <a:t>谢观看  </a:t>
            </a:r>
            <a:r>
              <a:rPr lang="en-US" altLang="zh-CN" sz="6000" b="1" dirty="0" smtClean="0">
                <a:solidFill>
                  <a:srgbClr val="1A94BC"/>
                </a:solidFill>
                <a:latin typeface="微软雅黑" panose="020B0503020204020204" pitchFamily="34" charset="-122"/>
                <a:cs typeface="+mn-ea"/>
                <a:sym typeface="+mn-lt"/>
              </a:rPr>
              <a:t>THANKS</a:t>
            </a:r>
            <a:endParaRPr lang="zh-CN" altLang="en-US" sz="6000" b="1" dirty="0">
              <a:solidFill>
                <a:srgbClr val="1A94BC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26916" y="4900704"/>
            <a:ext cx="4666038" cy="409198"/>
            <a:chOff x="4351968" y="4562359"/>
            <a:chExt cx="4666038" cy="409198"/>
          </a:xfrm>
        </p:grpSpPr>
        <p:sp>
          <p:nvSpPr>
            <p:cNvPr id="12" name="圆角矩形 2"/>
            <p:cNvSpPr/>
            <p:nvPr/>
          </p:nvSpPr>
          <p:spPr>
            <a:xfrm>
              <a:off x="4351968" y="4572166"/>
              <a:ext cx="370821" cy="370768"/>
            </a:xfrm>
            <a:prstGeom prst="ellipse">
              <a:avLst/>
            </a:prstGeom>
            <a:solidFill>
              <a:srgbClr val="1A94BC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ctr">
                <a:defRPr/>
              </a:pPr>
              <a:endParaRPr lang="zh-CN" altLang="en-US" sz="1400" b="1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  <p:sp>
          <p:nvSpPr>
            <p:cNvPr id="13" name="student-graduation-cap-shape_52041"/>
            <p:cNvSpPr>
              <a:spLocks noChangeAspect="1"/>
            </p:cNvSpPr>
            <p:nvPr/>
          </p:nvSpPr>
          <p:spPr bwMode="auto">
            <a:xfrm>
              <a:off x="4456823" y="4658671"/>
              <a:ext cx="153299" cy="184628"/>
            </a:xfrm>
            <a:custGeom>
              <a:avLst/>
              <a:gdLst>
                <a:gd name="connsiteX0" fmla="*/ 56671 w 279400"/>
                <a:gd name="connsiteY0" fmla="*/ 192087 h 336550"/>
                <a:gd name="connsiteX1" fmla="*/ 224047 w 279400"/>
                <a:gd name="connsiteY1" fmla="*/ 192087 h 336550"/>
                <a:gd name="connsiteX2" fmla="*/ 279400 w 279400"/>
                <a:gd name="connsiteY2" fmla="*/ 247752 h 336550"/>
                <a:gd name="connsiteX3" fmla="*/ 279400 w 279400"/>
                <a:gd name="connsiteY3" fmla="*/ 336550 h 336550"/>
                <a:gd name="connsiteX4" fmla="*/ 176602 w 279400"/>
                <a:gd name="connsiteY4" fmla="*/ 336550 h 336550"/>
                <a:gd name="connsiteX5" fmla="*/ 158151 w 279400"/>
                <a:gd name="connsiteY5" fmla="*/ 245101 h 336550"/>
                <a:gd name="connsiteX6" fmla="*/ 151562 w 279400"/>
                <a:gd name="connsiteY6" fmla="*/ 239800 h 336550"/>
                <a:gd name="connsiteX7" fmla="*/ 167377 w 279400"/>
                <a:gd name="connsiteY7" fmla="*/ 213293 h 336550"/>
                <a:gd name="connsiteX8" fmla="*/ 167377 w 279400"/>
                <a:gd name="connsiteY8" fmla="*/ 209317 h 336550"/>
                <a:gd name="connsiteX9" fmla="*/ 163423 w 279400"/>
                <a:gd name="connsiteY9" fmla="*/ 207991 h 336550"/>
                <a:gd name="connsiteX10" fmla="*/ 121249 w 279400"/>
                <a:gd name="connsiteY10" fmla="*/ 207991 h 336550"/>
                <a:gd name="connsiteX11" fmla="*/ 118613 w 279400"/>
                <a:gd name="connsiteY11" fmla="*/ 209317 h 336550"/>
                <a:gd name="connsiteX12" fmla="*/ 118613 w 279400"/>
                <a:gd name="connsiteY12" fmla="*/ 213293 h 336550"/>
                <a:gd name="connsiteX13" fmla="*/ 134429 w 279400"/>
                <a:gd name="connsiteY13" fmla="*/ 239800 h 336550"/>
                <a:gd name="connsiteX14" fmla="*/ 126521 w 279400"/>
                <a:gd name="connsiteY14" fmla="*/ 245101 h 336550"/>
                <a:gd name="connsiteX15" fmla="*/ 110706 w 279400"/>
                <a:gd name="connsiteY15" fmla="*/ 336550 h 336550"/>
                <a:gd name="connsiteX16" fmla="*/ 0 w 279400"/>
                <a:gd name="connsiteY16" fmla="*/ 336550 h 336550"/>
                <a:gd name="connsiteX17" fmla="*/ 0 w 279400"/>
                <a:gd name="connsiteY17" fmla="*/ 247752 h 336550"/>
                <a:gd name="connsiteX18" fmla="*/ 56671 w 279400"/>
                <a:gd name="connsiteY18" fmla="*/ 192087 h 336550"/>
                <a:gd name="connsiteX19" fmla="*/ 138907 w 279400"/>
                <a:gd name="connsiteY19" fmla="*/ 0 h 336550"/>
                <a:gd name="connsiteX20" fmla="*/ 219076 w 279400"/>
                <a:gd name="connsiteY20" fmla="*/ 80169 h 336550"/>
                <a:gd name="connsiteX21" fmla="*/ 138907 w 279400"/>
                <a:gd name="connsiteY21" fmla="*/ 160338 h 336550"/>
                <a:gd name="connsiteX22" fmla="*/ 58738 w 279400"/>
                <a:gd name="connsiteY22" fmla="*/ 80169 h 336550"/>
                <a:gd name="connsiteX23" fmla="*/ 138907 w 279400"/>
                <a:gd name="connsiteY23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79400" h="336550">
                  <a:moveTo>
                    <a:pt x="56671" y="192087"/>
                  </a:moveTo>
                  <a:cubicBezTo>
                    <a:pt x="56671" y="192087"/>
                    <a:pt x="56671" y="192087"/>
                    <a:pt x="224047" y="192087"/>
                  </a:cubicBezTo>
                  <a:cubicBezTo>
                    <a:pt x="254360" y="192087"/>
                    <a:pt x="279400" y="217269"/>
                    <a:pt x="279400" y="247752"/>
                  </a:cubicBezTo>
                  <a:cubicBezTo>
                    <a:pt x="279400" y="247752"/>
                    <a:pt x="279400" y="247752"/>
                    <a:pt x="279400" y="336550"/>
                  </a:cubicBezTo>
                  <a:cubicBezTo>
                    <a:pt x="279400" y="336550"/>
                    <a:pt x="279400" y="336550"/>
                    <a:pt x="176602" y="336550"/>
                  </a:cubicBezTo>
                  <a:cubicBezTo>
                    <a:pt x="176602" y="336550"/>
                    <a:pt x="176602" y="336550"/>
                    <a:pt x="158151" y="245101"/>
                  </a:cubicBezTo>
                  <a:cubicBezTo>
                    <a:pt x="158151" y="242450"/>
                    <a:pt x="154197" y="239800"/>
                    <a:pt x="151562" y="239800"/>
                  </a:cubicBezTo>
                  <a:cubicBezTo>
                    <a:pt x="151562" y="239800"/>
                    <a:pt x="151562" y="239800"/>
                    <a:pt x="167377" y="213293"/>
                  </a:cubicBezTo>
                  <a:cubicBezTo>
                    <a:pt x="167377" y="211967"/>
                    <a:pt x="167377" y="210642"/>
                    <a:pt x="167377" y="209317"/>
                  </a:cubicBezTo>
                  <a:cubicBezTo>
                    <a:pt x="166059" y="207991"/>
                    <a:pt x="164741" y="207991"/>
                    <a:pt x="163423" y="207991"/>
                  </a:cubicBezTo>
                  <a:cubicBezTo>
                    <a:pt x="163423" y="207991"/>
                    <a:pt x="163423" y="207991"/>
                    <a:pt x="121249" y="207991"/>
                  </a:cubicBezTo>
                  <a:cubicBezTo>
                    <a:pt x="119931" y="207991"/>
                    <a:pt x="118613" y="207991"/>
                    <a:pt x="118613" y="209317"/>
                  </a:cubicBezTo>
                  <a:cubicBezTo>
                    <a:pt x="117296" y="210642"/>
                    <a:pt x="117296" y="211967"/>
                    <a:pt x="118613" y="213293"/>
                  </a:cubicBezTo>
                  <a:cubicBezTo>
                    <a:pt x="118613" y="213293"/>
                    <a:pt x="118613" y="213293"/>
                    <a:pt x="134429" y="239800"/>
                  </a:cubicBezTo>
                  <a:cubicBezTo>
                    <a:pt x="130475" y="239800"/>
                    <a:pt x="127839" y="242450"/>
                    <a:pt x="126521" y="245101"/>
                  </a:cubicBezTo>
                  <a:cubicBezTo>
                    <a:pt x="126521" y="245101"/>
                    <a:pt x="126521" y="245101"/>
                    <a:pt x="110706" y="336550"/>
                  </a:cubicBezTo>
                  <a:cubicBezTo>
                    <a:pt x="110706" y="336550"/>
                    <a:pt x="110706" y="336550"/>
                    <a:pt x="0" y="336550"/>
                  </a:cubicBezTo>
                  <a:cubicBezTo>
                    <a:pt x="0" y="336550"/>
                    <a:pt x="0" y="336550"/>
                    <a:pt x="0" y="247752"/>
                  </a:cubicBezTo>
                  <a:cubicBezTo>
                    <a:pt x="0" y="217269"/>
                    <a:pt x="25040" y="192087"/>
                    <a:pt x="56671" y="192087"/>
                  </a:cubicBezTo>
                  <a:close/>
                  <a:moveTo>
                    <a:pt x="138907" y="0"/>
                  </a:moveTo>
                  <a:cubicBezTo>
                    <a:pt x="183183" y="0"/>
                    <a:pt x="219076" y="35893"/>
                    <a:pt x="219076" y="80169"/>
                  </a:cubicBezTo>
                  <a:cubicBezTo>
                    <a:pt x="219076" y="124445"/>
                    <a:pt x="183183" y="160338"/>
                    <a:pt x="138907" y="160338"/>
                  </a:cubicBezTo>
                  <a:cubicBezTo>
                    <a:pt x="94631" y="160338"/>
                    <a:pt x="58738" y="124445"/>
                    <a:pt x="58738" y="80169"/>
                  </a:cubicBezTo>
                  <a:cubicBezTo>
                    <a:pt x="58738" y="35893"/>
                    <a:pt x="94631" y="0"/>
                    <a:pt x="138907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endParaRPr lang="zh-CN" altLang="en-US" sz="14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714977" y="4602225"/>
              <a:ext cx="18645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r>
                <a:rPr lang="zh-CN" altLang="en-US" b="1" dirty="0" smtClean="0">
                  <a:solidFill>
                    <a:prstClr val="black"/>
                  </a:solidFill>
                  <a:latin typeface="Arial" panose="020B0604020202020204"/>
                  <a:sym typeface="Arial" panose="020B0604020202020204" pitchFamily="34" charset="0"/>
                </a:rPr>
                <a:t>汇报人：</a:t>
              </a:r>
              <a:endParaRPr lang="zh-CN" altLang="en-US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  <p:sp>
          <p:nvSpPr>
            <p:cNvPr id="15" name="圆角矩形 2"/>
            <p:cNvSpPr/>
            <p:nvPr/>
          </p:nvSpPr>
          <p:spPr>
            <a:xfrm>
              <a:off x="6322140" y="4578018"/>
              <a:ext cx="370834" cy="370958"/>
            </a:xfrm>
            <a:prstGeom prst="ellipse">
              <a:avLst/>
            </a:prstGeom>
            <a:solidFill>
              <a:srgbClr val="1A94BC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 algn="ctr">
                <a:defRPr/>
              </a:pPr>
              <a:endParaRPr lang="zh-CN" altLang="en-US" sz="1400" b="1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  <p:sp>
          <p:nvSpPr>
            <p:cNvPr id="16" name="student-graduation-cap-shape_52041"/>
            <p:cNvSpPr>
              <a:spLocks noChangeAspect="1"/>
            </p:cNvSpPr>
            <p:nvPr/>
          </p:nvSpPr>
          <p:spPr bwMode="auto">
            <a:xfrm>
              <a:off x="6415748" y="4671559"/>
              <a:ext cx="178566" cy="184724"/>
            </a:xfrm>
            <a:custGeom>
              <a:avLst/>
              <a:gdLst>
                <a:gd name="connsiteX0" fmla="*/ 233363 w 325438"/>
                <a:gd name="connsiteY0" fmla="*/ 249238 h 336550"/>
                <a:gd name="connsiteX1" fmla="*/ 279401 w 325438"/>
                <a:gd name="connsiteY1" fmla="*/ 249238 h 336550"/>
                <a:gd name="connsiteX2" fmla="*/ 279401 w 325438"/>
                <a:gd name="connsiteY2" fmla="*/ 290513 h 336550"/>
                <a:gd name="connsiteX3" fmla="*/ 233363 w 325438"/>
                <a:gd name="connsiteY3" fmla="*/ 290513 h 336550"/>
                <a:gd name="connsiteX4" fmla="*/ 171450 w 325438"/>
                <a:gd name="connsiteY4" fmla="*/ 249238 h 336550"/>
                <a:gd name="connsiteX5" fmla="*/ 217488 w 325438"/>
                <a:gd name="connsiteY5" fmla="*/ 249238 h 336550"/>
                <a:gd name="connsiteX6" fmla="*/ 217488 w 325438"/>
                <a:gd name="connsiteY6" fmla="*/ 290513 h 336550"/>
                <a:gd name="connsiteX7" fmla="*/ 171450 w 325438"/>
                <a:gd name="connsiteY7" fmla="*/ 290513 h 336550"/>
                <a:gd name="connsiteX8" fmla="*/ 107950 w 325438"/>
                <a:gd name="connsiteY8" fmla="*/ 249238 h 336550"/>
                <a:gd name="connsiteX9" fmla="*/ 155575 w 325438"/>
                <a:gd name="connsiteY9" fmla="*/ 249238 h 336550"/>
                <a:gd name="connsiteX10" fmla="*/ 155575 w 325438"/>
                <a:gd name="connsiteY10" fmla="*/ 290513 h 336550"/>
                <a:gd name="connsiteX11" fmla="*/ 107950 w 325438"/>
                <a:gd name="connsiteY11" fmla="*/ 290513 h 336550"/>
                <a:gd name="connsiteX12" fmla="*/ 46038 w 325438"/>
                <a:gd name="connsiteY12" fmla="*/ 249238 h 336550"/>
                <a:gd name="connsiteX13" fmla="*/ 93663 w 325438"/>
                <a:gd name="connsiteY13" fmla="*/ 249238 h 336550"/>
                <a:gd name="connsiteX14" fmla="*/ 93663 w 325438"/>
                <a:gd name="connsiteY14" fmla="*/ 290513 h 336550"/>
                <a:gd name="connsiteX15" fmla="*/ 46038 w 325438"/>
                <a:gd name="connsiteY15" fmla="*/ 290513 h 336550"/>
                <a:gd name="connsiteX16" fmla="*/ 233363 w 325438"/>
                <a:gd name="connsiteY16" fmla="*/ 195263 h 336550"/>
                <a:gd name="connsiteX17" fmla="*/ 279401 w 325438"/>
                <a:gd name="connsiteY17" fmla="*/ 195263 h 336550"/>
                <a:gd name="connsiteX18" fmla="*/ 279401 w 325438"/>
                <a:gd name="connsiteY18" fmla="*/ 234951 h 336550"/>
                <a:gd name="connsiteX19" fmla="*/ 233363 w 325438"/>
                <a:gd name="connsiteY19" fmla="*/ 234951 h 336550"/>
                <a:gd name="connsiteX20" fmla="*/ 171450 w 325438"/>
                <a:gd name="connsiteY20" fmla="*/ 195263 h 336550"/>
                <a:gd name="connsiteX21" fmla="*/ 217488 w 325438"/>
                <a:gd name="connsiteY21" fmla="*/ 195263 h 336550"/>
                <a:gd name="connsiteX22" fmla="*/ 217488 w 325438"/>
                <a:gd name="connsiteY22" fmla="*/ 234951 h 336550"/>
                <a:gd name="connsiteX23" fmla="*/ 171450 w 325438"/>
                <a:gd name="connsiteY23" fmla="*/ 234951 h 336550"/>
                <a:gd name="connsiteX24" fmla="*/ 107950 w 325438"/>
                <a:gd name="connsiteY24" fmla="*/ 195263 h 336550"/>
                <a:gd name="connsiteX25" fmla="*/ 155575 w 325438"/>
                <a:gd name="connsiteY25" fmla="*/ 195263 h 336550"/>
                <a:gd name="connsiteX26" fmla="*/ 155575 w 325438"/>
                <a:gd name="connsiteY26" fmla="*/ 234951 h 336550"/>
                <a:gd name="connsiteX27" fmla="*/ 107950 w 325438"/>
                <a:gd name="connsiteY27" fmla="*/ 234951 h 336550"/>
                <a:gd name="connsiteX28" fmla="*/ 46038 w 325438"/>
                <a:gd name="connsiteY28" fmla="*/ 195263 h 336550"/>
                <a:gd name="connsiteX29" fmla="*/ 93663 w 325438"/>
                <a:gd name="connsiteY29" fmla="*/ 195263 h 336550"/>
                <a:gd name="connsiteX30" fmla="*/ 93663 w 325438"/>
                <a:gd name="connsiteY30" fmla="*/ 234951 h 336550"/>
                <a:gd name="connsiteX31" fmla="*/ 46038 w 325438"/>
                <a:gd name="connsiteY31" fmla="*/ 234951 h 336550"/>
                <a:gd name="connsiteX32" fmla="*/ 233363 w 325438"/>
                <a:gd name="connsiteY32" fmla="*/ 139700 h 336550"/>
                <a:gd name="connsiteX33" fmla="*/ 279401 w 325438"/>
                <a:gd name="connsiteY33" fmla="*/ 139700 h 336550"/>
                <a:gd name="connsiteX34" fmla="*/ 279401 w 325438"/>
                <a:gd name="connsiteY34" fmla="*/ 180975 h 336550"/>
                <a:gd name="connsiteX35" fmla="*/ 233363 w 325438"/>
                <a:gd name="connsiteY35" fmla="*/ 180975 h 336550"/>
                <a:gd name="connsiteX36" fmla="*/ 171450 w 325438"/>
                <a:gd name="connsiteY36" fmla="*/ 139700 h 336550"/>
                <a:gd name="connsiteX37" fmla="*/ 217488 w 325438"/>
                <a:gd name="connsiteY37" fmla="*/ 139700 h 336550"/>
                <a:gd name="connsiteX38" fmla="*/ 217488 w 325438"/>
                <a:gd name="connsiteY38" fmla="*/ 180975 h 336550"/>
                <a:gd name="connsiteX39" fmla="*/ 171450 w 325438"/>
                <a:gd name="connsiteY39" fmla="*/ 180975 h 336550"/>
                <a:gd name="connsiteX40" fmla="*/ 107950 w 325438"/>
                <a:gd name="connsiteY40" fmla="*/ 139700 h 336550"/>
                <a:gd name="connsiteX41" fmla="*/ 155575 w 325438"/>
                <a:gd name="connsiteY41" fmla="*/ 139700 h 336550"/>
                <a:gd name="connsiteX42" fmla="*/ 155575 w 325438"/>
                <a:gd name="connsiteY42" fmla="*/ 180975 h 336550"/>
                <a:gd name="connsiteX43" fmla="*/ 107950 w 325438"/>
                <a:gd name="connsiteY43" fmla="*/ 180975 h 336550"/>
                <a:gd name="connsiteX44" fmla="*/ 49167 w 325438"/>
                <a:gd name="connsiteY44" fmla="*/ 38100 h 336550"/>
                <a:gd name="connsiteX45" fmla="*/ 25400 w 325438"/>
                <a:gd name="connsiteY45" fmla="*/ 61753 h 336550"/>
                <a:gd name="connsiteX46" fmla="*/ 25400 w 325438"/>
                <a:gd name="connsiteY46" fmla="*/ 289085 h 336550"/>
                <a:gd name="connsiteX47" fmla="*/ 49167 w 325438"/>
                <a:gd name="connsiteY47" fmla="*/ 312738 h 336550"/>
                <a:gd name="connsiteX48" fmla="*/ 276271 w 325438"/>
                <a:gd name="connsiteY48" fmla="*/ 312738 h 336550"/>
                <a:gd name="connsiteX49" fmla="*/ 300038 w 325438"/>
                <a:gd name="connsiteY49" fmla="*/ 289085 h 336550"/>
                <a:gd name="connsiteX50" fmla="*/ 300038 w 325438"/>
                <a:gd name="connsiteY50" fmla="*/ 61753 h 336550"/>
                <a:gd name="connsiteX51" fmla="*/ 276271 w 325438"/>
                <a:gd name="connsiteY51" fmla="*/ 38100 h 336550"/>
                <a:gd name="connsiteX52" fmla="*/ 269669 w 325438"/>
                <a:gd name="connsiteY52" fmla="*/ 38100 h 336550"/>
                <a:gd name="connsiteX53" fmla="*/ 269669 w 325438"/>
                <a:gd name="connsiteY53" fmla="*/ 63067 h 336550"/>
                <a:gd name="connsiteX54" fmla="*/ 276271 w 325438"/>
                <a:gd name="connsiteY54" fmla="*/ 74894 h 336550"/>
                <a:gd name="connsiteX55" fmla="*/ 260427 w 325438"/>
                <a:gd name="connsiteY55" fmla="*/ 90662 h 336550"/>
                <a:gd name="connsiteX56" fmla="*/ 244582 w 325438"/>
                <a:gd name="connsiteY56" fmla="*/ 74894 h 336550"/>
                <a:gd name="connsiteX57" fmla="*/ 249864 w 325438"/>
                <a:gd name="connsiteY57" fmla="*/ 63067 h 336550"/>
                <a:gd name="connsiteX58" fmla="*/ 249864 w 325438"/>
                <a:gd name="connsiteY58" fmla="*/ 38100 h 336550"/>
                <a:gd name="connsiteX59" fmla="*/ 231379 w 325438"/>
                <a:gd name="connsiteY59" fmla="*/ 38100 h 336550"/>
                <a:gd name="connsiteX60" fmla="*/ 231379 w 325438"/>
                <a:gd name="connsiteY60" fmla="*/ 63067 h 336550"/>
                <a:gd name="connsiteX61" fmla="*/ 236660 w 325438"/>
                <a:gd name="connsiteY61" fmla="*/ 74894 h 336550"/>
                <a:gd name="connsiteX62" fmla="*/ 220816 w 325438"/>
                <a:gd name="connsiteY62" fmla="*/ 90662 h 336550"/>
                <a:gd name="connsiteX63" fmla="*/ 204971 w 325438"/>
                <a:gd name="connsiteY63" fmla="*/ 74894 h 336550"/>
                <a:gd name="connsiteX64" fmla="*/ 210253 w 325438"/>
                <a:gd name="connsiteY64" fmla="*/ 63067 h 336550"/>
                <a:gd name="connsiteX65" fmla="*/ 210253 w 325438"/>
                <a:gd name="connsiteY65" fmla="*/ 38100 h 336550"/>
                <a:gd name="connsiteX66" fmla="*/ 191767 w 325438"/>
                <a:gd name="connsiteY66" fmla="*/ 38100 h 336550"/>
                <a:gd name="connsiteX67" fmla="*/ 191767 w 325438"/>
                <a:gd name="connsiteY67" fmla="*/ 63067 h 336550"/>
                <a:gd name="connsiteX68" fmla="*/ 198369 w 325438"/>
                <a:gd name="connsiteY68" fmla="*/ 74894 h 336550"/>
                <a:gd name="connsiteX69" fmla="*/ 182525 w 325438"/>
                <a:gd name="connsiteY69" fmla="*/ 90662 h 336550"/>
                <a:gd name="connsiteX70" fmla="*/ 166680 w 325438"/>
                <a:gd name="connsiteY70" fmla="*/ 74894 h 336550"/>
                <a:gd name="connsiteX71" fmla="*/ 171962 w 325438"/>
                <a:gd name="connsiteY71" fmla="*/ 63067 h 336550"/>
                <a:gd name="connsiteX72" fmla="*/ 171962 w 325438"/>
                <a:gd name="connsiteY72" fmla="*/ 38100 h 336550"/>
                <a:gd name="connsiteX73" fmla="*/ 153476 w 325438"/>
                <a:gd name="connsiteY73" fmla="*/ 38100 h 336550"/>
                <a:gd name="connsiteX74" fmla="*/ 153476 w 325438"/>
                <a:gd name="connsiteY74" fmla="*/ 63067 h 336550"/>
                <a:gd name="connsiteX75" fmla="*/ 158758 w 325438"/>
                <a:gd name="connsiteY75" fmla="*/ 74894 h 336550"/>
                <a:gd name="connsiteX76" fmla="*/ 142913 w 325438"/>
                <a:gd name="connsiteY76" fmla="*/ 90662 h 336550"/>
                <a:gd name="connsiteX77" fmla="*/ 127069 w 325438"/>
                <a:gd name="connsiteY77" fmla="*/ 74894 h 336550"/>
                <a:gd name="connsiteX78" fmla="*/ 133671 w 325438"/>
                <a:gd name="connsiteY78" fmla="*/ 63067 h 336550"/>
                <a:gd name="connsiteX79" fmla="*/ 133671 w 325438"/>
                <a:gd name="connsiteY79" fmla="*/ 38100 h 336550"/>
                <a:gd name="connsiteX80" fmla="*/ 115186 w 325438"/>
                <a:gd name="connsiteY80" fmla="*/ 38100 h 336550"/>
                <a:gd name="connsiteX81" fmla="*/ 115186 w 325438"/>
                <a:gd name="connsiteY81" fmla="*/ 63067 h 336550"/>
                <a:gd name="connsiteX82" fmla="*/ 120467 w 325438"/>
                <a:gd name="connsiteY82" fmla="*/ 74894 h 336550"/>
                <a:gd name="connsiteX83" fmla="*/ 104623 w 325438"/>
                <a:gd name="connsiteY83" fmla="*/ 90662 h 336550"/>
                <a:gd name="connsiteX84" fmla="*/ 88778 w 325438"/>
                <a:gd name="connsiteY84" fmla="*/ 74894 h 336550"/>
                <a:gd name="connsiteX85" fmla="*/ 94060 w 325438"/>
                <a:gd name="connsiteY85" fmla="*/ 63067 h 336550"/>
                <a:gd name="connsiteX86" fmla="*/ 94060 w 325438"/>
                <a:gd name="connsiteY86" fmla="*/ 38100 h 336550"/>
                <a:gd name="connsiteX87" fmla="*/ 75574 w 325438"/>
                <a:gd name="connsiteY87" fmla="*/ 38100 h 336550"/>
                <a:gd name="connsiteX88" fmla="*/ 75574 w 325438"/>
                <a:gd name="connsiteY88" fmla="*/ 63067 h 336550"/>
                <a:gd name="connsiteX89" fmla="*/ 80856 w 325438"/>
                <a:gd name="connsiteY89" fmla="*/ 74894 h 336550"/>
                <a:gd name="connsiteX90" fmla="*/ 65011 w 325438"/>
                <a:gd name="connsiteY90" fmla="*/ 90662 h 336550"/>
                <a:gd name="connsiteX91" fmla="*/ 49167 w 325438"/>
                <a:gd name="connsiteY91" fmla="*/ 74894 h 336550"/>
                <a:gd name="connsiteX92" fmla="*/ 55769 w 325438"/>
                <a:gd name="connsiteY92" fmla="*/ 63067 h 336550"/>
                <a:gd name="connsiteX93" fmla="*/ 55769 w 325438"/>
                <a:gd name="connsiteY93" fmla="*/ 38100 h 336550"/>
                <a:gd name="connsiteX94" fmla="*/ 49167 w 325438"/>
                <a:gd name="connsiteY94" fmla="*/ 38100 h 336550"/>
                <a:gd name="connsiteX95" fmla="*/ 65315 w 325438"/>
                <a:gd name="connsiteY95" fmla="*/ 4763 h 336550"/>
                <a:gd name="connsiteX96" fmla="*/ 61913 w 325438"/>
                <a:gd name="connsiteY96" fmla="*/ 10110 h 336550"/>
                <a:gd name="connsiteX97" fmla="*/ 61913 w 325438"/>
                <a:gd name="connsiteY97" fmla="*/ 75616 h 336550"/>
                <a:gd name="connsiteX98" fmla="*/ 65315 w 325438"/>
                <a:gd name="connsiteY98" fmla="*/ 80963 h 336550"/>
                <a:gd name="connsiteX99" fmla="*/ 69851 w 325438"/>
                <a:gd name="connsiteY99" fmla="*/ 75616 h 336550"/>
                <a:gd name="connsiteX100" fmla="*/ 69851 w 325438"/>
                <a:gd name="connsiteY100" fmla="*/ 10110 h 336550"/>
                <a:gd name="connsiteX101" fmla="*/ 65315 w 325438"/>
                <a:gd name="connsiteY101" fmla="*/ 4763 h 336550"/>
                <a:gd name="connsiteX102" fmla="*/ 104776 w 325438"/>
                <a:gd name="connsiteY102" fmla="*/ 4763 h 336550"/>
                <a:gd name="connsiteX103" fmla="*/ 100013 w 325438"/>
                <a:gd name="connsiteY103" fmla="*/ 10110 h 336550"/>
                <a:gd name="connsiteX104" fmla="*/ 100013 w 325438"/>
                <a:gd name="connsiteY104" fmla="*/ 75616 h 336550"/>
                <a:gd name="connsiteX105" fmla="*/ 104776 w 325438"/>
                <a:gd name="connsiteY105" fmla="*/ 80963 h 336550"/>
                <a:gd name="connsiteX106" fmla="*/ 109538 w 325438"/>
                <a:gd name="connsiteY106" fmla="*/ 75616 h 336550"/>
                <a:gd name="connsiteX107" fmla="*/ 109538 w 325438"/>
                <a:gd name="connsiteY107" fmla="*/ 10110 h 336550"/>
                <a:gd name="connsiteX108" fmla="*/ 104776 w 325438"/>
                <a:gd name="connsiteY108" fmla="*/ 4763 h 336550"/>
                <a:gd name="connsiteX109" fmla="*/ 142876 w 325438"/>
                <a:gd name="connsiteY109" fmla="*/ 4763 h 336550"/>
                <a:gd name="connsiteX110" fmla="*/ 138113 w 325438"/>
                <a:gd name="connsiteY110" fmla="*/ 10110 h 336550"/>
                <a:gd name="connsiteX111" fmla="*/ 138113 w 325438"/>
                <a:gd name="connsiteY111" fmla="*/ 75616 h 336550"/>
                <a:gd name="connsiteX112" fmla="*/ 142876 w 325438"/>
                <a:gd name="connsiteY112" fmla="*/ 80963 h 336550"/>
                <a:gd name="connsiteX113" fmla="*/ 147638 w 325438"/>
                <a:gd name="connsiteY113" fmla="*/ 75616 h 336550"/>
                <a:gd name="connsiteX114" fmla="*/ 147638 w 325438"/>
                <a:gd name="connsiteY114" fmla="*/ 10110 h 336550"/>
                <a:gd name="connsiteX115" fmla="*/ 142876 w 325438"/>
                <a:gd name="connsiteY115" fmla="*/ 4763 h 336550"/>
                <a:gd name="connsiteX116" fmla="*/ 182563 w 325438"/>
                <a:gd name="connsiteY116" fmla="*/ 4763 h 336550"/>
                <a:gd name="connsiteX117" fmla="*/ 177800 w 325438"/>
                <a:gd name="connsiteY117" fmla="*/ 10110 h 336550"/>
                <a:gd name="connsiteX118" fmla="*/ 177800 w 325438"/>
                <a:gd name="connsiteY118" fmla="*/ 75616 h 336550"/>
                <a:gd name="connsiteX119" fmla="*/ 182563 w 325438"/>
                <a:gd name="connsiteY119" fmla="*/ 80963 h 336550"/>
                <a:gd name="connsiteX120" fmla="*/ 187325 w 325438"/>
                <a:gd name="connsiteY120" fmla="*/ 75616 h 336550"/>
                <a:gd name="connsiteX121" fmla="*/ 187325 w 325438"/>
                <a:gd name="connsiteY121" fmla="*/ 10110 h 336550"/>
                <a:gd name="connsiteX122" fmla="*/ 182563 w 325438"/>
                <a:gd name="connsiteY122" fmla="*/ 4763 h 336550"/>
                <a:gd name="connsiteX123" fmla="*/ 220663 w 325438"/>
                <a:gd name="connsiteY123" fmla="*/ 4763 h 336550"/>
                <a:gd name="connsiteX124" fmla="*/ 215900 w 325438"/>
                <a:gd name="connsiteY124" fmla="*/ 10110 h 336550"/>
                <a:gd name="connsiteX125" fmla="*/ 215900 w 325438"/>
                <a:gd name="connsiteY125" fmla="*/ 75616 h 336550"/>
                <a:gd name="connsiteX126" fmla="*/ 220663 w 325438"/>
                <a:gd name="connsiteY126" fmla="*/ 80963 h 336550"/>
                <a:gd name="connsiteX127" fmla="*/ 225425 w 325438"/>
                <a:gd name="connsiteY127" fmla="*/ 75616 h 336550"/>
                <a:gd name="connsiteX128" fmla="*/ 225425 w 325438"/>
                <a:gd name="connsiteY128" fmla="*/ 10110 h 336550"/>
                <a:gd name="connsiteX129" fmla="*/ 220663 w 325438"/>
                <a:gd name="connsiteY129" fmla="*/ 4763 h 336550"/>
                <a:gd name="connsiteX130" fmla="*/ 260124 w 325438"/>
                <a:gd name="connsiteY130" fmla="*/ 4763 h 336550"/>
                <a:gd name="connsiteX131" fmla="*/ 255588 w 325438"/>
                <a:gd name="connsiteY131" fmla="*/ 10110 h 336550"/>
                <a:gd name="connsiteX132" fmla="*/ 255588 w 325438"/>
                <a:gd name="connsiteY132" fmla="*/ 75616 h 336550"/>
                <a:gd name="connsiteX133" fmla="*/ 260124 w 325438"/>
                <a:gd name="connsiteY133" fmla="*/ 80963 h 336550"/>
                <a:gd name="connsiteX134" fmla="*/ 263526 w 325438"/>
                <a:gd name="connsiteY134" fmla="*/ 75616 h 336550"/>
                <a:gd name="connsiteX135" fmla="*/ 263526 w 325438"/>
                <a:gd name="connsiteY135" fmla="*/ 10110 h 336550"/>
                <a:gd name="connsiteX136" fmla="*/ 260124 w 325438"/>
                <a:gd name="connsiteY136" fmla="*/ 4763 h 336550"/>
                <a:gd name="connsiteX137" fmla="*/ 64823 w 325438"/>
                <a:gd name="connsiteY137" fmla="*/ 0 h 336550"/>
                <a:gd name="connsiteX138" fmla="*/ 75406 w 325438"/>
                <a:gd name="connsiteY138" fmla="*/ 10517 h 336550"/>
                <a:gd name="connsiteX139" fmla="*/ 75406 w 325438"/>
                <a:gd name="connsiteY139" fmla="*/ 14461 h 336550"/>
                <a:gd name="connsiteX140" fmla="*/ 93927 w 325438"/>
                <a:gd name="connsiteY140" fmla="*/ 14461 h 336550"/>
                <a:gd name="connsiteX141" fmla="*/ 93927 w 325438"/>
                <a:gd name="connsiteY141" fmla="*/ 10517 h 336550"/>
                <a:gd name="connsiteX142" fmla="*/ 104511 w 325438"/>
                <a:gd name="connsiteY142" fmla="*/ 0 h 336550"/>
                <a:gd name="connsiteX143" fmla="*/ 115094 w 325438"/>
                <a:gd name="connsiteY143" fmla="*/ 10517 h 336550"/>
                <a:gd name="connsiteX144" fmla="*/ 115094 w 325438"/>
                <a:gd name="connsiteY144" fmla="*/ 14461 h 336550"/>
                <a:gd name="connsiteX145" fmla="*/ 133615 w 325438"/>
                <a:gd name="connsiteY145" fmla="*/ 14461 h 336550"/>
                <a:gd name="connsiteX146" fmla="*/ 133615 w 325438"/>
                <a:gd name="connsiteY146" fmla="*/ 10517 h 336550"/>
                <a:gd name="connsiteX147" fmla="*/ 142875 w 325438"/>
                <a:gd name="connsiteY147" fmla="*/ 0 h 336550"/>
                <a:gd name="connsiteX148" fmla="*/ 153459 w 325438"/>
                <a:gd name="connsiteY148" fmla="*/ 10517 h 336550"/>
                <a:gd name="connsiteX149" fmla="*/ 153459 w 325438"/>
                <a:gd name="connsiteY149" fmla="*/ 14461 h 336550"/>
                <a:gd name="connsiteX150" fmla="*/ 171980 w 325438"/>
                <a:gd name="connsiteY150" fmla="*/ 14461 h 336550"/>
                <a:gd name="connsiteX151" fmla="*/ 171980 w 325438"/>
                <a:gd name="connsiteY151" fmla="*/ 10517 h 336550"/>
                <a:gd name="connsiteX152" fmla="*/ 182563 w 325438"/>
                <a:gd name="connsiteY152" fmla="*/ 0 h 336550"/>
                <a:gd name="connsiteX153" fmla="*/ 191823 w 325438"/>
                <a:gd name="connsiteY153" fmla="*/ 10517 h 336550"/>
                <a:gd name="connsiteX154" fmla="*/ 191823 w 325438"/>
                <a:gd name="connsiteY154" fmla="*/ 14461 h 336550"/>
                <a:gd name="connsiteX155" fmla="*/ 210344 w 325438"/>
                <a:gd name="connsiteY155" fmla="*/ 14461 h 336550"/>
                <a:gd name="connsiteX156" fmla="*/ 210344 w 325438"/>
                <a:gd name="connsiteY156" fmla="*/ 10517 h 336550"/>
                <a:gd name="connsiteX157" fmla="*/ 220927 w 325438"/>
                <a:gd name="connsiteY157" fmla="*/ 0 h 336550"/>
                <a:gd name="connsiteX158" fmla="*/ 231511 w 325438"/>
                <a:gd name="connsiteY158" fmla="*/ 10517 h 336550"/>
                <a:gd name="connsiteX159" fmla="*/ 231511 w 325438"/>
                <a:gd name="connsiteY159" fmla="*/ 14461 h 336550"/>
                <a:gd name="connsiteX160" fmla="*/ 250032 w 325438"/>
                <a:gd name="connsiteY160" fmla="*/ 14461 h 336550"/>
                <a:gd name="connsiteX161" fmla="*/ 250032 w 325438"/>
                <a:gd name="connsiteY161" fmla="*/ 10517 h 336550"/>
                <a:gd name="connsiteX162" fmla="*/ 260615 w 325438"/>
                <a:gd name="connsiteY162" fmla="*/ 0 h 336550"/>
                <a:gd name="connsiteX163" fmla="*/ 269875 w 325438"/>
                <a:gd name="connsiteY163" fmla="*/ 10517 h 336550"/>
                <a:gd name="connsiteX164" fmla="*/ 269875 w 325438"/>
                <a:gd name="connsiteY164" fmla="*/ 14461 h 336550"/>
                <a:gd name="connsiteX165" fmla="*/ 276490 w 325438"/>
                <a:gd name="connsiteY165" fmla="*/ 14461 h 336550"/>
                <a:gd name="connsiteX166" fmla="*/ 325438 w 325438"/>
                <a:gd name="connsiteY166" fmla="*/ 61789 h 336550"/>
                <a:gd name="connsiteX167" fmla="*/ 325438 w 325438"/>
                <a:gd name="connsiteY167" fmla="*/ 289223 h 336550"/>
                <a:gd name="connsiteX168" fmla="*/ 276490 w 325438"/>
                <a:gd name="connsiteY168" fmla="*/ 336550 h 336550"/>
                <a:gd name="connsiteX169" fmla="*/ 48948 w 325438"/>
                <a:gd name="connsiteY169" fmla="*/ 336550 h 336550"/>
                <a:gd name="connsiteX170" fmla="*/ 0 w 325438"/>
                <a:gd name="connsiteY170" fmla="*/ 289223 h 336550"/>
                <a:gd name="connsiteX171" fmla="*/ 0 w 325438"/>
                <a:gd name="connsiteY171" fmla="*/ 61789 h 336550"/>
                <a:gd name="connsiteX172" fmla="*/ 48948 w 325438"/>
                <a:gd name="connsiteY172" fmla="*/ 14461 h 336550"/>
                <a:gd name="connsiteX173" fmla="*/ 55563 w 325438"/>
                <a:gd name="connsiteY173" fmla="*/ 14461 h 336550"/>
                <a:gd name="connsiteX174" fmla="*/ 55563 w 325438"/>
                <a:gd name="connsiteY174" fmla="*/ 10517 h 336550"/>
                <a:gd name="connsiteX175" fmla="*/ 64823 w 325438"/>
                <a:gd name="connsiteY175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325438" h="336550">
                  <a:moveTo>
                    <a:pt x="233363" y="249238"/>
                  </a:moveTo>
                  <a:lnTo>
                    <a:pt x="279401" y="249238"/>
                  </a:lnTo>
                  <a:lnTo>
                    <a:pt x="279401" y="290513"/>
                  </a:lnTo>
                  <a:lnTo>
                    <a:pt x="233363" y="290513"/>
                  </a:lnTo>
                  <a:close/>
                  <a:moveTo>
                    <a:pt x="171450" y="249238"/>
                  </a:moveTo>
                  <a:lnTo>
                    <a:pt x="217488" y="249238"/>
                  </a:lnTo>
                  <a:lnTo>
                    <a:pt x="217488" y="290513"/>
                  </a:lnTo>
                  <a:lnTo>
                    <a:pt x="171450" y="290513"/>
                  </a:lnTo>
                  <a:close/>
                  <a:moveTo>
                    <a:pt x="107950" y="249238"/>
                  </a:moveTo>
                  <a:lnTo>
                    <a:pt x="155575" y="249238"/>
                  </a:lnTo>
                  <a:lnTo>
                    <a:pt x="155575" y="290513"/>
                  </a:lnTo>
                  <a:lnTo>
                    <a:pt x="107950" y="290513"/>
                  </a:lnTo>
                  <a:close/>
                  <a:moveTo>
                    <a:pt x="46038" y="249238"/>
                  </a:moveTo>
                  <a:lnTo>
                    <a:pt x="93663" y="249238"/>
                  </a:lnTo>
                  <a:lnTo>
                    <a:pt x="93663" y="290513"/>
                  </a:lnTo>
                  <a:lnTo>
                    <a:pt x="46038" y="290513"/>
                  </a:lnTo>
                  <a:close/>
                  <a:moveTo>
                    <a:pt x="233363" y="195263"/>
                  </a:moveTo>
                  <a:lnTo>
                    <a:pt x="279401" y="195263"/>
                  </a:lnTo>
                  <a:lnTo>
                    <a:pt x="279401" y="234951"/>
                  </a:lnTo>
                  <a:lnTo>
                    <a:pt x="233363" y="234951"/>
                  </a:lnTo>
                  <a:close/>
                  <a:moveTo>
                    <a:pt x="171450" y="195263"/>
                  </a:moveTo>
                  <a:lnTo>
                    <a:pt x="217488" y="195263"/>
                  </a:lnTo>
                  <a:lnTo>
                    <a:pt x="217488" y="234951"/>
                  </a:lnTo>
                  <a:lnTo>
                    <a:pt x="171450" y="234951"/>
                  </a:lnTo>
                  <a:close/>
                  <a:moveTo>
                    <a:pt x="107950" y="195263"/>
                  </a:moveTo>
                  <a:lnTo>
                    <a:pt x="155575" y="195263"/>
                  </a:lnTo>
                  <a:lnTo>
                    <a:pt x="155575" y="234951"/>
                  </a:lnTo>
                  <a:lnTo>
                    <a:pt x="107950" y="234951"/>
                  </a:lnTo>
                  <a:close/>
                  <a:moveTo>
                    <a:pt x="46038" y="195263"/>
                  </a:moveTo>
                  <a:lnTo>
                    <a:pt x="93663" y="195263"/>
                  </a:lnTo>
                  <a:lnTo>
                    <a:pt x="93663" y="234951"/>
                  </a:lnTo>
                  <a:lnTo>
                    <a:pt x="46038" y="234951"/>
                  </a:lnTo>
                  <a:close/>
                  <a:moveTo>
                    <a:pt x="233363" y="139700"/>
                  </a:moveTo>
                  <a:lnTo>
                    <a:pt x="279401" y="139700"/>
                  </a:lnTo>
                  <a:lnTo>
                    <a:pt x="279401" y="180975"/>
                  </a:lnTo>
                  <a:lnTo>
                    <a:pt x="233363" y="180975"/>
                  </a:lnTo>
                  <a:close/>
                  <a:moveTo>
                    <a:pt x="171450" y="139700"/>
                  </a:moveTo>
                  <a:lnTo>
                    <a:pt x="217488" y="139700"/>
                  </a:lnTo>
                  <a:lnTo>
                    <a:pt x="217488" y="180975"/>
                  </a:lnTo>
                  <a:lnTo>
                    <a:pt x="171450" y="180975"/>
                  </a:lnTo>
                  <a:close/>
                  <a:moveTo>
                    <a:pt x="107950" y="139700"/>
                  </a:moveTo>
                  <a:lnTo>
                    <a:pt x="155575" y="139700"/>
                  </a:lnTo>
                  <a:lnTo>
                    <a:pt x="155575" y="180975"/>
                  </a:lnTo>
                  <a:lnTo>
                    <a:pt x="107950" y="180975"/>
                  </a:lnTo>
                  <a:close/>
                  <a:moveTo>
                    <a:pt x="49167" y="38100"/>
                  </a:moveTo>
                  <a:cubicBezTo>
                    <a:pt x="35963" y="38100"/>
                    <a:pt x="25400" y="48613"/>
                    <a:pt x="25400" y="61753"/>
                  </a:cubicBezTo>
                  <a:cubicBezTo>
                    <a:pt x="25400" y="61753"/>
                    <a:pt x="25400" y="61753"/>
                    <a:pt x="25400" y="289085"/>
                  </a:cubicBezTo>
                  <a:cubicBezTo>
                    <a:pt x="25400" y="302226"/>
                    <a:pt x="35963" y="312738"/>
                    <a:pt x="49167" y="312738"/>
                  </a:cubicBezTo>
                  <a:cubicBezTo>
                    <a:pt x="49167" y="312738"/>
                    <a:pt x="49167" y="312738"/>
                    <a:pt x="276271" y="312738"/>
                  </a:cubicBezTo>
                  <a:cubicBezTo>
                    <a:pt x="289475" y="312738"/>
                    <a:pt x="300038" y="302226"/>
                    <a:pt x="300038" y="289085"/>
                  </a:cubicBezTo>
                  <a:cubicBezTo>
                    <a:pt x="300038" y="289085"/>
                    <a:pt x="300038" y="289085"/>
                    <a:pt x="300038" y="61753"/>
                  </a:cubicBezTo>
                  <a:cubicBezTo>
                    <a:pt x="300038" y="48613"/>
                    <a:pt x="289475" y="38100"/>
                    <a:pt x="276271" y="38100"/>
                  </a:cubicBezTo>
                  <a:cubicBezTo>
                    <a:pt x="276271" y="38100"/>
                    <a:pt x="276271" y="38100"/>
                    <a:pt x="269669" y="38100"/>
                  </a:cubicBezTo>
                  <a:cubicBezTo>
                    <a:pt x="269669" y="38100"/>
                    <a:pt x="269669" y="38100"/>
                    <a:pt x="269669" y="63067"/>
                  </a:cubicBezTo>
                  <a:cubicBezTo>
                    <a:pt x="273631" y="65695"/>
                    <a:pt x="276271" y="70951"/>
                    <a:pt x="276271" y="74894"/>
                  </a:cubicBezTo>
                  <a:cubicBezTo>
                    <a:pt x="276271" y="84092"/>
                    <a:pt x="268349" y="90662"/>
                    <a:pt x="260427" y="90662"/>
                  </a:cubicBezTo>
                  <a:cubicBezTo>
                    <a:pt x="251184" y="90662"/>
                    <a:pt x="244582" y="84092"/>
                    <a:pt x="244582" y="74894"/>
                  </a:cubicBezTo>
                  <a:cubicBezTo>
                    <a:pt x="244582" y="70951"/>
                    <a:pt x="245903" y="65695"/>
                    <a:pt x="249864" y="63067"/>
                  </a:cubicBezTo>
                  <a:cubicBezTo>
                    <a:pt x="249864" y="63067"/>
                    <a:pt x="249864" y="63067"/>
                    <a:pt x="249864" y="38100"/>
                  </a:cubicBezTo>
                  <a:cubicBezTo>
                    <a:pt x="249864" y="38100"/>
                    <a:pt x="249864" y="38100"/>
                    <a:pt x="231379" y="38100"/>
                  </a:cubicBezTo>
                  <a:cubicBezTo>
                    <a:pt x="231379" y="38100"/>
                    <a:pt x="231379" y="38100"/>
                    <a:pt x="231379" y="63067"/>
                  </a:cubicBezTo>
                  <a:cubicBezTo>
                    <a:pt x="234019" y="65695"/>
                    <a:pt x="236660" y="70951"/>
                    <a:pt x="236660" y="74894"/>
                  </a:cubicBezTo>
                  <a:cubicBezTo>
                    <a:pt x="236660" y="84092"/>
                    <a:pt x="230058" y="90662"/>
                    <a:pt x="220816" y="90662"/>
                  </a:cubicBezTo>
                  <a:cubicBezTo>
                    <a:pt x="212893" y="90662"/>
                    <a:pt x="204971" y="84092"/>
                    <a:pt x="204971" y="74894"/>
                  </a:cubicBezTo>
                  <a:cubicBezTo>
                    <a:pt x="204971" y="70951"/>
                    <a:pt x="207612" y="65695"/>
                    <a:pt x="210253" y="63067"/>
                  </a:cubicBezTo>
                  <a:cubicBezTo>
                    <a:pt x="210253" y="63067"/>
                    <a:pt x="210253" y="63067"/>
                    <a:pt x="210253" y="38100"/>
                  </a:cubicBezTo>
                  <a:cubicBezTo>
                    <a:pt x="210253" y="38100"/>
                    <a:pt x="210253" y="38100"/>
                    <a:pt x="191767" y="38100"/>
                  </a:cubicBezTo>
                  <a:cubicBezTo>
                    <a:pt x="191767" y="38100"/>
                    <a:pt x="191767" y="38100"/>
                    <a:pt x="191767" y="63067"/>
                  </a:cubicBezTo>
                  <a:cubicBezTo>
                    <a:pt x="195728" y="65695"/>
                    <a:pt x="198369" y="70951"/>
                    <a:pt x="198369" y="74894"/>
                  </a:cubicBezTo>
                  <a:cubicBezTo>
                    <a:pt x="198369" y="84092"/>
                    <a:pt x="190447" y="90662"/>
                    <a:pt x="182525" y="90662"/>
                  </a:cubicBezTo>
                  <a:cubicBezTo>
                    <a:pt x="173282" y="90662"/>
                    <a:pt x="166680" y="84092"/>
                    <a:pt x="166680" y="74894"/>
                  </a:cubicBezTo>
                  <a:cubicBezTo>
                    <a:pt x="166680" y="70951"/>
                    <a:pt x="168001" y="65695"/>
                    <a:pt x="171962" y="63067"/>
                  </a:cubicBezTo>
                  <a:cubicBezTo>
                    <a:pt x="171962" y="63067"/>
                    <a:pt x="171962" y="63067"/>
                    <a:pt x="171962" y="38100"/>
                  </a:cubicBezTo>
                  <a:cubicBezTo>
                    <a:pt x="171962" y="38100"/>
                    <a:pt x="171962" y="38100"/>
                    <a:pt x="153476" y="38100"/>
                  </a:cubicBezTo>
                  <a:cubicBezTo>
                    <a:pt x="153476" y="38100"/>
                    <a:pt x="153476" y="38100"/>
                    <a:pt x="153476" y="63067"/>
                  </a:cubicBezTo>
                  <a:cubicBezTo>
                    <a:pt x="157438" y="65695"/>
                    <a:pt x="158758" y="70951"/>
                    <a:pt x="158758" y="74894"/>
                  </a:cubicBezTo>
                  <a:cubicBezTo>
                    <a:pt x="158758" y="84092"/>
                    <a:pt x="152156" y="90662"/>
                    <a:pt x="142913" y="90662"/>
                  </a:cubicBezTo>
                  <a:cubicBezTo>
                    <a:pt x="134991" y="90662"/>
                    <a:pt x="127069" y="84092"/>
                    <a:pt x="127069" y="74894"/>
                  </a:cubicBezTo>
                  <a:cubicBezTo>
                    <a:pt x="127069" y="70951"/>
                    <a:pt x="129710" y="65695"/>
                    <a:pt x="133671" y="63067"/>
                  </a:cubicBezTo>
                  <a:cubicBezTo>
                    <a:pt x="133671" y="63067"/>
                    <a:pt x="133671" y="63067"/>
                    <a:pt x="133671" y="38100"/>
                  </a:cubicBezTo>
                  <a:cubicBezTo>
                    <a:pt x="133671" y="38100"/>
                    <a:pt x="133671" y="38100"/>
                    <a:pt x="115186" y="38100"/>
                  </a:cubicBezTo>
                  <a:cubicBezTo>
                    <a:pt x="115186" y="38100"/>
                    <a:pt x="115186" y="38100"/>
                    <a:pt x="115186" y="63067"/>
                  </a:cubicBezTo>
                  <a:cubicBezTo>
                    <a:pt x="117826" y="65695"/>
                    <a:pt x="120467" y="70951"/>
                    <a:pt x="120467" y="74894"/>
                  </a:cubicBezTo>
                  <a:cubicBezTo>
                    <a:pt x="120467" y="84092"/>
                    <a:pt x="112545" y="90662"/>
                    <a:pt x="104623" y="90662"/>
                  </a:cubicBezTo>
                  <a:cubicBezTo>
                    <a:pt x="95380" y="90662"/>
                    <a:pt x="88778" y="84092"/>
                    <a:pt x="88778" y="74894"/>
                  </a:cubicBezTo>
                  <a:cubicBezTo>
                    <a:pt x="88778" y="70951"/>
                    <a:pt x="91419" y="65695"/>
                    <a:pt x="94060" y="63067"/>
                  </a:cubicBezTo>
                  <a:cubicBezTo>
                    <a:pt x="94060" y="63067"/>
                    <a:pt x="94060" y="63067"/>
                    <a:pt x="94060" y="38100"/>
                  </a:cubicBezTo>
                  <a:cubicBezTo>
                    <a:pt x="94060" y="38100"/>
                    <a:pt x="94060" y="38100"/>
                    <a:pt x="75574" y="38100"/>
                  </a:cubicBezTo>
                  <a:cubicBezTo>
                    <a:pt x="75574" y="38100"/>
                    <a:pt x="75574" y="38100"/>
                    <a:pt x="75574" y="63067"/>
                  </a:cubicBezTo>
                  <a:cubicBezTo>
                    <a:pt x="79535" y="65695"/>
                    <a:pt x="80856" y="70951"/>
                    <a:pt x="80856" y="74894"/>
                  </a:cubicBezTo>
                  <a:cubicBezTo>
                    <a:pt x="80856" y="84092"/>
                    <a:pt x="74254" y="90662"/>
                    <a:pt x="65011" y="90662"/>
                  </a:cubicBezTo>
                  <a:cubicBezTo>
                    <a:pt x="57089" y="90662"/>
                    <a:pt x="49167" y="84092"/>
                    <a:pt x="49167" y="74894"/>
                  </a:cubicBezTo>
                  <a:cubicBezTo>
                    <a:pt x="49167" y="70951"/>
                    <a:pt x="51808" y="65695"/>
                    <a:pt x="55769" y="63067"/>
                  </a:cubicBezTo>
                  <a:cubicBezTo>
                    <a:pt x="55769" y="63067"/>
                    <a:pt x="55769" y="63067"/>
                    <a:pt x="55769" y="38100"/>
                  </a:cubicBezTo>
                  <a:cubicBezTo>
                    <a:pt x="55769" y="38100"/>
                    <a:pt x="55769" y="38100"/>
                    <a:pt x="49167" y="38100"/>
                  </a:cubicBezTo>
                  <a:close/>
                  <a:moveTo>
                    <a:pt x="65315" y="4763"/>
                  </a:moveTo>
                  <a:cubicBezTo>
                    <a:pt x="63047" y="4763"/>
                    <a:pt x="61913" y="7437"/>
                    <a:pt x="61913" y="10110"/>
                  </a:cubicBezTo>
                  <a:lnTo>
                    <a:pt x="61913" y="75616"/>
                  </a:lnTo>
                  <a:cubicBezTo>
                    <a:pt x="61913" y="79626"/>
                    <a:pt x="63047" y="80963"/>
                    <a:pt x="65315" y="80963"/>
                  </a:cubicBezTo>
                  <a:cubicBezTo>
                    <a:pt x="68717" y="80963"/>
                    <a:pt x="69851" y="79626"/>
                    <a:pt x="69851" y="75616"/>
                  </a:cubicBezTo>
                  <a:cubicBezTo>
                    <a:pt x="69851" y="75616"/>
                    <a:pt x="69851" y="75616"/>
                    <a:pt x="69851" y="10110"/>
                  </a:cubicBezTo>
                  <a:cubicBezTo>
                    <a:pt x="69851" y="7437"/>
                    <a:pt x="68717" y="4763"/>
                    <a:pt x="65315" y="4763"/>
                  </a:cubicBezTo>
                  <a:close/>
                  <a:moveTo>
                    <a:pt x="104776" y="4763"/>
                  </a:moveTo>
                  <a:cubicBezTo>
                    <a:pt x="102394" y="4763"/>
                    <a:pt x="100013" y="7437"/>
                    <a:pt x="100013" y="10110"/>
                  </a:cubicBezTo>
                  <a:lnTo>
                    <a:pt x="100013" y="75616"/>
                  </a:lnTo>
                  <a:cubicBezTo>
                    <a:pt x="100013" y="79626"/>
                    <a:pt x="102394" y="80963"/>
                    <a:pt x="104776" y="80963"/>
                  </a:cubicBezTo>
                  <a:cubicBezTo>
                    <a:pt x="107157" y="80963"/>
                    <a:pt x="109538" y="79626"/>
                    <a:pt x="109538" y="75616"/>
                  </a:cubicBezTo>
                  <a:cubicBezTo>
                    <a:pt x="109538" y="75616"/>
                    <a:pt x="109538" y="75616"/>
                    <a:pt x="109538" y="10110"/>
                  </a:cubicBezTo>
                  <a:cubicBezTo>
                    <a:pt x="109538" y="7437"/>
                    <a:pt x="107157" y="4763"/>
                    <a:pt x="104776" y="4763"/>
                  </a:cubicBezTo>
                  <a:close/>
                  <a:moveTo>
                    <a:pt x="142876" y="4763"/>
                  </a:moveTo>
                  <a:cubicBezTo>
                    <a:pt x="140494" y="4763"/>
                    <a:pt x="138113" y="7437"/>
                    <a:pt x="138113" y="10110"/>
                  </a:cubicBezTo>
                  <a:lnTo>
                    <a:pt x="138113" y="75616"/>
                  </a:lnTo>
                  <a:cubicBezTo>
                    <a:pt x="138113" y="79626"/>
                    <a:pt x="140494" y="80963"/>
                    <a:pt x="142876" y="80963"/>
                  </a:cubicBezTo>
                  <a:cubicBezTo>
                    <a:pt x="145257" y="80963"/>
                    <a:pt x="147638" y="79626"/>
                    <a:pt x="147638" y="75616"/>
                  </a:cubicBezTo>
                  <a:cubicBezTo>
                    <a:pt x="147638" y="75616"/>
                    <a:pt x="147638" y="75616"/>
                    <a:pt x="147638" y="10110"/>
                  </a:cubicBezTo>
                  <a:cubicBezTo>
                    <a:pt x="147638" y="7437"/>
                    <a:pt x="145257" y="4763"/>
                    <a:pt x="142876" y="4763"/>
                  </a:cubicBezTo>
                  <a:close/>
                  <a:moveTo>
                    <a:pt x="182563" y="4763"/>
                  </a:moveTo>
                  <a:cubicBezTo>
                    <a:pt x="180181" y="4763"/>
                    <a:pt x="177800" y="7437"/>
                    <a:pt x="177800" y="10110"/>
                  </a:cubicBezTo>
                  <a:lnTo>
                    <a:pt x="177800" y="75616"/>
                  </a:lnTo>
                  <a:cubicBezTo>
                    <a:pt x="177800" y="79626"/>
                    <a:pt x="180181" y="80963"/>
                    <a:pt x="182563" y="80963"/>
                  </a:cubicBezTo>
                  <a:cubicBezTo>
                    <a:pt x="184944" y="80963"/>
                    <a:pt x="187325" y="79626"/>
                    <a:pt x="187325" y="75616"/>
                  </a:cubicBezTo>
                  <a:cubicBezTo>
                    <a:pt x="187325" y="75616"/>
                    <a:pt x="187325" y="75616"/>
                    <a:pt x="187325" y="10110"/>
                  </a:cubicBezTo>
                  <a:cubicBezTo>
                    <a:pt x="187325" y="7437"/>
                    <a:pt x="184944" y="4763"/>
                    <a:pt x="182563" y="4763"/>
                  </a:cubicBezTo>
                  <a:close/>
                  <a:moveTo>
                    <a:pt x="220663" y="4763"/>
                  </a:moveTo>
                  <a:cubicBezTo>
                    <a:pt x="218281" y="4763"/>
                    <a:pt x="215900" y="7437"/>
                    <a:pt x="215900" y="10110"/>
                  </a:cubicBezTo>
                  <a:lnTo>
                    <a:pt x="215900" y="75616"/>
                  </a:lnTo>
                  <a:cubicBezTo>
                    <a:pt x="215900" y="79626"/>
                    <a:pt x="218281" y="80963"/>
                    <a:pt x="220663" y="80963"/>
                  </a:cubicBezTo>
                  <a:cubicBezTo>
                    <a:pt x="223044" y="80963"/>
                    <a:pt x="225425" y="79626"/>
                    <a:pt x="225425" y="75616"/>
                  </a:cubicBezTo>
                  <a:cubicBezTo>
                    <a:pt x="225425" y="75616"/>
                    <a:pt x="225425" y="75616"/>
                    <a:pt x="225425" y="10110"/>
                  </a:cubicBezTo>
                  <a:cubicBezTo>
                    <a:pt x="225425" y="7437"/>
                    <a:pt x="223044" y="4763"/>
                    <a:pt x="220663" y="4763"/>
                  </a:cubicBezTo>
                  <a:close/>
                  <a:moveTo>
                    <a:pt x="260124" y="4763"/>
                  </a:moveTo>
                  <a:cubicBezTo>
                    <a:pt x="256722" y="4763"/>
                    <a:pt x="255588" y="7437"/>
                    <a:pt x="255588" y="10110"/>
                  </a:cubicBezTo>
                  <a:lnTo>
                    <a:pt x="255588" y="75616"/>
                  </a:lnTo>
                  <a:cubicBezTo>
                    <a:pt x="255588" y="79626"/>
                    <a:pt x="256722" y="80963"/>
                    <a:pt x="260124" y="80963"/>
                  </a:cubicBezTo>
                  <a:cubicBezTo>
                    <a:pt x="262392" y="80963"/>
                    <a:pt x="263526" y="79626"/>
                    <a:pt x="263526" y="75616"/>
                  </a:cubicBezTo>
                  <a:cubicBezTo>
                    <a:pt x="263526" y="75616"/>
                    <a:pt x="263526" y="75616"/>
                    <a:pt x="263526" y="10110"/>
                  </a:cubicBezTo>
                  <a:cubicBezTo>
                    <a:pt x="263526" y="7437"/>
                    <a:pt x="262392" y="4763"/>
                    <a:pt x="260124" y="4763"/>
                  </a:cubicBezTo>
                  <a:close/>
                  <a:moveTo>
                    <a:pt x="64823" y="0"/>
                  </a:moveTo>
                  <a:cubicBezTo>
                    <a:pt x="71438" y="0"/>
                    <a:pt x="75406" y="3944"/>
                    <a:pt x="75406" y="10517"/>
                  </a:cubicBezTo>
                  <a:cubicBezTo>
                    <a:pt x="75406" y="10517"/>
                    <a:pt x="75406" y="10517"/>
                    <a:pt x="75406" y="14461"/>
                  </a:cubicBezTo>
                  <a:cubicBezTo>
                    <a:pt x="75406" y="14461"/>
                    <a:pt x="75406" y="14461"/>
                    <a:pt x="93927" y="14461"/>
                  </a:cubicBezTo>
                  <a:cubicBezTo>
                    <a:pt x="93927" y="14461"/>
                    <a:pt x="93927" y="14461"/>
                    <a:pt x="93927" y="10517"/>
                  </a:cubicBezTo>
                  <a:cubicBezTo>
                    <a:pt x="93927" y="3944"/>
                    <a:pt x="99219" y="0"/>
                    <a:pt x="104511" y="0"/>
                  </a:cubicBezTo>
                  <a:cubicBezTo>
                    <a:pt x="109802" y="0"/>
                    <a:pt x="115094" y="3944"/>
                    <a:pt x="115094" y="10517"/>
                  </a:cubicBezTo>
                  <a:cubicBezTo>
                    <a:pt x="115094" y="10517"/>
                    <a:pt x="115094" y="10517"/>
                    <a:pt x="115094" y="14461"/>
                  </a:cubicBezTo>
                  <a:cubicBezTo>
                    <a:pt x="115094" y="14461"/>
                    <a:pt x="115094" y="14461"/>
                    <a:pt x="133615" y="14461"/>
                  </a:cubicBezTo>
                  <a:cubicBezTo>
                    <a:pt x="133615" y="14461"/>
                    <a:pt x="133615" y="14461"/>
                    <a:pt x="133615" y="10517"/>
                  </a:cubicBezTo>
                  <a:cubicBezTo>
                    <a:pt x="133615" y="3944"/>
                    <a:pt x="137584" y="0"/>
                    <a:pt x="142875" y="0"/>
                  </a:cubicBezTo>
                  <a:cubicBezTo>
                    <a:pt x="149490" y="0"/>
                    <a:pt x="153459" y="3944"/>
                    <a:pt x="153459" y="10517"/>
                  </a:cubicBezTo>
                  <a:cubicBezTo>
                    <a:pt x="153459" y="10517"/>
                    <a:pt x="153459" y="10517"/>
                    <a:pt x="153459" y="14461"/>
                  </a:cubicBezTo>
                  <a:cubicBezTo>
                    <a:pt x="153459" y="14461"/>
                    <a:pt x="153459" y="14461"/>
                    <a:pt x="171980" y="14461"/>
                  </a:cubicBezTo>
                  <a:cubicBezTo>
                    <a:pt x="171980" y="14461"/>
                    <a:pt x="171980" y="14461"/>
                    <a:pt x="171980" y="10517"/>
                  </a:cubicBezTo>
                  <a:cubicBezTo>
                    <a:pt x="171980" y="3944"/>
                    <a:pt x="175948" y="0"/>
                    <a:pt x="182563" y="0"/>
                  </a:cubicBezTo>
                  <a:cubicBezTo>
                    <a:pt x="187855" y="0"/>
                    <a:pt x="191823" y="3944"/>
                    <a:pt x="191823" y="10517"/>
                  </a:cubicBezTo>
                  <a:cubicBezTo>
                    <a:pt x="191823" y="10517"/>
                    <a:pt x="191823" y="10517"/>
                    <a:pt x="191823" y="14461"/>
                  </a:cubicBezTo>
                  <a:cubicBezTo>
                    <a:pt x="191823" y="14461"/>
                    <a:pt x="191823" y="14461"/>
                    <a:pt x="210344" y="14461"/>
                  </a:cubicBezTo>
                  <a:cubicBezTo>
                    <a:pt x="210344" y="14461"/>
                    <a:pt x="210344" y="14461"/>
                    <a:pt x="210344" y="10517"/>
                  </a:cubicBezTo>
                  <a:cubicBezTo>
                    <a:pt x="210344" y="3944"/>
                    <a:pt x="215636" y="0"/>
                    <a:pt x="220927" y="0"/>
                  </a:cubicBezTo>
                  <a:cubicBezTo>
                    <a:pt x="226219" y="0"/>
                    <a:pt x="231511" y="3944"/>
                    <a:pt x="231511" y="10517"/>
                  </a:cubicBezTo>
                  <a:cubicBezTo>
                    <a:pt x="231511" y="10517"/>
                    <a:pt x="231511" y="10517"/>
                    <a:pt x="231511" y="14461"/>
                  </a:cubicBezTo>
                  <a:cubicBezTo>
                    <a:pt x="231511" y="14461"/>
                    <a:pt x="231511" y="14461"/>
                    <a:pt x="250032" y="14461"/>
                  </a:cubicBezTo>
                  <a:cubicBezTo>
                    <a:pt x="250032" y="14461"/>
                    <a:pt x="250032" y="14461"/>
                    <a:pt x="250032" y="10517"/>
                  </a:cubicBezTo>
                  <a:cubicBezTo>
                    <a:pt x="250032" y="3944"/>
                    <a:pt x="254000" y="0"/>
                    <a:pt x="260615" y="0"/>
                  </a:cubicBezTo>
                  <a:cubicBezTo>
                    <a:pt x="265907" y="0"/>
                    <a:pt x="269875" y="3944"/>
                    <a:pt x="269875" y="10517"/>
                  </a:cubicBezTo>
                  <a:cubicBezTo>
                    <a:pt x="269875" y="10517"/>
                    <a:pt x="269875" y="10517"/>
                    <a:pt x="269875" y="14461"/>
                  </a:cubicBezTo>
                  <a:cubicBezTo>
                    <a:pt x="269875" y="14461"/>
                    <a:pt x="269875" y="14461"/>
                    <a:pt x="276490" y="14461"/>
                  </a:cubicBezTo>
                  <a:cubicBezTo>
                    <a:pt x="302948" y="14461"/>
                    <a:pt x="325438" y="35496"/>
                    <a:pt x="325438" y="61789"/>
                  </a:cubicBezTo>
                  <a:cubicBezTo>
                    <a:pt x="325438" y="61789"/>
                    <a:pt x="325438" y="61789"/>
                    <a:pt x="325438" y="289223"/>
                  </a:cubicBezTo>
                  <a:cubicBezTo>
                    <a:pt x="325438" y="315516"/>
                    <a:pt x="302948" y="336550"/>
                    <a:pt x="276490" y="336550"/>
                  </a:cubicBezTo>
                  <a:cubicBezTo>
                    <a:pt x="276490" y="336550"/>
                    <a:pt x="276490" y="336550"/>
                    <a:pt x="48948" y="336550"/>
                  </a:cubicBezTo>
                  <a:cubicBezTo>
                    <a:pt x="22490" y="336550"/>
                    <a:pt x="0" y="315516"/>
                    <a:pt x="0" y="289223"/>
                  </a:cubicBezTo>
                  <a:cubicBezTo>
                    <a:pt x="0" y="289223"/>
                    <a:pt x="0" y="289223"/>
                    <a:pt x="0" y="61789"/>
                  </a:cubicBezTo>
                  <a:cubicBezTo>
                    <a:pt x="0" y="35496"/>
                    <a:pt x="22490" y="14461"/>
                    <a:pt x="48948" y="14461"/>
                  </a:cubicBezTo>
                  <a:cubicBezTo>
                    <a:pt x="48948" y="14461"/>
                    <a:pt x="48948" y="14461"/>
                    <a:pt x="55563" y="14461"/>
                  </a:cubicBezTo>
                  <a:cubicBezTo>
                    <a:pt x="55563" y="14461"/>
                    <a:pt x="55563" y="14461"/>
                    <a:pt x="55563" y="10517"/>
                  </a:cubicBezTo>
                  <a:cubicBezTo>
                    <a:pt x="55563" y="3944"/>
                    <a:pt x="59531" y="0"/>
                    <a:pt x="6482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endParaRPr lang="zh-CN" altLang="en-US" sz="14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684404" y="4562359"/>
              <a:ext cx="23336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9pPr>
            </a:lstStyle>
            <a:p>
              <a:pPr>
                <a:defRPr/>
              </a:pPr>
              <a:r>
                <a:rPr lang="zh-CN" altLang="en-US" b="1" dirty="0" smtClean="0">
                  <a:solidFill>
                    <a:prstClr val="black"/>
                  </a:solidFill>
                  <a:latin typeface="Arial" panose="020B0604020202020204"/>
                  <a:sym typeface="Arial" panose="020B0604020202020204" pitchFamily="34" charset="0"/>
                </a:rPr>
                <a:t>时间：</a:t>
              </a:r>
              <a:endParaRPr lang="zh-CN" altLang="en-US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848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3418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1178830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5"/>
          <p:cNvSpPr/>
          <p:nvPr/>
        </p:nvSpPr>
        <p:spPr bwMode="auto">
          <a:xfrm>
            <a:off x="4512563" y="-25773"/>
            <a:ext cx="3165968" cy="1340143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rgbClr val="C8001C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solidFill>
                <a:prstClr val="black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67" name="TextBox 59"/>
          <p:cNvSpPr txBox="1">
            <a:spLocks noChangeArrowheads="1"/>
          </p:cNvSpPr>
          <p:nvPr/>
        </p:nvSpPr>
        <p:spPr bwMode="auto">
          <a:xfrm>
            <a:off x="4512563" y="192475"/>
            <a:ext cx="3310826" cy="9036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>
              <a:lnSpc>
                <a:spcPct val="120000"/>
              </a:lnSpc>
              <a:defRPr/>
            </a:pPr>
            <a:r>
              <a:rPr lang="zh-CN" altLang="en-US" sz="4800" b="1" kern="0" dirty="0" smtClean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目录</a:t>
            </a:r>
            <a:endParaRPr lang="en-US" altLang="zh-CN" sz="4000" b="1" kern="0" dirty="0">
              <a:solidFill>
                <a:prstClr val="white"/>
              </a:solidFill>
              <a:latin typeface="Calibri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69" name="Freeform 5"/>
          <p:cNvSpPr/>
          <p:nvPr/>
        </p:nvSpPr>
        <p:spPr bwMode="auto">
          <a:xfrm>
            <a:off x="1864308" y="2997153"/>
            <a:ext cx="1183438" cy="1067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C8001C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solidFill>
                <a:srgbClr val="3CCCC7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1417660" y="4214769"/>
            <a:ext cx="2102061" cy="559435"/>
          </a:xfrm>
          <a:prstGeom prst="rect">
            <a:avLst/>
          </a:prstGeom>
          <a:noFill/>
        </p:spPr>
        <p:txBody>
          <a:bodyPr wrap="square" lIns="68548" tIns="34274" rIns="68548" bIns="34274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C8001C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en-US" altLang="zh-CN" sz="2000" b="1" dirty="0">
              <a:solidFill>
                <a:srgbClr val="C8001C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0" lvl="1" algn="ctr"/>
            <a:r>
              <a:rPr lang="zh-CN" altLang="en-US" sz="1200" dirty="0">
                <a:solidFill>
                  <a:srgbClr val="C8001C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（添加二级标题）</a:t>
            </a:r>
          </a:p>
        </p:txBody>
      </p:sp>
      <p:sp>
        <p:nvSpPr>
          <p:cNvPr id="71" name="Freeform 5"/>
          <p:cNvSpPr/>
          <p:nvPr/>
        </p:nvSpPr>
        <p:spPr bwMode="auto">
          <a:xfrm>
            <a:off x="3690672" y="2997153"/>
            <a:ext cx="1183438" cy="1067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C8001C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solidFill>
                <a:srgbClr val="3CCCC7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72" name="Freeform 5"/>
          <p:cNvSpPr/>
          <p:nvPr/>
        </p:nvSpPr>
        <p:spPr bwMode="auto">
          <a:xfrm>
            <a:off x="5504282" y="2997153"/>
            <a:ext cx="1183438" cy="1067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C8001C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solidFill>
                <a:prstClr val="black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73" name="Freeform 5"/>
          <p:cNvSpPr/>
          <p:nvPr/>
        </p:nvSpPr>
        <p:spPr bwMode="auto">
          <a:xfrm>
            <a:off x="7339039" y="2997153"/>
            <a:ext cx="1183438" cy="1067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C8001C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solidFill>
                <a:srgbClr val="3CCCC7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74" name="Freeform 5"/>
          <p:cNvSpPr/>
          <p:nvPr/>
        </p:nvSpPr>
        <p:spPr bwMode="auto">
          <a:xfrm>
            <a:off x="9201427" y="2997153"/>
            <a:ext cx="1183438" cy="1067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C8001C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solidFill>
                <a:srgbClr val="3CCCC7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75" name="KSO_Shape"/>
          <p:cNvSpPr/>
          <p:nvPr/>
        </p:nvSpPr>
        <p:spPr bwMode="auto">
          <a:xfrm>
            <a:off x="3996908" y="3309881"/>
            <a:ext cx="599327" cy="457088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1C666E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76" name="KSO_Shape"/>
          <p:cNvSpPr/>
          <p:nvPr/>
        </p:nvSpPr>
        <p:spPr bwMode="auto">
          <a:xfrm>
            <a:off x="5796648" y="3253406"/>
            <a:ext cx="587250" cy="581379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1C666E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77" name="KSO_Shape"/>
          <p:cNvSpPr/>
          <p:nvPr/>
        </p:nvSpPr>
        <p:spPr bwMode="auto">
          <a:xfrm>
            <a:off x="9563228" y="3308693"/>
            <a:ext cx="518574" cy="440787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1C666E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78" name="文本框 9"/>
          <p:cNvSpPr txBox="1"/>
          <p:nvPr/>
        </p:nvSpPr>
        <p:spPr>
          <a:xfrm>
            <a:off x="3232812" y="4214769"/>
            <a:ext cx="2102061" cy="559435"/>
          </a:xfrm>
          <a:prstGeom prst="rect">
            <a:avLst/>
          </a:prstGeom>
          <a:noFill/>
        </p:spPr>
        <p:txBody>
          <a:bodyPr wrap="square" lIns="68548" tIns="34274" rIns="68548" bIns="34274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C8001C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工作完成情况</a:t>
            </a:r>
            <a:endParaRPr lang="en-US" altLang="zh-CN" sz="2000" b="1" dirty="0">
              <a:solidFill>
                <a:srgbClr val="C8001C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0" lvl="1" algn="ctr"/>
            <a:r>
              <a:rPr lang="zh-CN" altLang="en-US" sz="1200" dirty="0">
                <a:solidFill>
                  <a:srgbClr val="C8001C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（添加二级标题）</a:t>
            </a:r>
          </a:p>
        </p:txBody>
      </p:sp>
      <p:sp>
        <p:nvSpPr>
          <p:cNvPr id="79" name="文本框 9"/>
          <p:cNvSpPr txBox="1"/>
          <p:nvPr/>
        </p:nvSpPr>
        <p:spPr>
          <a:xfrm>
            <a:off x="5016383" y="4214769"/>
            <a:ext cx="2102061" cy="559435"/>
          </a:xfrm>
          <a:prstGeom prst="rect">
            <a:avLst/>
          </a:prstGeom>
          <a:noFill/>
        </p:spPr>
        <p:txBody>
          <a:bodyPr wrap="square" lIns="68548" tIns="34274" rIns="68548" bIns="34274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C8001C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成功项目展示</a:t>
            </a:r>
            <a:endParaRPr lang="en-US" altLang="zh-CN" sz="2000" b="1" dirty="0">
              <a:solidFill>
                <a:srgbClr val="C8001C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0" lvl="1" algn="ctr"/>
            <a:r>
              <a:rPr lang="zh-CN" altLang="en-US" sz="1200" dirty="0">
                <a:solidFill>
                  <a:srgbClr val="C8001C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（添加二级标题）</a:t>
            </a:r>
          </a:p>
        </p:txBody>
      </p:sp>
      <p:sp>
        <p:nvSpPr>
          <p:cNvPr id="80" name="文本框 9"/>
          <p:cNvSpPr txBox="1"/>
          <p:nvPr/>
        </p:nvSpPr>
        <p:spPr>
          <a:xfrm>
            <a:off x="6858117" y="4214769"/>
            <a:ext cx="2102061" cy="559435"/>
          </a:xfrm>
          <a:prstGeom prst="rect">
            <a:avLst/>
          </a:prstGeom>
          <a:noFill/>
        </p:spPr>
        <p:txBody>
          <a:bodyPr wrap="square" lIns="68548" tIns="34274" rIns="68548" bIns="34274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C8001C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工作不足之处</a:t>
            </a:r>
            <a:endParaRPr lang="en-US" altLang="zh-CN" sz="2000" b="1" dirty="0">
              <a:solidFill>
                <a:srgbClr val="C8001C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0" lvl="1" algn="ctr"/>
            <a:r>
              <a:rPr lang="zh-CN" altLang="en-US" sz="1200" dirty="0">
                <a:solidFill>
                  <a:srgbClr val="C8001C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（添加二级标题）</a:t>
            </a:r>
          </a:p>
        </p:txBody>
      </p:sp>
      <p:sp>
        <p:nvSpPr>
          <p:cNvPr id="81" name="文本框 9"/>
          <p:cNvSpPr txBox="1"/>
          <p:nvPr/>
        </p:nvSpPr>
        <p:spPr>
          <a:xfrm>
            <a:off x="8744254" y="4214769"/>
            <a:ext cx="2102061" cy="559435"/>
          </a:xfrm>
          <a:prstGeom prst="rect">
            <a:avLst/>
          </a:prstGeom>
          <a:noFill/>
        </p:spPr>
        <p:txBody>
          <a:bodyPr wrap="square" lIns="68548" tIns="34274" rIns="68548" bIns="34274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C8001C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明年工作计划</a:t>
            </a:r>
            <a:endParaRPr lang="en-US" altLang="zh-CN" sz="2000" b="1" dirty="0">
              <a:solidFill>
                <a:srgbClr val="C8001C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  <a:p>
            <a:pPr marL="0" lvl="1" algn="ctr"/>
            <a:r>
              <a:rPr lang="zh-CN" altLang="en-US" sz="1200" dirty="0">
                <a:solidFill>
                  <a:srgbClr val="C8001C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（添加二级标题）</a:t>
            </a:r>
          </a:p>
        </p:txBody>
      </p:sp>
      <p:sp>
        <p:nvSpPr>
          <p:cNvPr id="82" name="KSO_Shape"/>
          <p:cNvSpPr/>
          <p:nvPr/>
        </p:nvSpPr>
        <p:spPr bwMode="auto">
          <a:xfrm>
            <a:off x="7671253" y="3260150"/>
            <a:ext cx="519011" cy="519011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prstClr val="white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83" name="KSO_Shape"/>
          <p:cNvSpPr/>
          <p:nvPr/>
        </p:nvSpPr>
        <p:spPr bwMode="auto">
          <a:xfrm>
            <a:off x="2175993" y="3308693"/>
            <a:ext cx="585395" cy="443922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prstClr val="white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3510621" y="7028427"/>
            <a:ext cx="834390" cy="354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5" dirty="0">
                <a:solidFill>
                  <a:prstClr val="black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延时符</a:t>
            </a:r>
          </a:p>
        </p:txBody>
      </p:sp>
    </p:spTree>
    <p:extLst>
      <p:ext uri="{BB962C8B-B14F-4D97-AF65-F5344CB8AC3E}">
        <p14:creationId xmlns:p14="http://schemas.microsoft.com/office/powerpoint/2010/main" val="123975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67" grpId="0"/>
      <p:bldP spid="69" grpId="0" bldLvl="0" animBg="1"/>
      <p:bldP spid="70" grpId="0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/>
      <p:bldP spid="79" grpId="0"/>
      <p:bldP spid="80" grpId="0"/>
      <p:bldP spid="81" grpId="0"/>
      <p:bldP spid="82" grpId="0" bldLvl="0" animBg="1"/>
      <p:bldP spid="83" grpId="0" bldLvl="0" animBg="1"/>
      <p:bldP spid="8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6103962" y="3387945"/>
            <a:ext cx="4559526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77900" y="2668808"/>
            <a:ext cx="4357937" cy="71913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7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pc="600" dirty="0">
                <a:solidFill>
                  <a:srgbClr val="C8001C"/>
                </a:solidFill>
                <a:latin typeface="Calibri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</a:t>
            </a:r>
            <a:r>
              <a:rPr lang="zh-CN" altLang="en-US" sz="4800" b="1" spc="600" dirty="0" smtClean="0">
                <a:solidFill>
                  <a:srgbClr val="C8001C"/>
                </a:solidFill>
                <a:latin typeface="Calibri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概述</a:t>
            </a:r>
            <a:endParaRPr lang="zh-CN" altLang="en-US" sz="4800" b="1" spc="600" dirty="0">
              <a:solidFill>
                <a:srgbClr val="C8001C"/>
              </a:solidFill>
              <a:latin typeface="Calibri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779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7500" y="1723299"/>
            <a:ext cx="4378899" cy="3939540"/>
            <a:chOff x="1091317" y="1359569"/>
            <a:chExt cx="4378899" cy="3939540"/>
          </a:xfrm>
        </p:grpSpPr>
        <p:sp>
          <p:nvSpPr>
            <p:cNvPr id="13" name="文本框 12"/>
            <p:cNvSpPr txBox="1"/>
            <p:nvPr/>
          </p:nvSpPr>
          <p:spPr>
            <a:xfrm>
              <a:off x="1091317" y="1359569"/>
              <a:ext cx="4378899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5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27094" y="3024215"/>
              <a:ext cx="3155894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 </a:t>
              </a:r>
              <a:r>
                <a:rPr lang="en-US" altLang="zh-CN" sz="3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   ONE</a:t>
              </a:r>
              <a:endPara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18" name="TextBox 6"/>
          <p:cNvSpPr txBox="1"/>
          <p:nvPr/>
        </p:nvSpPr>
        <p:spPr>
          <a:xfrm>
            <a:off x="81534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9779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81534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9779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1534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820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9" grpId="0"/>
      <p:bldP spid="20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6103962" y="3387945"/>
            <a:ext cx="4559526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77900" y="2668808"/>
            <a:ext cx="4357937" cy="71913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7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pc="600" dirty="0">
                <a:solidFill>
                  <a:srgbClr val="C8001C"/>
                </a:solidFill>
                <a:latin typeface="Calibri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工作完成情况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79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7500" y="1699023"/>
            <a:ext cx="4378899" cy="3939540"/>
            <a:chOff x="1091317" y="1359569"/>
            <a:chExt cx="4378899" cy="3939540"/>
          </a:xfrm>
        </p:grpSpPr>
        <p:sp>
          <p:nvSpPr>
            <p:cNvPr id="13" name="文本框 12"/>
            <p:cNvSpPr txBox="1"/>
            <p:nvPr/>
          </p:nvSpPr>
          <p:spPr>
            <a:xfrm>
              <a:off x="1091317" y="1359569"/>
              <a:ext cx="4378899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5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27093" y="3024215"/>
              <a:ext cx="3458521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 </a:t>
              </a:r>
              <a:r>
                <a:rPr lang="en-US" altLang="zh-CN" sz="3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   TWO</a:t>
              </a:r>
              <a:endPara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18" name="TextBox 6"/>
          <p:cNvSpPr txBox="1"/>
          <p:nvPr/>
        </p:nvSpPr>
        <p:spPr>
          <a:xfrm>
            <a:off x="81534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9779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81534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9779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1534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538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8" name="Text Box 10"/>
          <p:cNvSpPr txBox="1">
            <a:spLocks noChangeArrowheads="1"/>
          </p:cNvSpPr>
          <p:nvPr/>
        </p:nvSpPr>
        <p:spPr bwMode="auto">
          <a:xfrm>
            <a:off x="7007983" y="4883853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grpSp>
        <p:nvGrpSpPr>
          <p:cNvPr id="8198" name="组合 73"/>
          <p:cNvGrpSpPr/>
          <p:nvPr/>
        </p:nvGrpSpPr>
        <p:grpSpPr bwMode="auto">
          <a:xfrm>
            <a:off x="7570396" y="2770588"/>
            <a:ext cx="978832" cy="1809659"/>
            <a:chOff x="846782" y="1426730"/>
            <a:chExt cx="938581" cy="1735235"/>
          </a:xfrm>
        </p:grpSpPr>
        <p:grpSp>
          <p:nvGrpSpPr>
            <p:cNvPr id="8199" name="组合 74"/>
            <p:cNvGrpSpPr/>
            <p:nvPr/>
          </p:nvGrpSpPr>
          <p:grpSpPr bwMode="auto">
            <a:xfrm>
              <a:off x="846782" y="2211710"/>
              <a:ext cx="938581" cy="950255"/>
              <a:chOff x="1050535" y="2211710"/>
              <a:chExt cx="938581" cy="950255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1109988" y="2212191"/>
                <a:ext cx="878829" cy="842292"/>
              </a:xfrm>
              <a:prstGeom prst="rect">
                <a:avLst/>
              </a:prstGeom>
              <a:noFill/>
              <a:ln w="12700">
                <a:solidFill>
                  <a:srgbClr val="1A94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b="1" noProof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1051130" y="2335998"/>
                <a:ext cx="828088" cy="826054"/>
              </a:xfrm>
              <a:prstGeom prst="rect">
                <a:avLst/>
              </a:prstGeom>
              <a:solidFill>
                <a:srgbClr val="1A94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b="1" noProof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6" name="Text Box 10"/>
            <p:cNvSpPr txBox="1">
              <a:spLocks noChangeArrowheads="1"/>
            </p:cNvSpPr>
            <p:nvPr/>
          </p:nvSpPr>
          <p:spPr bwMode="auto">
            <a:xfrm>
              <a:off x="951425" y="1426730"/>
              <a:ext cx="732351" cy="8142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30480" rIns="60960" bIns="3048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b="1" noProof="1">
                  <a:solidFill>
                    <a:prstClr val="black"/>
                  </a:solidFill>
                  <a:cs typeface="+mn-ea"/>
                  <a:sym typeface="+mn-lt"/>
                </a:rPr>
                <a:t>04</a:t>
              </a:r>
              <a:endParaRPr lang="zh-CN" altLang="en-US" sz="4265" b="1" noProof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06" name="组合 78"/>
          <p:cNvGrpSpPr/>
          <p:nvPr/>
        </p:nvGrpSpPr>
        <p:grpSpPr bwMode="auto">
          <a:xfrm>
            <a:off x="5531649" y="2770588"/>
            <a:ext cx="978801" cy="1809329"/>
            <a:chOff x="846782" y="1426730"/>
            <a:chExt cx="938581" cy="1735235"/>
          </a:xfrm>
        </p:grpSpPr>
        <p:grpSp>
          <p:nvGrpSpPr>
            <p:cNvPr id="8207" name="组合 79"/>
            <p:cNvGrpSpPr/>
            <p:nvPr/>
          </p:nvGrpSpPr>
          <p:grpSpPr bwMode="auto">
            <a:xfrm>
              <a:off x="846782" y="2211710"/>
              <a:ext cx="938581" cy="950255"/>
              <a:chOff x="1050535" y="2211710"/>
              <a:chExt cx="938581" cy="950255"/>
            </a:xfrm>
          </p:grpSpPr>
          <p:sp>
            <p:nvSpPr>
              <p:cNvPr id="82" name="矩形 81"/>
              <p:cNvSpPr/>
              <p:nvPr/>
            </p:nvSpPr>
            <p:spPr>
              <a:xfrm>
                <a:off x="1110372" y="2212334"/>
                <a:ext cx="878855" cy="842445"/>
              </a:xfrm>
              <a:prstGeom prst="rect">
                <a:avLst/>
              </a:prstGeom>
              <a:noFill/>
              <a:ln w="12700">
                <a:solidFill>
                  <a:srgbClr val="1A94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b="1" noProof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1051511" y="2336164"/>
                <a:ext cx="828113" cy="826204"/>
              </a:xfrm>
              <a:prstGeom prst="rect">
                <a:avLst/>
              </a:prstGeom>
              <a:solidFill>
                <a:srgbClr val="1A94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b="1" noProof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1" name="Text Box 10"/>
            <p:cNvSpPr txBox="1">
              <a:spLocks noChangeArrowheads="1"/>
            </p:cNvSpPr>
            <p:nvPr/>
          </p:nvSpPr>
          <p:spPr bwMode="auto">
            <a:xfrm>
              <a:off x="951424" y="1426730"/>
              <a:ext cx="732350" cy="8143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30480" rIns="60960" bIns="3048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b="1" noProof="1">
                  <a:solidFill>
                    <a:prstClr val="black"/>
                  </a:solidFill>
                  <a:cs typeface="+mn-ea"/>
                  <a:sym typeface="+mn-lt"/>
                </a:rPr>
                <a:t>03</a:t>
              </a:r>
              <a:endParaRPr lang="zh-CN" altLang="en-US" sz="4265" b="1" noProof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Freeform 301"/>
          <p:cNvSpPr>
            <a:spLocks noEditPoints="1"/>
          </p:cNvSpPr>
          <p:nvPr/>
        </p:nvSpPr>
        <p:spPr bwMode="auto">
          <a:xfrm>
            <a:off x="7954174" y="4013119"/>
            <a:ext cx="364745" cy="364641"/>
          </a:xfrm>
          <a:custGeom>
            <a:avLst/>
            <a:gdLst>
              <a:gd name="T0" fmla="*/ 6 w 58"/>
              <a:gd name="T1" fmla="*/ 14 h 58"/>
              <a:gd name="T2" fmla="*/ 7 w 58"/>
              <a:gd name="T3" fmla="*/ 19 h 58"/>
              <a:gd name="T4" fmla="*/ 4 w 58"/>
              <a:gd name="T5" fmla="*/ 20 h 58"/>
              <a:gd name="T6" fmla="*/ 0 w 58"/>
              <a:gd name="T7" fmla="*/ 23 h 58"/>
              <a:gd name="T8" fmla="*/ 2 w 58"/>
              <a:gd name="T9" fmla="*/ 27 h 58"/>
              <a:gd name="T10" fmla="*/ 5 w 58"/>
              <a:gd name="T11" fmla="*/ 31 h 58"/>
              <a:gd name="T12" fmla="*/ 2 w 58"/>
              <a:gd name="T13" fmla="*/ 34 h 58"/>
              <a:gd name="T14" fmla="*/ 1 w 58"/>
              <a:gd name="T15" fmla="*/ 38 h 58"/>
              <a:gd name="T16" fmla="*/ 5 w 58"/>
              <a:gd name="T17" fmla="*/ 41 h 58"/>
              <a:gd name="T18" fmla="*/ 8 w 58"/>
              <a:gd name="T19" fmla="*/ 42 h 58"/>
              <a:gd name="T20" fmla="*/ 8 w 58"/>
              <a:gd name="T21" fmla="*/ 46 h 58"/>
              <a:gd name="T22" fmla="*/ 9 w 58"/>
              <a:gd name="T23" fmla="*/ 51 h 58"/>
              <a:gd name="T24" fmla="*/ 14 w 58"/>
              <a:gd name="T25" fmla="*/ 51 h 58"/>
              <a:gd name="T26" fmla="*/ 18 w 58"/>
              <a:gd name="T27" fmla="*/ 51 h 58"/>
              <a:gd name="T28" fmla="*/ 19 w 58"/>
              <a:gd name="T29" fmla="*/ 54 h 58"/>
              <a:gd name="T30" fmla="*/ 22 w 58"/>
              <a:gd name="T31" fmla="*/ 58 h 58"/>
              <a:gd name="T32" fmla="*/ 27 w 58"/>
              <a:gd name="T33" fmla="*/ 56 h 58"/>
              <a:gd name="T34" fmla="*/ 31 w 58"/>
              <a:gd name="T35" fmla="*/ 53 h 58"/>
              <a:gd name="T36" fmla="*/ 33 w 58"/>
              <a:gd name="T37" fmla="*/ 56 h 58"/>
              <a:gd name="T38" fmla="*/ 38 w 58"/>
              <a:gd name="T39" fmla="*/ 57 h 58"/>
              <a:gd name="T40" fmla="*/ 40 w 58"/>
              <a:gd name="T41" fmla="*/ 53 h 58"/>
              <a:gd name="T42" fmla="*/ 42 w 58"/>
              <a:gd name="T43" fmla="*/ 49 h 58"/>
              <a:gd name="T44" fmla="*/ 46 w 58"/>
              <a:gd name="T45" fmla="*/ 50 h 58"/>
              <a:gd name="T46" fmla="*/ 50 w 58"/>
              <a:gd name="T47" fmla="*/ 49 h 58"/>
              <a:gd name="T48" fmla="*/ 51 w 58"/>
              <a:gd name="T49" fmla="*/ 44 h 58"/>
              <a:gd name="T50" fmla="*/ 50 w 58"/>
              <a:gd name="T51" fmla="*/ 40 h 58"/>
              <a:gd name="T52" fmla="*/ 54 w 58"/>
              <a:gd name="T53" fmla="*/ 39 h 58"/>
              <a:gd name="T54" fmla="*/ 57 w 58"/>
              <a:gd name="T55" fmla="*/ 35 h 58"/>
              <a:gd name="T56" fmla="*/ 55 w 58"/>
              <a:gd name="T57" fmla="*/ 31 h 58"/>
              <a:gd name="T58" fmla="*/ 52 w 58"/>
              <a:gd name="T59" fmla="*/ 27 h 58"/>
              <a:gd name="T60" fmla="*/ 55 w 58"/>
              <a:gd name="T61" fmla="*/ 25 h 58"/>
              <a:gd name="T62" fmla="*/ 56 w 58"/>
              <a:gd name="T63" fmla="*/ 20 h 58"/>
              <a:gd name="T64" fmla="*/ 53 w 58"/>
              <a:gd name="T65" fmla="*/ 18 h 58"/>
              <a:gd name="T66" fmla="*/ 48 w 58"/>
              <a:gd name="T67" fmla="*/ 16 h 58"/>
              <a:gd name="T68" fmla="*/ 49 w 58"/>
              <a:gd name="T69" fmla="*/ 12 h 58"/>
              <a:gd name="T70" fmla="*/ 48 w 58"/>
              <a:gd name="T71" fmla="*/ 8 h 58"/>
              <a:gd name="T72" fmla="*/ 44 w 58"/>
              <a:gd name="T73" fmla="*/ 7 h 58"/>
              <a:gd name="T74" fmla="*/ 39 w 58"/>
              <a:gd name="T75" fmla="*/ 8 h 58"/>
              <a:gd name="T76" fmla="*/ 38 w 58"/>
              <a:gd name="T77" fmla="*/ 4 h 58"/>
              <a:gd name="T78" fmla="*/ 35 w 58"/>
              <a:gd name="T79" fmla="*/ 1 h 58"/>
              <a:gd name="T80" fmla="*/ 30 w 58"/>
              <a:gd name="T81" fmla="*/ 3 h 58"/>
              <a:gd name="T82" fmla="*/ 27 w 58"/>
              <a:gd name="T83" fmla="*/ 5 h 58"/>
              <a:gd name="T84" fmla="*/ 24 w 58"/>
              <a:gd name="T85" fmla="*/ 3 h 58"/>
              <a:gd name="T86" fmla="*/ 20 w 58"/>
              <a:gd name="T87" fmla="*/ 1 h 58"/>
              <a:gd name="T88" fmla="*/ 17 w 58"/>
              <a:gd name="T89" fmla="*/ 5 h 58"/>
              <a:gd name="T90" fmla="*/ 15 w 58"/>
              <a:gd name="T91" fmla="*/ 10 h 58"/>
              <a:gd name="T92" fmla="*/ 12 w 58"/>
              <a:gd name="T93" fmla="*/ 9 h 58"/>
              <a:gd name="T94" fmla="*/ 7 w 58"/>
              <a:gd name="T95" fmla="*/ 10 h 58"/>
              <a:gd name="T96" fmla="*/ 6 w 58"/>
              <a:gd name="T97" fmla="*/ 14 h 58"/>
              <a:gd name="T98" fmla="*/ 23 w 58"/>
              <a:gd name="T99" fmla="*/ 13 h 58"/>
              <a:gd name="T100" fmla="*/ 45 w 58"/>
              <a:gd name="T101" fmla="*/ 24 h 58"/>
              <a:gd name="T102" fmla="*/ 34 w 58"/>
              <a:gd name="T103" fmla="*/ 45 h 58"/>
              <a:gd name="T104" fmla="*/ 13 w 58"/>
              <a:gd name="T105" fmla="*/ 34 h 58"/>
              <a:gd name="T106" fmla="*/ 23 w 58"/>
              <a:gd name="T107" fmla="*/ 13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8" h="58">
                <a:moveTo>
                  <a:pt x="6" y="14"/>
                </a:moveTo>
                <a:cubicBezTo>
                  <a:pt x="8" y="15"/>
                  <a:pt x="7" y="18"/>
                  <a:pt x="7" y="19"/>
                </a:cubicBezTo>
                <a:cubicBezTo>
                  <a:pt x="7" y="20"/>
                  <a:pt x="5" y="20"/>
                  <a:pt x="4" y="20"/>
                </a:cubicBezTo>
                <a:cubicBezTo>
                  <a:pt x="2" y="20"/>
                  <a:pt x="0" y="21"/>
                  <a:pt x="0" y="23"/>
                </a:cubicBezTo>
                <a:cubicBezTo>
                  <a:pt x="0" y="25"/>
                  <a:pt x="0" y="27"/>
                  <a:pt x="2" y="27"/>
                </a:cubicBezTo>
                <a:cubicBezTo>
                  <a:pt x="3" y="28"/>
                  <a:pt x="5" y="30"/>
                  <a:pt x="5" y="31"/>
                </a:cubicBezTo>
                <a:cubicBezTo>
                  <a:pt x="5" y="32"/>
                  <a:pt x="4" y="33"/>
                  <a:pt x="2" y="34"/>
                </a:cubicBezTo>
                <a:cubicBezTo>
                  <a:pt x="1" y="34"/>
                  <a:pt x="0" y="36"/>
                  <a:pt x="1" y="38"/>
                </a:cubicBezTo>
                <a:cubicBezTo>
                  <a:pt x="1" y="40"/>
                  <a:pt x="3" y="42"/>
                  <a:pt x="5" y="41"/>
                </a:cubicBezTo>
                <a:cubicBezTo>
                  <a:pt x="6" y="41"/>
                  <a:pt x="8" y="41"/>
                  <a:pt x="8" y="42"/>
                </a:cubicBezTo>
                <a:cubicBezTo>
                  <a:pt x="9" y="42"/>
                  <a:pt x="9" y="45"/>
                  <a:pt x="8" y="46"/>
                </a:cubicBezTo>
                <a:cubicBezTo>
                  <a:pt x="7" y="47"/>
                  <a:pt x="7" y="50"/>
                  <a:pt x="9" y="51"/>
                </a:cubicBezTo>
                <a:cubicBezTo>
                  <a:pt x="11" y="52"/>
                  <a:pt x="13" y="53"/>
                  <a:pt x="14" y="51"/>
                </a:cubicBezTo>
                <a:cubicBezTo>
                  <a:pt x="15" y="50"/>
                  <a:pt x="18" y="51"/>
                  <a:pt x="18" y="51"/>
                </a:cubicBezTo>
                <a:cubicBezTo>
                  <a:pt x="19" y="51"/>
                  <a:pt x="20" y="53"/>
                  <a:pt x="19" y="54"/>
                </a:cubicBezTo>
                <a:cubicBezTo>
                  <a:pt x="19" y="56"/>
                  <a:pt x="20" y="57"/>
                  <a:pt x="22" y="58"/>
                </a:cubicBezTo>
                <a:cubicBezTo>
                  <a:pt x="25" y="58"/>
                  <a:pt x="26" y="57"/>
                  <a:pt x="27" y="56"/>
                </a:cubicBezTo>
                <a:cubicBezTo>
                  <a:pt x="27" y="54"/>
                  <a:pt x="30" y="53"/>
                  <a:pt x="31" y="53"/>
                </a:cubicBezTo>
                <a:cubicBezTo>
                  <a:pt x="31" y="53"/>
                  <a:pt x="33" y="54"/>
                  <a:pt x="33" y="56"/>
                </a:cubicBezTo>
                <a:cubicBezTo>
                  <a:pt x="34" y="57"/>
                  <a:pt x="36" y="58"/>
                  <a:pt x="38" y="57"/>
                </a:cubicBezTo>
                <a:cubicBezTo>
                  <a:pt x="40" y="57"/>
                  <a:pt x="41" y="55"/>
                  <a:pt x="40" y="53"/>
                </a:cubicBezTo>
                <a:cubicBezTo>
                  <a:pt x="40" y="52"/>
                  <a:pt x="42" y="49"/>
                  <a:pt x="42" y="49"/>
                </a:cubicBezTo>
                <a:cubicBezTo>
                  <a:pt x="43" y="48"/>
                  <a:pt x="44" y="49"/>
                  <a:pt x="46" y="50"/>
                </a:cubicBezTo>
                <a:cubicBezTo>
                  <a:pt x="47" y="51"/>
                  <a:pt x="49" y="51"/>
                  <a:pt x="50" y="49"/>
                </a:cubicBezTo>
                <a:cubicBezTo>
                  <a:pt x="52" y="47"/>
                  <a:pt x="52" y="45"/>
                  <a:pt x="51" y="44"/>
                </a:cubicBezTo>
                <a:cubicBezTo>
                  <a:pt x="50" y="43"/>
                  <a:pt x="50" y="40"/>
                  <a:pt x="50" y="40"/>
                </a:cubicBezTo>
                <a:cubicBezTo>
                  <a:pt x="51" y="39"/>
                  <a:pt x="52" y="38"/>
                  <a:pt x="54" y="39"/>
                </a:cubicBezTo>
                <a:cubicBezTo>
                  <a:pt x="55" y="39"/>
                  <a:pt x="57" y="38"/>
                  <a:pt x="57" y="35"/>
                </a:cubicBezTo>
                <a:cubicBezTo>
                  <a:pt x="58" y="33"/>
                  <a:pt x="57" y="31"/>
                  <a:pt x="55" y="31"/>
                </a:cubicBezTo>
                <a:cubicBezTo>
                  <a:pt x="54" y="31"/>
                  <a:pt x="53" y="28"/>
                  <a:pt x="52" y="27"/>
                </a:cubicBezTo>
                <a:cubicBezTo>
                  <a:pt x="52" y="26"/>
                  <a:pt x="54" y="25"/>
                  <a:pt x="55" y="25"/>
                </a:cubicBezTo>
                <a:cubicBezTo>
                  <a:pt x="56" y="24"/>
                  <a:pt x="57" y="22"/>
                  <a:pt x="56" y="20"/>
                </a:cubicBezTo>
                <a:cubicBezTo>
                  <a:pt x="56" y="18"/>
                  <a:pt x="54" y="17"/>
                  <a:pt x="53" y="18"/>
                </a:cubicBezTo>
                <a:cubicBezTo>
                  <a:pt x="51" y="18"/>
                  <a:pt x="49" y="16"/>
                  <a:pt x="48" y="16"/>
                </a:cubicBezTo>
                <a:cubicBezTo>
                  <a:pt x="48" y="15"/>
                  <a:pt x="48" y="13"/>
                  <a:pt x="49" y="12"/>
                </a:cubicBezTo>
                <a:cubicBezTo>
                  <a:pt x="50" y="11"/>
                  <a:pt x="50" y="9"/>
                  <a:pt x="48" y="8"/>
                </a:cubicBezTo>
                <a:cubicBezTo>
                  <a:pt x="47" y="6"/>
                  <a:pt x="45" y="6"/>
                  <a:pt x="44" y="7"/>
                </a:cubicBezTo>
                <a:cubicBezTo>
                  <a:pt x="42" y="8"/>
                  <a:pt x="40" y="8"/>
                  <a:pt x="39" y="8"/>
                </a:cubicBezTo>
                <a:cubicBezTo>
                  <a:pt x="38" y="7"/>
                  <a:pt x="38" y="6"/>
                  <a:pt x="38" y="4"/>
                </a:cubicBezTo>
                <a:cubicBezTo>
                  <a:pt x="38" y="3"/>
                  <a:pt x="37" y="1"/>
                  <a:pt x="35" y="1"/>
                </a:cubicBezTo>
                <a:cubicBezTo>
                  <a:pt x="33" y="0"/>
                  <a:pt x="31" y="1"/>
                  <a:pt x="30" y="3"/>
                </a:cubicBezTo>
                <a:cubicBezTo>
                  <a:pt x="30" y="4"/>
                  <a:pt x="28" y="5"/>
                  <a:pt x="27" y="5"/>
                </a:cubicBezTo>
                <a:cubicBezTo>
                  <a:pt x="26" y="6"/>
                  <a:pt x="25" y="4"/>
                  <a:pt x="24" y="3"/>
                </a:cubicBezTo>
                <a:cubicBezTo>
                  <a:pt x="24" y="1"/>
                  <a:pt x="22" y="1"/>
                  <a:pt x="20" y="1"/>
                </a:cubicBezTo>
                <a:cubicBezTo>
                  <a:pt x="18" y="2"/>
                  <a:pt x="16" y="4"/>
                  <a:pt x="17" y="5"/>
                </a:cubicBezTo>
                <a:cubicBezTo>
                  <a:pt x="17" y="7"/>
                  <a:pt x="16" y="9"/>
                  <a:pt x="15" y="10"/>
                </a:cubicBezTo>
                <a:cubicBezTo>
                  <a:pt x="14" y="10"/>
                  <a:pt x="13" y="10"/>
                  <a:pt x="12" y="9"/>
                </a:cubicBezTo>
                <a:cubicBezTo>
                  <a:pt x="10" y="8"/>
                  <a:pt x="8" y="8"/>
                  <a:pt x="7" y="10"/>
                </a:cubicBezTo>
                <a:cubicBezTo>
                  <a:pt x="6" y="11"/>
                  <a:pt x="5" y="13"/>
                  <a:pt x="6" y="14"/>
                </a:cubicBezTo>
                <a:close/>
                <a:moveTo>
                  <a:pt x="23" y="13"/>
                </a:moveTo>
                <a:cubicBezTo>
                  <a:pt x="32" y="10"/>
                  <a:pt x="42" y="15"/>
                  <a:pt x="45" y="24"/>
                </a:cubicBezTo>
                <a:cubicBezTo>
                  <a:pt x="47" y="33"/>
                  <a:pt x="43" y="42"/>
                  <a:pt x="34" y="45"/>
                </a:cubicBezTo>
                <a:cubicBezTo>
                  <a:pt x="25" y="48"/>
                  <a:pt x="15" y="43"/>
                  <a:pt x="13" y="34"/>
                </a:cubicBezTo>
                <a:cubicBezTo>
                  <a:pt x="10" y="26"/>
                  <a:pt x="15" y="16"/>
                  <a:pt x="23" y="1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39" name="Freeform 302"/>
          <p:cNvSpPr>
            <a:spLocks noEditPoints="1"/>
          </p:cNvSpPr>
          <p:nvPr/>
        </p:nvSpPr>
        <p:spPr bwMode="auto">
          <a:xfrm>
            <a:off x="7775796" y="3911977"/>
            <a:ext cx="234289" cy="234221"/>
          </a:xfrm>
          <a:custGeom>
            <a:avLst/>
            <a:gdLst>
              <a:gd name="T0" fmla="*/ 4 w 37"/>
              <a:gd name="T1" fmla="*/ 9 h 37"/>
              <a:gd name="T2" fmla="*/ 5 w 37"/>
              <a:gd name="T3" fmla="*/ 12 h 37"/>
              <a:gd name="T4" fmla="*/ 2 w 37"/>
              <a:gd name="T5" fmla="*/ 12 h 37"/>
              <a:gd name="T6" fmla="*/ 0 w 37"/>
              <a:gd name="T7" fmla="*/ 14 h 37"/>
              <a:gd name="T8" fmla="*/ 1 w 37"/>
              <a:gd name="T9" fmla="*/ 17 h 37"/>
              <a:gd name="T10" fmla="*/ 3 w 37"/>
              <a:gd name="T11" fmla="*/ 20 h 37"/>
              <a:gd name="T12" fmla="*/ 2 w 37"/>
              <a:gd name="T13" fmla="*/ 21 h 37"/>
              <a:gd name="T14" fmla="*/ 1 w 37"/>
              <a:gd name="T15" fmla="*/ 24 h 37"/>
              <a:gd name="T16" fmla="*/ 3 w 37"/>
              <a:gd name="T17" fmla="*/ 26 h 37"/>
              <a:gd name="T18" fmla="*/ 5 w 37"/>
              <a:gd name="T19" fmla="*/ 26 h 37"/>
              <a:gd name="T20" fmla="*/ 5 w 37"/>
              <a:gd name="T21" fmla="*/ 29 h 37"/>
              <a:gd name="T22" fmla="*/ 6 w 37"/>
              <a:gd name="T23" fmla="*/ 32 h 37"/>
              <a:gd name="T24" fmla="*/ 9 w 37"/>
              <a:gd name="T25" fmla="*/ 33 h 37"/>
              <a:gd name="T26" fmla="*/ 12 w 37"/>
              <a:gd name="T27" fmla="*/ 32 h 37"/>
              <a:gd name="T28" fmla="*/ 12 w 37"/>
              <a:gd name="T29" fmla="*/ 34 h 37"/>
              <a:gd name="T30" fmla="*/ 15 w 37"/>
              <a:gd name="T31" fmla="*/ 37 h 37"/>
              <a:gd name="T32" fmla="*/ 17 w 37"/>
              <a:gd name="T33" fmla="*/ 35 h 37"/>
              <a:gd name="T34" fmla="*/ 20 w 37"/>
              <a:gd name="T35" fmla="*/ 34 h 37"/>
              <a:gd name="T36" fmla="*/ 21 w 37"/>
              <a:gd name="T37" fmla="*/ 35 h 37"/>
              <a:gd name="T38" fmla="*/ 24 w 37"/>
              <a:gd name="T39" fmla="*/ 36 h 37"/>
              <a:gd name="T40" fmla="*/ 26 w 37"/>
              <a:gd name="T41" fmla="*/ 34 h 37"/>
              <a:gd name="T42" fmla="*/ 27 w 37"/>
              <a:gd name="T43" fmla="*/ 31 h 37"/>
              <a:gd name="T44" fmla="*/ 29 w 37"/>
              <a:gd name="T45" fmla="*/ 32 h 37"/>
              <a:gd name="T46" fmla="*/ 32 w 37"/>
              <a:gd name="T47" fmla="*/ 31 h 37"/>
              <a:gd name="T48" fmla="*/ 33 w 37"/>
              <a:gd name="T49" fmla="*/ 28 h 37"/>
              <a:gd name="T50" fmla="*/ 32 w 37"/>
              <a:gd name="T51" fmla="*/ 25 h 37"/>
              <a:gd name="T52" fmla="*/ 35 w 37"/>
              <a:gd name="T53" fmla="*/ 24 h 37"/>
              <a:gd name="T54" fmla="*/ 37 w 37"/>
              <a:gd name="T55" fmla="*/ 22 h 37"/>
              <a:gd name="T56" fmla="*/ 36 w 37"/>
              <a:gd name="T57" fmla="*/ 19 h 37"/>
              <a:gd name="T58" fmla="*/ 34 w 37"/>
              <a:gd name="T59" fmla="*/ 17 h 37"/>
              <a:gd name="T60" fmla="*/ 35 w 37"/>
              <a:gd name="T61" fmla="*/ 15 h 37"/>
              <a:gd name="T62" fmla="*/ 36 w 37"/>
              <a:gd name="T63" fmla="*/ 12 h 37"/>
              <a:gd name="T64" fmla="*/ 34 w 37"/>
              <a:gd name="T65" fmla="*/ 11 h 37"/>
              <a:gd name="T66" fmla="*/ 31 w 37"/>
              <a:gd name="T67" fmla="*/ 9 h 37"/>
              <a:gd name="T68" fmla="*/ 32 w 37"/>
              <a:gd name="T69" fmla="*/ 7 h 37"/>
              <a:gd name="T70" fmla="*/ 31 w 37"/>
              <a:gd name="T71" fmla="*/ 4 h 37"/>
              <a:gd name="T72" fmla="*/ 28 w 37"/>
              <a:gd name="T73" fmla="*/ 4 h 37"/>
              <a:gd name="T74" fmla="*/ 25 w 37"/>
              <a:gd name="T75" fmla="*/ 4 h 37"/>
              <a:gd name="T76" fmla="*/ 25 w 37"/>
              <a:gd name="T77" fmla="*/ 2 h 37"/>
              <a:gd name="T78" fmla="*/ 22 w 37"/>
              <a:gd name="T79" fmla="*/ 0 h 37"/>
              <a:gd name="T80" fmla="*/ 20 w 37"/>
              <a:gd name="T81" fmla="*/ 1 h 37"/>
              <a:gd name="T82" fmla="*/ 17 w 37"/>
              <a:gd name="T83" fmla="*/ 3 h 37"/>
              <a:gd name="T84" fmla="*/ 16 w 37"/>
              <a:gd name="T85" fmla="*/ 1 h 37"/>
              <a:gd name="T86" fmla="*/ 13 w 37"/>
              <a:gd name="T87" fmla="*/ 0 h 37"/>
              <a:gd name="T88" fmla="*/ 11 w 37"/>
              <a:gd name="T89" fmla="*/ 3 h 37"/>
              <a:gd name="T90" fmla="*/ 10 w 37"/>
              <a:gd name="T91" fmla="*/ 6 h 37"/>
              <a:gd name="T92" fmla="*/ 8 w 37"/>
              <a:gd name="T93" fmla="*/ 5 h 37"/>
              <a:gd name="T94" fmla="*/ 5 w 37"/>
              <a:gd name="T95" fmla="*/ 6 h 37"/>
              <a:gd name="T96" fmla="*/ 4 w 37"/>
              <a:gd name="T97" fmla="*/ 9 h 37"/>
              <a:gd name="T98" fmla="*/ 15 w 37"/>
              <a:gd name="T99" fmla="*/ 8 h 37"/>
              <a:gd name="T100" fmla="*/ 29 w 37"/>
              <a:gd name="T101" fmla="*/ 15 h 37"/>
              <a:gd name="T102" fmla="*/ 22 w 37"/>
              <a:gd name="T103" fmla="*/ 29 h 37"/>
              <a:gd name="T104" fmla="*/ 8 w 37"/>
              <a:gd name="T105" fmla="*/ 22 h 37"/>
              <a:gd name="T106" fmla="*/ 15 w 37"/>
              <a:gd name="T107" fmla="*/ 8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" h="37">
                <a:moveTo>
                  <a:pt x="4" y="9"/>
                </a:moveTo>
                <a:cubicBezTo>
                  <a:pt x="5" y="9"/>
                  <a:pt x="5" y="11"/>
                  <a:pt x="5" y="12"/>
                </a:cubicBezTo>
                <a:cubicBezTo>
                  <a:pt x="4" y="12"/>
                  <a:pt x="3" y="12"/>
                  <a:pt x="2" y="12"/>
                </a:cubicBezTo>
                <a:cubicBezTo>
                  <a:pt x="1" y="12"/>
                  <a:pt x="0" y="13"/>
                  <a:pt x="0" y="14"/>
                </a:cubicBezTo>
                <a:cubicBezTo>
                  <a:pt x="0" y="16"/>
                  <a:pt x="0" y="17"/>
                  <a:pt x="1" y="17"/>
                </a:cubicBezTo>
                <a:cubicBezTo>
                  <a:pt x="2" y="17"/>
                  <a:pt x="3" y="19"/>
                  <a:pt x="3" y="20"/>
                </a:cubicBezTo>
                <a:cubicBezTo>
                  <a:pt x="3" y="20"/>
                  <a:pt x="2" y="21"/>
                  <a:pt x="2" y="21"/>
                </a:cubicBezTo>
                <a:cubicBezTo>
                  <a:pt x="1" y="21"/>
                  <a:pt x="0" y="23"/>
                  <a:pt x="1" y="24"/>
                </a:cubicBezTo>
                <a:cubicBezTo>
                  <a:pt x="1" y="25"/>
                  <a:pt x="2" y="26"/>
                  <a:pt x="3" y="26"/>
                </a:cubicBezTo>
                <a:cubicBezTo>
                  <a:pt x="4" y="26"/>
                  <a:pt x="5" y="26"/>
                  <a:pt x="5" y="26"/>
                </a:cubicBezTo>
                <a:cubicBezTo>
                  <a:pt x="6" y="27"/>
                  <a:pt x="6" y="28"/>
                  <a:pt x="5" y="29"/>
                </a:cubicBezTo>
                <a:cubicBezTo>
                  <a:pt x="5" y="30"/>
                  <a:pt x="5" y="31"/>
                  <a:pt x="6" y="32"/>
                </a:cubicBezTo>
                <a:cubicBezTo>
                  <a:pt x="7" y="33"/>
                  <a:pt x="8" y="33"/>
                  <a:pt x="9" y="33"/>
                </a:cubicBezTo>
                <a:cubicBezTo>
                  <a:pt x="10" y="32"/>
                  <a:pt x="11" y="32"/>
                  <a:pt x="12" y="32"/>
                </a:cubicBezTo>
                <a:cubicBezTo>
                  <a:pt x="12" y="32"/>
                  <a:pt x="13" y="33"/>
                  <a:pt x="12" y="34"/>
                </a:cubicBezTo>
                <a:cubicBezTo>
                  <a:pt x="12" y="35"/>
                  <a:pt x="13" y="36"/>
                  <a:pt x="15" y="37"/>
                </a:cubicBezTo>
                <a:cubicBezTo>
                  <a:pt x="16" y="37"/>
                  <a:pt x="17" y="36"/>
                  <a:pt x="17" y="35"/>
                </a:cubicBezTo>
                <a:cubicBezTo>
                  <a:pt x="18" y="34"/>
                  <a:pt x="19" y="34"/>
                  <a:pt x="20" y="34"/>
                </a:cubicBezTo>
                <a:cubicBezTo>
                  <a:pt x="20" y="34"/>
                  <a:pt x="21" y="34"/>
                  <a:pt x="21" y="35"/>
                </a:cubicBezTo>
                <a:cubicBezTo>
                  <a:pt x="22" y="36"/>
                  <a:pt x="23" y="37"/>
                  <a:pt x="24" y="36"/>
                </a:cubicBezTo>
                <a:cubicBezTo>
                  <a:pt x="26" y="36"/>
                  <a:pt x="26" y="35"/>
                  <a:pt x="26" y="34"/>
                </a:cubicBezTo>
                <a:cubicBezTo>
                  <a:pt x="26" y="33"/>
                  <a:pt x="27" y="31"/>
                  <a:pt x="27" y="31"/>
                </a:cubicBezTo>
                <a:cubicBezTo>
                  <a:pt x="28" y="31"/>
                  <a:pt x="29" y="31"/>
                  <a:pt x="29" y="32"/>
                </a:cubicBezTo>
                <a:cubicBezTo>
                  <a:pt x="30" y="32"/>
                  <a:pt x="32" y="32"/>
                  <a:pt x="32" y="31"/>
                </a:cubicBezTo>
                <a:cubicBezTo>
                  <a:pt x="33" y="30"/>
                  <a:pt x="34" y="28"/>
                  <a:pt x="33" y="28"/>
                </a:cubicBezTo>
                <a:cubicBezTo>
                  <a:pt x="32" y="27"/>
                  <a:pt x="32" y="25"/>
                  <a:pt x="32" y="25"/>
                </a:cubicBezTo>
                <a:cubicBezTo>
                  <a:pt x="33" y="24"/>
                  <a:pt x="34" y="24"/>
                  <a:pt x="35" y="24"/>
                </a:cubicBezTo>
                <a:cubicBezTo>
                  <a:pt x="36" y="24"/>
                  <a:pt x="37" y="24"/>
                  <a:pt x="37" y="22"/>
                </a:cubicBezTo>
                <a:cubicBezTo>
                  <a:pt x="37" y="21"/>
                  <a:pt x="37" y="20"/>
                  <a:pt x="36" y="19"/>
                </a:cubicBezTo>
                <a:cubicBezTo>
                  <a:pt x="35" y="19"/>
                  <a:pt x="34" y="18"/>
                  <a:pt x="34" y="17"/>
                </a:cubicBezTo>
                <a:cubicBezTo>
                  <a:pt x="34" y="16"/>
                  <a:pt x="35" y="16"/>
                  <a:pt x="35" y="15"/>
                </a:cubicBezTo>
                <a:cubicBezTo>
                  <a:pt x="36" y="15"/>
                  <a:pt x="37" y="14"/>
                  <a:pt x="36" y="12"/>
                </a:cubicBezTo>
                <a:cubicBezTo>
                  <a:pt x="36" y="11"/>
                  <a:pt x="35" y="10"/>
                  <a:pt x="34" y="11"/>
                </a:cubicBezTo>
                <a:cubicBezTo>
                  <a:pt x="33" y="11"/>
                  <a:pt x="31" y="10"/>
                  <a:pt x="31" y="9"/>
                </a:cubicBezTo>
                <a:cubicBezTo>
                  <a:pt x="31" y="9"/>
                  <a:pt x="31" y="8"/>
                  <a:pt x="32" y="7"/>
                </a:cubicBezTo>
                <a:cubicBezTo>
                  <a:pt x="32" y="7"/>
                  <a:pt x="32" y="5"/>
                  <a:pt x="31" y="4"/>
                </a:cubicBezTo>
                <a:cubicBezTo>
                  <a:pt x="30" y="3"/>
                  <a:pt x="29" y="3"/>
                  <a:pt x="28" y="4"/>
                </a:cubicBezTo>
                <a:cubicBezTo>
                  <a:pt x="27" y="5"/>
                  <a:pt x="26" y="5"/>
                  <a:pt x="25" y="4"/>
                </a:cubicBezTo>
                <a:cubicBezTo>
                  <a:pt x="25" y="4"/>
                  <a:pt x="24" y="3"/>
                  <a:pt x="25" y="2"/>
                </a:cubicBezTo>
                <a:cubicBezTo>
                  <a:pt x="25" y="1"/>
                  <a:pt x="24" y="0"/>
                  <a:pt x="22" y="0"/>
                </a:cubicBezTo>
                <a:cubicBezTo>
                  <a:pt x="21" y="0"/>
                  <a:pt x="20" y="0"/>
                  <a:pt x="20" y="1"/>
                </a:cubicBezTo>
                <a:cubicBezTo>
                  <a:pt x="19" y="2"/>
                  <a:pt x="18" y="3"/>
                  <a:pt x="17" y="3"/>
                </a:cubicBezTo>
                <a:cubicBezTo>
                  <a:pt x="17" y="3"/>
                  <a:pt x="16" y="2"/>
                  <a:pt x="16" y="1"/>
                </a:cubicBezTo>
                <a:cubicBezTo>
                  <a:pt x="15" y="0"/>
                  <a:pt x="14" y="0"/>
                  <a:pt x="13" y="0"/>
                </a:cubicBezTo>
                <a:cubicBezTo>
                  <a:pt x="11" y="1"/>
                  <a:pt x="11" y="2"/>
                  <a:pt x="11" y="3"/>
                </a:cubicBezTo>
                <a:cubicBezTo>
                  <a:pt x="11" y="4"/>
                  <a:pt x="10" y="5"/>
                  <a:pt x="10" y="6"/>
                </a:cubicBezTo>
                <a:cubicBezTo>
                  <a:pt x="9" y="6"/>
                  <a:pt x="8" y="6"/>
                  <a:pt x="8" y="5"/>
                </a:cubicBezTo>
                <a:cubicBezTo>
                  <a:pt x="7" y="4"/>
                  <a:pt x="5" y="5"/>
                  <a:pt x="5" y="6"/>
                </a:cubicBezTo>
                <a:cubicBezTo>
                  <a:pt x="4" y="7"/>
                  <a:pt x="3" y="8"/>
                  <a:pt x="4" y="9"/>
                </a:cubicBezTo>
                <a:close/>
                <a:moveTo>
                  <a:pt x="15" y="8"/>
                </a:moveTo>
                <a:cubicBezTo>
                  <a:pt x="21" y="6"/>
                  <a:pt x="27" y="9"/>
                  <a:pt x="29" y="15"/>
                </a:cubicBezTo>
                <a:cubicBezTo>
                  <a:pt x="31" y="21"/>
                  <a:pt x="27" y="27"/>
                  <a:pt x="22" y="29"/>
                </a:cubicBezTo>
                <a:cubicBezTo>
                  <a:pt x="16" y="30"/>
                  <a:pt x="10" y="27"/>
                  <a:pt x="8" y="22"/>
                </a:cubicBezTo>
                <a:cubicBezTo>
                  <a:pt x="6" y="16"/>
                  <a:pt x="10" y="10"/>
                  <a:pt x="1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0" name="Freeform 303"/>
          <p:cNvSpPr>
            <a:spLocks noEditPoints="1"/>
          </p:cNvSpPr>
          <p:nvPr/>
        </p:nvSpPr>
        <p:spPr bwMode="auto">
          <a:xfrm>
            <a:off x="7775795" y="4146198"/>
            <a:ext cx="183704" cy="175667"/>
          </a:xfrm>
          <a:custGeom>
            <a:avLst/>
            <a:gdLst>
              <a:gd name="T0" fmla="*/ 3 w 29"/>
              <a:gd name="T1" fmla="*/ 7 h 28"/>
              <a:gd name="T2" fmla="*/ 4 w 29"/>
              <a:gd name="T3" fmla="*/ 9 h 28"/>
              <a:gd name="T4" fmla="*/ 2 w 29"/>
              <a:gd name="T5" fmla="*/ 9 h 28"/>
              <a:gd name="T6" fmla="*/ 0 w 29"/>
              <a:gd name="T7" fmla="*/ 11 h 28"/>
              <a:gd name="T8" fmla="*/ 1 w 29"/>
              <a:gd name="T9" fmla="*/ 13 h 28"/>
              <a:gd name="T10" fmla="*/ 3 w 29"/>
              <a:gd name="T11" fmla="*/ 15 h 28"/>
              <a:gd name="T12" fmla="*/ 1 w 29"/>
              <a:gd name="T13" fmla="*/ 16 h 28"/>
              <a:gd name="T14" fmla="*/ 1 w 29"/>
              <a:gd name="T15" fmla="*/ 19 h 28"/>
              <a:gd name="T16" fmla="*/ 3 w 29"/>
              <a:gd name="T17" fmla="*/ 20 h 28"/>
              <a:gd name="T18" fmla="*/ 4 w 29"/>
              <a:gd name="T19" fmla="*/ 20 h 28"/>
              <a:gd name="T20" fmla="*/ 4 w 29"/>
              <a:gd name="T21" fmla="*/ 23 h 28"/>
              <a:gd name="T22" fmla="*/ 5 w 29"/>
              <a:gd name="T23" fmla="*/ 25 h 28"/>
              <a:gd name="T24" fmla="*/ 7 w 29"/>
              <a:gd name="T25" fmla="*/ 25 h 28"/>
              <a:gd name="T26" fmla="*/ 9 w 29"/>
              <a:gd name="T27" fmla="*/ 25 h 28"/>
              <a:gd name="T28" fmla="*/ 10 w 29"/>
              <a:gd name="T29" fmla="*/ 27 h 28"/>
              <a:gd name="T30" fmla="*/ 11 w 29"/>
              <a:gd name="T31" fmla="*/ 28 h 28"/>
              <a:gd name="T32" fmla="*/ 13 w 29"/>
              <a:gd name="T33" fmla="*/ 27 h 28"/>
              <a:gd name="T34" fmla="*/ 15 w 29"/>
              <a:gd name="T35" fmla="*/ 26 h 28"/>
              <a:gd name="T36" fmla="*/ 17 w 29"/>
              <a:gd name="T37" fmla="*/ 27 h 28"/>
              <a:gd name="T38" fmla="*/ 19 w 29"/>
              <a:gd name="T39" fmla="*/ 28 h 28"/>
              <a:gd name="T40" fmla="*/ 20 w 29"/>
              <a:gd name="T41" fmla="*/ 26 h 28"/>
              <a:gd name="T42" fmla="*/ 21 w 29"/>
              <a:gd name="T43" fmla="*/ 24 h 28"/>
              <a:gd name="T44" fmla="*/ 23 w 29"/>
              <a:gd name="T45" fmla="*/ 24 h 28"/>
              <a:gd name="T46" fmla="*/ 25 w 29"/>
              <a:gd name="T47" fmla="*/ 24 h 28"/>
              <a:gd name="T48" fmla="*/ 25 w 29"/>
              <a:gd name="T49" fmla="*/ 21 h 28"/>
              <a:gd name="T50" fmla="*/ 25 w 29"/>
              <a:gd name="T51" fmla="*/ 19 h 28"/>
              <a:gd name="T52" fmla="*/ 27 w 29"/>
              <a:gd name="T53" fmla="*/ 19 h 28"/>
              <a:gd name="T54" fmla="*/ 29 w 29"/>
              <a:gd name="T55" fmla="*/ 17 h 28"/>
              <a:gd name="T56" fmla="*/ 28 w 29"/>
              <a:gd name="T57" fmla="*/ 15 h 28"/>
              <a:gd name="T58" fmla="*/ 26 w 29"/>
              <a:gd name="T59" fmla="*/ 13 h 28"/>
              <a:gd name="T60" fmla="*/ 27 w 29"/>
              <a:gd name="T61" fmla="*/ 12 h 28"/>
              <a:gd name="T62" fmla="*/ 28 w 29"/>
              <a:gd name="T63" fmla="*/ 10 h 28"/>
              <a:gd name="T64" fmla="*/ 26 w 29"/>
              <a:gd name="T65" fmla="*/ 8 h 28"/>
              <a:gd name="T66" fmla="*/ 24 w 29"/>
              <a:gd name="T67" fmla="*/ 7 h 28"/>
              <a:gd name="T68" fmla="*/ 25 w 29"/>
              <a:gd name="T69" fmla="*/ 6 h 28"/>
              <a:gd name="T70" fmla="*/ 24 w 29"/>
              <a:gd name="T71" fmla="*/ 3 h 28"/>
              <a:gd name="T72" fmla="*/ 22 w 29"/>
              <a:gd name="T73" fmla="*/ 3 h 28"/>
              <a:gd name="T74" fmla="*/ 19 w 29"/>
              <a:gd name="T75" fmla="*/ 3 h 28"/>
              <a:gd name="T76" fmla="*/ 19 w 29"/>
              <a:gd name="T77" fmla="*/ 2 h 28"/>
              <a:gd name="T78" fmla="*/ 17 w 29"/>
              <a:gd name="T79" fmla="*/ 0 h 28"/>
              <a:gd name="T80" fmla="*/ 15 w 29"/>
              <a:gd name="T81" fmla="*/ 1 h 28"/>
              <a:gd name="T82" fmla="*/ 13 w 29"/>
              <a:gd name="T83" fmla="*/ 2 h 28"/>
              <a:gd name="T84" fmla="*/ 12 w 29"/>
              <a:gd name="T85" fmla="*/ 1 h 28"/>
              <a:gd name="T86" fmla="*/ 10 w 29"/>
              <a:gd name="T87" fmla="*/ 0 h 28"/>
              <a:gd name="T88" fmla="*/ 9 w 29"/>
              <a:gd name="T89" fmla="*/ 2 h 28"/>
              <a:gd name="T90" fmla="*/ 8 w 29"/>
              <a:gd name="T91" fmla="*/ 4 h 28"/>
              <a:gd name="T92" fmla="*/ 6 w 29"/>
              <a:gd name="T93" fmla="*/ 4 h 28"/>
              <a:gd name="T94" fmla="*/ 4 w 29"/>
              <a:gd name="T95" fmla="*/ 4 h 28"/>
              <a:gd name="T96" fmla="*/ 3 w 29"/>
              <a:gd name="T97" fmla="*/ 7 h 28"/>
              <a:gd name="T98" fmla="*/ 12 w 29"/>
              <a:gd name="T99" fmla="*/ 6 h 28"/>
              <a:gd name="T100" fmla="*/ 22 w 29"/>
              <a:gd name="T101" fmla="*/ 12 h 28"/>
              <a:gd name="T102" fmla="*/ 17 w 29"/>
              <a:gd name="T103" fmla="*/ 22 h 28"/>
              <a:gd name="T104" fmla="*/ 6 w 29"/>
              <a:gd name="T105" fmla="*/ 17 h 28"/>
              <a:gd name="T106" fmla="*/ 12 w 29"/>
              <a:gd name="T107" fmla="*/ 6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9" h="28">
                <a:moveTo>
                  <a:pt x="3" y="7"/>
                </a:moveTo>
                <a:cubicBezTo>
                  <a:pt x="4" y="7"/>
                  <a:pt x="4" y="9"/>
                  <a:pt x="4" y="9"/>
                </a:cubicBezTo>
                <a:cubicBezTo>
                  <a:pt x="4" y="9"/>
                  <a:pt x="3" y="10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12"/>
                  <a:pt x="0" y="13"/>
                  <a:pt x="1" y="13"/>
                </a:cubicBezTo>
                <a:cubicBezTo>
                  <a:pt x="2" y="13"/>
                  <a:pt x="3" y="15"/>
                  <a:pt x="3" y="15"/>
                </a:cubicBezTo>
                <a:cubicBezTo>
                  <a:pt x="3" y="16"/>
                  <a:pt x="2" y="16"/>
                  <a:pt x="1" y="16"/>
                </a:cubicBezTo>
                <a:cubicBezTo>
                  <a:pt x="1" y="17"/>
                  <a:pt x="0" y="18"/>
                  <a:pt x="1" y="19"/>
                </a:cubicBezTo>
                <a:cubicBezTo>
                  <a:pt x="1" y="20"/>
                  <a:pt x="2" y="20"/>
                  <a:pt x="3" y="20"/>
                </a:cubicBezTo>
                <a:cubicBezTo>
                  <a:pt x="3" y="20"/>
                  <a:pt x="4" y="20"/>
                  <a:pt x="4" y="20"/>
                </a:cubicBezTo>
                <a:cubicBezTo>
                  <a:pt x="4" y="21"/>
                  <a:pt x="5" y="22"/>
                  <a:pt x="4" y="23"/>
                </a:cubicBezTo>
                <a:cubicBezTo>
                  <a:pt x="4" y="23"/>
                  <a:pt x="4" y="24"/>
                  <a:pt x="5" y="25"/>
                </a:cubicBezTo>
                <a:cubicBezTo>
                  <a:pt x="5" y="26"/>
                  <a:pt x="7" y="26"/>
                  <a:pt x="7" y="25"/>
                </a:cubicBezTo>
                <a:cubicBezTo>
                  <a:pt x="8" y="25"/>
                  <a:pt x="9" y="25"/>
                  <a:pt x="9" y="25"/>
                </a:cubicBezTo>
                <a:cubicBezTo>
                  <a:pt x="10" y="25"/>
                  <a:pt x="10" y="26"/>
                  <a:pt x="10" y="27"/>
                </a:cubicBezTo>
                <a:cubicBezTo>
                  <a:pt x="10" y="27"/>
                  <a:pt x="10" y="28"/>
                  <a:pt x="11" y="28"/>
                </a:cubicBezTo>
                <a:cubicBezTo>
                  <a:pt x="12" y="28"/>
                  <a:pt x="13" y="28"/>
                  <a:pt x="13" y="27"/>
                </a:cubicBezTo>
                <a:cubicBezTo>
                  <a:pt x="14" y="27"/>
                  <a:pt x="15" y="26"/>
                  <a:pt x="15" y="26"/>
                </a:cubicBezTo>
                <a:cubicBezTo>
                  <a:pt x="16" y="26"/>
                  <a:pt x="16" y="26"/>
                  <a:pt x="17" y="27"/>
                </a:cubicBezTo>
                <a:cubicBezTo>
                  <a:pt x="17" y="28"/>
                  <a:pt x="18" y="28"/>
                  <a:pt x="19" y="28"/>
                </a:cubicBezTo>
                <a:cubicBezTo>
                  <a:pt x="20" y="28"/>
                  <a:pt x="20" y="27"/>
                  <a:pt x="20" y="26"/>
                </a:cubicBezTo>
                <a:cubicBezTo>
                  <a:pt x="20" y="25"/>
                  <a:pt x="21" y="24"/>
                  <a:pt x="21" y="24"/>
                </a:cubicBezTo>
                <a:cubicBezTo>
                  <a:pt x="21" y="24"/>
                  <a:pt x="22" y="24"/>
                  <a:pt x="23" y="24"/>
                </a:cubicBezTo>
                <a:cubicBezTo>
                  <a:pt x="23" y="25"/>
                  <a:pt x="24" y="25"/>
                  <a:pt x="25" y="24"/>
                </a:cubicBezTo>
                <a:cubicBezTo>
                  <a:pt x="26" y="23"/>
                  <a:pt x="26" y="22"/>
                  <a:pt x="25" y="21"/>
                </a:cubicBezTo>
                <a:cubicBezTo>
                  <a:pt x="25" y="21"/>
                  <a:pt x="25" y="20"/>
                  <a:pt x="25" y="19"/>
                </a:cubicBezTo>
                <a:cubicBezTo>
                  <a:pt x="25" y="19"/>
                  <a:pt x="26" y="19"/>
                  <a:pt x="27" y="19"/>
                </a:cubicBezTo>
                <a:cubicBezTo>
                  <a:pt x="28" y="19"/>
                  <a:pt x="28" y="18"/>
                  <a:pt x="29" y="17"/>
                </a:cubicBezTo>
                <a:cubicBezTo>
                  <a:pt x="29" y="16"/>
                  <a:pt x="28" y="15"/>
                  <a:pt x="28" y="15"/>
                </a:cubicBezTo>
                <a:cubicBezTo>
                  <a:pt x="27" y="15"/>
                  <a:pt x="26" y="14"/>
                  <a:pt x="26" y="13"/>
                </a:cubicBezTo>
                <a:cubicBezTo>
                  <a:pt x="26" y="13"/>
                  <a:pt x="27" y="12"/>
                  <a:pt x="27" y="12"/>
                </a:cubicBezTo>
                <a:cubicBezTo>
                  <a:pt x="28" y="12"/>
                  <a:pt x="28" y="11"/>
                  <a:pt x="28" y="10"/>
                </a:cubicBezTo>
                <a:cubicBezTo>
                  <a:pt x="28" y="9"/>
                  <a:pt x="27" y="8"/>
                  <a:pt x="26" y="8"/>
                </a:cubicBezTo>
                <a:cubicBezTo>
                  <a:pt x="26" y="9"/>
                  <a:pt x="24" y="8"/>
                  <a:pt x="24" y="7"/>
                </a:cubicBezTo>
                <a:cubicBezTo>
                  <a:pt x="24" y="7"/>
                  <a:pt x="24" y="6"/>
                  <a:pt x="25" y="6"/>
                </a:cubicBezTo>
                <a:cubicBezTo>
                  <a:pt x="25" y="5"/>
                  <a:pt x="25" y="4"/>
                  <a:pt x="24" y="3"/>
                </a:cubicBezTo>
                <a:cubicBezTo>
                  <a:pt x="23" y="3"/>
                  <a:pt x="22" y="3"/>
                  <a:pt x="22" y="3"/>
                </a:cubicBezTo>
                <a:cubicBezTo>
                  <a:pt x="21" y="4"/>
                  <a:pt x="20" y="4"/>
                  <a:pt x="19" y="3"/>
                </a:cubicBezTo>
                <a:cubicBezTo>
                  <a:pt x="19" y="3"/>
                  <a:pt x="19" y="2"/>
                  <a:pt x="19" y="2"/>
                </a:cubicBezTo>
                <a:cubicBezTo>
                  <a:pt x="19" y="1"/>
                  <a:pt x="18" y="0"/>
                  <a:pt x="17" y="0"/>
                </a:cubicBezTo>
                <a:cubicBezTo>
                  <a:pt x="16" y="0"/>
                  <a:pt x="15" y="0"/>
                  <a:pt x="15" y="1"/>
                </a:cubicBezTo>
                <a:cubicBezTo>
                  <a:pt x="15" y="2"/>
                  <a:pt x="14" y="2"/>
                  <a:pt x="13" y="2"/>
                </a:cubicBezTo>
                <a:cubicBezTo>
                  <a:pt x="13" y="2"/>
                  <a:pt x="12" y="2"/>
                  <a:pt x="12" y="1"/>
                </a:cubicBezTo>
                <a:cubicBezTo>
                  <a:pt x="12" y="0"/>
                  <a:pt x="11" y="0"/>
                  <a:pt x="10" y="0"/>
                </a:cubicBezTo>
                <a:cubicBezTo>
                  <a:pt x="9" y="1"/>
                  <a:pt x="8" y="2"/>
                  <a:pt x="9" y="2"/>
                </a:cubicBezTo>
                <a:cubicBezTo>
                  <a:pt x="9" y="3"/>
                  <a:pt x="8" y="4"/>
                  <a:pt x="8" y="4"/>
                </a:cubicBezTo>
                <a:cubicBezTo>
                  <a:pt x="7" y="5"/>
                  <a:pt x="7" y="4"/>
                  <a:pt x="6" y="4"/>
                </a:cubicBezTo>
                <a:cubicBezTo>
                  <a:pt x="5" y="3"/>
                  <a:pt x="4" y="4"/>
                  <a:pt x="4" y="4"/>
                </a:cubicBezTo>
                <a:cubicBezTo>
                  <a:pt x="3" y="5"/>
                  <a:pt x="3" y="6"/>
                  <a:pt x="3" y="7"/>
                </a:cubicBezTo>
                <a:close/>
                <a:moveTo>
                  <a:pt x="12" y="6"/>
                </a:moveTo>
                <a:cubicBezTo>
                  <a:pt x="16" y="5"/>
                  <a:pt x="21" y="7"/>
                  <a:pt x="22" y="12"/>
                </a:cubicBezTo>
                <a:cubicBezTo>
                  <a:pt x="24" y="16"/>
                  <a:pt x="21" y="21"/>
                  <a:pt x="17" y="22"/>
                </a:cubicBezTo>
                <a:cubicBezTo>
                  <a:pt x="13" y="23"/>
                  <a:pt x="8" y="21"/>
                  <a:pt x="6" y="17"/>
                </a:cubicBezTo>
                <a:cubicBezTo>
                  <a:pt x="5" y="12"/>
                  <a:pt x="7" y="8"/>
                  <a:pt x="12" y="6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2" name="Freeform 57"/>
          <p:cNvSpPr/>
          <p:nvPr/>
        </p:nvSpPr>
        <p:spPr bwMode="auto">
          <a:xfrm>
            <a:off x="5706001" y="4342051"/>
            <a:ext cx="561228" cy="15587"/>
          </a:xfrm>
          <a:custGeom>
            <a:avLst/>
            <a:gdLst>
              <a:gd name="T0" fmla="*/ 2 w 76"/>
              <a:gd name="T1" fmla="*/ 2 h 2"/>
              <a:gd name="T2" fmla="*/ 0 w 76"/>
              <a:gd name="T3" fmla="*/ 1 h 2"/>
              <a:gd name="T4" fmla="*/ 2 w 76"/>
              <a:gd name="T5" fmla="*/ 0 h 2"/>
              <a:gd name="T6" fmla="*/ 75 w 76"/>
              <a:gd name="T7" fmla="*/ 0 h 2"/>
              <a:gd name="T8" fmla="*/ 76 w 76"/>
              <a:gd name="T9" fmla="*/ 1 h 2"/>
              <a:gd name="T10" fmla="*/ 75 w 76"/>
              <a:gd name="T11" fmla="*/ 2 h 2"/>
              <a:gd name="T12" fmla="*/ 2 w 76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">
                <a:moveTo>
                  <a:pt x="2" y="2"/>
                </a:moveTo>
                <a:cubicBezTo>
                  <a:pt x="1" y="2"/>
                  <a:pt x="0" y="2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75" y="0"/>
                  <a:pt x="75" y="0"/>
                  <a:pt x="75" y="0"/>
                </a:cubicBezTo>
                <a:cubicBezTo>
                  <a:pt x="75" y="0"/>
                  <a:pt x="76" y="0"/>
                  <a:pt x="76" y="1"/>
                </a:cubicBezTo>
                <a:cubicBezTo>
                  <a:pt x="76" y="2"/>
                  <a:pt x="75" y="2"/>
                  <a:pt x="75" y="2"/>
                </a:cubicBezTo>
                <a:lnTo>
                  <a:pt x="2" y="2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3" name="Rectangle 58"/>
          <p:cNvSpPr>
            <a:spLocks noChangeArrowheads="1"/>
          </p:cNvSpPr>
          <p:nvPr/>
        </p:nvSpPr>
        <p:spPr bwMode="auto">
          <a:xfrm>
            <a:off x="5777713" y="4024116"/>
            <a:ext cx="81067" cy="274297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4" name="Rectangle 59"/>
          <p:cNvSpPr>
            <a:spLocks noChangeArrowheads="1"/>
          </p:cNvSpPr>
          <p:nvPr/>
        </p:nvSpPr>
        <p:spPr bwMode="auto">
          <a:xfrm>
            <a:off x="5896195" y="3927488"/>
            <a:ext cx="81067" cy="370927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5" name="Rectangle 60"/>
          <p:cNvSpPr>
            <a:spLocks noChangeArrowheads="1"/>
          </p:cNvSpPr>
          <p:nvPr/>
        </p:nvSpPr>
        <p:spPr bwMode="auto">
          <a:xfrm>
            <a:off x="6008440" y="4045934"/>
            <a:ext cx="81067" cy="252480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6" name="Rectangle 61"/>
          <p:cNvSpPr>
            <a:spLocks noChangeArrowheads="1"/>
          </p:cNvSpPr>
          <p:nvPr/>
        </p:nvSpPr>
        <p:spPr bwMode="auto">
          <a:xfrm>
            <a:off x="6133157" y="4126977"/>
            <a:ext cx="81067" cy="171437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1" rIns="68580" bIns="34291"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355" noProof="1">
              <a:gradFill>
                <a:gsLst>
                  <a:gs pos="47700">
                    <a:srgbClr val="F4DEBE"/>
                  </a:gs>
                  <a:gs pos="0">
                    <a:srgbClr val="D9A96A"/>
                  </a:gs>
                  <a:gs pos="100000">
                    <a:srgbClr val="F5E3C9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64" name="Text Box 10"/>
          <p:cNvSpPr txBox="1">
            <a:spLocks noChangeArrowheads="1"/>
          </p:cNvSpPr>
          <p:nvPr/>
        </p:nvSpPr>
        <p:spPr bwMode="auto">
          <a:xfrm>
            <a:off x="9143699" y="4883733"/>
            <a:ext cx="2165351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grpSp>
        <p:nvGrpSpPr>
          <p:cNvPr id="8216" name="组合 88"/>
          <p:cNvGrpSpPr/>
          <p:nvPr/>
        </p:nvGrpSpPr>
        <p:grpSpPr bwMode="auto">
          <a:xfrm>
            <a:off x="9627498" y="2770782"/>
            <a:ext cx="978832" cy="1809555"/>
            <a:chOff x="846782" y="1426730"/>
            <a:chExt cx="938581" cy="1735235"/>
          </a:xfrm>
        </p:grpSpPr>
        <p:grpSp>
          <p:nvGrpSpPr>
            <p:cNvPr id="8217" name="组合 89"/>
            <p:cNvGrpSpPr/>
            <p:nvPr/>
          </p:nvGrpSpPr>
          <p:grpSpPr bwMode="auto">
            <a:xfrm>
              <a:off x="846782" y="2211710"/>
              <a:ext cx="938581" cy="950255"/>
              <a:chOff x="1050535" y="2211710"/>
              <a:chExt cx="938581" cy="950255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1110121" y="2212237"/>
                <a:ext cx="878828" cy="842340"/>
              </a:xfrm>
              <a:prstGeom prst="rect">
                <a:avLst/>
              </a:prstGeom>
              <a:noFill/>
              <a:ln w="12700">
                <a:solidFill>
                  <a:srgbClr val="1A94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b="1" noProof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矩形 92"/>
              <p:cNvSpPr/>
              <p:nvPr/>
            </p:nvSpPr>
            <p:spPr>
              <a:xfrm>
                <a:off x="1051261" y="2336051"/>
                <a:ext cx="828088" cy="826101"/>
              </a:xfrm>
              <a:prstGeom prst="rect">
                <a:avLst/>
              </a:prstGeom>
              <a:solidFill>
                <a:srgbClr val="1A94BC"/>
              </a:solidFill>
              <a:ln>
                <a:solidFill>
                  <a:srgbClr val="1A94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b="1" noProof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1" name="Text Box 10"/>
            <p:cNvSpPr txBox="1">
              <a:spLocks noChangeArrowheads="1"/>
            </p:cNvSpPr>
            <p:nvPr/>
          </p:nvSpPr>
          <p:spPr bwMode="auto">
            <a:xfrm>
              <a:off x="951425" y="1426730"/>
              <a:ext cx="732351" cy="8142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30480" rIns="60960" bIns="3048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b="1" noProof="1">
                  <a:solidFill>
                    <a:prstClr val="black"/>
                  </a:solidFill>
                  <a:cs typeface="+mn-ea"/>
                  <a:sym typeface="+mn-lt"/>
                </a:rPr>
                <a:t>05</a:t>
              </a:r>
              <a:endParaRPr lang="zh-CN" altLang="en-US" sz="4265" b="1" noProof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>
            <a:grpSpLocks noChangeAspect="1"/>
          </p:cNvGrpSpPr>
          <p:nvPr/>
        </p:nvGrpSpPr>
        <p:grpSpPr bwMode="auto">
          <a:xfrm>
            <a:off x="9722621" y="3881190"/>
            <a:ext cx="579612" cy="559704"/>
            <a:chOff x="7493000" y="1820863"/>
            <a:chExt cx="233363" cy="225425"/>
          </a:xfrm>
          <a:solidFill>
            <a:srgbClr val="E7E7E7"/>
          </a:solidFill>
        </p:grpSpPr>
        <p:sp>
          <p:nvSpPr>
            <p:cNvPr id="48" name="Freeform 315"/>
            <p:cNvSpPr/>
            <p:nvPr/>
          </p:nvSpPr>
          <p:spPr bwMode="auto">
            <a:xfrm>
              <a:off x="7624763" y="1947863"/>
              <a:ext cx="93663" cy="98425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316"/>
            <p:cNvSpPr/>
            <p:nvPr/>
          </p:nvSpPr>
          <p:spPr bwMode="auto">
            <a:xfrm>
              <a:off x="7651750" y="1884363"/>
              <a:ext cx="74613" cy="873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317"/>
            <p:cNvSpPr/>
            <p:nvPr/>
          </p:nvSpPr>
          <p:spPr bwMode="auto">
            <a:xfrm>
              <a:off x="7493000" y="1906588"/>
              <a:ext cx="95250" cy="101600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318"/>
            <p:cNvSpPr/>
            <p:nvPr/>
          </p:nvSpPr>
          <p:spPr bwMode="auto">
            <a:xfrm>
              <a:off x="7546975" y="1978025"/>
              <a:ext cx="74613" cy="46038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319"/>
            <p:cNvSpPr/>
            <p:nvPr/>
          </p:nvSpPr>
          <p:spPr bwMode="auto">
            <a:xfrm>
              <a:off x="7588250" y="1820863"/>
              <a:ext cx="107950" cy="74613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320"/>
            <p:cNvSpPr/>
            <p:nvPr/>
          </p:nvSpPr>
          <p:spPr bwMode="auto">
            <a:xfrm>
              <a:off x="7535863" y="1828800"/>
              <a:ext cx="74613" cy="857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789216" y="4883733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grpSp>
        <p:nvGrpSpPr>
          <p:cNvPr id="8225" name="组合 2"/>
          <p:cNvGrpSpPr/>
          <p:nvPr/>
        </p:nvGrpSpPr>
        <p:grpSpPr bwMode="auto">
          <a:xfrm>
            <a:off x="1455431" y="2770588"/>
            <a:ext cx="978832" cy="1809555"/>
            <a:chOff x="846782" y="1426730"/>
            <a:chExt cx="938581" cy="1735235"/>
          </a:xfrm>
        </p:grpSpPr>
        <p:grpSp>
          <p:nvGrpSpPr>
            <p:cNvPr id="8226" name="组合 1"/>
            <p:cNvGrpSpPr/>
            <p:nvPr/>
          </p:nvGrpSpPr>
          <p:grpSpPr bwMode="auto">
            <a:xfrm>
              <a:off x="846782" y="2211710"/>
              <a:ext cx="938581" cy="950255"/>
              <a:chOff x="1050535" y="2211710"/>
              <a:chExt cx="938581" cy="950255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109907" y="2212237"/>
                <a:ext cx="878828" cy="842340"/>
              </a:xfrm>
              <a:prstGeom prst="rect">
                <a:avLst/>
              </a:prstGeom>
              <a:noFill/>
              <a:ln w="12700">
                <a:solidFill>
                  <a:srgbClr val="1A94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b="1" noProof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051048" y="2336051"/>
                <a:ext cx="828088" cy="826101"/>
              </a:xfrm>
              <a:prstGeom prst="rect">
                <a:avLst/>
              </a:prstGeom>
              <a:solidFill>
                <a:srgbClr val="1A94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b="1" noProof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Text Box 10"/>
            <p:cNvSpPr txBox="1">
              <a:spLocks noChangeArrowheads="1"/>
            </p:cNvSpPr>
            <p:nvPr/>
          </p:nvSpPr>
          <p:spPr bwMode="auto">
            <a:xfrm>
              <a:off x="951425" y="1426730"/>
              <a:ext cx="732351" cy="8142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30480" rIns="60960" bIns="3048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b="1" noProof="1">
                  <a:solidFill>
                    <a:prstClr val="black"/>
                  </a:solidFill>
                  <a:cs typeface="+mn-ea"/>
                  <a:sym typeface="+mn-lt"/>
                </a:rPr>
                <a:t>01</a:t>
              </a:r>
              <a:endParaRPr lang="zh-CN" altLang="en-US" sz="4265" b="1" noProof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30" name="组合 6"/>
          <p:cNvGrpSpPr/>
          <p:nvPr/>
        </p:nvGrpSpPr>
        <p:grpSpPr bwMode="auto">
          <a:xfrm>
            <a:off x="1661467" y="3955442"/>
            <a:ext cx="470659" cy="453781"/>
            <a:chOff x="254016" y="2562921"/>
            <a:chExt cx="451304" cy="435144"/>
          </a:xfrm>
        </p:grpSpPr>
        <p:sp>
          <p:nvSpPr>
            <p:cNvPr id="5" name="Freeform 252"/>
            <p:cNvSpPr/>
            <p:nvPr/>
          </p:nvSpPr>
          <p:spPr bwMode="auto">
            <a:xfrm>
              <a:off x="324876" y="2660807"/>
              <a:ext cx="308503" cy="336936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253"/>
            <p:cNvSpPr/>
            <p:nvPr/>
          </p:nvSpPr>
          <p:spPr bwMode="auto">
            <a:xfrm>
              <a:off x="253840" y="2563380"/>
              <a:ext cx="450577" cy="245597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1" name="Text Box 10"/>
          <p:cNvSpPr txBox="1">
            <a:spLocks noChangeArrowheads="1"/>
          </p:cNvSpPr>
          <p:nvPr/>
        </p:nvSpPr>
        <p:spPr bwMode="auto">
          <a:xfrm>
            <a:off x="2891065" y="4883366"/>
            <a:ext cx="2164568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solidFill>
                  <a:prstClr val="black"/>
                </a:solidFill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grpSp>
        <p:nvGrpSpPr>
          <p:cNvPr id="8236" name="组合 83"/>
          <p:cNvGrpSpPr/>
          <p:nvPr/>
        </p:nvGrpSpPr>
        <p:grpSpPr bwMode="auto">
          <a:xfrm>
            <a:off x="3493683" y="2770588"/>
            <a:ext cx="978479" cy="1809241"/>
            <a:chOff x="846782" y="1426730"/>
            <a:chExt cx="938581" cy="1735235"/>
          </a:xfrm>
        </p:grpSpPr>
        <p:grpSp>
          <p:nvGrpSpPr>
            <p:cNvPr id="8237" name="组合 84"/>
            <p:cNvGrpSpPr/>
            <p:nvPr/>
          </p:nvGrpSpPr>
          <p:grpSpPr bwMode="auto">
            <a:xfrm>
              <a:off x="846782" y="2211710"/>
              <a:ext cx="938581" cy="950255"/>
              <a:chOff x="1050535" y="2211710"/>
              <a:chExt cx="938581" cy="950255"/>
            </a:xfrm>
          </p:grpSpPr>
          <p:sp>
            <p:nvSpPr>
              <p:cNvPr id="87" name="矩形 86"/>
              <p:cNvSpPr/>
              <p:nvPr/>
            </p:nvSpPr>
            <p:spPr>
              <a:xfrm>
                <a:off x="1110022" y="2212372"/>
                <a:ext cx="879146" cy="842486"/>
              </a:xfrm>
              <a:prstGeom prst="rect">
                <a:avLst/>
              </a:prstGeom>
              <a:noFill/>
              <a:ln w="12700">
                <a:solidFill>
                  <a:srgbClr val="1A94B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b="1" noProof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051143" y="2336208"/>
                <a:ext cx="828387" cy="826244"/>
              </a:xfrm>
              <a:prstGeom prst="rect">
                <a:avLst/>
              </a:prstGeom>
              <a:solidFill>
                <a:srgbClr val="1A94B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 b="1" noProof="1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6" name="Text Box 10"/>
            <p:cNvSpPr txBox="1">
              <a:spLocks noChangeArrowheads="1"/>
            </p:cNvSpPr>
            <p:nvPr/>
          </p:nvSpPr>
          <p:spPr bwMode="auto">
            <a:xfrm>
              <a:off x="951424" y="1426730"/>
              <a:ext cx="732352" cy="8144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60960" tIns="30480" rIns="60960" bIns="3048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5" b="1" noProof="1">
                  <a:solidFill>
                    <a:prstClr val="black"/>
                  </a:solidFill>
                  <a:cs typeface="+mn-ea"/>
                  <a:sym typeface="+mn-lt"/>
                </a:rPr>
                <a:t>02</a:t>
              </a:r>
              <a:endParaRPr lang="zh-CN" altLang="en-US" sz="4265" b="1" noProof="1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241" name="组合 24"/>
          <p:cNvGrpSpPr/>
          <p:nvPr/>
        </p:nvGrpSpPr>
        <p:grpSpPr bwMode="auto">
          <a:xfrm>
            <a:off x="3666115" y="3936877"/>
            <a:ext cx="496683" cy="441785"/>
            <a:chOff x="5532438" y="712788"/>
            <a:chExt cx="760412" cy="676276"/>
          </a:xfrm>
        </p:grpSpPr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5531903" y="712778"/>
              <a:ext cx="761537" cy="677192"/>
            </a:xfrm>
            <a:custGeom>
              <a:avLst/>
              <a:gdLst>
                <a:gd name="T0" fmla="*/ 821 w 958"/>
                <a:gd name="T1" fmla="*/ 466 h 852"/>
                <a:gd name="T2" fmla="*/ 778 w 958"/>
                <a:gd name="T3" fmla="*/ 448 h 852"/>
                <a:gd name="T4" fmla="*/ 739 w 958"/>
                <a:gd name="T5" fmla="*/ 407 h 852"/>
                <a:gd name="T6" fmla="*/ 725 w 958"/>
                <a:gd name="T7" fmla="*/ 365 h 852"/>
                <a:gd name="T8" fmla="*/ 722 w 958"/>
                <a:gd name="T9" fmla="*/ 377 h 852"/>
                <a:gd name="T10" fmla="*/ 704 w 958"/>
                <a:gd name="T11" fmla="*/ 418 h 852"/>
                <a:gd name="T12" fmla="*/ 672 w 958"/>
                <a:gd name="T13" fmla="*/ 450 h 852"/>
                <a:gd name="T14" fmla="*/ 629 w 958"/>
                <a:gd name="T15" fmla="*/ 466 h 852"/>
                <a:gd name="T16" fmla="*/ 592 w 958"/>
                <a:gd name="T17" fmla="*/ 468 h 852"/>
                <a:gd name="T18" fmla="*/ 547 w 958"/>
                <a:gd name="T19" fmla="*/ 455 h 852"/>
                <a:gd name="T20" fmla="*/ 505 w 958"/>
                <a:gd name="T21" fmla="*/ 418 h 852"/>
                <a:gd name="T22" fmla="*/ 485 w 958"/>
                <a:gd name="T23" fmla="*/ 375 h 852"/>
                <a:gd name="T24" fmla="*/ 482 w 958"/>
                <a:gd name="T25" fmla="*/ 365 h 852"/>
                <a:gd name="T26" fmla="*/ 469 w 958"/>
                <a:gd name="T27" fmla="*/ 409 h 852"/>
                <a:gd name="T28" fmla="*/ 439 w 958"/>
                <a:gd name="T29" fmla="*/ 443 h 852"/>
                <a:gd name="T30" fmla="*/ 398 w 958"/>
                <a:gd name="T31" fmla="*/ 464 h 852"/>
                <a:gd name="T32" fmla="*/ 363 w 958"/>
                <a:gd name="T33" fmla="*/ 470 h 852"/>
                <a:gd name="T34" fmla="*/ 316 w 958"/>
                <a:gd name="T35" fmla="*/ 459 h 852"/>
                <a:gd name="T36" fmla="*/ 270 w 958"/>
                <a:gd name="T37" fmla="*/ 427 h 852"/>
                <a:gd name="T38" fmla="*/ 247 w 958"/>
                <a:gd name="T39" fmla="*/ 388 h 852"/>
                <a:gd name="T40" fmla="*/ 242 w 958"/>
                <a:gd name="T41" fmla="*/ 354 h 852"/>
                <a:gd name="T42" fmla="*/ 233 w 958"/>
                <a:gd name="T43" fmla="*/ 398 h 852"/>
                <a:gd name="T44" fmla="*/ 206 w 958"/>
                <a:gd name="T45" fmla="*/ 436 h 852"/>
                <a:gd name="T46" fmla="*/ 169 w 958"/>
                <a:gd name="T47" fmla="*/ 461 h 852"/>
                <a:gd name="T48" fmla="*/ 121 w 958"/>
                <a:gd name="T49" fmla="*/ 470 h 852"/>
                <a:gd name="T50" fmla="*/ 85 w 958"/>
                <a:gd name="T51" fmla="*/ 464 h 852"/>
                <a:gd name="T52" fmla="*/ 36 w 958"/>
                <a:gd name="T53" fmla="*/ 434 h 852"/>
                <a:gd name="T54" fmla="*/ 11 w 958"/>
                <a:gd name="T55" fmla="*/ 398 h 852"/>
                <a:gd name="T56" fmla="*/ 0 w 958"/>
                <a:gd name="T57" fmla="*/ 354 h 852"/>
                <a:gd name="T58" fmla="*/ 958 w 958"/>
                <a:gd name="T59" fmla="*/ 354 h 852"/>
                <a:gd name="T60" fmla="*/ 953 w 958"/>
                <a:gd name="T61" fmla="*/ 398 h 852"/>
                <a:gd name="T62" fmla="*/ 928 w 958"/>
                <a:gd name="T63" fmla="*/ 436 h 852"/>
                <a:gd name="T64" fmla="*/ 890 w 958"/>
                <a:gd name="T65" fmla="*/ 461 h 852"/>
                <a:gd name="T66" fmla="*/ 846 w 958"/>
                <a:gd name="T67" fmla="*/ 470 h 852"/>
                <a:gd name="T68" fmla="*/ 878 w 958"/>
                <a:gd name="T69" fmla="*/ 139 h 852"/>
                <a:gd name="T70" fmla="*/ 135 w 958"/>
                <a:gd name="T71" fmla="*/ 75 h 852"/>
                <a:gd name="T72" fmla="*/ 110 w 958"/>
                <a:gd name="T73" fmla="*/ 59 h 852"/>
                <a:gd name="T74" fmla="*/ 103 w 958"/>
                <a:gd name="T75" fmla="*/ 39 h 852"/>
                <a:gd name="T76" fmla="*/ 116 w 958"/>
                <a:gd name="T77" fmla="*/ 12 h 852"/>
                <a:gd name="T78" fmla="*/ 144 w 958"/>
                <a:gd name="T79" fmla="*/ 0 h 852"/>
                <a:gd name="T80" fmla="*/ 841 w 958"/>
                <a:gd name="T81" fmla="*/ 4 h 852"/>
                <a:gd name="T82" fmla="*/ 862 w 958"/>
                <a:gd name="T83" fmla="*/ 25 h 852"/>
                <a:gd name="T84" fmla="*/ 866 w 958"/>
                <a:gd name="T85" fmla="*/ 46 h 852"/>
                <a:gd name="T86" fmla="*/ 850 w 958"/>
                <a:gd name="T87" fmla="*/ 71 h 852"/>
                <a:gd name="T88" fmla="*/ 828 w 958"/>
                <a:gd name="T89" fmla="*/ 76 h 852"/>
                <a:gd name="T90" fmla="*/ 812 w 958"/>
                <a:gd name="T91" fmla="*/ 543 h 852"/>
                <a:gd name="T92" fmla="*/ 880 w 958"/>
                <a:gd name="T93" fmla="*/ 809 h 852"/>
                <a:gd name="T94" fmla="*/ 855 w 958"/>
                <a:gd name="T95" fmla="*/ 841 h 852"/>
                <a:gd name="T96" fmla="*/ 140 w 958"/>
                <a:gd name="T97" fmla="*/ 852 h 852"/>
                <a:gd name="T98" fmla="*/ 114 w 958"/>
                <a:gd name="T99" fmla="*/ 841 h 852"/>
                <a:gd name="T100" fmla="*/ 89 w 958"/>
                <a:gd name="T101" fmla="*/ 809 h 852"/>
                <a:gd name="T102" fmla="*/ 158 w 958"/>
                <a:gd name="T103" fmla="*/ 543 h 8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58" h="852">
                  <a:moveTo>
                    <a:pt x="846" y="470"/>
                  </a:moveTo>
                  <a:lnTo>
                    <a:pt x="846" y="470"/>
                  </a:lnTo>
                  <a:lnTo>
                    <a:pt x="834" y="468"/>
                  </a:lnTo>
                  <a:lnTo>
                    <a:pt x="821" y="466"/>
                  </a:lnTo>
                  <a:lnTo>
                    <a:pt x="810" y="464"/>
                  </a:lnTo>
                  <a:lnTo>
                    <a:pt x="798" y="459"/>
                  </a:lnTo>
                  <a:lnTo>
                    <a:pt x="789" y="455"/>
                  </a:lnTo>
                  <a:lnTo>
                    <a:pt x="778" y="448"/>
                  </a:lnTo>
                  <a:lnTo>
                    <a:pt x="761" y="434"/>
                  </a:lnTo>
                  <a:lnTo>
                    <a:pt x="752" y="427"/>
                  </a:lnTo>
                  <a:lnTo>
                    <a:pt x="745" y="418"/>
                  </a:lnTo>
                  <a:lnTo>
                    <a:pt x="739" y="407"/>
                  </a:lnTo>
                  <a:lnTo>
                    <a:pt x="734" y="398"/>
                  </a:lnTo>
                  <a:lnTo>
                    <a:pt x="730" y="388"/>
                  </a:lnTo>
                  <a:lnTo>
                    <a:pt x="727" y="375"/>
                  </a:lnTo>
                  <a:lnTo>
                    <a:pt x="725" y="365"/>
                  </a:lnTo>
                  <a:lnTo>
                    <a:pt x="725" y="354"/>
                  </a:lnTo>
                  <a:lnTo>
                    <a:pt x="725" y="354"/>
                  </a:lnTo>
                  <a:lnTo>
                    <a:pt x="723" y="365"/>
                  </a:lnTo>
                  <a:lnTo>
                    <a:pt x="722" y="377"/>
                  </a:lnTo>
                  <a:lnTo>
                    <a:pt x="720" y="388"/>
                  </a:lnTo>
                  <a:lnTo>
                    <a:pt x="715" y="398"/>
                  </a:lnTo>
                  <a:lnTo>
                    <a:pt x="711" y="409"/>
                  </a:lnTo>
                  <a:lnTo>
                    <a:pt x="704" y="418"/>
                  </a:lnTo>
                  <a:lnTo>
                    <a:pt x="697" y="427"/>
                  </a:lnTo>
                  <a:lnTo>
                    <a:pt x="690" y="436"/>
                  </a:lnTo>
                  <a:lnTo>
                    <a:pt x="681" y="443"/>
                  </a:lnTo>
                  <a:lnTo>
                    <a:pt x="672" y="450"/>
                  </a:lnTo>
                  <a:lnTo>
                    <a:pt x="661" y="455"/>
                  </a:lnTo>
                  <a:lnTo>
                    <a:pt x="651" y="461"/>
                  </a:lnTo>
                  <a:lnTo>
                    <a:pt x="640" y="464"/>
                  </a:lnTo>
                  <a:lnTo>
                    <a:pt x="629" y="466"/>
                  </a:lnTo>
                  <a:lnTo>
                    <a:pt x="617" y="468"/>
                  </a:lnTo>
                  <a:lnTo>
                    <a:pt x="604" y="470"/>
                  </a:lnTo>
                  <a:lnTo>
                    <a:pt x="604" y="470"/>
                  </a:lnTo>
                  <a:lnTo>
                    <a:pt x="592" y="468"/>
                  </a:lnTo>
                  <a:lnTo>
                    <a:pt x="579" y="466"/>
                  </a:lnTo>
                  <a:lnTo>
                    <a:pt x="569" y="464"/>
                  </a:lnTo>
                  <a:lnTo>
                    <a:pt x="558" y="459"/>
                  </a:lnTo>
                  <a:lnTo>
                    <a:pt x="547" y="455"/>
                  </a:lnTo>
                  <a:lnTo>
                    <a:pt x="537" y="448"/>
                  </a:lnTo>
                  <a:lnTo>
                    <a:pt x="519" y="434"/>
                  </a:lnTo>
                  <a:lnTo>
                    <a:pt x="512" y="427"/>
                  </a:lnTo>
                  <a:lnTo>
                    <a:pt x="505" y="418"/>
                  </a:lnTo>
                  <a:lnTo>
                    <a:pt x="498" y="407"/>
                  </a:lnTo>
                  <a:lnTo>
                    <a:pt x="492" y="398"/>
                  </a:lnTo>
                  <a:lnTo>
                    <a:pt x="489" y="388"/>
                  </a:lnTo>
                  <a:lnTo>
                    <a:pt x="485" y="375"/>
                  </a:lnTo>
                  <a:lnTo>
                    <a:pt x="483" y="365"/>
                  </a:lnTo>
                  <a:lnTo>
                    <a:pt x="483" y="354"/>
                  </a:lnTo>
                  <a:lnTo>
                    <a:pt x="483" y="354"/>
                  </a:lnTo>
                  <a:lnTo>
                    <a:pt x="482" y="365"/>
                  </a:lnTo>
                  <a:lnTo>
                    <a:pt x="480" y="377"/>
                  </a:lnTo>
                  <a:lnTo>
                    <a:pt x="478" y="388"/>
                  </a:lnTo>
                  <a:lnTo>
                    <a:pt x="475" y="398"/>
                  </a:lnTo>
                  <a:lnTo>
                    <a:pt x="469" y="409"/>
                  </a:lnTo>
                  <a:lnTo>
                    <a:pt x="462" y="418"/>
                  </a:lnTo>
                  <a:lnTo>
                    <a:pt x="457" y="427"/>
                  </a:lnTo>
                  <a:lnTo>
                    <a:pt x="448" y="436"/>
                  </a:lnTo>
                  <a:lnTo>
                    <a:pt x="439" y="443"/>
                  </a:lnTo>
                  <a:lnTo>
                    <a:pt x="430" y="450"/>
                  </a:lnTo>
                  <a:lnTo>
                    <a:pt x="421" y="455"/>
                  </a:lnTo>
                  <a:lnTo>
                    <a:pt x="411" y="461"/>
                  </a:lnTo>
                  <a:lnTo>
                    <a:pt x="398" y="464"/>
                  </a:lnTo>
                  <a:lnTo>
                    <a:pt x="387" y="466"/>
                  </a:lnTo>
                  <a:lnTo>
                    <a:pt x="375" y="468"/>
                  </a:lnTo>
                  <a:lnTo>
                    <a:pt x="363" y="470"/>
                  </a:lnTo>
                  <a:lnTo>
                    <a:pt x="363" y="470"/>
                  </a:lnTo>
                  <a:lnTo>
                    <a:pt x="350" y="468"/>
                  </a:lnTo>
                  <a:lnTo>
                    <a:pt x="338" y="466"/>
                  </a:lnTo>
                  <a:lnTo>
                    <a:pt x="327" y="464"/>
                  </a:lnTo>
                  <a:lnTo>
                    <a:pt x="316" y="459"/>
                  </a:lnTo>
                  <a:lnTo>
                    <a:pt x="306" y="455"/>
                  </a:lnTo>
                  <a:lnTo>
                    <a:pt x="295" y="448"/>
                  </a:lnTo>
                  <a:lnTo>
                    <a:pt x="277" y="434"/>
                  </a:lnTo>
                  <a:lnTo>
                    <a:pt x="270" y="427"/>
                  </a:lnTo>
                  <a:lnTo>
                    <a:pt x="263" y="418"/>
                  </a:lnTo>
                  <a:lnTo>
                    <a:pt x="256" y="407"/>
                  </a:lnTo>
                  <a:lnTo>
                    <a:pt x="251" y="398"/>
                  </a:lnTo>
                  <a:lnTo>
                    <a:pt x="247" y="388"/>
                  </a:lnTo>
                  <a:lnTo>
                    <a:pt x="243" y="375"/>
                  </a:lnTo>
                  <a:lnTo>
                    <a:pt x="242" y="365"/>
                  </a:lnTo>
                  <a:lnTo>
                    <a:pt x="242" y="354"/>
                  </a:lnTo>
                  <a:lnTo>
                    <a:pt x="242" y="354"/>
                  </a:lnTo>
                  <a:lnTo>
                    <a:pt x="242" y="365"/>
                  </a:lnTo>
                  <a:lnTo>
                    <a:pt x="240" y="377"/>
                  </a:lnTo>
                  <a:lnTo>
                    <a:pt x="236" y="388"/>
                  </a:lnTo>
                  <a:lnTo>
                    <a:pt x="233" y="398"/>
                  </a:lnTo>
                  <a:lnTo>
                    <a:pt x="228" y="409"/>
                  </a:lnTo>
                  <a:lnTo>
                    <a:pt x="222" y="418"/>
                  </a:lnTo>
                  <a:lnTo>
                    <a:pt x="215" y="427"/>
                  </a:lnTo>
                  <a:lnTo>
                    <a:pt x="206" y="436"/>
                  </a:lnTo>
                  <a:lnTo>
                    <a:pt x="199" y="443"/>
                  </a:lnTo>
                  <a:lnTo>
                    <a:pt x="188" y="450"/>
                  </a:lnTo>
                  <a:lnTo>
                    <a:pt x="180" y="455"/>
                  </a:lnTo>
                  <a:lnTo>
                    <a:pt x="169" y="461"/>
                  </a:lnTo>
                  <a:lnTo>
                    <a:pt x="158" y="464"/>
                  </a:lnTo>
                  <a:lnTo>
                    <a:pt x="146" y="466"/>
                  </a:lnTo>
                  <a:lnTo>
                    <a:pt x="133" y="468"/>
                  </a:lnTo>
                  <a:lnTo>
                    <a:pt x="121" y="470"/>
                  </a:lnTo>
                  <a:lnTo>
                    <a:pt x="121" y="470"/>
                  </a:lnTo>
                  <a:lnTo>
                    <a:pt x="108" y="468"/>
                  </a:lnTo>
                  <a:lnTo>
                    <a:pt x="98" y="466"/>
                  </a:lnTo>
                  <a:lnTo>
                    <a:pt x="85" y="464"/>
                  </a:lnTo>
                  <a:lnTo>
                    <a:pt x="75" y="459"/>
                  </a:lnTo>
                  <a:lnTo>
                    <a:pt x="64" y="455"/>
                  </a:lnTo>
                  <a:lnTo>
                    <a:pt x="53" y="448"/>
                  </a:lnTo>
                  <a:lnTo>
                    <a:pt x="36" y="434"/>
                  </a:lnTo>
                  <a:lnTo>
                    <a:pt x="28" y="427"/>
                  </a:lnTo>
                  <a:lnTo>
                    <a:pt x="21" y="418"/>
                  </a:lnTo>
                  <a:lnTo>
                    <a:pt x="14" y="407"/>
                  </a:lnTo>
                  <a:lnTo>
                    <a:pt x="11" y="398"/>
                  </a:lnTo>
                  <a:lnTo>
                    <a:pt x="5" y="388"/>
                  </a:lnTo>
                  <a:lnTo>
                    <a:pt x="4" y="375"/>
                  </a:lnTo>
                  <a:lnTo>
                    <a:pt x="2" y="365"/>
                  </a:lnTo>
                  <a:lnTo>
                    <a:pt x="0" y="354"/>
                  </a:lnTo>
                  <a:lnTo>
                    <a:pt x="84" y="139"/>
                  </a:lnTo>
                  <a:lnTo>
                    <a:pt x="873" y="139"/>
                  </a:lnTo>
                  <a:lnTo>
                    <a:pt x="958" y="354"/>
                  </a:lnTo>
                  <a:lnTo>
                    <a:pt x="958" y="354"/>
                  </a:lnTo>
                  <a:lnTo>
                    <a:pt x="958" y="365"/>
                  </a:lnTo>
                  <a:lnTo>
                    <a:pt x="958" y="377"/>
                  </a:lnTo>
                  <a:lnTo>
                    <a:pt x="956" y="388"/>
                  </a:lnTo>
                  <a:lnTo>
                    <a:pt x="953" y="398"/>
                  </a:lnTo>
                  <a:lnTo>
                    <a:pt x="947" y="409"/>
                  </a:lnTo>
                  <a:lnTo>
                    <a:pt x="942" y="418"/>
                  </a:lnTo>
                  <a:lnTo>
                    <a:pt x="935" y="427"/>
                  </a:lnTo>
                  <a:lnTo>
                    <a:pt x="928" y="436"/>
                  </a:lnTo>
                  <a:lnTo>
                    <a:pt x="921" y="443"/>
                  </a:lnTo>
                  <a:lnTo>
                    <a:pt x="912" y="450"/>
                  </a:lnTo>
                  <a:lnTo>
                    <a:pt x="901" y="455"/>
                  </a:lnTo>
                  <a:lnTo>
                    <a:pt x="890" y="461"/>
                  </a:lnTo>
                  <a:lnTo>
                    <a:pt x="880" y="464"/>
                  </a:lnTo>
                  <a:lnTo>
                    <a:pt x="869" y="466"/>
                  </a:lnTo>
                  <a:lnTo>
                    <a:pt x="857" y="468"/>
                  </a:lnTo>
                  <a:lnTo>
                    <a:pt x="846" y="470"/>
                  </a:lnTo>
                  <a:lnTo>
                    <a:pt x="846" y="470"/>
                  </a:lnTo>
                  <a:close/>
                  <a:moveTo>
                    <a:pt x="878" y="139"/>
                  </a:moveTo>
                  <a:lnTo>
                    <a:pt x="880" y="139"/>
                  </a:lnTo>
                  <a:lnTo>
                    <a:pt x="878" y="139"/>
                  </a:lnTo>
                  <a:close/>
                  <a:moveTo>
                    <a:pt x="828" y="76"/>
                  </a:moveTo>
                  <a:lnTo>
                    <a:pt x="144" y="76"/>
                  </a:lnTo>
                  <a:lnTo>
                    <a:pt x="144" y="76"/>
                  </a:lnTo>
                  <a:lnTo>
                    <a:pt x="135" y="75"/>
                  </a:lnTo>
                  <a:lnTo>
                    <a:pt x="128" y="73"/>
                  </a:lnTo>
                  <a:lnTo>
                    <a:pt x="121" y="69"/>
                  </a:lnTo>
                  <a:lnTo>
                    <a:pt x="116" y="66"/>
                  </a:lnTo>
                  <a:lnTo>
                    <a:pt x="110" y="59"/>
                  </a:lnTo>
                  <a:lnTo>
                    <a:pt x="107" y="53"/>
                  </a:lnTo>
                  <a:lnTo>
                    <a:pt x="105" y="46"/>
                  </a:lnTo>
                  <a:lnTo>
                    <a:pt x="103" y="39"/>
                  </a:lnTo>
                  <a:lnTo>
                    <a:pt x="103" y="39"/>
                  </a:lnTo>
                  <a:lnTo>
                    <a:pt x="105" y="32"/>
                  </a:lnTo>
                  <a:lnTo>
                    <a:pt x="107" y="25"/>
                  </a:lnTo>
                  <a:lnTo>
                    <a:pt x="110" y="18"/>
                  </a:lnTo>
                  <a:lnTo>
                    <a:pt x="116" y="12"/>
                  </a:lnTo>
                  <a:lnTo>
                    <a:pt x="121" y="7"/>
                  </a:lnTo>
                  <a:lnTo>
                    <a:pt x="128" y="4"/>
                  </a:lnTo>
                  <a:lnTo>
                    <a:pt x="135" y="2"/>
                  </a:lnTo>
                  <a:lnTo>
                    <a:pt x="144" y="0"/>
                  </a:lnTo>
                  <a:lnTo>
                    <a:pt x="825" y="0"/>
                  </a:lnTo>
                  <a:lnTo>
                    <a:pt x="825" y="0"/>
                  </a:lnTo>
                  <a:lnTo>
                    <a:pt x="834" y="2"/>
                  </a:lnTo>
                  <a:lnTo>
                    <a:pt x="841" y="4"/>
                  </a:lnTo>
                  <a:lnTo>
                    <a:pt x="848" y="7"/>
                  </a:lnTo>
                  <a:lnTo>
                    <a:pt x="853" y="12"/>
                  </a:lnTo>
                  <a:lnTo>
                    <a:pt x="858" y="18"/>
                  </a:lnTo>
                  <a:lnTo>
                    <a:pt x="862" y="25"/>
                  </a:lnTo>
                  <a:lnTo>
                    <a:pt x="864" y="32"/>
                  </a:lnTo>
                  <a:lnTo>
                    <a:pt x="866" y="39"/>
                  </a:lnTo>
                  <a:lnTo>
                    <a:pt x="866" y="39"/>
                  </a:lnTo>
                  <a:lnTo>
                    <a:pt x="866" y="46"/>
                  </a:lnTo>
                  <a:lnTo>
                    <a:pt x="864" y="53"/>
                  </a:lnTo>
                  <a:lnTo>
                    <a:pt x="860" y="60"/>
                  </a:lnTo>
                  <a:lnTo>
                    <a:pt x="857" y="66"/>
                  </a:lnTo>
                  <a:lnTo>
                    <a:pt x="850" y="71"/>
                  </a:lnTo>
                  <a:lnTo>
                    <a:pt x="844" y="73"/>
                  </a:lnTo>
                  <a:lnTo>
                    <a:pt x="835" y="76"/>
                  </a:lnTo>
                  <a:lnTo>
                    <a:pt x="828" y="76"/>
                  </a:lnTo>
                  <a:lnTo>
                    <a:pt x="828" y="76"/>
                  </a:lnTo>
                  <a:close/>
                  <a:moveTo>
                    <a:pt x="158" y="543"/>
                  </a:moveTo>
                  <a:lnTo>
                    <a:pt x="158" y="788"/>
                  </a:lnTo>
                  <a:lnTo>
                    <a:pt x="812" y="788"/>
                  </a:lnTo>
                  <a:lnTo>
                    <a:pt x="812" y="543"/>
                  </a:lnTo>
                  <a:lnTo>
                    <a:pt x="880" y="543"/>
                  </a:lnTo>
                  <a:lnTo>
                    <a:pt x="880" y="800"/>
                  </a:lnTo>
                  <a:lnTo>
                    <a:pt x="880" y="800"/>
                  </a:lnTo>
                  <a:lnTo>
                    <a:pt x="880" y="809"/>
                  </a:lnTo>
                  <a:lnTo>
                    <a:pt x="876" y="818"/>
                  </a:lnTo>
                  <a:lnTo>
                    <a:pt x="871" y="827"/>
                  </a:lnTo>
                  <a:lnTo>
                    <a:pt x="864" y="834"/>
                  </a:lnTo>
                  <a:lnTo>
                    <a:pt x="855" y="841"/>
                  </a:lnTo>
                  <a:lnTo>
                    <a:pt x="846" y="847"/>
                  </a:lnTo>
                  <a:lnTo>
                    <a:pt x="837" y="850"/>
                  </a:lnTo>
                  <a:lnTo>
                    <a:pt x="828" y="852"/>
                  </a:lnTo>
                  <a:lnTo>
                    <a:pt x="140" y="852"/>
                  </a:lnTo>
                  <a:lnTo>
                    <a:pt x="140" y="852"/>
                  </a:lnTo>
                  <a:lnTo>
                    <a:pt x="132" y="850"/>
                  </a:lnTo>
                  <a:lnTo>
                    <a:pt x="123" y="847"/>
                  </a:lnTo>
                  <a:lnTo>
                    <a:pt x="114" y="841"/>
                  </a:lnTo>
                  <a:lnTo>
                    <a:pt x="105" y="834"/>
                  </a:lnTo>
                  <a:lnTo>
                    <a:pt x="98" y="827"/>
                  </a:lnTo>
                  <a:lnTo>
                    <a:pt x="92" y="818"/>
                  </a:lnTo>
                  <a:lnTo>
                    <a:pt x="89" y="809"/>
                  </a:lnTo>
                  <a:lnTo>
                    <a:pt x="89" y="800"/>
                  </a:lnTo>
                  <a:lnTo>
                    <a:pt x="89" y="543"/>
                  </a:lnTo>
                  <a:lnTo>
                    <a:pt x="158" y="543"/>
                  </a:lnTo>
                  <a:close/>
                  <a:moveTo>
                    <a:pt x="158" y="543"/>
                  </a:moveTo>
                  <a:lnTo>
                    <a:pt x="158" y="543"/>
                  </a:lnTo>
                  <a:close/>
                </a:path>
              </a:pathLst>
            </a:custGeom>
            <a:solidFill>
              <a:srgbClr val="222332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5531903" y="822943"/>
              <a:ext cx="761537" cy="262453"/>
            </a:xfrm>
            <a:custGeom>
              <a:avLst/>
              <a:gdLst>
                <a:gd name="T0" fmla="*/ 834 w 958"/>
                <a:gd name="T1" fmla="*/ 329 h 331"/>
                <a:gd name="T2" fmla="*/ 798 w 958"/>
                <a:gd name="T3" fmla="*/ 320 h 331"/>
                <a:gd name="T4" fmla="*/ 761 w 958"/>
                <a:gd name="T5" fmla="*/ 295 h 331"/>
                <a:gd name="T6" fmla="*/ 739 w 958"/>
                <a:gd name="T7" fmla="*/ 268 h 331"/>
                <a:gd name="T8" fmla="*/ 727 w 958"/>
                <a:gd name="T9" fmla="*/ 236 h 331"/>
                <a:gd name="T10" fmla="*/ 725 w 958"/>
                <a:gd name="T11" fmla="*/ 215 h 331"/>
                <a:gd name="T12" fmla="*/ 720 w 958"/>
                <a:gd name="T13" fmla="*/ 249 h 331"/>
                <a:gd name="T14" fmla="*/ 704 w 958"/>
                <a:gd name="T15" fmla="*/ 279 h 331"/>
                <a:gd name="T16" fmla="*/ 681 w 958"/>
                <a:gd name="T17" fmla="*/ 304 h 331"/>
                <a:gd name="T18" fmla="*/ 651 w 958"/>
                <a:gd name="T19" fmla="*/ 322 h 331"/>
                <a:gd name="T20" fmla="*/ 617 w 958"/>
                <a:gd name="T21" fmla="*/ 329 h 331"/>
                <a:gd name="T22" fmla="*/ 592 w 958"/>
                <a:gd name="T23" fmla="*/ 329 h 331"/>
                <a:gd name="T24" fmla="*/ 558 w 958"/>
                <a:gd name="T25" fmla="*/ 320 h 331"/>
                <a:gd name="T26" fmla="*/ 519 w 958"/>
                <a:gd name="T27" fmla="*/ 295 h 331"/>
                <a:gd name="T28" fmla="*/ 498 w 958"/>
                <a:gd name="T29" fmla="*/ 268 h 331"/>
                <a:gd name="T30" fmla="*/ 485 w 958"/>
                <a:gd name="T31" fmla="*/ 236 h 331"/>
                <a:gd name="T32" fmla="*/ 483 w 958"/>
                <a:gd name="T33" fmla="*/ 215 h 331"/>
                <a:gd name="T34" fmla="*/ 478 w 958"/>
                <a:gd name="T35" fmla="*/ 249 h 331"/>
                <a:gd name="T36" fmla="*/ 462 w 958"/>
                <a:gd name="T37" fmla="*/ 279 h 331"/>
                <a:gd name="T38" fmla="*/ 439 w 958"/>
                <a:gd name="T39" fmla="*/ 304 h 331"/>
                <a:gd name="T40" fmla="*/ 411 w 958"/>
                <a:gd name="T41" fmla="*/ 322 h 331"/>
                <a:gd name="T42" fmla="*/ 375 w 958"/>
                <a:gd name="T43" fmla="*/ 329 h 331"/>
                <a:gd name="T44" fmla="*/ 350 w 958"/>
                <a:gd name="T45" fmla="*/ 329 h 331"/>
                <a:gd name="T46" fmla="*/ 316 w 958"/>
                <a:gd name="T47" fmla="*/ 320 h 331"/>
                <a:gd name="T48" fmla="*/ 277 w 958"/>
                <a:gd name="T49" fmla="*/ 295 h 331"/>
                <a:gd name="T50" fmla="*/ 256 w 958"/>
                <a:gd name="T51" fmla="*/ 268 h 331"/>
                <a:gd name="T52" fmla="*/ 243 w 958"/>
                <a:gd name="T53" fmla="*/ 236 h 331"/>
                <a:gd name="T54" fmla="*/ 242 w 958"/>
                <a:gd name="T55" fmla="*/ 215 h 331"/>
                <a:gd name="T56" fmla="*/ 236 w 958"/>
                <a:gd name="T57" fmla="*/ 249 h 331"/>
                <a:gd name="T58" fmla="*/ 222 w 958"/>
                <a:gd name="T59" fmla="*/ 279 h 331"/>
                <a:gd name="T60" fmla="*/ 199 w 958"/>
                <a:gd name="T61" fmla="*/ 304 h 331"/>
                <a:gd name="T62" fmla="*/ 169 w 958"/>
                <a:gd name="T63" fmla="*/ 322 h 331"/>
                <a:gd name="T64" fmla="*/ 133 w 958"/>
                <a:gd name="T65" fmla="*/ 329 h 331"/>
                <a:gd name="T66" fmla="*/ 108 w 958"/>
                <a:gd name="T67" fmla="*/ 329 h 331"/>
                <a:gd name="T68" fmla="*/ 75 w 958"/>
                <a:gd name="T69" fmla="*/ 320 h 331"/>
                <a:gd name="T70" fmla="*/ 36 w 958"/>
                <a:gd name="T71" fmla="*/ 295 h 331"/>
                <a:gd name="T72" fmla="*/ 14 w 958"/>
                <a:gd name="T73" fmla="*/ 268 h 331"/>
                <a:gd name="T74" fmla="*/ 4 w 958"/>
                <a:gd name="T75" fmla="*/ 236 h 331"/>
                <a:gd name="T76" fmla="*/ 84 w 958"/>
                <a:gd name="T77" fmla="*/ 0 h 331"/>
                <a:gd name="T78" fmla="*/ 958 w 958"/>
                <a:gd name="T79" fmla="*/ 215 h 331"/>
                <a:gd name="T80" fmla="*/ 956 w 958"/>
                <a:gd name="T81" fmla="*/ 249 h 331"/>
                <a:gd name="T82" fmla="*/ 942 w 958"/>
                <a:gd name="T83" fmla="*/ 279 h 331"/>
                <a:gd name="T84" fmla="*/ 921 w 958"/>
                <a:gd name="T85" fmla="*/ 304 h 331"/>
                <a:gd name="T86" fmla="*/ 890 w 958"/>
                <a:gd name="T87" fmla="*/ 322 h 331"/>
                <a:gd name="T88" fmla="*/ 857 w 958"/>
                <a:gd name="T89" fmla="*/ 32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58" h="331">
                  <a:moveTo>
                    <a:pt x="846" y="331"/>
                  </a:moveTo>
                  <a:lnTo>
                    <a:pt x="846" y="331"/>
                  </a:lnTo>
                  <a:lnTo>
                    <a:pt x="834" y="329"/>
                  </a:lnTo>
                  <a:lnTo>
                    <a:pt x="821" y="327"/>
                  </a:lnTo>
                  <a:lnTo>
                    <a:pt x="810" y="325"/>
                  </a:lnTo>
                  <a:lnTo>
                    <a:pt x="798" y="320"/>
                  </a:lnTo>
                  <a:lnTo>
                    <a:pt x="789" y="316"/>
                  </a:lnTo>
                  <a:lnTo>
                    <a:pt x="778" y="309"/>
                  </a:lnTo>
                  <a:lnTo>
                    <a:pt x="761" y="295"/>
                  </a:lnTo>
                  <a:lnTo>
                    <a:pt x="752" y="288"/>
                  </a:lnTo>
                  <a:lnTo>
                    <a:pt x="745" y="279"/>
                  </a:lnTo>
                  <a:lnTo>
                    <a:pt x="739" y="268"/>
                  </a:lnTo>
                  <a:lnTo>
                    <a:pt x="734" y="259"/>
                  </a:lnTo>
                  <a:lnTo>
                    <a:pt x="730" y="249"/>
                  </a:lnTo>
                  <a:lnTo>
                    <a:pt x="727" y="236"/>
                  </a:lnTo>
                  <a:lnTo>
                    <a:pt x="725" y="226"/>
                  </a:lnTo>
                  <a:lnTo>
                    <a:pt x="725" y="215"/>
                  </a:lnTo>
                  <a:lnTo>
                    <a:pt x="725" y="215"/>
                  </a:lnTo>
                  <a:lnTo>
                    <a:pt x="723" y="226"/>
                  </a:lnTo>
                  <a:lnTo>
                    <a:pt x="722" y="238"/>
                  </a:lnTo>
                  <a:lnTo>
                    <a:pt x="720" y="249"/>
                  </a:lnTo>
                  <a:lnTo>
                    <a:pt x="715" y="259"/>
                  </a:lnTo>
                  <a:lnTo>
                    <a:pt x="711" y="270"/>
                  </a:lnTo>
                  <a:lnTo>
                    <a:pt x="704" y="279"/>
                  </a:lnTo>
                  <a:lnTo>
                    <a:pt x="697" y="288"/>
                  </a:lnTo>
                  <a:lnTo>
                    <a:pt x="690" y="297"/>
                  </a:lnTo>
                  <a:lnTo>
                    <a:pt x="681" y="304"/>
                  </a:lnTo>
                  <a:lnTo>
                    <a:pt x="672" y="311"/>
                  </a:lnTo>
                  <a:lnTo>
                    <a:pt x="661" y="316"/>
                  </a:lnTo>
                  <a:lnTo>
                    <a:pt x="651" y="322"/>
                  </a:lnTo>
                  <a:lnTo>
                    <a:pt x="640" y="325"/>
                  </a:lnTo>
                  <a:lnTo>
                    <a:pt x="629" y="327"/>
                  </a:lnTo>
                  <a:lnTo>
                    <a:pt x="617" y="329"/>
                  </a:lnTo>
                  <a:lnTo>
                    <a:pt x="604" y="331"/>
                  </a:lnTo>
                  <a:lnTo>
                    <a:pt x="604" y="331"/>
                  </a:lnTo>
                  <a:lnTo>
                    <a:pt x="592" y="329"/>
                  </a:lnTo>
                  <a:lnTo>
                    <a:pt x="579" y="327"/>
                  </a:lnTo>
                  <a:lnTo>
                    <a:pt x="569" y="325"/>
                  </a:lnTo>
                  <a:lnTo>
                    <a:pt x="558" y="320"/>
                  </a:lnTo>
                  <a:lnTo>
                    <a:pt x="547" y="316"/>
                  </a:lnTo>
                  <a:lnTo>
                    <a:pt x="537" y="309"/>
                  </a:lnTo>
                  <a:lnTo>
                    <a:pt x="519" y="295"/>
                  </a:lnTo>
                  <a:lnTo>
                    <a:pt x="512" y="288"/>
                  </a:lnTo>
                  <a:lnTo>
                    <a:pt x="505" y="279"/>
                  </a:lnTo>
                  <a:lnTo>
                    <a:pt x="498" y="268"/>
                  </a:lnTo>
                  <a:lnTo>
                    <a:pt x="492" y="259"/>
                  </a:lnTo>
                  <a:lnTo>
                    <a:pt x="489" y="249"/>
                  </a:lnTo>
                  <a:lnTo>
                    <a:pt x="485" y="236"/>
                  </a:lnTo>
                  <a:lnTo>
                    <a:pt x="483" y="226"/>
                  </a:lnTo>
                  <a:lnTo>
                    <a:pt x="483" y="215"/>
                  </a:lnTo>
                  <a:lnTo>
                    <a:pt x="483" y="215"/>
                  </a:lnTo>
                  <a:lnTo>
                    <a:pt x="482" y="226"/>
                  </a:lnTo>
                  <a:lnTo>
                    <a:pt x="480" y="238"/>
                  </a:lnTo>
                  <a:lnTo>
                    <a:pt x="478" y="249"/>
                  </a:lnTo>
                  <a:lnTo>
                    <a:pt x="475" y="259"/>
                  </a:lnTo>
                  <a:lnTo>
                    <a:pt x="469" y="270"/>
                  </a:lnTo>
                  <a:lnTo>
                    <a:pt x="462" y="279"/>
                  </a:lnTo>
                  <a:lnTo>
                    <a:pt x="457" y="288"/>
                  </a:lnTo>
                  <a:lnTo>
                    <a:pt x="448" y="297"/>
                  </a:lnTo>
                  <a:lnTo>
                    <a:pt x="439" y="304"/>
                  </a:lnTo>
                  <a:lnTo>
                    <a:pt x="430" y="311"/>
                  </a:lnTo>
                  <a:lnTo>
                    <a:pt x="421" y="316"/>
                  </a:lnTo>
                  <a:lnTo>
                    <a:pt x="411" y="322"/>
                  </a:lnTo>
                  <a:lnTo>
                    <a:pt x="398" y="325"/>
                  </a:lnTo>
                  <a:lnTo>
                    <a:pt x="387" y="327"/>
                  </a:lnTo>
                  <a:lnTo>
                    <a:pt x="375" y="329"/>
                  </a:lnTo>
                  <a:lnTo>
                    <a:pt x="363" y="331"/>
                  </a:lnTo>
                  <a:lnTo>
                    <a:pt x="363" y="331"/>
                  </a:lnTo>
                  <a:lnTo>
                    <a:pt x="350" y="329"/>
                  </a:lnTo>
                  <a:lnTo>
                    <a:pt x="338" y="327"/>
                  </a:lnTo>
                  <a:lnTo>
                    <a:pt x="327" y="325"/>
                  </a:lnTo>
                  <a:lnTo>
                    <a:pt x="316" y="320"/>
                  </a:lnTo>
                  <a:lnTo>
                    <a:pt x="306" y="316"/>
                  </a:lnTo>
                  <a:lnTo>
                    <a:pt x="295" y="309"/>
                  </a:lnTo>
                  <a:lnTo>
                    <a:pt x="277" y="295"/>
                  </a:lnTo>
                  <a:lnTo>
                    <a:pt x="270" y="288"/>
                  </a:lnTo>
                  <a:lnTo>
                    <a:pt x="263" y="279"/>
                  </a:lnTo>
                  <a:lnTo>
                    <a:pt x="256" y="268"/>
                  </a:lnTo>
                  <a:lnTo>
                    <a:pt x="251" y="259"/>
                  </a:lnTo>
                  <a:lnTo>
                    <a:pt x="247" y="249"/>
                  </a:lnTo>
                  <a:lnTo>
                    <a:pt x="243" y="236"/>
                  </a:lnTo>
                  <a:lnTo>
                    <a:pt x="242" y="226"/>
                  </a:lnTo>
                  <a:lnTo>
                    <a:pt x="242" y="215"/>
                  </a:lnTo>
                  <a:lnTo>
                    <a:pt x="242" y="215"/>
                  </a:lnTo>
                  <a:lnTo>
                    <a:pt x="242" y="226"/>
                  </a:lnTo>
                  <a:lnTo>
                    <a:pt x="240" y="238"/>
                  </a:lnTo>
                  <a:lnTo>
                    <a:pt x="236" y="249"/>
                  </a:lnTo>
                  <a:lnTo>
                    <a:pt x="233" y="259"/>
                  </a:lnTo>
                  <a:lnTo>
                    <a:pt x="228" y="270"/>
                  </a:lnTo>
                  <a:lnTo>
                    <a:pt x="222" y="279"/>
                  </a:lnTo>
                  <a:lnTo>
                    <a:pt x="215" y="288"/>
                  </a:lnTo>
                  <a:lnTo>
                    <a:pt x="206" y="297"/>
                  </a:lnTo>
                  <a:lnTo>
                    <a:pt x="199" y="304"/>
                  </a:lnTo>
                  <a:lnTo>
                    <a:pt x="188" y="311"/>
                  </a:lnTo>
                  <a:lnTo>
                    <a:pt x="180" y="316"/>
                  </a:lnTo>
                  <a:lnTo>
                    <a:pt x="169" y="322"/>
                  </a:lnTo>
                  <a:lnTo>
                    <a:pt x="158" y="325"/>
                  </a:lnTo>
                  <a:lnTo>
                    <a:pt x="146" y="327"/>
                  </a:lnTo>
                  <a:lnTo>
                    <a:pt x="133" y="329"/>
                  </a:lnTo>
                  <a:lnTo>
                    <a:pt x="121" y="331"/>
                  </a:lnTo>
                  <a:lnTo>
                    <a:pt x="121" y="331"/>
                  </a:lnTo>
                  <a:lnTo>
                    <a:pt x="108" y="329"/>
                  </a:lnTo>
                  <a:lnTo>
                    <a:pt x="98" y="327"/>
                  </a:lnTo>
                  <a:lnTo>
                    <a:pt x="85" y="325"/>
                  </a:lnTo>
                  <a:lnTo>
                    <a:pt x="75" y="320"/>
                  </a:lnTo>
                  <a:lnTo>
                    <a:pt x="64" y="316"/>
                  </a:lnTo>
                  <a:lnTo>
                    <a:pt x="53" y="309"/>
                  </a:lnTo>
                  <a:lnTo>
                    <a:pt x="36" y="295"/>
                  </a:lnTo>
                  <a:lnTo>
                    <a:pt x="28" y="288"/>
                  </a:lnTo>
                  <a:lnTo>
                    <a:pt x="21" y="279"/>
                  </a:lnTo>
                  <a:lnTo>
                    <a:pt x="14" y="268"/>
                  </a:lnTo>
                  <a:lnTo>
                    <a:pt x="11" y="259"/>
                  </a:lnTo>
                  <a:lnTo>
                    <a:pt x="5" y="249"/>
                  </a:lnTo>
                  <a:lnTo>
                    <a:pt x="4" y="236"/>
                  </a:lnTo>
                  <a:lnTo>
                    <a:pt x="2" y="226"/>
                  </a:lnTo>
                  <a:lnTo>
                    <a:pt x="0" y="215"/>
                  </a:lnTo>
                  <a:lnTo>
                    <a:pt x="84" y="0"/>
                  </a:lnTo>
                  <a:lnTo>
                    <a:pt x="873" y="0"/>
                  </a:lnTo>
                  <a:lnTo>
                    <a:pt x="958" y="215"/>
                  </a:lnTo>
                  <a:lnTo>
                    <a:pt x="958" y="215"/>
                  </a:lnTo>
                  <a:lnTo>
                    <a:pt x="958" y="226"/>
                  </a:lnTo>
                  <a:lnTo>
                    <a:pt x="958" y="238"/>
                  </a:lnTo>
                  <a:lnTo>
                    <a:pt x="956" y="249"/>
                  </a:lnTo>
                  <a:lnTo>
                    <a:pt x="953" y="259"/>
                  </a:lnTo>
                  <a:lnTo>
                    <a:pt x="947" y="270"/>
                  </a:lnTo>
                  <a:lnTo>
                    <a:pt x="942" y="279"/>
                  </a:lnTo>
                  <a:lnTo>
                    <a:pt x="935" y="288"/>
                  </a:lnTo>
                  <a:lnTo>
                    <a:pt x="928" y="297"/>
                  </a:lnTo>
                  <a:lnTo>
                    <a:pt x="921" y="304"/>
                  </a:lnTo>
                  <a:lnTo>
                    <a:pt x="912" y="311"/>
                  </a:lnTo>
                  <a:lnTo>
                    <a:pt x="901" y="316"/>
                  </a:lnTo>
                  <a:lnTo>
                    <a:pt x="890" y="322"/>
                  </a:lnTo>
                  <a:lnTo>
                    <a:pt x="880" y="325"/>
                  </a:lnTo>
                  <a:lnTo>
                    <a:pt x="869" y="327"/>
                  </a:lnTo>
                  <a:lnTo>
                    <a:pt x="857" y="329"/>
                  </a:lnTo>
                  <a:lnTo>
                    <a:pt x="846" y="331"/>
                  </a:lnTo>
                  <a:lnTo>
                    <a:pt x="846" y="331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6228628" y="822943"/>
              <a:ext cx="3240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lnTo>
                    <a:pt x="2" y="0"/>
                  </a:lnTo>
                  <a:lnTo>
                    <a:pt x="0" y="0"/>
                  </a:lnTo>
                </a:path>
              </a:pathLst>
            </a:custGeom>
            <a:solidFill>
              <a:srgbClr val="222332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8"/>
            <p:cNvSpPr/>
            <p:nvPr/>
          </p:nvSpPr>
          <p:spPr bwMode="auto">
            <a:xfrm>
              <a:off x="5616158" y="712778"/>
              <a:ext cx="602747" cy="61564"/>
            </a:xfrm>
            <a:custGeom>
              <a:avLst/>
              <a:gdLst>
                <a:gd name="T0" fmla="*/ 725 w 763"/>
                <a:gd name="T1" fmla="*/ 76 h 76"/>
                <a:gd name="T2" fmla="*/ 41 w 763"/>
                <a:gd name="T3" fmla="*/ 76 h 76"/>
                <a:gd name="T4" fmla="*/ 41 w 763"/>
                <a:gd name="T5" fmla="*/ 76 h 76"/>
                <a:gd name="T6" fmla="*/ 32 w 763"/>
                <a:gd name="T7" fmla="*/ 75 h 76"/>
                <a:gd name="T8" fmla="*/ 25 w 763"/>
                <a:gd name="T9" fmla="*/ 73 h 76"/>
                <a:gd name="T10" fmla="*/ 18 w 763"/>
                <a:gd name="T11" fmla="*/ 69 h 76"/>
                <a:gd name="T12" fmla="*/ 13 w 763"/>
                <a:gd name="T13" fmla="*/ 66 h 76"/>
                <a:gd name="T14" fmla="*/ 7 w 763"/>
                <a:gd name="T15" fmla="*/ 59 h 76"/>
                <a:gd name="T16" fmla="*/ 4 w 763"/>
                <a:gd name="T17" fmla="*/ 53 h 76"/>
                <a:gd name="T18" fmla="*/ 2 w 763"/>
                <a:gd name="T19" fmla="*/ 46 h 76"/>
                <a:gd name="T20" fmla="*/ 0 w 763"/>
                <a:gd name="T21" fmla="*/ 39 h 76"/>
                <a:gd name="T22" fmla="*/ 0 w 763"/>
                <a:gd name="T23" fmla="*/ 39 h 76"/>
                <a:gd name="T24" fmla="*/ 2 w 763"/>
                <a:gd name="T25" fmla="*/ 32 h 76"/>
                <a:gd name="T26" fmla="*/ 4 w 763"/>
                <a:gd name="T27" fmla="*/ 25 h 76"/>
                <a:gd name="T28" fmla="*/ 7 w 763"/>
                <a:gd name="T29" fmla="*/ 18 h 76"/>
                <a:gd name="T30" fmla="*/ 13 w 763"/>
                <a:gd name="T31" fmla="*/ 12 h 76"/>
                <a:gd name="T32" fmla="*/ 18 w 763"/>
                <a:gd name="T33" fmla="*/ 7 h 76"/>
                <a:gd name="T34" fmla="*/ 25 w 763"/>
                <a:gd name="T35" fmla="*/ 4 h 76"/>
                <a:gd name="T36" fmla="*/ 32 w 763"/>
                <a:gd name="T37" fmla="*/ 2 h 76"/>
                <a:gd name="T38" fmla="*/ 41 w 763"/>
                <a:gd name="T39" fmla="*/ 0 h 76"/>
                <a:gd name="T40" fmla="*/ 722 w 763"/>
                <a:gd name="T41" fmla="*/ 0 h 76"/>
                <a:gd name="T42" fmla="*/ 722 w 763"/>
                <a:gd name="T43" fmla="*/ 0 h 76"/>
                <a:gd name="T44" fmla="*/ 731 w 763"/>
                <a:gd name="T45" fmla="*/ 2 h 76"/>
                <a:gd name="T46" fmla="*/ 738 w 763"/>
                <a:gd name="T47" fmla="*/ 4 h 76"/>
                <a:gd name="T48" fmla="*/ 745 w 763"/>
                <a:gd name="T49" fmla="*/ 7 h 76"/>
                <a:gd name="T50" fmla="*/ 750 w 763"/>
                <a:gd name="T51" fmla="*/ 12 h 76"/>
                <a:gd name="T52" fmla="*/ 755 w 763"/>
                <a:gd name="T53" fmla="*/ 18 h 76"/>
                <a:gd name="T54" fmla="*/ 759 w 763"/>
                <a:gd name="T55" fmla="*/ 25 h 76"/>
                <a:gd name="T56" fmla="*/ 761 w 763"/>
                <a:gd name="T57" fmla="*/ 32 h 76"/>
                <a:gd name="T58" fmla="*/ 763 w 763"/>
                <a:gd name="T59" fmla="*/ 39 h 76"/>
                <a:gd name="T60" fmla="*/ 763 w 763"/>
                <a:gd name="T61" fmla="*/ 39 h 76"/>
                <a:gd name="T62" fmla="*/ 763 w 763"/>
                <a:gd name="T63" fmla="*/ 46 h 76"/>
                <a:gd name="T64" fmla="*/ 761 w 763"/>
                <a:gd name="T65" fmla="*/ 53 h 76"/>
                <a:gd name="T66" fmla="*/ 757 w 763"/>
                <a:gd name="T67" fmla="*/ 60 h 76"/>
                <a:gd name="T68" fmla="*/ 754 w 763"/>
                <a:gd name="T69" fmla="*/ 66 h 76"/>
                <a:gd name="T70" fmla="*/ 747 w 763"/>
                <a:gd name="T71" fmla="*/ 71 h 76"/>
                <a:gd name="T72" fmla="*/ 741 w 763"/>
                <a:gd name="T73" fmla="*/ 73 h 76"/>
                <a:gd name="T74" fmla="*/ 732 w 763"/>
                <a:gd name="T75" fmla="*/ 76 h 76"/>
                <a:gd name="T76" fmla="*/ 725 w 763"/>
                <a:gd name="T77" fmla="*/ 76 h 76"/>
                <a:gd name="T78" fmla="*/ 725 w 763"/>
                <a:gd name="T7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3" h="76">
                  <a:moveTo>
                    <a:pt x="725" y="76"/>
                  </a:moveTo>
                  <a:lnTo>
                    <a:pt x="41" y="76"/>
                  </a:lnTo>
                  <a:lnTo>
                    <a:pt x="41" y="76"/>
                  </a:lnTo>
                  <a:lnTo>
                    <a:pt x="32" y="75"/>
                  </a:lnTo>
                  <a:lnTo>
                    <a:pt x="25" y="73"/>
                  </a:lnTo>
                  <a:lnTo>
                    <a:pt x="18" y="69"/>
                  </a:lnTo>
                  <a:lnTo>
                    <a:pt x="13" y="66"/>
                  </a:lnTo>
                  <a:lnTo>
                    <a:pt x="7" y="59"/>
                  </a:lnTo>
                  <a:lnTo>
                    <a:pt x="4" y="53"/>
                  </a:lnTo>
                  <a:lnTo>
                    <a:pt x="2" y="46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2" y="32"/>
                  </a:lnTo>
                  <a:lnTo>
                    <a:pt x="4" y="25"/>
                  </a:lnTo>
                  <a:lnTo>
                    <a:pt x="7" y="18"/>
                  </a:lnTo>
                  <a:lnTo>
                    <a:pt x="13" y="12"/>
                  </a:lnTo>
                  <a:lnTo>
                    <a:pt x="18" y="7"/>
                  </a:lnTo>
                  <a:lnTo>
                    <a:pt x="25" y="4"/>
                  </a:lnTo>
                  <a:lnTo>
                    <a:pt x="32" y="2"/>
                  </a:lnTo>
                  <a:lnTo>
                    <a:pt x="41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31" y="2"/>
                  </a:lnTo>
                  <a:lnTo>
                    <a:pt x="738" y="4"/>
                  </a:lnTo>
                  <a:lnTo>
                    <a:pt x="745" y="7"/>
                  </a:lnTo>
                  <a:lnTo>
                    <a:pt x="750" y="12"/>
                  </a:lnTo>
                  <a:lnTo>
                    <a:pt x="755" y="18"/>
                  </a:lnTo>
                  <a:lnTo>
                    <a:pt x="759" y="25"/>
                  </a:lnTo>
                  <a:lnTo>
                    <a:pt x="761" y="32"/>
                  </a:lnTo>
                  <a:lnTo>
                    <a:pt x="763" y="39"/>
                  </a:lnTo>
                  <a:lnTo>
                    <a:pt x="763" y="39"/>
                  </a:lnTo>
                  <a:lnTo>
                    <a:pt x="763" y="46"/>
                  </a:lnTo>
                  <a:lnTo>
                    <a:pt x="761" y="53"/>
                  </a:lnTo>
                  <a:lnTo>
                    <a:pt x="757" y="60"/>
                  </a:lnTo>
                  <a:lnTo>
                    <a:pt x="754" y="66"/>
                  </a:lnTo>
                  <a:lnTo>
                    <a:pt x="747" y="71"/>
                  </a:lnTo>
                  <a:lnTo>
                    <a:pt x="741" y="73"/>
                  </a:lnTo>
                  <a:lnTo>
                    <a:pt x="732" y="76"/>
                  </a:lnTo>
                  <a:lnTo>
                    <a:pt x="725" y="76"/>
                  </a:lnTo>
                  <a:lnTo>
                    <a:pt x="725" y="76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9"/>
            <p:cNvSpPr/>
            <p:nvPr/>
          </p:nvSpPr>
          <p:spPr bwMode="auto">
            <a:xfrm>
              <a:off x="5603196" y="1143719"/>
              <a:ext cx="628672" cy="246251"/>
            </a:xfrm>
            <a:custGeom>
              <a:avLst/>
              <a:gdLst>
                <a:gd name="T0" fmla="*/ 69 w 791"/>
                <a:gd name="T1" fmla="*/ 0 h 309"/>
                <a:gd name="T2" fmla="*/ 69 w 791"/>
                <a:gd name="T3" fmla="*/ 245 h 309"/>
                <a:gd name="T4" fmla="*/ 723 w 791"/>
                <a:gd name="T5" fmla="*/ 245 h 309"/>
                <a:gd name="T6" fmla="*/ 723 w 791"/>
                <a:gd name="T7" fmla="*/ 0 h 309"/>
                <a:gd name="T8" fmla="*/ 791 w 791"/>
                <a:gd name="T9" fmla="*/ 0 h 309"/>
                <a:gd name="T10" fmla="*/ 791 w 791"/>
                <a:gd name="T11" fmla="*/ 257 h 309"/>
                <a:gd name="T12" fmla="*/ 791 w 791"/>
                <a:gd name="T13" fmla="*/ 257 h 309"/>
                <a:gd name="T14" fmla="*/ 791 w 791"/>
                <a:gd name="T15" fmla="*/ 266 h 309"/>
                <a:gd name="T16" fmla="*/ 787 w 791"/>
                <a:gd name="T17" fmla="*/ 275 h 309"/>
                <a:gd name="T18" fmla="*/ 782 w 791"/>
                <a:gd name="T19" fmla="*/ 284 h 309"/>
                <a:gd name="T20" fmla="*/ 775 w 791"/>
                <a:gd name="T21" fmla="*/ 291 h 309"/>
                <a:gd name="T22" fmla="*/ 766 w 791"/>
                <a:gd name="T23" fmla="*/ 298 h 309"/>
                <a:gd name="T24" fmla="*/ 757 w 791"/>
                <a:gd name="T25" fmla="*/ 304 h 309"/>
                <a:gd name="T26" fmla="*/ 748 w 791"/>
                <a:gd name="T27" fmla="*/ 307 h 309"/>
                <a:gd name="T28" fmla="*/ 739 w 791"/>
                <a:gd name="T29" fmla="*/ 309 h 309"/>
                <a:gd name="T30" fmla="*/ 51 w 791"/>
                <a:gd name="T31" fmla="*/ 309 h 309"/>
                <a:gd name="T32" fmla="*/ 51 w 791"/>
                <a:gd name="T33" fmla="*/ 309 h 309"/>
                <a:gd name="T34" fmla="*/ 43 w 791"/>
                <a:gd name="T35" fmla="*/ 307 h 309"/>
                <a:gd name="T36" fmla="*/ 34 w 791"/>
                <a:gd name="T37" fmla="*/ 304 h 309"/>
                <a:gd name="T38" fmla="*/ 25 w 791"/>
                <a:gd name="T39" fmla="*/ 298 h 309"/>
                <a:gd name="T40" fmla="*/ 16 w 791"/>
                <a:gd name="T41" fmla="*/ 291 h 309"/>
                <a:gd name="T42" fmla="*/ 9 w 791"/>
                <a:gd name="T43" fmla="*/ 284 h 309"/>
                <a:gd name="T44" fmla="*/ 3 w 791"/>
                <a:gd name="T45" fmla="*/ 275 h 309"/>
                <a:gd name="T46" fmla="*/ 0 w 791"/>
                <a:gd name="T47" fmla="*/ 266 h 309"/>
                <a:gd name="T48" fmla="*/ 0 w 791"/>
                <a:gd name="T49" fmla="*/ 257 h 309"/>
                <a:gd name="T50" fmla="*/ 0 w 791"/>
                <a:gd name="T51" fmla="*/ 0 h 309"/>
                <a:gd name="T52" fmla="*/ 69 w 791"/>
                <a:gd name="T53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91" h="309">
                  <a:moveTo>
                    <a:pt x="69" y="0"/>
                  </a:moveTo>
                  <a:lnTo>
                    <a:pt x="69" y="245"/>
                  </a:lnTo>
                  <a:lnTo>
                    <a:pt x="723" y="245"/>
                  </a:lnTo>
                  <a:lnTo>
                    <a:pt x="723" y="0"/>
                  </a:lnTo>
                  <a:lnTo>
                    <a:pt x="791" y="0"/>
                  </a:lnTo>
                  <a:lnTo>
                    <a:pt x="791" y="257"/>
                  </a:lnTo>
                  <a:lnTo>
                    <a:pt x="791" y="257"/>
                  </a:lnTo>
                  <a:lnTo>
                    <a:pt x="791" y="266"/>
                  </a:lnTo>
                  <a:lnTo>
                    <a:pt x="787" y="275"/>
                  </a:lnTo>
                  <a:lnTo>
                    <a:pt x="782" y="284"/>
                  </a:lnTo>
                  <a:lnTo>
                    <a:pt x="775" y="291"/>
                  </a:lnTo>
                  <a:lnTo>
                    <a:pt x="766" y="298"/>
                  </a:lnTo>
                  <a:lnTo>
                    <a:pt x="757" y="304"/>
                  </a:lnTo>
                  <a:lnTo>
                    <a:pt x="748" y="307"/>
                  </a:lnTo>
                  <a:lnTo>
                    <a:pt x="739" y="309"/>
                  </a:lnTo>
                  <a:lnTo>
                    <a:pt x="51" y="309"/>
                  </a:lnTo>
                  <a:lnTo>
                    <a:pt x="51" y="309"/>
                  </a:lnTo>
                  <a:lnTo>
                    <a:pt x="43" y="307"/>
                  </a:lnTo>
                  <a:lnTo>
                    <a:pt x="34" y="304"/>
                  </a:lnTo>
                  <a:lnTo>
                    <a:pt x="25" y="298"/>
                  </a:lnTo>
                  <a:lnTo>
                    <a:pt x="16" y="291"/>
                  </a:lnTo>
                  <a:lnTo>
                    <a:pt x="9" y="284"/>
                  </a:lnTo>
                  <a:lnTo>
                    <a:pt x="3" y="275"/>
                  </a:lnTo>
                  <a:lnTo>
                    <a:pt x="0" y="266"/>
                  </a:lnTo>
                  <a:lnTo>
                    <a:pt x="0" y="257"/>
                  </a:lnTo>
                  <a:lnTo>
                    <a:pt x="0" y="0"/>
                  </a:lnTo>
                  <a:lnTo>
                    <a:pt x="69" y="0"/>
                  </a:lnTo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  <p:sp>
          <p:nvSpPr>
            <p:cNvPr id="22" name="Line 10"/>
            <p:cNvSpPr>
              <a:spLocks noChangeShapeType="1"/>
            </p:cNvSpPr>
            <p:nvPr/>
          </p:nvSpPr>
          <p:spPr bwMode="auto">
            <a:xfrm>
              <a:off x="5658287" y="1143719"/>
              <a:ext cx="0" cy="0"/>
            </a:xfrm>
            <a:prstGeom prst="line">
              <a:avLst/>
            </a:prstGeom>
            <a:solidFill>
              <a:srgbClr val="222332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solidFill>
                  <a:srgbClr val="D3381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TextBox 10"/>
          <p:cNvSpPr txBox="1"/>
          <p:nvPr/>
        </p:nvSpPr>
        <p:spPr>
          <a:xfrm>
            <a:off x="3647911" y="714287"/>
            <a:ext cx="2815444" cy="1185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105" b="1" dirty="0">
                <a:solidFill>
                  <a:srgbClr val="1A94BC"/>
                </a:solidFill>
                <a:latin typeface="微软雅黑" panose="020B0503020204020204" pitchFamily="34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73" name="TextBox 10"/>
          <p:cNvSpPr txBox="1"/>
          <p:nvPr/>
        </p:nvSpPr>
        <p:spPr>
          <a:xfrm>
            <a:off x="5713035" y="1285587"/>
            <a:ext cx="2815444" cy="530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45" b="1" dirty="0">
                <a:solidFill>
                  <a:srgbClr val="1A94BC"/>
                </a:solidFill>
                <a:latin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zh-CN" altLang="en-US" sz="2845" b="1" dirty="0">
              <a:solidFill>
                <a:srgbClr val="1A94BC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Text Box 10"/>
          <p:cNvSpPr txBox="1">
            <a:spLocks noChangeArrowheads="1"/>
          </p:cNvSpPr>
          <p:nvPr/>
        </p:nvSpPr>
        <p:spPr bwMode="auto">
          <a:xfrm>
            <a:off x="4987172" y="4883366"/>
            <a:ext cx="2164568" cy="418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noProof="1">
                <a:solidFill>
                  <a:prstClr val="black"/>
                </a:solidFill>
                <a:cs typeface="+mn-ea"/>
                <a:sym typeface="+mn-lt"/>
              </a:rPr>
              <a:t>  项目成绩展示</a:t>
            </a:r>
            <a:endParaRPr lang="en-US" altLang="zh-CN" sz="2135" b="1" noProof="1">
              <a:solidFill>
                <a:prstClr val="black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56890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6103962" y="3387945"/>
            <a:ext cx="4559526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77900" y="2668808"/>
            <a:ext cx="4357937" cy="71913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7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pc="600" dirty="0">
                <a:solidFill>
                  <a:srgbClr val="C8001C"/>
                </a:solidFill>
                <a:latin typeface="Calibri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成功项目展示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79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7500" y="1699023"/>
            <a:ext cx="4378899" cy="3939540"/>
            <a:chOff x="1091317" y="1359569"/>
            <a:chExt cx="4378899" cy="3939540"/>
          </a:xfrm>
        </p:grpSpPr>
        <p:sp>
          <p:nvSpPr>
            <p:cNvPr id="13" name="文本框 12"/>
            <p:cNvSpPr txBox="1"/>
            <p:nvPr/>
          </p:nvSpPr>
          <p:spPr>
            <a:xfrm>
              <a:off x="1091317" y="1359569"/>
              <a:ext cx="4378899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5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86633" y="3006173"/>
              <a:ext cx="3628455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 </a:t>
              </a:r>
              <a:r>
                <a:rPr lang="en-US" altLang="zh-CN" sz="3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   THREE</a:t>
              </a:r>
              <a:endPara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18" name="TextBox 6"/>
          <p:cNvSpPr txBox="1"/>
          <p:nvPr/>
        </p:nvSpPr>
        <p:spPr>
          <a:xfrm>
            <a:off x="81534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9779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81534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9779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1534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2813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6103962" y="3387945"/>
            <a:ext cx="4559526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77900" y="2668808"/>
            <a:ext cx="4357937" cy="71913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7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pc="600" dirty="0">
                <a:solidFill>
                  <a:srgbClr val="C8001C"/>
                </a:solidFill>
                <a:latin typeface="Calibri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工作不足之处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79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7500" y="1699023"/>
            <a:ext cx="4378899" cy="3939540"/>
            <a:chOff x="1091317" y="1359569"/>
            <a:chExt cx="4378899" cy="3939540"/>
          </a:xfrm>
        </p:grpSpPr>
        <p:sp>
          <p:nvSpPr>
            <p:cNvPr id="13" name="文本框 12"/>
            <p:cNvSpPr txBox="1"/>
            <p:nvPr/>
          </p:nvSpPr>
          <p:spPr>
            <a:xfrm>
              <a:off x="1091317" y="1359569"/>
              <a:ext cx="4378899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5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86634" y="3006173"/>
              <a:ext cx="3434246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 </a:t>
              </a:r>
              <a:r>
                <a:rPr lang="en-US" altLang="zh-CN" sz="3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   FOUR</a:t>
              </a:r>
              <a:endPara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18" name="TextBox 6"/>
          <p:cNvSpPr txBox="1"/>
          <p:nvPr/>
        </p:nvSpPr>
        <p:spPr>
          <a:xfrm>
            <a:off x="81534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9779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81534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9779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1534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1966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9" grpId="0"/>
      <p:bldP spid="20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6103962" y="3387945"/>
            <a:ext cx="4559526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77900" y="2668808"/>
            <a:ext cx="4357937" cy="71913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7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pc="600" dirty="0">
                <a:solidFill>
                  <a:srgbClr val="C8001C"/>
                </a:solidFill>
                <a:latin typeface="Calibri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明年工作计划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79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7500" y="1699023"/>
            <a:ext cx="4378899" cy="3939540"/>
            <a:chOff x="1091317" y="1359569"/>
            <a:chExt cx="4378899" cy="3939540"/>
          </a:xfrm>
        </p:grpSpPr>
        <p:sp>
          <p:nvSpPr>
            <p:cNvPr id="13" name="文本框 12"/>
            <p:cNvSpPr txBox="1"/>
            <p:nvPr/>
          </p:nvSpPr>
          <p:spPr>
            <a:xfrm>
              <a:off x="1091317" y="1359569"/>
              <a:ext cx="4378899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5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86634" y="3006173"/>
              <a:ext cx="3434246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 </a:t>
              </a:r>
              <a:r>
                <a:rPr lang="en-US" altLang="zh-CN" sz="3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   FIVE</a:t>
              </a:r>
              <a:endPara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endParaRPr>
            </a:p>
          </p:txBody>
        </p:sp>
      </p:grpSp>
      <p:sp>
        <p:nvSpPr>
          <p:cNvPr id="18" name="TextBox 6"/>
          <p:cNvSpPr txBox="1"/>
          <p:nvPr/>
        </p:nvSpPr>
        <p:spPr>
          <a:xfrm>
            <a:off x="81534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9779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81534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9779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1534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C8001C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1931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文本框 45"/>
          <p:cNvSpPr>
            <a:spLocks noChangeArrowheads="1"/>
          </p:cNvSpPr>
          <p:nvPr/>
        </p:nvSpPr>
        <p:spPr bwMode="auto">
          <a:xfrm rot="5400000">
            <a:off x="2429706" y="2933280"/>
            <a:ext cx="1920213" cy="404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88" tIns="45693" rIns="91388" bIns="45693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65" noProof="1">
                <a:solidFill>
                  <a:srgbClr val="1A94BC"/>
                </a:solidFill>
                <a:cs typeface="+mn-ea"/>
                <a:sym typeface="+mn-lt"/>
              </a:rPr>
              <a:t>目录 </a:t>
            </a:r>
            <a:r>
              <a:rPr lang="en-US" altLang="zh-CN" sz="1600" noProof="1">
                <a:solidFill>
                  <a:srgbClr val="1A94BC"/>
                </a:solidFill>
                <a:cs typeface="+mn-ea"/>
                <a:sym typeface="+mn-lt"/>
              </a:rPr>
              <a:t>Contents</a:t>
            </a:r>
            <a:endParaRPr lang="zh-CN" altLang="en-US" sz="1600" noProof="1">
              <a:solidFill>
                <a:srgbClr val="1A94BC"/>
              </a:solidFill>
              <a:cs typeface="+mn-ea"/>
              <a:sym typeface="+mn-lt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5645796" y="2234745"/>
            <a:ext cx="3552395" cy="718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265" b="1" spc="133" dirty="0">
                <a:solidFill>
                  <a:srgbClr val="1A94BC"/>
                </a:solidFill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24" name="Rectangle 380"/>
          <p:cNvSpPr/>
          <p:nvPr/>
        </p:nvSpPr>
        <p:spPr>
          <a:xfrm>
            <a:off x="5645796" y="3156112"/>
            <a:ext cx="3322072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400" noProof="1">
                <a:solidFill>
                  <a:srgbClr val="1A94BC"/>
                </a:solidFill>
                <a:cs typeface="+mn-ea"/>
                <a:sym typeface="+mn-lt"/>
              </a:rPr>
              <a:t>年终工作概述</a:t>
            </a:r>
          </a:p>
          <a:p>
            <a:pPr marL="228600" indent="-228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400" noProof="1">
                <a:solidFill>
                  <a:srgbClr val="1A94BC"/>
                </a:solidFill>
                <a:cs typeface="+mn-ea"/>
                <a:sym typeface="+mn-lt"/>
              </a:rPr>
              <a:t>年终工作概述</a:t>
            </a:r>
          </a:p>
          <a:p>
            <a:pPr marL="228600" indent="-228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400" noProof="1">
                <a:solidFill>
                  <a:srgbClr val="1A94BC"/>
                </a:solidFill>
                <a:cs typeface="+mn-ea"/>
                <a:sym typeface="+mn-lt"/>
              </a:rPr>
              <a:t>年终工作概述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 noProof="1">
              <a:solidFill>
                <a:srgbClr val="1A94BC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725333" y="2235200"/>
            <a:ext cx="1380067" cy="2116667"/>
          </a:xfrm>
          <a:prstGeom prst="rect">
            <a:avLst/>
          </a:prstGeom>
          <a:noFill/>
          <a:ln w="12700">
            <a:solidFill>
              <a:srgbClr val="1A94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983567" y="3236384"/>
            <a:ext cx="863600" cy="861483"/>
          </a:xfrm>
          <a:prstGeom prst="rect">
            <a:avLst/>
          </a:prstGeom>
          <a:solidFill>
            <a:srgbClr val="1A94BC"/>
          </a:solidFill>
          <a:ln>
            <a:solidFill>
              <a:srgbClr val="1A94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noProof="1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5" name="Text Box 10"/>
          <p:cNvSpPr txBox="1">
            <a:spLocks noChangeArrowheads="1"/>
          </p:cNvSpPr>
          <p:nvPr/>
        </p:nvSpPr>
        <p:spPr bwMode="auto">
          <a:xfrm>
            <a:off x="4033710" y="2379062"/>
            <a:ext cx="763388" cy="7446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4265" b="1" noProof="1">
                <a:solidFill>
                  <a:srgbClr val="1A94BC"/>
                </a:solidFill>
                <a:cs typeface="+mn-ea"/>
                <a:sym typeface="+mn-lt"/>
              </a:rPr>
              <a:t>01</a:t>
            </a:r>
            <a:endParaRPr lang="zh-CN" altLang="en-US" sz="4265" b="1" noProof="1">
              <a:solidFill>
                <a:srgbClr val="1A94BC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180418" y="3437467"/>
            <a:ext cx="469900" cy="455084"/>
            <a:chOff x="254016" y="2562921"/>
            <a:chExt cx="451304" cy="435144"/>
          </a:xfrm>
          <a:solidFill>
            <a:srgbClr val="E7E7E7"/>
          </a:solidFill>
        </p:grpSpPr>
        <p:sp>
          <p:nvSpPr>
            <p:cNvPr id="5" name="Freeform 252"/>
            <p:cNvSpPr/>
            <p:nvPr/>
          </p:nvSpPr>
          <p:spPr bwMode="auto">
            <a:xfrm>
              <a:off x="325167" y="2662094"/>
              <a:ext cx="309001" cy="335971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6" name="Freeform 253"/>
            <p:cNvSpPr/>
            <p:nvPr/>
          </p:nvSpPr>
          <p:spPr bwMode="auto">
            <a:xfrm>
              <a:off x="254016" y="2562921"/>
              <a:ext cx="451304" cy="244895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 w="9525">
              <a:noFill/>
            </a:ln>
            <a:effectLst>
              <a:outerShdw blurRad="508000" dist="596900" dir="3600000" sx="89000" sy="89000" algn="tl" rotWithShape="0">
                <a:schemeClr val="bg1">
                  <a:lumMod val="50000"/>
                  <a:alpha val="23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1" rIns="68580" bIns="34291" anchor="ctr"/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zh-CN" altLang="en-US" sz="1355" noProof="1">
                <a:gradFill>
                  <a:gsLst>
                    <a:gs pos="47700">
                      <a:srgbClr val="F4DEBE"/>
                    </a:gs>
                    <a:gs pos="0">
                      <a:srgbClr val="D9A96A"/>
                    </a:gs>
                    <a:gs pos="100000">
                      <a:srgbClr val="F5E3C9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</p:grpSp>
      <p:cxnSp>
        <p:nvCxnSpPr>
          <p:cNvPr id="66" name="直接连接符 65"/>
          <p:cNvCxnSpPr/>
          <p:nvPr/>
        </p:nvCxnSpPr>
        <p:spPr>
          <a:xfrm flipV="1">
            <a:off x="3105151" y="3812118"/>
            <a:ext cx="478367" cy="478367"/>
          </a:xfrm>
          <a:prstGeom prst="line">
            <a:avLst/>
          </a:prstGeom>
          <a:ln>
            <a:solidFill>
              <a:srgbClr val="1A94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V="1">
            <a:off x="5200651" y="2235201"/>
            <a:ext cx="338667" cy="336551"/>
          </a:xfrm>
          <a:prstGeom prst="line">
            <a:avLst/>
          </a:prstGeom>
          <a:ln>
            <a:solidFill>
              <a:srgbClr val="1A94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5775935" y="3114281"/>
            <a:ext cx="3310275" cy="21207"/>
          </a:xfrm>
          <a:prstGeom prst="line">
            <a:avLst/>
          </a:prstGeom>
          <a:ln>
            <a:solidFill>
              <a:srgbClr val="1A94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380"/>
          <p:cNvSpPr/>
          <p:nvPr/>
        </p:nvSpPr>
        <p:spPr>
          <a:xfrm>
            <a:off x="7324306" y="3183371"/>
            <a:ext cx="332207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400" noProof="1">
                <a:solidFill>
                  <a:srgbClr val="1A94BC"/>
                </a:solidFill>
                <a:cs typeface="+mn-ea"/>
                <a:sym typeface="+mn-lt"/>
              </a:rPr>
              <a:t>年终工作概述</a:t>
            </a:r>
          </a:p>
          <a:p>
            <a:pPr marL="228600" indent="-22860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sz="1400" noProof="1">
                <a:solidFill>
                  <a:srgbClr val="1A94BC"/>
                </a:solidFill>
                <a:cs typeface="+mn-ea"/>
                <a:sym typeface="+mn-lt"/>
              </a:rPr>
              <a:t>年终工作概述</a:t>
            </a:r>
          </a:p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400" noProof="1">
              <a:solidFill>
                <a:srgbClr val="1A94BC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5306336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3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3" grpId="0"/>
      <p:bldP spid="24" grpId="0"/>
      <p:bldP spid="54" grpId="0" animBg="1"/>
      <p:bldP spid="36" grpId="0" animBg="1"/>
      <p:bldP spid="55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a19832c-061f-47c3-b88e-032bec2d52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8DF2590-2285-4AEE-957F-E4C24AE5E0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22850"/>
            <a:chOff x="669925" y="1123950"/>
            <a:chExt cx="10850563" cy="5022850"/>
          </a:xfrm>
        </p:grpSpPr>
        <p:sp>
          <p:nvSpPr>
            <p:cNvPr id="3" name="ísḷiďé">
              <a:extLst>
                <a:ext uri="{FF2B5EF4-FFF2-40B4-BE49-F238E27FC236}">
                  <a16:creationId xmlns="" xmlns:a16="http://schemas.microsoft.com/office/drawing/2014/main" id="{5BACB943-B416-4F40-8551-539A97786EB0}"/>
                </a:ext>
              </a:extLst>
            </p:cNvPr>
            <p:cNvSpPr/>
            <p:nvPr/>
          </p:nvSpPr>
          <p:spPr>
            <a:xfrm>
              <a:off x="7648575" y="1123950"/>
              <a:ext cx="3871913" cy="5019675"/>
            </a:xfrm>
            <a:prstGeom prst="rect">
              <a:avLst/>
            </a:prstGeom>
            <a:blipFill>
              <a:blip r:embed="rId3"/>
              <a:stretch>
                <a:fillRect l="-47425" r="-47116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>
                <a:defRPr/>
              </a:pPr>
              <a:endParaRPr lang="zh-CN" altLang="en-US" kern="0" dirty="0" smtClean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4" name="ísļiďé">
              <a:extLst>
                <a:ext uri="{FF2B5EF4-FFF2-40B4-BE49-F238E27FC236}">
                  <a16:creationId xmlns="" xmlns:a16="http://schemas.microsoft.com/office/drawing/2014/main" id="{C3DA6C8C-2400-4E1E-B8F1-9BC07C2A972D}"/>
                </a:ext>
              </a:extLst>
            </p:cNvPr>
            <p:cNvSpPr/>
            <p:nvPr/>
          </p:nvSpPr>
          <p:spPr>
            <a:xfrm>
              <a:off x="6209537" y="2843228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rgbClr val="1A94BC">
                <a:alpha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endParaRPr kern="0" smtClea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" name="íṡḷiḋè">
              <a:extLst>
                <a:ext uri="{FF2B5EF4-FFF2-40B4-BE49-F238E27FC236}">
                  <a16:creationId xmlns="" xmlns:a16="http://schemas.microsoft.com/office/drawing/2014/main" id="{3C0F3ADC-14F5-4E72-A207-784B3460C30F}"/>
                </a:ext>
              </a:extLst>
            </p:cNvPr>
            <p:cNvSpPr/>
            <p:nvPr/>
          </p:nvSpPr>
          <p:spPr>
            <a:xfrm>
              <a:off x="6819014" y="1130300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rgbClr val="1A94BC">
                <a:alpha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endParaRPr kern="0" smtClea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6" name="îsļíďé">
              <a:extLst>
                <a:ext uri="{FF2B5EF4-FFF2-40B4-BE49-F238E27FC236}">
                  <a16:creationId xmlns="" xmlns:a16="http://schemas.microsoft.com/office/drawing/2014/main" id="{3E308039-BC60-4067-A794-4BB28C149BA8}"/>
                </a:ext>
              </a:extLst>
            </p:cNvPr>
            <p:cNvSpPr/>
            <p:nvPr/>
          </p:nvSpPr>
          <p:spPr>
            <a:xfrm>
              <a:off x="5600060" y="4556156"/>
              <a:ext cx="3666093" cy="1590644"/>
            </a:xfrm>
            <a:prstGeom prst="parallelogram">
              <a:avLst>
                <a:gd name="adj" fmla="val 52419"/>
              </a:avLst>
            </a:prstGeom>
            <a:solidFill>
              <a:srgbClr val="1A94BC">
                <a:alpha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endParaRPr kern="0" dirty="0" smtClea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7" name="iš1îḍe">
              <a:extLst>
                <a:ext uri="{FF2B5EF4-FFF2-40B4-BE49-F238E27FC236}">
                  <a16:creationId xmlns="" xmlns:a16="http://schemas.microsoft.com/office/drawing/2014/main" id="{2F429719-730B-42FF-B0CA-123F72DD0992}"/>
                </a:ext>
              </a:extLst>
            </p:cNvPr>
            <p:cNvSpPr/>
            <p:nvPr/>
          </p:nvSpPr>
          <p:spPr bwMode="auto">
            <a:xfrm>
              <a:off x="8353398" y="1638392"/>
              <a:ext cx="597324" cy="57446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" name="íşḷíḓè">
              <a:extLst>
                <a:ext uri="{FF2B5EF4-FFF2-40B4-BE49-F238E27FC236}">
                  <a16:creationId xmlns="" xmlns:a16="http://schemas.microsoft.com/office/drawing/2014/main" id="{ECC79F19-D847-46EF-B637-29152587C364}"/>
                </a:ext>
              </a:extLst>
            </p:cNvPr>
            <p:cNvSpPr/>
            <p:nvPr/>
          </p:nvSpPr>
          <p:spPr bwMode="auto">
            <a:xfrm>
              <a:off x="7134441" y="5064156"/>
              <a:ext cx="597330" cy="57464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" name="îŝḻíḍè">
              <a:extLst>
                <a:ext uri="{FF2B5EF4-FFF2-40B4-BE49-F238E27FC236}">
                  <a16:creationId xmlns="" xmlns:a16="http://schemas.microsoft.com/office/drawing/2014/main" id="{D367995B-5B2B-4AFF-A733-44F86AB8A670}"/>
                </a:ext>
              </a:extLst>
            </p:cNvPr>
            <p:cNvSpPr/>
            <p:nvPr/>
          </p:nvSpPr>
          <p:spPr bwMode="auto">
            <a:xfrm>
              <a:off x="7708100" y="3367816"/>
              <a:ext cx="668966" cy="54146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defRPr/>
              </a:pPr>
              <a:endParaRPr lang="id-ID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" name="ïṧļïḍe">
              <a:extLst>
                <a:ext uri="{FF2B5EF4-FFF2-40B4-BE49-F238E27FC236}">
                  <a16:creationId xmlns="" xmlns:a16="http://schemas.microsoft.com/office/drawing/2014/main" id="{F762A900-EEA8-40F0-ABEF-C5BB213EEB80}"/>
                </a:ext>
              </a:extLst>
            </p:cNvPr>
            <p:cNvGrpSpPr/>
            <p:nvPr/>
          </p:nvGrpSpPr>
          <p:grpSpPr>
            <a:xfrm>
              <a:off x="2783590" y="1397449"/>
              <a:ext cx="4035424" cy="1056347"/>
              <a:chOff x="1577477" y="1221513"/>
              <a:chExt cx="4035424" cy="1056347"/>
            </a:xfrm>
          </p:grpSpPr>
          <p:sp>
            <p:nvSpPr>
              <p:cNvPr id="19" name="iŝļíḋe">
                <a:extLst>
                  <a:ext uri="{FF2B5EF4-FFF2-40B4-BE49-F238E27FC236}">
                    <a16:creationId xmlns="" xmlns:a16="http://schemas.microsoft.com/office/drawing/2014/main" id="{5CC3CC4B-D9BB-44F8-8C54-E429904B70FC}"/>
                  </a:ext>
                </a:extLst>
              </p:cNvPr>
              <p:cNvSpPr/>
              <p:nvPr/>
            </p:nvSpPr>
            <p:spPr bwMode="auto">
              <a:xfrm>
                <a:off x="1577477" y="1634394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When you copy &amp; paste, choose "keep text only" option.</a:t>
                </a:r>
              </a:p>
            </p:txBody>
          </p:sp>
          <p:sp>
            <p:nvSpPr>
              <p:cNvPr id="20" name="íślidé">
                <a:extLst>
                  <a:ext uri="{FF2B5EF4-FFF2-40B4-BE49-F238E27FC236}">
                    <a16:creationId xmlns="" xmlns:a16="http://schemas.microsoft.com/office/drawing/2014/main" id="{327EA0C0-29F1-463C-B713-A286C6A9CDCA}"/>
                  </a:ext>
                </a:extLst>
              </p:cNvPr>
              <p:cNvSpPr txBox="1"/>
              <p:nvPr/>
            </p:nvSpPr>
            <p:spPr bwMode="auto">
              <a:xfrm>
                <a:off x="1577477" y="1221513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11" name="ïsḻiḍê">
              <a:extLst>
                <a:ext uri="{FF2B5EF4-FFF2-40B4-BE49-F238E27FC236}">
                  <a16:creationId xmlns="" xmlns:a16="http://schemas.microsoft.com/office/drawing/2014/main" id="{2246C306-A936-4025-9E2F-7AB18C407F13}"/>
                </a:ext>
              </a:extLst>
            </p:cNvPr>
            <p:cNvGrpSpPr/>
            <p:nvPr/>
          </p:nvGrpSpPr>
          <p:grpSpPr>
            <a:xfrm>
              <a:off x="2174113" y="3161826"/>
              <a:ext cx="4035424" cy="1056347"/>
              <a:chOff x="1577477" y="2859469"/>
              <a:chExt cx="4035424" cy="1056347"/>
            </a:xfrm>
          </p:grpSpPr>
          <p:sp>
            <p:nvSpPr>
              <p:cNvPr id="17" name="işliďe">
                <a:extLst>
                  <a:ext uri="{FF2B5EF4-FFF2-40B4-BE49-F238E27FC236}">
                    <a16:creationId xmlns="" xmlns:a16="http://schemas.microsoft.com/office/drawing/2014/main" id="{BAD0F171-D919-4E21-ABF6-F8A7741A696B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When you copy &amp; paste, choose "keep text only" option.</a:t>
                </a:r>
              </a:p>
            </p:txBody>
          </p:sp>
          <p:sp>
            <p:nvSpPr>
              <p:cNvPr id="18" name="íṣḷîďê">
                <a:extLst>
                  <a:ext uri="{FF2B5EF4-FFF2-40B4-BE49-F238E27FC236}">
                    <a16:creationId xmlns="" xmlns:a16="http://schemas.microsoft.com/office/drawing/2014/main" id="{CDB1650B-8EBD-4E4B-99AF-143CBA244EDB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标题文字添加</a:t>
                </a:r>
              </a:p>
            </p:txBody>
          </p:sp>
        </p:grpSp>
        <p:grpSp>
          <p:nvGrpSpPr>
            <p:cNvPr id="12" name="íṥḷïďê">
              <a:extLst>
                <a:ext uri="{FF2B5EF4-FFF2-40B4-BE49-F238E27FC236}">
                  <a16:creationId xmlns="" xmlns:a16="http://schemas.microsoft.com/office/drawing/2014/main" id="{BCC173B7-A32A-4CC8-81FE-AA79279D0B20}"/>
                </a:ext>
              </a:extLst>
            </p:cNvPr>
            <p:cNvGrpSpPr/>
            <p:nvPr/>
          </p:nvGrpSpPr>
          <p:grpSpPr>
            <a:xfrm>
              <a:off x="1564636" y="4823305"/>
              <a:ext cx="4035424" cy="1056347"/>
              <a:chOff x="1577477" y="2859469"/>
              <a:chExt cx="4035424" cy="1056347"/>
            </a:xfrm>
          </p:grpSpPr>
          <p:sp>
            <p:nvSpPr>
              <p:cNvPr id="15" name="îšḷíḑé">
                <a:extLst>
                  <a:ext uri="{FF2B5EF4-FFF2-40B4-BE49-F238E27FC236}">
                    <a16:creationId xmlns="" xmlns:a16="http://schemas.microsoft.com/office/drawing/2014/main" id="{85A9B85D-E285-4C81-9909-3EAED7861112}"/>
                  </a:ext>
                </a:extLst>
              </p:cNvPr>
              <p:cNvSpPr/>
              <p:nvPr/>
            </p:nvSpPr>
            <p:spPr bwMode="auto">
              <a:xfrm>
                <a:off x="1577477" y="3272350"/>
                <a:ext cx="4035424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When you copy &amp; paste, choose "keep text only" option.</a:t>
                </a:r>
              </a:p>
            </p:txBody>
          </p:sp>
          <p:sp>
            <p:nvSpPr>
              <p:cNvPr id="16" name="í$ļidè">
                <a:extLst>
                  <a:ext uri="{FF2B5EF4-FFF2-40B4-BE49-F238E27FC236}">
                    <a16:creationId xmlns="" xmlns:a16="http://schemas.microsoft.com/office/drawing/2014/main" id="{E1735DFC-59DF-4583-9E39-7A13832A2696}"/>
                  </a:ext>
                </a:extLst>
              </p:cNvPr>
              <p:cNvSpPr txBox="1"/>
              <p:nvPr/>
            </p:nvSpPr>
            <p:spPr bwMode="auto">
              <a:xfrm>
                <a:off x="1577477" y="2859469"/>
                <a:ext cx="403542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标题文字添加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261D3FFE-1998-40CD-9CC4-AF94448F2EAC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931273"/>
              <a:ext cx="5945153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32ED600E-CA18-4F6B-BD11-9617E4182C6B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4448726"/>
              <a:ext cx="5335676" cy="0"/>
            </a:xfrm>
            <a:prstGeom prst="line">
              <a:avLst/>
            </a:prstGeom>
            <a:noFill/>
            <a:ln w="3175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67555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7ecdde2a-2812-41c8-8284-77c8f95981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C8FCD24-E8BF-4F79-B4CA-4D9B4F3BB89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41287"/>
            <a:ext cx="12192002" cy="4876417"/>
            <a:chOff x="0" y="1141287"/>
            <a:chExt cx="12192002" cy="4876417"/>
          </a:xfrm>
        </p:grpSpPr>
        <p:sp>
          <p:nvSpPr>
            <p:cNvPr id="3" name="îSḻïḑè">
              <a:extLst>
                <a:ext uri="{FF2B5EF4-FFF2-40B4-BE49-F238E27FC236}">
                  <a16:creationId xmlns:a16="http://schemas.microsoft.com/office/drawing/2014/main" xmlns="" id="{A8C94EBF-F5D7-47EB-BC15-1C73FC907DB1}"/>
                </a:ext>
              </a:extLst>
            </p:cNvPr>
            <p:cNvSpPr/>
            <p:nvPr/>
          </p:nvSpPr>
          <p:spPr>
            <a:xfrm>
              <a:off x="0" y="2693467"/>
              <a:ext cx="12192002" cy="1890167"/>
            </a:xfrm>
            <a:prstGeom prst="rect">
              <a:avLst/>
            </a:prstGeom>
            <a:solidFill>
              <a:srgbClr val="FFFFFF">
                <a:lumMod val="95000"/>
                <a:alpha val="58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>
                <a:defRPr/>
              </a:pPr>
              <a:endParaRPr lang="en-US" kern="0" smtClea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grpSp>
          <p:nvGrpSpPr>
            <p:cNvPr id="4" name="îṡļïḑé">
              <a:extLst>
                <a:ext uri="{FF2B5EF4-FFF2-40B4-BE49-F238E27FC236}">
                  <a16:creationId xmlns:a16="http://schemas.microsoft.com/office/drawing/2014/main" xmlns="" id="{702E7ED7-9E83-4BA7-B50B-5C0FB268CE16}"/>
                </a:ext>
              </a:extLst>
            </p:cNvPr>
            <p:cNvGrpSpPr>
              <a:grpSpLocks/>
            </p:cNvGrpSpPr>
            <p:nvPr/>
          </p:nvGrpSpPr>
          <p:grpSpPr>
            <a:xfrm rot="16200000" flipH="1">
              <a:off x="6451651" y="2103432"/>
              <a:ext cx="1272600" cy="3070233"/>
              <a:chOff x="3419013" y="2473208"/>
              <a:chExt cx="1181895" cy="2851397"/>
            </a:xfrm>
          </p:grpSpPr>
          <p:sp>
            <p:nvSpPr>
              <p:cNvPr id="40" name="ïŝľiḑè">
                <a:extLst>
                  <a:ext uri="{FF2B5EF4-FFF2-40B4-BE49-F238E27FC236}">
                    <a16:creationId xmlns:a16="http://schemas.microsoft.com/office/drawing/2014/main" xmlns="" id="{AA6432C2-85A5-4945-A512-1C86809D2CD6}"/>
                  </a:ext>
                </a:extLst>
              </p:cNvPr>
              <p:cNvSpPr/>
              <p:nvPr/>
            </p:nvSpPr>
            <p:spPr>
              <a:xfrm rot="10800000">
                <a:off x="3419013" y="4144790"/>
                <a:ext cx="1179816" cy="1179815"/>
              </a:xfrm>
              <a:prstGeom prst="arc">
                <a:avLst/>
              </a:prstGeom>
              <a:noFill/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xmlns="" id="{213043DF-6B88-42D0-B498-F45C8331E14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19013" y="2473208"/>
                <a:ext cx="984" cy="2261489"/>
              </a:xfrm>
              <a:prstGeom prst="line">
                <a:avLst/>
              </a:prstGeom>
              <a:noFill/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</p:cxnSp>
          <p:sp>
            <p:nvSpPr>
              <p:cNvPr id="42" name="ïşḷíḑè">
                <a:extLst>
                  <a:ext uri="{FF2B5EF4-FFF2-40B4-BE49-F238E27FC236}">
                    <a16:creationId xmlns:a16="http://schemas.microsoft.com/office/drawing/2014/main" xmlns="" id="{DA84977E-31E3-42D4-BBD4-D797B084FFAA}"/>
                  </a:ext>
                </a:extLst>
              </p:cNvPr>
              <p:cNvSpPr/>
              <p:nvPr/>
            </p:nvSpPr>
            <p:spPr>
              <a:xfrm rot="10800000" flipH="1">
                <a:off x="3420109" y="4144790"/>
                <a:ext cx="1179816" cy="1179815"/>
              </a:xfrm>
              <a:prstGeom prst="arc">
                <a:avLst/>
              </a:prstGeom>
              <a:noFill/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xmlns="" id="{89AFD815-5F97-4E9A-BD44-1E10130544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99924" y="2473208"/>
                <a:ext cx="984" cy="2261489"/>
              </a:xfrm>
              <a:prstGeom prst="line">
                <a:avLst/>
              </a:prstGeom>
              <a:noFill/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</p:cxnSp>
        </p:grp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xmlns="" id="{950CF151-4EF3-459F-A4F3-4CA5980D483E}"/>
                </a:ext>
              </a:extLst>
            </p:cNvPr>
            <p:cNvCxnSpPr>
              <a:cxnSpLocks/>
            </p:cNvCxnSpPr>
            <p:nvPr/>
          </p:nvCxnSpPr>
          <p:spPr>
            <a:xfrm>
              <a:off x="7024349" y="5552527"/>
              <a:ext cx="732065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D8FC8D84-9781-4E94-892E-383D6AA71C35}"/>
                </a:ext>
              </a:extLst>
            </p:cNvPr>
            <p:cNvCxnSpPr>
              <a:cxnSpLocks/>
            </p:cNvCxnSpPr>
            <p:nvPr/>
          </p:nvCxnSpPr>
          <p:spPr>
            <a:xfrm>
              <a:off x="6997972" y="1730051"/>
              <a:ext cx="732065" cy="0"/>
            </a:xfrm>
            <a:prstGeom prst="line">
              <a:avLst/>
            </a:prstGeom>
            <a:noFill/>
            <a:ln w="6350" cap="flat" cmpd="sng" algn="ctr">
              <a:solidFill>
                <a:srgbClr val="FFFFFF">
                  <a:lumMod val="75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ï$ľîḋé">
              <a:extLst>
                <a:ext uri="{FF2B5EF4-FFF2-40B4-BE49-F238E27FC236}">
                  <a16:creationId xmlns:a16="http://schemas.microsoft.com/office/drawing/2014/main" xmlns="" id="{B6CA8961-78C8-4547-B20A-CC3395C8ECAC}"/>
                </a:ext>
              </a:extLst>
            </p:cNvPr>
            <p:cNvGrpSpPr>
              <a:grpSpLocks/>
            </p:cNvGrpSpPr>
            <p:nvPr/>
          </p:nvGrpSpPr>
          <p:grpSpPr>
            <a:xfrm rot="5400000">
              <a:off x="4895688" y="3392372"/>
              <a:ext cx="1272600" cy="3070233"/>
              <a:chOff x="3419013" y="2473208"/>
              <a:chExt cx="1181895" cy="2851397"/>
            </a:xfrm>
          </p:grpSpPr>
          <p:sp>
            <p:nvSpPr>
              <p:cNvPr id="36" name="ïṧḻîdè">
                <a:extLst>
                  <a:ext uri="{FF2B5EF4-FFF2-40B4-BE49-F238E27FC236}">
                    <a16:creationId xmlns:a16="http://schemas.microsoft.com/office/drawing/2014/main" xmlns="" id="{AD52AED5-0209-48CC-9676-C96DD44877DD}"/>
                  </a:ext>
                </a:extLst>
              </p:cNvPr>
              <p:cNvSpPr/>
              <p:nvPr/>
            </p:nvSpPr>
            <p:spPr>
              <a:xfrm rot="10800000">
                <a:off x="3419013" y="4144790"/>
                <a:ext cx="1179816" cy="1179815"/>
              </a:xfrm>
              <a:prstGeom prst="arc">
                <a:avLst/>
              </a:prstGeom>
              <a:noFill/>
              <a:ln w="6350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wrap="square" rtlCol="0" anchor="ctr">
                <a:norm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6430F013-B2FC-4604-9378-2BE5D81C021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19013" y="2473208"/>
                <a:ext cx="984" cy="2261489"/>
              </a:xfrm>
              <a:prstGeom prst="line">
                <a:avLst/>
              </a:prstGeom>
              <a:noFill/>
              <a:ln w="6350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</p:cxnSp>
          <p:sp>
            <p:nvSpPr>
              <p:cNvPr id="38" name="îSḷîḍe">
                <a:extLst>
                  <a:ext uri="{FF2B5EF4-FFF2-40B4-BE49-F238E27FC236}">
                    <a16:creationId xmlns:a16="http://schemas.microsoft.com/office/drawing/2014/main" xmlns="" id="{CB592121-408F-4275-9C12-9609D674E015}"/>
                  </a:ext>
                </a:extLst>
              </p:cNvPr>
              <p:cNvSpPr/>
              <p:nvPr/>
            </p:nvSpPr>
            <p:spPr>
              <a:xfrm rot="10800000" flipH="1">
                <a:off x="3420109" y="4144790"/>
                <a:ext cx="1179816" cy="1179815"/>
              </a:xfrm>
              <a:prstGeom prst="arc">
                <a:avLst/>
              </a:prstGeom>
              <a:noFill/>
              <a:ln w="6350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wrap="square" rtlCol="0" anchor="ctr">
                <a:norm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xmlns="" id="{609546D2-E712-42F0-88DB-80A45F826F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99924" y="2473208"/>
                <a:ext cx="984" cy="2261489"/>
              </a:xfrm>
              <a:prstGeom prst="line">
                <a:avLst/>
              </a:prstGeom>
              <a:noFill/>
              <a:ln w="6350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8" name="ïṩľïďè">
              <a:extLst>
                <a:ext uri="{FF2B5EF4-FFF2-40B4-BE49-F238E27FC236}">
                  <a16:creationId xmlns:a16="http://schemas.microsoft.com/office/drawing/2014/main" xmlns="" id="{227B6AAB-38C1-497F-BD56-ABD8CA856B23}"/>
                </a:ext>
              </a:extLst>
            </p:cNvPr>
            <p:cNvGrpSpPr>
              <a:grpSpLocks/>
            </p:cNvGrpSpPr>
            <p:nvPr/>
          </p:nvGrpSpPr>
          <p:grpSpPr>
            <a:xfrm rot="5400000">
              <a:off x="4916535" y="823520"/>
              <a:ext cx="1272600" cy="3070233"/>
              <a:chOff x="3419013" y="2473208"/>
              <a:chExt cx="1181895" cy="2851397"/>
            </a:xfrm>
          </p:grpSpPr>
          <p:sp>
            <p:nvSpPr>
              <p:cNvPr id="32" name="îṥľídè">
                <a:extLst>
                  <a:ext uri="{FF2B5EF4-FFF2-40B4-BE49-F238E27FC236}">
                    <a16:creationId xmlns:a16="http://schemas.microsoft.com/office/drawing/2014/main" xmlns="" id="{54146886-D93A-4BE3-AE61-F5B5BA0C5E60}"/>
                  </a:ext>
                </a:extLst>
              </p:cNvPr>
              <p:cNvSpPr/>
              <p:nvPr/>
            </p:nvSpPr>
            <p:spPr>
              <a:xfrm rot="10800000">
                <a:off x="3419013" y="4144790"/>
                <a:ext cx="1179816" cy="1179815"/>
              </a:xfrm>
              <a:prstGeom prst="arc">
                <a:avLst/>
              </a:prstGeom>
              <a:noFill/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wrap="square" rtlCol="0" anchor="ctr">
                <a:norm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F728E122-5400-48FC-8F29-7866D13B721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19013" y="2473208"/>
                <a:ext cx="984" cy="2261489"/>
              </a:xfrm>
              <a:prstGeom prst="line">
                <a:avLst/>
              </a:prstGeom>
              <a:noFill/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</p:cxnSp>
          <p:sp>
            <p:nvSpPr>
              <p:cNvPr id="34" name="íSḻíḓe">
                <a:extLst>
                  <a:ext uri="{FF2B5EF4-FFF2-40B4-BE49-F238E27FC236}">
                    <a16:creationId xmlns:a16="http://schemas.microsoft.com/office/drawing/2014/main" xmlns="" id="{31AC1FB1-6058-477E-AB24-80328CFE16B6}"/>
                  </a:ext>
                </a:extLst>
              </p:cNvPr>
              <p:cNvSpPr/>
              <p:nvPr/>
            </p:nvSpPr>
            <p:spPr>
              <a:xfrm rot="10800000" flipH="1">
                <a:off x="3420109" y="4144790"/>
                <a:ext cx="1179816" cy="1179815"/>
              </a:xfrm>
              <a:prstGeom prst="arc">
                <a:avLst/>
              </a:prstGeom>
              <a:noFill/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wrap="square" rtlCol="0" anchor="ctr">
                <a:normAutofit/>
              </a:bodyPr>
              <a:lstStyle/>
              <a:p>
                <a:pPr algn="ctr">
                  <a:defRPr/>
                </a:pPr>
                <a:endParaRPr lang="en-US" kern="0" smtClean="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0AAA1F9D-2ACD-4D28-9593-C6696B3C861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99924" y="2473208"/>
                <a:ext cx="984" cy="2261489"/>
              </a:xfrm>
              <a:prstGeom prst="line">
                <a:avLst/>
              </a:prstGeom>
              <a:noFill/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</p:cxnSp>
        </p:grpSp>
        <p:sp>
          <p:nvSpPr>
            <p:cNvPr id="9" name="îş1ïḓe">
              <a:extLst>
                <a:ext uri="{FF2B5EF4-FFF2-40B4-BE49-F238E27FC236}">
                  <a16:creationId xmlns:a16="http://schemas.microsoft.com/office/drawing/2014/main" xmlns="" id="{74E7FCE3-4924-4F39-90F2-0A2A6ACE0313}"/>
                </a:ext>
              </a:extLst>
            </p:cNvPr>
            <p:cNvSpPr/>
            <p:nvPr/>
          </p:nvSpPr>
          <p:spPr>
            <a:xfrm>
              <a:off x="5103921" y="2693045"/>
              <a:ext cx="1995870" cy="640479"/>
            </a:xfrm>
            <a:prstGeom prst="roundRect">
              <a:avLst>
                <a:gd name="adj" fmla="val 50000"/>
              </a:avLst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标题文字添加</a:t>
              </a:r>
            </a:p>
          </p:txBody>
        </p:sp>
        <p:sp>
          <p:nvSpPr>
            <p:cNvPr id="10" name="ï$1iḓê">
              <a:extLst>
                <a:ext uri="{FF2B5EF4-FFF2-40B4-BE49-F238E27FC236}">
                  <a16:creationId xmlns:a16="http://schemas.microsoft.com/office/drawing/2014/main" xmlns="" id="{A1B44F1C-EAFD-43F1-90CE-0052C5A7D135}"/>
                </a:ext>
              </a:extLst>
            </p:cNvPr>
            <p:cNvSpPr/>
            <p:nvPr/>
          </p:nvSpPr>
          <p:spPr>
            <a:xfrm>
              <a:off x="6555201" y="2777519"/>
              <a:ext cx="471530" cy="471530"/>
            </a:xfrm>
            <a:prstGeom prst="ellipse">
              <a:avLst/>
            </a:prstGeom>
            <a:solidFill>
              <a:srgbClr val="1A94BC"/>
            </a:solidFill>
            <a:ln w="28575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>
                <a:defRPr/>
              </a:pPr>
              <a:endParaRPr lang="en-US" kern="0" smtClea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ïşḻîḋè">
              <a:extLst>
                <a:ext uri="{FF2B5EF4-FFF2-40B4-BE49-F238E27FC236}">
                  <a16:creationId xmlns:a16="http://schemas.microsoft.com/office/drawing/2014/main" xmlns="" id="{2DA2A350-3864-4671-AE35-AA8AFBD58EAF}"/>
                </a:ext>
              </a:extLst>
            </p:cNvPr>
            <p:cNvSpPr/>
            <p:nvPr/>
          </p:nvSpPr>
          <p:spPr>
            <a:xfrm>
              <a:off x="5103921" y="3943576"/>
              <a:ext cx="1995870" cy="640479"/>
            </a:xfrm>
            <a:prstGeom prst="roundRect">
              <a:avLst>
                <a:gd name="adj" fmla="val 50000"/>
              </a:avLst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标题文字添加</a:t>
              </a:r>
            </a:p>
          </p:txBody>
        </p:sp>
        <p:sp>
          <p:nvSpPr>
            <p:cNvPr id="12" name="îśľíḍe">
              <a:extLst>
                <a:ext uri="{FF2B5EF4-FFF2-40B4-BE49-F238E27FC236}">
                  <a16:creationId xmlns:a16="http://schemas.microsoft.com/office/drawing/2014/main" xmlns="" id="{C050800E-77EE-48DE-A5FF-1045CE5695D2}"/>
                </a:ext>
              </a:extLst>
            </p:cNvPr>
            <p:cNvSpPr/>
            <p:nvPr/>
          </p:nvSpPr>
          <p:spPr>
            <a:xfrm>
              <a:off x="5172564" y="4028727"/>
              <a:ext cx="470177" cy="470177"/>
            </a:xfrm>
            <a:prstGeom prst="ellipse">
              <a:avLst/>
            </a:prstGeom>
            <a:solidFill>
              <a:srgbClr val="1A94BC"/>
            </a:solidFill>
            <a:ln w="28575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>
                <a:defRPr/>
              </a:pPr>
              <a:endParaRPr lang="en-US" kern="0" smtClea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3" name="iśḷiďé">
              <a:extLst>
                <a:ext uri="{FF2B5EF4-FFF2-40B4-BE49-F238E27FC236}">
                  <a16:creationId xmlns:a16="http://schemas.microsoft.com/office/drawing/2014/main" xmlns="" id="{FAFD694D-FED1-47B2-BF80-70BF5D3E3257}"/>
                </a:ext>
              </a:extLst>
            </p:cNvPr>
            <p:cNvSpPr/>
            <p:nvPr/>
          </p:nvSpPr>
          <p:spPr>
            <a:xfrm>
              <a:off x="5103921" y="1397577"/>
              <a:ext cx="1995870" cy="640479"/>
            </a:xfrm>
            <a:prstGeom prst="roundRect">
              <a:avLst>
                <a:gd name="adj" fmla="val 50000"/>
              </a:avLst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标题文字添加</a:t>
              </a:r>
            </a:p>
          </p:txBody>
        </p:sp>
        <p:sp>
          <p:nvSpPr>
            <p:cNvPr id="14" name="îṩḻïde">
              <a:extLst>
                <a:ext uri="{FF2B5EF4-FFF2-40B4-BE49-F238E27FC236}">
                  <a16:creationId xmlns:a16="http://schemas.microsoft.com/office/drawing/2014/main" xmlns="" id="{840A3E41-2771-495E-8573-3C42B9C47330}"/>
                </a:ext>
              </a:extLst>
            </p:cNvPr>
            <p:cNvSpPr/>
            <p:nvPr/>
          </p:nvSpPr>
          <p:spPr>
            <a:xfrm>
              <a:off x="5178047" y="1495387"/>
              <a:ext cx="469329" cy="469329"/>
            </a:xfrm>
            <a:prstGeom prst="ellipse">
              <a:avLst/>
            </a:prstGeom>
            <a:solidFill>
              <a:srgbClr val="1A94BC"/>
            </a:solidFill>
            <a:ln w="28575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>
                <a:defRPr/>
              </a:pPr>
              <a:endParaRPr lang="en-US" kern="0" smtClea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5" name="iṧlîḓe">
              <a:extLst>
                <a:ext uri="{FF2B5EF4-FFF2-40B4-BE49-F238E27FC236}">
                  <a16:creationId xmlns:a16="http://schemas.microsoft.com/office/drawing/2014/main" xmlns="" id="{3ACBC252-3E33-42E8-8EC7-FF07A0BFE379}"/>
                </a:ext>
              </a:extLst>
            </p:cNvPr>
            <p:cNvSpPr/>
            <p:nvPr/>
          </p:nvSpPr>
          <p:spPr>
            <a:xfrm>
              <a:off x="5103921" y="5239044"/>
              <a:ext cx="1995870" cy="640479"/>
            </a:xfrm>
            <a:prstGeom prst="roundRect">
              <a:avLst>
                <a:gd name="adj" fmla="val 50000"/>
              </a:avLst>
            </a:prstGeom>
            <a:solidFill>
              <a:srgbClr val="FFFFFF">
                <a:lumMod val="8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标题文字添加</a:t>
              </a:r>
            </a:p>
          </p:txBody>
        </p:sp>
        <p:sp>
          <p:nvSpPr>
            <p:cNvPr id="16" name="ïṡḷîḑe">
              <a:extLst>
                <a:ext uri="{FF2B5EF4-FFF2-40B4-BE49-F238E27FC236}">
                  <a16:creationId xmlns:a16="http://schemas.microsoft.com/office/drawing/2014/main" xmlns="" id="{70698BB5-FA55-480F-8D72-C536E1E216B0}"/>
                </a:ext>
              </a:extLst>
            </p:cNvPr>
            <p:cNvSpPr/>
            <p:nvPr/>
          </p:nvSpPr>
          <p:spPr>
            <a:xfrm>
              <a:off x="6555790" y="5325004"/>
              <a:ext cx="468559" cy="468559"/>
            </a:xfrm>
            <a:prstGeom prst="ellipse">
              <a:avLst/>
            </a:prstGeom>
            <a:solidFill>
              <a:srgbClr val="1A94BC"/>
            </a:solidFill>
            <a:ln w="28575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 fontScale="92500" lnSpcReduction="10000"/>
            </a:bodyPr>
            <a:lstStyle/>
            <a:p>
              <a:pPr algn="ctr">
                <a:defRPr/>
              </a:pPr>
              <a:endParaRPr lang="en-US" kern="0" smtClea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" name="îšḷîḓè">
              <a:extLst>
                <a:ext uri="{FF2B5EF4-FFF2-40B4-BE49-F238E27FC236}">
                  <a16:creationId xmlns:a16="http://schemas.microsoft.com/office/drawing/2014/main" xmlns="" id="{79D9935E-BA4E-4227-8B87-3E04287877F5}"/>
                </a:ext>
              </a:extLst>
            </p:cNvPr>
            <p:cNvSpPr/>
            <p:nvPr/>
          </p:nvSpPr>
          <p:spPr bwMode="auto">
            <a:xfrm>
              <a:off x="5292410" y="1602964"/>
              <a:ext cx="230484" cy="2219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8" name="î$ľiḓè">
              <a:extLst>
                <a:ext uri="{FF2B5EF4-FFF2-40B4-BE49-F238E27FC236}">
                  <a16:creationId xmlns:a16="http://schemas.microsoft.com/office/drawing/2014/main" xmlns="" id="{E225BE7F-CA08-479A-A2FA-26A50C6508DC}"/>
                </a:ext>
              </a:extLst>
            </p:cNvPr>
            <p:cNvSpPr/>
            <p:nvPr/>
          </p:nvSpPr>
          <p:spPr bwMode="auto">
            <a:xfrm>
              <a:off x="6675724" y="2902301"/>
              <a:ext cx="230484" cy="2219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9" name="íŝľîḓè">
              <a:extLst>
                <a:ext uri="{FF2B5EF4-FFF2-40B4-BE49-F238E27FC236}">
                  <a16:creationId xmlns:a16="http://schemas.microsoft.com/office/drawing/2014/main" xmlns="" id="{0711C9D5-A7E7-4421-9935-6D226BABFB10}"/>
                </a:ext>
              </a:extLst>
            </p:cNvPr>
            <p:cNvSpPr/>
            <p:nvPr/>
          </p:nvSpPr>
          <p:spPr bwMode="auto">
            <a:xfrm>
              <a:off x="5292410" y="4152832"/>
              <a:ext cx="230484" cy="2219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" name="ïsḷïḍè">
              <a:extLst>
                <a:ext uri="{FF2B5EF4-FFF2-40B4-BE49-F238E27FC236}">
                  <a16:creationId xmlns:a16="http://schemas.microsoft.com/office/drawing/2014/main" xmlns="" id="{8853135F-8040-4CB0-80DA-F0BEF80DA81D}"/>
                </a:ext>
              </a:extLst>
            </p:cNvPr>
            <p:cNvSpPr/>
            <p:nvPr/>
          </p:nvSpPr>
          <p:spPr bwMode="auto">
            <a:xfrm>
              <a:off x="6674827" y="5448300"/>
              <a:ext cx="230484" cy="221966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 kern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" name="işļiḋe">
              <a:extLst>
                <a:ext uri="{FF2B5EF4-FFF2-40B4-BE49-F238E27FC236}">
                  <a16:creationId xmlns:a16="http://schemas.microsoft.com/office/drawing/2014/main" xmlns="" id="{740835E3-C06E-470B-8DE1-0966042FD845}"/>
                </a:ext>
              </a:extLst>
            </p:cNvPr>
            <p:cNvSpPr/>
            <p:nvPr/>
          </p:nvSpPr>
          <p:spPr bwMode="auto">
            <a:xfrm flipV="1">
              <a:off x="3972895" y="2290172"/>
              <a:ext cx="113330" cy="113330"/>
            </a:xfrm>
            <a:prstGeom prst="ellipse">
              <a:avLst/>
            </a:prstGeom>
            <a:solidFill>
              <a:srgbClr val="3CBBE7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" name="íṡḷîḑe">
              <a:extLst>
                <a:ext uri="{FF2B5EF4-FFF2-40B4-BE49-F238E27FC236}">
                  <a16:creationId xmlns:a16="http://schemas.microsoft.com/office/drawing/2014/main" xmlns="" id="{5BE44380-7C34-4A4C-8CCC-264124D78FF2}"/>
                </a:ext>
              </a:extLst>
            </p:cNvPr>
            <p:cNvSpPr/>
            <p:nvPr/>
          </p:nvSpPr>
          <p:spPr bwMode="auto">
            <a:xfrm flipV="1">
              <a:off x="8566403" y="3571726"/>
              <a:ext cx="113330" cy="113330"/>
            </a:xfrm>
            <a:prstGeom prst="ellipse">
              <a:avLst/>
            </a:prstGeom>
            <a:solidFill>
              <a:srgbClr val="3CBBE7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" name="îşḷídê">
              <a:extLst>
                <a:ext uri="{FF2B5EF4-FFF2-40B4-BE49-F238E27FC236}">
                  <a16:creationId xmlns:a16="http://schemas.microsoft.com/office/drawing/2014/main" xmlns="" id="{43B92355-D699-4B1B-B656-0E009C711A11}"/>
                </a:ext>
              </a:extLst>
            </p:cNvPr>
            <p:cNvSpPr/>
            <p:nvPr/>
          </p:nvSpPr>
          <p:spPr bwMode="auto">
            <a:xfrm flipV="1">
              <a:off x="3953845" y="4870825"/>
              <a:ext cx="113330" cy="113330"/>
            </a:xfrm>
            <a:prstGeom prst="ellipse">
              <a:avLst/>
            </a:prstGeom>
            <a:solidFill>
              <a:srgbClr val="3CBBE7"/>
            </a:solidFill>
            <a:ln w="38100" cap="flat" cmpd="sng" algn="ctr">
              <a:solidFill>
                <a:srgbClr val="FFFFFF"/>
              </a:solidFill>
              <a:prstDash val="solid"/>
              <a:miter lim="800000"/>
            </a:ln>
            <a:effectLst/>
            <a:ex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" name="î$1ïḍe">
              <a:extLst>
                <a:ext uri="{FF2B5EF4-FFF2-40B4-BE49-F238E27FC236}">
                  <a16:creationId xmlns:a16="http://schemas.microsoft.com/office/drawing/2014/main" xmlns="" id="{9C2B3C7B-22D1-434E-9FCC-250BF6FF3839}"/>
                </a:ext>
              </a:extLst>
            </p:cNvPr>
            <p:cNvSpPr txBox="1"/>
            <p:nvPr/>
          </p:nvSpPr>
          <p:spPr>
            <a:xfrm>
              <a:off x="4131048" y="2146088"/>
              <a:ext cx="1421787" cy="3780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  <a:defRPr/>
              </a:pPr>
              <a:r>
                <a:rPr lang="de-DE" sz="1600" b="1" kern="0" dirty="0" smtClean="0">
                  <a:solidFill>
                    <a:srgbClr val="3CBBE7"/>
                  </a:solidFill>
                  <a:latin typeface="Arial"/>
                  <a:ea typeface="微软雅黑"/>
                </a:rPr>
                <a:t>2016</a:t>
              </a:r>
            </a:p>
          </p:txBody>
        </p:sp>
        <p:sp>
          <p:nvSpPr>
            <p:cNvPr id="25" name="ïṡļíḓè">
              <a:extLst>
                <a:ext uri="{FF2B5EF4-FFF2-40B4-BE49-F238E27FC236}">
                  <a16:creationId xmlns:a16="http://schemas.microsoft.com/office/drawing/2014/main" xmlns="" id="{90A92548-FEC3-43BA-8BED-2BC29E3A7F43}"/>
                </a:ext>
              </a:extLst>
            </p:cNvPr>
            <p:cNvSpPr txBox="1"/>
            <p:nvPr/>
          </p:nvSpPr>
          <p:spPr>
            <a:xfrm>
              <a:off x="7087952" y="3439372"/>
              <a:ext cx="1421787" cy="3780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 algn="r">
                <a:buSzPct val="25000"/>
                <a:defRPr/>
              </a:pPr>
              <a:r>
                <a:rPr lang="de-DE" sz="1600" b="1" kern="0" dirty="0" smtClean="0">
                  <a:solidFill>
                    <a:srgbClr val="3CBBE7"/>
                  </a:solidFill>
                  <a:latin typeface="Arial"/>
                  <a:ea typeface="微软雅黑"/>
                </a:rPr>
                <a:t>2017</a:t>
              </a:r>
            </a:p>
          </p:txBody>
        </p:sp>
        <p:sp>
          <p:nvSpPr>
            <p:cNvPr id="26" name="íṧľíḍé">
              <a:extLst>
                <a:ext uri="{FF2B5EF4-FFF2-40B4-BE49-F238E27FC236}">
                  <a16:creationId xmlns:a16="http://schemas.microsoft.com/office/drawing/2014/main" xmlns="" id="{D2AAD39B-695E-473A-B1CF-24DE85760144}"/>
                </a:ext>
              </a:extLst>
            </p:cNvPr>
            <p:cNvSpPr txBox="1"/>
            <p:nvPr/>
          </p:nvSpPr>
          <p:spPr>
            <a:xfrm>
              <a:off x="4131048" y="4743968"/>
              <a:ext cx="1421787" cy="37803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/>
            </a:bodyPr>
            <a:lstStyle/>
            <a:p>
              <a:pPr>
                <a:buSzPct val="25000"/>
                <a:defRPr/>
              </a:pPr>
              <a:r>
                <a:rPr lang="de-DE" sz="1600" b="1" kern="0" dirty="0" smtClean="0">
                  <a:solidFill>
                    <a:srgbClr val="3CBBE7"/>
                  </a:solidFill>
                  <a:latin typeface="Arial"/>
                  <a:ea typeface="微软雅黑"/>
                </a:rPr>
                <a:t>2018</a:t>
              </a:r>
            </a:p>
          </p:txBody>
        </p:sp>
        <p:sp>
          <p:nvSpPr>
            <p:cNvPr id="27" name="ïṩḻíḓè">
              <a:extLst>
                <a:ext uri="{FF2B5EF4-FFF2-40B4-BE49-F238E27FC236}">
                  <a16:creationId xmlns:a16="http://schemas.microsoft.com/office/drawing/2014/main" xmlns="" id="{FE18FE1D-ACFF-4F22-BC61-1F20BA47471C}"/>
                </a:ext>
              </a:extLst>
            </p:cNvPr>
            <p:cNvSpPr/>
            <p:nvPr/>
          </p:nvSpPr>
          <p:spPr>
            <a:xfrm>
              <a:off x="7756898" y="1141287"/>
              <a:ext cx="1196602" cy="1196604"/>
            </a:xfrm>
            <a:prstGeom prst="ellipse">
              <a:avLst/>
            </a:prstGeom>
            <a:solidFill>
              <a:srgbClr val="1A94BC">
                <a:alpha val="9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lIns="91440" tIns="45720" rIns="91440" bIns="45720" anchor="ctr"/>
            <a:lstStyle/>
            <a:p>
              <a:pPr algn="ctr">
                <a:defRPr/>
              </a:pPr>
              <a:r>
                <a:rPr lang="en-US" sz="1400" kern="0" dirty="0" smtClean="0">
                  <a:solidFill>
                    <a:srgbClr val="FFFFFF"/>
                  </a:solidFill>
                  <a:latin typeface="Arial"/>
                  <a:ea typeface="微软雅黑"/>
                </a:rPr>
                <a:t>START</a:t>
              </a:r>
            </a:p>
          </p:txBody>
        </p:sp>
        <p:sp>
          <p:nvSpPr>
            <p:cNvPr id="28" name="îŝ1íďê">
              <a:extLst>
                <a:ext uri="{FF2B5EF4-FFF2-40B4-BE49-F238E27FC236}">
                  <a16:creationId xmlns:a16="http://schemas.microsoft.com/office/drawing/2014/main" xmlns="" id="{C2E68187-1413-4DA2-A21F-A3D073CDB8ED}"/>
                </a:ext>
              </a:extLst>
            </p:cNvPr>
            <p:cNvSpPr txBox="1"/>
            <p:nvPr/>
          </p:nvSpPr>
          <p:spPr>
            <a:xfrm>
              <a:off x="669925" y="1964716"/>
              <a:ext cx="3258147" cy="728329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  <a:defRPr/>
              </a:pPr>
              <a:r>
                <a:rPr lang="en-US" sz="1100" kern="0" dirty="0" smtClean="0">
                  <a:solidFill>
                    <a:srgbClr val="000000"/>
                  </a:solidFill>
                  <a:latin typeface="Arial"/>
                  <a:ea typeface="微软雅黑"/>
                </a:rPr>
                <a:t>Copy paste fonts. Choose the only option to retain text.….</a:t>
              </a:r>
              <a:r>
                <a:rPr lang="de-DE" sz="1100" kern="0" dirty="0" smtClean="0">
                  <a:solidFill>
                    <a:srgbClr val="000000"/>
                  </a:solidFill>
                  <a:latin typeface="Arial"/>
                  <a:ea typeface="微软雅黑"/>
                </a:rPr>
                <a:t>.</a:t>
              </a:r>
            </a:p>
          </p:txBody>
        </p:sp>
        <p:sp>
          <p:nvSpPr>
            <p:cNvPr id="29" name="îṩḻïde">
              <a:extLst>
                <a:ext uri="{FF2B5EF4-FFF2-40B4-BE49-F238E27FC236}">
                  <a16:creationId xmlns:a16="http://schemas.microsoft.com/office/drawing/2014/main" xmlns="" id="{733EBFF2-57D2-4506-99A9-16C970E70110}"/>
                </a:ext>
              </a:extLst>
            </p:cNvPr>
            <p:cNvSpPr txBox="1"/>
            <p:nvPr/>
          </p:nvSpPr>
          <p:spPr>
            <a:xfrm>
              <a:off x="8736396" y="3249000"/>
              <a:ext cx="2784091" cy="728329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  <a:defRPr/>
              </a:pPr>
              <a:r>
                <a:rPr lang="en-US" sz="1100" kern="0" dirty="0" smtClean="0">
                  <a:solidFill>
                    <a:srgbClr val="000000"/>
                  </a:solidFill>
                  <a:latin typeface="Arial"/>
                  <a:ea typeface="微软雅黑"/>
                </a:rPr>
                <a:t>Copy paste fonts. Choose the only option to retain text.….</a:t>
              </a:r>
              <a:r>
                <a:rPr lang="de-DE" sz="1100" kern="0" dirty="0" smtClean="0">
                  <a:solidFill>
                    <a:srgbClr val="000000"/>
                  </a:solidFill>
                  <a:latin typeface="Arial"/>
                  <a:ea typeface="微软雅黑"/>
                </a:rPr>
                <a:t>.</a:t>
              </a:r>
            </a:p>
          </p:txBody>
        </p:sp>
        <p:sp>
          <p:nvSpPr>
            <p:cNvPr id="30" name="í$ļîḍê">
              <a:extLst>
                <a:ext uri="{FF2B5EF4-FFF2-40B4-BE49-F238E27FC236}">
                  <a16:creationId xmlns:a16="http://schemas.microsoft.com/office/drawing/2014/main" xmlns="" id="{F8AFF602-087D-40C2-AF65-647BB3824000}"/>
                </a:ext>
              </a:extLst>
            </p:cNvPr>
            <p:cNvSpPr txBox="1"/>
            <p:nvPr/>
          </p:nvSpPr>
          <p:spPr>
            <a:xfrm>
              <a:off x="669925" y="4562205"/>
              <a:ext cx="3258147" cy="728329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ctr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  <a:defRPr/>
              </a:pPr>
              <a:r>
                <a:rPr lang="en-US" sz="1100" kern="0" dirty="0" smtClean="0">
                  <a:solidFill>
                    <a:srgbClr val="000000"/>
                  </a:solidFill>
                  <a:latin typeface="Arial"/>
                  <a:ea typeface="微软雅黑"/>
                </a:rPr>
                <a:t>Copy paste fonts. Choose the only option to retain text.….</a:t>
              </a:r>
              <a:r>
                <a:rPr lang="de-DE" sz="1100" kern="0" dirty="0" smtClean="0">
                  <a:solidFill>
                    <a:srgbClr val="000000"/>
                  </a:solidFill>
                  <a:latin typeface="Arial"/>
                  <a:ea typeface="微软雅黑"/>
                </a:rPr>
                <a:t>.</a:t>
              </a:r>
            </a:p>
          </p:txBody>
        </p:sp>
        <p:sp>
          <p:nvSpPr>
            <p:cNvPr id="31" name="íšļídê">
              <a:extLst>
                <a:ext uri="{FF2B5EF4-FFF2-40B4-BE49-F238E27FC236}">
                  <a16:creationId xmlns:a16="http://schemas.microsoft.com/office/drawing/2014/main" xmlns="" id="{4E6EA030-9BEB-4A23-BB16-0CED4A304180}"/>
                </a:ext>
              </a:extLst>
            </p:cNvPr>
            <p:cNvSpPr/>
            <p:nvPr/>
          </p:nvSpPr>
          <p:spPr>
            <a:xfrm>
              <a:off x="7756414" y="5105400"/>
              <a:ext cx="912302" cy="912304"/>
            </a:xfrm>
            <a:prstGeom prst="ellipse">
              <a:avLst/>
            </a:prstGeom>
            <a:solidFill>
              <a:srgbClr val="FFFFFF"/>
            </a:solidFill>
            <a:ln w="3175" cap="flat" cmpd="sng" algn="ctr">
              <a:solidFill>
                <a:srgbClr val="3CBBE7"/>
              </a:solidFill>
              <a:prstDash val="dash"/>
              <a:miter lim="800000"/>
            </a:ln>
            <a:effectLst/>
          </p:spPr>
          <p:txBody>
            <a:bodyPr wrap="none" lIns="91440" tIns="45720" rIns="91440" bIns="45720" anchor="ctr">
              <a:normAutofit/>
            </a:bodyPr>
            <a:lstStyle/>
            <a:p>
              <a:pPr algn="ctr">
                <a:defRPr/>
              </a:pPr>
              <a:r>
                <a:rPr lang="en-US" altLang="zh-CN" b="1" kern="0" dirty="0" smtClean="0">
                  <a:solidFill>
                    <a:srgbClr val="3CBBE7"/>
                  </a:solidFill>
                  <a:latin typeface="Arial"/>
                </a:rPr>
                <a:t>2020</a:t>
              </a:r>
              <a:endParaRPr b="1" kern="0" dirty="0" smtClean="0">
                <a:solidFill>
                  <a:srgbClr val="3CBBE7"/>
                </a:solidFill>
                <a:latin typeface="Arial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523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65145cc-383c-4bc1-a40c-7d3ae62b86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7134D72-873B-43CC-BF1F-C02A42D9B87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235751"/>
            <a:ext cx="10858500" cy="4898349"/>
            <a:chOff x="660400" y="1235751"/>
            <a:chExt cx="10858500" cy="4898349"/>
          </a:xfrm>
        </p:grpSpPr>
        <p:sp>
          <p:nvSpPr>
            <p:cNvPr id="3" name="íśļïḑè">
              <a:extLst>
                <a:ext uri="{FF2B5EF4-FFF2-40B4-BE49-F238E27FC236}">
                  <a16:creationId xmlns:a16="http://schemas.microsoft.com/office/drawing/2014/main" xmlns="" id="{5A5A3937-7E0E-4E8C-A0D6-D7D42AB69397}"/>
                </a:ext>
              </a:extLst>
            </p:cNvPr>
            <p:cNvSpPr/>
            <p:nvPr/>
          </p:nvSpPr>
          <p:spPr>
            <a:xfrm>
              <a:off x="6604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defRPr/>
              </a:pPr>
              <a:r>
                <a:rPr lang="en-US" altLang="zh-CN" sz="2400" kern="0" dirty="0" smtClean="0">
                  <a:solidFill>
                    <a:srgbClr val="000000"/>
                  </a:solidFill>
                  <a:latin typeface="Arial"/>
                </a:rPr>
                <a:t>3,000K</a:t>
              </a:r>
              <a:endParaRPr sz="2400" kern="0" dirty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4" name="ís1ïďê">
              <a:extLst>
                <a:ext uri="{FF2B5EF4-FFF2-40B4-BE49-F238E27FC236}">
                  <a16:creationId xmlns:a16="http://schemas.microsoft.com/office/drawing/2014/main" xmlns="" id="{9DBF07E5-0424-4D5A-AA7C-06D464FF8EA3}"/>
                </a:ext>
              </a:extLst>
            </p:cNvPr>
            <p:cNvSpPr txBox="1"/>
            <p:nvPr/>
          </p:nvSpPr>
          <p:spPr>
            <a:xfrm>
              <a:off x="6848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  <a:defRPr/>
              </a:pPr>
              <a:endParaRPr lang="en-US" altLang="zh-CN" sz="1100" kern="0" dirty="0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  <p:sp>
          <p:nvSpPr>
            <p:cNvPr id="5" name="íṧ1îde">
              <a:extLst>
                <a:ext uri="{FF2B5EF4-FFF2-40B4-BE49-F238E27FC236}">
                  <a16:creationId xmlns:a16="http://schemas.microsoft.com/office/drawing/2014/main" xmlns="" id="{5CEE42AF-8913-4455-890F-83F51B697BBC}"/>
                </a:ext>
              </a:extLst>
            </p:cNvPr>
            <p:cNvSpPr txBox="1"/>
            <p:nvPr/>
          </p:nvSpPr>
          <p:spPr>
            <a:xfrm>
              <a:off x="6848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标题文字添加</a:t>
              </a:r>
            </a:p>
          </p:txBody>
        </p:sp>
        <p:sp>
          <p:nvSpPr>
            <p:cNvPr id="6" name="ï$ļîḋê">
              <a:extLst>
                <a:ext uri="{FF2B5EF4-FFF2-40B4-BE49-F238E27FC236}">
                  <a16:creationId xmlns:a16="http://schemas.microsoft.com/office/drawing/2014/main" xmlns="" id="{61303E80-A48A-48BB-9464-990368518329}"/>
                </a:ext>
              </a:extLst>
            </p:cNvPr>
            <p:cNvSpPr/>
            <p:nvPr/>
          </p:nvSpPr>
          <p:spPr>
            <a:xfrm>
              <a:off x="28540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defRPr/>
              </a:pPr>
              <a:r>
                <a:rPr lang="en-US" altLang="zh-CN" sz="2400" kern="0" smtClean="0">
                  <a:solidFill>
                    <a:srgbClr val="000000"/>
                  </a:solidFill>
                  <a:latin typeface="Arial"/>
                </a:rPr>
                <a:t>3,000K</a:t>
              </a:r>
              <a:endParaRPr lang="en-US" altLang="zh-CN" sz="2400" kern="0" dirty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" name="íśḷíḍè">
              <a:extLst>
                <a:ext uri="{FF2B5EF4-FFF2-40B4-BE49-F238E27FC236}">
                  <a16:creationId xmlns:a16="http://schemas.microsoft.com/office/drawing/2014/main" xmlns="" id="{C42BA892-88C8-49DE-AC82-1A30FD649A7B}"/>
                </a:ext>
              </a:extLst>
            </p:cNvPr>
            <p:cNvSpPr txBox="1"/>
            <p:nvPr/>
          </p:nvSpPr>
          <p:spPr>
            <a:xfrm>
              <a:off x="28784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kern="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  <a:defRPr/>
              </a:pPr>
              <a:endParaRPr lang="en-US" altLang="zh-CN" sz="1100" kern="0" dirty="0" smtClean="0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kern="0" dirty="0" smtClean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  <p:sp>
          <p:nvSpPr>
            <p:cNvPr id="8" name="îŝļîḋê">
              <a:extLst>
                <a:ext uri="{FF2B5EF4-FFF2-40B4-BE49-F238E27FC236}">
                  <a16:creationId xmlns:a16="http://schemas.microsoft.com/office/drawing/2014/main" xmlns="" id="{0A124F32-3786-4AC8-B182-5E1DE10FB5A5}"/>
                </a:ext>
              </a:extLst>
            </p:cNvPr>
            <p:cNvSpPr txBox="1"/>
            <p:nvPr/>
          </p:nvSpPr>
          <p:spPr>
            <a:xfrm>
              <a:off x="28784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标题文字添加</a:t>
              </a:r>
            </a:p>
          </p:txBody>
        </p:sp>
        <p:sp>
          <p:nvSpPr>
            <p:cNvPr id="9" name="îṩḻiḓé">
              <a:extLst>
                <a:ext uri="{FF2B5EF4-FFF2-40B4-BE49-F238E27FC236}">
                  <a16:creationId xmlns:a16="http://schemas.microsoft.com/office/drawing/2014/main" xmlns="" id="{2C45C459-636F-49D6-B935-1E14637E5B9C}"/>
                </a:ext>
              </a:extLst>
            </p:cNvPr>
            <p:cNvSpPr/>
            <p:nvPr/>
          </p:nvSpPr>
          <p:spPr>
            <a:xfrm>
              <a:off x="50476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rgbClr val="1A94BC"/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/>
            <a:p>
              <a:pPr>
                <a:defRPr/>
              </a:pPr>
              <a:r>
                <a:rPr lang="en-US" altLang="zh-CN" sz="3200" b="1" kern="0" dirty="0" smtClean="0">
                  <a:solidFill>
                    <a:srgbClr val="FFFFFF"/>
                  </a:solidFill>
                  <a:latin typeface="Arial"/>
                </a:rPr>
                <a:t>6,000K</a:t>
              </a:r>
            </a:p>
          </p:txBody>
        </p:sp>
        <p:sp>
          <p:nvSpPr>
            <p:cNvPr id="10" name="î$ļíḍe">
              <a:extLst>
                <a:ext uri="{FF2B5EF4-FFF2-40B4-BE49-F238E27FC236}">
                  <a16:creationId xmlns:a16="http://schemas.microsoft.com/office/drawing/2014/main" xmlns="" id="{EF77600B-649B-41B2-AB44-419DF961B82C}"/>
                </a:ext>
              </a:extLst>
            </p:cNvPr>
            <p:cNvSpPr txBox="1"/>
            <p:nvPr/>
          </p:nvSpPr>
          <p:spPr>
            <a:xfrm>
              <a:off x="50720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kern="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  <a:defRPr/>
              </a:pPr>
              <a:endParaRPr lang="en-US" altLang="zh-CN" sz="1100" kern="0" dirty="0" smtClean="0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kern="0" dirty="0" smtClean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  <p:sp>
          <p:nvSpPr>
            <p:cNvPr id="11" name="işliďè">
              <a:extLst>
                <a:ext uri="{FF2B5EF4-FFF2-40B4-BE49-F238E27FC236}">
                  <a16:creationId xmlns:a16="http://schemas.microsoft.com/office/drawing/2014/main" xmlns="" id="{8C91D7FA-BCFC-4AEF-A74B-3842B149806C}"/>
                </a:ext>
              </a:extLst>
            </p:cNvPr>
            <p:cNvSpPr txBox="1"/>
            <p:nvPr/>
          </p:nvSpPr>
          <p:spPr>
            <a:xfrm>
              <a:off x="50720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标题文字添加</a:t>
              </a:r>
            </a:p>
          </p:txBody>
        </p:sp>
        <p:sp>
          <p:nvSpPr>
            <p:cNvPr id="12" name="íşḻîḍè">
              <a:extLst>
                <a:ext uri="{FF2B5EF4-FFF2-40B4-BE49-F238E27FC236}">
                  <a16:creationId xmlns:a16="http://schemas.microsoft.com/office/drawing/2014/main" xmlns="" id="{8798AB68-8A8E-4CC5-9782-96EBA9FD6A61}"/>
                </a:ext>
              </a:extLst>
            </p:cNvPr>
            <p:cNvSpPr/>
            <p:nvPr/>
          </p:nvSpPr>
          <p:spPr>
            <a:xfrm>
              <a:off x="9434798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defRPr/>
              </a:pPr>
              <a:r>
                <a:rPr lang="en-US" altLang="zh-CN" sz="2400" kern="0" smtClean="0">
                  <a:solidFill>
                    <a:srgbClr val="000000"/>
                  </a:solidFill>
                  <a:latin typeface="Arial"/>
                </a:rPr>
                <a:t>3,000K</a:t>
              </a:r>
              <a:endParaRPr lang="en-US" altLang="zh-CN" sz="2400" kern="0" dirty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" name="îSḷîḋe">
              <a:extLst>
                <a:ext uri="{FF2B5EF4-FFF2-40B4-BE49-F238E27FC236}">
                  <a16:creationId xmlns:a16="http://schemas.microsoft.com/office/drawing/2014/main" xmlns="" id="{D3E3DF1F-667F-4996-A1D3-FDCABCE1428B}"/>
                </a:ext>
              </a:extLst>
            </p:cNvPr>
            <p:cNvSpPr txBox="1"/>
            <p:nvPr/>
          </p:nvSpPr>
          <p:spPr>
            <a:xfrm>
              <a:off x="9459233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kern="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  <a:defRPr/>
              </a:pPr>
              <a:endParaRPr lang="en-US" altLang="zh-CN" sz="1100" kern="0" dirty="0" smtClean="0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kern="0" dirty="0" smtClean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  <p:sp>
          <p:nvSpPr>
            <p:cNvPr id="14" name="íṣļidé">
              <a:extLst>
                <a:ext uri="{FF2B5EF4-FFF2-40B4-BE49-F238E27FC236}">
                  <a16:creationId xmlns:a16="http://schemas.microsoft.com/office/drawing/2014/main" xmlns="" id="{CCA452B0-9779-4125-9A81-55498A02F7A2}"/>
                </a:ext>
              </a:extLst>
            </p:cNvPr>
            <p:cNvSpPr txBox="1"/>
            <p:nvPr/>
          </p:nvSpPr>
          <p:spPr>
            <a:xfrm>
              <a:off x="9459233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标题文字添加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EC1074B1-BFBD-407D-B69E-C47623870EFD}"/>
                </a:ext>
              </a:extLst>
            </p:cNvPr>
            <p:cNvCxnSpPr/>
            <p:nvPr/>
          </p:nvCxnSpPr>
          <p:spPr>
            <a:xfrm>
              <a:off x="2799251" y="4762500"/>
              <a:ext cx="0" cy="137160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B8DA37B5-6B3E-4D48-B052-485024D0C7C4}"/>
                </a:ext>
              </a:extLst>
            </p:cNvPr>
            <p:cNvCxnSpPr/>
            <p:nvPr/>
          </p:nvCxnSpPr>
          <p:spPr>
            <a:xfrm>
              <a:off x="4992851" y="4762500"/>
              <a:ext cx="0" cy="137160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226ED9E2-F415-4246-8301-358271B275C8}"/>
                </a:ext>
              </a:extLst>
            </p:cNvPr>
            <p:cNvCxnSpPr/>
            <p:nvPr/>
          </p:nvCxnSpPr>
          <p:spPr>
            <a:xfrm>
              <a:off x="7186451" y="4762500"/>
              <a:ext cx="0" cy="137160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sp>
          <p:nvSpPr>
            <p:cNvPr id="18" name="íŝľiḓe">
              <a:extLst>
                <a:ext uri="{FF2B5EF4-FFF2-40B4-BE49-F238E27FC236}">
                  <a16:creationId xmlns:a16="http://schemas.microsoft.com/office/drawing/2014/main" xmlns="" id="{F9114C10-F4CF-4E10-8EE9-A3C647015ED8}"/>
                </a:ext>
              </a:extLst>
            </p:cNvPr>
            <p:cNvSpPr/>
            <p:nvPr/>
          </p:nvSpPr>
          <p:spPr>
            <a:xfrm>
              <a:off x="7241200" y="1981200"/>
              <a:ext cx="2084102" cy="229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0"/>
                  </a:moveTo>
                  <a:cubicBezTo>
                    <a:pt x="631" y="0"/>
                    <a:pt x="0" y="391"/>
                    <a:pt x="0" y="873"/>
                  </a:cubicBezTo>
                  <a:lnTo>
                    <a:pt x="0" y="19208"/>
                  </a:lnTo>
                  <a:cubicBezTo>
                    <a:pt x="0" y="19690"/>
                    <a:pt x="631" y="20081"/>
                    <a:pt x="1408" y="20081"/>
                  </a:cubicBezTo>
                  <a:lnTo>
                    <a:pt x="9360" y="20081"/>
                  </a:lnTo>
                  <a:lnTo>
                    <a:pt x="10800" y="21600"/>
                  </a:lnTo>
                  <a:lnTo>
                    <a:pt x="12240" y="20081"/>
                  </a:lnTo>
                  <a:lnTo>
                    <a:pt x="20192" y="20081"/>
                  </a:lnTo>
                  <a:cubicBezTo>
                    <a:pt x="20969" y="20081"/>
                    <a:pt x="21600" y="19690"/>
                    <a:pt x="21600" y="19208"/>
                  </a:cubicBezTo>
                  <a:lnTo>
                    <a:pt x="21600" y="873"/>
                  </a:lnTo>
                  <a:cubicBezTo>
                    <a:pt x="21600" y="391"/>
                    <a:pt x="20969" y="0"/>
                    <a:pt x="20192" y="0"/>
                  </a:cubicBezTo>
                  <a:lnTo>
                    <a:pt x="1408" y="0"/>
                  </a:lnTo>
                  <a:close/>
                </a:path>
              </a:pathLst>
            </a:custGeom>
            <a:solidFill>
              <a:srgbClr val="FFFFFF">
                <a:lumMod val="95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defRPr/>
              </a:pPr>
              <a:r>
                <a:rPr lang="en-US" altLang="zh-CN" sz="2400" kern="0" smtClean="0">
                  <a:solidFill>
                    <a:srgbClr val="000000"/>
                  </a:solidFill>
                  <a:latin typeface="Arial"/>
                </a:rPr>
                <a:t>3,000K</a:t>
              </a:r>
              <a:endParaRPr lang="en-US" altLang="zh-CN" sz="2400" kern="0" dirty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9" name="işḷîḍè">
              <a:extLst>
                <a:ext uri="{FF2B5EF4-FFF2-40B4-BE49-F238E27FC236}">
                  <a16:creationId xmlns:a16="http://schemas.microsoft.com/office/drawing/2014/main" xmlns="" id="{1849E2E8-9F39-4F68-80FD-6AF33C3A58AE}"/>
                </a:ext>
              </a:extLst>
            </p:cNvPr>
            <p:cNvSpPr txBox="1"/>
            <p:nvPr/>
          </p:nvSpPr>
          <p:spPr>
            <a:xfrm>
              <a:off x="7265635" y="5083048"/>
              <a:ext cx="2035232" cy="1051052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kern="0" dirty="0" smtClean="0">
                  <a:solidFill>
                    <a:srgbClr val="000000"/>
                  </a:solidFill>
                  <a:latin typeface="Arial"/>
                </a:rPr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  <a:defRPr/>
              </a:pPr>
              <a:endParaRPr lang="en-US" altLang="zh-CN" sz="1100" kern="0" dirty="0" smtClean="0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kern="0" dirty="0" smtClean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  <p:sp>
          <p:nvSpPr>
            <p:cNvPr id="20" name="iṡḻiḋè">
              <a:extLst>
                <a:ext uri="{FF2B5EF4-FFF2-40B4-BE49-F238E27FC236}">
                  <a16:creationId xmlns:a16="http://schemas.microsoft.com/office/drawing/2014/main" xmlns="" id="{A0EE34BE-9564-403E-A552-1CB040B8794F}"/>
                </a:ext>
              </a:extLst>
            </p:cNvPr>
            <p:cNvSpPr txBox="1"/>
            <p:nvPr/>
          </p:nvSpPr>
          <p:spPr>
            <a:xfrm>
              <a:off x="7265635" y="4689659"/>
              <a:ext cx="2035233" cy="3933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标题文字添加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BEA6BDBB-2EC1-4379-85DE-FD8D4787B656}"/>
                </a:ext>
              </a:extLst>
            </p:cNvPr>
            <p:cNvCxnSpPr/>
            <p:nvPr/>
          </p:nvCxnSpPr>
          <p:spPr>
            <a:xfrm>
              <a:off x="9380051" y="4762500"/>
              <a:ext cx="0" cy="1371600"/>
            </a:xfrm>
            <a:prstGeom prst="line">
              <a:avLst/>
            </a:prstGeom>
            <a:noFill/>
            <a:ln w="3175" cap="rnd" cmpd="sng" algn="ctr">
              <a:solidFill>
                <a:srgbClr val="FFFFFF">
                  <a:lumMod val="75000"/>
                </a:srgbClr>
              </a:solidFill>
              <a:prstDash val="solid"/>
              <a:round/>
              <a:headEnd type="none"/>
              <a:tailEnd type="none" w="med" len="med"/>
            </a:ln>
            <a:effectLst/>
          </p:spPr>
        </p:cxnSp>
        <p:grpSp>
          <p:nvGrpSpPr>
            <p:cNvPr id="22" name="iṥḷïḋê">
              <a:extLst>
                <a:ext uri="{FF2B5EF4-FFF2-40B4-BE49-F238E27FC236}">
                  <a16:creationId xmlns:a16="http://schemas.microsoft.com/office/drawing/2014/main" xmlns="" id="{EB2F801B-7058-4931-A591-E88C5F4E9547}"/>
                </a:ext>
              </a:extLst>
            </p:cNvPr>
            <p:cNvGrpSpPr/>
            <p:nvPr/>
          </p:nvGrpSpPr>
          <p:grpSpPr>
            <a:xfrm>
              <a:off x="5503251" y="1235751"/>
              <a:ext cx="1192824" cy="1192824"/>
              <a:chOff x="5595704" y="2411685"/>
              <a:chExt cx="971552" cy="971552"/>
            </a:xfrm>
          </p:grpSpPr>
          <p:sp>
            <p:nvSpPr>
              <p:cNvPr id="35" name="iš1îḑê">
                <a:extLst>
                  <a:ext uri="{FF2B5EF4-FFF2-40B4-BE49-F238E27FC236}">
                    <a16:creationId xmlns:a16="http://schemas.microsoft.com/office/drawing/2014/main" xmlns="" id="{9D7862D5-F159-408B-B1DA-55026150048B}"/>
                  </a:ext>
                </a:extLst>
              </p:cNvPr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rgbClr val="1A94BC"/>
              </a:solidFill>
              <a:ln w="38100">
                <a:solidFill>
                  <a:srgbClr val="F0F0F0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36" name="ïsḻíḋê">
                <a:extLst>
                  <a:ext uri="{FF2B5EF4-FFF2-40B4-BE49-F238E27FC236}">
                    <a16:creationId xmlns:a16="http://schemas.microsoft.com/office/drawing/2014/main" xmlns="" id="{105D33AB-D4C8-428A-8846-20C0ACB6350E}"/>
                  </a:ext>
                </a:extLst>
              </p:cNvPr>
              <p:cNvSpPr/>
              <p:nvPr/>
            </p:nvSpPr>
            <p:spPr bwMode="auto">
              <a:xfrm>
                <a:off x="5909241" y="2717602"/>
                <a:ext cx="373523" cy="359717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pPr>
                  <a:defRPr/>
                </a:pPr>
                <a:endParaRPr lang="zh-CN" altLang="en-US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3" name="îṡḻîďe">
              <a:extLst>
                <a:ext uri="{FF2B5EF4-FFF2-40B4-BE49-F238E27FC236}">
                  <a16:creationId xmlns:a16="http://schemas.microsoft.com/office/drawing/2014/main" xmlns="" id="{FD977F42-4453-480A-A987-ABD223A567F8}"/>
                </a:ext>
              </a:extLst>
            </p:cNvPr>
            <p:cNvGrpSpPr/>
            <p:nvPr/>
          </p:nvGrpSpPr>
          <p:grpSpPr>
            <a:xfrm>
              <a:off x="3457901" y="1543050"/>
              <a:ext cx="876300" cy="876300"/>
              <a:chOff x="5595704" y="2411685"/>
              <a:chExt cx="971552" cy="971552"/>
            </a:xfrm>
          </p:grpSpPr>
          <p:sp>
            <p:nvSpPr>
              <p:cNvPr id="33" name="îşḻîďe">
                <a:extLst>
                  <a:ext uri="{FF2B5EF4-FFF2-40B4-BE49-F238E27FC236}">
                    <a16:creationId xmlns:a16="http://schemas.microsoft.com/office/drawing/2014/main" xmlns="" id="{E2CBF8E0-BDA8-45C8-97BB-67D3A8E3965F}"/>
                  </a:ext>
                </a:extLst>
              </p:cNvPr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 w="38100">
                <a:solidFill>
                  <a:srgbClr val="F0F0F0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34" name="iṩ1ïḍè">
                <a:extLst>
                  <a:ext uri="{FF2B5EF4-FFF2-40B4-BE49-F238E27FC236}">
                    <a16:creationId xmlns:a16="http://schemas.microsoft.com/office/drawing/2014/main" xmlns="" id="{3C38F76B-8A69-4655-AB45-4B3B4EFC6911}"/>
                  </a:ext>
                </a:extLst>
              </p:cNvPr>
              <p:cNvSpPr/>
              <p:nvPr/>
            </p:nvSpPr>
            <p:spPr bwMode="auto">
              <a:xfrm>
                <a:off x="5909241" y="2710969"/>
                <a:ext cx="373523" cy="372981"/>
              </a:xfrm>
              <a:custGeom>
                <a:avLst/>
                <a:gdLst>
                  <a:gd name="T0" fmla="*/ 6270 w 7104"/>
                  <a:gd name="T1" fmla="*/ 835 h 7104"/>
                  <a:gd name="T2" fmla="*/ 3243 w 7104"/>
                  <a:gd name="T3" fmla="*/ 835 h 7104"/>
                  <a:gd name="T4" fmla="*/ 3076 w 7104"/>
                  <a:gd name="T5" fmla="*/ 3675 h 7104"/>
                  <a:gd name="T6" fmla="*/ 2661 w 7104"/>
                  <a:gd name="T7" fmla="*/ 4091 h 7104"/>
                  <a:gd name="T8" fmla="*/ 2516 w 7104"/>
                  <a:gd name="T9" fmla="*/ 3946 h 7104"/>
                  <a:gd name="T10" fmla="*/ 2163 w 7104"/>
                  <a:gd name="T11" fmla="*/ 3946 h 7104"/>
                  <a:gd name="T12" fmla="*/ 275 w 7104"/>
                  <a:gd name="T13" fmla="*/ 5834 h 7104"/>
                  <a:gd name="T14" fmla="*/ 275 w 7104"/>
                  <a:gd name="T15" fmla="*/ 6829 h 7104"/>
                  <a:gd name="T16" fmla="*/ 1271 w 7104"/>
                  <a:gd name="T17" fmla="*/ 6829 h 7104"/>
                  <a:gd name="T18" fmla="*/ 3158 w 7104"/>
                  <a:gd name="T19" fmla="*/ 4942 h 7104"/>
                  <a:gd name="T20" fmla="*/ 3158 w 7104"/>
                  <a:gd name="T21" fmla="*/ 4588 h 7104"/>
                  <a:gd name="T22" fmla="*/ 3014 w 7104"/>
                  <a:gd name="T23" fmla="*/ 4444 h 7104"/>
                  <a:gd name="T24" fmla="*/ 3430 w 7104"/>
                  <a:gd name="T25" fmla="*/ 4028 h 7104"/>
                  <a:gd name="T26" fmla="*/ 6270 w 7104"/>
                  <a:gd name="T27" fmla="*/ 3862 h 7104"/>
                  <a:gd name="T28" fmla="*/ 6270 w 7104"/>
                  <a:gd name="T29" fmla="*/ 835 h 7104"/>
                  <a:gd name="T30" fmla="*/ 5497 w 7104"/>
                  <a:gd name="T31" fmla="*/ 2856 h 7104"/>
                  <a:gd name="T32" fmla="*/ 5497 w 7104"/>
                  <a:gd name="T33" fmla="*/ 3356 h 7104"/>
                  <a:gd name="T34" fmla="*/ 5247 w 7104"/>
                  <a:gd name="T35" fmla="*/ 3606 h 7104"/>
                  <a:gd name="T36" fmla="*/ 4248 w 7104"/>
                  <a:gd name="T37" fmla="*/ 3606 h 7104"/>
                  <a:gd name="T38" fmla="*/ 3999 w 7104"/>
                  <a:gd name="T39" fmla="*/ 3356 h 7104"/>
                  <a:gd name="T40" fmla="*/ 3999 w 7104"/>
                  <a:gd name="T41" fmla="*/ 2856 h 7104"/>
                  <a:gd name="T42" fmla="*/ 4198 w 7104"/>
                  <a:gd name="T43" fmla="*/ 2348 h 7104"/>
                  <a:gd name="T44" fmla="*/ 4748 w 7104"/>
                  <a:gd name="T45" fmla="*/ 1091 h 7104"/>
                  <a:gd name="T46" fmla="*/ 5298 w 7104"/>
                  <a:gd name="T47" fmla="*/ 2348 h 7104"/>
                  <a:gd name="T48" fmla="*/ 5497 w 7104"/>
                  <a:gd name="T49" fmla="*/ 2856 h 7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104" h="7104">
                    <a:moveTo>
                      <a:pt x="6270" y="835"/>
                    </a:moveTo>
                    <a:cubicBezTo>
                      <a:pt x="5435" y="0"/>
                      <a:pt x="4077" y="0"/>
                      <a:pt x="3243" y="835"/>
                    </a:cubicBezTo>
                    <a:cubicBezTo>
                      <a:pt x="2468" y="1610"/>
                      <a:pt x="2412" y="2836"/>
                      <a:pt x="3076" y="3675"/>
                    </a:cubicBezTo>
                    <a:lnTo>
                      <a:pt x="2661" y="4091"/>
                    </a:lnTo>
                    <a:lnTo>
                      <a:pt x="2516" y="3946"/>
                    </a:lnTo>
                    <a:cubicBezTo>
                      <a:pt x="2419" y="3849"/>
                      <a:pt x="2261" y="3849"/>
                      <a:pt x="2163" y="3946"/>
                    </a:cubicBezTo>
                    <a:lnTo>
                      <a:pt x="275" y="5834"/>
                    </a:lnTo>
                    <a:cubicBezTo>
                      <a:pt x="0" y="6109"/>
                      <a:pt x="0" y="6554"/>
                      <a:pt x="275" y="6829"/>
                    </a:cubicBezTo>
                    <a:cubicBezTo>
                      <a:pt x="550" y="7104"/>
                      <a:pt x="996" y="7104"/>
                      <a:pt x="1271" y="6829"/>
                    </a:cubicBezTo>
                    <a:lnTo>
                      <a:pt x="3158" y="4942"/>
                    </a:lnTo>
                    <a:cubicBezTo>
                      <a:pt x="3256" y="4844"/>
                      <a:pt x="3256" y="4686"/>
                      <a:pt x="3158" y="4588"/>
                    </a:cubicBezTo>
                    <a:lnTo>
                      <a:pt x="3014" y="4444"/>
                    </a:lnTo>
                    <a:lnTo>
                      <a:pt x="3430" y="4028"/>
                    </a:lnTo>
                    <a:cubicBezTo>
                      <a:pt x="4269" y="4692"/>
                      <a:pt x="5495" y="4637"/>
                      <a:pt x="6270" y="3862"/>
                    </a:cubicBezTo>
                    <a:cubicBezTo>
                      <a:pt x="7104" y="3027"/>
                      <a:pt x="7104" y="1670"/>
                      <a:pt x="6270" y="835"/>
                    </a:cubicBezTo>
                    <a:close/>
                    <a:moveTo>
                      <a:pt x="5497" y="2856"/>
                    </a:moveTo>
                    <a:lnTo>
                      <a:pt x="5497" y="3356"/>
                    </a:lnTo>
                    <a:cubicBezTo>
                      <a:pt x="5497" y="3494"/>
                      <a:pt x="5385" y="3606"/>
                      <a:pt x="5247" y="3606"/>
                    </a:cubicBezTo>
                    <a:lnTo>
                      <a:pt x="4248" y="3606"/>
                    </a:lnTo>
                    <a:cubicBezTo>
                      <a:pt x="4110" y="3606"/>
                      <a:pt x="3999" y="3494"/>
                      <a:pt x="3999" y="3356"/>
                    </a:cubicBezTo>
                    <a:lnTo>
                      <a:pt x="3999" y="2856"/>
                    </a:lnTo>
                    <a:cubicBezTo>
                      <a:pt x="3999" y="2660"/>
                      <a:pt x="4074" y="2482"/>
                      <a:pt x="4198" y="2348"/>
                    </a:cubicBezTo>
                    <a:cubicBezTo>
                      <a:pt x="3757" y="1871"/>
                      <a:pt x="4095" y="1091"/>
                      <a:pt x="4748" y="1091"/>
                    </a:cubicBezTo>
                    <a:cubicBezTo>
                      <a:pt x="5400" y="1091"/>
                      <a:pt x="5739" y="1871"/>
                      <a:pt x="5298" y="2348"/>
                    </a:cubicBezTo>
                    <a:cubicBezTo>
                      <a:pt x="5422" y="2482"/>
                      <a:pt x="5497" y="2660"/>
                      <a:pt x="5497" y="28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4" name="ïṥlíḑé">
              <a:extLst>
                <a:ext uri="{FF2B5EF4-FFF2-40B4-BE49-F238E27FC236}">
                  <a16:creationId xmlns:a16="http://schemas.microsoft.com/office/drawing/2014/main" xmlns="" id="{F17BA97D-DBF7-4A13-B7CF-AD05805EAC81}"/>
                </a:ext>
              </a:extLst>
            </p:cNvPr>
            <p:cNvGrpSpPr/>
            <p:nvPr/>
          </p:nvGrpSpPr>
          <p:grpSpPr>
            <a:xfrm>
              <a:off x="1264301" y="1543050"/>
              <a:ext cx="876300" cy="876300"/>
              <a:chOff x="5595704" y="2411685"/>
              <a:chExt cx="971552" cy="971552"/>
            </a:xfrm>
          </p:grpSpPr>
          <p:sp>
            <p:nvSpPr>
              <p:cNvPr id="31" name="îSḷíḍê">
                <a:extLst>
                  <a:ext uri="{FF2B5EF4-FFF2-40B4-BE49-F238E27FC236}">
                    <a16:creationId xmlns:a16="http://schemas.microsoft.com/office/drawing/2014/main" xmlns="" id="{9A4A70FE-8565-4EEF-BA75-99B89ED28C0C}"/>
                  </a:ext>
                </a:extLst>
              </p:cNvPr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 w="38100">
                <a:solidFill>
                  <a:srgbClr val="F0F0F0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32" name="í$ľide">
                <a:extLst>
                  <a:ext uri="{FF2B5EF4-FFF2-40B4-BE49-F238E27FC236}">
                    <a16:creationId xmlns:a16="http://schemas.microsoft.com/office/drawing/2014/main" xmlns="" id="{82435E97-3771-4CBD-B2EC-851A8CE255F4}"/>
                  </a:ext>
                </a:extLst>
              </p:cNvPr>
              <p:cNvSpPr/>
              <p:nvPr/>
            </p:nvSpPr>
            <p:spPr bwMode="auto">
              <a:xfrm>
                <a:off x="5909241" y="2710977"/>
                <a:ext cx="373523" cy="372966"/>
              </a:xfrm>
              <a:custGeom>
                <a:avLst/>
                <a:gdLst>
                  <a:gd name="connsiteX0" fmla="*/ 518958 w 607627"/>
                  <a:gd name="connsiteY0" fmla="*/ 480339 h 606722"/>
                  <a:gd name="connsiteX1" fmla="*/ 569613 w 607627"/>
                  <a:gd name="connsiteY1" fmla="*/ 480339 h 606722"/>
                  <a:gd name="connsiteX2" fmla="*/ 607627 w 607627"/>
                  <a:gd name="connsiteY2" fmla="*/ 518201 h 606722"/>
                  <a:gd name="connsiteX3" fmla="*/ 607627 w 607627"/>
                  <a:gd name="connsiteY3" fmla="*/ 568772 h 606722"/>
                  <a:gd name="connsiteX4" fmla="*/ 569613 w 607627"/>
                  <a:gd name="connsiteY4" fmla="*/ 606722 h 606722"/>
                  <a:gd name="connsiteX5" fmla="*/ 518958 w 607627"/>
                  <a:gd name="connsiteY5" fmla="*/ 606722 h 606722"/>
                  <a:gd name="connsiteX6" fmla="*/ 481033 w 607627"/>
                  <a:gd name="connsiteY6" fmla="*/ 568772 h 606722"/>
                  <a:gd name="connsiteX7" fmla="*/ 481033 w 607627"/>
                  <a:gd name="connsiteY7" fmla="*/ 518201 h 606722"/>
                  <a:gd name="connsiteX8" fmla="*/ 518958 w 607627"/>
                  <a:gd name="connsiteY8" fmla="*/ 480339 h 606722"/>
                  <a:gd name="connsiteX9" fmla="*/ 518958 w 607627"/>
                  <a:gd name="connsiteY9" fmla="*/ 252836 h 606722"/>
                  <a:gd name="connsiteX10" fmla="*/ 569613 w 607627"/>
                  <a:gd name="connsiteY10" fmla="*/ 252836 h 606722"/>
                  <a:gd name="connsiteX11" fmla="*/ 607627 w 607627"/>
                  <a:gd name="connsiteY11" fmla="*/ 290698 h 606722"/>
                  <a:gd name="connsiteX12" fmla="*/ 607627 w 607627"/>
                  <a:gd name="connsiteY12" fmla="*/ 341269 h 606722"/>
                  <a:gd name="connsiteX13" fmla="*/ 569613 w 607627"/>
                  <a:gd name="connsiteY13" fmla="*/ 379219 h 606722"/>
                  <a:gd name="connsiteX14" fmla="*/ 518958 w 607627"/>
                  <a:gd name="connsiteY14" fmla="*/ 379219 h 606722"/>
                  <a:gd name="connsiteX15" fmla="*/ 481033 w 607627"/>
                  <a:gd name="connsiteY15" fmla="*/ 341269 h 606722"/>
                  <a:gd name="connsiteX16" fmla="*/ 481033 w 607627"/>
                  <a:gd name="connsiteY16" fmla="*/ 290698 h 606722"/>
                  <a:gd name="connsiteX17" fmla="*/ 518958 w 607627"/>
                  <a:gd name="connsiteY17" fmla="*/ 252836 h 606722"/>
                  <a:gd name="connsiteX18" fmla="*/ 81603 w 607627"/>
                  <a:gd name="connsiteY18" fmla="*/ 151716 h 606722"/>
                  <a:gd name="connsiteX19" fmla="*/ 146211 w 607627"/>
                  <a:gd name="connsiteY19" fmla="*/ 151716 h 606722"/>
                  <a:gd name="connsiteX20" fmla="*/ 210819 w 607627"/>
                  <a:gd name="connsiteY20" fmla="*/ 213124 h 606722"/>
                  <a:gd name="connsiteX21" fmla="*/ 227549 w 607627"/>
                  <a:gd name="connsiteY21" fmla="*/ 359935 h 606722"/>
                  <a:gd name="connsiteX22" fmla="*/ 217137 w 607627"/>
                  <a:gd name="connsiteY22" fmla="*/ 393349 h 606722"/>
                  <a:gd name="connsiteX23" fmla="*/ 191152 w 607627"/>
                  <a:gd name="connsiteY23" fmla="*/ 406146 h 606722"/>
                  <a:gd name="connsiteX24" fmla="*/ 177180 w 607627"/>
                  <a:gd name="connsiteY24" fmla="*/ 594992 h 606722"/>
                  <a:gd name="connsiteX25" fmla="*/ 164543 w 607627"/>
                  <a:gd name="connsiteY25" fmla="*/ 606722 h 606722"/>
                  <a:gd name="connsiteX26" fmla="*/ 63271 w 607627"/>
                  <a:gd name="connsiteY26" fmla="*/ 606722 h 606722"/>
                  <a:gd name="connsiteX27" fmla="*/ 50634 w 607627"/>
                  <a:gd name="connsiteY27" fmla="*/ 594992 h 606722"/>
                  <a:gd name="connsiteX28" fmla="*/ 36662 w 607627"/>
                  <a:gd name="connsiteY28" fmla="*/ 406146 h 606722"/>
                  <a:gd name="connsiteX29" fmla="*/ 10677 w 607627"/>
                  <a:gd name="connsiteY29" fmla="*/ 393349 h 606722"/>
                  <a:gd name="connsiteX30" fmla="*/ 265 w 607627"/>
                  <a:gd name="connsiteY30" fmla="*/ 359935 h 606722"/>
                  <a:gd name="connsiteX31" fmla="*/ 17084 w 607627"/>
                  <a:gd name="connsiteY31" fmla="*/ 213124 h 606722"/>
                  <a:gd name="connsiteX32" fmla="*/ 81603 w 607627"/>
                  <a:gd name="connsiteY32" fmla="*/ 151716 h 606722"/>
                  <a:gd name="connsiteX33" fmla="*/ 392406 w 607627"/>
                  <a:gd name="connsiteY33" fmla="*/ 75787 h 606722"/>
                  <a:gd name="connsiteX34" fmla="*/ 443059 w 607627"/>
                  <a:gd name="connsiteY34" fmla="*/ 75787 h 606722"/>
                  <a:gd name="connsiteX35" fmla="*/ 455700 w 607627"/>
                  <a:gd name="connsiteY35" fmla="*/ 88497 h 606722"/>
                  <a:gd name="connsiteX36" fmla="*/ 443059 w 607627"/>
                  <a:gd name="connsiteY36" fmla="*/ 101119 h 606722"/>
                  <a:gd name="connsiteX37" fmla="*/ 392406 w 607627"/>
                  <a:gd name="connsiteY37" fmla="*/ 101119 h 606722"/>
                  <a:gd name="connsiteX38" fmla="*/ 354483 w 607627"/>
                  <a:gd name="connsiteY38" fmla="*/ 139072 h 606722"/>
                  <a:gd name="connsiteX39" fmla="*/ 354483 w 607627"/>
                  <a:gd name="connsiteY39" fmla="*/ 303326 h 606722"/>
                  <a:gd name="connsiteX40" fmla="*/ 443059 w 607627"/>
                  <a:gd name="connsiteY40" fmla="*/ 303326 h 606722"/>
                  <a:gd name="connsiteX41" fmla="*/ 455700 w 607627"/>
                  <a:gd name="connsiteY41" fmla="*/ 316037 h 606722"/>
                  <a:gd name="connsiteX42" fmla="*/ 443059 w 607627"/>
                  <a:gd name="connsiteY42" fmla="*/ 328658 h 606722"/>
                  <a:gd name="connsiteX43" fmla="*/ 354483 w 607627"/>
                  <a:gd name="connsiteY43" fmla="*/ 328658 h 606722"/>
                  <a:gd name="connsiteX44" fmla="*/ 354483 w 607627"/>
                  <a:gd name="connsiteY44" fmla="*/ 493002 h 606722"/>
                  <a:gd name="connsiteX45" fmla="*/ 392406 w 607627"/>
                  <a:gd name="connsiteY45" fmla="*/ 530866 h 606722"/>
                  <a:gd name="connsiteX46" fmla="*/ 443059 w 607627"/>
                  <a:gd name="connsiteY46" fmla="*/ 530866 h 606722"/>
                  <a:gd name="connsiteX47" fmla="*/ 455700 w 607627"/>
                  <a:gd name="connsiteY47" fmla="*/ 543576 h 606722"/>
                  <a:gd name="connsiteX48" fmla="*/ 443059 w 607627"/>
                  <a:gd name="connsiteY48" fmla="*/ 556197 h 606722"/>
                  <a:gd name="connsiteX49" fmla="*/ 392406 w 607627"/>
                  <a:gd name="connsiteY49" fmla="*/ 556197 h 606722"/>
                  <a:gd name="connsiteX50" fmla="*/ 329112 w 607627"/>
                  <a:gd name="connsiteY50" fmla="*/ 493002 h 606722"/>
                  <a:gd name="connsiteX51" fmla="*/ 329112 w 607627"/>
                  <a:gd name="connsiteY51" fmla="*/ 328658 h 606722"/>
                  <a:gd name="connsiteX52" fmla="*/ 265818 w 607627"/>
                  <a:gd name="connsiteY52" fmla="*/ 328658 h 606722"/>
                  <a:gd name="connsiteX53" fmla="*/ 253177 w 607627"/>
                  <a:gd name="connsiteY53" fmla="*/ 316037 h 606722"/>
                  <a:gd name="connsiteX54" fmla="*/ 265818 w 607627"/>
                  <a:gd name="connsiteY54" fmla="*/ 303326 h 606722"/>
                  <a:gd name="connsiteX55" fmla="*/ 329112 w 607627"/>
                  <a:gd name="connsiteY55" fmla="*/ 303326 h 606722"/>
                  <a:gd name="connsiteX56" fmla="*/ 329112 w 607627"/>
                  <a:gd name="connsiteY56" fmla="*/ 139072 h 606722"/>
                  <a:gd name="connsiteX57" fmla="*/ 392406 w 607627"/>
                  <a:gd name="connsiteY57" fmla="*/ 75787 h 606722"/>
                  <a:gd name="connsiteX58" fmla="*/ 518958 w 607627"/>
                  <a:gd name="connsiteY58" fmla="*/ 25333 h 606722"/>
                  <a:gd name="connsiteX59" fmla="*/ 569613 w 607627"/>
                  <a:gd name="connsiteY59" fmla="*/ 25333 h 606722"/>
                  <a:gd name="connsiteX60" fmla="*/ 607627 w 607627"/>
                  <a:gd name="connsiteY60" fmla="*/ 63195 h 606722"/>
                  <a:gd name="connsiteX61" fmla="*/ 607627 w 607627"/>
                  <a:gd name="connsiteY61" fmla="*/ 113766 h 606722"/>
                  <a:gd name="connsiteX62" fmla="*/ 569613 w 607627"/>
                  <a:gd name="connsiteY62" fmla="*/ 151716 h 606722"/>
                  <a:gd name="connsiteX63" fmla="*/ 518958 w 607627"/>
                  <a:gd name="connsiteY63" fmla="*/ 151716 h 606722"/>
                  <a:gd name="connsiteX64" fmla="*/ 481033 w 607627"/>
                  <a:gd name="connsiteY64" fmla="*/ 113766 h 606722"/>
                  <a:gd name="connsiteX65" fmla="*/ 481033 w 607627"/>
                  <a:gd name="connsiteY65" fmla="*/ 63195 h 606722"/>
                  <a:gd name="connsiteX66" fmla="*/ 518958 w 607627"/>
                  <a:gd name="connsiteY66" fmla="*/ 25333 h 606722"/>
                  <a:gd name="connsiteX67" fmla="*/ 113916 w 607627"/>
                  <a:gd name="connsiteY67" fmla="*/ 0 h 606722"/>
                  <a:gd name="connsiteX68" fmla="*/ 177178 w 607627"/>
                  <a:gd name="connsiteY68" fmla="*/ 63192 h 606722"/>
                  <a:gd name="connsiteX69" fmla="*/ 113916 w 607627"/>
                  <a:gd name="connsiteY69" fmla="*/ 126384 h 606722"/>
                  <a:gd name="connsiteX70" fmla="*/ 50654 w 607627"/>
                  <a:gd name="connsiteY70" fmla="*/ 63192 h 606722"/>
                  <a:gd name="connsiteX71" fmla="*/ 113916 w 607627"/>
                  <a:gd name="connsiteY7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7627" h="606722">
                    <a:moveTo>
                      <a:pt x="518958" y="480339"/>
                    </a:moveTo>
                    <a:lnTo>
                      <a:pt x="569613" y="480339"/>
                    </a:lnTo>
                    <a:cubicBezTo>
                      <a:pt x="590623" y="480339"/>
                      <a:pt x="607627" y="497315"/>
                      <a:pt x="607627" y="518201"/>
                    </a:cubicBezTo>
                    <a:lnTo>
                      <a:pt x="607627" y="568772"/>
                    </a:lnTo>
                    <a:cubicBezTo>
                      <a:pt x="607627" y="589658"/>
                      <a:pt x="590623" y="606722"/>
                      <a:pt x="569613" y="606722"/>
                    </a:cubicBezTo>
                    <a:lnTo>
                      <a:pt x="518958" y="606722"/>
                    </a:lnTo>
                    <a:cubicBezTo>
                      <a:pt x="498037" y="606722"/>
                      <a:pt x="481033" y="589658"/>
                      <a:pt x="481033" y="568772"/>
                    </a:cubicBezTo>
                    <a:lnTo>
                      <a:pt x="481033" y="518201"/>
                    </a:lnTo>
                    <a:cubicBezTo>
                      <a:pt x="481033" y="497315"/>
                      <a:pt x="498037" y="480339"/>
                      <a:pt x="518958" y="480339"/>
                    </a:cubicBezTo>
                    <a:close/>
                    <a:moveTo>
                      <a:pt x="518958" y="252836"/>
                    </a:moveTo>
                    <a:lnTo>
                      <a:pt x="569613" y="252836"/>
                    </a:lnTo>
                    <a:cubicBezTo>
                      <a:pt x="590623" y="252836"/>
                      <a:pt x="607627" y="269812"/>
                      <a:pt x="607627" y="290698"/>
                    </a:cubicBezTo>
                    <a:lnTo>
                      <a:pt x="607627" y="341269"/>
                    </a:lnTo>
                    <a:cubicBezTo>
                      <a:pt x="607627" y="362155"/>
                      <a:pt x="590623" y="379219"/>
                      <a:pt x="569613" y="379219"/>
                    </a:cubicBezTo>
                    <a:lnTo>
                      <a:pt x="518958" y="379219"/>
                    </a:lnTo>
                    <a:cubicBezTo>
                      <a:pt x="498037" y="379219"/>
                      <a:pt x="481033" y="362155"/>
                      <a:pt x="481033" y="341269"/>
                    </a:cubicBezTo>
                    <a:lnTo>
                      <a:pt x="481033" y="290698"/>
                    </a:lnTo>
                    <a:cubicBezTo>
                      <a:pt x="481033" y="269812"/>
                      <a:pt x="498037" y="252836"/>
                      <a:pt x="518958" y="252836"/>
                    </a:cubicBezTo>
                    <a:close/>
                    <a:moveTo>
                      <a:pt x="81603" y="151716"/>
                    </a:moveTo>
                    <a:lnTo>
                      <a:pt x="146211" y="151716"/>
                    </a:lnTo>
                    <a:cubicBezTo>
                      <a:pt x="179049" y="151716"/>
                      <a:pt x="206814" y="178110"/>
                      <a:pt x="210819" y="213124"/>
                    </a:cubicBezTo>
                    <a:lnTo>
                      <a:pt x="227549" y="359935"/>
                    </a:lnTo>
                    <a:cubicBezTo>
                      <a:pt x="228973" y="372199"/>
                      <a:pt x="225146" y="384374"/>
                      <a:pt x="217137" y="393349"/>
                    </a:cubicBezTo>
                    <a:cubicBezTo>
                      <a:pt x="210285" y="401081"/>
                      <a:pt x="201119" y="405613"/>
                      <a:pt x="191152" y="406146"/>
                    </a:cubicBezTo>
                    <a:lnTo>
                      <a:pt x="177180" y="594992"/>
                    </a:lnTo>
                    <a:cubicBezTo>
                      <a:pt x="176646" y="601568"/>
                      <a:pt x="171129" y="606722"/>
                      <a:pt x="164543" y="606722"/>
                    </a:cubicBezTo>
                    <a:lnTo>
                      <a:pt x="63271" y="606722"/>
                    </a:lnTo>
                    <a:cubicBezTo>
                      <a:pt x="56685" y="606722"/>
                      <a:pt x="51168" y="601568"/>
                      <a:pt x="50634" y="594992"/>
                    </a:cubicBezTo>
                    <a:lnTo>
                      <a:pt x="36662" y="406146"/>
                    </a:lnTo>
                    <a:cubicBezTo>
                      <a:pt x="26784" y="405613"/>
                      <a:pt x="17529" y="401081"/>
                      <a:pt x="10677" y="393349"/>
                    </a:cubicBezTo>
                    <a:cubicBezTo>
                      <a:pt x="2668" y="384374"/>
                      <a:pt x="-1070" y="372199"/>
                      <a:pt x="265" y="359935"/>
                    </a:cubicBezTo>
                    <a:lnTo>
                      <a:pt x="17084" y="213124"/>
                    </a:lnTo>
                    <a:cubicBezTo>
                      <a:pt x="21000" y="178110"/>
                      <a:pt x="48765" y="151716"/>
                      <a:pt x="81603" y="151716"/>
                    </a:cubicBezTo>
                    <a:close/>
                    <a:moveTo>
                      <a:pt x="392406" y="75787"/>
                    </a:moveTo>
                    <a:lnTo>
                      <a:pt x="443059" y="75787"/>
                    </a:lnTo>
                    <a:cubicBezTo>
                      <a:pt x="450092" y="75787"/>
                      <a:pt x="455700" y="81476"/>
                      <a:pt x="455700" y="88497"/>
                    </a:cubicBezTo>
                    <a:cubicBezTo>
                      <a:pt x="455700" y="95430"/>
                      <a:pt x="450092" y="101119"/>
                      <a:pt x="443059" y="101119"/>
                    </a:cubicBezTo>
                    <a:lnTo>
                      <a:pt x="392406" y="101119"/>
                    </a:lnTo>
                    <a:cubicBezTo>
                      <a:pt x="371486" y="101119"/>
                      <a:pt x="354483" y="118095"/>
                      <a:pt x="354483" y="139072"/>
                    </a:cubicBezTo>
                    <a:lnTo>
                      <a:pt x="354483" y="303326"/>
                    </a:lnTo>
                    <a:lnTo>
                      <a:pt x="443059" y="303326"/>
                    </a:lnTo>
                    <a:cubicBezTo>
                      <a:pt x="450092" y="303326"/>
                      <a:pt x="455700" y="309015"/>
                      <a:pt x="455700" y="316037"/>
                    </a:cubicBezTo>
                    <a:cubicBezTo>
                      <a:pt x="455700" y="322970"/>
                      <a:pt x="450092" y="328658"/>
                      <a:pt x="443059" y="328658"/>
                    </a:cubicBezTo>
                    <a:lnTo>
                      <a:pt x="354483" y="328658"/>
                    </a:lnTo>
                    <a:lnTo>
                      <a:pt x="354483" y="493002"/>
                    </a:lnTo>
                    <a:cubicBezTo>
                      <a:pt x="354483" y="513889"/>
                      <a:pt x="371486" y="530866"/>
                      <a:pt x="392406" y="530866"/>
                    </a:cubicBezTo>
                    <a:lnTo>
                      <a:pt x="443059" y="530866"/>
                    </a:lnTo>
                    <a:cubicBezTo>
                      <a:pt x="450092" y="530866"/>
                      <a:pt x="455700" y="536554"/>
                      <a:pt x="455700" y="543576"/>
                    </a:cubicBezTo>
                    <a:cubicBezTo>
                      <a:pt x="455700" y="550509"/>
                      <a:pt x="450092" y="556197"/>
                      <a:pt x="443059" y="556197"/>
                    </a:cubicBezTo>
                    <a:lnTo>
                      <a:pt x="392406" y="556197"/>
                    </a:lnTo>
                    <a:cubicBezTo>
                      <a:pt x="357510" y="556197"/>
                      <a:pt x="329112" y="527844"/>
                      <a:pt x="329112" y="493002"/>
                    </a:cubicBezTo>
                    <a:lnTo>
                      <a:pt x="329112" y="328658"/>
                    </a:lnTo>
                    <a:lnTo>
                      <a:pt x="265818" y="328658"/>
                    </a:lnTo>
                    <a:cubicBezTo>
                      <a:pt x="258785" y="328658"/>
                      <a:pt x="253177" y="322970"/>
                      <a:pt x="253177" y="316037"/>
                    </a:cubicBezTo>
                    <a:cubicBezTo>
                      <a:pt x="253177" y="309015"/>
                      <a:pt x="258785" y="303326"/>
                      <a:pt x="265818" y="303326"/>
                    </a:cubicBezTo>
                    <a:lnTo>
                      <a:pt x="329112" y="303326"/>
                    </a:lnTo>
                    <a:lnTo>
                      <a:pt x="329112" y="139072"/>
                    </a:lnTo>
                    <a:cubicBezTo>
                      <a:pt x="329112" y="104230"/>
                      <a:pt x="357510" y="75787"/>
                      <a:pt x="392406" y="75787"/>
                    </a:cubicBezTo>
                    <a:close/>
                    <a:moveTo>
                      <a:pt x="518958" y="25333"/>
                    </a:moveTo>
                    <a:lnTo>
                      <a:pt x="569613" y="25333"/>
                    </a:lnTo>
                    <a:cubicBezTo>
                      <a:pt x="590623" y="25333"/>
                      <a:pt x="607627" y="42309"/>
                      <a:pt x="607627" y="63195"/>
                    </a:cubicBezTo>
                    <a:lnTo>
                      <a:pt x="607627" y="113766"/>
                    </a:lnTo>
                    <a:cubicBezTo>
                      <a:pt x="607627" y="134652"/>
                      <a:pt x="590623" y="151716"/>
                      <a:pt x="569613" y="151716"/>
                    </a:cubicBezTo>
                    <a:lnTo>
                      <a:pt x="518958" y="151716"/>
                    </a:lnTo>
                    <a:cubicBezTo>
                      <a:pt x="498037" y="151716"/>
                      <a:pt x="481033" y="134652"/>
                      <a:pt x="481033" y="113766"/>
                    </a:cubicBezTo>
                    <a:lnTo>
                      <a:pt x="481033" y="63195"/>
                    </a:lnTo>
                    <a:cubicBezTo>
                      <a:pt x="481033" y="42309"/>
                      <a:pt x="498037" y="25333"/>
                      <a:pt x="518958" y="25333"/>
                    </a:cubicBezTo>
                    <a:close/>
                    <a:moveTo>
                      <a:pt x="113916" y="0"/>
                    </a:moveTo>
                    <a:cubicBezTo>
                      <a:pt x="148855" y="0"/>
                      <a:pt x="177178" y="28292"/>
                      <a:pt x="177178" y="63192"/>
                    </a:cubicBezTo>
                    <a:cubicBezTo>
                      <a:pt x="177178" y="98092"/>
                      <a:pt x="148855" y="126384"/>
                      <a:pt x="113916" y="126384"/>
                    </a:cubicBezTo>
                    <a:cubicBezTo>
                      <a:pt x="78977" y="126384"/>
                      <a:pt x="50654" y="98092"/>
                      <a:pt x="50654" y="63192"/>
                    </a:cubicBezTo>
                    <a:cubicBezTo>
                      <a:pt x="50654" y="28292"/>
                      <a:pt x="78977" y="0"/>
                      <a:pt x="11391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5" name="îṣḻíḓé">
              <a:extLst>
                <a:ext uri="{FF2B5EF4-FFF2-40B4-BE49-F238E27FC236}">
                  <a16:creationId xmlns:a16="http://schemas.microsoft.com/office/drawing/2014/main" xmlns="" id="{5A7CF904-7C05-4ED5-BF64-D6E0F60BD6E5}"/>
                </a:ext>
              </a:extLst>
            </p:cNvPr>
            <p:cNvGrpSpPr/>
            <p:nvPr/>
          </p:nvGrpSpPr>
          <p:grpSpPr>
            <a:xfrm>
              <a:off x="10038699" y="1543050"/>
              <a:ext cx="876300" cy="876300"/>
              <a:chOff x="5595704" y="2411685"/>
              <a:chExt cx="971552" cy="971552"/>
            </a:xfrm>
          </p:grpSpPr>
          <p:sp>
            <p:nvSpPr>
              <p:cNvPr id="29" name="îŝlîḋé">
                <a:extLst>
                  <a:ext uri="{FF2B5EF4-FFF2-40B4-BE49-F238E27FC236}">
                    <a16:creationId xmlns:a16="http://schemas.microsoft.com/office/drawing/2014/main" xmlns="" id="{9A316D09-BE6B-47C2-91E6-40CB9BA5E98D}"/>
                  </a:ext>
                </a:extLst>
              </p:cNvPr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 w="38100">
                <a:solidFill>
                  <a:srgbClr val="F0F0F0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30" name="iṧḷïdè">
                <a:extLst>
                  <a:ext uri="{FF2B5EF4-FFF2-40B4-BE49-F238E27FC236}">
                    <a16:creationId xmlns:a16="http://schemas.microsoft.com/office/drawing/2014/main" xmlns="" id="{D6610CE7-51B7-46F4-8700-B4832E0B4D5B}"/>
                  </a:ext>
                </a:extLst>
              </p:cNvPr>
              <p:cNvSpPr/>
              <p:nvPr/>
            </p:nvSpPr>
            <p:spPr bwMode="auto">
              <a:xfrm>
                <a:off x="5909241" y="2712385"/>
                <a:ext cx="373523" cy="370150"/>
              </a:xfrm>
              <a:custGeom>
                <a:avLst/>
                <a:gdLst>
                  <a:gd name="connsiteX0" fmla="*/ 509642 w 605882"/>
                  <a:gd name="connsiteY0" fmla="*/ 502443 h 600411"/>
                  <a:gd name="connsiteX1" fmla="*/ 515394 w 605882"/>
                  <a:gd name="connsiteY1" fmla="*/ 505314 h 600411"/>
                  <a:gd name="connsiteX2" fmla="*/ 515394 w 605882"/>
                  <a:gd name="connsiteY2" fmla="*/ 509621 h 600411"/>
                  <a:gd name="connsiteX3" fmla="*/ 525460 w 605882"/>
                  <a:gd name="connsiteY3" fmla="*/ 502443 h 600411"/>
                  <a:gd name="connsiteX4" fmla="*/ 531211 w 605882"/>
                  <a:gd name="connsiteY4" fmla="*/ 511056 h 600411"/>
                  <a:gd name="connsiteX5" fmla="*/ 542715 w 605882"/>
                  <a:gd name="connsiteY5" fmla="*/ 526846 h 600411"/>
                  <a:gd name="connsiteX6" fmla="*/ 544153 w 605882"/>
                  <a:gd name="connsiteY6" fmla="*/ 536894 h 600411"/>
                  <a:gd name="connsiteX7" fmla="*/ 539839 w 605882"/>
                  <a:gd name="connsiteY7" fmla="*/ 552684 h 600411"/>
                  <a:gd name="connsiteX8" fmla="*/ 531211 w 605882"/>
                  <a:gd name="connsiteY8" fmla="*/ 556990 h 600411"/>
                  <a:gd name="connsiteX9" fmla="*/ 522584 w 605882"/>
                  <a:gd name="connsiteY9" fmla="*/ 555555 h 600411"/>
                  <a:gd name="connsiteX10" fmla="*/ 515394 w 605882"/>
                  <a:gd name="connsiteY10" fmla="*/ 549813 h 600411"/>
                  <a:gd name="connsiteX11" fmla="*/ 508204 w 605882"/>
                  <a:gd name="connsiteY11" fmla="*/ 542636 h 600411"/>
                  <a:gd name="connsiteX12" fmla="*/ 488072 w 605882"/>
                  <a:gd name="connsiteY12" fmla="*/ 548377 h 600411"/>
                  <a:gd name="connsiteX13" fmla="*/ 479444 w 605882"/>
                  <a:gd name="connsiteY13" fmla="*/ 548377 h 600411"/>
                  <a:gd name="connsiteX14" fmla="*/ 478006 w 605882"/>
                  <a:gd name="connsiteY14" fmla="*/ 536894 h 600411"/>
                  <a:gd name="connsiteX15" fmla="*/ 476568 w 605882"/>
                  <a:gd name="connsiteY15" fmla="*/ 523975 h 600411"/>
                  <a:gd name="connsiteX16" fmla="*/ 488072 w 605882"/>
                  <a:gd name="connsiteY16" fmla="*/ 518233 h 600411"/>
                  <a:gd name="connsiteX17" fmla="*/ 493824 w 605882"/>
                  <a:gd name="connsiteY17" fmla="*/ 509621 h 600411"/>
                  <a:gd name="connsiteX18" fmla="*/ 501014 w 605882"/>
                  <a:gd name="connsiteY18" fmla="*/ 509621 h 600411"/>
                  <a:gd name="connsiteX19" fmla="*/ 509642 w 605882"/>
                  <a:gd name="connsiteY19" fmla="*/ 502443 h 600411"/>
                  <a:gd name="connsiteX20" fmla="*/ 510755 w 605882"/>
                  <a:gd name="connsiteY20" fmla="*/ 484065 h 600411"/>
                  <a:gd name="connsiteX21" fmla="*/ 515433 w 605882"/>
                  <a:gd name="connsiteY21" fmla="*/ 485139 h 600411"/>
                  <a:gd name="connsiteX22" fmla="*/ 525509 w 605882"/>
                  <a:gd name="connsiteY22" fmla="*/ 486572 h 600411"/>
                  <a:gd name="connsiteX23" fmla="*/ 534145 w 605882"/>
                  <a:gd name="connsiteY23" fmla="*/ 490869 h 600411"/>
                  <a:gd name="connsiteX24" fmla="*/ 537024 w 605882"/>
                  <a:gd name="connsiteY24" fmla="*/ 493734 h 600411"/>
                  <a:gd name="connsiteX25" fmla="*/ 539902 w 605882"/>
                  <a:gd name="connsiteY25" fmla="*/ 499464 h 600411"/>
                  <a:gd name="connsiteX26" fmla="*/ 534145 w 605882"/>
                  <a:gd name="connsiteY26" fmla="*/ 500896 h 600411"/>
                  <a:gd name="connsiteX27" fmla="*/ 525509 w 605882"/>
                  <a:gd name="connsiteY27" fmla="*/ 499464 h 600411"/>
                  <a:gd name="connsiteX28" fmla="*/ 516873 w 605882"/>
                  <a:gd name="connsiteY28" fmla="*/ 495166 h 600411"/>
                  <a:gd name="connsiteX29" fmla="*/ 516873 w 605882"/>
                  <a:gd name="connsiteY29" fmla="*/ 490869 h 600411"/>
                  <a:gd name="connsiteX30" fmla="*/ 508237 w 605882"/>
                  <a:gd name="connsiteY30" fmla="*/ 485139 h 600411"/>
                  <a:gd name="connsiteX31" fmla="*/ 510755 w 605882"/>
                  <a:gd name="connsiteY31" fmla="*/ 484065 h 600411"/>
                  <a:gd name="connsiteX32" fmla="*/ 447040 w 605882"/>
                  <a:gd name="connsiteY32" fmla="*/ 472502 h 600411"/>
                  <a:gd name="connsiteX33" fmla="*/ 452243 w 605882"/>
                  <a:gd name="connsiteY33" fmla="*/ 476625 h 600411"/>
                  <a:gd name="connsiteX34" fmla="*/ 462290 w 605882"/>
                  <a:gd name="connsiteY34" fmla="*/ 485229 h 600411"/>
                  <a:gd name="connsiteX35" fmla="*/ 468032 w 605882"/>
                  <a:gd name="connsiteY35" fmla="*/ 480927 h 600411"/>
                  <a:gd name="connsiteX36" fmla="*/ 476643 w 605882"/>
                  <a:gd name="connsiteY36" fmla="*/ 476625 h 600411"/>
                  <a:gd name="connsiteX37" fmla="*/ 480949 w 605882"/>
                  <a:gd name="connsiteY37" fmla="*/ 479493 h 600411"/>
                  <a:gd name="connsiteX38" fmla="*/ 479514 w 605882"/>
                  <a:gd name="connsiteY38" fmla="*/ 486663 h 600411"/>
                  <a:gd name="connsiteX39" fmla="*/ 486690 w 605882"/>
                  <a:gd name="connsiteY39" fmla="*/ 480927 h 600411"/>
                  <a:gd name="connsiteX40" fmla="*/ 493867 w 605882"/>
                  <a:gd name="connsiteY40" fmla="*/ 482361 h 600411"/>
                  <a:gd name="connsiteX41" fmla="*/ 495302 w 605882"/>
                  <a:gd name="connsiteY41" fmla="*/ 490966 h 600411"/>
                  <a:gd name="connsiteX42" fmla="*/ 489561 w 605882"/>
                  <a:gd name="connsiteY42" fmla="*/ 495268 h 600411"/>
                  <a:gd name="connsiteX43" fmla="*/ 482385 w 605882"/>
                  <a:gd name="connsiteY43" fmla="*/ 493834 h 600411"/>
                  <a:gd name="connsiteX44" fmla="*/ 479514 w 605882"/>
                  <a:gd name="connsiteY44" fmla="*/ 498136 h 600411"/>
                  <a:gd name="connsiteX45" fmla="*/ 469467 w 605882"/>
                  <a:gd name="connsiteY45" fmla="*/ 493834 h 600411"/>
                  <a:gd name="connsiteX46" fmla="*/ 462290 w 605882"/>
                  <a:gd name="connsiteY46" fmla="*/ 493834 h 600411"/>
                  <a:gd name="connsiteX47" fmla="*/ 455114 w 605882"/>
                  <a:gd name="connsiteY47" fmla="*/ 489532 h 600411"/>
                  <a:gd name="connsiteX48" fmla="*/ 445067 w 605882"/>
                  <a:gd name="connsiteY48" fmla="*/ 473757 h 600411"/>
                  <a:gd name="connsiteX49" fmla="*/ 447040 w 605882"/>
                  <a:gd name="connsiteY49" fmla="*/ 472502 h 600411"/>
                  <a:gd name="connsiteX50" fmla="*/ 526863 w 605882"/>
                  <a:gd name="connsiteY50" fmla="*/ 387676 h 600411"/>
                  <a:gd name="connsiteX51" fmla="*/ 528297 w 605882"/>
                  <a:gd name="connsiteY51" fmla="*/ 387676 h 600411"/>
                  <a:gd name="connsiteX52" fmla="*/ 529731 w 605882"/>
                  <a:gd name="connsiteY52" fmla="*/ 397747 h 600411"/>
                  <a:gd name="connsiteX53" fmla="*/ 525429 w 605882"/>
                  <a:gd name="connsiteY53" fmla="*/ 404940 h 600411"/>
                  <a:gd name="connsiteX54" fmla="*/ 521127 w 605882"/>
                  <a:gd name="connsiteY54" fmla="*/ 416450 h 600411"/>
                  <a:gd name="connsiteX55" fmla="*/ 503917 w 605882"/>
                  <a:gd name="connsiteY55" fmla="*/ 425082 h 600411"/>
                  <a:gd name="connsiteX56" fmla="*/ 508220 w 605882"/>
                  <a:gd name="connsiteY56" fmla="*/ 417888 h 600411"/>
                  <a:gd name="connsiteX57" fmla="*/ 516824 w 605882"/>
                  <a:gd name="connsiteY57" fmla="*/ 410695 h 600411"/>
                  <a:gd name="connsiteX58" fmla="*/ 521127 w 605882"/>
                  <a:gd name="connsiteY58" fmla="*/ 402063 h 600411"/>
                  <a:gd name="connsiteX59" fmla="*/ 525429 w 605882"/>
                  <a:gd name="connsiteY59" fmla="*/ 391992 h 600411"/>
                  <a:gd name="connsiteX60" fmla="*/ 526863 w 605882"/>
                  <a:gd name="connsiteY60" fmla="*/ 387676 h 600411"/>
                  <a:gd name="connsiteX61" fmla="*/ 15955 w 605882"/>
                  <a:gd name="connsiteY61" fmla="*/ 301859 h 600411"/>
                  <a:gd name="connsiteX62" fmla="*/ 26006 w 605882"/>
                  <a:gd name="connsiteY62" fmla="*/ 301859 h 600411"/>
                  <a:gd name="connsiteX63" fmla="*/ 34621 w 605882"/>
                  <a:gd name="connsiteY63" fmla="*/ 304725 h 600411"/>
                  <a:gd name="connsiteX64" fmla="*/ 51850 w 605882"/>
                  <a:gd name="connsiteY64" fmla="*/ 309024 h 600411"/>
                  <a:gd name="connsiteX65" fmla="*/ 60465 w 605882"/>
                  <a:gd name="connsiteY65" fmla="*/ 307591 h 600411"/>
                  <a:gd name="connsiteX66" fmla="*/ 73387 w 605882"/>
                  <a:gd name="connsiteY66" fmla="*/ 307591 h 600411"/>
                  <a:gd name="connsiteX67" fmla="*/ 80566 w 605882"/>
                  <a:gd name="connsiteY67" fmla="*/ 309024 h 600411"/>
                  <a:gd name="connsiteX68" fmla="*/ 113589 w 605882"/>
                  <a:gd name="connsiteY68" fmla="*/ 313323 h 600411"/>
                  <a:gd name="connsiteX69" fmla="*/ 123640 w 605882"/>
                  <a:gd name="connsiteY69" fmla="*/ 311890 h 600411"/>
                  <a:gd name="connsiteX70" fmla="*/ 137998 w 605882"/>
                  <a:gd name="connsiteY70" fmla="*/ 307591 h 600411"/>
                  <a:gd name="connsiteX71" fmla="*/ 146612 w 605882"/>
                  <a:gd name="connsiteY71" fmla="*/ 320488 h 600411"/>
                  <a:gd name="connsiteX72" fmla="*/ 143741 w 605882"/>
                  <a:gd name="connsiteY72" fmla="*/ 327653 h 600411"/>
                  <a:gd name="connsiteX73" fmla="*/ 146612 w 605882"/>
                  <a:gd name="connsiteY73" fmla="*/ 333386 h 600411"/>
                  <a:gd name="connsiteX74" fmla="*/ 142305 w 605882"/>
                  <a:gd name="connsiteY74" fmla="*/ 336252 h 600411"/>
                  <a:gd name="connsiteX75" fmla="*/ 135126 w 605882"/>
                  <a:gd name="connsiteY75" fmla="*/ 337685 h 600411"/>
                  <a:gd name="connsiteX76" fmla="*/ 127947 w 605882"/>
                  <a:gd name="connsiteY76" fmla="*/ 340551 h 600411"/>
                  <a:gd name="connsiteX77" fmla="*/ 123640 w 605882"/>
                  <a:gd name="connsiteY77" fmla="*/ 352015 h 600411"/>
                  <a:gd name="connsiteX78" fmla="*/ 129383 w 605882"/>
                  <a:gd name="connsiteY78" fmla="*/ 359180 h 600411"/>
                  <a:gd name="connsiteX79" fmla="*/ 140869 w 605882"/>
                  <a:gd name="connsiteY79" fmla="*/ 363479 h 600411"/>
                  <a:gd name="connsiteX80" fmla="*/ 143741 w 605882"/>
                  <a:gd name="connsiteY80" fmla="*/ 372077 h 600411"/>
                  <a:gd name="connsiteX81" fmla="*/ 148048 w 605882"/>
                  <a:gd name="connsiteY81" fmla="*/ 374943 h 600411"/>
                  <a:gd name="connsiteX82" fmla="*/ 150920 w 605882"/>
                  <a:gd name="connsiteY82" fmla="*/ 364912 h 600411"/>
                  <a:gd name="connsiteX83" fmla="*/ 149484 w 605882"/>
                  <a:gd name="connsiteY83" fmla="*/ 354881 h 600411"/>
                  <a:gd name="connsiteX84" fmla="*/ 150920 w 605882"/>
                  <a:gd name="connsiteY84" fmla="*/ 343417 h 600411"/>
                  <a:gd name="connsiteX85" fmla="*/ 156663 w 605882"/>
                  <a:gd name="connsiteY85" fmla="*/ 340551 h 600411"/>
                  <a:gd name="connsiteX86" fmla="*/ 163842 w 605882"/>
                  <a:gd name="connsiteY86" fmla="*/ 343417 h 600411"/>
                  <a:gd name="connsiteX87" fmla="*/ 168149 w 605882"/>
                  <a:gd name="connsiteY87" fmla="*/ 349149 h 600411"/>
                  <a:gd name="connsiteX88" fmla="*/ 173892 w 605882"/>
                  <a:gd name="connsiteY88" fmla="*/ 346283 h 600411"/>
                  <a:gd name="connsiteX89" fmla="*/ 179635 w 605882"/>
                  <a:gd name="connsiteY89" fmla="*/ 352015 h 600411"/>
                  <a:gd name="connsiteX90" fmla="*/ 186815 w 605882"/>
                  <a:gd name="connsiteY90" fmla="*/ 363479 h 600411"/>
                  <a:gd name="connsiteX91" fmla="*/ 195430 w 605882"/>
                  <a:gd name="connsiteY91" fmla="*/ 384974 h 600411"/>
                  <a:gd name="connsiteX92" fmla="*/ 193994 w 605882"/>
                  <a:gd name="connsiteY92" fmla="*/ 389273 h 600411"/>
                  <a:gd name="connsiteX93" fmla="*/ 181071 w 605882"/>
                  <a:gd name="connsiteY93" fmla="*/ 393572 h 600411"/>
                  <a:gd name="connsiteX94" fmla="*/ 171021 w 605882"/>
                  <a:gd name="connsiteY94" fmla="*/ 399304 h 600411"/>
                  <a:gd name="connsiteX95" fmla="*/ 163842 w 605882"/>
                  <a:gd name="connsiteY95" fmla="*/ 405037 h 600411"/>
                  <a:gd name="connsiteX96" fmla="*/ 156663 w 605882"/>
                  <a:gd name="connsiteY96" fmla="*/ 413635 h 600411"/>
                  <a:gd name="connsiteX97" fmla="*/ 148048 w 605882"/>
                  <a:gd name="connsiteY97" fmla="*/ 427965 h 600411"/>
                  <a:gd name="connsiteX98" fmla="*/ 145176 w 605882"/>
                  <a:gd name="connsiteY98" fmla="*/ 436563 h 600411"/>
                  <a:gd name="connsiteX99" fmla="*/ 139433 w 605882"/>
                  <a:gd name="connsiteY99" fmla="*/ 429398 h 600411"/>
                  <a:gd name="connsiteX100" fmla="*/ 123640 w 605882"/>
                  <a:gd name="connsiteY100" fmla="*/ 427965 h 600411"/>
                  <a:gd name="connsiteX101" fmla="*/ 122204 w 605882"/>
                  <a:gd name="connsiteY101" fmla="*/ 446594 h 600411"/>
                  <a:gd name="connsiteX102" fmla="*/ 132254 w 605882"/>
                  <a:gd name="connsiteY102" fmla="*/ 440862 h 600411"/>
                  <a:gd name="connsiteX103" fmla="*/ 136562 w 605882"/>
                  <a:gd name="connsiteY103" fmla="*/ 445161 h 600411"/>
                  <a:gd name="connsiteX104" fmla="*/ 137998 w 605882"/>
                  <a:gd name="connsiteY104" fmla="*/ 452326 h 600411"/>
                  <a:gd name="connsiteX105" fmla="*/ 145176 w 605882"/>
                  <a:gd name="connsiteY105" fmla="*/ 459491 h 600411"/>
                  <a:gd name="connsiteX106" fmla="*/ 156663 w 605882"/>
                  <a:gd name="connsiteY106" fmla="*/ 459491 h 600411"/>
                  <a:gd name="connsiteX107" fmla="*/ 181071 w 605882"/>
                  <a:gd name="connsiteY107" fmla="*/ 463790 h 600411"/>
                  <a:gd name="connsiteX108" fmla="*/ 192558 w 605882"/>
                  <a:gd name="connsiteY108" fmla="*/ 469522 h 600411"/>
                  <a:gd name="connsiteX109" fmla="*/ 206916 w 605882"/>
                  <a:gd name="connsiteY109" fmla="*/ 482420 h 600411"/>
                  <a:gd name="connsiteX110" fmla="*/ 228453 w 605882"/>
                  <a:gd name="connsiteY110" fmla="*/ 489585 h 600411"/>
                  <a:gd name="connsiteX111" fmla="*/ 224145 w 605882"/>
                  <a:gd name="connsiteY111" fmla="*/ 513946 h 600411"/>
                  <a:gd name="connsiteX112" fmla="*/ 214095 w 605882"/>
                  <a:gd name="connsiteY112" fmla="*/ 526843 h 600411"/>
                  <a:gd name="connsiteX113" fmla="*/ 191122 w 605882"/>
                  <a:gd name="connsiteY113" fmla="*/ 554071 h 600411"/>
                  <a:gd name="connsiteX114" fmla="*/ 176764 w 605882"/>
                  <a:gd name="connsiteY114" fmla="*/ 566968 h 600411"/>
                  <a:gd name="connsiteX115" fmla="*/ 173892 w 605882"/>
                  <a:gd name="connsiteY115" fmla="*/ 575566 h 600411"/>
                  <a:gd name="connsiteX116" fmla="*/ 173892 w 605882"/>
                  <a:gd name="connsiteY116" fmla="*/ 585597 h 600411"/>
                  <a:gd name="connsiteX117" fmla="*/ 173892 w 605882"/>
                  <a:gd name="connsiteY117" fmla="*/ 595628 h 600411"/>
                  <a:gd name="connsiteX118" fmla="*/ 173892 w 605882"/>
                  <a:gd name="connsiteY118" fmla="*/ 599927 h 600411"/>
                  <a:gd name="connsiteX119" fmla="*/ 159534 w 605882"/>
                  <a:gd name="connsiteY119" fmla="*/ 591329 h 600411"/>
                  <a:gd name="connsiteX120" fmla="*/ 159534 w 605882"/>
                  <a:gd name="connsiteY120" fmla="*/ 561236 h 600411"/>
                  <a:gd name="connsiteX121" fmla="*/ 163842 w 605882"/>
                  <a:gd name="connsiteY121" fmla="*/ 523977 h 600411"/>
                  <a:gd name="connsiteX122" fmla="*/ 158099 w 605882"/>
                  <a:gd name="connsiteY122" fmla="*/ 512513 h 600411"/>
                  <a:gd name="connsiteX123" fmla="*/ 146612 w 605882"/>
                  <a:gd name="connsiteY123" fmla="*/ 493884 h 600411"/>
                  <a:gd name="connsiteX124" fmla="*/ 148048 w 605882"/>
                  <a:gd name="connsiteY124" fmla="*/ 480987 h 600411"/>
                  <a:gd name="connsiteX125" fmla="*/ 148048 w 605882"/>
                  <a:gd name="connsiteY125" fmla="*/ 470955 h 600411"/>
                  <a:gd name="connsiteX126" fmla="*/ 136562 w 605882"/>
                  <a:gd name="connsiteY126" fmla="*/ 462357 h 600411"/>
                  <a:gd name="connsiteX127" fmla="*/ 127947 w 605882"/>
                  <a:gd name="connsiteY127" fmla="*/ 456625 h 600411"/>
                  <a:gd name="connsiteX128" fmla="*/ 113589 w 605882"/>
                  <a:gd name="connsiteY128" fmla="*/ 452326 h 600411"/>
                  <a:gd name="connsiteX129" fmla="*/ 99231 w 605882"/>
                  <a:gd name="connsiteY129" fmla="*/ 437996 h 600411"/>
                  <a:gd name="connsiteX130" fmla="*/ 97795 w 605882"/>
                  <a:gd name="connsiteY130" fmla="*/ 443728 h 600411"/>
                  <a:gd name="connsiteX131" fmla="*/ 80566 w 605882"/>
                  <a:gd name="connsiteY131" fmla="*/ 420800 h 600411"/>
                  <a:gd name="connsiteX132" fmla="*/ 71951 w 605882"/>
                  <a:gd name="connsiteY132" fmla="*/ 387840 h 600411"/>
                  <a:gd name="connsiteX133" fmla="*/ 57593 w 605882"/>
                  <a:gd name="connsiteY133" fmla="*/ 367778 h 600411"/>
                  <a:gd name="connsiteX134" fmla="*/ 46107 w 605882"/>
                  <a:gd name="connsiteY134" fmla="*/ 352015 h 600411"/>
                  <a:gd name="connsiteX135" fmla="*/ 30313 w 605882"/>
                  <a:gd name="connsiteY135" fmla="*/ 352015 h 600411"/>
                  <a:gd name="connsiteX136" fmla="*/ 8776 w 605882"/>
                  <a:gd name="connsiteY136" fmla="*/ 352015 h 600411"/>
                  <a:gd name="connsiteX137" fmla="*/ 162 w 605882"/>
                  <a:gd name="connsiteY137" fmla="*/ 329087 h 600411"/>
                  <a:gd name="connsiteX138" fmla="*/ 4469 w 605882"/>
                  <a:gd name="connsiteY138" fmla="*/ 316189 h 600411"/>
                  <a:gd name="connsiteX139" fmla="*/ 7340 w 605882"/>
                  <a:gd name="connsiteY139" fmla="*/ 309024 h 600411"/>
                  <a:gd name="connsiteX140" fmla="*/ 15955 w 605882"/>
                  <a:gd name="connsiteY140" fmla="*/ 301859 h 600411"/>
                  <a:gd name="connsiteX141" fmla="*/ 186781 w 605882"/>
                  <a:gd name="connsiteY141" fmla="*/ 274448 h 600411"/>
                  <a:gd name="connsiteX142" fmla="*/ 257129 w 605882"/>
                  <a:gd name="connsiteY142" fmla="*/ 274448 h 600411"/>
                  <a:gd name="connsiteX143" fmla="*/ 249951 w 605882"/>
                  <a:gd name="connsiteY143" fmla="*/ 287371 h 600411"/>
                  <a:gd name="connsiteX144" fmla="*/ 251387 w 605882"/>
                  <a:gd name="connsiteY144" fmla="*/ 301729 h 600411"/>
                  <a:gd name="connsiteX145" fmla="*/ 245644 w 605882"/>
                  <a:gd name="connsiteY145" fmla="*/ 311780 h 600411"/>
                  <a:gd name="connsiteX146" fmla="*/ 222673 w 605882"/>
                  <a:gd name="connsiteY146" fmla="*/ 329010 h 600411"/>
                  <a:gd name="connsiteX147" fmla="*/ 215495 w 605882"/>
                  <a:gd name="connsiteY147" fmla="*/ 341933 h 600411"/>
                  <a:gd name="connsiteX148" fmla="*/ 211188 w 605882"/>
                  <a:gd name="connsiteY148" fmla="*/ 353419 h 600411"/>
                  <a:gd name="connsiteX149" fmla="*/ 205445 w 605882"/>
                  <a:gd name="connsiteY149" fmla="*/ 350548 h 600411"/>
                  <a:gd name="connsiteX150" fmla="*/ 195395 w 605882"/>
                  <a:gd name="connsiteY150" fmla="*/ 331882 h 600411"/>
                  <a:gd name="connsiteX151" fmla="*/ 192524 w 605882"/>
                  <a:gd name="connsiteY151" fmla="*/ 314652 h 600411"/>
                  <a:gd name="connsiteX152" fmla="*/ 192524 w 605882"/>
                  <a:gd name="connsiteY152" fmla="*/ 304601 h 600411"/>
                  <a:gd name="connsiteX153" fmla="*/ 189653 w 605882"/>
                  <a:gd name="connsiteY153" fmla="*/ 297422 h 600411"/>
                  <a:gd name="connsiteX154" fmla="*/ 186781 w 605882"/>
                  <a:gd name="connsiteY154" fmla="*/ 274448 h 600411"/>
                  <a:gd name="connsiteX155" fmla="*/ 465186 w 605882"/>
                  <a:gd name="connsiteY155" fmla="*/ 265820 h 600411"/>
                  <a:gd name="connsiteX156" fmla="*/ 492464 w 605882"/>
                  <a:gd name="connsiteY156" fmla="*/ 283021 h 600411"/>
                  <a:gd name="connsiteX157" fmla="*/ 522613 w 605882"/>
                  <a:gd name="connsiteY157" fmla="*/ 290188 h 600411"/>
                  <a:gd name="connsiteX158" fmla="*/ 549891 w 605882"/>
                  <a:gd name="connsiteY158" fmla="*/ 295921 h 600411"/>
                  <a:gd name="connsiteX159" fmla="*/ 571426 w 605882"/>
                  <a:gd name="connsiteY159" fmla="*/ 301655 h 600411"/>
                  <a:gd name="connsiteX160" fmla="*/ 595832 w 605882"/>
                  <a:gd name="connsiteY160" fmla="*/ 314556 h 600411"/>
                  <a:gd name="connsiteX161" fmla="*/ 605882 w 605882"/>
                  <a:gd name="connsiteY161" fmla="*/ 323156 h 600411"/>
                  <a:gd name="connsiteX162" fmla="*/ 600140 w 605882"/>
                  <a:gd name="connsiteY162" fmla="*/ 333190 h 600411"/>
                  <a:gd name="connsiteX163" fmla="*/ 590090 w 605882"/>
                  <a:gd name="connsiteY163" fmla="*/ 330323 h 600411"/>
                  <a:gd name="connsiteX164" fmla="*/ 587218 w 605882"/>
                  <a:gd name="connsiteY164" fmla="*/ 338923 h 600411"/>
                  <a:gd name="connsiteX165" fmla="*/ 565683 w 605882"/>
                  <a:gd name="connsiteY165" fmla="*/ 351824 h 600411"/>
                  <a:gd name="connsiteX166" fmla="*/ 561376 w 605882"/>
                  <a:gd name="connsiteY166" fmla="*/ 357558 h 600411"/>
                  <a:gd name="connsiteX167" fmla="*/ 555634 w 605882"/>
                  <a:gd name="connsiteY167" fmla="*/ 367591 h 600411"/>
                  <a:gd name="connsiteX168" fmla="*/ 547019 w 605882"/>
                  <a:gd name="connsiteY168" fmla="*/ 381925 h 600411"/>
                  <a:gd name="connsiteX169" fmla="*/ 544148 w 605882"/>
                  <a:gd name="connsiteY169" fmla="*/ 373325 h 600411"/>
                  <a:gd name="connsiteX170" fmla="*/ 534098 w 605882"/>
                  <a:gd name="connsiteY170" fmla="*/ 354691 h 600411"/>
                  <a:gd name="connsiteX171" fmla="*/ 521177 w 605882"/>
                  <a:gd name="connsiteY171" fmla="*/ 363291 h 600411"/>
                  <a:gd name="connsiteX172" fmla="*/ 525484 w 605882"/>
                  <a:gd name="connsiteY172" fmla="*/ 370458 h 600411"/>
                  <a:gd name="connsiteX173" fmla="*/ 522613 w 605882"/>
                  <a:gd name="connsiteY173" fmla="*/ 383359 h 600411"/>
                  <a:gd name="connsiteX174" fmla="*/ 506820 w 605882"/>
                  <a:gd name="connsiteY174" fmla="*/ 401993 h 600411"/>
                  <a:gd name="connsiteX175" fmla="*/ 505385 w 605882"/>
                  <a:gd name="connsiteY175" fmla="*/ 414894 h 600411"/>
                  <a:gd name="connsiteX176" fmla="*/ 496771 w 605882"/>
                  <a:gd name="connsiteY176" fmla="*/ 417760 h 600411"/>
                  <a:gd name="connsiteX177" fmla="*/ 495335 w 605882"/>
                  <a:gd name="connsiteY177" fmla="*/ 407727 h 600411"/>
                  <a:gd name="connsiteX178" fmla="*/ 486721 w 605882"/>
                  <a:gd name="connsiteY178" fmla="*/ 413460 h 600411"/>
                  <a:gd name="connsiteX179" fmla="*/ 489592 w 605882"/>
                  <a:gd name="connsiteY179" fmla="*/ 432094 h 600411"/>
                  <a:gd name="connsiteX180" fmla="*/ 470929 w 605882"/>
                  <a:gd name="connsiteY180" fmla="*/ 444995 h 600411"/>
                  <a:gd name="connsiteX181" fmla="*/ 469493 w 605882"/>
                  <a:gd name="connsiteY181" fmla="*/ 455029 h 600411"/>
                  <a:gd name="connsiteX182" fmla="*/ 462314 w 605882"/>
                  <a:gd name="connsiteY182" fmla="*/ 466496 h 600411"/>
                  <a:gd name="connsiteX183" fmla="*/ 456572 w 605882"/>
                  <a:gd name="connsiteY183" fmla="*/ 462196 h 600411"/>
                  <a:gd name="connsiteX184" fmla="*/ 450829 w 605882"/>
                  <a:gd name="connsiteY184" fmla="*/ 469363 h 600411"/>
                  <a:gd name="connsiteX185" fmla="*/ 449393 w 605882"/>
                  <a:gd name="connsiteY185" fmla="*/ 457896 h 600411"/>
                  <a:gd name="connsiteX186" fmla="*/ 436472 w 605882"/>
                  <a:gd name="connsiteY186" fmla="*/ 444995 h 600411"/>
                  <a:gd name="connsiteX187" fmla="*/ 430730 w 605882"/>
                  <a:gd name="connsiteY187" fmla="*/ 449295 h 600411"/>
                  <a:gd name="connsiteX188" fmla="*/ 419244 w 605882"/>
                  <a:gd name="connsiteY188" fmla="*/ 467929 h 600411"/>
                  <a:gd name="connsiteX189" fmla="*/ 413501 w 605882"/>
                  <a:gd name="connsiteY189" fmla="*/ 469363 h 600411"/>
                  <a:gd name="connsiteX190" fmla="*/ 402016 w 605882"/>
                  <a:gd name="connsiteY190" fmla="*/ 446428 h 600411"/>
                  <a:gd name="connsiteX191" fmla="*/ 384788 w 605882"/>
                  <a:gd name="connsiteY191" fmla="*/ 436395 h 600411"/>
                  <a:gd name="connsiteX192" fmla="*/ 373302 w 605882"/>
                  <a:gd name="connsiteY192" fmla="*/ 432094 h 600411"/>
                  <a:gd name="connsiteX193" fmla="*/ 367560 w 605882"/>
                  <a:gd name="connsiteY193" fmla="*/ 432094 h 600411"/>
                  <a:gd name="connsiteX194" fmla="*/ 376174 w 605882"/>
                  <a:gd name="connsiteY194" fmla="*/ 436395 h 600411"/>
                  <a:gd name="connsiteX195" fmla="*/ 381917 w 605882"/>
                  <a:gd name="connsiteY195" fmla="*/ 446428 h 600411"/>
                  <a:gd name="connsiteX196" fmla="*/ 364688 w 605882"/>
                  <a:gd name="connsiteY196" fmla="*/ 456462 h 600411"/>
                  <a:gd name="connsiteX197" fmla="*/ 350332 w 605882"/>
                  <a:gd name="connsiteY197" fmla="*/ 442128 h 600411"/>
                  <a:gd name="connsiteX198" fmla="*/ 344589 w 605882"/>
                  <a:gd name="connsiteY198" fmla="*/ 439261 h 600411"/>
                  <a:gd name="connsiteX199" fmla="*/ 353203 w 605882"/>
                  <a:gd name="connsiteY199" fmla="*/ 455029 h 600411"/>
                  <a:gd name="connsiteX200" fmla="*/ 368995 w 605882"/>
                  <a:gd name="connsiteY200" fmla="*/ 459329 h 600411"/>
                  <a:gd name="connsiteX201" fmla="*/ 370431 w 605882"/>
                  <a:gd name="connsiteY201" fmla="*/ 466496 h 600411"/>
                  <a:gd name="connsiteX202" fmla="*/ 354639 w 605882"/>
                  <a:gd name="connsiteY202" fmla="*/ 489430 h 600411"/>
                  <a:gd name="connsiteX203" fmla="*/ 353203 w 605882"/>
                  <a:gd name="connsiteY203" fmla="*/ 510931 h 600411"/>
                  <a:gd name="connsiteX204" fmla="*/ 343153 w 605882"/>
                  <a:gd name="connsiteY204" fmla="*/ 520965 h 600411"/>
                  <a:gd name="connsiteX205" fmla="*/ 335975 w 605882"/>
                  <a:gd name="connsiteY205" fmla="*/ 539599 h 600411"/>
                  <a:gd name="connsiteX206" fmla="*/ 317311 w 605882"/>
                  <a:gd name="connsiteY206" fmla="*/ 548200 h 600411"/>
                  <a:gd name="connsiteX207" fmla="*/ 311568 w 605882"/>
                  <a:gd name="connsiteY207" fmla="*/ 536733 h 600411"/>
                  <a:gd name="connsiteX208" fmla="*/ 301519 w 605882"/>
                  <a:gd name="connsiteY208" fmla="*/ 489430 h 600411"/>
                  <a:gd name="connsiteX209" fmla="*/ 298647 w 605882"/>
                  <a:gd name="connsiteY209" fmla="*/ 479397 h 600411"/>
                  <a:gd name="connsiteX210" fmla="*/ 275676 w 605882"/>
                  <a:gd name="connsiteY210" fmla="*/ 475096 h 600411"/>
                  <a:gd name="connsiteX211" fmla="*/ 254141 w 605882"/>
                  <a:gd name="connsiteY211" fmla="*/ 446428 h 600411"/>
                  <a:gd name="connsiteX212" fmla="*/ 269934 w 605882"/>
                  <a:gd name="connsiteY212" fmla="*/ 419194 h 600411"/>
                  <a:gd name="connsiteX213" fmla="*/ 277112 w 605882"/>
                  <a:gd name="connsiteY213" fmla="*/ 416327 h 600411"/>
                  <a:gd name="connsiteX214" fmla="*/ 304390 w 605882"/>
                  <a:gd name="connsiteY214" fmla="*/ 413460 h 600411"/>
                  <a:gd name="connsiteX215" fmla="*/ 314440 w 605882"/>
                  <a:gd name="connsiteY215" fmla="*/ 423494 h 600411"/>
                  <a:gd name="connsiteX216" fmla="*/ 330232 w 605882"/>
                  <a:gd name="connsiteY216" fmla="*/ 423494 h 600411"/>
                  <a:gd name="connsiteX217" fmla="*/ 341718 w 605882"/>
                  <a:gd name="connsiteY217" fmla="*/ 420627 h 600411"/>
                  <a:gd name="connsiteX218" fmla="*/ 341718 w 605882"/>
                  <a:gd name="connsiteY218" fmla="*/ 413460 h 600411"/>
                  <a:gd name="connsiteX219" fmla="*/ 330232 w 605882"/>
                  <a:gd name="connsiteY219" fmla="*/ 410593 h 600411"/>
                  <a:gd name="connsiteX220" fmla="*/ 325925 w 605882"/>
                  <a:gd name="connsiteY220" fmla="*/ 410593 h 600411"/>
                  <a:gd name="connsiteX221" fmla="*/ 320182 w 605882"/>
                  <a:gd name="connsiteY221" fmla="*/ 410593 h 600411"/>
                  <a:gd name="connsiteX222" fmla="*/ 315875 w 605882"/>
                  <a:gd name="connsiteY222" fmla="*/ 407727 h 600411"/>
                  <a:gd name="connsiteX223" fmla="*/ 308697 w 605882"/>
                  <a:gd name="connsiteY223" fmla="*/ 412027 h 600411"/>
                  <a:gd name="connsiteX224" fmla="*/ 308697 w 605882"/>
                  <a:gd name="connsiteY224" fmla="*/ 406293 h 600411"/>
                  <a:gd name="connsiteX225" fmla="*/ 294340 w 605882"/>
                  <a:gd name="connsiteY225" fmla="*/ 397693 h 600411"/>
                  <a:gd name="connsiteX226" fmla="*/ 287162 w 605882"/>
                  <a:gd name="connsiteY226" fmla="*/ 406293 h 600411"/>
                  <a:gd name="connsiteX227" fmla="*/ 274241 w 605882"/>
                  <a:gd name="connsiteY227" fmla="*/ 414894 h 600411"/>
                  <a:gd name="connsiteX228" fmla="*/ 267062 w 605882"/>
                  <a:gd name="connsiteY228" fmla="*/ 407727 h 600411"/>
                  <a:gd name="connsiteX229" fmla="*/ 268498 w 605882"/>
                  <a:gd name="connsiteY229" fmla="*/ 399126 h 600411"/>
                  <a:gd name="connsiteX230" fmla="*/ 279983 w 605882"/>
                  <a:gd name="connsiteY230" fmla="*/ 396259 h 600411"/>
                  <a:gd name="connsiteX231" fmla="*/ 277112 w 605882"/>
                  <a:gd name="connsiteY231" fmla="*/ 384792 h 600411"/>
                  <a:gd name="connsiteX232" fmla="*/ 282855 w 605882"/>
                  <a:gd name="connsiteY232" fmla="*/ 381925 h 600411"/>
                  <a:gd name="connsiteX233" fmla="*/ 295776 w 605882"/>
                  <a:gd name="connsiteY233" fmla="*/ 370458 h 600411"/>
                  <a:gd name="connsiteX234" fmla="*/ 300083 w 605882"/>
                  <a:gd name="connsiteY234" fmla="*/ 367591 h 600411"/>
                  <a:gd name="connsiteX235" fmla="*/ 313004 w 605882"/>
                  <a:gd name="connsiteY235" fmla="*/ 370458 h 600411"/>
                  <a:gd name="connsiteX236" fmla="*/ 321618 w 605882"/>
                  <a:gd name="connsiteY236" fmla="*/ 358991 h 600411"/>
                  <a:gd name="connsiteX237" fmla="*/ 318747 w 605882"/>
                  <a:gd name="connsiteY237" fmla="*/ 351824 h 600411"/>
                  <a:gd name="connsiteX238" fmla="*/ 313004 w 605882"/>
                  <a:gd name="connsiteY238" fmla="*/ 360424 h 600411"/>
                  <a:gd name="connsiteX239" fmla="*/ 304390 w 605882"/>
                  <a:gd name="connsiteY239" fmla="*/ 360424 h 600411"/>
                  <a:gd name="connsiteX240" fmla="*/ 301519 w 605882"/>
                  <a:gd name="connsiteY240" fmla="*/ 353257 h 600411"/>
                  <a:gd name="connsiteX241" fmla="*/ 292905 w 605882"/>
                  <a:gd name="connsiteY241" fmla="*/ 346090 h 600411"/>
                  <a:gd name="connsiteX242" fmla="*/ 304390 w 605882"/>
                  <a:gd name="connsiteY242" fmla="*/ 326023 h 600411"/>
                  <a:gd name="connsiteX243" fmla="*/ 330232 w 605882"/>
                  <a:gd name="connsiteY243" fmla="*/ 300222 h 600411"/>
                  <a:gd name="connsiteX244" fmla="*/ 338846 w 605882"/>
                  <a:gd name="connsiteY244" fmla="*/ 305955 h 600411"/>
                  <a:gd name="connsiteX245" fmla="*/ 346025 w 605882"/>
                  <a:gd name="connsiteY245" fmla="*/ 313122 h 600411"/>
                  <a:gd name="connsiteX246" fmla="*/ 354639 w 605882"/>
                  <a:gd name="connsiteY246" fmla="*/ 318856 h 600411"/>
                  <a:gd name="connsiteX247" fmla="*/ 360381 w 605882"/>
                  <a:gd name="connsiteY247" fmla="*/ 318856 h 600411"/>
                  <a:gd name="connsiteX248" fmla="*/ 380481 w 605882"/>
                  <a:gd name="connsiteY248" fmla="*/ 313122 h 600411"/>
                  <a:gd name="connsiteX249" fmla="*/ 387659 w 605882"/>
                  <a:gd name="connsiteY249" fmla="*/ 310255 h 600411"/>
                  <a:gd name="connsiteX250" fmla="*/ 400580 w 605882"/>
                  <a:gd name="connsiteY250" fmla="*/ 301655 h 600411"/>
                  <a:gd name="connsiteX251" fmla="*/ 410630 w 605882"/>
                  <a:gd name="connsiteY251" fmla="*/ 298788 h 600411"/>
                  <a:gd name="connsiteX252" fmla="*/ 414937 w 605882"/>
                  <a:gd name="connsiteY252" fmla="*/ 294488 h 600411"/>
                  <a:gd name="connsiteX253" fmla="*/ 422116 w 605882"/>
                  <a:gd name="connsiteY253" fmla="*/ 297355 h 600411"/>
                  <a:gd name="connsiteX254" fmla="*/ 422116 w 605882"/>
                  <a:gd name="connsiteY254" fmla="*/ 285888 h 600411"/>
                  <a:gd name="connsiteX255" fmla="*/ 432165 w 605882"/>
                  <a:gd name="connsiteY255" fmla="*/ 281587 h 600411"/>
                  <a:gd name="connsiteX256" fmla="*/ 440779 w 605882"/>
                  <a:gd name="connsiteY256" fmla="*/ 272987 h 600411"/>
                  <a:gd name="connsiteX257" fmla="*/ 465186 w 605882"/>
                  <a:gd name="connsiteY257" fmla="*/ 265820 h 600411"/>
                  <a:gd name="connsiteX258" fmla="*/ 303047 w 605882"/>
                  <a:gd name="connsiteY258" fmla="*/ 50867 h 600411"/>
                  <a:gd name="connsiteX259" fmla="*/ 245632 w 605882"/>
                  <a:gd name="connsiteY259" fmla="*/ 106785 h 600411"/>
                  <a:gd name="connsiteX260" fmla="*/ 303047 w 605882"/>
                  <a:gd name="connsiteY260" fmla="*/ 164137 h 600411"/>
                  <a:gd name="connsiteX261" fmla="*/ 359027 w 605882"/>
                  <a:gd name="connsiteY261" fmla="*/ 106785 h 600411"/>
                  <a:gd name="connsiteX262" fmla="*/ 303047 w 605882"/>
                  <a:gd name="connsiteY262" fmla="*/ 50867 h 600411"/>
                  <a:gd name="connsiteX263" fmla="*/ 292999 w 605882"/>
                  <a:gd name="connsiteY263" fmla="*/ 684 h 600411"/>
                  <a:gd name="connsiteX264" fmla="*/ 410700 w 605882"/>
                  <a:gd name="connsiteY264" fmla="*/ 106785 h 600411"/>
                  <a:gd name="connsiteX265" fmla="*/ 310224 w 605882"/>
                  <a:gd name="connsiteY265" fmla="*/ 283142 h 600411"/>
                  <a:gd name="connsiteX266" fmla="*/ 295870 w 605882"/>
                  <a:gd name="connsiteY266" fmla="*/ 283142 h 600411"/>
                  <a:gd name="connsiteX267" fmla="*/ 196829 w 605882"/>
                  <a:gd name="connsiteY267" fmla="*/ 129726 h 600411"/>
                  <a:gd name="connsiteX268" fmla="*/ 292999 w 605882"/>
                  <a:gd name="connsiteY268" fmla="*/ 684 h 600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</a:cxnLst>
                <a:rect l="l" t="t" r="r" b="b"/>
                <a:pathLst>
                  <a:path w="605882" h="600411">
                    <a:moveTo>
                      <a:pt x="509642" y="502443"/>
                    </a:moveTo>
                    <a:cubicBezTo>
                      <a:pt x="513956" y="502443"/>
                      <a:pt x="515394" y="503879"/>
                      <a:pt x="515394" y="505314"/>
                    </a:cubicBezTo>
                    <a:cubicBezTo>
                      <a:pt x="515394" y="506750"/>
                      <a:pt x="513956" y="509621"/>
                      <a:pt x="515394" y="509621"/>
                    </a:cubicBezTo>
                    <a:cubicBezTo>
                      <a:pt x="518270" y="509621"/>
                      <a:pt x="524022" y="506750"/>
                      <a:pt x="525460" y="502443"/>
                    </a:cubicBezTo>
                    <a:cubicBezTo>
                      <a:pt x="525460" y="498137"/>
                      <a:pt x="529773" y="506750"/>
                      <a:pt x="531211" y="511056"/>
                    </a:cubicBezTo>
                    <a:cubicBezTo>
                      <a:pt x="532649" y="516798"/>
                      <a:pt x="539839" y="522540"/>
                      <a:pt x="542715" y="526846"/>
                    </a:cubicBezTo>
                    <a:cubicBezTo>
                      <a:pt x="547029" y="529717"/>
                      <a:pt x="545591" y="534023"/>
                      <a:pt x="544153" y="536894"/>
                    </a:cubicBezTo>
                    <a:cubicBezTo>
                      <a:pt x="542715" y="541200"/>
                      <a:pt x="541277" y="548377"/>
                      <a:pt x="539839" y="552684"/>
                    </a:cubicBezTo>
                    <a:cubicBezTo>
                      <a:pt x="538401" y="555555"/>
                      <a:pt x="532649" y="556990"/>
                      <a:pt x="531211" y="556990"/>
                    </a:cubicBezTo>
                    <a:cubicBezTo>
                      <a:pt x="529773" y="556990"/>
                      <a:pt x="526898" y="556990"/>
                      <a:pt x="522584" y="555555"/>
                    </a:cubicBezTo>
                    <a:cubicBezTo>
                      <a:pt x="519708" y="555555"/>
                      <a:pt x="518270" y="551248"/>
                      <a:pt x="515394" y="549813"/>
                    </a:cubicBezTo>
                    <a:cubicBezTo>
                      <a:pt x="513956" y="548377"/>
                      <a:pt x="511080" y="544071"/>
                      <a:pt x="508204" y="542636"/>
                    </a:cubicBezTo>
                    <a:cubicBezTo>
                      <a:pt x="506766" y="541200"/>
                      <a:pt x="490948" y="546942"/>
                      <a:pt x="488072" y="548377"/>
                    </a:cubicBezTo>
                    <a:cubicBezTo>
                      <a:pt x="483758" y="549813"/>
                      <a:pt x="482320" y="549813"/>
                      <a:pt x="479444" y="548377"/>
                    </a:cubicBezTo>
                    <a:cubicBezTo>
                      <a:pt x="473692" y="546942"/>
                      <a:pt x="478006" y="539765"/>
                      <a:pt x="478006" y="536894"/>
                    </a:cubicBezTo>
                    <a:cubicBezTo>
                      <a:pt x="478006" y="534023"/>
                      <a:pt x="476568" y="528281"/>
                      <a:pt x="476568" y="523975"/>
                    </a:cubicBezTo>
                    <a:cubicBezTo>
                      <a:pt x="476568" y="521104"/>
                      <a:pt x="485196" y="519669"/>
                      <a:pt x="488072" y="518233"/>
                    </a:cubicBezTo>
                    <a:cubicBezTo>
                      <a:pt x="489510" y="518233"/>
                      <a:pt x="492386" y="512492"/>
                      <a:pt x="493824" y="509621"/>
                    </a:cubicBezTo>
                    <a:cubicBezTo>
                      <a:pt x="496700" y="508185"/>
                      <a:pt x="499576" y="508185"/>
                      <a:pt x="501014" y="509621"/>
                    </a:cubicBezTo>
                    <a:cubicBezTo>
                      <a:pt x="502452" y="509621"/>
                      <a:pt x="503890" y="503879"/>
                      <a:pt x="509642" y="502443"/>
                    </a:cubicBezTo>
                    <a:close/>
                    <a:moveTo>
                      <a:pt x="510755" y="484065"/>
                    </a:moveTo>
                    <a:cubicBezTo>
                      <a:pt x="512555" y="484423"/>
                      <a:pt x="514714" y="485139"/>
                      <a:pt x="515433" y="485139"/>
                    </a:cubicBezTo>
                    <a:cubicBezTo>
                      <a:pt x="516873" y="486572"/>
                      <a:pt x="521191" y="485139"/>
                      <a:pt x="525509" y="486572"/>
                    </a:cubicBezTo>
                    <a:cubicBezTo>
                      <a:pt x="531266" y="488004"/>
                      <a:pt x="529827" y="489436"/>
                      <a:pt x="534145" y="490869"/>
                    </a:cubicBezTo>
                    <a:cubicBezTo>
                      <a:pt x="538463" y="492301"/>
                      <a:pt x="537024" y="492301"/>
                      <a:pt x="537024" y="493734"/>
                    </a:cubicBezTo>
                    <a:cubicBezTo>
                      <a:pt x="537024" y="495166"/>
                      <a:pt x="538463" y="498031"/>
                      <a:pt x="539902" y="499464"/>
                    </a:cubicBezTo>
                    <a:cubicBezTo>
                      <a:pt x="539902" y="500896"/>
                      <a:pt x="537024" y="500896"/>
                      <a:pt x="534145" y="500896"/>
                    </a:cubicBezTo>
                    <a:cubicBezTo>
                      <a:pt x="531266" y="500896"/>
                      <a:pt x="529827" y="498031"/>
                      <a:pt x="525509" y="499464"/>
                    </a:cubicBezTo>
                    <a:cubicBezTo>
                      <a:pt x="522630" y="499464"/>
                      <a:pt x="519751" y="496599"/>
                      <a:pt x="516873" y="495166"/>
                    </a:cubicBezTo>
                    <a:cubicBezTo>
                      <a:pt x="513994" y="493734"/>
                      <a:pt x="518312" y="492301"/>
                      <a:pt x="516873" y="490869"/>
                    </a:cubicBezTo>
                    <a:cubicBezTo>
                      <a:pt x="515433" y="489436"/>
                      <a:pt x="509676" y="489436"/>
                      <a:pt x="508237" y="485139"/>
                    </a:cubicBezTo>
                    <a:cubicBezTo>
                      <a:pt x="507517" y="483707"/>
                      <a:pt x="508956" y="483707"/>
                      <a:pt x="510755" y="484065"/>
                    </a:cubicBezTo>
                    <a:close/>
                    <a:moveTo>
                      <a:pt x="447040" y="472502"/>
                    </a:moveTo>
                    <a:cubicBezTo>
                      <a:pt x="449014" y="473756"/>
                      <a:pt x="451526" y="475908"/>
                      <a:pt x="452243" y="476625"/>
                    </a:cubicBezTo>
                    <a:cubicBezTo>
                      <a:pt x="452243" y="476625"/>
                      <a:pt x="459420" y="482361"/>
                      <a:pt x="462290" y="485229"/>
                    </a:cubicBezTo>
                    <a:cubicBezTo>
                      <a:pt x="465161" y="488097"/>
                      <a:pt x="466596" y="483795"/>
                      <a:pt x="468032" y="480927"/>
                    </a:cubicBezTo>
                    <a:cubicBezTo>
                      <a:pt x="469467" y="478059"/>
                      <a:pt x="472337" y="478059"/>
                      <a:pt x="476643" y="476625"/>
                    </a:cubicBezTo>
                    <a:cubicBezTo>
                      <a:pt x="480949" y="475191"/>
                      <a:pt x="479514" y="476625"/>
                      <a:pt x="480949" y="479493"/>
                    </a:cubicBezTo>
                    <a:cubicBezTo>
                      <a:pt x="480949" y="480927"/>
                      <a:pt x="479514" y="485229"/>
                      <a:pt x="479514" y="486663"/>
                    </a:cubicBezTo>
                    <a:cubicBezTo>
                      <a:pt x="479514" y="488097"/>
                      <a:pt x="483820" y="483795"/>
                      <a:pt x="486690" y="480927"/>
                    </a:cubicBezTo>
                    <a:cubicBezTo>
                      <a:pt x="489561" y="479493"/>
                      <a:pt x="493867" y="479493"/>
                      <a:pt x="493867" y="482361"/>
                    </a:cubicBezTo>
                    <a:cubicBezTo>
                      <a:pt x="495302" y="483795"/>
                      <a:pt x="493867" y="488097"/>
                      <a:pt x="495302" y="490966"/>
                    </a:cubicBezTo>
                    <a:cubicBezTo>
                      <a:pt x="495302" y="493834"/>
                      <a:pt x="492432" y="492400"/>
                      <a:pt x="489561" y="495268"/>
                    </a:cubicBezTo>
                    <a:cubicBezTo>
                      <a:pt x="486690" y="496702"/>
                      <a:pt x="485255" y="495268"/>
                      <a:pt x="482385" y="493834"/>
                    </a:cubicBezTo>
                    <a:cubicBezTo>
                      <a:pt x="479514" y="493834"/>
                      <a:pt x="480949" y="496702"/>
                      <a:pt x="479514" y="498136"/>
                    </a:cubicBezTo>
                    <a:cubicBezTo>
                      <a:pt x="478079" y="498136"/>
                      <a:pt x="472337" y="496702"/>
                      <a:pt x="469467" y="493834"/>
                    </a:cubicBezTo>
                    <a:cubicBezTo>
                      <a:pt x="465161" y="492400"/>
                      <a:pt x="465161" y="492400"/>
                      <a:pt x="462290" y="493834"/>
                    </a:cubicBezTo>
                    <a:cubicBezTo>
                      <a:pt x="459420" y="496702"/>
                      <a:pt x="457985" y="492400"/>
                      <a:pt x="455114" y="489532"/>
                    </a:cubicBezTo>
                    <a:cubicBezTo>
                      <a:pt x="452243" y="486663"/>
                      <a:pt x="447937" y="478059"/>
                      <a:pt x="445067" y="473757"/>
                    </a:cubicBezTo>
                    <a:cubicBezTo>
                      <a:pt x="443631" y="470888"/>
                      <a:pt x="445067" y="471247"/>
                      <a:pt x="447040" y="472502"/>
                    </a:cubicBezTo>
                    <a:close/>
                    <a:moveTo>
                      <a:pt x="526863" y="387676"/>
                    </a:moveTo>
                    <a:cubicBezTo>
                      <a:pt x="527580" y="386597"/>
                      <a:pt x="528297" y="386237"/>
                      <a:pt x="528297" y="387676"/>
                    </a:cubicBezTo>
                    <a:cubicBezTo>
                      <a:pt x="529731" y="390553"/>
                      <a:pt x="531165" y="394869"/>
                      <a:pt x="529731" y="397747"/>
                    </a:cubicBezTo>
                    <a:cubicBezTo>
                      <a:pt x="526863" y="399185"/>
                      <a:pt x="525429" y="400624"/>
                      <a:pt x="525429" y="404940"/>
                    </a:cubicBezTo>
                    <a:cubicBezTo>
                      <a:pt x="525429" y="410695"/>
                      <a:pt x="526863" y="413572"/>
                      <a:pt x="521127" y="416450"/>
                    </a:cubicBezTo>
                    <a:cubicBezTo>
                      <a:pt x="516824" y="419327"/>
                      <a:pt x="501049" y="429398"/>
                      <a:pt x="503917" y="425082"/>
                    </a:cubicBezTo>
                    <a:cubicBezTo>
                      <a:pt x="503917" y="425082"/>
                      <a:pt x="505352" y="420766"/>
                      <a:pt x="508220" y="417888"/>
                    </a:cubicBezTo>
                    <a:cubicBezTo>
                      <a:pt x="512522" y="415011"/>
                      <a:pt x="515390" y="415011"/>
                      <a:pt x="516824" y="410695"/>
                    </a:cubicBezTo>
                    <a:cubicBezTo>
                      <a:pt x="519692" y="406379"/>
                      <a:pt x="518258" y="407817"/>
                      <a:pt x="521127" y="402063"/>
                    </a:cubicBezTo>
                    <a:cubicBezTo>
                      <a:pt x="522561" y="396308"/>
                      <a:pt x="523995" y="394869"/>
                      <a:pt x="525429" y="391992"/>
                    </a:cubicBezTo>
                    <a:cubicBezTo>
                      <a:pt x="525429" y="390553"/>
                      <a:pt x="526146" y="388755"/>
                      <a:pt x="526863" y="387676"/>
                    </a:cubicBezTo>
                    <a:close/>
                    <a:moveTo>
                      <a:pt x="15955" y="301859"/>
                    </a:moveTo>
                    <a:cubicBezTo>
                      <a:pt x="17391" y="300426"/>
                      <a:pt x="23134" y="300426"/>
                      <a:pt x="26006" y="301859"/>
                    </a:cubicBezTo>
                    <a:cubicBezTo>
                      <a:pt x="27442" y="301859"/>
                      <a:pt x="31749" y="301859"/>
                      <a:pt x="34621" y="304725"/>
                    </a:cubicBezTo>
                    <a:cubicBezTo>
                      <a:pt x="36056" y="306158"/>
                      <a:pt x="48978" y="309024"/>
                      <a:pt x="51850" y="309024"/>
                    </a:cubicBezTo>
                    <a:cubicBezTo>
                      <a:pt x="54722" y="310457"/>
                      <a:pt x="57593" y="307591"/>
                      <a:pt x="60465" y="307591"/>
                    </a:cubicBezTo>
                    <a:cubicBezTo>
                      <a:pt x="63336" y="307591"/>
                      <a:pt x="71951" y="309024"/>
                      <a:pt x="73387" y="307591"/>
                    </a:cubicBezTo>
                    <a:cubicBezTo>
                      <a:pt x="76258" y="306158"/>
                      <a:pt x="80566" y="309024"/>
                      <a:pt x="80566" y="309024"/>
                    </a:cubicBezTo>
                    <a:cubicBezTo>
                      <a:pt x="82002" y="310457"/>
                      <a:pt x="106410" y="314756"/>
                      <a:pt x="113589" y="313323"/>
                    </a:cubicBezTo>
                    <a:cubicBezTo>
                      <a:pt x="119332" y="310457"/>
                      <a:pt x="122204" y="309024"/>
                      <a:pt x="123640" y="311890"/>
                    </a:cubicBezTo>
                    <a:cubicBezTo>
                      <a:pt x="125075" y="314756"/>
                      <a:pt x="132254" y="309024"/>
                      <a:pt x="137998" y="307591"/>
                    </a:cubicBezTo>
                    <a:cubicBezTo>
                      <a:pt x="142305" y="306158"/>
                      <a:pt x="146612" y="314756"/>
                      <a:pt x="146612" y="320488"/>
                    </a:cubicBezTo>
                    <a:cubicBezTo>
                      <a:pt x="146612" y="326220"/>
                      <a:pt x="143741" y="324787"/>
                      <a:pt x="143741" y="327653"/>
                    </a:cubicBezTo>
                    <a:cubicBezTo>
                      <a:pt x="143741" y="331953"/>
                      <a:pt x="146612" y="331953"/>
                      <a:pt x="146612" y="333386"/>
                    </a:cubicBezTo>
                    <a:cubicBezTo>
                      <a:pt x="146612" y="336252"/>
                      <a:pt x="143741" y="334819"/>
                      <a:pt x="142305" y="336252"/>
                    </a:cubicBezTo>
                    <a:cubicBezTo>
                      <a:pt x="140869" y="339118"/>
                      <a:pt x="137998" y="339118"/>
                      <a:pt x="135126" y="337685"/>
                    </a:cubicBezTo>
                    <a:cubicBezTo>
                      <a:pt x="132254" y="336252"/>
                      <a:pt x="132254" y="337685"/>
                      <a:pt x="127947" y="340551"/>
                    </a:cubicBezTo>
                    <a:cubicBezTo>
                      <a:pt x="123640" y="343417"/>
                      <a:pt x="125075" y="346283"/>
                      <a:pt x="123640" y="352015"/>
                    </a:cubicBezTo>
                    <a:cubicBezTo>
                      <a:pt x="123640" y="357747"/>
                      <a:pt x="126511" y="356314"/>
                      <a:pt x="129383" y="359180"/>
                    </a:cubicBezTo>
                    <a:cubicBezTo>
                      <a:pt x="133690" y="362046"/>
                      <a:pt x="136562" y="363479"/>
                      <a:pt x="140869" y="363479"/>
                    </a:cubicBezTo>
                    <a:cubicBezTo>
                      <a:pt x="145176" y="363479"/>
                      <a:pt x="143741" y="369211"/>
                      <a:pt x="143741" y="372077"/>
                    </a:cubicBezTo>
                    <a:cubicBezTo>
                      <a:pt x="143741" y="374943"/>
                      <a:pt x="145176" y="374943"/>
                      <a:pt x="148048" y="374943"/>
                    </a:cubicBezTo>
                    <a:cubicBezTo>
                      <a:pt x="150920" y="374943"/>
                      <a:pt x="148048" y="366345"/>
                      <a:pt x="150920" y="364912"/>
                    </a:cubicBezTo>
                    <a:cubicBezTo>
                      <a:pt x="153791" y="363479"/>
                      <a:pt x="152355" y="359180"/>
                      <a:pt x="149484" y="354881"/>
                    </a:cubicBezTo>
                    <a:cubicBezTo>
                      <a:pt x="148048" y="352015"/>
                      <a:pt x="150920" y="346283"/>
                      <a:pt x="150920" y="343417"/>
                    </a:cubicBezTo>
                    <a:cubicBezTo>
                      <a:pt x="150920" y="340551"/>
                      <a:pt x="153791" y="339118"/>
                      <a:pt x="156663" y="340551"/>
                    </a:cubicBezTo>
                    <a:cubicBezTo>
                      <a:pt x="159534" y="340551"/>
                      <a:pt x="162406" y="341984"/>
                      <a:pt x="163842" y="343417"/>
                    </a:cubicBezTo>
                    <a:cubicBezTo>
                      <a:pt x="166713" y="344850"/>
                      <a:pt x="165278" y="344850"/>
                      <a:pt x="168149" y="349149"/>
                    </a:cubicBezTo>
                    <a:cubicBezTo>
                      <a:pt x="169585" y="353448"/>
                      <a:pt x="172457" y="349149"/>
                      <a:pt x="173892" y="346283"/>
                    </a:cubicBezTo>
                    <a:cubicBezTo>
                      <a:pt x="175328" y="341984"/>
                      <a:pt x="178200" y="346283"/>
                      <a:pt x="179635" y="352015"/>
                    </a:cubicBezTo>
                    <a:cubicBezTo>
                      <a:pt x="182507" y="357747"/>
                      <a:pt x="182507" y="359180"/>
                      <a:pt x="186815" y="363479"/>
                    </a:cubicBezTo>
                    <a:cubicBezTo>
                      <a:pt x="191122" y="369211"/>
                      <a:pt x="193994" y="380675"/>
                      <a:pt x="195430" y="384974"/>
                    </a:cubicBezTo>
                    <a:cubicBezTo>
                      <a:pt x="198301" y="389273"/>
                      <a:pt x="196865" y="389273"/>
                      <a:pt x="193994" y="389273"/>
                    </a:cubicBezTo>
                    <a:cubicBezTo>
                      <a:pt x="191122" y="387840"/>
                      <a:pt x="183943" y="392139"/>
                      <a:pt x="181071" y="393572"/>
                    </a:cubicBezTo>
                    <a:cubicBezTo>
                      <a:pt x="179635" y="395005"/>
                      <a:pt x="175328" y="396438"/>
                      <a:pt x="171021" y="399304"/>
                    </a:cubicBezTo>
                    <a:cubicBezTo>
                      <a:pt x="168149" y="400737"/>
                      <a:pt x="166713" y="403604"/>
                      <a:pt x="163842" y="405037"/>
                    </a:cubicBezTo>
                    <a:cubicBezTo>
                      <a:pt x="159534" y="406470"/>
                      <a:pt x="159534" y="409336"/>
                      <a:pt x="156663" y="413635"/>
                    </a:cubicBezTo>
                    <a:cubicBezTo>
                      <a:pt x="153791" y="419367"/>
                      <a:pt x="148048" y="423666"/>
                      <a:pt x="148048" y="427965"/>
                    </a:cubicBezTo>
                    <a:cubicBezTo>
                      <a:pt x="146612" y="430831"/>
                      <a:pt x="148048" y="436563"/>
                      <a:pt x="145176" y="436563"/>
                    </a:cubicBezTo>
                    <a:cubicBezTo>
                      <a:pt x="143741" y="437996"/>
                      <a:pt x="142305" y="430831"/>
                      <a:pt x="139433" y="429398"/>
                    </a:cubicBezTo>
                    <a:cubicBezTo>
                      <a:pt x="137998" y="427965"/>
                      <a:pt x="130819" y="426532"/>
                      <a:pt x="123640" y="427965"/>
                    </a:cubicBezTo>
                    <a:cubicBezTo>
                      <a:pt x="115025" y="430831"/>
                      <a:pt x="120768" y="443728"/>
                      <a:pt x="122204" y="446594"/>
                    </a:cubicBezTo>
                    <a:cubicBezTo>
                      <a:pt x="122204" y="449460"/>
                      <a:pt x="130819" y="443728"/>
                      <a:pt x="132254" y="440862"/>
                    </a:cubicBezTo>
                    <a:cubicBezTo>
                      <a:pt x="135126" y="437996"/>
                      <a:pt x="136562" y="442295"/>
                      <a:pt x="136562" y="445161"/>
                    </a:cubicBezTo>
                    <a:cubicBezTo>
                      <a:pt x="136562" y="448027"/>
                      <a:pt x="135126" y="452326"/>
                      <a:pt x="137998" y="452326"/>
                    </a:cubicBezTo>
                    <a:cubicBezTo>
                      <a:pt x="140869" y="453759"/>
                      <a:pt x="142305" y="453759"/>
                      <a:pt x="145176" y="459491"/>
                    </a:cubicBezTo>
                    <a:cubicBezTo>
                      <a:pt x="146612" y="463790"/>
                      <a:pt x="152355" y="462357"/>
                      <a:pt x="156663" y="459491"/>
                    </a:cubicBezTo>
                    <a:cubicBezTo>
                      <a:pt x="160970" y="456625"/>
                      <a:pt x="179635" y="462357"/>
                      <a:pt x="181071" y="463790"/>
                    </a:cubicBezTo>
                    <a:cubicBezTo>
                      <a:pt x="183943" y="465223"/>
                      <a:pt x="189686" y="465223"/>
                      <a:pt x="192558" y="469522"/>
                    </a:cubicBezTo>
                    <a:cubicBezTo>
                      <a:pt x="195430" y="472388"/>
                      <a:pt x="205480" y="482420"/>
                      <a:pt x="206916" y="482420"/>
                    </a:cubicBezTo>
                    <a:cubicBezTo>
                      <a:pt x="206916" y="483853"/>
                      <a:pt x="222710" y="485286"/>
                      <a:pt x="228453" y="489585"/>
                    </a:cubicBezTo>
                    <a:cubicBezTo>
                      <a:pt x="232760" y="492451"/>
                      <a:pt x="225581" y="506781"/>
                      <a:pt x="224145" y="513946"/>
                    </a:cubicBezTo>
                    <a:cubicBezTo>
                      <a:pt x="222710" y="521111"/>
                      <a:pt x="216967" y="525410"/>
                      <a:pt x="214095" y="526843"/>
                    </a:cubicBezTo>
                    <a:cubicBezTo>
                      <a:pt x="211223" y="528276"/>
                      <a:pt x="193994" y="551204"/>
                      <a:pt x="191122" y="554071"/>
                    </a:cubicBezTo>
                    <a:cubicBezTo>
                      <a:pt x="188251" y="556937"/>
                      <a:pt x="178200" y="564102"/>
                      <a:pt x="176764" y="566968"/>
                    </a:cubicBezTo>
                    <a:cubicBezTo>
                      <a:pt x="173892" y="569834"/>
                      <a:pt x="173892" y="572700"/>
                      <a:pt x="173892" y="575566"/>
                    </a:cubicBezTo>
                    <a:cubicBezTo>
                      <a:pt x="175328" y="579865"/>
                      <a:pt x="175328" y="581298"/>
                      <a:pt x="173892" y="585597"/>
                    </a:cubicBezTo>
                    <a:cubicBezTo>
                      <a:pt x="172457" y="588463"/>
                      <a:pt x="171021" y="592762"/>
                      <a:pt x="173892" y="595628"/>
                    </a:cubicBezTo>
                    <a:cubicBezTo>
                      <a:pt x="175328" y="599927"/>
                      <a:pt x="176764" y="599927"/>
                      <a:pt x="173892" y="599927"/>
                    </a:cubicBezTo>
                    <a:cubicBezTo>
                      <a:pt x="171021" y="601360"/>
                      <a:pt x="163842" y="599927"/>
                      <a:pt x="159534" y="591329"/>
                    </a:cubicBezTo>
                    <a:cubicBezTo>
                      <a:pt x="153791" y="584164"/>
                      <a:pt x="159534" y="565535"/>
                      <a:pt x="159534" y="561236"/>
                    </a:cubicBezTo>
                    <a:cubicBezTo>
                      <a:pt x="159534" y="555504"/>
                      <a:pt x="163842" y="529709"/>
                      <a:pt x="163842" y="523977"/>
                    </a:cubicBezTo>
                    <a:cubicBezTo>
                      <a:pt x="165278" y="518245"/>
                      <a:pt x="160970" y="513946"/>
                      <a:pt x="158099" y="512513"/>
                    </a:cubicBezTo>
                    <a:cubicBezTo>
                      <a:pt x="153791" y="509647"/>
                      <a:pt x="149484" y="498183"/>
                      <a:pt x="146612" y="493884"/>
                    </a:cubicBezTo>
                    <a:cubicBezTo>
                      <a:pt x="145176" y="489585"/>
                      <a:pt x="146612" y="485286"/>
                      <a:pt x="148048" y="480987"/>
                    </a:cubicBezTo>
                    <a:cubicBezTo>
                      <a:pt x="149484" y="478120"/>
                      <a:pt x="149484" y="473821"/>
                      <a:pt x="148048" y="470955"/>
                    </a:cubicBezTo>
                    <a:cubicBezTo>
                      <a:pt x="146612" y="468089"/>
                      <a:pt x="139433" y="463790"/>
                      <a:pt x="136562" y="462357"/>
                    </a:cubicBezTo>
                    <a:cubicBezTo>
                      <a:pt x="133690" y="460924"/>
                      <a:pt x="130819" y="459491"/>
                      <a:pt x="127947" y="456625"/>
                    </a:cubicBezTo>
                    <a:cubicBezTo>
                      <a:pt x="125075" y="453759"/>
                      <a:pt x="120768" y="453759"/>
                      <a:pt x="113589" y="452326"/>
                    </a:cubicBezTo>
                    <a:cubicBezTo>
                      <a:pt x="106410" y="450893"/>
                      <a:pt x="102103" y="440862"/>
                      <a:pt x="99231" y="437996"/>
                    </a:cubicBezTo>
                    <a:cubicBezTo>
                      <a:pt x="97795" y="435130"/>
                      <a:pt x="97795" y="439429"/>
                      <a:pt x="97795" y="443728"/>
                    </a:cubicBezTo>
                    <a:cubicBezTo>
                      <a:pt x="96360" y="448027"/>
                      <a:pt x="87745" y="429398"/>
                      <a:pt x="80566" y="420800"/>
                    </a:cubicBezTo>
                    <a:cubicBezTo>
                      <a:pt x="71951" y="410769"/>
                      <a:pt x="71951" y="393572"/>
                      <a:pt x="71951" y="387840"/>
                    </a:cubicBezTo>
                    <a:cubicBezTo>
                      <a:pt x="71951" y="383541"/>
                      <a:pt x="64772" y="372077"/>
                      <a:pt x="57593" y="367778"/>
                    </a:cubicBezTo>
                    <a:cubicBezTo>
                      <a:pt x="48978" y="363479"/>
                      <a:pt x="47543" y="357747"/>
                      <a:pt x="46107" y="352015"/>
                    </a:cubicBezTo>
                    <a:cubicBezTo>
                      <a:pt x="43235" y="347716"/>
                      <a:pt x="36056" y="347716"/>
                      <a:pt x="30313" y="352015"/>
                    </a:cubicBezTo>
                    <a:cubicBezTo>
                      <a:pt x="24570" y="356314"/>
                      <a:pt x="17391" y="354881"/>
                      <a:pt x="8776" y="352015"/>
                    </a:cubicBezTo>
                    <a:cubicBezTo>
                      <a:pt x="162" y="349149"/>
                      <a:pt x="3033" y="334819"/>
                      <a:pt x="162" y="329087"/>
                    </a:cubicBezTo>
                    <a:cubicBezTo>
                      <a:pt x="-1274" y="323354"/>
                      <a:pt x="7340" y="320488"/>
                      <a:pt x="4469" y="316189"/>
                    </a:cubicBezTo>
                    <a:cubicBezTo>
                      <a:pt x="1597" y="311890"/>
                      <a:pt x="4469" y="311890"/>
                      <a:pt x="7340" y="309024"/>
                    </a:cubicBezTo>
                    <a:cubicBezTo>
                      <a:pt x="10212" y="307591"/>
                      <a:pt x="14519" y="303292"/>
                      <a:pt x="15955" y="301859"/>
                    </a:cubicBezTo>
                    <a:close/>
                    <a:moveTo>
                      <a:pt x="186781" y="274448"/>
                    </a:moveTo>
                    <a:lnTo>
                      <a:pt x="257129" y="274448"/>
                    </a:lnTo>
                    <a:cubicBezTo>
                      <a:pt x="254258" y="278756"/>
                      <a:pt x="251387" y="284499"/>
                      <a:pt x="249951" y="287371"/>
                    </a:cubicBezTo>
                    <a:cubicBezTo>
                      <a:pt x="248515" y="290242"/>
                      <a:pt x="249951" y="295986"/>
                      <a:pt x="251387" y="301729"/>
                    </a:cubicBezTo>
                    <a:cubicBezTo>
                      <a:pt x="252822" y="307472"/>
                      <a:pt x="248515" y="308908"/>
                      <a:pt x="245644" y="311780"/>
                    </a:cubicBezTo>
                    <a:cubicBezTo>
                      <a:pt x="242773" y="316088"/>
                      <a:pt x="228416" y="326138"/>
                      <a:pt x="222673" y="329010"/>
                    </a:cubicBezTo>
                    <a:cubicBezTo>
                      <a:pt x="218366" y="331882"/>
                      <a:pt x="218366" y="336189"/>
                      <a:pt x="215495" y="341933"/>
                    </a:cubicBezTo>
                    <a:cubicBezTo>
                      <a:pt x="214059" y="347676"/>
                      <a:pt x="214059" y="351984"/>
                      <a:pt x="211188" y="353419"/>
                    </a:cubicBezTo>
                    <a:cubicBezTo>
                      <a:pt x="208316" y="356291"/>
                      <a:pt x="209752" y="350548"/>
                      <a:pt x="205445" y="350548"/>
                    </a:cubicBezTo>
                    <a:cubicBezTo>
                      <a:pt x="202574" y="350548"/>
                      <a:pt x="198267" y="340497"/>
                      <a:pt x="195395" y="331882"/>
                    </a:cubicBezTo>
                    <a:cubicBezTo>
                      <a:pt x="191088" y="324703"/>
                      <a:pt x="192524" y="317523"/>
                      <a:pt x="192524" y="314652"/>
                    </a:cubicBezTo>
                    <a:cubicBezTo>
                      <a:pt x="193960" y="311780"/>
                      <a:pt x="193960" y="307472"/>
                      <a:pt x="192524" y="304601"/>
                    </a:cubicBezTo>
                    <a:cubicBezTo>
                      <a:pt x="191088" y="301729"/>
                      <a:pt x="189653" y="304601"/>
                      <a:pt x="189653" y="297422"/>
                    </a:cubicBezTo>
                    <a:cubicBezTo>
                      <a:pt x="189653" y="293114"/>
                      <a:pt x="186781" y="278756"/>
                      <a:pt x="186781" y="274448"/>
                    </a:cubicBezTo>
                    <a:close/>
                    <a:moveTo>
                      <a:pt x="465186" y="265820"/>
                    </a:moveTo>
                    <a:cubicBezTo>
                      <a:pt x="479543" y="262953"/>
                      <a:pt x="485285" y="278721"/>
                      <a:pt x="492464" y="283021"/>
                    </a:cubicBezTo>
                    <a:cubicBezTo>
                      <a:pt x="501078" y="285888"/>
                      <a:pt x="518306" y="290188"/>
                      <a:pt x="522613" y="290188"/>
                    </a:cubicBezTo>
                    <a:cubicBezTo>
                      <a:pt x="531227" y="290188"/>
                      <a:pt x="548455" y="294488"/>
                      <a:pt x="549891" y="295921"/>
                    </a:cubicBezTo>
                    <a:cubicBezTo>
                      <a:pt x="551326" y="297355"/>
                      <a:pt x="564248" y="303088"/>
                      <a:pt x="571426" y="301655"/>
                    </a:cubicBezTo>
                    <a:cubicBezTo>
                      <a:pt x="577169" y="300222"/>
                      <a:pt x="594397" y="311689"/>
                      <a:pt x="595832" y="314556"/>
                    </a:cubicBezTo>
                    <a:cubicBezTo>
                      <a:pt x="598704" y="315989"/>
                      <a:pt x="605882" y="321723"/>
                      <a:pt x="605882" y="323156"/>
                    </a:cubicBezTo>
                    <a:cubicBezTo>
                      <a:pt x="605882" y="326023"/>
                      <a:pt x="601575" y="330323"/>
                      <a:pt x="600140" y="333190"/>
                    </a:cubicBezTo>
                    <a:cubicBezTo>
                      <a:pt x="597268" y="334623"/>
                      <a:pt x="594397" y="330323"/>
                      <a:pt x="590090" y="330323"/>
                    </a:cubicBezTo>
                    <a:cubicBezTo>
                      <a:pt x="585783" y="330323"/>
                      <a:pt x="588654" y="334623"/>
                      <a:pt x="587218" y="338923"/>
                    </a:cubicBezTo>
                    <a:cubicBezTo>
                      <a:pt x="585783" y="343224"/>
                      <a:pt x="569990" y="348957"/>
                      <a:pt x="565683" y="351824"/>
                    </a:cubicBezTo>
                    <a:cubicBezTo>
                      <a:pt x="561376" y="353257"/>
                      <a:pt x="561376" y="354691"/>
                      <a:pt x="561376" y="357558"/>
                    </a:cubicBezTo>
                    <a:cubicBezTo>
                      <a:pt x="561376" y="360424"/>
                      <a:pt x="559941" y="363291"/>
                      <a:pt x="555634" y="367591"/>
                    </a:cubicBezTo>
                    <a:cubicBezTo>
                      <a:pt x="551326" y="371892"/>
                      <a:pt x="548455" y="377625"/>
                      <a:pt x="547019" y="381925"/>
                    </a:cubicBezTo>
                    <a:cubicBezTo>
                      <a:pt x="545584" y="386226"/>
                      <a:pt x="545584" y="377625"/>
                      <a:pt x="544148" y="373325"/>
                    </a:cubicBezTo>
                    <a:cubicBezTo>
                      <a:pt x="544148" y="370458"/>
                      <a:pt x="548455" y="353257"/>
                      <a:pt x="534098" y="354691"/>
                    </a:cubicBezTo>
                    <a:cubicBezTo>
                      <a:pt x="531227" y="354691"/>
                      <a:pt x="525484" y="358991"/>
                      <a:pt x="521177" y="363291"/>
                    </a:cubicBezTo>
                    <a:cubicBezTo>
                      <a:pt x="518306" y="367591"/>
                      <a:pt x="522613" y="367591"/>
                      <a:pt x="525484" y="370458"/>
                    </a:cubicBezTo>
                    <a:cubicBezTo>
                      <a:pt x="526920" y="374758"/>
                      <a:pt x="524049" y="379059"/>
                      <a:pt x="522613" y="383359"/>
                    </a:cubicBezTo>
                    <a:cubicBezTo>
                      <a:pt x="521177" y="389092"/>
                      <a:pt x="508256" y="400560"/>
                      <a:pt x="506820" y="401993"/>
                    </a:cubicBezTo>
                    <a:cubicBezTo>
                      <a:pt x="505385" y="404860"/>
                      <a:pt x="505385" y="412027"/>
                      <a:pt x="505385" y="414894"/>
                    </a:cubicBezTo>
                    <a:cubicBezTo>
                      <a:pt x="505385" y="416327"/>
                      <a:pt x="501078" y="416327"/>
                      <a:pt x="496771" y="417760"/>
                    </a:cubicBezTo>
                    <a:cubicBezTo>
                      <a:pt x="492464" y="419194"/>
                      <a:pt x="496771" y="410593"/>
                      <a:pt x="495335" y="407727"/>
                    </a:cubicBezTo>
                    <a:cubicBezTo>
                      <a:pt x="493899" y="404860"/>
                      <a:pt x="489592" y="409160"/>
                      <a:pt x="486721" y="413460"/>
                    </a:cubicBezTo>
                    <a:cubicBezTo>
                      <a:pt x="483850" y="419194"/>
                      <a:pt x="491028" y="423494"/>
                      <a:pt x="489592" y="432094"/>
                    </a:cubicBezTo>
                    <a:cubicBezTo>
                      <a:pt x="489592" y="442128"/>
                      <a:pt x="473800" y="444995"/>
                      <a:pt x="470929" y="444995"/>
                    </a:cubicBezTo>
                    <a:cubicBezTo>
                      <a:pt x="468057" y="444995"/>
                      <a:pt x="465186" y="449295"/>
                      <a:pt x="469493" y="455029"/>
                    </a:cubicBezTo>
                    <a:cubicBezTo>
                      <a:pt x="473800" y="462196"/>
                      <a:pt x="466622" y="463629"/>
                      <a:pt x="462314" y="466496"/>
                    </a:cubicBezTo>
                    <a:cubicBezTo>
                      <a:pt x="458007" y="469363"/>
                      <a:pt x="458007" y="465063"/>
                      <a:pt x="456572" y="462196"/>
                    </a:cubicBezTo>
                    <a:cubicBezTo>
                      <a:pt x="453700" y="460762"/>
                      <a:pt x="452265" y="466496"/>
                      <a:pt x="450829" y="469363"/>
                    </a:cubicBezTo>
                    <a:cubicBezTo>
                      <a:pt x="449393" y="470796"/>
                      <a:pt x="449393" y="462196"/>
                      <a:pt x="449393" y="457896"/>
                    </a:cubicBezTo>
                    <a:cubicBezTo>
                      <a:pt x="447958" y="453595"/>
                      <a:pt x="439344" y="447862"/>
                      <a:pt x="436472" y="444995"/>
                    </a:cubicBezTo>
                    <a:cubicBezTo>
                      <a:pt x="435037" y="442128"/>
                      <a:pt x="435037" y="446428"/>
                      <a:pt x="430730" y="449295"/>
                    </a:cubicBezTo>
                    <a:cubicBezTo>
                      <a:pt x="426423" y="452162"/>
                      <a:pt x="420680" y="463629"/>
                      <a:pt x="419244" y="467929"/>
                    </a:cubicBezTo>
                    <a:cubicBezTo>
                      <a:pt x="416373" y="472230"/>
                      <a:pt x="414937" y="472230"/>
                      <a:pt x="413501" y="469363"/>
                    </a:cubicBezTo>
                    <a:cubicBezTo>
                      <a:pt x="412066" y="467929"/>
                      <a:pt x="406323" y="449295"/>
                      <a:pt x="402016" y="446428"/>
                    </a:cubicBezTo>
                    <a:cubicBezTo>
                      <a:pt x="399145" y="443562"/>
                      <a:pt x="391966" y="437828"/>
                      <a:pt x="384788" y="436395"/>
                    </a:cubicBezTo>
                    <a:cubicBezTo>
                      <a:pt x="379045" y="436395"/>
                      <a:pt x="377610" y="433528"/>
                      <a:pt x="373302" y="432094"/>
                    </a:cubicBezTo>
                    <a:cubicBezTo>
                      <a:pt x="368995" y="430661"/>
                      <a:pt x="367560" y="429228"/>
                      <a:pt x="367560" y="432094"/>
                    </a:cubicBezTo>
                    <a:cubicBezTo>
                      <a:pt x="367560" y="434961"/>
                      <a:pt x="371867" y="436395"/>
                      <a:pt x="376174" y="436395"/>
                    </a:cubicBezTo>
                    <a:cubicBezTo>
                      <a:pt x="379045" y="436395"/>
                      <a:pt x="381917" y="442128"/>
                      <a:pt x="381917" y="446428"/>
                    </a:cubicBezTo>
                    <a:cubicBezTo>
                      <a:pt x="381917" y="450729"/>
                      <a:pt x="371867" y="453595"/>
                      <a:pt x="364688" y="456462"/>
                    </a:cubicBezTo>
                    <a:cubicBezTo>
                      <a:pt x="357510" y="459329"/>
                      <a:pt x="351767" y="446428"/>
                      <a:pt x="350332" y="442128"/>
                    </a:cubicBezTo>
                    <a:cubicBezTo>
                      <a:pt x="347460" y="437828"/>
                      <a:pt x="344589" y="436395"/>
                      <a:pt x="344589" y="439261"/>
                    </a:cubicBezTo>
                    <a:cubicBezTo>
                      <a:pt x="344589" y="440695"/>
                      <a:pt x="350332" y="449295"/>
                      <a:pt x="353203" y="455029"/>
                    </a:cubicBezTo>
                    <a:cubicBezTo>
                      <a:pt x="354639" y="459329"/>
                      <a:pt x="363253" y="459329"/>
                      <a:pt x="368995" y="459329"/>
                    </a:cubicBezTo>
                    <a:cubicBezTo>
                      <a:pt x="374738" y="459329"/>
                      <a:pt x="371867" y="460762"/>
                      <a:pt x="370431" y="466496"/>
                    </a:cubicBezTo>
                    <a:cubicBezTo>
                      <a:pt x="368995" y="472230"/>
                      <a:pt x="357510" y="486564"/>
                      <a:pt x="354639" y="489430"/>
                    </a:cubicBezTo>
                    <a:cubicBezTo>
                      <a:pt x="351767" y="492297"/>
                      <a:pt x="353203" y="505198"/>
                      <a:pt x="353203" y="510931"/>
                    </a:cubicBezTo>
                    <a:cubicBezTo>
                      <a:pt x="353203" y="516665"/>
                      <a:pt x="347460" y="516665"/>
                      <a:pt x="343153" y="520965"/>
                    </a:cubicBezTo>
                    <a:cubicBezTo>
                      <a:pt x="340282" y="525265"/>
                      <a:pt x="338846" y="532432"/>
                      <a:pt x="335975" y="539599"/>
                    </a:cubicBezTo>
                    <a:cubicBezTo>
                      <a:pt x="333104" y="545333"/>
                      <a:pt x="325925" y="548200"/>
                      <a:pt x="317311" y="548200"/>
                    </a:cubicBezTo>
                    <a:cubicBezTo>
                      <a:pt x="310133" y="549633"/>
                      <a:pt x="313004" y="542466"/>
                      <a:pt x="311568" y="536733"/>
                    </a:cubicBezTo>
                    <a:cubicBezTo>
                      <a:pt x="310133" y="530999"/>
                      <a:pt x="304390" y="495164"/>
                      <a:pt x="301519" y="489430"/>
                    </a:cubicBezTo>
                    <a:cubicBezTo>
                      <a:pt x="298647" y="485130"/>
                      <a:pt x="297212" y="483697"/>
                      <a:pt x="298647" y="479397"/>
                    </a:cubicBezTo>
                    <a:cubicBezTo>
                      <a:pt x="300083" y="473663"/>
                      <a:pt x="291469" y="472230"/>
                      <a:pt x="275676" y="475096"/>
                    </a:cubicBezTo>
                    <a:cubicBezTo>
                      <a:pt x="259884" y="477963"/>
                      <a:pt x="254141" y="455029"/>
                      <a:pt x="254141" y="446428"/>
                    </a:cubicBezTo>
                    <a:cubicBezTo>
                      <a:pt x="254141" y="437828"/>
                      <a:pt x="268498" y="422061"/>
                      <a:pt x="269934" y="419194"/>
                    </a:cubicBezTo>
                    <a:cubicBezTo>
                      <a:pt x="271369" y="417760"/>
                      <a:pt x="271369" y="416327"/>
                      <a:pt x="277112" y="416327"/>
                    </a:cubicBezTo>
                    <a:cubicBezTo>
                      <a:pt x="281419" y="414894"/>
                      <a:pt x="297212" y="410593"/>
                      <a:pt x="304390" y="413460"/>
                    </a:cubicBezTo>
                    <a:cubicBezTo>
                      <a:pt x="311568" y="416327"/>
                      <a:pt x="308697" y="420627"/>
                      <a:pt x="314440" y="423494"/>
                    </a:cubicBezTo>
                    <a:cubicBezTo>
                      <a:pt x="320182" y="426361"/>
                      <a:pt x="325925" y="420627"/>
                      <a:pt x="330232" y="423494"/>
                    </a:cubicBezTo>
                    <a:cubicBezTo>
                      <a:pt x="335975" y="426361"/>
                      <a:pt x="338846" y="424927"/>
                      <a:pt x="341718" y="420627"/>
                    </a:cubicBezTo>
                    <a:cubicBezTo>
                      <a:pt x="346025" y="417760"/>
                      <a:pt x="343153" y="414894"/>
                      <a:pt x="341718" y="413460"/>
                    </a:cubicBezTo>
                    <a:cubicBezTo>
                      <a:pt x="340282" y="413460"/>
                      <a:pt x="333104" y="412027"/>
                      <a:pt x="330232" y="410593"/>
                    </a:cubicBezTo>
                    <a:cubicBezTo>
                      <a:pt x="327361" y="409160"/>
                      <a:pt x="327361" y="406293"/>
                      <a:pt x="325925" y="410593"/>
                    </a:cubicBezTo>
                    <a:cubicBezTo>
                      <a:pt x="324489" y="414894"/>
                      <a:pt x="320182" y="412027"/>
                      <a:pt x="320182" y="410593"/>
                    </a:cubicBezTo>
                    <a:cubicBezTo>
                      <a:pt x="318747" y="409160"/>
                      <a:pt x="317311" y="406293"/>
                      <a:pt x="315875" y="407727"/>
                    </a:cubicBezTo>
                    <a:cubicBezTo>
                      <a:pt x="314440" y="407727"/>
                      <a:pt x="311568" y="409160"/>
                      <a:pt x="308697" y="412027"/>
                    </a:cubicBezTo>
                    <a:cubicBezTo>
                      <a:pt x="305826" y="413460"/>
                      <a:pt x="308697" y="407727"/>
                      <a:pt x="308697" y="406293"/>
                    </a:cubicBezTo>
                    <a:cubicBezTo>
                      <a:pt x="310133" y="403426"/>
                      <a:pt x="300083" y="397693"/>
                      <a:pt x="294340" y="397693"/>
                    </a:cubicBezTo>
                    <a:cubicBezTo>
                      <a:pt x="290033" y="397693"/>
                      <a:pt x="288598" y="401993"/>
                      <a:pt x="287162" y="406293"/>
                    </a:cubicBezTo>
                    <a:cubicBezTo>
                      <a:pt x="284290" y="410593"/>
                      <a:pt x="278548" y="412027"/>
                      <a:pt x="274241" y="414894"/>
                    </a:cubicBezTo>
                    <a:cubicBezTo>
                      <a:pt x="271369" y="416327"/>
                      <a:pt x="268498" y="410593"/>
                      <a:pt x="267062" y="407727"/>
                    </a:cubicBezTo>
                    <a:cubicBezTo>
                      <a:pt x="267062" y="404860"/>
                      <a:pt x="268498" y="403426"/>
                      <a:pt x="268498" y="399126"/>
                    </a:cubicBezTo>
                    <a:cubicBezTo>
                      <a:pt x="268498" y="394826"/>
                      <a:pt x="275676" y="396259"/>
                      <a:pt x="279983" y="396259"/>
                    </a:cubicBezTo>
                    <a:cubicBezTo>
                      <a:pt x="284290" y="396259"/>
                      <a:pt x="279983" y="389092"/>
                      <a:pt x="277112" y="384792"/>
                    </a:cubicBezTo>
                    <a:cubicBezTo>
                      <a:pt x="274241" y="381925"/>
                      <a:pt x="278548" y="383359"/>
                      <a:pt x="282855" y="381925"/>
                    </a:cubicBezTo>
                    <a:cubicBezTo>
                      <a:pt x="287162" y="380492"/>
                      <a:pt x="292905" y="373325"/>
                      <a:pt x="295776" y="370458"/>
                    </a:cubicBezTo>
                    <a:cubicBezTo>
                      <a:pt x="297212" y="369025"/>
                      <a:pt x="298647" y="367591"/>
                      <a:pt x="300083" y="367591"/>
                    </a:cubicBezTo>
                    <a:cubicBezTo>
                      <a:pt x="301519" y="366158"/>
                      <a:pt x="307261" y="369025"/>
                      <a:pt x="313004" y="370458"/>
                    </a:cubicBezTo>
                    <a:cubicBezTo>
                      <a:pt x="318747" y="370458"/>
                      <a:pt x="320182" y="363291"/>
                      <a:pt x="321618" y="358991"/>
                    </a:cubicBezTo>
                    <a:cubicBezTo>
                      <a:pt x="323054" y="354691"/>
                      <a:pt x="321618" y="353257"/>
                      <a:pt x="318747" y="351824"/>
                    </a:cubicBezTo>
                    <a:cubicBezTo>
                      <a:pt x="315875" y="351824"/>
                      <a:pt x="315875" y="354691"/>
                      <a:pt x="313004" y="360424"/>
                    </a:cubicBezTo>
                    <a:cubicBezTo>
                      <a:pt x="310133" y="366158"/>
                      <a:pt x="304390" y="361858"/>
                      <a:pt x="304390" y="360424"/>
                    </a:cubicBezTo>
                    <a:cubicBezTo>
                      <a:pt x="302954" y="360424"/>
                      <a:pt x="302954" y="356124"/>
                      <a:pt x="301519" y="353257"/>
                    </a:cubicBezTo>
                    <a:cubicBezTo>
                      <a:pt x="301519" y="350391"/>
                      <a:pt x="298647" y="351824"/>
                      <a:pt x="292905" y="346090"/>
                    </a:cubicBezTo>
                    <a:cubicBezTo>
                      <a:pt x="287162" y="340357"/>
                      <a:pt x="298647" y="333190"/>
                      <a:pt x="304390" y="326023"/>
                    </a:cubicBezTo>
                    <a:cubicBezTo>
                      <a:pt x="310133" y="318856"/>
                      <a:pt x="325925" y="301655"/>
                      <a:pt x="330232" y="300222"/>
                    </a:cubicBezTo>
                    <a:cubicBezTo>
                      <a:pt x="334539" y="298788"/>
                      <a:pt x="334539" y="303088"/>
                      <a:pt x="338846" y="305955"/>
                    </a:cubicBezTo>
                    <a:cubicBezTo>
                      <a:pt x="341718" y="310255"/>
                      <a:pt x="343153" y="308822"/>
                      <a:pt x="346025" y="313122"/>
                    </a:cubicBezTo>
                    <a:cubicBezTo>
                      <a:pt x="350332" y="317422"/>
                      <a:pt x="354639" y="318856"/>
                      <a:pt x="354639" y="318856"/>
                    </a:cubicBezTo>
                    <a:cubicBezTo>
                      <a:pt x="356074" y="317422"/>
                      <a:pt x="357510" y="315989"/>
                      <a:pt x="360381" y="318856"/>
                    </a:cubicBezTo>
                    <a:cubicBezTo>
                      <a:pt x="363253" y="321723"/>
                      <a:pt x="379045" y="314556"/>
                      <a:pt x="380481" y="313122"/>
                    </a:cubicBezTo>
                    <a:cubicBezTo>
                      <a:pt x="381917" y="313122"/>
                      <a:pt x="383352" y="310255"/>
                      <a:pt x="387659" y="310255"/>
                    </a:cubicBezTo>
                    <a:cubicBezTo>
                      <a:pt x="391966" y="308822"/>
                      <a:pt x="400580" y="304522"/>
                      <a:pt x="400580" y="301655"/>
                    </a:cubicBezTo>
                    <a:cubicBezTo>
                      <a:pt x="402016" y="298788"/>
                      <a:pt x="409194" y="297355"/>
                      <a:pt x="410630" y="298788"/>
                    </a:cubicBezTo>
                    <a:cubicBezTo>
                      <a:pt x="410630" y="300222"/>
                      <a:pt x="413501" y="298788"/>
                      <a:pt x="414937" y="294488"/>
                    </a:cubicBezTo>
                    <a:cubicBezTo>
                      <a:pt x="416373" y="291621"/>
                      <a:pt x="419244" y="295921"/>
                      <a:pt x="422116" y="297355"/>
                    </a:cubicBezTo>
                    <a:cubicBezTo>
                      <a:pt x="424987" y="300222"/>
                      <a:pt x="422116" y="288754"/>
                      <a:pt x="422116" y="285888"/>
                    </a:cubicBezTo>
                    <a:cubicBezTo>
                      <a:pt x="422116" y="283021"/>
                      <a:pt x="429294" y="283021"/>
                      <a:pt x="432165" y="281587"/>
                    </a:cubicBezTo>
                    <a:cubicBezTo>
                      <a:pt x="435037" y="281587"/>
                      <a:pt x="436472" y="275854"/>
                      <a:pt x="440779" y="272987"/>
                    </a:cubicBezTo>
                    <a:cubicBezTo>
                      <a:pt x="445086" y="268687"/>
                      <a:pt x="462314" y="265820"/>
                      <a:pt x="465186" y="265820"/>
                    </a:cubicBezTo>
                    <a:close/>
                    <a:moveTo>
                      <a:pt x="303047" y="50867"/>
                    </a:moveTo>
                    <a:cubicBezTo>
                      <a:pt x="271469" y="50867"/>
                      <a:pt x="245632" y="75242"/>
                      <a:pt x="245632" y="106785"/>
                    </a:cubicBezTo>
                    <a:cubicBezTo>
                      <a:pt x="245632" y="138329"/>
                      <a:pt x="271469" y="164137"/>
                      <a:pt x="303047" y="164137"/>
                    </a:cubicBezTo>
                    <a:cubicBezTo>
                      <a:pt x="334625" y="164137"/>
                      <a:pt x="359027" y="138329"/>
                      <a:pt x="359027" y="106785"/>
                    </a:cubicBezTo>
                    <a:cubicBezTo>
                      <a:pt x="359027" y="75242"/>
                      <a:pt x="334625" y="50867"/>
                      <a:pt x="303047" y="50867"/>
                    </a:cubicBezTo>
                    <a:close/>
                    <a:moveTo>
                      <a:pt x="292999" y="684"/>
                    </a:moveTo>
                    <a:cubicBezTo>
                      <a:pt x="356156" y="-6485"/>
                      <a:pt x="410700" y="43698"/>
                      <a:pt x="410700" y="106785"/>
                    </a:cubicBezTo>
                    <a:cubicBezTo>
                      <a:pt x="410700" y="189945"/>
                      <a:pt x="341802" y="204283"/>
                      <a:pt x="310224" y="283142"/>
                    </a:cubicBezTo>
                    <a:cubicBezTo>
                      <a:pt x="307353" y="290311"/>
                      <a:pt x="298741" y="290311"/>
                      <a:pt x="295870" y="283142"/>
                    </a:cubicBezTo>
                    <a:cubicBezTo>
                      <a:pt x="267162" y="212886"/>
                      <a:pt x="208312" y="192813"/>
                      <a:pt x="196829" y="129726"/>
                    </a:cubicBezTo>
                    <a:cubicBezTo>
                      <a:pt x="186781" y="66639"/>
                      <a:pt x="229843" y="6419"/>
                      <a:pt x="292999" y="6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26" name="íṥlîďê">
              <a:extLst>
                <a:ext uri="{FF2B5EF4-FFF2-40B4-BE49-F238E27FC236}">
                  <a16:creationId xmlns:a16="http://schemas.microsoft.com/office/drawing/2014/main" xmlns="" id="{7EF07E16-F921-400D-8469-42971EF7E7E0}"/>
                </a:ext>
              </a:extLst>
            </p:cNvPr>
            <p:cNvGrpSpPr/>
            <p:nvPr/>
          </p:nvGrpSpPr>
          <p:grpSpPr>
            <a:xfrm>
              <a:off x="7845101" y="1543050"/>
              <a:ext cx="876300" cy="876300"/>
              <a:chOff x="5595704" y="2411685"/>
              <a:chExt cx="971552" cy="971552"/>
            </a:xfrm>
          </p:grpSpPr>
          <p:sp>
            <p:nvSpPr>
              <p:cNvPr id="27" name="îŝļîďê">
                <a:extLst>
                  <a:ext uri="{FF2B5EF4-FFF2-40B4-BE49-F238E27FC236}">
                    <a16:creationId xmlns:a16="http://schemas.microsoft.com/office/drawing/2014/main" xmlns="" id="{0C3EBE64-DC9B-4818-9C89-5C18AB150CDF}"/>
                  </a:ext>
                </a:extLst>
              </p:cNvPr>
              <p:cNvSpPr/>
              <p:nvPr/>
            </p:nvSpPr>
            <p:spPr bwMode="auto">
              <a:xfrm>
                <a:off x="5595704" y="2411685"/>
                <a:ext cx="971552" cy="971552"/>
              </a:xfrm>
              <a:prstGeom prst="ellipse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 w="38100">
                <a:solidFill>
                  <a:srgbClr val="F0F0F0"/>
                </a:solidFill>
              </a:ln>
              <a:effectLst/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en-US" sz="320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8" name="i$ľîdè">
                <a:extLst>
                  <a:ext uri="{FF2B5EF4-FFF2-40B4-BE49-F238E27FC236}">
                    <a16:creationId xmlns:a16="http://schemas.microsoft.com/office/drawing/2014/main" xmlns="" id="{7B792C3A-E49D-423F-807D-99B4D08D9951}"/>
                  </a:ext>
                </a:extLst>
              </p:cNvPr>
              <p:cNvSpPr/>
              <p:nvPr/>
            </p:nvSpPr>
            <p:spPr bwMode="auto">
              <a:xfrm>
                <a:off x="5909241" y="2732811"/>
                <a:ext cx="373523" cy="329297"/>
              </a:xfrm>
              <a:custGeom>
                <a:avLst/>
                <a:gdLst>
                  <a:gd name="T0" fmla="*/ 472622 w 604011"/>
                  <a:gd name="T1" fmla="*/ 472622 w 604011"/>
                  <a:gd name="T2" fmla="*/ 472622 w 604011"/>
                  <a:gd name="T3" fmla="*/ 472622 w 604011"/>
                  <a:gd name="T4" fmla="*/ 472622 w 604011"/>
                  <a:gd name="T5" fmla="*/ 472622 w 604011"/>
                  <a:gd name="T6" fmla="*/ 472622 w 604011"/>
                  <a:gd name="T7" fmla="*/ 472622 w 604011"/>
                  <a:gd name="T8" fmla="*/ 472622 w 604011"/>
                  <a:gd name="T9" fmla="*/ 472622 w 604011"/>
                  <a:gd name="T10" fmla="*/ 472622 w 604011"/>
                  <a:gd name="T11" fmla="*/ 472622 w 604011"/>
                  <a:gd name="T12" fmla="*/ 472622 w 604011"/>
                  <a:gd name="T13" fmla="*/ 472622 w 604011"/>
                  <a:gd name="T14" fmla="*/ 472622 w 604011"/>
                  <a:gd name="T15" fmla="*/ 472622 w 604011"/>
                  <a:gd name="T16" fmla="*/ 472622 w 604011"/>
                  <a:gd name="T17" fmla="*/ 472622 w 604011"/>
                  <a:gd name="T18" fmla="*/ 472622 w 604011"/>
                  <a:gd name="T19" fmla="*/ 472622 w 604011"/>
                  <a:gd name="T20" fmla="*/ 472622 w 604011"/>
                  <a:gd name="T21" fmla="*/ 472622 w 604011"/>
                  <a:gd name="T22" fmla="*/ 472622 w 604011"/>
                  <a:gd name="T23" fmla="*/ 472622 w 604011"/>
                  <a:gd name="T24" fmla="*/ 472622 w 604011"/>
                  <a:gd name="T25" fmla="*/ 472622 w 604011"/>
                  <a:gd name="T26" fmla="*/ 472622 w 604011"/>
                  <a:gd name="T27" fmla="*/ 472622 w 604011"/>
                  <a:gd name="T28" fmla="*/ 472622 w 604011"/>
                  <a:gd name="T29" fmla="*/ 472622 w 604011"/>
                  <a:gd name="T30" fmla="*/ 472622 w 604011"/>
                  <a:gd name="T31" fmla="*/ 472622 w 604011"/>
                  <a:gd name="T32" fmla="*/ 472622 w 604011"/>
                  <a:gd name="T33" fmla="*/ 472622 w 604011"/>
                  <a:gd name="T34" fmla="*/ 472622 w 604011"/>
                  <a:gd name="T35" fmla="*/ 472622 w 604011"/>
                  <a:gd name="T36" fmla="*/ 472622 w 604011"/>
                  <a:gd name="T37" fmla="*/ 472622 w 604011"/>
                  <a:gd name="T38" fmla="*/ 472622 w 604011"/>
                  <a:gd name="T39" fmla="*/ 472622 w 604011"/>
                  <a:gd name="T40" fmla="*/ 472622 w 604011"/>
                  <a:gd name="T41" fmla="*/ 472622 w 604011"/>
                  <a:gd name="T42" fmla="*/ 472622 w 604011"/>
                  <a:gd name="T43" fmla="*/ 472622 w 604011"/>
                  <a:gd name="T44" fmla="*/ 472622 w 604011"/>
                  <a:gd name="T45" fmla="*/ 472622 w 604011"/>
                  <a:gd name="T46" fmla="*/ 472622 w 604011"/>
                  <a:gd name="T47" fmla="*/ 472622 w 604011"/>
                  <a:gd name="T48" fmla="*/ 472622 w 604011"/>
                  <a:gd name="T49" fmla="*/ 472622 w 604011"/>
                  <a:gd name="T50" fmla="*/ 472622 w 604011"/>
                  <a:gd name="T51" fmla="*/ 472622 w 604011"/>
                  <a:gd name="T52" fmla="*/ 472622 w 604011"/>
                  <a:gd name="T53" fmla="*/ 472622 w 604011"/>
                  <a:gd name="T54" fmla="*/ 472622 w 604011"/>
                  <a:gd name="T55" fmla="*/ 472622 w 604011"/>
                  <a:gd name="T56" fmla="*/ 472622 w 604011"/>
                  <a:gd name="T57" fmla="*/ 472622 w 604011"/>
                  <a:gd name="T58" fmla="*/ 472622 w 604011"/>
                  <a:gd name="T59" fmla="*/ 472622 w 604011"/>
                  <a:gd name="T60" fmla="*/ 472622 w 604011"/>
                  <a:gd name="T61" fmla="*/ 472622 w 604011"/>
                  <a:gd name="T62" fmla="*/ 472622 w 604011"/>
                  <a:gd name="T63" fmla="*/ 472622 w 604011"/>
                  <a:gd name="T64" fmla="*/ 472622 w 604011"/>
                  <a:gd name="T65" fmla="*/ 472622 w 604011"/>
                  <a:gd name="T66" fmla="*/ 472622 w 604011"/>
                  <a:gd name="T67" fmla="*/ 472622 w 6040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622" h="2315">
                    <a:moveTo>
                      <a:pt x="751" y="330"/>
                    </a:moveTo>
                    <a:cubicBezTo>
                      <a:pt x="751" y="293"/>
                      <a:pt x="781" y="263"/>
                      <a:pt x="818" y="263"/>
                    </a:cubicBezTo>
                    <a:lnTo>
                      <a:pt x="1754" y="263"/>
                    </a:lnTo>
                    <a:cubicBezTo>
                      <a:pt x="1791" y="263"/>
                      <a:pt x="1821" y="293"/>
                      <a:pt x="1821" y="330"/>
                    </a:cubicBezTo>
                    <a:cubicBezTo>
                      <a:pt x="1821" y="367"/>
                      <a:pt x="1791" y="397"/>
                      <a:pt x="1754" y="397"/>
                    </a:cubicBezTo>
                    <a:lnTo>
                      <a:pt x="818" y="397"/>
                    </a:lnTo>
                    <a:cubicBezTo>
                      <a:pt x="781" y="397"/>
                      <a:pt x="751" y="367"/>
                      <a:pt x="751" y="330"/>
                    </a:cubicBezTo>
                    <a:close/>
                    <a:moveTo>
                      <a:pt x="2622" y="837"/>
                    </a:moveTo>
                    <a:lnTo>
                      <a:pt x="2622" y="2035"/>
                    </a:lnTo>
                    <a:cubicBezTo>
                      <a:pt x="2622" y="2189"/>
                      <a:pt x="2497" y="2315"/>
                      <a:pt x="2343" y="2315"/>
                    </a:cubicBezTo>
                    <a:lnTo>
                      <a:pt x="279" y="2315"/>
                    </a:lnTo>
                    <a:cubicBezTo>
                      <a:pt x="125" y="2315"/>
                      <a:pt x="0" y="2189"/>
                      <a:pt x="0" y="2035"/>
                    </a:cubicBezTo>
                    <a:lnTo>
                      <a:pt x="0" y="837"/>
                    </a:lnTo>
                    <a:cubicBezTo>
                      <a:pt x="0" y="683"/>
                      <a:pt x="125" y="558"/>
                      <a:pt x="279" y="558"/>
                    </a:cubicBezTo>
                    <a:lnTo>
                      <a:pt x="486" y="558"/>
                    </a:lnTo>
                    <a:lnTo>
                      <a:pt x="486" y="183"/>
                    </a:lnTo>
                    <a:cubicBezTo>
                      <a:pt x="486" y="82"/>
                      <a:pt x="569" y="0"/>
                      <a:pt x="670" y="0"/>
                    </a:cubicBezTo>
                    <a:lnTo>
                      <a:pt x="1927" y="0"/>
                    </a:lnTo>
                    <a:cubicBezTo>
                      <a:pt x="2028" y="0"/>
                      <a:pt x="2111" y="82"/>
                      <a:pt x="2111" y="183"/>
                    </a:cubicBezTo>
                    <a:lnTo>
                      <a:pt x="2111" y="558"/>
                    </a:lnTo>
                    <a:lnTo>
                      <a:pt x="2343" y="558"/>
                    </a:lnTo>
                    <a:cubicBezTo>
                      <a:pt x="2497" y="558"/>
                      <a:pt x="2622" y="683"/>
                      <a:pt x="2622" y="837"/>
                    </a:cubicBezTo>
                    <a:close/>
                    <a:moveTo>
                      <a:pt x="2420" y="1997"/>
                    </a:moveTo>
                    <a:lnTo>
                      <a:pt x="1583" y="1452"/>
                    </a:lnTo>
                    <a:lnTo>
                      <a:pt x="2422" y="861"/>
                    </a:lnTo>
                    <a:cubicBezTo>
                      <a:pt x="2452" y="839"/>
                      <a:pt x="2459" y="798"/>
                      <a:pt x="2438" y="768"/>
                    </a:cubicBezTo>
                    <a:cubicBezTo>
                      <a:pt x="2417" y="738"/>
                      <a:pt x="2375" y="730"/>
                      <a:pt x="2345" y="752"/>
                    </a:cubicBezTo>
                    <a:lnTo>
                      <a:pt x="1978" y="1011"/>
                    </a:lnTo>
                    <a:lnTo>
                      <a:pt x="1978" y="778"/>
                    </a:lnTo>
                    <a:lnTo>
                      <a:pt x="1978" y="764"/>
                    </a:lnTo>
                    <a:lnTo>
                      <a:pt x="1978" y="183"/>
                    </a:lnTo>
                    <a:cubicBezTo>
                      <a:pt x="1978" y="156"/>
                      <a:pt x="1955" y="133"/>
                      <a:pt x="1927" y="133"/>
                    </a:cubicBezTo>
                    <a:lnTo>
                      <a:pt x="670" y="133"/>
                    </a:lnTo>
                    <a:cubicBezTo>
                      <a:pt x="642" y="133"/>
                      <a:pt x="620" y="156"/>
                      <a:pt x="620" y="183"/>
                    </a:cubicBezTo>
                    <a:lnTo>
                      <a:pt x="620" y="755"/>
                    </a:lnTo>
                    <a:lnTo>
                      <a:pt x="620" y="755"/>
                    </a:lnTo>
                    <a:lnTo>
                      <a:pt x="620" y="995"/>
                    </a:lnTo>
                    <a:lnTo>
                      <a:pt x="279" y="756"/>
                    </a:lnTo>
                    <a:cubicBezTo>
                      <a:pt x="249" y="735"/>
                      <a:pt x="208" y="742"/>
                      <a:pt x="186" y="773"/>
                    </a:cubicBezTo>
                    <a:cubicBezTo>
                      <a:pt x="165" y="803"/>
                      <a:pt x="173" y="844"/>
                      <a:pt x="203" y="865"/>
                    </a:cubicBezTo>
                    <a:lnTo>
                      <a:pt x="1046" y="1458"/>
                    </a:lnTo>
                    <a:lnTo>
                      <a:pt x="205" y="2005"/>
                    </a:lnTo>
                    <a:cubicBezTo>
                      <a:pt x="174" y="2025"/>
                      <a:pt x="165" y="2066"/>
                      <a:pt x="185" y="2097"/>
                    </a:cubicBezTo>
                    <a:cubicBezTo>
                      <a:pt x="198" y="2117"/>
                      <a:pt x="219" y="2127"/>
                      <a:pt x="241" y="2127"/>
                    </a:cubicBezTo>
                    <a:cubicBezTo>
                      <a:pt x="254" y="2127"/>
                      <a:pt x="266" y="2124"/>
                      <a:pt x="277" y="2117"/>
                    </a:cubicBezTo>
                    <a:lnTo>
                      <a:pt x="1161" y="1542"/>
                    </a:lnTo>
                    <a:cubicBezTo>
                      <a:pt x="1162" y="1541"/>
                      <a:pt x="1162" y="1540"/>
                      <a:pt x="1163" y="1540"/>
                    </a:cubicBezTo>
                    <a:lnTo>
                      <a:pt x="1201" y="1566"/>
                    </a:lnTo>
                    <a:cubicBezTo>
                      <a:pt x="1234" y="1589"/>
                      <a:pt x="1272" y="1601"/>
                      <a:pt x="1311" y="1601"/>
                    </a:cubicBezTo>
                    <a:cubicBezTo>
                      <a:pt x="1350" y="1601"/>
                      <a:pt x="1389" y="1589"/>
                      <a:pt x="1422" y="1566"/>
                    </a:cubicBezTo>
                    <a:lnTo>
                      <a:pt x="1466" y="1535"/>
                    </a:lnTo>
                    <a:lnTo>
                      <a:pt x="2347" y="2108"/>
                    </a:lnTo>
                    <a:cubicBezTo>
                      <a:pt x="2359" y="2116"/>
                      <a:pt x="2371" y="2119"/>
                      <a:pt x="2384" y="2119"/>
                    </a:cubicBezTo>
                    <a:cubicBezTo>
                      <a:pt x="2405" y="2119"/>
                      <a:pt x="2427" y="2109"/>
                      <a:pt x="2440" y="2089"/>
                    </a:cubicBezTo>
                    <a:cubicBezTo>
                      <a:pt x="2460" y="2058"/>
                      <a:pt x="2451" y="2017"/>
                      <a:pt x="2420" y="1997"/>
                    </a:cubicBezTo>
                    <a:close/>
                    <a:moveTo>
                      <a:pt x="818" y="695"/>
                    </a:moveTo>
                    <a:lnTo>
                      <a:pt x="1754" y="695"/>
                    </a:lnTo>
                    <a:cubicBezTo>
                      <a:pt x="1791" y="695"/>
                      <a:pt x="1821" y="665"/>
                      <a:pt x="1821" y="628"/>
                    </a:cubicBezTo>
                    <a:cubicBezTo>
                      <a:pt x="1821" y="591"/>
                      <a:pt x="1791" y="561"/>
                      <a:pt x="1754" y="561"/>
                    </a:cubicBezTo>
                    <a:lnTo>
                      <a:pt x="818" y="561"/>
                    </a:lnTo>
                    <a:cubicBezTo>
                      <a:pt x="781" y="561"/>
                      <a:pt x="751" y="591"/>
                      <a:pt x="751" y="628"/>
                    </a:cubicBezTo>
                    <a:cubicBezTo>
                      <a:pt x="751" y="665"/>
                      <a:pt x="781" y="695"/>
                      <a:pt x="818" y="695"/>
                    </a:cubicBezTo>
                    <a:close/>
                    <a:moveTo>
                      <a:pt x="818" y="993"/>
                    </a:moveTo>
                    <a:lnTo>
                      <a:pt x="1754" y="993"/>
                    </a:lnTo>
                    <a:cubicBezTo>
                      <a:pt x="1791" y="993"/>
                      <a:pt x="1821" y="963"/>
                      <a:pt x="1821" y="926"/>
                    </a:cubicBezTo>
                    <a:cubicBezTo>
                      <a:pt x="1821" y="889"/>
                      <a:pt x="1791" y="859"/>
                      <a:pt x="1754" y="859"/>
                    </a:cubicBezTo>
                    <a:lnTo>
                      <a:pt x="818" y="859"/>
                    </a:lnTo>
                    <a:cubicBezTo>
                      <a:pt x="781" y="859"/>
                      <a:pt x="751" y="889"/>
                      <a:pt x="751" y="926"/>
                    </a:cubicBezTo>
                    <a:cubicBezTo>
                      <a:pt x="751" y="963"/>
                      <a:pt x="781" y="993"/>
                      <a:pt x="818" y="9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/>
                </a:pPr>
                <a:endParaRPr lang="zh-CN" altLang="en-US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896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9636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58378EE-B8F4-4E8C-A097-D5463D1E20C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6410" y="1863252"/>
            <a:ext cx="10840363" cy="3189602"/>
            <a:chOff x="686682" y="2038350"/>
            <a:chExt cx="10840363" cy="3189602"/>
          </a:xfrm>
        </p:grpSpPr>
        <p:sp>
          <p:nvSpPr>
            <p:cNvPr id="3" name="ïṥḻídè">
              <a:extLst>
                <a:ext uri="{FF2B5EF4-FFF2-40B4-BE49-F238E27FC236}">
                  <a16:creationId xmlns:a16="http://schemas.microsoft.com/office/drawing/2014/main" xmlns="" id="{1AD7E80C-D7C4-45E8-9F03-F83A8CD6ABE2}"/>
                </a:ext>
              </a:extLst>
            </p:cNvPr>
            <p:cNvSpPr/>
            <p:nvPr/>
          </p:nvSpPr>
          <p:spPr bwMode="auto">
            <a:xfrm>
              <a:off x="686682" y="2394000"/>
              <a:ext cx="10833806" cy="2070000"/>
            </a:xfrm>
            <a:prstGeom prst="rect">
              <a:avLst/>
            </a:prstGeom>
            <a:solidFill>
              <a:srgbClr val="F0F0F0"/>
            </a:solidFill>
            <a:ln w="38100" cap="flat" cmpd="sng" algn="ctr">
              <a:noFill/>
              <a:prstDash val="solid"/>
              <a:miter lim="800000"/>
            </a:ln>
            <a:effectLst/>
            <a:extLst/>
          </p:spPr>
          <p:txBody>
            <a:bodyPr rtlCol="0" anchor="ctr">
              <a:normAutofit/>
            </a:bodyPr>
            <a:lstStyle/>
            <a:p>
              <a:pPr>
                <a:lnSpc>
                  <a:spcPct val="150000"/>
                </a:lnSpc>
                <a:defRPr/>
              </a:pPr>
              <a:endParaRPr lang="en-US" altLang="zh-CN" sz="1100" kern="0" dirty="0" smtClea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" name="îṡ1ïdè">
              <a:extLst>
                <a:ext uri="{FF2B5EF4-FFF2-40B4-BE49-F238E27FC236}">
                  <a16:creationId xmlns:a16="http://schemas.microsoft.com/office/drawing/2014/main" xmlns="" id="{A950FEBE-2DC4-48AB-BE4E-AE88D8ECA609}"/>
                </a:ext>
              </a:extLst>
            </p:cNvPr>
            <p:cNvSpPr/>
            <p:nvPr/>
          </p:nvSpPr>
          <p:spPr>
            <a:xfrm>
              <a:off x="687279" y="2789679"/>
              <a:ext cx="3847687" cy="145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Arial"/>
                </a:rPr>
                <a:t>Copy paste fonts. Choose the </a:t>
              </a:r>
              <a:endParaRPr lang="en-US" altLang="zh-CN" sz="1100" kern="0" dirty="0" smtClean="0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kern="0" dirty="0" smtClean="0">
                  <a:solidFill>
                    <a:srgbClr val="000000"/>
                  </a:solidFill>
                  <a:latin typeface="Arial"/>
                </a:rPr>
                <a:t>only </a:t>
              </a:r>
              <a:r>
                <a:rPr lang="en-US" altLang="zh-CN" sz="1100" kern="0" dirty="0">
                  <a:solidFill>
                    <a:srgbClr val="000000"/>
                  </a:solidFill>
                  <a:latin typeface="Arial"/>
                </a:rPr>
                <a:t>option to retain text</a:t>
              </a:r>
              <a:r>
                <a:rPr lang="en-US" altLang="zh-CN" sz="1100" kern="0" dirty="0" smtClean="0">
                  <a:solidFill>
                    <a:srgbClr val="000000"/>
                  </a:solidFill>
                  <a:latin typeface="Arial"/>
                </a:rPr>
                <a:t>.</a:t>
              </a:r>
              <a:endParaRPr lang="en-US" altLang="zh-CN" sz="1100" kern="0" dirty="0">
                <a:solidFill>
                  <a:srgbClr val="000000"/>
                </a:solidFill>
                <a:latin typeface="Arial"/>
              </a:endParaRPr>
            </a:p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  <p:sp>
          <p:nvSpPr>
            <p:cNvPr id="5" name="íŝľîdê">
              <a:extLst>
                <a:ext uri="{FF2B5EF4-FFF2-40B4-BE49-F238E27FC236}">
                  <a16:creationId xmlns:a16="http://schemas.microsoft.com/office/drawing/2014/main" xmlns="" id="{CA08D2E6-4756-4DC2-92AD-11B2001BAD07}"/>
                </a:ext>
              </a:extLst>
            </p:cNvPr>
            <p:cNvSpPr/>
            <p:nvPr/>
          </p:nvSpPr>
          <p:spPr>
            <a:xfrm>
              <a:off x="7679358" y="2789679"/>
              <a:ext cx="3847687" cy="145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Arial"/>
                </a:rPr>
                <a:t>Copy paste fonts. Choose the </a:t>
              </a:r>
            </a:p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Arial"/>
                </a:rPr>
                <a:t>only option to retain text.</a:t>
              </a:r>
            </a:p>
            <a:p>
              <a:pPr algn="ctr">
                <a:lnSpc>
                  <a:spcPct val="120000"/>
                </a:lnSpc>
                <a:defRPr/>
              </a:pPr>
              <a:r>
                <a:rPr lang="en-US" altLang="zh-CN" sz="1100" kern="0" dirty="0">
                  <a:solidFill>
                    <a:srgbClr val="000000"/>
                  </a:solidFill>
                  <a:latin typeface="Arial"/>
                </a:rPr>
                <a:t>……</a:t>
              </a:r>
            </a:p>
          </p:txBody>
        </p:sp>
        <p:grpSp>
          <p:nvGrpSpPr>
            <p:cNvPr id="6" name="i$ḻîḍé">
              <a:extLst>
                <a:ext uri="{FF2B5EF4-FFF2-40B4-BE49-F238E27FC236}">
                  <a16:creationId xmlns:a16="http://schemas.microsoft.com/office/drawing/2014/main" xmlns="" id="{0F9C7603-1FBC-430E-BD6A-2F288EFBB5B8}"/>
                </a:ext>
              </a:extLst>
            </p:cNvPr>
            <p:cNvGrpSpPr/>
            <p:nvPr/>
          </p:nvGrpSpPr>
          <p:grpSpPr>
            <a:xfrm>
              <a:off x="2354490" y="2126047"/>
              <a:ext cx="513264" cy="513262"/>
              <a:chOff x="727728" y="2924550"/>
              <a:chExt cx="577851" cy="577851"/>
            </a:xfrm>
          </p:grpSpPr>
          <p:sp>
            <p:nvSpPr>
              <p:cNvPr id="24" name="îṩļîḋé">
                <a:extLst>
                  <a:ext uri="{FF2B5EF4-FFF2-40B4-BE49-F238E27FC236}">
                    <a16:creationId xmlns:a16="http://schemas.microsoft.com/office/drawing/2014/main" xmlns="" id="{2255FF3A-3113-4159-B93C-FDD937B84324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rgbClr val="1F162D"/>
              </a:solidFill>
              <a:ln w="38100" cap="flat">
                <a:solidFill>
                  <a:srgbClr val="FFFFFF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/>
                </a:pPr>
                <a:endParaRPr sz="160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5" name="îṥļîḍè">
                <a:extLst>
                  <a:ext uri="{FF2B5EF4-FFF2-40B4-BE49-F238E27FC236}">
                    <a16:creationId xmlns:a16="http://schemas.microsoft.com/office/drawing/2014/main" xmlns="" id="{BA80DD3C-B9D3-4367-8EF7-54F5625F1525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  <p:grpSp>
          <p:nvGrpSpPr>
            <p:cNvPr id="7" name="iSļïḋé">
              <a:extLst>
                <a:ext uri="{FF2B5EF4-FFF2-40B4-BE49-F238E27FC236}">
                  <a16:creationId xmlns:a16="http://schemas.microsoft.com/office/drawing/2014/main" xmlns="" id="{3DD5E8DC-B8A5-48D5-9908-76839D2A7759}"/>
                </a:ext>
              </a:extLst>
            </p:cNvPr>
            <p:cNvGrpSpPr/>
            <p:nvPr/>
          </p:nvGrpSpPr>
          <p:grpSpPr>
            <a:xfrm>
              <a:off x="9346569" y="2126047"/>
              <a:ext cx="513264" cy="513262"/>
              <a:chOff x="727728" y="2924550"/>
              <a:chExt cx="577851" cy="577851"/>
            </a:xfrm>
          </p:grpSpPr>
          <p:sp>
            <p:nvSpPr>
              <p:cNvPr id="22" name="íṣľidê">
                <a:extLst>
                  <a:ext uri="{FF2B5EF4-FFF2-40B4-BE49-F238E27FC236}">
                    <a16:creationId xmlns:a16="http://schemas.microsoft.com/office/drawing/2014/main" xmlns="" id="{B1EA9749-957D-4AD4-BA0E-DBD66A1DE0CD}"/>
                  </a:ext>
                </a:extLst>
              </p:cNvPr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rgbClr val="1A94BC"/>
              </a:solidFill>
              <a:ln w="38100" cap="flat">
                <a:solidFill>
                  <a:srgbClr val="FFFFFF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defRPr sz="3200"/>
                </a:pPr>
                <a:endParaRPr sz="1600">
                  <a:solidFill>
                    <a:srgbClr val="000000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3" name="îşliḑé">
                <a:extLst>
                  <a:ext uri="{FF2B5EF4-FFF2-40B4-BE49-F238E27FC236}">
                    <a16:creationId xmlns:a16="http://schemas.microsoft.com/office/drawing/2014/main" xmlns="" id="{3F9B85FC-453C-4175-860F-840E944820E0}"/>
                  </a:ext>
                </a:extLst>
              </p:cNvPr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avLst/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Arial"/>
                  <a:ea typeface="微软雅黑"/>
                </a:endParaRPr>
              </a:p>
            </p:txBody>
          </p:sp>
        </p:grpSp>
        <p:grpSp>
          <p:nvGrpSpPr>
            <p:cNvPr id="8" name="iŝlîḋe">
              <a:extLst>
                <a:ext uri="{FF2B5EF4-FFF2-40B4-BE49-F238E27FC236}">
                  <a16:creationId xmlns:a16="http://schemas.microsoft.com/office/drawing/2014/main" xmlns="" id="{FEC6655C-1A94-4414-892F-3BB510D3E47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5400000">
              <a:off x="4716511" y="2038352"/>
              <a:ext cx="2781300" cy="2781296"/>
              <a:chOff x="1862" y="1377"/>
              <a:chExt cx="2551" cy="2551"/>
            </a:xfrm>
          </p:grpSpPr>
          <p:sp>
            <p:nvSpPr>
              <p:cNvPr id="20" name="iṧļidé">
                <a:extLst>
                  <a:ext uri="{FF2B5EF4-FFF2-40B4-BE49-F238E27FC236}">
                    <a16:creationId xmlns:a16="http://schemas.microsoft.com/office/drawing/2014/main" xmlns="" id="{DA0AD352-AC60-47F4-9198-50C937382344}"/>
                  </a:ext>
                </a:extLst>
              </p:cNvPr>
              <p:cNvSpPr/>
              <p:nvPr/>
            </p:nvSpPr>
            <p:spPr bwMode="auto">
              <a:xfrm>
                <a:off x="3029" y="1377"/>
                <a:ext cx="1384" cy="2543"/>
              </a:xfrm>
              <a:custGeom>
                <a:avLst/>
                <a:gdLst>
                  <a:gd name="T0" fmla="*/ 165 w 1384"/>
                  <a:gd name="T1" fmla="*/ 636 h 2543"/>
                  <a:gd name="T2" fmla="*/ 230 w 1384"/>
                  <a:gd name="T3" fmla="*/ 645 h 2543"/>
                  <a:gd name="T4" fmla="*/ 291 w 1384"/>
                  <a:gd name="T5" fmla="*/ 659 h 2543"/>
                  <a:gd name="T6" fmla="*/ 351 w 1384"/>
                  <a:gd name="T7" fmla="*/ 679 h 2543"/>
                  <a:gd name="T8" fmla="*/ 421 w 1384"/>
                  <a:gd name="T9" fmla="*/ 711 h 2543"/>
                  <a:gd name="T10" fmla="*/ 486 w 1384"/>
                  <a:gd name="T11" fmla="*/ 753 h 2543"/>
                  <a:gd name="T12" fmla="*/ 547 w 1384"/>
                  <a:gd name="T13" fmla="*/ 801 h 2543"/>
                  <a:gd name="T14" fmla="*/ 590 w 1384"/>
                  <a:gd name="T15" fmla="*/ 844 h 2543"/>
                  <a:gd name="T16" fmla="*/ 646 w 1384"/>
                  <a:gd name="T17" fmla="*/ 917 h 2543"/>
                  <a:gd name="T18" fmla="*/ 679 w 1384"/>
                  <a:gd name="T19" fmla="*/ 969 h 2543"/>
                  <a:gd name="T20" fmla="*/ 706 w 1384"/>
                  <a:gd name="T21" fmla="*/ 1024 h 2543"/>
                  <a:gd name="T22" fmla="*/ 727 w 1384"/>
                  <a:gd name="T23" fmla="*/ 1084 h 2543"/>
                  <a:gd name="T24" fmla="*/ 743 w 1384"/>
                  <a:gd name="T25" fmla="*/ 1145 h 2543"/>
                  <a:gd name="T26" fmla="*/ 752 w 1384"/>
                  <a:gd name="T27" fmla="*/ 1209 h 2543"/>
                  <a:gd name="T28" fmla="*/ 756 w 1384"/>
                  <a:gd name="T29" fmla="*/ 1274 h 2543"/>
                  <a:gd name="T30" fmla="*/ 753 w 1384"/>
                  <a:gd name="T31" fmla="*/ 1331 h 2543"/>
                  <a:gd name="T32" fmla="*/ 740 w 1384"/>
                  <a:gd name="T33" fmla="*/ 1415 h 2543"/>
                  <a:gd name="T34" fmla="*/ 716 w 1384"/>
                  <a:gd name="T35" fmla="*/ 1494 h 2543"/>
                  <a:gd name="T36" fmla="*/ 683 w 1384"/>
                  <a:gd name="T37" fmla="*/ 1570 h 2543"/>
                  <a:gd name="T38" fmla="*/ 624 w 1384"/>
                  <a:gd name="T39" fmla="*/ 1661 h 2543"/>
                  <a:gd name="T40" fmla="*/ 590 w 1384"/>
                  <a:gd name="T41" fmla="*/ 1703 h 2543"/>
                  <a:gd name="T42" fmla="*/ 532 w 1384"/>
                  <a:gd name="T43" fmla="*/ 1759 h 2543"/>
                  <a:gd name="T44" fmla="*/ 456 w 1384"/>
                  <a:gd name="T45" fmla="*/ 1815 h 2543"/>
                  <a:gd name="T46" fmla="*/ 372 w 1384"/>
                  <a:gd name="T47" fmla="*/ 1860 h 2543"/>
                  <a:gd name="T48" fmla="*/ 280 w 1384"/>
                  <a:gd name="T49" fmla="*/ 1892 h 2543"/>
                  <a:gd name="T50" fmla="*/ 0 w 1384"/>
                  <a:gd name="T51" fmla="*/ 2230 h 2543"/>
                  <a:gd name="T52" fmla="*/ 333 w 1384"/>
                  <a:gd name="T53" fmla="*/ 2531 h 2543"/>
                  <a:gd name="T54" fmla="*/ 449 w 1384"/>
                  <a:gd name="T55" fmla="*/ 2505 h 2543"/>
                  <a:gd name="T56" fmla="*/ 560 w 1384"/>
                  <a:gd name="T57" fmla="*/ 2468 h 2543"/>
                  <a:gd name="T58" fmla="*/ 666 w 1384"/>
                  <a:gd name="T59" fmla="*/ 2422 h 2543"/>
                  <a:gd name="T60" fmla="*/ 768 w 1384"/>
                  <a:gd name="T61" fmla="*/ 2367 h 2543"/>
                  <a:gd name="T62" fmla="*/ 864 w 1384"/>
                  <a:gd name="T63" fmla="*/ 2302 h 2543"/>
                  <a:gd name="T64" fmla="*/ 952 w 1384"/>
                  <a:gd name="T65" fmla="*/ 2231 h 2543"/>
                  <a:gd name="T66" fmla="*/ 1035 w 1384"/>
                  <a:gd name="T67" fmla="*/ 2151 h 2543"/>
                  <a:gd name="T68" fmla="*/ 1110 w 1384"/>
                  <a:gd name="T69" fmla="*/ 2065 h 2543"/>
                  <a:gd name="T70" fmla="*/ 1177 w 1384"/>
                  <a:gd name="T71" fmla="*/ 1971 h 2543"/>
                  <a:gd name="T72" fmla="*/ 1235 w 1384"/>
                  <a:gd name="T73" fmla="*/ 1872 h 2543"/>
                  <a:gd name="T74" fmla="*/ 1285 w 1384"/>
                  <a:gd name="T75" fmla="*/ 1767 h 2543"/>
                  <a:gd name="T76" fmla="*/ 1326 w 1384"/>
                  <a:gd name="T77" fmla="*/ 1657 h 2543"/>
                  <a:gd name="T78" fmla="*/ 1356 w 1384"/>
                  <a:gd name="T79" fmla="*/ 1544 h 2543"/>
                  <a:gd name="T80" fmla="*/ 1375 w 1384"/>
                  <a:gd name="T81" fmla="*/ 1426 h 2543"/>
                  <a:gd name="T82" fmla="*/ 1384 w 1384"/>
                  <a:gd name="T83" fmla="*/ 1304 h 2543"/>
                  <a:gd name="T84" fmla="*/ 1380 w 1384"/>
                  <a:gd name="T85" fmla="*/ 1175 h 2543"/>
                  <a:gd name="T86" fmla="*/ 1364 w 1384"/>
                  <a:gd name="T87" fmla="*/ 1048 h 2543"/>
                  <a:gd name="T88" fmla="*/ 1336 w 1384"/>
                  <a:gd name="T89" fmla="*/ 925 h 2543"/>
                  <a:gd name="T90" fmla="*/ 1295 w 1384"/>
                  <a:gd name="T91" fmla="*/ 806 h 2543"/>
                  <a:gd name="T92" fmla="*/ 1244 w 1384"/>
                  <a:gd name="T93" fmla="*/ 693 h 2543"/>
                  <a:gd name="T94" fmla="*/ 1182 w 1384"/>
                  <a:gd name="T95" fmla="*/ 587 h 2543"/>
                  <a:gd name="T96" fmla="*/ 1110 w 1384"/>
                  <a:gd name="T97" fmla="*/ 487 h 2543"/>
                  <a:gd name="T98" fmla="*/ 1030 w 1384"/>
                  <a:gd name="T99" fmla="*/ 394 h 2543"/>
                  <a:gd name="T100" fmla="*/ 941 w 1384"/>
                  <a:gd name="T101" fmla="*/ 310 h 2543"/>
                  <a:gd name="T102" fmla="*/ 845 w 1384"/>
                  <a:gd name="T103" fmla="*/ 234 h 2543"/>
                  <a:gd name="T104" fmla="*/ 741 w 1384"/>
                  <a:gd name="T105" fmla="*/ 168 h 2543"/>
                  <a:gd name="T106" fmla="*/ 630 w 1384"/>
                  <a:gd name="T107" fmla="*/ 112 h 2543"/>
                  <a:gd name="T108" fmla="*/ 515 w 1384"/>
                  <a:gd name="T109" fmla="*/ 66 h 2543"/>
                  <a:gd name="T110" fmla="*/ 394 w 1384"/>
                  <a:gd name="T111" fmla="*/ 32 h 2543"/>
                  <a:gd name="T112" fmla="*/ 268 w 1384"/>
                  <a:gd name="T113" fmla="*/ 10 h 2543"/>
                  <a:gd name="T114" fmla="*/ 138 w 1384"/>
                  <a:gd name="T115" fmla="*/ 0 h 254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384" h="2543">
                    <a:moveTo>
                      <a:pt x="114" y="635"/>
                    </a:moveTo>
                    <a:lnTo>
                      <a:pt x="117" y="635"/>
                    </a:lnTo>
                    <a:lnTo>
                      <a:pt x="149" y="635"/>
                    </a:lnTo>
                    <a:lnTo>
                      <a:pt x="165" y="636"/>
                    </a:lnTo>
                    <a:lnTo>
                      <a:pt x="181" y="638"/>
                    </a:lnTo>
                    <a:lnTo>
                      <a:pt x="198" y="640"/>
                    </a:lnTo>
                    <a:lnTo>
                      <a:pt x="214" y="642"/>
                    </a:lnTo>
                    <a:lnTo>
                      <a:pt x="230" y="645"/>
                    </a:lnTo>
                    <a:lnTo>
                      <a:pt x="246" y="648"/>
                    </a:lnTo>
                    <a:lnTo>
                      <a:pt x="261" y="651"/>
                    </a:lnTo>
                    <a:lnTo>
                      <a:pt x="276" y="655"/>
                    </a:lnTo>
                    <a:lnTo>
                      <a:pt x="291" y="659"/>
                    </a:lnTo>
                    <a:lnTo>
                      <a:pt x="306" y="663"/>
                    </a:lnTo>
                    <a:lnTo>
                      <a:pt x="321" y="668"/>
                    </a:lnTo>
                    <a:lnTo>
                      <a:pt x="336" y="673"/>
                    </a:lnTo>
                    <a:lnTo>
                      <a:pt x="351" y="679"/>
                    </a:lnTo>
                    <a:lnTo>
                      <a:pt x="366" y="685"/>
                    </a:lnTo>
                    <a:lnTo>
                      <a:pt x="380" y="691"/>
                    </a:lnTo>
                    <a:lnTo>
                      <a:pt x="394" y="697"/>
                    </a:lnTo>
                    <a:lnTo>
                      <a:pt x="421" y="711"/>
                    </a:lnTo>
                    <a:lnTo>
                      <a:pt x="448" y="728"/>
                    </a:lnTo>
                    <a:lnTo>
                      <a:pt x="461" y="736"/>
                    </a:lnTo>
                    <a:lnTo>
                      <a:pt x="474" y="744"/>
                    </a:lnTo>
                    <a:lnTo>
                      <a:pt x="486" y="753"/>
                    </a:lnTo>
                    <a:lnTo>
                      <a:pt x="498" y="762"/>
                    </a:lnTo>
                    <a:lnTo>
                      <a:pt x="512" y="771"/>
                    </a:lnTo>
                    <a:lnTo>
                      <a:pt x="523" y="781"/>
                    </a:lnTo>
                    <a:lnTo>
                      <a:pt x="547" y="801"/>
                    </a:lnTo>
                    <a:lnTo>
                      <a:pt x="558" y="811"/>
                    </a:lnTo>
                    <a:lnTo>
                      <a:pt x="569" y="822"/>
                    </a:lnTo>
                    <a:lnTo>
                      <a:pt x="579" y="833"/>
                    </a:lnTo>
                    <a:lnTo>
                      <a:pt x="590" y="844"/>
                    </a:lnTo>
                    <a:lnTo>
                      <a:pt x="610" y="867"/>
                    </a:lnTo>
                    <a:lnTo>
                      <a:pt x="619" y="880"/>
                    </a:lnTo>
                    <a:lnTo>
                      <a:pt x="628" y="892"/>
                    </a:lnTo>
                    <a:lnTo>
                      <a:pt x="646" y="917"/>
                    </a:lnTo>
                    <a:lnTo>
                      <a:pt x="655" y="929"/>
                    </a:lnTo>
                    <a:lnTo>
                      <a:pt x="663" y="942"/>
                    </a:lnTo>
                    <a:lnTo>
                      <a:pt x="671" y="956"/>
                    </a:lnTo>
                    <a:lnTo>
                      <a:pt x="679" y="969"/>
                    </a:lnTo>
                    <a:lnTo>
                      <a:pt x="686" y="983"/>
                    </a:lnTo>
                    <a:lnTo>
                      <a:pt x="693" y="996"/>
                    </a:lnTo>
                    <a:lnTo>
                      <a:pt x="699" y="1010"/>
                    </a:lnTo>
                    <a:lnTo>
                      <a:pt x="706" y="1024"/>
                    </a:lnTo>
                    <a:lnTo>
                      <a:pt x="712" y="1040"/>
                    </a:lnTo>
                    <a:lnTo>
                      <a:pt x="717" y="1054"/>
                    </a:lnTo>
                    <a:lnTo>
                      <a:pt x="722" y="1069"/>
                    </a:lnTo>
                    <a:lnTo>
                      <a:pt x="727" y="1084"/>
                    </a:lnTo>
                    <a:lnTo>
                      <a:pt x="731" y="1099"/>
                    </a:lnTo>
                    <a:lnTo>
                      <a:pt x="736" y="1114"/>
                    </a:lnTo>
                    <a:lnTo>
                      <a:pt x="739" y="1129"/>
                    </a:lnTo>
                    <a:lnTo>
                      <a:pt x="743" y="1145"/>
                    </a:lnTo>
                    <a:lnTo>
                      <a:pt x="746" y="1160"/>
                    </a:lnTo>
                    <a:lnTo>
                      <a:pt x="748" y="1176"/>
                    </a:lnTo>
                    <a:lnTo>
                      <a:pt x="750" y="1192"/>
                    </a:lnTo>
                    <a:lnTo>
                      <a:pt x="752" y="1209"/>
                    </a:lnTo>
                    <a:lnTo>
                      <a:pt x="754" y="1225"/>
                    </a:lnTo>
                    <a:lnTo>
                      <a:pt x="755" y="1241"/>
                    </a:lnTo>
                    <a:lnTo>
                      <a:pt x="755" y="1257"/>
                    </a:lnTo>
                    <a:lnTo>
                      <a:pt x="756" y="1274"/>
                    </a:lnTo>
                    <a:lnTo>
                      <a:pt x="755" y="1288"/>
                    </a:lnTo>
                    <a:lnTo>
                      <a:pt x="755" y="1302"/>
                    </a:lnTo>
                    <a:lnTo>
                      <a:pt x="754" y="1317"/>
                    </a:lnTo>
                    <a:lnTo>
                      <a:pt x="753" y="1331"/>
                    </a:lnTo>
                    <a:lnTo>
                      <a:pt x="752" y="1345"/>
                    </a:lnTo>
                    <a:lnTo>
                      <a:pt x="750" y="1360"/>
                    </a:lnTo>
                    <a:lnTo>
                      <a:pt x="746" y="1388"/>
                    </a:lnTo>
                    <a:lnTo>
                      <a:pt x="740" y="1415"/>
                    </a:lnTo>
                    <a:lnTo>
                      <a:pt x="733" y="1442"/>
                    </a:lnTo>
                    <a:lnTo>
                      <a:pt x="725" y="1469"/>
                    </a:lnTo>
                    <a:lnTo>
                      <a:pt x="721" y="1482"/>
                    </a:lnTo>
                    <a:lnTo>
                      <a:pt x="716" y="1494"/>
                    </a:lnTo>
                    <a:lnTo>
                      <a:pt x="706" y="1521"/>
                    </a:lnTo>
                    <a:lnTo>
                      <a:pt x="695" y="1546"/>
                    </a:lnTo>
                    <a:lnTo>
                      <a:pt x="690" y="1558"/>
                    </a:lnTo>
                    <a:lnTo>
                      <a:pt x="683" y="1570"/>
                    </a:lnTo>
                    <a:lnTo>
                      <a:pt x="670" y="1594"/>
                    </a:lnTo>
                    <a:lnTo>
                      <a:pt x="655" y="1617"/>
                    </a:lnTo>
                    <a:lnTo>
                      <a:pt x="640" y="1639"/>
                    </a:lnTo>
                    <a:lnTo>
                      <a:pt x="624" y="1661"/>
                    </a:lnTo>
                    <a:lnTo>
                      <a:pt x="616" y="1672"/>
                    </a:lnTo>
                    <a:lnTo>
                      <a:pt x="608" y="1683"/>
                    </a:lnTo>
                    <a:lnTo>
                      <a:pt x="599" y="1693"/>
                    </a:lnTo>
                    <a:lnTo>
                      <a:pt x="590" y="1703"/>
                    </a:lnTo>
                    <a:lnTo>
                      <a:pt x="581" y="1713"/>
                    </a:lnTo>
                    <a:lnTo>
                      <a:pt x="572" y="1723"/>
                    </a:lnTo>
                    <a:lnTo>
                      <a:pt x="552" y="1741"/>
                    </a:lnTo>
                    <a:lnTo>
                      <a:pt x="532" y="1759"/>
                    </a:lnTo>
                    <a:lnTo>
                      <a:pt x="512" y="1776"/>
                    </a:lnTo>
                    <a:lnTo>
                      <a:pt x="489" y="1793"/>
                    </a:lnTo>
                    <a:lnTo>
                      <a:pt x="467" y="1808"/>
                    </a:lnTo>
                    <a:lnTo>
                      <a:pt x="456" y="1815"/>
                    </a:lnTo>
                    <a:lnTo>
                      <a:pt x="444" y="1822"/>
                    </a:lnTo>
                    <a:lnTo>
                      <a:pt x="421" y="1837"/>
                    </a:lnTo>
                    <a:lnTo>
                      <a:pt x="396" y="1849"/>
                    </a:lnTo>
                    <a:lnTo>
                      <a:pt x="372" y="1860"/>
                    </a:lnTo>
                    <a:lnTo>
                      <a:pt x="346" y="1871"/>
                    </a:lnTo>
                    <a:lnTo>
                      <a:pt x="320" y="1880"/>
                    </a:lnTo>
                    <a:lnTo>
                      <a:pt x="294" y="1888"/>
                    </a:lnTo>
                    <a:lnTo>
                      <a:pt x="280" y="1892"/>
                    </a:lnTo>
                    <a:lnTo>
                      <a:pt x="267" y="1895"/>
                    </a:lnTo>
                    <a:lnTo>
                      <a:pt x="253" y="1898"/>
                    </a:lnTo>
                    <a:lnTo>
                      <a:pt x="240" y="1901"/>
                    </a:lnTo>
                    <a:lnTo>
                      <a:pt x="0" y="2230"/>
                    </a:lnTo>
                    <a:lnTo>
                      <a:pt x="244" y="2543"/>
                    </a:lnTo>
                    <a:lnTo>
                      <a:pt x="274" y="2540"/>
                    </a:lnTo>
                    <a:lnTo>
                      <a:pt x="304" y="2535"/>
                    </a:lnTo>
                    <a:lnTo>
                      <a:pt x="333" y="2531"/>
                    </a:lnTo>
                    <a:lnTo>
                      <a:pt x="363" y="2525"/>
                    </a:lnTo>
                    <a:lnTo>
                      <a:pt x="392" y="2519"/>
                    </a:lnTo>
                    <a:lnTo>
                      <a:pt x="420" y="2512"/>
                    </a:lnTo>
                    <a:lnTo>
                      <a:pt x="449" y="2505"/>
                    </a:lnTo>
                    <a:lnTo>
                      <a:pt x="477" y="2497"/>
                    </a:lnTo>
                    <a:lnTo>
                      <a:pt x="505" y="2488"/>
                    </a:lnTo>
                    <a:lnTo>
                      <a:pt x="533" y="2479"/>
                    </a:lnTo>
                    <a:lnTo>
                      <a:pt x="560" y="2468"/>
                    </a:lnTo>
                    <a:lnTo>
                      <a:pt x="587" y="2457"/>
                    </a:lnTo>
                    <a:lnTo>
                      <a:pt x="614" y="2446"/>
                    </a:lnTo>
                    <a:lnTo>
                      <a:pt x="640" y="2434"/>
                    </a:lnTo>
                    <a:lnTo>
                      <a:pt x="666" y="2422"/>
                    </a:lnTo>
                    <a:lnTo>
                      <a:pt x="693" y="2409"/>
                    </a:lnTo>
                    <a:lnTo>
                      <a:pt x="718" y="2395"/>
                    </a:lnTo>
                    <a:lnTo>
                      <a:pt x="743" y="2381"/>
                    </a:lnTo>
                    <a:lnTo>
                      <a:pt x="768" y="2367"/>
                    </a:lnTo>
                    <a:lnTo>
                      <a:pt x="792" y="2352"/>
                    </a:lnTo>
                    <a:lnTo>
                      <a:pt x="816" y="2336"/>
                    </a:lnTo>
                    <a:lnTo>
                      <a:pt x="841" y="2320"/>
                    </a:lnTo>
                    <a:lnTo>
                      <a:pt x="864" y="2302"/>
                    </a:lnTo>
                    <a:lnTo>
                      <a:pt x="887" y="2285"/>
                    </a:lnTo>
                    <a:lnTo>
                      <a:pt x="909" y="2268"/>
                    </a:lnTo>
                    <a:lnTo>
                      <a:pt x="931" y="2250"/>
                    </a:lnTo>
                    <a:lnTo>
                      <a:pt x="952" y="2231"/>
                    </a:lnTo>
                    <a:lnTo>
                      <a:pt x="973" y="2212"/>
                    </a:lnTo>
                    <a:lnTo>
                      <a:pt x="995" y="2192"/>
                    </a:lnTo>
                    <a:lnTo>
                      <a:pt x="1015" y="2172"/>
                    </a:lnTo>
                    <a:lnTo>
                      <a:pt x="1035" y="2151"/>
                    </a:lnTo>
                    <a:lnTo>
                      <a:pt x="1054" y="2130"/>
                    </a:lnTo>
                    <a:lnTo>
                      <a:pt x="1073" y="2109"/>
                    </a:lnTo>
                    <a:lnTo>
                      <a:pt x="1092" y="2087"/>
                    </a:lnTo>
                    <a:lnTo>
                      <a:pt x="1110" y="2065"/>
                    </a:lnTo>
                    <a:lnTo>
                      <a:pt x="1127" y="2042"/>
                    </a:lnTo>
                    <a:lnTo>
                      <a:pt x="1144" y="2019"/>
                    </a:lnTo>
                    <a:lnTo>
                      <a:pt x="1161" y="1996"/>
                    </a:lnTo>
                    <a:lnTo>
                      <a:pt x="1177" y="1971"/>
                    </a:lnTo>
                    <a:lnTo>
                      <a:pt x="1192" y="1947"/>
                    </a:lnTo>
                    <a:lnTo>
                      <a:pt x="1207" y="1922"/>
                    </a:lnTo>
                    <a:lnTo>
                      <a:pt x="1222" y="1898"/>
                    </a:lnTo>
                    <a:lnTo>
                      <a:pt x="1235" y="1872"/>
                    </a:lnTo>
                    <a:lnTo>
                      <a:pt x="1249" y="1847"/>
                    </a:lnTo>
                    <a:lnTo>
                      <a:pt x="1261" y="1820"/>
                    </a:lnTo>
                    <a:lnTo>
                      <a:pt x="1273" y="1794"/>
                    </a:lnTo>
                    <a:lnTo>
                      <a:pt x="1285" y="1767"/>
                    </a:lnTo>
                    <a:lnTo>
                      <a:pt x="1296" y="1741"/>
                    </a:lnTo>
                    <a:lnTo>
                      <a:pt x="1307" y="1714"/>
                    </a:lnTo>
                    <a:lnTo>
                      <a:pt x="1316" y="1686"/>
                    </a:lnTo>
                    <a:lnTo>
                      <a:pt x="1326" y="1657"/>
                    </a:lnTo>
                    <a:lnTo>
                      <a:pt x="1334" y="1630"/>
                    </a:lnTo>
                    <a:lnTo>
                      <a:pt x="1342" y="1601"/>
                    </a:lnTo>
                    <a:lnTo>
                      <a:pt x="1349" y="1573"/>
                    </a:lnTo>
                    <a:lnTo>
                      <a:pt x="1356" y="1544"/>
                    </a:lnTo>
                    <a:lnTo>
                      <a:pt x="1361" y="1515"/>
                    </a:lnTo>
                    <a:lnTo>
                      <a:pt x="1367" y="1485"/>
                    </a:lnTo>
                    <a:lnTo>
                      <a:pt x="1371" y="1456"/>
                    </a:lnTo>
                    <a:lnTo>
                      <a:pt x="1375" y="1426"/>
                    </a:lnTo>
                    <a:lnTo>
                      <a:pt x="1378" y="1396"/>
                    </a:lnTo>
                    <a:lnTo>
                      <a:pt x="1381" y="1366"/>
                    </a:lnTo>
                    <a:lnTo>
                      <a:pt x="1383" y="1335"/>
                    </a:lnTo>
                    <a:lnTo>
                      <a:pt x="1384" y="1304"/>
                    </a:lnTo>
                    <a:lnTo>
                      <a:pt x="1384" y="1274"/>
                    </a:lnTo>
                    <a:lnTo>
                      <a:pt x="1384" y="1241"/>
                    </a:lnTo>
                    <a:lnTo>
                      <a:pt x="1382" y="1208"/>
                    </a:lnTo>
                    <a:lnTo>
                      <a:pt x="1380" y="1175"/>
                    </a:lnTo>
                    <a:lnTo>
                      <a:pt x="1377" y="1143"/>
                    </a:lnTo>
                    <a:lnTo>
                      <a:pt x="1374" y="1111"/>
                    </a:lnTo>
                    <a:lnTo>
                      <a:pt x="1369" y="1080"/>
                    </a:lnTo>
                    <a:lnTo>
                      <a:pt x="1364" y="1048"/>
                    </a:lnTo>
                    <a:lnTo>
                      <a:pt x="1358" y="1016"/>
                    </a:lnTo>
                    <a:lnTo>
                      <a:pt x="1351" y="986"/>
                    </a:lnTo>
                    <a:lnTo>
                      <a:pt x="1344" y="955"/>
                    </a:lnTo>
                    <a:lnTo>
                      <a:pt x="1336" y="925"/>
                    </a:lnTo>
                    <a:lnTo>
                      <a:pt x="1327" y="895"/>
                    </a:lnTo>
                    <a:lnTo>
                      <a:pt x="1317" y="864"/>
                    </a:lnTo>
                    <a:lnTo>
                      <a:pt x="1307" y="835"/>
                    </a:lnTo>
                    <a:lnTo>
                      <a:pt x="1295" y="806"/>
                    </a:lnTo>
                    <a:lnTo>
                      <a:pt x="1283" y="778"/>
                    </a:lnTo>
                    <a:lnTo>
                      <a:pt x="1270" y="749"/>
                    </a:lnTo>
                    <a:lnTo>
                      <a:pt x="1257" y="721"/>
                    </a:lnTo>
                    <a:lnTo>
                      <a:pt x="1244" y="693"/>
                    </a:lnTo>
                    <a:lnTo>
                      <a:pt x="1229" y="666"/>
                    </a:lnTo>
                    <a:lnTo>
                      <a:pt x="1214" y="639"/>
                    </a:lnTo>
                    <a:lnTo>
                      <a:pt x="1199" y="613"/>
                    </a:lnTo>
                    <a:lnTo>
                      <a:pt x="1182" y="587"/>
                    </a:lnTo>
                    <a:lnTo>
                      <a:pt x="1165" y="561"/>
                    </a:lnTo>
                    <a:lnTo>
                      <a:pt x="1148" y="535"/>
                    </a:lnTo>
                    <a:lnTo>
                      <a:pt x="1129" y="511"/>
                    </a:lnTo>
                    <a:lnTo>
                      <a:pt x="1110" y="487"/>
                    </a:lnTo>
                    <a:lnTo>
                      <a:pt x="1091" y="463"/>
                    </a:lnTo>
                    <a:lnTo>
                      <a:pt x="1071" y="440"/>
                    </a:lnTo>
                    <a:lnTo>
                      <a:pt x="1051" y="417"/>
                    </a:lnTo>
                    <a:lnTo>
                      <a:pt x="1030" y="394"/>
                    </a:lnTo>
                    <a:lnTo>
                      <a:pt x="1009" y="372"/>
                    </a:lnTo>
                    <a:lnTo>
                      <a:pt x="987" y="351"/>
                    </a:lnTo>
                    <a:lnTo>
                      <a:pt x="964" y="330"/>
                    </a:lnTo>
                    <a:lnTo>
                      <a:pt x="941" y="310"/>
                    </a:lnTo>
                    <a:lnTo>
                      <a:pt x="918" y="290"/>
                    </a:lnTo>
                    <a:lnTo>
                      <a:pt x="894" y="271"/>
                    </a:lnTo>
                    <a:lnTo>
                      <a:pt x="870" y="253"/>
                    </a:lnTo>
                    <a:lnTo>
                      <a:pt x="845" y="234"/>
                    </a:lnTo>
                    <a:lnTo>
                      <a:pt x="819" y="217"/>
                    </a:lnTo>
                    <a:lnTo>
                      <a:pt x="793" y="200"/>
                    </a:lnTo>
                    <a:lnTo>
                      <a:pt x="767" y="184"/>
                    </a:lnTo>
                    <a:lnTo>
                      <a:pt x="741" y="168"/>
                    </a:lnTo>
                    <a:lnTo>
                      <a:pt x="714" y="153"/>
                    </a:lnTo>
                    <a:lnTo>
                      <a:pt x="687" y="139"/>
                    </a:lnTo>
                    <a:lnTo>
                      <a:pt x="658" y="125"/>
                    </a:lnTo>
                    <a:lnTo>
                      <a:pt x="630" y="112"/>
                    </a:lnTo>
                    <a:lnTo>
                      <a:pt x="602" y="100"/>
                    </a:lnTo>
                    <a:lnTo>
                      <a:pt x="573" y="88"/>
                    </a:lnTo>
                    <a:lnTo>
                      <a:pt x="544" y="76"/>
                    </a:lnTo>
                    <a:lnTo>
                      <a:pt x="515" y="66"/>
                    </a:lnTo>
                    <a:lnTo>
                      <a:pt x="484" y="56"/>
                    </a:lnTo>
                    <a:lnTo>
                      <a:pt x="454" y="48"/>
                    </a:lnTo>
                    <a:lnTo>
                      <a:pt x="424" y="39"/>
                    </a:lnTo>
                    <a:lnTo>
                      <a:pt x="394" y="32"/>
                    </a:lnTo>
                    <a:lnTo>
                      <a:pt x="363" y="25"/>
                    </a:lnTo>
                    <a:lnTo>
                      <a:pt x="331" y="19"/>
                    </a:lnTo>
                    <a:lnTo>
                      <a:pt x="299" y="14"/>
                    </a:lnTo>
                    <a:lnTo>
                      <a:pt x="268" y="10"/>
                    </a:lnTo>
                    <a:lnTo>
                      <a:pt x="236" y="6"/>
                    </a:lnTo>
                    <a:lnTo>
                      <a:pt x="204" y="3"/>
                    </a:lnTo>
                    <a:lnTo>
                      <a:pt x="170" y="1"/>
                    </a:lnTo>
                    <a:lnTo>
                      <a:pt x="138" y="0"/>
                    </a:lnTo>
                    <a:lnTo>
                      <a:pt x="105" y="0"/>
                    </a:lnTo>
                    <a:lnTo>
                      <a:pt x="340" y="337"/>
                    </a:lnTo>
                    <a:lnTo>
                      <a:pt x="114" y="635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21" name="îşḻïdê">
                <a:extLst>
                  <a:ext uri="{FF2B5EF4-FFF2-40B4-BE49-F238E27FC236}">
                    <a16:creationId xmlns:a16="http://schemas.microsoft.com/office/drawing/2014/main" xmlns="" id="{57C2B1DD-F5BB-47E8-864C-36521A2609BE}"/>
                  </a:ext>
                </a:extLst>
              </p:cNvPr>
              <p:cNvSpPr/>
              <p:nvPr/>
            </p:nvSpPr>
            <p:spPr bwMode="auto">
              <a:xfrm>
                <a:off x="1862" y="1385"/>
                <a:ext cx="1379" cy="2543"/>
              </a:xfrm>
              <a:custGeom>
                <a:avLst/>
                <a:gdLst>
                  <a:gd name="T0" fmla="*/ 1218 w 1379"/>
                  <a:gd name="T1" fmla="*/ 1901 h 2543"/>
                  <a:gd name="T2" fmla="*/ 1155 w 1379"/>
                  <a:gd name="T3" fmla="*/ 1892 h 2543"/>
                  <a:gd name="T4" fmla="*/ 1095 w 1379"/>
                  <a:gd name="T5" fmla="*/ 1877 h 2543"/>
                  <a:gd name="T6" fmla="*/ 1038 w 1379"/>
                  <a:gd name="T7" fmla="*/ 1856 h 2543"/>
                  <a:gd name="T8" fmla="*/ 969 w 1379"/>
                  <a:gd name="T9" fmla="*/ 1821 h 2543"/>
                  <a:gd name="T10" fmla="*/ 918 w 1379"/>
                  <a:gd name="T11" fmla="*/ 1789 h 2543"/>
                  <a:gd name="T12" fmla="*/ 858 w 1379"/>
                  <a:gd name="T13" fmla="*/ 1743 h 2543"/>
                  <a:gd name="T14" fmla="*/ 805 w 1379"/>
                  <a:gd name="T15" fmla="*/ 1690 h 2543"/>
                  <a:gd name="T16" fmla="*/ 759 w 1379"/>
                  <a:gd name="T17" fmla="*/ 1630 h 2543"/>
                  <a:gd name="T18" fmla="*/ 720 w 1379"/>
                  <a:gd name="T19" fmla="*/ 1566 h 2543"/>
                  <a:gd name="T20" fmla="*/ 687 w 1379"/>
                  <a:gd name="T21" fmla="*/ 1496 h 2543"/>
                  <a:gd name="T22" fmla="*/ 668 w 1379"/>
                  <a:gd name="T23" fmla="*/ 1438 h 2543"/>
                  <a:gd name="T24" fmla="*/ 652 w 1379"/>
                  <a:gd name="T25" fmla="*/ 1362 h 2543"/>
                  <a:gd name="T26" fmla="*/ 645 w 1379"/>
                  <a:gd name="T27" fmla="*/ 1282 h 2543"/>
                  <a:gd name="T28" fmla="*/ 648 w 1379"/>
                  <a:gd name="T29" fmla="*/ 1197 h 2543"/>
                  <a:gd name="T30" fmla="*/ 659 w 1379"/>
                  <a:gd name="T31" fmla="*/ 1129 h 2543"/>
                  <a:gd name="T32" fmla="*/ 686 w 1379"/>
                  <a:gd name="T33" fmla="*/ 1039 h 2543"/>
                  <a:gd name="T34" fmla="*/ 725 w 1379"/>
                  <a:gd name="T35" fmla="*/ 955 h 2543"/>
                  <a:gd name="T36" fmla="*/ 768 w 1379"/>
                  <a:gd name="T37" fmla="*/ 889 h 2543"/>
                  <a:gd name="T38" fmla="*/ 836 w 1379"/>
                  <a:gd name="T39" fmla="*/ 810 h 2543"/>
                  <a:gd name="T40" fmla="*/ 906 w 1379"/>
                  <a:gd name="T41" fmla="*/ 751 h 2543"/>
                  <a:gd name="T42" fmla="*/ 971 w 1379"/>
                  <a:gd name="T43" fmla="*/ 707 h 2543"/>
                  <a:gd name="T44" fmla="*/ 1056 w 1379"/>
                  <a:gd name="T45" fmla="*/ 668 h 2543"/>
                  <a:gd name="T46" fmla="*/ 1132 w 1379"/>
                  <a:gd name="T47" fmla="*/ 645 h 2543"/>
                  <a:gd name="T48" fmla="*/ 1076 w 1379"/>
                  <a:gd name="T49" fmla="*/ 7 h 2543"/>
                  <a:gd name="T50" fmla="*/ 959 w 1379"/>
                  <a:gd name="T51" fmla="*/ 31 h 2543"/>
                  <a:gd name="T52" fmla="*/ 847 w 1379"/>
                  <a:gd name="T53" fmla="*/ 65 h 2543"/>
                  <a:gd name="T54" fmla="*/ 740 w 1379"/>
                  <a:gd name="T55" fmla="*/ 109 h 2543"/>
                  <a:gd name="T56" fmla="*/ 638 w 1379"/>
                  <a:gd name="T57" fmla="*/ 162 h 2543"/>
                  <a:gd name="T58" fmla="*/ 541 w 1379"/>
                  <a:gd name="T59" fmla="*/ 223 h 2543"/>
                  <a:gd name="T60" fmla="*/ 451 w 1379"/>
                  <a:gd name="T61" fmla="*/ 294 h 2543"/>
                  <a:gd name="T62" fmla="*/ 367 w 1379"/>
                  <a:gd name="T63" fmla="*/ 371 h 2543"/>
                  <a:gd name="T64" fmla="*/ 291 w 1379"/>
                  <a:gd name="T65" fmla="*/ 456 h 2543"/>
                  <a:gd name="T66" fmla="*/ 222 w 1379"/>
                  <a:gd name="T67" fmla="*/ 546 h 2543"/>
                  <a:gd name="T68" fmla="*/ 162 w 1379"/>
                  <a:gd name="T69" fmla="*/ 644 h 2543"/>
                  <a:gd name="T70" fmla="*/ 110 w 1379"/>
                  <a:gd name="T71" fmla="*/ 747 h 2543"/>
                  <a:gd name="T72" fmla="*/ 67 w 1379"/>
                  <a:gd name="T73" fmla="*/ 855 h 2543"/>
                  <a:gd name="T74" fmla="*/ 35 w 1379"/>
                  <a:gd name="T75" fmla="*/ 968 h 2543"/>
                  <a:gd name="T76" fmla="*/ 13 w 1379"/>
                  <a:gd name="T77" fmla="*/ 1084 h 2543"/>
                  <a:gd name="T78" fmla="*/ 2 w 1379"/>
                  <a:gd name="T79" fmla="*/ 1205 h 2543"/>
                  <a:gd name="T80" fmla="*/ 2 w 1379"/>
                  <a:gd name="T81" fmla="*/ 1331 h 2543"/>
                  <a:gd name="T82" fmla="*/ 15 w 1379"/>
                  <a:gd name="T83" fmla="*/ 1459 h 2543"/>
                  <a:gd name="T84" fmla="*/ 40 w 1379"/>
                  <a:gd name="T85" fmla="*/ 1584 h 2543"/>
                  <a:gd name="T86" fmla="*/ 77 w 1379"/>
                  <a:gd name="T87" fmla="*/ 1704 h 2543"/>
                  <a:gd name="T88" fmla="*/ 126 w 1379"/>
                  <a:gd name="T89" fmla="*/ 1817 h 2543"/>
                  <a:gd name="T90" fmla="*/ 185 w 1379"/>
                  <a:gd name="T91" fmla="*/ 1926 h 2543"/>
                  <a:gd name="T92" fmla="*/ 254 w 1379"/>
                  <a:gd name="T93" fmla="*/ 2028 h 2543"/>
                  <a:gd name="T94" fmla="*/ 332 w 1379"/>
                  <a:gd name="T95" fmla="*/ 2122 h 2543"/>
                  <a:gd name="T96" fmla="*/ 419 w 1379"/>
                  <a:gd name="T97" fmla="*/ 2209 h 2543"/>
                  <a:gd name="T98" fmla="*/ 512 w 1379"/>
                  <a:gd name="T99" fmla="*/ 2287 h 2543"/>
                  <a:gd name="T100" fmla="*/ 614 w 1379"/>
                  <a:gd name="T101" fmla="*/ 2356 h 2543"/>
                  <a:gd name="T102" fmla="*/ 723 w 1379"/>
                  <a:gd name="T103" fmla="*/ 2415 h 2543"/>
                  <a:gd name="T104" fmla="*/ 836 w 1379"/>
                  <a:gd name="T105" fmla="*/ 2465 h 2543"/>
                  <a:gd name="T106" fmla="*/ 956 w 1379"/>
                  <a:gd name="T107" fmla="*/ 2502 h 2543"/>
                  <a:gd name="T108" fmla="*/ 1081 w 1379"/>
                  <a:gd name="T109" fmla="*/ 2528 h 2543"/>
                  <a:gd name="T110" fmla="*/ 1209 w 1379"/>
                  <a:gd name="T111" fmla="*/ 2541 h 2543"/>
                  <a:gd name="T112" fmla="*/ 1266 w 1379"/>
                  <a:gd name="T113" fmla="*/ 1904 h 2543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379" h="2543">
                    <a:moveTo>
                      <a:pt x="1266" y="1904"/>
                    </a:moveTo>
                    <a:lnTo>
                      <a:pt x="1250" y="1904"/>
                    </a:lnTo>
                    <a:lnTo>
                      <a:pt x="1234" y="1903"/>
                    </a:lnTo>
                    <a:lnTo>
                      <a:pt x="1218" y="1901"/>
                    </a:lnTo>
                    <a:lnTo>
                      <a:pt x="1202" y="1900"/>
                    </a:lnTo>
                    <a:lnTo>
                      <a:pt x="1186" y="1897"/>
                    </a:lnTo>
                    <a:lnTo>
                      <a:pt x="1170" y="1895"/>
                    </a:lnTo>
                    <a:lnTo>
                      <a:pt x="1155" y="1892"/>
                    </a:lnTo>
                    <a:lnTo>
                      <a:pt x="1140" y="1889"/>
                    </a:lnTo>
                    <a:lnTo>
                      <a:pt x="1125" y="1885"/>
                    </a:lnTo>
                    <a:lnTo>
                      <a:pt x="1110" y="1881"/>
                    </a:lnTo>
                    <a:lnTo>
                      <a:pt x="1095" y="1877"/>
                    </a:lnTo>
                    <a:lnTo>
                      <a:pt x="1081" y="1872"/>
                    </a:lnTo>
                    <a:lnTo>
                      <a:pt x="1066" y="1867"/>
                    </a:lnTo>
                    <a:lnTo>
                      <a:pt x="1052" y="1861"/>
                    </a:lnTo>
                    <a:lnTo>
                      <a:pt x="1038" y="1856"/>
                    </a:lnTo>
                    <a:lnTo>
                      <a:pt x="1023" y="1850"/>
                    </a:lnTo>
                    <a:lnTo>
                      <a:pt x="995" y="1837"/>
                    </a:lnTo>
                    <a:lnTo>
                      <a:pt x="982" y="1830"/>
                    </a:lnTo>
                    <a:lnTo>
                      <a:pt x="969" y="1821"/>
                    </a:lnTo>
                    <a:lnTo>
                      <a:pt x="956" y="1814"/>
                    </a:lnTo>
                    <a:lnTo>
                      <a:pt x="943" y="1806"/>
                    </a:lnTo>
                    <a:lnTo>
                      <a:pt x="930" y="1798"/>
                    </a:lnTo>
                    <a:lnTo>
                      <a:pt x="918" y="1789"/>
                    </a:lnTo>
                    <a:lnTo>
                      <a:pt x="894" y="1772"/>
                    </a:lnTo>
                    <a:lnTo>
                      <a:pt x="882" y="1762"/>
                    </a:lnTo>
                    <a:lnTo>
                      <a:pt x="869" y="1753"/>
                    </a:lnTo>
                    <a:lnTo>
                      <a:pt x="858" y="1743"/>
                    </a:lnTo>
                    <a:lnTo>
                      <a:pt x="847" y="1733"/>
                    </a:lnTo>
                    <a:lnTo>
                      <a:pt x="836" y="1722"/>
                    </a:lnTo>
                    <a:lnTo>
                      <a:pt x="826" y="1712"/>
                    </a:lnTo>
                    <a:lnTo>
                      <a:pt x="805" y="1690"/>
                    </a:lnTo>
                    <a:lnTo>
                      <a:pt x="795" y="1679"/>
                    </a:lnTo>
                    <a:lnTo>
                      <a:pt x="786" y="1667"/>
                    </a:lnTo>
                    <a:lnTo>
                      <a:pt x="768" y="1642"/>
                    </a:lnTo>
                    <a:lnTo>
                      <a:pt x="759" y="1630"/>
                    </a:lnTo>
                    <a:lnTo>
                      <a:pt x="750" y="1618"/>
                    </a:lnTo>
                    <a:lnTo>
                      <a:pt x="734" y="1592"/>
                    </a:lnTo>
                    <a:lnTo>
                      <a:pt x="727" y="1579"/>
                    </a:lnTo>
                    <a:lnTo>
                      <a:pt x="720" y="1566"/>
                    </a:lnTo>
                    <a:lnTo>
                      <a:pt x="705" y="1539"/>
                    </a:lnTo>
                    <a:lnTo>
                      <a:pt x="699" y="1525"/>
                    </a:lnTo>
                    <a:lnTo>
                      <a:pt x="693" y="1511"/>
                    </a:lnTo>
                    <a:lnTo>
                      <a:pt x="687" y="1496"/>
                    </a:lnTo>
                    <a:lnTo>
                      <a:pt x="682" y="1482"/>
                    </a:lnTo>
                    <a:lnTo>
                      <a:pt x="677" y="1467"/>
                    </a:lnTo>
                    <a:lnTo>
                      <a:pt x="672" y="1452"/>
                    </a:lnTo>
                    <a:lnTo>
                      <a:pt x="668" y="1438"/>
                    </a:lnTo>
                    <a:lnTo>
                      <a:pt x="664" y="1423"/>
                    </a:lnTo>
                    <a:lnTo>
                      <a:pt x="660" y="1408"/>
                    </a:lnTo>
                    <a:lnTo>
                      <a:pt x="657" y="1393"/>
                    </a:lnTo>
                    <a:lnTo>
                      <a:pt x="652" y="1362"/>
                    </a:lnTo>
                    <a:lnTo>
                      <a:pt x="648" y="1329"/>
                    </a:lnTo>
                    <a:lnTo>
                      <a:pt x="646" y="1314"/>
                    </a:lnTo>
                    <a:lnTo>
                      <a:pt x="645" y="1298"/>
                    </a:lnTo>
                    <a:lnTo>
                      <a:pt x="645" y="1282"/>
                    </a:lnTo>
                    <a:lnTo>
                      <a:pt x="645" y="1266"/>
                    </a:lnTo>
                    <a:lnTo>
                      <a:pt x="645" y="1238"/>
                    </a:lnTo>
                    <a:lnTo>
                      <a:pt x="647" y="1210"/>
                    </a:lnTo>
                    <a:lnTo>
                      <a:pt x="648" y="1197"/>
                    </a:lnTo>
                    <a:lnTo>
                      <a:pt x="650" y="1182"/>
                    </a:lnTo>
                    <a:lnTo>
                      <a:pt x="654" y="1155"/>
                    </a:lnTo>
                    <a:lnTo>
                      <a:pt x="656" y="1142"/>
                    </a:lnTo>
                    <a:lnTo>
                      <a:pt x="659" y="1129"/>
                    </a:lnTo>
                    <a:lnTo>
                      <a:pt x="665" y="1103"/>
                    </a:lnTo>
                    <a:lnTo>
                      <a:pt x="673" y="1077"/>
                    </a:lnTo>
                    <a:lnTo>
                      <a:pt x="681" y="1052"/>
                    </a:lnTo>
                    <a:lnTo>
                      <a:pt x="686" y="1039"/>
                    </a:lnTo>
                    <a:lnTo>
                      <a:pt x="690" y="1026"/>
                    </a:lnTo>
                    <a:lnTo>
                      <a:pt x="701" y="1002"/>
                    </a:lnTo>
                    <a:lnTo>
                      <a:pt x="712" y="978"/>
                    </a:lnTo>
                    <a:lnTo>
                      <a:pt x="725" y="955"/>
                    </a:lnTo>
                    <a:lnTo>
                      <a:pt x="739" y="932"/>
                    </a:lnTo>
                    <a:lnTo>
                      <a:pt x="753" y="910"/>
                    </a:lnTo>
                    <a:lnTo>
                      <a:pt x="760" y="900"/>
                    </a:lnTo>
                    <a:lnTo>
                      <a:pt x="768" y="889"/>
                    </a:lnTo>
                    <a:lnTo>
                      <a:pt x="783" y="867"/>
                    </a:lnTo>
                    <a:lnTo>
                      <a:pt x="800" y="847"/>
                    </a:lnTo>
                    <a:lnTo>
                      <a:pt x="817" y="828"/>
                    </a:lnTo>
                    <a:lnTo>
                      <a:pt x="836" y="810"/>
                    </a:lnTo>
                    <a:lnTo>
                      <a:pt x="854" y="792"/>
                    </a:lnTo>
                    <a:lnTo>
                      <a:pt x="874" y="775"/>
                    </a:lnTo>
                    <a:lnTo>
                      <a:pt x="895" y="759"/>
                    </a:lnTo>
                    <a:lnTo>
                      <a:pt x="906" y="751"/>
                    </a:lnTo>
                    <a:lnTo>
                      <a:pt x="916" y="743"/>
                    </a:lnTo>
                    <a:lnTo>
                      <a:pt x="938" y="729"/>
                    </a:lnTo>
                    <a:lnTo>
                      <a:pt x="960" y="715"/>
                    </a:lnTo>
                    <a:lnTo>
                      <a:pt x="971" y="707"/>
                    </a:lnTo>
                    <a:lnTo>
                      <a:pt x="983" y="701"/>
                    </a:lnTo>
                    <a:lnTo>
                      <a:pt x="1006" y="689"/>
                    </a:lnTo>
                    <a:lnTo>
                      <a:pt x="1030" y="678"/>
                    </a:lnTo>
                    <a:lnTo>
                      <a:pt x="1056" y="668"/>
                    </a:lnTo>
                    <a:lnTo>
                      <a:pt x="1068" y="664"/>
                    </a:lnTo>
                    <a:lnTo>
                      <a:pt x="1081" y="659"/>
                    </a:lnTo>
                    <a:lnTo>
                      <a:pt x="1106" y="651"/>
                    </a:lnTo>
                    <a:lnTo>
                      <a:pt x="1132" y="645"/>
                    </a:lnTo>
                    <a:lnTo>
                      <a:pt x="1379" y="313"/>
                    </a:lnTo>
                    <a:lnTo>
                      <a:pt x="1135" y="0"/>
                    </a:lnTo>
                    <a:lnTo>
                      <a:pt x="1105" y="3"/>
                    </a:lnTo>
                    <a:lnTo>
                      <a:pt x="1076" y="7"/>
                    </a:lnTo>
                    <a:lnTo>
                      <a:pt x="1046" y="12"/>
                    </a:lnTo>
                    <a:lnTo>
                      <a:pt x="1016" y="18"/>
                    </a:lnTo>
                    <a:lnTo>
                      <a:pt x="988" y="24"/>
                    </a:lnTo>
                    <a:lnTo>
                      <a:pt x="959" y="31"/>
                    </a:lnTo>
                    <a:lnTo>
                      <a:pt x="931" y="39"/>
                    </a:lnTo>
                    <a:lnTo>
                      <a:pt x="903" y="47"/>
                    </a:lnTo>
                    <a:lnTo>
                      <a:pt x="874" y="56"/>
                    </a:lnTo>
                    <a:lnTo>
                      <a:pt x="847" y="65"/>
                    </a:lnTo>
                    <a:lnTo>
                      <a:pt x="820" y="76"/>
                    </a:lnTo>
                    <a:lnTo>
                      <a:pt x="793" y="87"/>
                    </a:lnTo>
                    <a:lnTo>
                      <a:pt x="766" y="98"/>
                    </a:lnTo>
                    <a:lnTo>
                      <a:pt x="740" y="109"/>
                    </a:lnTo>
                    <a:lnTo>
                      <a:pt x="713" y="122"/>
                    </a:lnTo>
                    <a:lnTo>
                      <a:pt x="688" y="135"/>
                    </a:lnTo>
                    <a:lnTo>
                      <a:pt x="663" y="148"/>
                    </a:lnTo>
                    <a:lnTo>
                      <a:pt x="638" y="162"/>
                    </a:lnTo>
                    <a:lnTo>
                      <a:pt x="613" y="177"/>
                    </a:lnTo>
                    <a:lnTo>
                      <a:pt x="589" y="192"/>
                    </a:lnTo>
                    <a:lnTo>
                      <a:pt x="565" y="207"/>
                    </a:lnTo>
                    <a:lnTo>
                      <a:pt x="541" y="223"/>
                    </a:lnTo>
                    <a:lnTo>
                      <a:pt x="518" y="241"/>
                    </a:lnTo>
                    <a:lnTo>
                      <a:pt x="495" y="258"/>
                    </a:lnTo>
                    <a:lnTo>
                      <a:pt x="473" y="276"/>
                    </a:lnTo>
                    <a:lnTo>
                      <a:pt x="451" y="294"/>
                    </a:lnTo>
                    <a:lnTo>
                      <a:pt x="430" y="312"/>
                    </a:lnTo>
                    <a:lnTo>
                      <a:pt x="409" y="331"/>
                    </a:lnTo>
                    <a:lnTo>
                      <a:pt x="387" y="351"/>
                    </a:lnTo>
                    <a:lnTo>
                      <a:pt x="367" y="371"/>
                    </a:lnTo>
                    <a:lnTo>
                      <a:pt x="347" y="392"/>
                    </a:lnTo>
                    <a:lnTo>
                      <a:pt x="328" y="413"/>
                    </a:lnTo>
                    <a:lnTo>
                      <a:pt x="309" y="434"/>
                    </a:lnTo>
                    <a:lnTo>
                      <a:pt x="291" y="456"/>
                    </a:lnTo>
                    <a:lnTo>
                      <a:pt x="273" y="478"/>
                    </a:lnTo>
                    <a:lnTo>
                      <a:pt x="256" y="500"/>
                    </a:lnTo>
                    <a:lnTo>
                      <a:pt x="238" y="523"/>
                    </a:lnTo>
                    <a:lnTo>
                      <a:pt x="222" y="546"/>
                    </a:lnTo>
                    <a:lnTo>
                      <a:pt x="206" y="571"/>
                    </a:lnTo>
                    <a:lnTo>
                      <a:pt x="191" y="595"/>
                    </a:lnTo>
                    <a:lnTo>
                      <a:pt x="176" y="619"/>
                    </a:lnTo>
                    <a:lnTo>
                      <a:pt x="162" y="644"/>
                    </a:lnTo>
                    <a:lnTo>
                      <a:pt x="148" y="669"/>
                    </a:lnTo>
                    <a:lnTo>
                      <a:pt x="135" y="695"/>
                    </a:lnTo>
                    <a:lnTo>
                      <a:pt x="122" y="721"/>
                    </a:lnTo>
                    <a:lnTo>
                      <a:pt x="110" y="747"/>
                    </a:lnTo>
                    <a:lnTo>
                      <a:pt x="99" y="774"/>
                    </a:lnTo>
                    <a:lnTo>
                      <a:pt x="88" y="800"/>
                    </a:lnTo>
                    <a:lnTo>
                      <a:pt x="77" y="827"/>
                    </a:lnTo>
                    <a:lnTo>
                      <a:pt x="67" y="855"/>
                    </a:lnTo>
                    <a:lnTo>
                      <a:pt x="58" y="883"/>
                    </a:lnTo>
                    <a:lnTo>
                      <a:pt x="50" y="911"/>
                    </a:lnTo>
                    <a:lnTo>
                      <a:pt x="42" y="939"/>
                    </a:lnTo>
                    <a:lnTo>
                      <a:pt x="35" y="968"/>
                    </a:lnTo>
                    <a:lnTo>
                      <a:pt x="28" y="996"/>
                    </a:lnTo>
                    <a:lnTo>
                      <a:pt x="23" y="1025"/>
                    </a:lnTo>
                    <a:lnTo>
                      <a:pt x="17" y="1055"/>
                    </a:lnTo>
                    <a:lnTo>
                      <a:pt x="13" y="1084"/>
                    </a:lnTo>
                    <a:lnTo>
                      <a:pt x="9" y="1114"/>
                    </a:lnTo>
                    <a:lnTo>
                      <a:pt x="6" y="1144"/>
                    </a:lnTo>
                    <a:lnTo>
                      <a:pt x="3" y="1174"/>
                    </a:lnTo>
                    <a:lnTo>
                      <a:pt x="2" y="1205"/>
                    </a:lnTo>
                    <a:lnTo>
                      <a:pt x="0" y="1235"/>
                    </a:lnTo>
                    <a:lnTo>
                      <a:pt x="0" y="1266"/>
                    </a:lnTo>
                    <a:lnTo>
                      <a:pt x="1" y="1298"/>
                    </a:lnTo>
                    <a:lnTo>
                      <a:pt x="2" y="1331"/>
                    </a:lnTo>
                    <a:lnTo>
                      <a:pt x="4" y="1364"/>
                    </a:lnTo>
                    <a:lnTo>
                      <a:pt x="7" y="1396"/>
                    </a:lnTo>
                    <a:lnTo>
                      <a:pt x="10" y="1428"/>
                    </a:lnTo>
                    <a:lnTo>
                      <a:pt x="15" y="1459"/>
                    </a:lnTo>
                    <a:lnTo>
                      <a:pt x="20" y="1491"/>
                    </a:lnTo>
                    <a:lnTo>
                      <a:pt x="26" y="1523"/>
                    </a:lnTo>
                    <a:lnTo>
                      <a:pt x="33" y="1553"/>
                    </a:lnTo>
                    <a:lnTo>
                      <a:pt x="40" y="1584"/>
                    </a:lnTo>
                    <a:lnTo>
                      <a:pt x="48" y="1614"/>
                    </a:lnTo>
                    <a:lnTo>
                      <a:pt x="57" y="1644"/>
                    </a:lnTo>
                    <a:lnTo>
                      <a:pt x="67" y="1674"/>
                    </a:lnTo>
                    <a:lnTo>
                      <a:pt x="77" y="1704"/>
                    </a:lnTo>
                    <a:lnTo>
                      <a:pt x="89" y="1733"/>
                    </a:lnTo>
                    <a:lnTo>
                      <a:pt x="101" y="1761"/>
                    </a:lnTo>
                    <a:lnTo>
                      <a:pt x="113" y="1789"/>
                    </a:lnTo>
                    <a:lnTo>
                      <a:pt x="126" y="1817"/>
                    </a:lnTo>
                    <a:lnTo>
                      <a:pt x="140" y="1846"/>
                    </a:lnTo>
                    <a:lnTo>
                      <a:pt x="154" y="1873"/>
                    </a:lnTo>
                    <a:lnTo>
                      <a:pt x="169" y="1900"/>
                    </a:lnTo>
                    <a:lnTo>
                      <a:pt x="185" y="1926"/>
                    </a:lnTo>
                    <a:lnTo>
                      <a:pt x="201" y="1952"/>
                    </a:lnTo>
                    <a:lnTo>
                      <a:pt x="218" y="1977"/>
                    </a:lnTo>
                    <a:lnTo>
                      <a:pt x="235" y="2003"/>
                    </a:lnTo>
                    <a:lnTo>
                      <a:pt x="254" y="2028"/>
                    </a:lnTo>
                    <a:lnTo>
                      <a:pt x="273" y="2052"/>
                    </a:lnTo>
                    <a:lnTo>
                      <a:pt x="292" y="2076"/>
                    </a:lnTo>
                    <a:lnTo>
                      <a:pt x="311" y="2099"/>
                    </a:lnTo>
                    <a:lnTo>
                      <a:pt x="332" y="2122"/>
                    </a:lnTo>
                    <a:lnTo>
                      <a:pt x="352" y="2145"/>
                    </a:lnTo>
                    <a:lnTo>
                      <a:pt x="374" y="2167"/>
                    </a:lnTo>
                    <a:lnTo>
                      <a:pt x="395" y="2188"/>
                    </a:lnTo>
                    <a:lnTo>
                      <a:pt x="419" y="2209"/>
                    </a:lnTo>
                    <a:lnTo>
                      <a:pt x="441" y="2229"/>
                    </a:lnTo>
                    <a:lnTo>
                      <a:pt x="464" y="2249"/>
                    </a:lnTo>
                    <a:lnTo>
                      <a:pt x="488" y="2268"/>
                    </a:lnTo>
                    <a:lnTo>
                      <a:pt x="512" y="2287"/>
                    </a:lnTo>
                    <a:lnTo>
                      <a:pt x="537" y="2306"/>
                    </a:lnTo>
                    <a:lnTo>
                      <a:pt x="563" y="2323"/>
                    </a:lnTo>
                    <a:lnTo>
                      <a:pt x="588" y="2340"/>
                    </a:lnTo>
                    <a:lnTo>
                      <a:pt x="614" y="2356"/>
                    </a:lnTo>
                    <a:lnTo>
                      <a:pt x="641" y="2372"/>
                    </a:lnTo>
                    <a:lnTo>
                      <a:pt x="667" y="2387"/>
                    </a:lnTo>
                    <a:lnTo>
                      <a:pt x="694" y="2401"/>
                    </a:lnTo>
                    <a:lnTo>
                      <a:pt x="723" y="2415"/>
                    </a:lnTo>
                    <a:lnTo>
                      <a:pt x="751" y="2428"/>
                    </a:lnTo>
                    <a:lnTo>
                      <a:pt x="779" y="2441"/>
                    </a:lnTo>
                    <a:lnTo>
                      <a:pt x="808" y="2452"/>
                    </a:lnTo>
                    <a:lnTo>
                      <a:pt x="836" y="2465"/>
                    </a:lnTo>
                    <a:lnTo>
                      <a:pt x="866" y="2475"/>
                    </a:lnTo>
                    <a:lnTo>
                      <a:pt x="896" y="2485"/>
                    </a:lnTo>
                    <a:lnTo>
                      <a:pt x="926" y="2494"/>
                    </a:lnTo>
                    <a:lnTo>
                      <a:pt x="956" y="2502"/>
                    </a:lnTo>
                    <a:lnTo>
                      <a:pt x="987" y="2510"/>
                    </a:lnTo>
                    <a:lnTo>
                      <a:pt x="1017" y="2516"/>
                    </a:lnTo>
                    <a:lnTo>
                      <a:pt x="1049" y="2522"/>
                    </a:lnTo>
                    <a:lnTo>
                      <a:pt x="1081" y="2528"/>
                    </a:lnTo>
                    <a:lnTo>
                      <a:pt x="1112" y="2532"/>
                    </a:lnTo>
                    <a:lnTo>
                      <a:pt x="1144" y="2536"/>
                    </a:lnTo>
                    <a:lnTo>
                      <a:pt x="1176" y="2539"/>
                    </a:lnTo>
                    <a:lnTo>
                      <a:pt x="1209" y="2541"/>
                    </a:lnTo>
                    <a:lnTo>
                      <a:pt x="1241" y="2543"/>
                    </a:lnTo>
                    <a:lnTo>
                      <a:pt x="1274" y="2543"/>
                    </a:lnTo>
                    <a:lnTo>
                      <a:pt x="1039" y="2206"/>
                    </a:lnTo>
                    <a:lnTo>
                      <a:pt x="1266" y="1904"/>
                    </a:lnTo>
                    <a:close/>
                  </a:path>
                </a:pathLst>
              </a:custGeom>
              <a:solidFill>
                <a:srgbClr val="1A94B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 kern="0" smtClean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16" name="iślíďé">
              <a:extLst>
                <a:ext uri="{FF2B5EF4-FFF2-40B4-BE49-F238E27FC236}">
                  <a16:creationId xmlns:a16="http://schemas.microsoft.com/office/drawing/2014/main" xmlns="" id="{DE758126-CB10-4197-9E2B-9FD05EF84E48}"/>
                </a:ext>
              </a:extLst>
            </p:cNvPr>
            <p:cNvSpPr txBox="1"/>
            <p:nvPr/>
          </p:nvSpPr>
          <p:spPr>
            <a:xfrm>
              <a:off x="5688293" y="3225922"/>
              <a:ext cx="829014" cy="405398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n-US" altLang="zh-CN" sz="9600" kern="0" dirty="0" smtClean="0">
                  <a:solidFill>
                    <a:srgbClr val="778495">
                      <a:alpha val="33000"/>
                    </a:srgbClr>
                  </a:solidFill>
                  <a:latin typeface="Impact" panose="020B0806030902050204" pitchFamily="34" charset="0"/>
                </a:rPr>
                <a:t>2020</a:t>
              </a:r>
              <a:endParaRPr lang="zh-CN" altLang="en-US" sz="9600" kern="0" dirty="0" smtClean="0">
                <a:solidFill>
                  <a:srgbClr val="778495">
                    <a:alpha val="33000"/>
                  </a:srgb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î$ḻîḍé">
              <a:extLst>
                <a:ext uri="{FF2B5EF4-FFF2-40B4-BE49-F238E27FC236}">
                  <a16:creationId xmlns:a16="http://schemas.microsoft.com/office/drawing/2014/main" xmlns="" id="{3A7B5807-9590-4EF4-A5AE-D32386C790A7}"/>
                </a:ext>
              </a:extLst>
            </p:cNvPr>
            <p:cNvSpPr txBox="1"/>
            <p:nvPr/>
          </p:nvSpPr>
          <p:spPr bwMode="auto">
            <a:xfrm>
              <a:off x="687276" y="4642952"/>
              <a:ext cx="3847690" cy="58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defRPr/>
              </a:pPr>
              <a:r>
                <a:rPr lang="en-US" altLang="zh-CN" sz="1600" kern="0" dirty="0" smtClean="0">
                  <a:solidFill>
                    <a:srgbClr val="000000"/>
                  </a:solidFill>
                  <a:latin typeface="Arial"/>
                </a:rPr>
                <a:t>2020 </a:t>
              </a:r>
              <a:r>
                <a:rPr lang="en-US" altLang="zh-CN" sz="1600" kern="0" dirty="0">
                  <a:solidFill>
                    <a:srgbClr val="000000"/>
                  </a:solidFill>
                  <a:latin typeface="Arial"/>
                </a:rPr>
                <a:t>Q1</a:t>
              </a:r>
            </a:p>
          </p:txBody>
        </p:sp>
        <p:sp>
          <p:nvSpPr>
            <p:cNvPr id="15" name="îślidê">
              <a:extLst>
                <a:ext uri="{FF2B5EF4-FFF2-40B4-BE49-F238E27FC236}">
                  <a16:creationId xmlns:a16="http://schemas.microsoft.com/office/drawing/2014/main" xmlns="" id="{70DAE63A-EFA9-482B-A2A5-DFB66F6D778D}"/>
                </a:ext>
              </a:extLst>
            </p:cNvPr>
            <p:cNvSpPr txBox="1"/>
            <p:nvPr/>
          </p:nvSpPr>
          <p:spPr bwMode="auto">
            <a:xfrm>
              <a:off x="7672798" y="4642952"/>
              <a:ext cx="3847690" cy="58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defRPr/>
              </a:pPr>
              <a:r>
                <a:rPr lang="en-US" altLang="zh-CN" sz="1600" kern="0" dirty="0" smtClean="0">
                  <a:solidFill>
                    <a:srgbClr val="000000"/>
                  </a:solidFill>
                  <a:latin typeface="Arial"/>
                </a:rPr>
                <a:t>2020 </a:t>
              </a:r>
              <a:r>
                <a:rPr lang="en-US" altLang="zh-CN" sz="1600" kern="0" dirty="0">
                  <a:solidFill>
                    <a:srgbClr val="000000"/>
                  </a:solidFill>
                  <a:latin typeface="Arial"/>
                </a:rPr>
                <a:t>Q2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373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00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0551EAF-5B14-486E-9C49-29BB10C7EDB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2020743"/>
            <a:ext cx="10845800" cy="3235615"/>
            <a:chOff x="673100" y="2020743"/>
            <a:chExt cx="10845800" cy="3235615"/>
          </a:xfrm>
        </p:grpSpPr>
        <p:grpSp>
          <p:nvGrpSpPr>
            <p:cNvPr id="3" name="îśľide">
              <a:extLst>
                <a:ext uri="{FF2B5EF4-FFF2-40B4-BE49-F238E27FC236}">
                  <a16:creationId xmlns:a16="http://schemas.microsoft.com/office/drawing/2014/main" xmlns="" id="{AD595A7F-C5F9-415B-8625-350EE132A5AB}"/>
                </a:ext>
              </a:extLst>
            </p:cNvPr>
            <p:cNvGrpSpPr/>
            <p:nvPr/>
          </p:nvGrpSpPr>
          <p:grpSpPr>
            <a:xfrm>
              <a:off x="673100" y="2020743"/>
              <a:ext cx="4712734" cy="1050002"/>
              <a:chOff x="2270726" y="1538277"/>
              <a:chExt cx="4712734" cy="1050002"/>
            </a:xfrm>
          </p:grpSpPr>
          <p:grpSp>
            <p:nvGrpSpPr>
              <p:cNvPr id="28" name="ïṣḷîḋe">
                <a:extLst>
                  <a:ext uri="{FF2B5EF4-FFF2-40B4-BE49-F238E27FC236}">
                    <a16:creationId xmlns:a16="http://schemas.microsoft.com/office/drawing/2014/main" xmlns="" id="{437F7000-470C-43C9-BF4A-3F4F11ED860F}"/>
                  </a:ext>
                </a:extLst>
              </p:cNvPr>
              <p:cNvGrpSpPr/>
              <p:nvPr/>
            </p:nvGrpSpPr>
            <p:grpSpPr>
              <a:xfrm>
                <a:off x="2270726" y="1538277"/>
                <a:ext cx="2604671" cy="1050002"/>
                <a:chOff x="2270726" y="1556792"/>
                <a:chExt cx="2604671" cy="1050002"/>
              </a:xfrm>
            </p:grpSpPr>
            <p:sp>
              <p:nvSpPr>
                <p:cNvPr id="32" name="iSļiḋè">
                  <a:extLst>
                    <a:ext uri="{FF2B5EF4-FFF2-40B4-BE49-F238E27FC236}">
                      <a16:creationId xmlns:a16="http://schemas.microsoft.com/office/drawing/2014/main" xmlns="" id="{8DA6255E-FC99-45A3-8DFA-A934E00CB6F4}"/>
                    </a:ext>
                  </a:extLst>
                </p:cNvPr>
                <p:cNvSpPr/>
                <p:nvPr/>
              </p:nvSpPr>
              <p:spPr>
                <a:xfrm>
                  <a:off x="3117016" y="1669971"/>
                  <a:ext cx="1758381" cy="823643"/>
                </a:xfrm>
                <a:prstGeom prst="homePlate">
                  <a:avLst>
                    <a:gd name="adj" fmla="val 40279"/>
                  </a:avLst>
                </a:prstGeom>
                <a:solidFill>
                  <a:srgbClr val="F0F0F0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spcBef>
                      <a:spcPct val="0"/>
                    </a:spcBef>
                    <a:defRPr/>
                  </a:pPr>
                  <a:r>
                    <a:rPr lang="en-US" altLang="zh-CN" sz="2000" b="1" kern="0" dirty="0" smtClean="0">
                      <a:solidFill>
                        <a:srgbClr val="000000"/>
                      </a:solidFill>
                      <a:latin typeface="Arial"/>
                    </a:rPr>
                    <a:t>Keyword</a:t>
                  </a:r>
                </a:p>
              </p:txBody>
            </p:sp>
            <p:sp>
              <p:nvSpPr>
                <p:cNvPr id="33" name="iśļîḍe">
                  <a:extLst>
                    <a:ext uri="{FF2B5EF4-FFF2-40B4-BE49-F238E27FC236}">
                      <a16:creationId xmlns:a16="http://schemas.microsoft.com/office/drawing/2014/main" xmlns="" id="{D2873171-3D51-4E8B-86BA-931D8906D689}"/>
                    </a:ext>
                  </a:extLst>
                </p:cNvPr>
                <p:cNvSpPr/>
                <p:nvPr/>
              </p:nvSpPr>
              <p:spPr>
                <a:xfrm>
                  <a:off x="2270726" y="1556792"/>
                  <a:ext cx="1050001" cy="1050002"/>
                </a:xfrm>
                <a:prstGeom prst="ellipse">
                  <a:avLst/>
                </a:prstGeom>
                <a:solidFill>
                  <a:srgbClr val="1A94BC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defRPr/>
                  </a:pPr>
                  <a:endParaRPr kern="0" smtClean="0">
                    <a:solidFill>
                      <a:srgbClr val="FFFFFF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4" name="išḻídê" title="HBOw5gySgy">
                  <a:extLst>
                    <a:ext uri="{FF2B5EF4-FFF2-40B4-BE49-F238E27FC236}">
                      <a16:creationId xmlns:a16="http://schemas.microsoft.com/office/drawing/2014/main" xmlns="" id="{B308AD29-C667-4BE2-8E1B-CDD3B9DE9A62}"/>
                    </a:ext>
                  </a:extLst>
                </p:cNvPr>
                <p:cNvSpPr/>
                <p:nvPr/>
              </p:nvSpPr>
              <p:spPr bwMode="auto">
                <a:xfrm>
                  <a:off x="2573030" y="1793812"/>
                  <a:ext cx="481328" cy="606645"/>
                </a:xfrm>
                <a:custGeom>
                  <a:avLst/>
                  <a:gdLst>
                    <a:gd name="connsiteX0" fmla="*/ 179388 w 268288"/>
                    <a:gd name="connsiteY0" fmla="*/ 166688 h 338138"/>
                    <a:gd name="connsiteX1" fmla="*/ 203200 w 268288"/>
                    <a:gd name="connsiteY1" fmla="*/ 190443 h 338138"/>
                    <a:gd name="connsiteX2" fmla="*/ 203200 w 268288"/>
                    <a:gd name="connsiteY2" fmla="*/ 252471 h 338138"/>
                    <a:gd name="connsiteX3" fmla="*/ 179388 w 268288"/>
                    <a:gd name="connsiteY3" fmla="*/ 276226 h 338138"/>
                    <a:gd name="connsiteX4" fmla="*/ 155575 w 268288"/>
                    <a:gd name="connsiteY4" fmla="*/ 252471 h 338138"/>
                    <a:gd name="connsiteX5" fmla="*/ 155575 w 268288"/>
                    <a:gd name="connsiteY5" fmla="*/ 190443 h 338138"/>
                    <a:gd name="connsiteX6" fmla="*/ 179388 w 268288"/>
                    <a:gd name="connsiteY6" fmla="*/ 166688 h 338138"/>
                    <a:gd name="connsiteX7" fmla="*/ 179388 w 268288"/>
                    <a:gd name="connsiteY7" fmla="*/ 150813 h 338138"/>
                    <a:gd name="connsiteX8" fmla="*/ 139700 w 268288"/>
                    <a:gd name="connsiteY8" fmla="*/ 190427 h 338138"/>
                    <a:gd name="connsiteX9" fmla="*/ 139700 w 268288"/>
                    <a:gd name="connsiteY9" fmla="*/ 252488 h 338138"/>
                    <a:gd name="connsiteX10" fmla="*/ 179388 w 268288"/>
                    <a:gd name="connsiteY10" fmla="*/ 292101 h 338138"/>
                    <a:gd name="connsiteX11" fmla="*/ 219075 w 268288"/>
                    <a:gd name="connsiteY11" fmla="*/ 252488 h 338138"/>
                    <a:gd name="connsiteX12" fmla="*/ 219075 w 268288"/>
                    <a:gd name="connsiteY12" fmla="*/ 190427 h 338138"/>
                    <a:gd name="connsiteX13" fmla="*/ 179388 w 268288"/>
                    <a:gd name="connsiteY13" fmla="*/ 150813 h 338138"/>
                    <a:gd name="connsiteX14" fmla="*/ 57120 w 268288"/>
                    <a:gd name="connsiteY14" fmla="*/ 150813 h 338138"/>
                    <a:gd name="connsiteX15" fmla="*/ 49212 w 268288"/>
                    <a:gd name="connsiteY15" fmla="*/ 158705 h 338138"/>
                    <a:gd name="connsiteX16" fmla="*/ 57120 w 268288"/>
                    <a:gd name="connsiteY16" fmla="*/ 166597 h 338138"/>
                    <a:gd name="connsiteX17" fmla="*/ 80842 w 268288"/>
                    <a:gd name="connsiteY17" fmla="*/ 166597 h 338138"/>
                    <a:gd name="connsiteX18" fmla="*/ 103247 w 268288"/>
                    <a:gd name="connsiteY18" fmla="*/ 188959 h 338138"/>
                    <a:gd name="connsiteX19" fmla="*/ 103247 w 268288"/>
                    <a:gd name="connsiteY19" fmla="*/ 190274 h 338138"/>
                    <a:gd name="connsiteX20" fmla="*/ 80842 w 268288"/>
                    <a:gd name="connsiteY20" fmla="*/ 212635 h 338138"/>
                    <a:gd name="connsiteX21" fmla="*/ 57120 w 268288"/>
                    <a:gd name="connsiteY21" fmla="*/ 212635 h 338138"/>
                    <a:gd name="connsiteX22" fmla="*/ 49212 w 268288"/>
                    <a:gd name="connsiteY22" fmla="*/ 220527 h 338138"/>
                    <a:gd name="connsiteX23" fmla="*/ 57120 w 268288"/>
                    <a:gd name="connsiteY23" fmla="*/ 228419 h 338138"/>
                    <a:gd name="connsiteX24" fmla="*/ 80842 w 268288"/>
                    <a:gd name="connsiteY24" fmla="*/ 228419 h 338138"/>
                    <a:gd name="connsiteX25" fmla="*/ 103247 w 268288"/>
                    <a:gd name="connsiteY25" fmla="*/ 250781 h 338138"/>
                    <a:gd name="connsiteX26" fmla="*/ 80842 w 268288"/>
                    <a:gd name="connsiteY26" fmla="*/ 273142 h 338138"/>
                    <a:gd name="connsiteX27" fmla="*/ 57120 w 268288"/>
                    <a:gd name="connsiteY27" fmla="*/ 273142 h 338138"/>
                    <a:gd name="connsiteX28" fmla="*/ 49212 w 268288"/>
                    <a:gd name="connsiteY28" fmla="*/ 281034 h 338138"/>
                    <a:gd name="connsiteX29" fmla="*/ 57120 w 268288"/>
                    <a:gd name="connsiteY29" fmla="*/ 288926 h 338138"/>
                    <a:gd name="connsiteX30" fmla="*/ 80842 w 268288"/>
                    <a:gd name="connsiteY30" fmla="*/ 288926 h 338138"/>
                    <a:gd name="connsiteX31" fmla="*/ 119062 w 268288"/>
                    <a:gd name="connsiteY31" fmla="*/ 250781 h 338138"/>
                    <a:gd name="connsiteX32" fmla="*/ 103247 w 268288"/>
                    <a:gd name="connsiteY32" fmla="*/ 220527 h 338138"/>
                    <a:gd name="connsiteX33" fmla="*/ 119062 w 268288"/>
                    <a:gd name="connsiteY33" fmla="*/ 190274 h 338138"/>
                    <a:gd name="connsiteX34" fmla="*/ 119062 w 268288"/>
                    <a:gd name="connsiteY34" fmla="*/ 188959 h 338138"/>
                    <a:gd name="connsiteX35" fmla="*/ 80842 w 268288"/>
                    <a:gd name="connsiteY35" fmla="*/ 150813 h 338138"/>
                    <a:gd name="connsiteX36" fmla="*/ 57120 w 268288"/>
                    <a:gd name="connsiteY36" fmla="*/ 150813 h 338138"/>
                    <a:gd name="connsiteX37" fmla="*/ 46099 w 268288"/>
                    <a:gd name="connsiteY37" fmla="*/ 47625 h 338138"/>
                    <a:gd name="connsiteX38" fmla="*/ 15875 w 268288"/>
                    <a:gd name="connsiteY38" fmla="*/ 79629 h 338138"/>
                    <a:gd name="connsiteX39" fmla="*/ 15875 w 268288"/>
                    <a:gd name="connsiteY39" fmla="*/ 114300 h 338138"/>
                    <a:gd name="connsiteX40" fmla="*/ 252413 w 268288"/>
                    <a:gd name="connsiteY40" fmla="*/ 114300 h 338138"/>
                    <a:gd name="connsiteX41" fmla="*/ 252413 w 268288"/>
                    <a:gd name="connsiteY41" fmla="*/ 79629 h 338138"/>
                    <a:gd name="connsiteX42" fmla="*/ 222189 w 268288"/>
                    <a:gd name="connsiteY42" fmla="*/ 47625 h 338138"/>
                    <a:gd name="connsiteX43" fmla="*/ 210362 w 268288"/>
                    <a:gd name="connsiteY43" fmla="*/ 47625 h 338138"/>
                    <a:gd name="connsiteX44" fmla="*/ 210362 w 268288"/>
                    <a:gd name="connsiteY44" fmla="*/ 71628 h 338138"/>
                    <a:gd name="connsiteX45" fmla="*/ 202477 w 268288"/>
                    <a:gd name="connsiteY45" fmla="*/ 79629 h 338138"/>
                    <a:gd name="connsiteX46" fmla="*/ 194593 w 268288"/>
                    <a:gd name="connsiteY46" fmla="*/ 71628 h 338138"/>
                    <a:gd name="connsiteX47" fmla="*/ 194593 w 268288"/>
                    <a:gd name="connsiteY47" fmla="*/ 47625 h 338138"/>
                    <a:gd name="connsiteX48" fmla="*/ 73696 w 268288"/>
                    <a:gd name="connsiteY48" fmla="*/ 47625 h 338138"/>
                    <a:gd name="connsiteX49" fmla="*/ 73696 w 268288"/>
                    <a:gd name="connsiteY49" fmla="*/ 71628 h 338138"/>
                    <a:gd name="connsiteX50" fmla="*/ 65811 w 268288"/>
                    <a:gd name="connsiteY50" fmla="*/ 79629 h 338138"/>
                    <a:gd name="connsiteX51" fmla="*/ 57926 w 268288"/>
                    <a:gd name="connsiteY51" fmla="*/ 71628 h 338138"/>
                    <a:gd name="connsiteX52" fmla="*/ 57926 w 268288"/>
                    <a:gd name="connsiteY52" fmla="*/ 47625 h 338138"/>
                    <a:gd name="connsiteX53" fmla="*/ 46099 w 268288"/>
                    <a:gd name="connsiteY53" fmla="*/ 47625 h 338138"/>
                    <a:gd name="connsiteX54" fmla="*/ 65757 w 268288"/>
                    <a:gd name="connsiteY54" fmla="*/ 0 h 338138"/>
                    <a:gd name="connsiteX55" fmla="*/ 73648 w 268288"/>
                    <a:gd name="connsiteY55" fmla="*/ 7925 h 338138"/>
                    <a:gd name="connsiteX56" fmla="*/ 73648 w 268288"/>
                    <a:gd name="connsiteY56" fmla="*/ 31700 h 338138"/>
                    <a:gd name="connsiteX57" fmla="*/ 194640 w 268288"/>
                    <a:gd name="connsiteY57" fmla="*/ 31700 h 338138"/>
                    <a:gd name="connsiteX58" fmla="*/ 194640 w 268288"/>
                    <a:gd name="connsiteY58" fmla="*/ 7925 h 338138"/>
                    <a:gd name="connsiteX59" fmla="*/ 202531 w 268288"/>
                    <a:gd name="connsiteY59" fmla="*/ 0 h 338138"/>
                    <a:gd name="connsiteX60" fmla="*/ 210422 w 268288"/>
                    <a:gd name="connsiteY60" fmla="*/ 7925 h 338138"/>
                    <a:gd name="connsiteX61" fmla="*/ 210422 w 268288"/>
                    <a:gd name="connsiteY61" fmla="*/ 31700 h 338138"/>
                    <a:gd name="connsiteX62" fmla="*/ 222258 w 268288"/>
                    <a:gd name="connsiteY62" fmla="*/ 31700 h 338138"/>
                    <a:gd name="connsiteX63" fmla="*/ 268288 w 268288"/>
                    <a:gd name="connsiteY63" fmla="*/ 79251 h 338138"/>
                    <a:gd name="connsiteX64" fmla="*/ 268288 w 268288"/>
                    <a:gd name="connsiteY64" fmla="*/ 290587 h 338138"/>
                    <a:gd name="connsiteX65" fmla="*/ 222258 w 268288"/>
                    <a:gd name="connsiteY65" fmla="*/ 338138 h 338138"/>
                    <a:gd name="connsiteX66" fmla="*/ 46030 w 268288"/>
                    <a:gd name="connsiteY66" fmla="*/ 338138 h 338138"/>
                    <a:gd name="connsiteX67" fmla="*/ 0 w 268288"/>
                    <a:gd name="connsiteY67" fmla="*/ 290587 h 338138"/>
                    <a:gd name="connsiteX68" fmla="*/ 0 w 268288"/>
                    <a:gd name="connsiteY68" fmla="*/ 79251 h 338138"/>
                    <a:gd name="connsiteX69" fmla="*/ 46030 w 268288"/>
                    <a:gd name="connsiteY69" fmla="*/ 31700 h 338138"/>
                    <a:gd name="connsiteX70" fmla="*/ 57866 w 268288"/>
                    <a:gd name="connsiteY70" fmla="*/ 31700 h 338138"/>
                    <a:gd name="connsiteX71" fmla="*/ 57866 w 268288"/>
                    <a:gd name="connsiteY71" fmla="*/ 7925 h 338138"/>
                    <a:gd name="connsiteX72" fmla="*/ 65757 w 268288"/>
                    <a:gd name="connsiteY72" fmla="*/ 0 h 338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268288" h="338138">
                      <a:moveTo>
                        <a:pt x="179388" y="166688"/>
                      </a:moveTo>
                      <a:cubicBezTo>
                        <a:pt x="192617" y="166688"/>
                        <a:pt x="203200" y="177246"/>
                        <a:pt x="203200" y="190443"/>
                      </a:cubicBezTo>
                      <a:cubicBezTo>
                        <a:pt x="203200" y="252471"/>
                        <a:pt x="203200" y="252471"/>
                        <a:pt x="203200" y="252471"/>
                      </a:cubicBezTo>
                      <a:cubicBezTo>
                        <a:pt x="203200" y="265668"/>
                        <a:pt x="192617" y="276226"/>
                        <a:pt x="179388" y="276226"/>
                      </a:cubicBezTo>
                      <a:cubicBezTo>
                        <a:pt x="166158" y="276226"/>
                        <a:pt x="155575" y="265668"/>
                        <a:pt x="155575" y="252471"/>
                      </a:cubicBezTo>
                      <a:cubicBezTo>
                        <a:pt x="155575" y="190443"/>
                        <a:pt x="155575" y="190443"/>
                        <a:pt x="155575" y="190443"/>
                      </a:cubicBezTo>
                      <a:cubicBezTo>
                        <a:pt x="155575" y="177246"/>
                        <a:pt x="166158" y="166688"/>
                        <a:pt x="179388" y="166688"/>
                      </a:cubicBezTo>
                      <a:close/>
                      <a:moveTo>
                        <a:pt x="179388" y="150813"/>
                      </a:moveTo>
                      <a:cubicBezTo>
                        <a:pt x="158221" y="150813"/>
                        <a:pt x="139700" y="169299"/>
                        <a:pt x="139700" y="190427"/>
                      </a:cubicBezTo>
                      <a:cubicBezTo>
                        <a:pt x="139700" y="252488"/>
                        <a:pt x="139700" y="252488"/>
                        <a:pt x="139700" y="252488"/>
                      </a:cubicBezTo>
                      <a:cubicBezTo>
                        <a:pt x="139700" y="273615"/>
                        <a:pt x="158221" y="292101"/>
                        <a:pt x="179388" y="292101"/>
                      </a:cubicBezTo>
                      <a:cubicBezTo>
                        <a:pt x="201877" y="292101"/>
                        <a:pt x="219075" y="273615"/>
                        <a:pt x="219075" y="252488"/>
                      </a:cubicBezTo>
                      <a:lnTo>
                        <a:pt x="219075" y="190427"/>
                      </a:lnTo>
                      <a:cubicBezTo>
                        <a:pt x="219075" y="169299"/>
                        <a:pt x="201877" y="150813"/>
                        <a:pt x="179388" y="150813"/>
                      </a:cubicBezTo>
                      <a:close/>
                      <a:moveTo>
                        <a:pt x="57120" y="150813"/>
                      </a:moveTo>
                      <a:cubicBezTo>
                        <a:pt x="51848" y="150813"/>
                        <a:pt x="49212" y="154759"/>
                        <a:pt x="49212" y="158705"/>
                      </a:cubicBezTo>
                      <a:cubicBezTo>
                        <a:pt x="49212" y="163967"/>
                        <a:pt x="51848" y="166597"/>
                        <a:pt x="57120" y="166597"/>
                      </a:cubicBezTo>
                      <a:cubicBezTo>
                        <a:pt x="80842" y="166597"/>
                        <a:pt x="80842" y="166597"/>
                        <a:pt x="80842" y="166597"/>
                      </a:cubicBezTo>
                      <a:cubicBezTo>
                        <a:pt x="92704" y="166597"/>
                        <a:pt x="103247" y="177120"/>
                        <a:pt x="103247" y="188959"/>
                      </a:cubicBezTo>
                      <a:cubicBezTo>
                        <a:pt x="103247" y="190274"/>
                        <a:pt x="103247" y="190274"/>
                        <a:pt x="103247" y="190274"/>
                      </a:cubicBezTo>
                      <a:cubicBezTo>
                        <a:pt x="103247" y="202112"/>
                        <a:pt x="92704" y="212635"/>
                        <a:pt x="80842" y="212635"/>
                      </a:cubicBezTo>
                      <a:cubicBezTo>
                        <a:pt x="57120" y="212635"/>
                        <a:pt x="57120" y="212635"/>
                        <a:pt x="57120" y="212635"/>
                      </a:cubicBezTo>
                      <a:cubicBezTo>
                        <a:pt x="51848" y="212635"/>
                        <a:pt x="49212" y="215266"/>
                        <a:pt x="49212" y="220527"/>
                      </a:cubicBezTo>
                      <a:cubicBezTo>
                        <a:pt x="49212" y="224473"/>
                        <a:pt x="51848" y="228419"/>
                        <a:pt x="57120" y="228419"/>
                      </a:cubicBezTo>
                      <a:cubicBezTo>
                        <a:pt x="80842" y="228419"/>
                        <a:pt x="80842" y="228419"/>
                        <a:pt x="80842" y="228419"/>
                      </a:cubicBezTo>
                      <a:cubicBezTo>
                        <a:pt x="92704" y="228419"/>
                        <a:pt x="103247" y="237627"/>
                        <a:pt x="103247" y="250781"/>
                      </a:cubicBezTo>
                      <a:cubicBezTo>
                        <a:pt x="103247" y="263934"/>
                        <a:pt x="92704" y="273142"/>
                        <a:pt x="80842" y="273142"/>
                      </a:cubicBezTo>
                      <a:cubicBezTo>
                        <a:pt x="57120" y="273142"/>
                        <a:pt x="57120" y="273142"/>
                        <a:pt x="57120" y="273142"/>
                      </a:cubicBezTo>
                      <a:cubicBezTo>
                        <a:pt x="51848" y="273142"/>
                        <a:pt x="49212" y="277088"/>
                        <a:pt x="49212" y="281034"/>
                      </a:cubicBezTo>
                      <a:cubicBezTo>
                        <a:pt x="49212" y="284980"/>
                        <a:pt x="51848" y="288926"/>
                        <a:pt x="57120" y="288926"/>
                      </a:cubicBezTo>
                      <a:cubicBezTo>
                        <a:pt x="80842" y="288926"/>
                        <a:pt x="80842" y="288926"/>
                        <a:pt x="80842" y="288926"/>
                      </a:cubicBezTo>
                      <a:cubicBezTo>
                        <a:pt x="101929" y="288926"/>
                        <a:pt x="119062" y="271826"/>
                        <a:pt x="119062" y="250781"/>
                      </a:cubicBezTo>
                      <a:cubicBezTo>
                        <a:pt x="119062" y="237627"/>
                        <a:pt x="112473" y="227104"/>
                        <a:pt x="103247" y="220527"/>
                      </a:cubicBezTo>
                      <a:cubicBezTo>
                        <a:pt x="112473" y="212635"/>
                        <a:pt x="119062" y="202112"/>
                        <a:pt x="119062" y="190274"/>
                      </a:cubicBezTo>
                      <a:lnTo>
                        <a:pt x="119062" y="188959"/>
                      </a:lnTo>
                      <a:cubicBezTo>
                        <a:pt x="119062" y="167913"/>
                        <a:pt x="101929" y="150813"/>
                        <a:pt x="80842" y="150813"/>
                      </a:cubicBezTo>
                      <a:cubicBezTo>
                        <a:pt x="57120" y="150813"/>
                        <a:pt x="57120" y="150813"/>
                        <a:pt x="57120" y="150813"/>
                      </a:cubicBezTo>
                      <a:close/>
                      <a:moveTo>
                        <a:pt x="46099" y="47625"/>
                      </a:moveTo>
                      <a:cubicBezTo>
                        <a:pt x="29016" y="47625"/>
                        <a:pt x="15875" y="62294"/>
                        <a:pt x="15875" y="79629"/>
                      </a:cubicBezTo>
                      <a:cubicBezTo>
                        <a:pt x="15875" y="114300"/>
                        <a:pt x="15875" y="114300"/>
                        <a:pt x="15875" y="114300"/>
                      </a:cubicBezTo>
                      <a:cubicBezTo>
                        <a:pt x="252413" y="114300"/>
                        <a:pt x="252413" y="114300"/>
                        <a:pt x="252413" y="114300"/>
                      </a:cubicBezTo>
                      <a:lnTo>
                        <a:pt x="252413" y="79629"/>
                      </a:lnTo>
                      <a:cubicBezTo>
                        <a:pt x="252413" y="62294"/>
                        <a:pt x="239272" y="47625"/>
                        <a:pt x="222189" y="47625"/>
                      </a:cubicBezTo>
                      <a:cubicBezTo>
                        <a:pt x="210362" y="47625"/>
                        <a:pt x="210362" y="47625"/>
                        <a:pt x="210362" y="47625"/>
                      </a:cubicBezTo>
                      <a:cubicBezTo>
                        <a:pt x="210362" y="71628"/>
                        <a:pt x="210362" y="71628"/>
                        <a:pt x="210362" y="71628"/>
                      </a:cubicBezTo>
                      <a:cubicBezTo>
                        <a:pt x="210362" y="75629"/>
                        <a:pt x="206420" y="79629"/>
                        <a:pt x="202477" y="79629"/>
                      </a:cubicBezTo>
                      <a:cubicBezTo>
                        <a:pt x="197221" y="79629"/>
                        <a:pt x="194593" y="75629"/>
                        <a:pt x="194593" y="71628"/>
                      </a:cubicBezTo>
                      <a:cubicBezTo>
                        <a:pt x="194593" y="47625"/>
                        <a:pt x="194593" y="47625"/>
                        <a:pt x="194593" y="47625"/>
                      </a:cubicBezTo>
                      <a:cubicBezTo>
                        <a:pt x="73696" y="47625"/>
                        <a:pt x="73696" y="47625"/>
                        <a:pt x="73696" y="47625"/>
                      </a:cubicBezTo>
                      <a:cubicBezTo>
                        <a:pt x="73696" y="71628"/>
                        <a:pt x="73696" y="71628"/>
                        <a:pt x="73696" y="71628"/>
                      </a:cubicBezTo>
                      <a:cubicBezTo>
                        <a:pt x="73696" y="75629"/>
                        <a:pt x="71067" y="79629"/>
                        <a:pt x="65811" y="79629"/>
                      </a:cubicBezTo>
                      <a:cubicBezTo>
                        <a:pt x="61869" y="79629"/>
                        <a:pt x="57926" y="75629"/>
                        <a:pt x="57926" y="71628"/>
                      </a:cubicBezTo>
                      <a:cubicBezTo>
                        <a:pt x="57926" y="47625"/>
                        <a:pt x="57926" y="47625"/>
                        <a:pt x="57926" y="47625"/>
                      </a:cubicBezTo>
                      <a:cubicBezTo>
                        <a:pt x="46099" y="47625"/>
                        <a:pt x="46099" y="47625"/>
                        <a:pt x="46099" y="47625"/>
                      </a:cubicBezTo>
                      <a:close/>
                      <a:moveTo>
                        <a:pt x="65757" y="0"/>
                      </a:moveTo>
                      <a:cubicBezTo>
                        <a:pt x="71018" y="0"/>
                        <a:pt x="73648" y="3962"/>
                        <a:pt x="73648" y="7925"/>
                      </a:cubicBezTo>
                      <a:cubicBezTo>
                        <a:pt x="73648" y="31700"/>
                        <a:pt x="73648" y="31700"/>
                        <a:pt x="73648" y="31700"/>
                      </a:cubicBezTo>
                      <a:cubicBezTo>
                        <a:pt x="194640" y="31700"/>
                        <a:pt x="194640" y="31700"/>
                        <a:pt x="194640" y="31700"/>
                      </a:cubicBezTo>
                      <a:cubicBezTo>
                        <a:pt x="194640" y="7925"/>
                        <a:pt x="194640" y="7925"/>
                        <a:pt x="194640" y="7925"/>
                      </a:cubicBezTo>
                      <a:cubicBezTo>
                        <a:pt x="194640" y="3962"/>
                        <a:pt x="197271" y="0"/>
                        <a:pt x="202531" y="0"/>
                      </a:cubicBezTo>
                      <a:cubicBezTo>
                        <a:pt x="206477" y="0"/>
                        <a:pt x="210422" y="3962"/>
                        <a:pt x="210422" y="7925"/>
                      </a:cubicBezTo>
                      <a:cubicBezTo>
                        <a:pt x="210422" y="31700"/>
                        <a:pt x="210422" y="31700"/>
                        <a:pt x="210422" y="31700"/>
                      </a:cubicBezTo>
                      <a:cubicBezTo>
                        <a:pt x="222258" y="31700"/>
                        <a:pt x="222258" y="31700"/>
                        <a:pt x="222258" y="31700"/>
                      </a:cubicBezTo>
                      <a:cubicBezTo>
                        <a:pt x="247246" y="31700"/>
                        <a:pt x="268288" y="52834"/>
                        <a:pt x="268288" y="79251"/>
                      </a:cubicBezTo>
                      <a:cubicBezTo>
                        <a:pt x="268288" y="290587"/>
                        <a:pt x="268288" y="290587"/>
                        <a:pt x="268288" y="290587"/>
                      </a:cubicBezTo>
                      <a:cubicBezTo>
                        <a:pt x="268288" y="317005"/>
                        <a:pt x="247246" y="338138"/>
                        <a:pt x="222258" y="338138"/>
                      </a:cubicBezTo>
                      <a:cubicBezTo>
                        <a:pt x="46030" y="338138"/>
                        <a:pt x="46030" y="338138"/>
                        <a:pt x="46030" y="338138"/>
                      </a:cubicBezTo>
                      <a:cubicBezTo>
                        <a:pt x="21042" y="338138"/>
                        <a:pt x="0" y="317005"/>
                        <a:pt x="0" y="290587"/>
                      </a:cubicBezTo>
                      <a:cubicBezTo>
                        <a:pt x="0" y="79251"/>
                        <a:pt x="0" y="79251"/>
                        <a:pt x="0" y="79251"/>
                      </a:cubicBezTo>
                      <a:cubicBezTo>
                        <a:pt x="0" y="52834"/>
                        <a:pt x="21042" y="31700"/>
                        <a:pt x="46030" y="31700"/>
                      </a:cubicBezTo>
                      <a:cubicBezTo>
                        <a:pt x="57866" y="31700"/>
                        <a:pt x="57866" y="31700"/>
                        <a:pt x="57866" y="31700"/>
                      </a:cubicBezTo>
                      <a:cubicBezTo>
                        <a:pt x="57866" y="7925"/>
                        <a:pt x="57866" y="7925"/>
                        <a:pt x="57866" y="7925"/>
                      </a:cubicBezTo>
                      <a:cubicBezTo>
                        <a:pt x="57866" y="3962"/>
                        <a:pt x="61812" y="0"/>
                        <a:pt x="6575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defRPr/>
                  </a:pPr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</p:grpSp>
          <p:grpSp>
            <p:nvGrpSpPr>
              <p:cNvPr id="29" name="ïşlîdé">
                <a:extLst>
                  <a:ext uri="{FF2B5EF4-FFF2-40B4-BE49-F238E27FC236}">
                    <a16:creationId xmlns:a16="http://schemas.microsoft.com/office/drawing/2014/main" xmlns="" id="{92E37F39-1D1B-4B71-9AF8-16A7987BAD2F}"/>
                  </a:ext>
                </a:extLst>
              </p:cNvPr>
              <p:cNvGrpSpPr/>
              <p:nvPr/>
            </p:nvGrpSpPr>
            <p:grpSpPr>
              <a:xfrm>
                <a:off x="4875397" y="1590780"/>
                <a:ext cx="2108063" cy="944997"/>
                <a:chOff x="2884190" y="2594237"/>
                <a:chExt cx="2108063" cy="944997"/>
              </a:xfrm>
            </p:grpSpPr>
            <p:sp>
              <p:nvSpPr>
                <p:cNvPr id="30" name="ïṧľiḍé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2884190" y="2981835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  <a:defRPr/>
                  </a:pPr>
                  <a:r>
                    <a:rPr lang="en-US" altLang="zh-CN" sz="1100" dirty="0">
                      <a:solidFill>
                        <a:srgbClr val="000000"/>
                      </a:solidFill>
                      <a:latin typeface="Arial"/>
                    </a:rPr>
                    <a:t>Copy paste fonts. Choose the only option to retain text.</a:t>
                  </a:r>
                </a:p>
              </p:txBody>
            </p:sp>
            <p:sp>
              <p:nvSpPr>
                <p:cNvPr id="31" name="îš1iḍé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2884190" y="2594237"/>
                  <a:ext cx="210806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2000" b="1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</a:rPr>
                    <a:t>标题文字添加</a:t>
                  </a:r>
                </a:p>
              </p:txBody>
            </p:sp>
          </p:grpSp>
        </p:grpSp>
        <p:grpSp>
          <p:nvGrpSpPr>
            <p:cNvPr id="4" name="îŝḷiḋé">
              <a:extLst>
                <a:ext uri="{FF2B5EF4-FFF2-40B4-BE49-F238E27FC236}">
                  <a16:creationId xmlns:a16="http://schemas.microsoft.com/office/drawing/2014/main" xmlns="" id="{DC312ABA-CF17-491B-A36F-17244F33248B}"/>
                </a:ext>
              </a:extLst>
            </p:cNvPr>
            <p:cNvGrpSpPr/>
            <p:nvPr/>
          </p:nvGrpSpPr>
          <p:grpSpPr>
            <a:xfrm>
              <a:off x="6806166" y="2020743"/>
              <a:ext cx="4712734" cy="1050002"/>
              <a:chOff x="6201405" y="1538277"/>
              <a:chExt cx="4712734" cy="1050002"/>
            </a:xfrm>
          </p:grpSpPr>
          <p:grpSp>
            <p:nvGrpSpPr>
              <p:cNvPr id="21" name="îṧḻiḓe">
                <a:extLst>
                  <a:ext uri="{FF2B5EF4-FFF2-40B4-BE49-F238E27FC236}">
                    <a16:creationId xmlns:a16="http://schemas.microsoft.com/office/drawing/2014/main" xmlns="" id="{BFD769D5-4052-4410-95B7-B5D043C5C60A}"/>
                  </a:ext>
                </a:extLst>
              </p:cNvPr>
              <p:cNvGrpSpPr/>
              <p:nvPr/>
            </p:nvGrpSpPr>
            <p:grpSpPr>
              <a:xfrm>
                <a:off x="6201405" y="1538277"/>
                <a:ext cx="2604671" cy="1050002"/>
                <a:chOff x="6201405" y="1556792"/>
                <a:chExt cx="2604671" cy="1050002"/>
              </a:xfrm>
            </p:grpSpPr>
            <p:sp>
              <p:nvSpPr>
                <p:cNvPr id="25" name="iślïďé">
                  <a:extLst>
                    <a:ext uri="{FF2B5EF4-FFF2-40B4-BE49-F238E27FC236}">
                      <a16:creationId xmlns:a16="http://schemas.microsoft.com/office/drawing/2014/main" xmlns="" id="{16357536-007B-4C1D-BCB3-6FC630755676}"/>
                    </a:ext>
                  </a:extLst>
                </p:cNvPr>
                <p:cNvSpPr/>
                <p:nvPr/>
              </p:nvSpPr>
              <p:spPr>
                <a:xfrm>
                  <a:off x="7047695" y="1669971"/>
                  <a:ext cx="1758381" cy="823643"/>
                </a:xfrm>
                <a:prstGeom prst="homePlate">
                  <a:avLst>
                    <a:gd name="adj" fmla="val 40279"/>
                  </a:avLst>
                </a:prstGeom>
                <a:solidFill>
                  <a:srgbClr val="F0F0F0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spcBef>
                      <a:spcPct val="0"/>
                    </a:spcBef>
                    <a:defRPr/>
                  </a:pPr>
                  <a:r>
                    <a:rPr lang="en-US" altLang="zh-CN" sz="2000" b="1" kern="0" dirty="0" smtClean="0">
                      <a:solidFill>
                        <a:srgbClr val="000000"/>
                      </a:solidFill>
                      <a:latin typeface="Arial"/>
                    </a:rPr>
                    <a:t>Keyword</a:t>
                  </a:r>
                </a:p>
              </p:txBody>
            </p:sp>
            <p:sp>
              <p:nvSpPr>
                <p:cNvPr id="26" name="îṧḻiḑe">
                  <a:extLst>
                    <a:ext uri="{FF2B5EF4-FFF2-40B4-BE49-F238E27FC236}">
                      <a16:creationId xmlns:a16="http://schemas.microsoft.com/office/drawing/2014/main" xmlns="" id="{4A166D96-ACF5-48BA-B65B-C7AA528D5A1E}"/>
                    </a:ext>
                  </a:extLst>
                </p:cNvPr>
                <p:cNvSpPr/>
                <p:nvPr/>
              </p:nvSpPr>
              <p:spPr>
                <a:xfrm>
                  <a:off x="6201405" y="1556792"/>
                  <a:ext cx="1050001" cy="1050002"/>
                </a:xfrm>
                <a:prstGeom prst="ellipse">
                  <a:avLst/>
                </a:prstGeom>
                <a:solidFill>
                  <a:srgbClr val="1A94BC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defRPr/>
                  </a:pPr>
                  <a:endParaRPr kern="0" smtClean="0">
                    <a:solidFill>
                      <a:srgbClr val="FFFFFF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7" name="îSlîdè">
                  <a:extLst>
                    <a:ext uri="{FF2B5EF4-FFF2-40B4-BE49-F238E27FC236}">
                      <a16:creationId xmlns:a16="http://schemas.microsoft.com/office/drawing/2014/main" xmlns="" id="{5021944B-E966-4432-87D1-367297BF5D1A}"/>
                    </a:ext>
                  </a:extLst>
                </p:cNvPr>
                <p:cNvSpPr/>
                <p:nvPr/>
              </p:nvSpPr>
              <p:spPr bwMode="auto">
                <a:xfrm>
                  <a:off x="6413139" y="1764847"/>
                  <a:ext cx="634556" cy="633890"/>
                </a:xfrm>
                <a:custGeom>
                  <a:avLst/>
                  <a:gdLst>
                    <a:gd name="T0" fmla="*/ 374 w 400"/>
                    <a:gd name="T1" fmla="*/ 100 h 400"/>
                    <a:gd name="T2" fmla="*/ 301 w 400"/>
                    <a:gd name="T3" fmla="*/ 27 h 400"/>
                    <a:gd name="T4" fmla="*/ 200 w 400"/>
                    <a:gd name="T5" fmla="*/ 0 h 400"/>
                    <a:gd name="T6" fmla="*/ 100 w 400"/>
                    <a:gd name="T7" fmla="*/ 27 h 400"/>
                    <a:gd name="T8" fmla="*/ 27 w 400"/>
                    <a:gd name="T9" fmla="*/ 100 h 400"/>
                    <a:gd name="T10" fmla="*/ 0 w 400"/>
                    <a:gd name="T11" fmla="*/ 200 h 400"/>
                    <a:gd name="T12" fmla="*/ 27 w 400"/>
                    <a:gd name="T13" fmla="*/ 301 h 400"/>
                    <a:gd name="T14" fmla="*/ 100 w 400"/>
                    <a:gd name="T15" fmla="*/ 374 h 400"/>
                    <a:gd name="T16" fmla="*/ 200 w 400"/>
                    <a:gd name="T17" fmla="*/ 400 h 400"/>
                    <a:gd name="T18" fmla="*/ 301 w 400"/>
                    <a:gd name="T19" fmla="*/ 374 h 400"/>
                    <a:gd name="T20" fmla="*/ 374 w 400"/>
                    <a:gd name="T21" fmla="*/ 301 h 400"/>
                    <a:gd name="T22" fmla="*/ 400 w 400"/>
                    <a:gd name="T23" fmla="*/ 200 h 400"/>
                    <a:gd name="T24" fmla="*/ 374 w 400"/>
                    <a:gd name="T25" fmla="*/ 100 h 400"/>
                    <a:gd name="T26" fmla="*/ 330 w 400"/>
                    <a:gd name="T27" fmla="*/ 170 h 400"/>
                    <a:gd name="T28" fmla="*/ 188 w 400"/>
                    <a:gd name="T29" fmla="*/ 311 h 400"/>
                    <a:gd name="T30" fmla="*/ 176 w 400"/>
                    <a:gd name="T31" fmla="*/ 316 h 400"/>
                    <a:gd name="T32" fmla="*/ 165 w 400"/>
                    <a:gd name="T33" fmla="*/ 311 h 400"/>
                    <a:gd name="T34" fmla="*/ 70 w 400"/>
                    <a:gd name="T35" fmla="*/ 217 h 400"/>
                    <a:gd name="T36" fmla="*/ 66 w 400"/>
                    <a:gd name="T37" fmla="*/ 205 h 400"/>
                    <a:gd name="T38" fmla="*/ 70 w 400"/>
                    <a:gd name="T39" fmla="*/ 193 h 400"/>
                    <a:gd name="T40" fmla="*/ 94 w 400"/>
                    <a:gd name="T41" fmla="*/ 170 h 400"/>
                    <a:gd name="T42" fmla="*/ 106 w 400"/>
                    <a:gd name="T43" fmla="*/ 165 h 400"/>
                    <a:gd name="T44" fmla="*/ 118 w 400"/>
                    <a:gd name="T45" fmla="*/ 170 h 400"/>
                    <a:gd name="T46" fmla="*/ 176 w 400"/>
                    <a:gd name="T47" fmla="*/ 229 h 400"/>
                    <a:gd name="T48" fmla="*/ 283 w 400"/>
                    <a:gd name="T49" fmla="*/ 123 h 400"/>
                    <a:gd name="T50" fmla="*/ 295 w 400"/>
                    <a:gd name="T51" fmla="*/ 118 h 400"/>
                    <a:gd name="T52" fmla="*/ 306 w 400"/>
                    <a:gd name="T53" fmla="*/ 123 h 400"/>
                    <a:gd name="T54" fmla="*/ 330 w 400"/>
                    <a:gd name="T55" fmla="*/ 146 h 400"/>
                    <a:gd name="T56" fmla="*/ 335 w 400"/>
                    <a:gd name="T57" fmla="*/ 158 h 400"/>
                    <a:gd name="T58" fmla="*/ 330 w 400"/>
                    <a:gd name="T59" fmla="*/ 170 h 400"/>
                    <a:gd name="T60" fmla="*/ 330 w 400"/>
                    <a:gd name="T61" fmla="*/ 170 h 400"/>
                    <a:gd name="T62" fmla="*/ 330 w 400"/>
                    <a:gd name="T63" fmla="*/ 170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00" h="400">
                      <a:moveTo>
                        <a:pt x="374" y="100"/>
                      </a:moveTo>
                      <a:cubicBezTo>
                        <a:pt x="356" y="69"/>
                        <a:pt x="331" y="45"/>
                        <a:pt x="301" y="27"/>
                      </a:cubicBezTo>
                      <a:cubicBezTo>
                        <a:pt x="270" y="9"/>
                        <a:pt x="237" y="0"/>
                        <a:pt x="200" y="0"/>
                      </a:cubicBezTo>
                      <a:cubicBezTo>
                        <a:pt x="164" y="0"/>
                        <a:pt x="130" y="9"/>
                        <a:pt x="100" y="27"/>
                      </a:cubicBezTo>
                      <a:cubicBezTo>
                        <a:pt x="69" y="45"/>
                        <a:pt x="45" y="69"/>
                        <a:pt x="27" y="100"/>
                      </a:cubicBezTo>
                      <a:cubicBezTo>
                        <a:pt x="9" y="130"/>
                        <a:pt x="0" y="164"/>
                        <a:pt x="0" y="200"/>
                      </a:cubicBezTo>
                      <a:cubicBezTo>
                        <a:pt x="0" y="237"/>
                        <a:pt x="9" y="270"/>
                        <a:pt x="27" y="301"/>
                      </a:cubicBezTo>
                      <a:cubicBezTo>
                        <a:pt x="45" y="331"/>
                        <a:pt x="69" y="356"/>
                        <a:pt x="100" y="374"/>
                      </a:cubicBezTo>
                      <a:cubicBezTo>
                        <a:pt x="130" y="391"/>
                        <a:pt x="164" y="400"/>
                        <a:pt x="200" y="400"/>
                      </a:cubicBezTo>
                      <a:cubicBezTo>
                        <a:pt x="237" y="400"/>
                        <a:pt x="270" y="391"/>
                        <a:pt x="301" y="374"/>
                      </a:cubicBezTo>
                      <a:cubicBezTo>
                        <a:pt x="331" y="356"/>
                        <a:pt x="356" y="331"/>
                        <a:pt x="374" y="301"/>
                      </a:cubicBezTo>
                      <a:cubicBezTo>
                        <a:pt x="392" y="270"/>
                        <a:pt x="400" y="237"/>
                        <a:pt x="400" y="200"/>
                      </a:cubicBezTo>
                      <a:cubicBezTo>
                        <a:pt x="400" y="164"/>
                        <a:pt x="392" y="130"/>
                        <a:pt x="374" y="100"/>
                      </a:cubicBezTo>
                      <a:close/>
                      <a:moveTo>
                        <a:pt x="330" y="170"/>
                      </a:moveTo>
                      <a:cubicBezTo>
                        <a:pt x="188" y="311"/>
                        <a:pt x="188" y="311"/>
                        <a:pt x="188" y="311"/>
                      </a:cubicBezTo>
                      <a:cubicBezTo>
                        <a:pt x="185" y="315"/>
                        <a:pt x="181" y="316"/>
                        <a:pt x="176" y="316"/>
                      </a:cubicBezTo>
                      <a:cubicBezTo>
                        <a:pt x="172" y="316"/>
                        <a:pt x="168" y="315"/>
                        <a:pt x="165" y="311"/>
                      </a:cubicBezTo>
                      <a:cubicBezTo>
                        <a:pt x="70" y="217"/>
                        <a:pt x="70" y="217"/>
                        <a:pt x="70" y="217"/>
                      </a:cubicBezTo>
                      <a:cubicBezTo>
                        <a:pt x="67" y="214"/>
                        <a:pt x="66" y="210"/>
                        <a:pt x="66" y="205"/>
                      </a:cubicBezTo>
                      <a:cubicBezTo>
                        <a:pt x="66" y="200"/>
                        <a:pt x="67" y="196"/>
                        <a:pt x="70" y="193"/>
                      </a:cubicBezTo>
                      <a:cubicBezTo>
                        <a:pt x="94" y="170"/>
                        <a:pt x="94" y="170"/>
                        <a:pt x="94" y="170"/>
                      </a:cubicBezTo>
                      <a:cubicBezTo>
                        <a:pt x="97" y="166"/>
                        <a:pt x="101" y="165"/>
                        <a:pt x="106" y="165"/>
                      </a:cubicBezTo>
                      <a:cubicBezTo>
                        <a:pt x="110" y="165"/>
                        <a:pt x="114" y="166"/>
                        <a:pt x="118" y="170"/>
                      </a:cubicBezTo>
                      <a:cubicBezTo>
                        <a:pt x="176" y="229"/>
                        <a:pt x="176" y="229"/>
                        <a:pt x="176" y="229"/>
                      </a:cubicBezTo>
                      <a:cubicBezTo>
                        <a:pt x="283" y="123"/>
                        <a:pt x="283" y="123"/>
                        <a:pt x="283" y="123"/>
                      </a:cubicBezTo>
                      <a:cubicBezTo>
                        <a:pt x="286" y="119"/>
                        <a:pt x="290" y="118"/>
                        <a:pt x="295" y="118"/>
                      </a:cubicBezTo>
                      <a:cubicBezTo>
                        <a:pt x="299" y="118"/>
                        <a:pt x="303" y="119"/>
                        <a:pt x="306" y="123"/>
                      </a:cubicBezTo>
                      <a:cubicBezTo>
                        <a:pt x="330" y="146"/>
                        <a:pt x="330" y="146"/>
                        <a:pt x="330" y="146"/>
                      </a:cubicBezTo>
                      <a:cubicBezTo>
                        <a:pt x="333" y="149"/>
                        <a:pt x="335" y="153"/>
                        <a:pt x="335" y="158"/>
                      </a:cubicBezTo>
                      <a:cubicBezTo>
                        <a:pt x="335" y="163"/>
                        <a:pt x="333" y="167"/>
                        <a:pt x="330" y="170"/>
                      </a:cubicBezTo>
                      <a:close/>
                      <a:moveTo>
                        <a:pt x="330" y="170"/>
                      </a:moveTo>
                      <a:cubicBezTo>
                        <a:pt x="330" y="170"/>
                        <a:pt x="330" y="170"/>
                        <a:pt x="330" y="170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defRPr/>
                  </a:pPr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</p:grpSp>
          <p:grpSp>
            <p:nvGrpSpPr>
              <p:cNvPr id="22" name="ïṩ1íḑè">
                <a:extLst>
                  <a:ext uri="{FF2B5EF4-FFF2-40B4-BE49-F238E27FC236}">
                    <a16:creationId xmlns:a16="http://schemas.microsoft.com/office/drawing/2014/main" xmlns="" id="{2726CDE0-C43E-4DD9-8E6B-BA3CE7AD0CDA}"/>
                  </a:ext>
                </a:extLst>
              </p:cNvPr>
              <p:cNvGrpSpPr/>
              <p:nvPr/>
            </p:nvGrpSpPr>
            <p:grpSpPr>
              <a:xfrm>
                <a:off x="8806076" y="1590780"/>
                <a:ext cx="2108063" cy="944997"/>
                <a:chOff x="6841553" y="2603672"/>
                <a:chExt cx="2108063" cy="944997"/>
              </a:xfrm>
            </p:grpSpPr>
            <p:sp>
              <p:nvSpPr>
                <p:cNvPr id="23" name="ï$1îďé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6841553" y="2991270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  <a:defRPr/>
                  </a:pPr>
                  <a:r>
                    <a:rPr lang="en-US" altLang="zh-CN" sz="1100" dirty="0">
                      <a:solidFill>
                        <a:srgbClr val="000000"/>
                      </a:solidFill>
                      <a:latin typeface="Arial"/>
                    </a:rPr>
                    <a:t>Copy paste fonts. Choose the only option to retain text.</a:t>
                  </a:r>
                </a:p>
              </p:txBody>
            </p:sp>
            <p:sp>
              <p:nvSpPr>
                <p:cNvPr id="24" name="íşļïḍè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6841553" y="2603672"/>
                  <a:ext cx="210806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2000" b="1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</a:rPr>
                    <a:t>标题文字添加</a:t>
                  </a:r>
                </a:p>
              </p:txBody>
            </p:sp>
          </p:grpSp>
        </p:grpSp>
        <p:grpSp>
          <p:nvGrpSpPr>
            <p:cNvPr id="5" name="îṡļíďê">
              <a:extLst>
                <a:ext uri="{FF2B5EF4-FFF2-40B4-BE49-F238E27FC236}">
                  <a16:creationId xmlns:a16="http://schemas.microsoft.com/office/drawing/2014/main" xmlns="" id="{D7490ACC-D164-4219-9706-4A16D70F261D}"/>
                </a:ext>
              </a:extLst>
            </p:cNvPr>
            <p:cNvGrpSpPr/>
            <p:nvPr/>
          </p:nvGrpSpPr>
          <p:grpSpPr>
            <a:xfrm>
              <a:off x="673100" y="4206356"/>
              <a:ext cx="4712734" cy="1050002"/>
              <a:chOff x="3320727" y="3723890"/>
              <a:chExt cx="4712734" cy="1050002"/>
            </a:xfrm>
          </p:grpSpPr>
          <p:grpSp>
            <p:nvGrpSpPr>
              <p:cNvPr id="14" name="íŝḷíḍê">
                <a:extLst>
                  <a:ext uri="{FF2B5EF4-FFF2-40B4-BE49-F238E27FC236}">
                    <a16:creationId xmlns:a16="http://schemas.microsoft.com/office/drawing/2014/main" xmlns="" id="{F1C82301-316F-4062-A601-D80996B11249}"/>
                  </a:ext>
                </a:extLst>
              </p:cNvPr>
              <p:cNvGrpSpPr/>
              <p:nvPr/>
            </p:nvGrpSpPr>
            <p:grpSpPr>
              <a:xfrm>
                <a:off x="3320727" y="3723890"/>
                <a:ext cx="2604671" cy="1050002"/>
                <a:chOff x="3320727" y="3753036"/>
                <a:chExt cx="2604671" cy="1050002"/>
              </a:xfrm>
            </p:grpSpPr>
            <p:sp>
              <p:nvSpPr>
                <p:cNvPr id="18" name="íSḻiḑe">
                  <a:extLst>
                    <a:ext uri="{FF2B5EF4-FFF2-40B4-BE49-F238E27FC236}">
                      <a16:creationId xmlns:a16="http://schemas.microsoft.com/office/drawing/2014/main" xmlns="" id="{57A510B7-5C85-449F-BC74-6EF877F73278}"/>
                    </a:ext>
                  </a:extLst>
                </p:cNvPr>
                <p:cNvSpPr/>
                <p:nvPr/>
              </p:nvSpPr>
              <p:spPr>
                <a:xfrm>
                  <a:off x="4167017" y="3866215"/>
                  <a:ext cx="1758381" cy="823643"/>
                </a:xfrm>
                <a:prstGeom prst="homePlate">
                  <a:avLst>
                    <a:gd name="adj" fmla="val 40279"/>
                  </a:avLst>
                </a:prstGeom>
                <a:solidFill>
                  <a:srgbClr val="F0F0F0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spcBef>
                      <a:spcPct val="0"/>
                    </a:spcBef>
                    <a:defRPr/>
                  </a:pPr>
                  <a:r>
                    <a:rPr lang="en-US" altLang="zh-CN" sz="2000" b="1" kern="0" dirty="0" smtClean="0">
                      <a:solidFill>
                        <a:srgbClr val="000000"/>
                      </a:solidFill>
                      <a:latin typeface="Arial"/>
                    </a:rPr>
                    <a:t>Keyword</a:t>
                  </a:r>
                </a:p>
              </p:txBody>
            </p:sp>
            <p:sp>
              <p:nvSpPr>
                <p:cNvPr id="19" name="ïSḻiḓè">
                  <a:extLst>
                    <a:ext uri="{FF2B5EF4-FFF2-40B4-BE49-F238E27FC236}">
                      <a16:creationId xmlns:a16="http://schemas.microsoft.com/office/drawing/2014/main" xmlns="" id="{5EED6CD3-CC6A-427D-9DB6-1D1878CB10E8}"/>
                    </a:ext>
                  </a:extLst>
                </p:cNvPr>
                <p:cNvSpPr/>
                <p:nvPr/>
              </p:nvSpPr>
              <p:spPr>
                <a:xfrm>
                  <a:off x="3320727" y="3753036"/>
                  <a:ext cx="1050001" cy="1050002"/>
                </a:xfrm>
                <a:prstGeom prst="ellipse">
                  <a:avLst/>
                </a:prstGeom>
                <a:solidFill>
                  <a:srgbClr val="1A94BC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defRPr/>
                  </a:pPr>
                  <a:endParaRPr kern="0" smtClean="0">
                    <a:solidFill>
                      <a:srgbClr val="FFFFFF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0" name="iŝlíḑè">
                  <a:extLst>
                    <a:ext uri="{FF2B5EF4-FFF2-40B4-BE49-F238E27FC236}">
                      <a16:creationId xmlns:a16="http://schemas.microsoft.com/office/drawing/2014/main" xmlns="" id="{B0203856-DFB6-4EA0-86D2-5DBBE740A742}"/>
                    </a:ext>
                  </a:extLst>
                </p:cNvPr>
                <p:cNvSpPr/>
                <p:nvPr/>
              </p:nvSpPr>
              <p:spPr bwMode="auto">
                <a:xfrm>
                  <a:off x="3575153" y="3998124"/>
                  <a:ext cx="545571" cy="544559"/>
                </a:xfrm>
                <a:custGeom>
                  <a:avLst/>
                  <a:gdLst>
                    <a:gd name="T0" fmla="*/ 164 w 204"/>
                    <a:gd name="T1" fmla="*/ 0 h 204"/>
                    <a:gd name="T2" fmla="*/ 39 w 204"/>
                    <a:gd name="T3" fmla="*/ 0 h 204"/>
                    <a:gd name="T4" fmla="*/ 0 w 204"/>
                    <a:gd name="T5" fmla="*/ 39 h 204"/>
                    <a:gd name="T6" fmla="*/ 0 w 204"/>
                    <a:gd name="T7" fmla="*/ 81 h 204"/>
                    <a:gd name="T8" fmla="*/ 0 w 204"/>
                    <a:gd name="T9" fmla="*/ 164 h 204"/>
                    <a:gd name="T10" fmla="*/ 39 w 204"/>
                    <a:gd name="T11" fmla="*/ 204 h 204"/>
                    <a:gd name="T12" fmla="*/ 164 w 204"/>
                    <a:gd name="T13" fmla="*/ 204 h 204"/>
                    <a:gd name="T14" fmla="*/ 204 w 204"/>
                    <a:gd name="T15" fmla="*/ 164 h 204"/>
                    <a:gd name="T16" fmla="*/ 204 w 204"/>
                    <a:gd name="T17" fmla="*/ 81 h 204"/>
                    <a:gd name="T18" fmla="*/ 204 w 204"/>
                    <a:gd name="T19" fmla="*/ 39 h 204"/>
                    <a:gd name="T20" fmla="*/ 164 w 204"/>
                    <a:gd name="T21" fmla="*/ 0 h 204"/>
                    <a:gd name="T22" fmla="*/ 176 w 204"/>
                    <a:gd name="T23" fmla="*/ 23 h 204"/>
                    <a:gd name="T24" fmla="*/ 180 w 204"/>
                    <a:gd name="T25" fmla="*/ 23 h 204"/>
                    <a:gd name="T26" fmla="*/ 180 w 204"/>
                    <a:gd name="T27" fmla="*/ 28 h 204"/>
                    <a:gd name="T28" fmla="*/ 180 w 204"/>
                    <a:gd name="T29" fmla="*/ 58 h 204"/>
                    <a:gd name="T30" fmla="*/ 146 w 204"/>
                    <a:gd name="T31" fmla="*/ 58 h 204"/>
                    <a:gd name="T32" fmla="*/ 146 w 204"/>
                    <a:gd name="T33" fmla="*/ 24 h 204"/>
                    <a:gd name="T34" fmla="*/ 176 w 204"/>
                    <a:gd name="T35" fmla="*/ 23 h 204"/>
                    <a:gd name="T36" fmla="*/ 73 w 204"/>
                    <a:gd name="T37" fmla="*/ 81 h 204"/>
                    <a:gd name="T38" fmla="*/ 102 w 204"/>
                    <a:gd name="T39" fmla="*/ 66 h 204"/>
                    <a:gd name="T40" fmla="*/ 131 w 204"/>
                    <a:gd name="T41" fmla="*/ 81 h 204"/>
                    <a:gd name="T42" fmla="*/ 138 w 204"/>
                    <a:gd name="T43" fmla="*/ 102 h 204"/>
                    <a:gd name="T44" fmla="*/ 102 w 204"/>
                    <a:gd name="T45" fmla="*/ 138 h 204"/>
                    <a:gd name="T46" fmla="*/ 66 w 204"/>
                    <a:gd name="T47" fmla="*/ 102 h 204"/>
                    <a:gd name="T48" fmla="*/ 73 w 204"/>
                    <a:gd name="T49" fmla="*/ 81 h 204"/>
                    <a:gd name="T50" fmla="*/ 184 w 204"/>
                    <a:gd name="T51" fmla="*/ 164 h 204"/>
                    <a:gd name="T52" fmla="*/ 164 w 204"/>
                    <a:gd name="T53" fmla="*/ 184 h 204"/>
                    <a:gd name="T54" fmla="*/ 39 w 204"/>
                    <a:gd name="T55" fmla="*/ 184 h 204"/>
                    <a:gd name="T56" fmla="*/ 20 w 204"/>
                    <a:gd name="T57" fmla="*/ 164 h 204"/>
                    <a:gd name="T58" fmla="*/ 20 w 204"/>
                    <a:gd name="T59" fmla="*/ 81 h 204"/>
                    <a:gd name="T60" fmla="*/ 50 w 204"/>
                    <a:gd name="T61" fmla="*/ 81 h 204"/>
                    <a:gd name="T62" fmla="*/ 46 w 204"/>
                    <a:gd name="T63" fmla="*/ 102 h 204"/>
                    <a:gd name="T64" fmla="*/ 102 w 204"/>
                    <a:gd name="T65" fmla="*/ 158 h 204"/>
                    <a:gd name="T66" fmla="*/ 157 w 204"/>
                    <a:gd name="T67" fmla="*/ 102 h 204"/>
                    <a:gd name="T68" fmla="*/ 153 w 204"/>
                    <a:gd name="T69" fmla="*/ 81 h 204"/>
                    <a:gd name="T70" fmla="*/ 184 w 204"/>
                    <a:gd name="T71" fmla="*/ 81 h 204"/>
                    <a:gd name="T72" fmla="*/ 184 w 204"/>
                    <a:gd name="T73" fmla="*/ 16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4" h="204">
                      <a:moveTo>
                        <a:pt x="164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17" y="0"/>
                        <a:pt x="0" y="18"/>
                        <a:pt x="0" y="39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0" y="186"/>
                        <a:pt x="17" y="204"/>
                        <a:pt x="39" y="204"/>
                      </a:cubicBezTo>
                      <a:cubicBezTo>
                        <a:pt x="164" y="204"/>
                        <a:pt x="164" y="204"/>
                        <a:pt x="164" y="204"/>
                      </a:cubicBezTo>
                      <a:cubicBezTo>
                        <a:pt x="186" y="204"/>
                        <a:pt x="204" y="186"/>
                        <a:pt x="204" y="164"/>
                      </a:cubicBezTo>
                      <a:cubicBezTo>
                        <a:pt x="204" y="81"/>
                        <a:pt x="204" y="81"/>
                        <a:pt x="204" y="81"/>
                      </a:cubicBezTo>
                      <a:cubicBezTo>
                        <a:pt x="204" y="39"/>
                        <a:pt x="204" y="39"/>
                        <a:pt x="204" y="39"/>
                      </a:cubicBezTo>
                      <a:cubicBezTo>
                        <a:pt x="204" y="18"/>
                        <a:pt x="186" y="0"/>
                        <a:pt x="164" y="0"/>
                      </a:cubicBezTo>
                      <a:close/>
                      <a:moveTo>
                        <a:pt x="176" y="23"/>
                      </a:moveTo>
                      <a:cubicBezTo>
                        <a:pt x="180" y="23"/>
                        <a:pt x="180" y="23"/>
                        <a:pt x="180" y="23"/>
                      </a:cubicBezTo>
                      <a:cubicBezTo>
                        <a:pt x="180" y="28"/>
                        <a:pt x="180" y="28"/>
                        <a:pt x="180" y="28"/>
                      </a:cubicBezTo>
                      <a:cubicBezTo>
                        <a:pt x="180" y="58"/>
                        <a:pt x="180" y="58"/>
                        <a:pt x="180" y="58"/>
                      </a:cubicBezTo>
                      <a:cubicBezTo>
                        <a:pt x="146" y="58"/>
                        <a:pt x="146" y="58"/>
                        <a:pt x="146" y="58"/>
                      </a:cubicBezTo>
                      <a:cubicBezTo>
                        <a:pt x="146" y="24"/>
                        <a:pt x="146" y="24"/>
                        <a:pt x="146" y="24"/>
                      </a:cubicBezTo>
                      <a:lnTo>
                        <a:pt x="176" y="23"/>
                      </a:lnTo>
                      <a:close/>
                      <a:moveTo>
                        <a:pt x="73" y="81"/>
                      </a:moveTo>
                      <a:cubicBezTo>
                        <a:pt x="79" y="72"/>
                        <a:pt x="90" y="66"/>
                        <a:pt x="102" y="66"/>
                      </a:cubicBezTo>
                      <a:cubicBezTo>
                        <a:pt x="114" y="66"/>
                        <a:pt x="124" y="72"/>
                        <a:pt x="131" y="81"/>
                      </a:cubicBezTo>
                      <a:cubicBezTo>
                        <a:pt x="135" y="87"/>
                        <a:pt x="138" y="94"/>
                        <a:pt x="138" y="102"/>
                      </a:cubicBezTo>
                      <a:cubicBezTo>
                        <a:pt x="138" y="122"/>
                        <a:pt x="121" y="138"/>
                        <a:pt x="102" y="138"/>
                      </a:cubicBezTo>
                      <a:cubicBezTo>
                        <a:pt x="82" y="138"/>
                        <a:pt x="66" y="122"/>
                        <a:pt x="66" y="102"/>
                      </a:cubicBezTo>
                      <a:cubicBezTo>
                        <a:pt x="66" y="94"/>
                        <a:pt x="68" y="87"/>
                        <a:pt x="73" y="81"/>
                      </a:cubicBezTo>
                      <a:close/>
                      <a:moveTo>
                        <a:pt x="184" y="164"/>
                      </a:moveTo>
                      <a:cubicBezTo>
                        <a:pt x="184" y="175"/>
                        <a:pt x="175" y="184"/>
                        <a:pt x="164" y="184"/>
                      </a:cubicBezTo>
                      <a:cubicBezTo>
                        <a:pt x="39" y="184"/>
                        <a:pt x="39" y="184"/>
                        <a:pt x="39" y="184"/>
                      </a:cubicBezTo>
                      <a:cubicBezTo>
                        <a:pt x="28" y="184"/>
                        <a:pt x="20" y="175"/>
                        <a:pt x="20" y="164"/>
                      </a:cubicBezTo>
                      <a:cubicBezTo>
                        <a:pt x="20" y="81"/>
                        <a:pt x="20" y="81"/>
                        <a:pt x="20" y="81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47" y="87"/>
                        <a:pt x="46" y="95"/>
                        <a:pt x="46" y="102"/>
                      </a:cubicBezTo>
                      <a:cubicBezTo>
                        <a:pt x="46" y="133"/>
                        <a:pt x="71" y="158"/>
                        <a:pt x="102" y="158"/>
                      </a:cubicBezTo>
                      <a:cubicBezTo>
                        <a:pt x="132" y="158"/>
                        <a:pt x="157" y="133"/>
                        <a:pt x="157" y="102"/>
                      </a:cubicBezTo>
                      <a:cubicBezTo>
                        <a:pt x="157" y="95"/>
                        <a:pt x="156" y="87"/>
                        <a:pt x="153" y="81"/>
                      </a:cubicBezTo>
                      <a:cubicBezTo>
                        <a:pt x="184" y="81"/>
                        <a:pt x="184" y="81"/>
                        <a:pt x="184" y="81"/>
                      </a:cubicBezTo>
                      <a:lnTo>
                        <a:pt x="184" y="16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defRPr/>
                  </a:pPr>
                  <a:endParaRPr kern="0" smtClean="0"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</p:grpSp>
          <p:grpSp>
            <p:nvGrpSpPr>
              <p:cNvPr id="15" name="işḷïďê">
                <a:extLst>
                  <a:ext uri="{FF2B5EF4-FFF2-40B4-BE49-F238E27FC236}">
                    <a16:creationId xmlns:a16="http://schemas.microsoft.com/office/drawing/2014/main" xmlns="" id="{477D684D-0C47-4288-B701-C436FCA70CE8}"/>
                  </a:ext>
                </a:extLst>
              </p:cNvPr>
              <p:cNvGrpSpPr/>
              <p:nvPr/>
            </p:nvGrpSpPr>
            <p:grpSpPr>
              <a:xfrm>
                <a:off x="5925398" y="3776393"/>
                <a:ext cx="2108063" cy="944997"/>
                <a:chOff x="3900574" y="4769219"/>
                <a:chExt cx="2108063" cy="944997"/>
              </a:xfrm>
            </p:grpSpPr>
            <p:sp>
              <p:nvSpPr>
                <p:cNvPr id="16" name="iSḷîḍe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3900574" y="5156817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  <a:defRPr/>
                  </a:pPr>
                  <a:r>
                    <a:rPr lang="en-US" altLang="zh-CN" sz="1100" dirty="0">
                      <a:solidFill>
                        <a:srgbClr val="000000"/>
                      </a:solidFill>
                      <a:latin typeface="Arial"/>
                    </a:rPr>
                    <a:t>Copy paste fonts. Choose the only option to retain text.</a:t>
                  </a:r>
                </a:p>
              </p:txBody>
            </p:sp>
            <p:sp>
              <p:nvSpPr>
                <p:cNvPr id="17" name="îṡľîḑê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3900574" y="4769219"/>
                  <a:ext cx="210806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2000" b="1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</a:rPr>
                    <a:t>标题文字添加</a:t>
                  </a:r>
                </a:p>
              </p:txBody>
            </p:sp>
          </p:grpSp>
        </p:grpSp>
        <p:grpSp>
          <p:nvGrpSpPr>
            <p:cNvPr id="6" name="íṥ1ïḑe">
              <a:extLst>
                <a:ext uri="{FF2B5EF4-FFF2-40B4-BE49-F238E27FC236}">
                  <a16:creationId xmlns:a16="http://schemas.microsoft.com/office/drawing/2014/main" xmlns="" id="{82761733-8AEB-42CD-B4F6-7DF92D553112}"/>
                </a:ext>
              </a:extLst>
            </p:cNvPr>
            <p:cNvGrpSpPr/>
            <p:nvPr/>
          </p:nvGrpSpPr>
          <p:grpSpPr>
            <a:xfrm>
              <a:off x="6806166" y="4206356"/>
              <a:ext cx="4712734" cy="1050002"/>
              <a:chOff x="7251406" y="3723890"/>
              <a:chExt cx="4712734" cy="1050002"/>
            </a:xfrm>
          </p:grpSpPr>
          <p:grpSp>
            <p:nvGrpSpPr>
              <p:cNvPr id="7" name="işḻîďê">
                <a:extLst>
                  <a:ext uri="{FF2B5EF4-FFF2-40B4-BE49-F238E27FC236}">
                    <a16:creationId xmlns:a16="http://schemas.microsoft.com/office/drawing/2014/main" xmlns="" id="{06D7D62C-1458-43A2-B2E8-DA202F800738}"/>
                  </a:ext>
                </a:extLst>
              </p:cNvPr>
              <p:cNvGrpSpPr/>
              <p:nvPr/>
            </p:nvGrpSpPr>
            <p:grpSpPr>
              <a:xfrm>
                <a:off x="7251406" y="3723890"/>
                <a:ext cx="2604671" cy="1050002"/>
                <a:chOff x="7251406" y="3753036"/>
                <a:chExt cx="2604671" cy="1050002"/>
              </a:xfrm>
            </p:grpSpPr>
            <p:sp>
              <p:nvSpPr>
                <p:cNvPr id="11" name="iŝľíďé">
                  <a:extLst>
                    <a:ext uri="{FF2B5EF4-FFF2-40B4-BE49-F238E27FC236}">
                      <a16:creationId xmlns:a16="http://schemas.microsoft.com/office/drawing/2014/main" xmlns="" id="{7A7A74DF-BB5A-45F4-981F-107E6771CAD7}"/>
                    </a:ext>
                  </a:extLst>
                </p:cNvPr>
                <p:cNvSpPr/>
                <p:nvPr/>
              </p:nvSpPr>
              <p:spPr>
                <a:xfrm>
                  <a:off x="8097696" y="3866215"/>
                  <a:ext cx="1758381" cy="823643"/>
                </a:xfrm>
                <a:prstGeom prst="homePlate">
                  <a:avLst>
                    <a:gd name="adj" fmla="val 40279"/>
                  </a:avLst>
                </a:prstGeom>
                <a:solidFill>
                  <a:srgbClr val="F0F0F0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spcBef>
                      <a:spcPct val="0"/>
                    </a:spcBef>
                    <a:defRPr/>
                  </a:pPr>
                  <a:r>
                    <a:rPr lang="en-US" altLang="zh-CN" sz="2000" b="1" kern="0" dirty="0" smtClean="0">
                      <a:solidFill>
                        <a:srgbClr val="000000"/>
                      </a:solidFill>
                      <a:latin typeface="Arial"/>
                    </a:rPr>
                    <a:t>Keyword</a:t>
                  </a:r>
                </a:p>
              </p:txBody>
            </p:sp>
            <p:sp>
              <p:nvSpPr>
                <p:cNvPr id="12" name="iṥľíḓe">
                  <a:extLst>
                    <a:ext uri="{FF2B5EF4-FFF2-40B4-BE49-F238E27FC236}">
                      <a16:creationId xmlns:a16="http://schemas.microsoft.com/office/drawing/2014/main" xmlns="" id="{900B5874-0F09-48EF-B7BB-6AD38E3BC27B}"/>
                    </a:ext>
                  </a:extLst>
                </p:cNvPr>
                <p:cNvSpPr/>
                <p:nvPr/>
              </p:nvSpPr>
              <p:spPr>
                <a:xfrm>
                  <a:off x="7251406" y="3753036"/>
                  <a:ext cx="1050001" cy="1050002"/>
                </a:xfrm>
                <a:prstGeom prst="ellipse">
                  <a:avLst/>
                </a:prstGeom>
                <a:solidFill>
                  <a:srgbClr val="1A94BC"/>
                </a:solidFill>
                <a:ln w="762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>
                    <a:defRPr/>
                  </a:pPr>
                  <a:endParaRPr kern="0" smtClean="0">
                    <a:solidFill>
                      <a:srgbClr val="FFFFFF"/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13" name="íṣľïḑè">
                  <a:extLst>
                    <a:ext uri="{FF2B5EF4-FFF2-40B4-BE49-F238E27FC236}">
                      <a16:creationId xmlns:a16="http://schemas.microsoft.com/office/drawing/2014/main" xmlns="" id="{DB1BC8D4-90B2-47B1-9DC5-CCFFBB375728}"/>
                    </a:ext>
                  </a:extLst>
                </p:cNvPr>
                <p:cNvSpPr/>
                <p:nvPr/>
              </p:nvSpPr>
              <p:spPr bwMode="auto">
                <a:xfrm>
                  <a:off x="7489114" y="3960759"/>
                  <a:ext cx="574585" cy="634556"/>
                </a:xfrm>
                <a:custGeom>
                  <a:avLst/>
                  <a:gdLst>
                    <a:gd name="T0" fmla="*/ 2284 w 2388"/>
                    <a:gd name="T1" fmla="*/ 245 h 2641"/>
                    <a:gd name="T2" fmla="*/ 2230 w 2388"/>
                    <a:gd name="T3" fmla="*/ 190 h 2641"/>
                    <a:gd name="T4" fmla="*/ 1206 w 2388"/>
                    <a:gd name="T5" fmla="*/ 1 h 2641"/>
                    <a:gd name="T6" fmla="*/ 1182 w 2388"/>
                    <a:gd name="T7" fmla="*/ 1 h 2641"/>
                    <a:gd name="T8" fmla="*/ 159 w 2388"/>
                    <a:gd name="T9" fmla="*/ 190 h 2641"/>
                    <a:gd name="T10" fmla="*/ 105 w 2388"/>
                    <a:gd name="T11" fmla="*/ 245 h 2641"/>
                    <a:gd name="T12" fmla="*/ 202 w 2388"/>
                    <a:gd name="T13" fmla="*/ 1554 h 2641"/>
                    <a:gd name="T14" fmla="*/ 1159 w 2388"/>
                    <a:gd name="T15" fmla="*/ 2630 h 2641"/>
                    <a:gd name="T16" fmla="*/ 1194 w 2388"/>
                    <a:gd name="T17" fmla="*/ 2641 h 2641"/>
                    <a:gd name="T18" fmla="*/ 1230 w 2388"/>
                    <a:gd name="T19" fmla="*/ 2630 h 2641"/>
                    <a:gd name="T20" fmla="*/ 2187 w 2388"/>
                    <a:gd name="T21" fmla="*/ 1554 h 2641"/>
                    <a:gd name="T22" fmla="*/ 2284 w 2388"/>
                    <a:gd name="T23" fmla="*/ 245 h 2641"/>
                    <a:gd name="T24" fmla="*/ 1194 w 2388"/>
                    <a:gd name="T25" fmla="*/ 1299 h 2641"/>
                    <a:gd name="T26" fmla="*/ 344 w 2388"/>
                    <a:gd name="T27" fmla="*/ 1299 h 2641"/>
                    <a:gd name="T28" fmla="*/ 313 w 2388"/>
                    <a:gd name="T29" fmla="*/ 400 h 2641"/>
                    <a:gd name="T30" fmla="*/ 1194 w 2388"/>
                    <a:gd name="T31" fmla="*/ 241 h 2641"/>
                    <a:gd name="T32" fmla="*/ 1194 w 2388"/>
                    <a:gd name="T33" fmla="*/ 1299 h 2641"/>
                    <a:gd name="T34" fmla="*/ 1994 w 2388"/>
                    <a:gd name="T35" fmla="*/ 1478 h 2641"/>
                    <a:gd name="T36" fmla="*/ 1194 w 2388"/>
                    <a:gd name="T37" fmla="*/ 2357 h 2641"/>
                    <a:gd name="T38" fmla="*/ 1194 w 2388"/>
                    <a:gd name="T39" fmla="*/ 1299 h 2641"/>
                    <a:gd name="T40" fmla="*/ 2045 w 2388"/>
                    <a:gd name="T41" fmla="*/ 1299 h 2641"/>
                    <a:gd name="T42" fmla="*/ 1994 w 2388"/>
                    <a:gd name="T43" fmla="*/ 1478 h 26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388" h="2641">
                      <a:moveTo>
                        <a:pt x="2284" y="245"/>
                      </a:moveTo>
                      <a:cubicBezTo>
                        <a:pt x="2279" y="217"/>
                        <a:pt x="2258" y="195"/>
                        <a:pt x="2230" y="190"/>
                      </a:cubicBezTo>
                      <a:lnTo>
                        <a:pt x="1206" y="1"/>
                      </a:lnTo>
                      <a:cubicBezTo>
                        <a:pt x="1198" y="0"/>
                        <a:pt x="1190" y="0"/>
                        <a:pt x="1182" y="1"/>
                      </a:cubicBezTo>
                      <a:lnTo>
                        <a:pt x="159" y="190"/>
                      </a:lnTo>
                      <a:cubicBezTo>
                        <a:pt x="131" y="195"/>
                        <a:pt x="109" y="217"/>
                        <a:pt x="105" y="245"/>
                      </a:cubicBezTo>
                      <a:cubicBezTo>
                        <a:pt x="100" y="274"/>
                        <a:pt x="0" y="960"/>
                        <a:pt x="202" y="1554"/>
                      </a:cubicBezTo>
                      <a:cubicBezTo>
                        <a:pt x="405" y="2155"/>
                        <a:pt x="1128" y="2611"/>
                        <a:pt x="1159" y="2630"/>
                      </a:cubicBezTo>
                      <a:cubicBezTo>
                        <a:pt x="1170" y="2637"/>
                        <a:pt x="1182" y="2641"/>
                        <a:pt x="1194" y="2641"/>
                      </a:cubicBezTo>
                      <a:cubicBezTo>
                        <a:pt x="1206" y="2641"/>
                        <a:pt x="1219" y="2637"/>
                        <a:pt x="1230" y="2630"/>
                      </a:cubicBezTo>
                      <a:cubicBezTo>
                        <a:pt x="1260" y="2611"/>
                        <a:pt x="1983" y="2155"/>
                        <a:pt x="2187" y="1554"/>
                      </a:cubicBezTo>
                      <a:cubicBezTo>
                        <a:pt x="2388" y="960"/>
                        <a:pt x="2288" y="274"/>
                        <a:pt x="2284" y="245"/>
                      </a:cubicBezTo>
                      <a:close/>
                      <a:moveTo>
                        <a:pt x="1194" y="1299"/>
                      </a:moveTo>
                      <a:lnTo>
                        <a:pt x="344" y="1299"/>
                      </a:lnTo>
                      <a:cubicBezTo>
                        <a:pt x="243" y="854"/>
                        <a:pt x="313" y="400"/>
                        <a:pt x="313" y="400"/>
                      </a:cubicBezTo>
                      <a:lnTo>
                        <a:pt x="1194" y="241"/>
                      </a:lnTo>
                      <a:lnTo>
                        <a:pt x="1194" y="1299"/>
                      </a:lnTo>
                      <a:close/>
                      <a:moveTo>
                        <a:pt x="1994" y="1478"/>
                      </a:moveTo>
                      <a:cubicBezTo>
                        <a:pt x="1824" y="1972"/>
                        <a:pt x="1194" y="2357"/>
                        <a:pt x="1194" y="2357"/>
                      </a:cubicBezTo>
                      <a:lnTo>
                        <a:pt x="1194" y="1299"/>
                      </a:lnTo>
                      <a:lnTo>
                        <a:pt x="2045" y="1299"/>
                      </a:lnTo>
                      <a:cubicBezTo>
                        <a:pt x="2031" y="1359"/>
                        <a:pt x="2015" y="1420"/>
                        <a:pt x="1994" y="14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defRPr/>
                  </a:pPr>
                  <a:endParaRPr>
                    <a:solidFill>
                      <a:srgbClr val="000000"/>
                    </a:solidFill>
                    <a:latin typeface="Arial"/>
                    <a:ea typeface="微软雅黑"/>
                  </a:endParaRPr>
                </a:p>
              </p:txBody>
            </p:sp>
          </p:grpSp>
          <p:grpSp>
            <p:nvGrpSpPr>
              <p:cNvPr id="8" name="ïṥlïdé">
                <a:extLst>
                  <a:ext uri="{FF2B5EF4-FFF2-40B4-BE49-F238E27FC236}">
                    <a16:creationId xmlns:a16="http://schemas.microsoft.com/office/drawing/2014/main" xmlns="" id="{CDCC59A2-19B1-444F-9C9E-5F85005C6BC4}"/>
                  </a:ext>
                </a:extLst>
              </p:cNvPr>
              <p:cNvGrpSpPr/>
              <p:nvPr/>
            </p:nvGrpSpPr>
            <p:grpSpPr>
              <a:xfrm>
                <a:off x="9856077" y="3776393"/>
                <a:ext cx="2108063" cy="944997"/>
                <a:chOff x="7857937" y="4778654"/>
                <a:chExt cx="2108063" cy="944997"/>
              </a:xfrm>
            </p:grpSpPr>
            <p:sp>
              <p:nvSpPr>
                <p:cNvPr id="9" name="íSľíḓè">
                  <a:extLst>
                    <a:ext uri="{FF2B5EF4-FFF2-40B4-BE49-F238E27FC236}">
                      <a16:creationId xmlns:a16="http://schemas.microsoft.com/office/drawing/2014/main" xmlns="" id="{39340196-E1AA-4B49-976A-BF366BB2B662}"/>
                    </a:ext>
                  </a:extLst>
                </p:cNvPr>
                <p:cNvSpPr/>
                <p:nvPr/>
              </p:nvSpPr>
              <p:spPr bwMode="auto">
                <a:xfrm>
                  <a:off x="7857937" y="5166252"/>
                  <a:ext cx="2108063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30000"/>
                    </a:lnSpc>
                    <a:defRPr/>
                  </a:pPr>
                  <a:r>
                    <a:rPr lang="en-US" altLang="zh-CN" sz="1100" dirty="0">
                      <a:solidFill>
                        <a:srgbClr val="000000"/>
                      </a:solidFill>
                      <a:latin typeface="Arial"/>
                    </a:rPr>
                    <a:t>Copy paste fonts. Choose the only option to retain text.</a:t>
                  </a:r>
                </a:p>
              </p:txBody>
            </p:sp>
            <p:sp>
              <p:nvSpPr>
                <p:cNvPr id="10" name="îŝḷîḍe">
                  <a:extLst>
                    <a:ext uri="{FF2B5EF4-FFF2-40B4-BE49-F238E27FC236}">
                      <a16:creationId xmlns:a16="http://schemas.microsoft.com/office/drawing/2014/main" xmlns="" id="{4D5C24C6-4DD0-4193-AD42-019C1134797B}"/>
                    </a:ext>
                  </a:extLst>
                </p:cNvPr>
                <p:cNvSpPr txBox="1"/>
                <p:nvPr/>
              </p:nvSpPr>
              <p:spPr bwMode="auto">
                <a:xfrm>
                  <a:off x="7857937" y="4778654"/>
                  <a:ext cx="2108063" cy="387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2000" b="1" dirty="0">
                      <a:solidFill>
                        <a:prstClr val="black">
                          <a:lumMod val="75000"/>
                          <a:lumOff val="25000"/>
                        </a:prstClr>
                      </a:solidFill>
                    </a:rPr>
                    <a:t>标题文字添加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46565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113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65BCD71-C4A9-49CE-8B42-577AE3C9940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422400"/>
            <a:ext cx="10845150" cy="4013200"/>
            <a:chOff x="669926" y="1422400"/>
            <a:chExt cx="10845150" cy="4013200"/>
          </a:xfrm>
        </p:grpSpPr>
        <p:sp>
          <p:nvSpPr>
            <p:cNvPr id="3" name="işḻide">
              <a:extLst>
                <a:ext uri="{FF2B5EF4-FFF2-40B4-BE49-F238E27FC236}">
                  <a16:creationId xmlns:a16="http://schemas.microsoft.com/office/drawing/2014/main" xmlns="" id="{B1537BD1-4AED-4BA7-A1EE-A43322FB2A62}"/>
                </a:ext>
              </a:extLst>
            </p:cNvPr>
            <p:cNvSpPr/>
            <p:nvPr/>
          </p:nvSpPr>
          <p:spPr>
            <a:xfrm>
              <a:off x="8650162" y="1422400"/>
              <a:ext cx="2864914" cy="2834692"/>
            </a:xfrm>
            <a:prstGeom prst="diamond">
              <a:avLst/>
            </a:prstGeom>
            <a:noFill/>
            <a:ln w="28575" cap="flat" cmpd="sng" algn="ctr">
              <a:solidFill>
                <a:srgbClr val="1A94BC"/>
              </a:solidFill>
              <a:prstDash val="solid"/>
              <a:miter lim="800000"/>
            </a:ln>
            <a:effectLst/>
            <a:ex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>
                <a:defRPr/>
              </a:pPr>
              <a:endParaRPr lang="zh-CN" altLang="en-US" kern="0" smtClean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4" name="îšľïḑé">
              <a:extLst>
                <a:ext uri="{FF2B5EF4-FFF2-40B4-BE49-F238E27FC236}">
                  <a16:creationId xmlns:a16="http://schemas.microsoft.com/office/drawing/2014/main" xmlns="" id="{E0C37B06-E46E-4D16-BDB4-069EA5D6098F}"/>
                </a:ext>
              </a:extLst>
            </p:cNvPr>
            <p:cNvSpPr/>
            <p:nvPr/>
          </p:nvSpPr>
          <p:spPr bwMode="auto">
            <a:xfrm>
              <a:off x="9344838" y="2242582"/>
              <a:ext cx="1475562" cy="1194328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rgbClr val="1A94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defRPr/>
              </a:pPr>
              <a:endParaRPr lang="id-ID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5" name="îṩ1îḍè">
              <a:extLst>
                <a:ext uri="{FF2B5EF4-FFF2-40B4-BE49-F238E27FC236}">
                  <a16:creationId xmlns:a16="http://schemas.microsoft.com/office/drawing/2014/main" xmlns="" id="{89A3B216-AAE3-4CFC-878F-55F1B04109AC}"/>
                </a:ext>
              </a:extLst>
            </p:cNvPr>
            <p:cNvSpPr/>
            <p:nvPr/>
          </p:nvSpPr>
          <p:spPr>
            <a:xfrm>
              <a:off x="669926" y="2423186"/>
              <a:ext cx="2196306" cy="833120"/>
            </a:xfrm>
            <a:prstGeom prst="homePlate">
              <a:avLst>
                <a:gd name="adj" fmla="val 51220"/>
              </a:avLst>
            </a:prstGeom>
            <a:solidFill>
              <a:srgbClr val="FFFFFF">
                <a:lumMod val="95000"/>
              </a:srgb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>
                <a:defRPr/>
              </a:pPr>
              <a:endParaRPr lang="zh-CN" altLang="en-US" kern="0" smtClean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6" name="iṩļiḑê">
              <a:extLst>
                <a:ext uri="{FF2B5EF4-FFF2-40B4-BE49-F238E27FC236}">
                  <a16:creationId xmlns:a16="http://schemas.microsoft.com/office/drawing/2014/main" xmlns="" id="{75DE9442-E419-43D5-81EF-A0F70D84B704}"/>
                </a:ext>
              </a:extLst>
            </p:cNvPr>
            <p:cNvSpPr/>
            <p:nvPr/>
          </p:nvSpPr>
          <p:spPr>
            <a:xfrm>
              <a:off x="2596628" y="2423186"/>
              <a:ext cx="2196306" cy="833120"/>
            </a:xfrm>
            <a:prstGeom prst="chevron">
              <a:avLst/>
            </a:prstGeom>
            <a:solidFill>
              <a:srgbClr val="FFFFFF">
                <a:lumMod val="95000"/>
              </a:srgb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>
                <a:defRPr/>
              </a:pPr>
              <a:endParaRPr lang="zh-CN" altLang="en-US" kern="0" smtClean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7" name="iṡḻîďè">
              <a:extLst>
                <a:ext uri="{FF2B5EF4-FFF2-40B4-BE49-F238E27FC236}">
                  <a16:creationId xmlns:a16="http://schemas.microsoft.com/office/drawing/2014/main" xmlns="" id="{87DFDA6D-F439-46FA-8117-4E942E490A6E}"/>
                </a:ext>
              </a:extLst>
            </p:cNvPr>
            <p:cNvSpPr/>
            <p:nvPr/>
          </p:nvSpPr>
          <p:spPr>
            <a:xfrm>
              <a:off x="4523330" y="2423186"/>
              <a:ext cx="2196306" cy="833120"/>
            </a:xfrm>
            <a:prstGeom prst="chevron">
              <a:avLst/>
            </a:prstGeom>
            <a:solidFill>
              <a:srgbClr val="FFFFFF">
                <a:lumMod val="95000"/>
              </a:srgb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>
                <a:defRPr/>
              </a:pPr>
              <a:endParaRPr lang="zh-CN" altLang="en-US" kern="0" smtClean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8" name="î$ḻîḋe">
              <a:extLst>
                <a:ext uri="{FF2B5EF4-FFF2-40B4-BE49-F238E27FC236}">
                  <a16:creationId xmlns:a16="http://schemas.microsoft.com/office/drawing/2014/main" xmlns="" id="{1F2DC71D-D47D-4CDF-8345-E35A13B8828A}"/>
                </a:ext>
              </a:extLst>
            </p:cNvPr>
            <p:cNvSpPr/>
            <p:nvPr/>
          </p:nvSpPr>
          <p:spPr>
            <a:xfrm>
              <a:off x="6450032" y="2423186"/>
              <a:ext cx="2196306" cy="833120"/>
            </a:xfrm>
            <a:prstGeom prst="chevron">
              <a:avLst/>
            </a:prstGeom>
            <a:solidFill>
              <a:srgbClr val="FFFFFF">
                <a:lumMod val="95000"/>
              </a:srgbClr>
            </a:solidFill>
            <a:ln w="28575" cap="flat" cmpd="sng" algn="ctr">
              <a:noFill/>
              <a:prstDash val="solid"/>
              <a:miter lim="800000"/>
            </a:ln>
            <a:effectLst/>
          </p:spPr>
          <p:txBody>
            <a:bodyPr wrap="square" lIns="91440" tIns="45720" rIns="91440" bIns="45720" rtlCol="0" anchor="ctr">
              <a:normAutofit/>
            </a:bodyPr>
            <a:lstStyle/>
            <a:p>
              <a:pPr algn="ctr">
                <a:defRPr/>
              </a:pPr>
              <a:endParaRPr lang="zh-CN" altLang="en-US" kern="0" smtClean="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9" name="iṩ1îďe">
              <a:extLst>
                <a:ext uri="{FF2B5EF4-FFF2-40B4-BE49-F238E27FC236}">
                  <a16:creationId xmlns:a16="http://schemas.microsoft.com/office/drawing/2014/main" xmlns="" id="{6E397657-BE7B-474F-AC21-3931EEB16581}"/>
                </a:ext>
              </a:extLst>
            </p:cNvPr>
            <p:cNvSpPr/>
            <p:nvPr/>
          </p:nvSpPr>
          <p:spPr bwMode="auto">
            <a:xfrm>
              <a:off x="5195723" y="2616932"/>
              <a:ext cx="481674" cy="445628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rgbClr val="FFFFFF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îṣlidê">
              <a:extLst>
                <a:ext uri="{FF2B5EF4-FFF2-40B4-BE49-F238E27FC236}">
                  <a16:creationId xmlns:a16="http://schemas.microsoft.com/office/drawing/2014/main" xmlns="" id="{BFA6D19D-1BD6-49E2-9754-A65F9CC65CFF}"/>
                </a:ext>
              </a:extLst>
            </p:cNvPr>
            <p:cNvSpPr/>
            <p:nvPr/>
          </p:nvSpPr>
          <p:spPr bwMode="auto">
            <a:xfrm>
              <a:off x="3293532" y="2644783"/>
              <a:ext cx="452180" cy="389926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rgbClr val="FFFFFF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îśļïḍe">
              <a:extLst>
                <a:ext uri="{FF2B5EF4-FFF2-40B4-BE49-F238E27FC236}">
                  <a16:creationId xmlns:a16="http://schemas.microsoft.com/office/drawing/2014/main" xmlns="" id="{6674E2A3-30EF-45B4-956C-AF7D6CEA551E}"/>
                </a:ext>
              </a:extLst>
            </p:cNvPr>
            <p:cNvSpPr/>
            <p:nvPr/>
          </p:nvSpPr>
          <p:spPr bwMode="auto">
            <a:xfrm>
              <a:off x="7127407" y="2650380"/>
              <a:ext cx="510766" cy="378732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  <a:cxn ang="0">
                  <a:pos x="45" y="25"/>
                </a:cxn>
                <a:cxn ang="0">
                  <a:pos x="33" y="13"/>
                </a:cxn>
                <a:cxn ang="0">
                  <a:pos x="32" y="12"/>
                </a:cxn>
                <a:cxn ang="0">
                  <a:pos x="31" y="13"/>
                </a:cxn>
                <a:cxn ang="0">
                  <a:pos x="18" y="25"/>
                </a:cxn>
                <a:cxn ang="0">
                  <a:pos x="18" y="26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40"/>
                </a:cxn>
                <a:cxn ang="0">
                  <a:pos x="28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27"/>
                </a:cxn>
                <a:cxn ang="0">
                  <a:pos x="44" y="27"/>
                </a:cxn>
                <a:cxn ang="0">
                  <a:pos x="45" y="26"/>
                </a:cxn>
                <a:cxn ang="0">
                  <a:pos x="45" y="25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3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4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  <a:moveTo>
                    <a:pt x="45" y="25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2" y="13"/>
                    <a:pt x="32" y="12"/>
                    <a:pt x="32" y="12"/>
                  </a:cubicBezTo>
                  <a:cubicBezTo>
                    <a:pt x="31" y="12"/>
                    <a:pt x="31" y="13"/>
                    <a:pt x="31" y="1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1"/>
                    <a:pt x="28" y="41"/>
                    <a:pt x="28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1"/>
                    <a:pt x="36" y="4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5" y="27"/>
                    <a:pt x="45" y="27"/>
                    <a:pt x="45" y="26"/>
                  </a:cubicBezTo>
                  <a:cubicBezTo>
                    <a:pt x="45" y="26"/>
                    <a:pt x="45" y="26"/>
                    <a:pt x="45" y="25"/>
                  </a:cubicBezTo>
                  <a:close/>
                </a:path>
              </a:pathLst>
            </a:custGeom>
            <a:solidFill>
              <a:srgbClr val="FFFFFF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íSľïdé">
              <a:extLst>
                <a:ext uri="{FF2B5EF4-FFF2-40B4-BE49-F238E27FC236}">
                  <a16:creationId xmlns:a16="http://schemas.microsoft.com/office/drawing/2014/main" xmlns="" id="{469021E8-CA0A-4DC9-A79E-AA51470DC351}"/>
                </a:ext>
              </a:extLst>
            </p:cNvPr>
            <p:cNvSpPr/>
            <p:nvPr/>
          </p:nvSpPr>
          <p:spPr bwMode="auto">
            <a:xfrm>
              <a:off x="1361847" y="2630039"/>
              <a:ext cx="481674" cy="419414"/>
            </a:xfrm>
            <a:custGeom>
              <a:avLst/>
              <a:gdLst/>
              <a:ahLst/>
              <a:cxnLst>
                <a:cxn ang="0">
                  <a:pos x="68" y="18"/>
                </a:cxn>
                <a:cxn ang="0">
                  <a:pos x="68" y="50"/>
                </a:cxn>
                <a:cxn ang="0">
                  <a:pos x="59" y="59"/>
                </a:cxn>
                <a:cxn ang="0">
                  <a:pos x="9" y="59"/>
                </a:cxn>
                <a:cxn ang="0">
                  <a:pos x="0" y="50"/>
                </a:cxn>
                <a:cxn ang="0">
                  <a:pos x="0" y="18"/>
                </a:cxn>
                <a:cxn ang="0">
                  <a:pos x="9" y="9"/>
                </a:cxn>
                <a:cxn ang="0">
                  <a:pos x="17" y="9"/>
                </a:cxn>
                <a:cxn ang="0">
                  <a:pos x="19" y="4"/>
                </a:cxn>
                <a:cxn ang="0">
                  <a:pos x="25" y="0"/>
                </a:cxn>
                <a:cxn ang="0">
                  <a:pos x="43" y="0"/>
                </a:cxn>
                <a:cxn ang="0">
                  <a:pos x="49" y="4"/>
                </a:cxn>
                <a:cxn ang="0">
                  <a:pos x="51" y="9"/>
                </a:cxn>
                <a:cxn ang="0">
                  <a:pos x="59" y="9"/>
                </a:cxn>
                <a:cxn ang="0">
                  <a:pos x="68" y="18"/>
                </a:cxn>
                <a:cxn ang="0">
                  <a:pos x="50" y="34"/>
                </a:cxn>
                <a:cxn ang="0">
                  <a:pos x="34" y="18"/>
                </a:cxn>
                <a:cxn ang="0">
                  <a:pos x="18" y="34"/>
                </a:cxn>
                <a:cxn ang="0">
                  <a:pos x="34" y="50"/>
                </a:cxn>
                <a:cxn ang="0">
                  <a:pos x="50" y="34"/>
                </a:cxn>
                <a:cxn ang="0">
                  <a:pos x="44" y="34"/>
                </a:cxn>
                <a:cxn ang="0">
                  <a:pos x="34" y="44"/>
                </a:cxn>
                <a:cxn ang="0">
                  <a:pos x="24" y="34"/>
                </a:cxn>
                <a:cxn ang="0">
                  <a:pos x="34" y="24"/>
                </a:cxn>
                <a:cxn ang="0">
                  <a:pos x="44" y="34"/>
                </a:cxn>
              </a:cxnLst>
              <a:rect l="0" t="0" r="r" b="b"/>
              <a:pathLst>
                <a:path w="68" h="59">
                  <a:moveTo>
                    <a:pt x="68" y="18"/>
                  </a:moveTo>
                  <a:cubicBezTo>
                    <a:pt x="68" y="50"/>
                    <a:pt x="68" y="50"/>
                    <a:pt x="68" y="50"/>
                  </a:cubicBezTo>
                  <a:cubicBezTo>
                    <a:pt x="68" y="55"/>
                    <a:pt x="64" y="59"/>
                    <a:pt x="59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4" y="59"/>
                    <a:pt x="0" y="55"/>
                    <a:pt x="0" y="5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2"/>
                    <a:pt x="22" y="0"/>
                    <a:pt x="2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6" y="0"/>
                    <a:pt x="48" y="2"/>
                    <a:pt x="49" y="4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4" y="9"/>
                    <a:pt x="68" y="13"/>
                    <a:pt x="68" y="18"/>
                  </a:cubicBezTo>
                  <a:close/>
                  <a:moveTo>
                    <a:pt x="50" y="34"/>
                  </a:moveTo>
                  <a:cubicBezTo>
                    <a:pt x="50" y="25"/>
                    <a:pt x="43" y="18"/>
                    <a:pt x="34" y="18"/>
                  </a:cubicBezTo>
                  <a:cubicBezTo>
                    <a:pt x="25" y="18"/>
                    <a:pt x="18" y="25"/>
                    <a:pt x="18" y="34"/>
                  </a:cubicBezTo>
                  <a:cubicBezTo>
                    <a:pt x="18" y="43"/>
                    <a:pt x="25" y="50"/>
                    <a:pt x="34" y="50"/>
                  </a:cubicBezTo>
                  <a:cubicBezTo>
                    <a:pt x="43" y="50"/>
                    <a:pt x="50" y="43"/>
                    <a:pt x="50" y="34"/>
                  </a:cubicBezTo>
                  <a:close/>
                  <a:moveTo>
                    <a:pt x="44" y="34"/>
                  </a:moveTo>
                  <a:cubicBezTo>
                    <a:pt x="44" y="40"/>
                    <a:pt x="40" y="44"/>
                    <a:pt x="34" y="44"/>
                  </a:cubicBezTo>
                  <a:cubicBezTo>
                    <a:pt x="28" y="44"/>
                    <a:pt x="24" y="40"/>
                    <a:pt x="24" y="34"/>
                  </a:cubicBezTo>
                  <a:cubicBezTo>
                    <a:pt x="24" y="28"/>
                    <a:pt x="28" y="24"/>
                    <a:pt x="34" y="24"/>
                  </a:cubicBezTo>
                  <a:cubicBezTo>
                    <a:pt x="40" y="24"/>
                    <a:pt x="44" y="28"/>
                    <a:pt x="44" y="34"/>
                  </a:cubicBezTo>
                  <a:close/>
                </a:path>
              </a:pathLst>
            </a:custGeom>
            <a:solidFill>
              <a:srgbClr val="FFFFFF">
                <a:lumMod val="50000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defRPr/>
              </a:pPr>
              <a:endParaRPr kern="0" smtClean="0">
                <a:solidFill>
                  <a:srgbClr val="000000"/>
                </a:solidFill>
                <a:latin typeface="Arial"/>
                <a:ea typeface="微软雅黑"/>
              </a:endParaRPr>
            </a:p>
          </p:txBody>
        </p:sp>
        <p:sp>
          <p:nvSpPr>
            <p:cNvPr id="13" name="íSḻiḋè">
              <a:extLst>
                <a:ext uri="{FF2B5EF4-FFF2-40B4-BE49-F238E27FC236}">
                  <a16:creationId xmlns:a16="http://schemas.microsoft.com/office/drawing/2014/main" xmlns="" id="{0D462FBE-07A9-4F63-B8A6-D201DFF108CB}"/>
                </a:ext>
              </a:extLst>
            </p:cNvPr>
            <p:cNvSpPr/>
            <p:nvPr/>
          </p:nvSpPr>
          <p:spPr bwMode="auto">
            <a:xfrm>
              <a:off x="669926" y="3370747"/>
              <a:ext cx="1865516" cy="121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endParaRPr lang="en-US" altLang="zh-CN" sz="1100" dirty="0">
                <a:solidFill>
                  <a:srgbClr val="000000"/>
                </a:solidFill>
                <a:latin typeface="Arial"/>
              </a:endParaRP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……</a:t>
              </a:r>
              <a:endParaRPr lang="zh-CN" altLang="en-US" sz="11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" name="îṧlïḍe">
              <a:extLst>
                <a:ext uri="{FF2B5EF4-FFF2-40B4-BE49-F238E27FC236}">
                  <a16:creationId xmlns:a16="http://schemas.microsoft.com/office/drawing/2014/main" xmlns="" id="{1CB0CE39-F7D7-43D8-9FDB-E1B33569924C}"/>
                </a:ext>
              </a:extLst>
            </p:cNvPr>
            <p:cNvSpPr txBox="1"/>
            <p:nvPr/>
          </p:nvSpPr>
          <p:spPr bwMode="auto">
            <a:xfrm>
              <a:off x="669926" y="1866940"/>
              <a:ext cx="1865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标题文字添加</a:t>
              </a:r>
            </a:p>
          </p:txBody>
        </p:sp>
        <p:sp>
          <p:nvSpPr>
            <p:cNvPr id="15" name="íŝļíḍê">
              <a:extLst>
                <a:ext uri="{FF2B5EF4-FFF2-40B4-BE49-F238E27FC236}">
                  <a16:creationId xmlns:a16="http://schemas.microsoft.com/office/drawing/2014/main" xmlns="" id="{2CEE31E6-A7A3-4758-92B4-67B6EB277218}"/>
                </a:ext>
              </a:extLst>
            </p:cNvPr>
            <p:cNvSpPr/>
            <p:nvPr/>
          </p:nvSpPr>
          <p:spPr bwMode="auto">
            <a:xfrm>
              <a:off x="2596628" y="3370747"/>
              <a:ext cx="1865516" cy="121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endParaRPr lang="en-US" altLang="zh-CN" sz="1100" dirty="0">
                <a:solidFill>
                  <a:srgbClr val="000000"/>
                </a:solidFill>
                <a:latin typeface="Arial"/>
              </a:endParaRP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……</a:t>
              </a:r>
              <a:endParaRPr lang="zh-CN" altLang="en-US" sz="11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" name="îṧlïďé">
              <a:extLst>
                <a:ext uri="{FF2B5EF4-FFF2-40B4-BE49-F238E27FC236}">
                  <a16:creationId xmlns:a16="http://schemas.microsoft.com/office/drawing/2014/main" xmlns="" id="{C1F282A6-0E98-476F-B71A-47A2B6F42201}"/>
                </a:ext>
              </a:extLst>
            </p:cNvPr>
            <p:cNvSpPr txBox="1"/>
            <p:nvPr/>
          </p:nvSpPr>
          <p:spPr bwMode="auto">
            <a:xfrm>
              <a:off x="2596628" y="1866940"/>
              <a:ext cx="1865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标题文字添加</a:t>
              </a:r>
            </a:p>
          </p:txBody>
        </p:sp>
        <p:sp>
          <p:nvSpPr>
            <p:cNvPr id="17" name="ïṣḷîḍe">
              <a:extLst>
                <a:ext uri="{FF2B5EF4-FFF2-40B4-BE49-F238E27FC236}">
                  <a16:creationId xmlns:a16="http://schemas.microsoft.com/office/drawing/2014/main" xmlns="" id="{09E2D373-2EA1-4F24-A571-E64E91B38E4A}"/>
                </a:ext>
              </a:extLst>
            </p:cNvPr>
            <p:cNvSpPr/>
            <p:nvPr/>
          </p:nvSpPr>
          <p:spPr bwMode="auto">
            <a:xfrm>
              <a:off x="4523330" y="3370747"/>
              <a:ext cx="1865516" cy="121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endParaRPr lang="en-US" altLang="zh-CN" sz="1100" dirty="0">
                <a:solidFill>
                  <a:srgbClr val="000000"/>
                </a:solidFill>
                <a:latin typeface="Arial"/>
              </a:endParaRP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……</a:t>
              </a:r>
              <a:endParaRPr lang="zh-CN" altLang="en-US" sz="11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8" name="î$ľíḋê">
              <a:extLst>
                <a:ext uri="{FF2B5EF4-FFF2-40B4-BE49-F238E27FC236}">
                  <a16:creationId xmlns:a16="http://schemas.microsoft.com/office/drawing/2014/main" xmlns="" id="{E1C1BECE-404E-4B1B-B9DA-A3829DA5012F}"/>
                </a:ext>
              </a:extLst>
            </p:cNvPr>
            <p:cNvSpPr txBox="1"/>
            <p:nvPr/>
          </p:nvSpPr>
          <p:spPr bwMode="auto">
            <a:xfrm>
              <a:off x="4523330" y="1866940"/>
              <a:ext cx="1865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标题文字添加</a:t>
              </a:r>
            </a:p>
          </p:txBody>
        </p:sp>
        <p:sp>
          <p:nvSpPr>
            <p:cNvPr id="19" name="iṩľïḑè">
              <a:extLst>
                <a:ext uri="{FF2B5EF4-FFF2-40B4-BE49-F238E27FC236}">
                  <a16:creationId xmlns:a16="http://schemas.microsoft.com/office/drawing/2014/main" xmlns="" id="{65CC6D22-A74E-4664-97F5-CAE1880AD890}"/>
                </a:ext>
              </a:extLst>
            </p:cNvPr>
            <p:cNvSpPr/>
            <p:nvPr/>
          </p:nvSpPr>
          <p:spPr bwMode="auto">
            <a:xfrm>
              <a:off x="6450032" y="3370747"/>
              <a:ext cx="1865516" cy="1218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endParaRPr lang="en-US" altLang="zh-CN" sz="1100" dirty="0">
                <a:solidFill>
                  <a:srgbClr val="000000"/>
                </a:solidFill>
                <a:latin typeface="Arial"/>
              </a:endParaRP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  <a:defRPr/>
              </a:pPr>
              <a:r>
                <a:rPr lang="en-US" altLang="zh-CN" sz="1100" dirty="0">
                  <a:solidFill>
                    <a:srgbClr val="000000"/>
                  </a:solidFill>
                  <a:latin typeface="Arial"/>
                </a:rPr>
                <a:t>……</a:t>
              </a:r>
              <a:endParaRPr lang="zh-CN" altLang="en-US" sz="1100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" name="îšḷíḑé">
              <a:extLst>
                <a:ext uri="{FF2B5EF4-FFF2-40B4-BE49-F238E27FC236}">
                  <a16:creationId xmlns:a16="http://schemas.microsoft.com/office/drawing/2014/main" xmlns="" id="{5C955978-B6D8-47D1-A2D5-C389C8198406}"/>
                </a:ext>
              </a:extLst>
            </p:cNvPr>
            <p:cNvSpPr txBox="1"/>
            <p:nvPr/>
          </p:nvSpPr>
          <p:spPr bwMode="auto">
            <a:xfrm>
              <a:off x="6450032" y="1866940"/>
              <a:ext cx="186551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标题文字添加</a:t>
              </a:r>
            </a:p>
          </p:txBody>
        </p:sp>
        <p:grpSp>
          <p:nvGrpSpPr>
            <p:cNvPr id="21" name="íšľiḋè">
              <a:extLst>
                <a:ext uri="{FF2B5EF4-FFF2-40B4-BE49-F238E27FC236}">
                  <a16:creationId xmlns:a16="http://schemas.microsoft.com/office/drawing/2014/main" xmlns="" id="{DB40D10D-D415-46B2-B207-F1EE3C94CFD1}"/>
                </a:ext>
              </a:extLst>
            </p:cNvPr>
            <p:cNvGrpSpPr/>
            <p:nvPr/>
          </p:nvGrpSpPr>
          <p:grpSpPr>
            <a:xfrm>
              <a:off x="8831722" y="4323711"/>
              <a:ext cx="2501794" cy="1111889"/>
              <a:chOff x="673100" y="4103366"/>
              <a:chExt cx="3299436" cy="1111889"/>
            </a:xfrm>
          </p:grpSpPr>
          <p:sp>
            <p:nvSpPr>
              <p:cNvPr id="22" name="îšļîḋe">
                <a:extLst>
                  <a:ext uri="{FF2B5EF4-FFF2-40B4-BE49-F238E27FC236}">
                    <a16:creationId xmlns:a16="http://schemas.microsoft.com/office/drawing/2014/main" xmlns="" id="{30E6DA58-3A6C-4AAF-9067-D373C862ABF7}"/>
                  </a:ext>
                </a:extLst>
              </p:cNvPr>
              <p:cNvSpPr/>
              <p:nvPr/>
            </p:nvSpPr>
            <p:spPr bwMode="auto">
              <a:xfrm>
                <a:off x="673100" y="4490964"/>
                <a:ext cx="3299436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1100" dirty="0">
                    <a:solidFill>
                      <a:srgbClr val="000000"/>
                    </a:solidFill>
                    <a:latin typeface="Arial"/>
                  </a:rPr>
                  <a:t>……</a:t>
                </a:r>
              </a:p>
            </p:txBody>
          </p:sp>
          <p:sp>
            <p:nvSpPr>
              <p:cNvPr id="23" name="íślíḋé">
                <a:extLst>
                  <a:ext uri="{FF2B5EF4-FFF2-40B4-BE49-F238E27FC236}">
                    <a16:creationId xmlns:a16="http://schemas.microsoft.com/office/drawing/2014/main" xmlns="" id="{5F0815B1-8CF7-4061-AB1C-88D5DFDDAA86}"/>
                  </a:ext>
                </a:extLst>
              </p:cNvPr>
              <p:cNvSpPr txBox="1"/>
              <p:nvPr/>
            </p:nvSpPr>
            <p:spPr bwMode="auto">
              <a:xfrm>
                <a:off x="673100" y="4103366"/>
                <a:ext cx="3299436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标题文字添加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146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a19832c-061f-47c3-b88e-032bec2d52b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Straight Connector 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Straight Connector 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Straight Connector 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Straight Connector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ecdde2a-2812-41c8-8284-77c8f95981a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65145cc-383c-4bc1-a40c-7d3ae62b868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636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131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Straight Connector 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20202554"/>
  <p:tag name="MH_LIBRARY" val="GRAPHIC"/>
  <p:tag name="MH_ORDER" val="文本框 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1385</Words>
  <Application>Microsoft Office PowerPoint</Application>
  <PresentationFormat>宽屏</PresentationFormat>
  <Paragraphs>244</Paragraphs>
  <Slides>22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 Unicode MS</vt:lpstr>
      <vt:lpstr>Century Gothic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 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 tmob an.com</dc:description>
  <cp:lastModifiedBy>YANGs</cp:lastModifiedBy>
  <cp:revision>21</cp:revision>
  <dcterms:created xsi:type="dcterms:W3CDTF">2019-11-01T01:08:49Z</dcterms:created>
  <dcterms:modified xsi:type="dcterms:W3CDTF">2020-08-30T13:34:47Z</dcterms:modified>
</cp:coreProperties>
</file>