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Lst>
  <p:sldIdLst>
    <p:sldId id="285" r:id="rId3"/>
    <p:sldId id="286" r:id="rId4"/>
    <p:sldId id="287" r:id="rId5"/>
    <p:sldId id="313" r:id="rId6"/>
    <p:sldId id="314" r:id="rId7"/>
    <p:sldId id="315" r:id="rId8"/>
    <p:sldId id="316" r:id="rId9"/>
    <p:sldId id="317" r:id="rId10"/>
    <p:sldId id="318" r:id="rId11"/>
    <p:sldId id="319" r:id="rId12"/>
    <p:sldId id="320" r:id="rId13"/>
    <p:sldId id="321" r:id="rId14"/>
    <p:sldId id="322" r:id="rId15"/>
    <p:sldId id="323" r:id="rId16"/>
    <p:sldId id="298" r:id="rId17"/>
    <p:sldId id="271" r:id="rId18"/>
    <p:sldId id="280" r:id="rId19"/>
    <p:sldId id="28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AAEBA7D0-9160-4F01-9151-EB312F3511D0}">
          <p14:sldIdLst>
            <p14:sldId id="285"/>
            <p14:sldId id="286"/>
            <p14:sldId id="287"/>
            <p14:sldId id="313"/>
            <p14:sldId id="314"/>
            <p14:sldId id="315"/>
            <p14:sldId id="316"/>
            <p14:sldId id="317"/>
            <p14:sldId id="318"/>
            <p14:sldId id="319"/>
            <p14:sldId id="320"/>
            <p14:sldId id="321"/>
            <p14:sldId id="322"/>
            <p14:sldId id="323"/>
            <p14:sldId id="298"/>
          </p14:sldIdLst>
        </p14:section>
        <p14:section name="标注页" id="{4F6F5A76-2E03-48C5-B877-8BAC8FA13C20}">
          <p14:sldIdLst>
            <p14:sldId id="271"/>
            <p14:sldId id="280"/>
            <p14:sldId id="28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4FA"/>
    <a:srgbClr val="FD5B1D"/>
    <a:srgbClr val="418D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snapToGrid="0" showGuides="1">
      <p:cViewPr varScale="1">
        <p:scale>
          <a:sx n="82" d="100"/>
          <a:sy n="82" d="100"/>
        </p:scale>
        <p:origin x="726" y="6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2.jpeg"/><Relationship Id="rId5" Type="http://schemas.openxmlformats.org/officeDocument/2006/relationships/image" Target="../media/image11.jpe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8.jpeg"/><Relationship Id="rId1" Type="http://schemas.openxmlformats.org/officeDocument/2006/relationships/slideMaster" Target="../slideMasters/slideMaster2.xml"/><Relationship Id="rId6" Type="http://schemas.openxmlformats.org/officeDocument/2006/relationships/image" Target="../media/image10.jpg"/><Relationship Id="rId5" Type="http://schemas.microsoft.com/office/2007/relationships/hdphoto" Target="../media/hdphoto1.wdp"/><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7" name="OfficePLUS-1">
            <a:hlinkClick r:id="rId2"/>
            <a:extLst>
              <a:ext uri="{FF2B5EF4-FFF2-40B4-BE49-F238E27FC236}">
                <a16:creationId xmlns:a16="http://schemas.microsoft.com/office/drawing/2014/main" xmlns="" id="{4A627E62-6DD7-406A-89F8-1478F332C2A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624934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xmlns=""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xmlns=""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xmlns=""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xmlns=""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xmlns=""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xmlns=""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xmlns=""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xmlns=""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xmlns="" id="{46C855E7-2DCA-4970-A954-7CB7F69FADAB}"/>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xmlns="" id="{A7F32EC9-ED26-45EE-9DC4-21C3241FF7AB}"/>
              </a:ext>
            </a:extLst>
          </p:cNvPr>
          <p:cNvPicPr>
            <a:picLocks noChangeAspect="1"/>
          </p:cNvPicPr>
          <p:nvPr userDrawn="1"/>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xmlns="" id="{36F84124-CE71-4190-B92C-B61E496F7B7E}"/>
              </a:ext>
            </a:extLst>
          </p:cNvPr>
          <p:cNvPicPr>
            <a:picLocks noChangeAspect="1"/>
          </p:cNvPicPr>
          <p:nvPr userDrawn="1"/>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xmlns="" id="{39B45288-397E-405A-A715-DCD4FE40DCE2}"/>
              </a:ext>
            </a:extLst>
          </p:cNvPr>
          <p:cNvPicPr>
            <a:picLocks noChangeAspect="1"/>
          </p:cNvPicPr>
          <p:nvPr userDrawn="1"/>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30255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8" name="OfficePLUS-1">
            <a:hlinkClick r:id="rId2"/>
            <a:extLst>
              <a:ext uri="{FF2B5EF4-FFF2-40B4-BE49-F238E27FC236}">
                <a16:creationId xmlns:a16="http://schemas.microsoft.com/office/drawing/2014/main" xmlns="" id="{72B76180-DAF0-45AB-9383-22CA5F9EA42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1119224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a:hlinkClick r:id="rId2"/>
            <a:extLst>
              <a:ext uri="{FF2B5EF4-FFF2-40B4-BE49-F238E27FC236}">
                <a16:creationId xmlns:a16="http://schemas.microsoft.com/office/drawing/2014/main" xmlns="" id="{AC6986B9-0F11-4642-B1DC-BAE19C5A2DD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28238" y="333375"/>
            <a:ext cx="1828800" cy="243840"/>
          </a:xfrm>
          <a:prstGeom prst="rect">
            <a:avLst/>
          </a:prstGeom>
        </p:spPr>
      </p:pic>
      <p:sp>
        <p:nvSpPr>
          <p:cNvPr id="2" name="文本框 1"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0DD99643-3A0E-43E3-9703-B8F72A6A60C3}"/>
              </a:ext>
            </a:extLst>
          </p:cNvPr>
          <p:cNvSpPr txBox="1"/>
          <p:nvPr userDrawn="1"/>
        </p:nvSpPr>
        <p:spPr>
          <a:xfrm>
            <a:off x="378585" y="333715"/>
            <a:ext cx="977050" cy="461665"/>
          </a:xfrm>
          <a:prstGeom prst="rect">
            <a:avLst/>
          </a:prstGeom>
          <a:noFill/>
        </p:spPr>
        <p:txBody>
          <a:bodyPr wrap="square" rtlCol="0">
            <a:spAutoFit/>
          </a:bodyPr>
          <a:lstStyle/>
          <a:p>
            <a:r>
              <a:rPr kumimoji="1" lang="en-US" altLang="zh-CN" sz="1200" spc="100" dirty="0">
                <a:solidFill>
                  <a:schemeClr val="tx1">
                    <a:lumMod val="85000"/>
                    <a:lumOff val="15000"/>
                  </a:schemeClr>
                </a:solidFill>
                <a:latin typeface="Playfair Display" charset="0"/>
                <a:ea typeface="Playfair Display" charset="0"/>
                <a:cs typeface="Playfair Display" charset="0"/>
              </a:rPr>
              <a:t>GET</a:t>
            </a:r>
          </a:p>
          <a:p>
            <a:r>
              <a:rPr kumimoji="1" lang="en-US" altLang="zh-CN" sz="1200" spc="100" dirty="0">
                <a:solidFill>
                  <a:schemeClr val="tx1">
                    <a:lumMod val="85000"/>
                    <a:lumOff val="15000"/>
                  </a:schemeClr>
                </a:solidFill>
                <a:latin typeface="Playfair Display" charset="0"/>
                <a:ea typeface="Playfair Display" charset="0"/>
                <a:cs typeface="Playfair Display" charset="0"/>
              </a:rPr>
              <a:t>THE BEST</a:t>
            </a:r>
            <a:endParaRPr kumimoji="1" lang="zh-CN" altLang="en-US" sz="1200" spc="100" dirty="0">
              <a:solidFill>
                <a:schemeClr val="tx1">
                  <a:lumMod val="85000"/>
                  <a:lumOff val="15000"/>
                </a:schemeClr>
              </a:solidFill>
              <a:latin typeface="Playfair Display" charset="0"/>
              <a:ea typeface="Playfair Display" charset="0"/>
              <a:cs typeface="Playfair Display" charset="0"/>
            </a:endParaRPr>
          </a:p>
        </p:txBody>
      </p:sp>
      <p:sp>
        <p:nvSpPr>
          <p:cNvPr id="3" name="文本框 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B0561B0E-CC89-4227-86E7-65F395A6BA81}"/>
              </a:ext>
            </a:extLst>
          </p:cNvPr>
          <p:cNvSpPr txBox="1"/>
          <p:nvPr userDrawn="1"/>
        </p:nvSpPr>
        <p:spPr>
          <a:xfrm>
            <a:off x="388009" y="6293453"/>
            <a:ext cx="1782001" cy="253916"/>
          </a:xfrm>
          <a:prstGeom prst="rect">
            <a:avLst/>
          </a:prstGeom>
          <a:noFill/>
        </p:spPr>
        <p:txBody>
          <a:bodyPr wrap="square" rtlCol="0">
            <a:spAutoFit/>
          </a:bodyPr>
          <a:lstStyle/>
          <a:p>
            <a:r>
              <a:rPr kumimoji="1" lang="en-US" altLang="zh-Hans" sz="1050" b="1" spc="200" dirty="0">
                <a:solidFill>
                  <a:schemeClr val="bg1">
                    <a:lumMod val="75000"/>
                  </a:schemeClr>
                </a:solidFill>
                <a:latin typeface="Josefin Sans" charset="0"/>
                <a:ea typeface="Josefin Sans" charset="0"/>
                <a:cs typeface="Josefin Sans" charset="0"/>
              </a:rPr>
              <a:t>OfficePLUS.cn</a:t>
            </a:r>
            <a:endParaRPr kumimoji="1" lang="zh-CN" altLang="en-US" sz="1050" b="1" spc="200" dirty="0">
              <a:solidFill>
                <a:schemeClr val="bg1">
                  <a:lumMod val="75000"/>
                </a:schemeClr>
              </a:solidFill>
              <a:latin typeface="Josefin Sans" charset="0"/>
              <a:ea typeface="Josefin Sans" charset="0"/>
              <a:cs typeface="Josefin Sans" charset="0"/>
            </a:endParaRPr>
          </a:p>
        </p:txBody>
      </p:sp>
    </p:spTree>
    <p:extLst>
      <p:ext uri="{BB962C8B-B14F-4D97-AF65-F5344CB8AC3E}">
        <p14:creationId xmlns:p14="http://schemas.microsoft.com/office/powerpoint/2010/main" val="910243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5" name="OfficePLUS-1">
            <a:hlinkClick r:id="rId2"/>
            <a:extLst>
              <a:ext uri="{FF2B5EF4-FFF2-40B4-BE49-F238E27FC236}">
                <a16:creationId xmlns:a16="http://schemas.microsoft.com/office/drawing/2014/main" xmlns="" id="{2C3DB625-003F-40E7-8639-450F976A4C4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263734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pic>
        <p:nvPicPr>
          <p:cNvPr id="7" name="OfficePLUS-1">
            <a:hlinkClick r:id="rId2"/>
            <a:extLst>
              <a:ext uri="{FF2B5EF4-FFF2-40B4-BE49-F238E27FC236}">
                <a16:creationId xmlns:a16="http://schemas.microsoft.com/office/drawing/2014/main" xmlns="" id="{4AA0F2D5-31C9-4632-B4D1-970E455438E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907495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59873"/>
            <a:ext cx="7074345" cy="4213398"/>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zh-CN" altLang="en-US" sz="1400" dirty="0">
                <a:solidFill>
                  <a:srgbClr val="FFFFFF"/>
                </a:solidFill>
                <a:latin typeface="Segoe UI Light"/>
                <a:ea typeface="微软雅黑" charset="0"/>
                <a:cs typeface="Segoe UI Light"/>
              </a:rPr>
              <a:t>微软雅黑</a:t>
            </a:r>
            <a:r>
              <a:rPr lang="en-US" altLang="zh-CN" sz="1400" dirty="0">
                <a:solidFill>
                  <a:srgbClr val="FFFFFF"/>
                </a:solidFill>
                <a:latin typeface="Segoe UI Light"/>
                <a:ea typeface="微软雅黑" charset="0"/>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 思源宋体 微软雅黑</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1.5</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mn-ea"/>
                <a:cs typeface="Segoe UI Light"/>
              </a:rPr>
              <a:t>pexels.com </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224563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xmlns=""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xmlns="" id="{CF1532F4-AF97-400D-84E6-F00D2B3D35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xmlns="" id="{CA7E11C8-4335-45B0-A270-313A25ABC6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xmlns=""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xmlns="" id="{299860AF-0C43-4649-A586-85D19517B6F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xmlns="" id="{A6130A4D-8EC7-4AC1-B434-55DC6910286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850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xmlns=""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xmlns="" id="{F300B558-79C0-475E-84A0-11700A36CA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xmlns="" id="{ADFDE997-A67B-4FD0-B6AC-78D1EFE6348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xmlns=""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xmlns="" id="{D7C9996A-24BA-4EE9-BA5A-589E1841918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38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xmlns=""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xmlns="" id="{25779B21-3BC1-4E47-8650-6B0E785B5142}"/>
              </a:ext>
            </a:extLst>
          </p:cNvPr>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xmlns=""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xmlns="" id="{5524D02C-49CE-4D3D-8B89-07CEC3966F49}"/>
              </a:ext>
            </a:extLst>
          </p:cNvPr>
          <p:cNvPicPr>
            <a:picLocks noChangeAspect="1"/>
          </p:cNvPicPr>
          <p:nvPr userDrawn="1"/>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a:extLst>
              <a:ext uri="{FF2B5EF4-FFF2-40B4-BE49-F238E27FC236}">
                <a16:creationId xmlns:a16="http://schemas.microsoft.com/office/drawing/2014/main" xmlns="" id="{2C93A5A6-170C-429C-ADC7-10414B48ECBB}"/>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397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4124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59160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fficePLUS.cn-1">
            <a:extLst>
              <a:ext uri="{FF2B5EF4-FFF2-40B4-BE49-F238E27FC236}">
                <a16:creationId xmlns:a16="http://schemas.microsoft.com/office/drawing/2014/main" xmlns="" id="{CD0A41D6-BA2D-4349-90BF-3AE0AFAC7FC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OfficePLUS.cn-2">
            <a:extLst>
              <a:ext uri="{FF2B5EF4-FFF2-40B4-BE49-F238E27FC236}">
                <a16:creationId xmlns:a16="http://schemas.microsoft.com/office/drawing/2014/main" xmlns="" id="{BB9C92A3-26DE-4141-B7C0-B0FD74F1A5A7}"/>
              </a:ext>
            </a:extLst>
          </p:cNvPr>
          <p:cNvSpPr/>
          <p:nvPr/>
        </p:nvSpPr>
        <p:spPr>
          <a:xfrm>
            <a:off x="0" y="0"/>
            <a:ext cx="12192000" cy="6858000"/>
          </a:xfrm>
          <a:prstGeom prst="rect">
            <a:avLst/>
          </a:prstGeom>
          <a:gradFill>
            <a:gsLst>
              <a:gs pos="17700">
                <a:srgbClr val="F2F2F2">
                  <a:alpha val="88000"/>
                </a:srgbClr>
              </a:gs>
              <a:gs pos="0">
                <a:schemeClr val="bg1">
                  <a:lumMod val="95000"/>
                </a:schemeClr>
              </a:gs>
              <a:gs pos="100000">
                <a:schemeClr val="bg1">
                  <a:lumMod val="95000"/>
                  <a:alpha val="0"/>
                </a:schemeClr>
              </a:gs>
            </a:gsLst>
            <a:lin ang="282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xmlns="" id="{5B82563A-4287-4093-AAA2-FF9EBE7AD901}"/>
              </a:ext>
            </a:extLst>
          </p:cNvPr>
          <p:cNvSpPr txBox="1"/>
          <p:nvPr/>
        </p:nvSpPr>
        <p:spPr>
          <a:xfrm>
            <a:off x="905328" y="2298700"/>
            <a:ext cx="5715000" cy="923330"/>
          </a:xfrm>
          <a:prstGeom prst="rect">
            <a:avLst/>
          </a:prstGeom>
          <a:noFill/>
        </p:spPr>
        <p:txBody>
          <a:bodyPr wrap="square" rtlCol="0">
            <a:spAutoFit/>
          </a:bodyPr>
          <a:lstStyle/>
          <a:p>
            <a:r>
              <a:rPr lang="zh-CN" altLang="en-US" sz="5400" dirty="0">
                <a:solidFill>
                  <a:srgbClr val="00B0F0"/>
                </a:solidFill>
                <a:effectLst>
                  <a:outerShdw blurRad="50800" dist="38100" dir="2700000" algn="tl" rotWithShape="0">
                    <a:srgbClr val="418DB1">
                      <a:alpha val="68000"/>
                    </a:srgbClr>
                  </a:outerShdw>
                </a:effectLst>
                <a:ea typeface="思源宋体 Heavy" panose="02020900000000000000" pitchFamily="18" charset="-122"/>
                <a:sym typeface="+mn-lt"/>
              </a:rPr>
              <a:t>我想和你去旅行</a:t>
            </a:r>
          </a:p>
        </p:txBody>
      </p:sp>
      <p:sp>
        <p:nvSpPr>
          <p:cNvPr id="10" name="OfficePLUS.cn-4">
            <a:extLst>
              <a:ext uri="{FF2B5EF4-FFF2-40B4-BE49-F238E27FC236}">
                <a16:creationId xmlns:a16="http://schemas.microsoft.com/office/drawing/2014/main" xmlns="" id="{C065DC9D-3317-42D9-8BCB-55D911284704}"/>
              </a:ext>
            </a:extLst>
          </p:cNvPr>
          <p:cNvSpPr txBox="1"/>
          <p:nvPr/>
        </p:nvSpPr>
        <p:spPr>
          <a:xfrm>
            <a:off x="977899" y="3269343"/>
            <a:ext cx="7358743" cy="400110"/>
          </a:xfrm>
          <a:prstGeom prst="rect">
            <a:avLst/>
          </a:prstGeom>
          <a:noFill/>
        </p:spPr>
        <p:txBody>
          <a:bodyPr wrap="square" rtlCol="0">
            <a:spAutoFit/>
          </a:bodyPr>
          <a:lstStyle/>
          <a:p>
            <a:r>
              <a:rPr lang="zh-CN" altLang="en-US" sz="2000" dirty="0">
                <a:ea typeface="阿里巴巴普惠体 L" panose="00020600040101010101" pitchFamily="18" charset="-122"/>
                <a:cs typeface="阿里巴巴普惠体 L" panose="00020600040101010101" pitchFamily="18" charset="-122"/>
                <a:sym typeface="+mn-lt"/>
              </a:rPr>
              <a:t>旅游介绍</a:t>
            </a:r>
            <a:r>
              <a:rPr lang="en-US" altLang="zh-CN" sz="2000" dirty="0">
                <a:ea typeface="阿里巴巴普惠体 L" panose="00020600040101010101" pitchFamily="18" charset="-122"/>
                <a:cs typeface="阿里巴巴普惠体 L" panose="00020600040101010101" pitchFamily="18" charset="-122"/>
                <a:sym typeface="+mn-lt"/>
              </a:rPr>
              <a:t>/</a:t>
            </a:r>
            <a:r>
              <a:rPr lang="zh-CN" altLang="en-US" sz="2000" dirty="0">
                <a:ea typeface="阿里巴巴普惠体 L" panose="00020600040101010101" pitchFamily="18" charset="-122"/>
                <a:cs typeface="阿里巴巴普惠体 L" panose="00020600040101010101" pitchFamily="18" charset="-122"/>
                <a:sym typeface="+mn-lt"/>
              </a:rPr>
              <a:t>行程介绍</a:t>
            </a:r>
            <a:r>
              <a:rPr lang="en-US" altLang="zh-CN" sz="2000" dirty="0">
                <a:ea typeface="阿里巴巴普惠体 L" panose="00020600040101010101" pitchFamily="18" charset="-122"/>
                <a:cs typeface="阿里巴巴普惠体 L" panose="00020600040101010101" pitchFamily="18" charset="-122"/>
                <a:sym typeface="+mn-lt"/>
              </a:rPr>
              <a:t>/</a:t>
            </a:r>
            <a:r>
              <a:rPr lang="zh-CN" altLang="en-US" sz="2000" dirty="0">
                <a:ea typeface="阿里巴巴普惠体 L" panose="00020600040101010101" pitchFamily="18" charset="-122"/>
                <a:cs typeface="阿里巴巴普惠体 L" panose="00020600040101010101" pitchFamily="18" charset="-122"/>
                <a:sym typeface="+mn-lt"/>
              </a:rPr>
              <a:t>旅游通用模板</a:t>
            </a:r>
          </a:p>
        </p:txBody>
      </p:sp>
      <p:sp>
        <p:nvSpPr>
          <p:cNvPr id="12" name="OfficePLUS.cn-5">
            <a:extLst>
              <a:ext uri="{FF2B5EF4-FFF2-40B4-BE49-F238E27FC236}">
                <a16:creationId xmlns:a16="http://schemas.microsoft.com/office/drawing/2014/main" xmlns="" id="{5BCBFC32-3527-486E-8F11-2A760CAE39B4}"/>
              </a:ext>
            </a:extLst>
          </p:cNvPr>
          <p:cNvSpPr txBox="1"/>
          <p:nvPr/>
        </p:nvSpPr>
        <p:spPr>
          <a:xfrm>
            <a:off x="905328" y="4315460"/>
            <a:ext cx="2921000" cy="400110"/>
          </a:xfrm>
          <a:prstGeom prst="rect">
            <a:avLst/>
          </a:prstGeom>
          <a:noFill/>
        </p:spPr>
        <p:txBody>
          <a:bodyPr wrap="square" rtlCol="0">
            <a:spAutoFit/>
          </a:bodyPr>
          <a:lstStyle/>
          <a:p>
            <a:r>
              <a:rPr lang="zh-CN" altLang="en-US" sz="2000" dirty="0">
                <a:solidFill>
                  <a:srgbClr val="002060"/>
                </a:solidFill>
                <a:ea typeface="思源宋体 Heavy" panose="02020900000000000000" pitchFamily="18" charset="-122"/>
                <a:cs typeface="+mn-ea"/>
                <a:sym typeface="+mn-lt"/>
              </a:rPr>
              <a:t>汇报人：</a:t>
            </a:r>
            <a:r>
              <a:rPr lang="en-US" altLang="zh-CN" sz="2000" dirty="0" err="1">
                <a:solidFill>
                  <a:srgbClr val="002060"/>
                </a:solidFill>
                <a:ea typeface="思源宋体 Heavy" panose="02020900000000000000" pitchFamily="18" charset="-122"/>
                <a:cs typeface="+mn-ea"/>
                <a:sym typeface="+mn-lt"/>
              </a:rPr>
              <a:t>OfficePLUS</a:t>
            </a:r>
            <a:endParaRPr lang="zh-CN" altLang="en-US" sz="2000" dirty="0">
              <a:solidFill>
                <a:srgbClr val="002060"/>
              </a:solidFill>
              <a:ea typeface="思源宋体 Heavy" panose="02020900000000000000" pitchFamily="18" charset="-122"/>
              <a:cs typeface="+mn-ea"/>
              <a:sym typeface="+mn-lt"/>
            </a:endParaRPr>
          </a:p>
        </p:txBody>
      </p:sp>
      <p:sp>
        <p:nvSpPr>
          <p:cNvPr id="15" name="OfficePLUS.cn-6">
            <a:extLst>
              <a:ext uri="{FF2B5EF4-FFF2-40B4-BE49-F238E27FC236}">
                <a16:creationId xmlns:a16="http://schemas.microsoft.com/office/drawing/2014/main" xmlns="" id="{D854BEC4-F18E-4654-8973-0B4EBF6615DD}"/>
              </a:ext>
            </a:extLst>
          </p:cNvPr>
          <p:cNvSpPr txBox="1"/>
          <p:nvPr/>
        </p:nvSpPr>
        <p:spPr>
          <a:xfrm>
            <a:off x="11239500" y="6001266"/>
            <a:ext cx="762000" cy="461665"/>
          </a:xfrm>
          <a:prstGeom prst="rect">
            <a:avLst/>
          </a:prstGeom>
          <a:noFill/>
        </p:spPr>
        <p:txBody>
          <a:bodyPr wrap="square" rtlCol="0">
            <a:spAutoFit/>
          </a:bodyPr>
          <a:lstStyle/>
          <a:p>
            <a:r>
              <a:rPr lang="en-US" altLang="zh-CN" sz="2400" b="1" dirty="0">
                <a:solidFill>
                  <a:schemeClr val="bg1"/>
                </a:solidFill>
                <a:ea typeface="+mj-ea"/>
                <a:sym typeface="+mn-lt"/>
              </a:rPr>
              <a:t>01</a:t>
            </a:r>
            <a:endParaRPr lang="zh-CN" altLang="en-US" sz="2400" b="1" dirty="0">
              <a:solidFill>
                <a:schemeClr val="bg1"/>
              </a:solidFill>
              <a:ea typeface="+mj-ea"/>
              <a:sym typeface="+mn-lt"/>
            </a:endParaRPr>
          </a:p>
        </p:txBody>
      </p:sp>
      <p:sp>
        <p:nvSpPr>
          <p:cNvPr id="16" name="OfficePLUS.cn-7">
            <a:extLst>
              <a:ext uri="{FF2B5EF4-FFF2-40B4-BE49-F238E27FC236}">
                <a16:creationId xmlns:a16="http://schemas.microsoft.com/office/drawing/2014/main" xmlns="" id="{526A47F8-7A10-444D-AF3E-B581AEACEC71}"/>
              </a:ext>
            </a:extLst>
          </p:cNvPr>
          <p:cNvSpPr txBox="1"/>
          <p:nvPr/>
        </p:nvSpPr>
        <p:spPr>
          <a:xfrm>
            <a:off x="11550650" y="6396335"/>
            <a:ext cx="793750" cy="461665"/>
          </a:xfrm>
          <a:prstGeom prst="rect">
            <a:avLst/>
          </a:prstGeom>
          <a:noFill/>
        </p:spPr>
        <p:txBody>
          <a:bodyPr wrap="square" rtlCol="0">
            <a:spAutoFit/>
          </a:bodyPr>
          <a:lstStyle/>
          <a:p>
            <a:r>
              <a:rPr lang="en-US" altLang="zh-CN" sz="2400" b="1" dirty="0">
                <a:solidFill>
                  <a:schemeClr val="bg1"/>
                </a:solidFill>
                <a:ea typeface="+mj-ea"/>
                <a:sym typeface="+mn-lt"/>
              </a:rPr>
              <a:t>08</a:t>
            </a:r>
            <a:endParaRPr lang="zh-CN" altLang="en-US" sz="2400" b="1" dirty="0">
              <a:solidFill>
                <a:schemeClr val="bg1"/>
              </a:solidFill>
              <a:ea typeface="+mj-ea"/>
              <a:sym typeface="+mn-lt"/>
            </a:endParaRPr>
          </a:p>
        </p:txBody>
      </p:sp>
      <p:cxnSp>
        <p:nvCxnSpPr>
          <p:cNvPr id="18" name="OfficePLUS.cn-8">
            <a:extLst>
              <a:ext uri="{FF2B5EF4-FFF2-40B4-BE49-F238E27FC236}">
                <a16:creationId xmlns:a16="http://schemas.microsoft.com/office/drawing/2014/main" xmlns="" id="{BEB1C740-293E-4A9B-A1EA-074D2FFCC535}"/>
              </a:ext>
            </a:extLst>
          </p:cNvPr>
          <p:cNvCxnSpPr>
            <a:cxnSpLocks/>
          </p:cNvCxnSpPr>
          <p:nvPr/>
        </p:nvCxnSpPr>
        <p:spPr>
          <a:xfrm flipH="1">
            <a:off x="11417300" y="6191766"/>
            <a:ext cx="508000" cy="46990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pic>
        <p:nvPicPr>
          <p:cNvPr id="24" name="OfficePLUS.cn-11">
            <a:hlinkClick r:id="rId3"/>
            <a:extLst>
              <a:ext uri="{FF2B5EF4-FFF2-40B4-BE49-F238E27FC236}">
                <a16:creationId xmlns:a16="http://schemas.microsoft.com/office/drawing/2014/main" xmlns="" id="{E6C003D1-20F0-4726-B065-AE712E57BDB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7438" y="1806575"/>
            <a:ext cx="1828800" cy="243840"/>
          </a:xfrm>
          <a:prstGeom prst="rect">
            <a:avLst/>
          </a:prstGeom>
        </p:spPr>
      </p:pic>
    </p:spTree>
    <p:extLst>
      <p:ext uri="{BB962C8B-B14F-4D97-AF65-F5344CB8AC3E}">
        <p14:creationId xmlns:p14="http://schemas.microsoft.com/office/powerpoint/2010/main" val="295221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D61991CC-BFE1-4544-8DFF-6775293CA1A3}"/>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CN" sz="1400" spc="100" dirty="0">
                <a:solidFill>
                  <a:schemeClr val="tx1">
                    <a:lumMod val="85000"/>
                    <a:lumOff val="15000"/>
                  </a:schemeClr>
                </a:solidFill>
                <a:ea typeface="Playfair Display" charset="0"/>
                <a:cs typeface="Playfair Display" charset="0"/>
                <a:sym typeface="+mn-lt"/>
              </a:rPr>
              <a:t>10</a:t>
            </a:r>
            <a:endParaRPr kumimoji="1" lang="zh-CN" altLang="en-US" sz="1400" spc="100" dirty="0">
              <a:solidFill>
                <a:schemeClr val="tx1">
                  <a:lumMod val="85000"/>
                  <a:lumOff val="15000"/>
                </a:schemeClr>
              </a:solidFill>
              <a:ea typeface="Playfair Display" charset="0"/>
              <a:cs typeface="Playfair Display" charset="0"/>
              <a:sym typeface="+mn-lt"/>
            </a:endParaRPr>
          </a:p>
        </p:txBody>
      </p:sp>
      <p:sp>
        <p:nvSpPr>
          <p:cNvPr id="5" name="OfficePLUS.cn-2">
            <a:extLst>
              <a:ext uri="{FF2B5EF4-FFF2-40B4-BE49-F238E27FC236}">
                <a16:creationId xmlns:a16="http://schemas.microsoft.com/office/drawing/2014/main" xmlns="" id="{BEDF315A-12B3-4511-8ECE-FF4BFF68AB8F}"/>
              </a:ext>
            </a:extLst>
          </p:cNvPr>
          <p:cNvSpPr/>
          <p:nvPr/>
        </p:nvSpPr>
        <p:spPr>
          <a:xfrm>
            <a:off x="7974013" y="168728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7" name="OfficePLUS.cn-3">
            <a:extLst>
              <a:ext uri="{FF2B5EF4-FFF2-40B4-BE49-F238E27FC236}">
                <a16:creationId xmlns:a16="http://schemas.microsoft.com/office/drawing/2014/main" xmlns="" id="{9DF35CE3-CEA3-4358-96C4-D3B9291D041C}"/>
              </a:ext>
            </a:extLst>
          </p:cNvPr>
          <p:cNvSpPr txBox="1"/>
          <p:nvPr/>
        </p:nvSpPr>
        <p:spPr>
          <a:xfrm>
            <a:off x="7981072" y="120072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9" name="OfficePLUS.cn-4">
            <a:extLst>
              <a:ext uri="{FF2B5EF4-FFF2-40B4-BE49-F238E27FC236}">
                <a16:creationId xmlns:a16="http://schemas.microsoft.com/office/drawing/2014/main" xmlns="" id="{52D6F040-AD34-4DD0-9E7E-1B9B8EBBBED6}"/>
              </a:ext>
            </a:extLst>
          </p:cNvPr>
          <p:cNvSpPr/>
          <p:nvPr/>
        </p:nvSpPr>
        <p:spPr>
          <a:xfrm>
            <a:off x="7974013" y="238397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11" name="OfficePLUS.cn-5">
            <a:extLst>
              <a:ext uri="{FF2B5EF4-FFF2-40B4-BE49-F238E27FC236}">
                <a16:creationId xmlns:a16="http://schemas.microsoft.com/office/drawing/2014/main" xmlns="" id="{AB4F852D-B46B-49A2-A724-0AC11B194CD6}"/>
              </a:ext>
            </a:extLst>
          </p:cNvPr>
          <p:cNvSpPr/>
          <p:nvPr/>
        </p:nvSpPr>
        <p:spPr>
          <a:xfrm>
            <a:off x="1058863" y="444953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3" name="OfficePLUS.cn-6">
            <a:extLst>
              <a:ext uri="{FF2B5EF4-FFF2-40B4-BE49-F238E27FC236}">
                <a16:creationId xmlns:a16="http://schemas.microsoft.com/office/drawing/2014/main" xmlns="" id="{C2731AEA-E4FE-4C67-AA1C-9F0350338036}"/>
              </a:ext>
            </a:extLst>
          </p:cNvPr>
          <p:cNvSpPr txBox="1"/>
          <p:nvPr/>
        </p:nvSpPr>
        <p:spPr>
          <a:xfrm>
            <a:off x="1065922" y="396297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lumMod val="75000"/>
                    <a:lumOff val="25000"/>
                  </a:schemeClr>
                </a:solidFill>
                <a:cs typeface="+mn-ea"/>
                <a:sym typeface="+mn-lt"/>
              </a:rPr>
              <a:t>在此输入标题</a:t>
            </a:r>
          </a:p>
        </p:txBody>
      </p:sp>
      <p:sp>
        <p:nvSpPr>
          <p:cNvPr id="15" name="OfficePLUS.cn-7">
            <a:extLst>
              <a:ext uri="{FF2B5EF4-FFF2-40B4-BE49-F238E27FC236}">
                <a16:creationId xmlns:a16="http://schemas.microsoft.com/office/drawing/2014/main" xmlns="" id="{EDF3EFFA-705D-4D0C-BE4B-B78CCC9EA226}"/>
              </a:ext>
            </a:extLst>
          </p:cNvPr>
          <p:cNvSpPr/>
          <p:nvPr/>
        </p:nvSpPr>
        <p:spPr>
          <a:xfrm>
            <a:off x="1058863" y="514622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pic>
        <p:nvPicPr>
          <p:cNvPr id="17" name="OfficePLUS.cn-8">
            <a:extLst>
              <a:ext uri="{FF2B5EF4-FFF2-40B4-BE49-F238E27FC236}">
                <a16:creationId xmlns:a16="http://schemas.microsoft.com/office/drawing/2014/main" xmlns="" id="{00FC0397-A2A3-42C6-BAFD-EAE2D834EC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06002" y="656771"/>
            <a:ext cx="3179995" cy="5544457"/>
          </a:xfrm>
          <a:prstGeom prst="roundRect">
            <a:avLst>
              <a:gd name="adj" fmla="val 451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698500" sx="105000" sy="105000" algn="ctr" rotWithShape="0">
              <a:prstClr val="black">
                <a:alpha val="14000"/>
              </a:prstClr>
            </a:outerShdw>
          </a:effectLst>
        </p:spPr>
      </p:pic>
    </p:spTree>
    <p:extLst>
      <p:ext uri="{BB962C8B-B14F-4D97-AF65-F5344CB8AC3E}">
        <p14:creationId xmlns:p14="http://schemas.microsoft.com/office/powerpoint/2010/main" val="3415085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xmlns="" id="{C5C26942-6266-4731-936A-0968EA8712F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p:spPr>
      </p:pic>
      <p:sp>
        <p:nvSpPr>
          <p:cNvPr id="5" name="OfficePLUS.cn-2">
            <a:extLst>
              <a:ext uri="{FF2B5EF4-FFF2-40B4-BE49-F238E27FC236}">
                <a16:creationId xmlns:a16="http://schemas.microsoft.com/office/drawing/2014/main" xmlns="" id="{949ADCD2-71CF-42E1-851E-6CF8EAD5EA96}"/>
              </a:ext>
            </a:extLst>
          </p:cNvPr>
          <p:cNvSpPr/>
          <p:nvPr/>
        </p:nvSpPr>
        <p:spPr>
          <a:xfrm>
            <a:off x="0" y="0"/>
            <a:ext cx="12192000" cy="6858000"/>
          </a:xfrm>
          <a:prstGeom prst="rect">
            <a:avLst/>
          </a:prstGeom>
          <a:gradFill>
            <a:gsLst>
              <a:gs pos="17700">
                <a:srgbClr val="F2F2F2">
                  <a:alpha val="88000"/>
                </a:srgbClr>
              </a:gs>
              <a:gs pos="0">
                <a:schemeClr val="bg1">
                  <a:lumMod val="95000"/>
                </a:schemeClr>
              </a:gs>
              <a:gs pos="100000">
                <a:schemeClr val="bg1">
                  <a:lumMod val="95000"/>
                  <a:alpha val="0"/>
                </a:schemeClr>
              </a:gs>
            </a:gsLst>
            <a:lin ang="282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nvGrpSpPr>
          <p:cNvPr id="6" name="OfficePLUS.cn-3">
            <a:extLst>
              <a:ext uri="{FF2B5EF4-FFF2-40B4-BE49-F238E27FC236}">
                <a16:creationId xmlns:a16="http://schemas.microsoft.com/office/drawing/2014/main" xmlns="" id="{304AB006-0232-40F5-8874-79E04AFA4BE0}"/>
              </a:ext>
            </a:extLst>
          </p:cNvPr>
          <p:cNvGrpSpPr/>
          <p:nvPr/>
        </p:nvGrpSpPr>
        <p:grpSpPr>
          <a:xfrm>
            <a:off x="717878" y="1645891"/>
            <a:ext cx="3299694" cy="3566217"/>
            <a:chOff x="2165684" y="1419637"/>
            <a:chExt cx="3708677" cy="4008234"/>
          </a:xfrm>
        </p:grpSpPr>
        <p:sp>
          <p:nvSpPr>
            <p:cNvPr id="7" name="OfficePLUS.cn-3-1">
              <a:extLst>
                <a:ext uri="{FF2B5EF4-FFF2-40B4-BE49-F238E27FC236}">
                  <a16:creationId xmlns:a16="http://schemas.microsoft.com/office/drawing/2014/main" xmlns="" id="{EEC8CBE7-612C-4166-A8A7-5DBE2DE50A60}"/>
                </a:ext>
              </a:extLst>
            </p:cNvPr>
            <p:cNvSpPr/>
            <p:nvPr/>
          </p:nvSpPr>
          <p:spPr>
            <a:xfrm>
              <a:off x="2326105" y="1666945"/>
              <a:ext cx="3548256" cy="3548256"/>
            </a:xfrm>
            <a:prstGeom prst="diamond">
              <a:avLst/>
            </a:prstGeom>
            <a:no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思源黑体 CN Light"/>
                <a:cs typeface="+mn-cs"/>
                <a:sym typeface="+mn-lt"/>
              </a:endParaRPr>
            </a:p>
          </p:txBody>
        </p:sp>
        <p:sp>
          <p:nvSpPr>
            <p:cNvPr id="8" name="OfficePLUS.cn-3-2">
              <a:extLst>
                <a:ext uri="{FF2B5EF4-FFF2-40B4-BE49-F238E27FC236}">
                  <a16:creationId xmlns:a16="http://schemas.microsoft.com/office/drawing/2014/main" xmlns="" id="{76803F8A-B7F6-4EF5-865D-F261A52CF7C9}"/>
                </a:ext>
              </a:extLst>
            </p:cNvPr>
            <p:cNvSpPr/>
            <p:nvPr/>
          </p:nvSpPr>
          <p:spPr>
            <a:xfrm>
              <a:off x="4764088" y="1419637"/>
              <a:ext cx="586971" cy="586971"/>
            </a:xfrm>
            <a:prstGeom prst="diamond">
              <a:avLst/>
            </a:prstGeom>
            <a:solidFill>
              <a:srgbClr val="00B0F0"/>
            </a:solid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Light"/>
                <a:cs typeface="+mn-cs"/>
                <a:sym typeface="+mn-lt"/>
              </a:endParaRPr>
            </a:p>
          </p:txBody>
        </p:sp>
        <p:sp>
          <p:nvSpPr>
            <p:cNvPr id="9" name="OfficePLUS.cn-3-3">
              <a:extLst>
                <a:ext uri="{FF2B5EF4-FFF2-40B4-BE49-F238E27FC236}">
                  <a16:creationId xmlns:a16="http://schemas.microsoft.com/office/drawing/2014/main" xmlns="" id="{8715584F-E00A-48E4-ACF4-D02F1587158B}"/>
                </a:ext>
              </a:extLst>
            </p:cNvPr>
            <p:cNvSpPr/>
            <p:nvPr/>
          </p:nvSpPr>
          <p:spPr>
            <a:xfrm>
              <a:off x="4764088" y="4840900"/>
              <a:ext cx="586971" cy="586971"/>
            </a:xfrm>
            <a:prstGeom prst="diamond">
              <a:avLst/>
            </a:prstGeom>
            <a:solidFill>
              <a:schemeClr val="bg1"/>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思源黑体 CN Light"/>
                <a:cs typeface="+mn-cs"/>
                <a:sym typeface="+mn-lt"/>
              </a:endParaRPr>
            </a:p>
          </p:txBody>
        </p:sp>
        <p:sp>
          <p:nvSpPr>
            <p:cNvPr id="10" name="OfficePLUS.cn-3-4">
              <a:extLst>
                <a:ext uri="{FF2B5EF4-FFF2-40B4-BE49-F238E27FC236}">
                  <a16:creationId xmlns:a16="http://schemas.microsoft.com/office/drawing/2014/main" xmlns="" id="{C1739D6D-FDEC-4B42-969E-54FE0CE15D89}"/>
                </a:ext>
              </a:extLst>
            </p:cNvPr>
            <p:cNvSpPr/>
            <p:nvPr/>
          </p:nvSpPr>
          <p:spPr>
            <a:xfrm>
              <a:off x="2165684" y="4070917"/>
              <a:ext cx="586971" cy="586971"/>
            </a:xfrm>
            <a:prstGeom prst="diamond">
              <a:avLst/>
            </a:prstGeom>
            <a:solidFill>
              <a:schemeClr val="bg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Light"/>
                <a:cs typeface="+mn-cs"/>
                <a:sym typeface="+mn-lt"/>
              </a:endParaRPr>
            </a:p>
          </p:txBody>
        </p:sp>
      </p:grpSp>
      <p:sp>
        <p:nvSpPr>
          <p:cNvPr id="11" name="OfficePLUS.cn-4">
            <a:extLst>
              <a:ext uri="{FF2B5EF4-FFF2-40B4-BE49-F238E27FC236}">
                <a16:creationId xmlns:a16="http://schemas.microsoft.com/office/drawing/2014/main" xmlns="" id="{93FBE809-3923-44D0-A95C-29829A4C2F54}"/>
              </a:ext>
            </a:extLst>
          </p:cNvPr>
          <p:cNvSpPr txBox="1"/>
          <p:nvPr/>
        </p:nvSpPr>
        <p:spPr>
          <a:xfrm>
            <a:off x="1270658" y="3053276"/>
            <a:ext cx="312946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00B0F0"/>
                </a:solidFill>
                <a:effectLst/>
                <a:uLnTx/>
                <a:uFillTx/>
                <a:ea typeface="思源宋体 Heavy" panose="02020900000000000000" pitchFamily="18" charset="-122"/>
                <a:cs typeface="+mn-cs"/>
                <a:sym typeface="+mn-lt"/>
              </a:rPr>
              <a:t>Part 03</a:t>
            </a:r>
            <a:endParaRPr kumimoji="0" lang="zh-CN" altLang="en-US" sz="4800" b="0" i="0" u="none" strike="noStrike" kern="1200" cap="none" spc="0" normalizeH="0" baseline="0" noProof="0" dirty="0">
              <a:ln>
                <a:noFill/>
              </a:ln>
              <a:solidFill>
                <a:srgbClr val="00B0F0"/>
              </a:solidFill>
              <a:effectLst/>
              <a:uLnTx/>
              <a:uFillTx/>
              <a:ea typeface="思源宋体 Heavy" panose="02020900000000000000" pitchFamily="18" charset="-122"/>
              <a:cs typeface="+mn-cs"/>
              <a:sym typeface="+mn-lt"/>
            </a:endParaRPr>
          </a:p>
        </p:txBody>
      </p:sp>
      <p:pic>
        <p:nvPicPr>
          <p:cNvPr id="13" name="OfficePLUS.cn-5">
            <a:hlinkClick r:id="rId3"/>
            <a:extLst>
              <a:ext uri="{FF2B5EF4-FFF2-40B4-BE49-F238E27FC236}">
                <a16:creationId xmlns:a16="http://schemas.microsoft.com/office/drawing/2014/main" xmlns="" id="{6862DECD-32A8-4F9B-BDB1-A77E08ABB37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91738" y="295275"/>
            <a:ext cx="1828800" cy="243840"/>
          </a:xfrm>
          <a:prstGeom prst="rect">
            <a:avLst/>
          </a:prstGeom>
        </p:spPr>
      </p:pic>
      <p:sp>
        <p:nvSpPr>
          <p:cNvPr id="15" name="OfficePLUS.cn-6">
            <a:extLst>
              <a:ext uri="{FF2B5EF4-FFF2-40B4-BE49-F238E27FC236}">
                <a16:creationId xmlns:a16="http://schemas.microsoft.com/office/drawing/2014/main" xmlns="" id="{7FE0838A-2C5A-4127-97B4-7422D367B8C2}"/>
              </a:ext>
            </a:extLst>
          </p:cNvPr>
          <p:cNvSpPr txBox="1"/>
          <p:nvPr/>
        </p:nvSpPr>
        <p:spPr>
          <a:xfrm flipH="1">
            <a:off x="4334328" y="2828835"/>
            <a:ext cx="382632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B0F0"/>
                </a:solidFill>
                <a:effectLst/>
                <a:uLnTx/>
                <a:uFillTx/>
                <a:ea typeface="思源宋体 Heavy" panose="02020900000000000000" pitchFamily="18" charset="-122"/>
                <a:cs typeface="阿里巴巴普惠体 L" panose="00020600040101010101" pitchFamily="18" charset="-122"/>
                <a:sym typeface="+mn-lt"/>
              </a:rPr>
              <a:t>在此输入标题</a:t>
            </a:r>
            <a:endParaRPr kumimoji="0" lang="en-US" altLang="zh-CN" sz="4400" b="0" i="0" u="none" strike="noStrike" kern="1200" cap="none" spc="0" normalizeH="0" baseline="0" noProof="0" dirty="0">
              <a:ln>
                <a:noFill/>
              </a:ln>
              <a:solidFill>
                <a:srgbClr val="00B0F0"/>
              </a:solidFill>
              <a:effectLst/>
              <a:uLnTx/>
              <a:uFillTx/>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B0F0"/>
                </a:solidFill>
                <a:effectLst/>
                <a:uLnTx/>
                <a:uFillTx/>
                <a:ea typeface="思源宋体 Heavy" panose="02020900000000000000"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3512967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OfficePLUS.cn-1">
            <a:extLst>
              <a:ext uri="{FF2B5EF4-FFF2-40B4-BE49-F238E27FC236}">
                <a16:creationId xmlns:a16="http://schemas.microsoft.com/office/drawing/2014/main" xmlns="" id="{841FB746-859B-4785-9872-89917589CAB8}"/>
              </a:ext>
            </a:extLst>
          </p:cNvPr>
          <p:cNvPicPr>
            <a:picLocks noChangeAspect="1"/>
          </p:cNvPicPr>
          <p:nvPr/>
        </p:nvPicPr>
        <p:blipFill>
          <a:blip r:embed="rId2" cstate="screen">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b="15625"/>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7" name="OfficePLUS.cn-2">
            <a:extLst>
              <a:ext uri="{FF2B5EF4-FFF2-40B4-BE49-F238E27FC236}">
                <a16:creationId xmlns:a16="http://schemas.microsoft.com/office/drawing/2014/main" xmlns="" id="{9BF50DCC-AF45-4DA5-A5AF-4497BF7AB3EA}"/>
              </a:ext>
            </a:extLst>
          </p:cNvPr>
          <p:cNvSpPr/>
          <p:nvPr/>
        </p:nvSpPr>
        <p:spPr>
          <a:xfrm>
            <a:off x="6909707" y="1377950"/>
            <a:ext cx="787400" cy="787400"/>
          </a:xfrm>
          <a:prstGeom prst="roundRect">
            <a:avLst/>
          </a:prstGeom>
          <a:solidFill>
            <a:srgbClr val="090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OfficePLUS.cn-3">
            <a:extLst>
              <a:ext uri="{FF2B5EF4-FFF2-40B4-BE49-F238E27FC236}">
                <a16:creationId xmlns:a16="http://schemas.microsoft.com/office/drawing/2014/main" xmlns="" id="{1F38CF9B-5283-4E0D-81D5-F38BE42022B1}"/>
              </a:ext>
            </a:extLst>
          </p:cNvPr>
          <p:cNvSpPr/>
          <p:nvPr/>
        </p:nvSpPr>
        <p:spPr>
          <a:xfrm>
            <a:off x="6909707" y="3009900"/>
            <a:ext cx="787400" cy="787400"/>
          </a:xfrm>
          <a:prstGeom prst="roundRect">
            <a:avLst/>
          </a:prstGeom>
          <a:solidFill>
            <a:srgbClr val="FD5B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OfficePLUS.cn-4">
            <a:extLst>
              <a:ext uri="{FF2B5EF4-FFF2-40B4-BE49-F238E27FC236}">
                <a16:creationId xmlns:a16="http://schemas.microsoft.com/office/drawing/2014/main" xmlns="" id="{3DBF9B5D-D2C5-474B-8A67-42336E56B796}"/>
              </a:ext>
            </a:extLst>
          </p:cNvPr>
          <p:cNvSpPr/>
          <p:nvPr/>
        </p:nvSpPr>
        <p:spPr>
          <a:xfrm>
            <a:off x="6909707" y="4641850"/>
            <a:ext cx="787400" cy="787400"/>
          </a:xfrm>
          <a:prstGeom prst="round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OfficePLUS.cn-5">
            <a:extLst>
              <a:ext uri="{FF2B5EF4-FFF2-40B4-BE49-F238E27FC236}">
                <a16:creationId xmlns:a16="http://schemas.microsoft.com/office/drawing/2014/main" xmlns="" id="{B444FCA0-63A9-467E-8FD7-CA9B2F9220EC}"/>
              </a:ext>
            </a:extLst>
          </p:cNvPr>
          <p:cNvSpPr txBox="1"/>
          <p:nvPr/>
        </p:nvSpPr>
        <p:spPr>
          <a:xfrm>
            <a:off x="6995104" y="1540963"/>
            <a:ext cx="551754" cy="46166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15" name="OfficePLUS.cn-6">
            <a:extLst>
              <a:ext uri="{FF2B5EF4-FFF2-40B4-BE49-F238E27FC236}">
                <a16:creationId xmlns:a16="http://schemas.microsoft.com/office/drawing/2014/main" xmlns="" id="{50B6674D-6F2E-4625-8D4F-B3A1A13F1549}"/>
              </a:ext>
            </a:extLst>
          </p:cNvPr>
          <p:cNvSpPr txBox="1"/>
          <p:nvPr/>
        </p:nvSpPr>
        <p:spPr>
          <a:xfrm>
            <a:off x="6995104" y="3160067"/>
            <a:ext cx="604653" cy="46166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17" name="OfficePLUS.cn-7">
            <a:extLst>
              <a:ext uri="{FF2B5EF4-FFF2-40B4-BE49-F238E27FC236}">
                <a16:creationId xmlns:a16="http://schemas.microsoft.com/office/drawing/2014/main" xmlns="" id="{35078B60-BB9A-4F69-ADBB-E26C1157DB02}"/>
              </a:ext>
            </a:extLst>
          </p:cNvPr>
          <p:cNvSpPr txBox="1"/>
          <p:nvPr/>
        </p:nvSpPr>
        <p:spPr>
          <a:xfrm>
            <a:off x="6995104" y="4801542"/>
            <a:ext cx="604653" cy="46166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34" name="OfficePLUS.cn-8">
            <a:extLst>
              <a:ext uri="{FF2B5EF4-FFF2-40B4-BE49-F238E27FC236}">
                <a16:creationId xmlns:a16="http://schemas.microsoft.com/office/drawing/2014/main" xmlns="" id="{4A651BB1-EE1D-421D-806B-A8331D3BFCFC}"/>
              </a:ext>
            </a:extLst>
          </p:cNvPr>
          <p:cNvSpPr/>
          <p:nvPr/>
        </p:nvSpPr>
        <p:spPr>
          <a:xfrm>
            <a:off x="0" y="0"/>
            <a:ext cx="6096000" cy="6858000"/>
          </a:xfrm>
          <a:prstGeom prst="roundRect">
            <a:avLst>
              <a:gd name="adj" fmla="val 0"/>
            </a:avLst>
          </a:prstGeom>
          <a:solidFill>
            <a:schemeClr val="tx1">
              <a:alpha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pic>
        <p:nvPicPr>
          <p:cNvPr id="5" name="OfficePLUS.cn-9">
            <a:extLst>
              <a:ext uri="{FF2B5EF4-FFF2-40B4-BE49-F238E27FC236}">
                <a16:creationId xmlns:a16="http://schemas.microsoft.com/office/drawing/2014/main" xmlns="" id="{E2BF91EF-6A0C-4633-A538-323292775A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91260" y="721102"/>
            <a:ext cx="3840185" cy="5177194"/>
          </a:xfrm>
          <a:prstGeom prst="rect">
            <a:avLst/>
          </a:prstGeom>
          <a:noFill/>
        </p:spPr>
      </p:pic>
      <p:pic>
        <p:nvPicPr>
          <p:cNvPr id="32" name="OfficePLUS.cn-10">
            <a:extLst>
              <a:ext uri="{FF2B5EF4-FFF2-40B4-BE49-F238E27FC236}">
                <a16:creationId xmlns:a16="http://schemas.microsoft.com/office/drawing/2014/main" xmlns="" id="{F28D9237-FE41-4E3C-892B-B5E3C8C27E9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22286" y="1059542"/>
            <a:ext cx="3222171" cy="4542971"/>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29" name="OfficePLUS.cn-11"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3530AC00-E3F6-40CD-900D-267586E87D65}"/>
              </a:ext>
            </a:extLst>
          </p:cNvPr>
          <p:cNvSpPr txBox="1"/>
          <p:nvPr/>
        </p:nvSpPr>
        <p:spPr>
          <a:xfrm>
            <a:off x="378585" y="333715"/>
            <a:ext cx="977050" cy="461665"/>
          </a:xfrm>
          <a:prstGeom prst="rect">
            <a:avLst/>
          </a:prstGeom>
          <a:noFill/>
        </p:spPr>
        <p:txBody>
          <a:bodyPr wrap="square" rtlCol="0">
            <a:spAutoFit/>
          </a:bodyPr>
          <a:lstStyle/>
          <a:p>
            <a:r>
              <a:rPr kumimoji="1" lang="en-US" altLang="zh-CN" sz="1200" spc="100" dirty="0">
                <a:solidFill>
                  <a:schemeClr val="bg1"/>
                </a:solidFill>
                <a:ea typeface="Playfair Display" charset="0"/>
                <a:cs typeface="Playfair Display" charset="0"/>
                <a:sym typeface="+mn-lt"/>
              </a:rPr>
              <a:t>GET</a:t>
            </a:r>
          </a:p>
          <a:p>
            <a:r>
              <a:rPr kumimoji="1" lang="en-US" altLang="zh-CN" sz="1200" spc="100" dirty="0">
                <a:solidFill>
                  <a:schemeClr val="bg1"/>
                </a:solidFill>
                <a:ea typeface="Playfair Display" charset="0"/>
                <a:cs typeface="Playfair Display" charset="0"/>
                <a:sym typeface="+mn-lt"/>
              </a:rPr>
              <a:t>THE BEST</a:t>
            </a:r>
            <a:endParaRPr kumimoji="1" lang="zh-CN" altLang="en-US" sz="1200" spc="100" dirty="0">
              <a:solidFill>
                <a:schemeClr val="bg1"/>
              </a:solidFill>
              <a:ea typeface="Playfair Display" charset="0"/>
              <a:cs typeface="Playfair Display" charset="0"/>
              <a:sym typeface="+mn-lt"/>
            </a:endParaRPr>
          </a:p>
        </p:txBody>
      </p:sp>
      <p:sp>
        <p:nvSpPr>
          <p:cNvPr id="31" name="OfficePLUS.cn-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5D1D44EA-294B-4380-B1E2-80FB9A953849}"/>
              </a:ext>
            </a:extLst>
          </p:cNvPr>
          <p:cNvSpPr txBox="1"/>
          <p:nvPr/>
        </p:nvSpPr>
        <p:spPr>
          <a:xfrm>
            <a:off x="388009" y="6293453"/>
            <a:ext cx="1782001" cy="253916"/>
          </a:xfrm>
          <a:prstGeom prst="rect">
            <a:avLst/>
          </a:prstGeom>
          <a:noFill/>
        </p:spPr>
        <p:txBody>
          <a:bodyPr wrap="square" rtlCol="0">
            <a:spAutoFit/>
          </a:bodyPr>
          <a:lstStyle/>
          <a:p>
            <a:r>
              <a:rPr kumimoji="1" lang="en-US" altLang="zh-Hans" sz="1050" b="1" spc="200" dirty="0">
                <a:solidFill>
                  <a:schemeClr val="bg1"/>
                </a:solidFill>
                <a:ea typeface="Josefin Sans" charset="0"/>
                <a:cs typeface="Josefin Sans" charset="0"/>
                <a:sym typeface="+mn-lt"/>
              </a:rPr>
              <a:t>OfficePLUS.cn</a:t>
            </a:r>
            <a:endParaRPr kumimoji="1" lang="zh-CN" altLang="en-US" sz="1050" b="1" spc="200" dirty="0">
              <a:solidFill>
                <a:schemeClr val="bg1"/>
              </a:solidFill>
              <a:ea typeface="Josefin Sans" charset="0"/>
              <a:cs typeface="Josefin Sans" charset="0"/>
              <a:sym typeface="+mn-lt"/>
            </a:endParaRPr>
          </a:p>
        </p:txBody>
      </p:sp>
      <p:sp>
        <p:nvSpPr>
          <p:cNvPr id="36" name="OfficePLUS.cn-13">
            <a:extLst>
              <a:ext uri="{FF2B5EF4-FFF2-40B4-BE49-F238E27FC236}">
                <a16:creationId xmlns:a16="http://schemas.microsoft.com/office/drawing/2014/main" xmlns="" id="{BCEF4B0B-856F-43D4-B7C4-61B589733F38}"/>
              </a:ext>
            </a:extLst>
          </p:cNvPr>
          <p:cNvSpPr txBox="1">
            <a:spLocks noChangeArrowheads="1"/>
          </p:cNvSpPr>
          <p:nvPr/>
        </p:nvSpPr>
        <p:spPr bwMode="auto">
          <a:xfrm>
            <a:off x="7839075" y="157309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38" name="OfficePLUS.cn-14">
            <a:extLst>
              <a:ext uri="{FF2B5EF4-FFF2-40B4-BE49-F238E27FC236}">
                <a16:creationId xmlns:a16="http://schemas.microsoft.com/office/drawing/2014/main" xmlns="" id="{5DAC2F41-9356-476C-AD61-AC93D06B6F54}"/>
              </a:ext>
            </a:extLst>
          </p:cNvPr>
          <p:cNvSpPr>
            <a:spLocks noChangeArrowheads="1"/>
          </p:cNvSpPr>
          <p:nvPr/>
        </p:nvSpPr>
        <p:spPr bwMode="auto">
          <a:xfrm>
            <a:off x="7839075" y="1957272"/>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sp>
        <p:nvSpPr>
          <p:cNvPr id="40" name="OfficePLUS.cn-15">
            <a:extLst>
              <a:ext uri="{FF2B5EF4-FFF2-40B4-BE49-F238E27FC236}">
                <a16:creationId xmlns:a16="http://schemas.microsoft.com/office/drawing/2014/main" xmlns="" id="{F00370AB-3656-4FF6-9AE3-302D3B75F113}"/>
              </a:ext>
            </a:extLst>
          </p:cNvPr>
          <p:cNvSpPr txBox="1">
            <a:spLocks noChangeArrowheads="1"/>
          </p:cNvSpPr>
          <p:nvPr/>
        </p:nvSpPr>
        <p:spPr bwMode="auto">
          <a:xfrm>
            <a:off x="7856086" y="317477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42" name="OfficePLUS.cn-16">
            <a:extLst>
              <a:ext uri="{FF2B5EF4-FFF2-40B4-BE49-F238E27FC236}">
                <a16:creationId xmlns:a16="http://schemas.microsoft.com/office/drawing/2014/main" xmlns="" id="{E6DEB653-0396-4A9F-B5E5-76597F2346EC}"/>
              </a:ext>
            </a:extLst>
          </p:cNvPr>
          <p:cNvSpPr>
            <a:spLocks noChangeArrowheads="1"/>
          </p:cNvSpPr>
          <p:nvPr/>
        </p:nvSpPr>
        <p:spPr bwMode="auto">
          <a:xfrm>
            <a:off x="7856086" y="355894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sp>
        <p:nvSpPr>
          <p:cNvPr id="43" name="OfficePLUS.cn-17">
            <a:extLst>
              <a:ext uri="{FF2B5EF4-FFF2-40B4-BE49-F238E27FC236}">
                <a16:creationId xmlns:a16="http://schemas.microsoft.com/office/drawing/2014/main" xmlns="" id="{98B456D0-E8C4-49E5-AD01-897A19852CFF}"/>
              </a:ext>
            </a:extLst>
          </p:cNvPr>
          <p:cNvSpPr txBox="1">
            <a:spLocks noChangeArrowheads="1"/>
          </p:cNvSpPr>
          <p:nvPr/>
        </p:nvSpPr>
        <p:spPr bwMode="auto">
          <a:xfrm>
            <a:off x="7856086" y="485843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spcBef>
                <a:spcPct val="0"/>
              </a:spcBef>
              <a:spcAft>
                <a:spcPct val="0"/>
              </a:spcAft>
              <a:buFont typeface="Arial" panose="020B0604020202020204" pitchFamily="34" charset="0"/>
              <a:buNone/>
            </a:pPr>
            <a:r>
              <a:rPr lang="zh-CN" altLang="en-US" b="1" dirty="0">
                <a:solidFill>
                  <a:schemeClr val="tx1">
                    <a:lumMod val="65000"/>
                    <a:lumOff val="35000"/>
                  </a:schemeClr>
                </a:solidFill>
                <a:latin typeface="+mn-lt"/>
                <a:ea typeface="+mn-ea"/>
                <a:cs typeface="+mn-ea"/>
                <a:sym typeface="+mn-lt"/>
              </a:rPr>
              <a:t>在此输入标题</a:t>
            </a:r>
          </a:p>
        </p:txBody>
      </p:sp>
      <p:sp>
        <p:nvSpPr>
          <p:cNvPr id="44" name="OfficePLUS.cn-18">
            <a:extLst>
              <a:ext uri="{FF2B5EF4-FFF2-40B4-BE49-F238E27FC236}">
                <a16:creationId xmlns:a16="http://schemas.microsoft.com/office/drawing/2014/main" xmlns="" id="{91D49180-40AB-4223-99AB-4EA92A8E3737}"/>
              </a:ext>
            </a:extLst>
          </p:cNvPr>
          <p:cNvSpPr>
            <a:spLocks noChangeArrowheads="1"/>
          </p:cNvSpPr>
          <p:nvPr/>
        </p:nvSpPr>
        <p:spPr bwMode="auto">
          <a:xfrm>
            <a:off x="7856086" y="5242605"/>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sp>
        <p:nvSpPr>
          <p:cNvPr id="46" name="OfficePLUS.cn-19"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A2ECBC5E-FE1B-4415-BB34-3E7065637474}"/>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CN" sz="1400" spc="100" dirty="0">
                <a:solidFill>
                  <a:schemeClr val="tx1">
                    <a:lumMod val="85000"/>
                    <a:lumOff val="15000"/>
                  </a:schemeClr>
                </a:solidFill>
                <a:ea typeface="Playfair Display" charset="0"/>
                <a:cs typeface="Playfair Display" charset="0"/>
                <a:sym typeface="+mn-lt"/>
              </a:rPr>
              <a:t>12</a:t>
            </a:r>
            <a:endParaRPr kumimoji="1" lang="zh-CN" altLang="en-US" sz="1400" spc="100" dirty="0">
              <a:solidFill>
                <a:schemeClr val="tx1">
                  <a:lumMod val="85000"/>
                  <a:lumOff val="15000"/>
                </a:schemeClr>
              </a:solidFill>
              <a:ea typeface="Playfair Display" charset="0"/>
              <a:cs typeface="Playfair Display" charset="0"/>
              <a:sym typeface="+mn-lt"/>
            </a:endParaRPr>
          </a:p>
        </p:txBody>
      </p:sp>
    </p:spTree>
    <p:extLst>
      <p:ext uri="{BB962C8B-B14F-4D97-AF65-F5344CB8AC3E}">
        <p14:creationId xmlns:p14="http://schemas.microsoft.com/office/powerpoint/2010/main" val="1408589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xmlns="" id="{F2D2C350-9D04-455F-9695-76C108C13BFB}"/>
              </a:ext>
            </a:extLst>
          </p:cNvPr>
          <p:cNvSpPr/>
          <p:nvPr/>
        </p:nvSpPr>
        <p:spPr>
          <a:xfrm>
            <a:off x="5740971" y="4403862"/>
            <a:ext cx="4828854" cy="1017142"/>
          </a:xfrm>
          <a:prstGeom prst="rect">
            <a:avLst/>
          </a:prstGeom>
          <a:solidFill>
            <a:srgbClr val="FD5B1D"/>
          </a:solidFill>
          <a:ln>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 name="OfficePLUS.cn-2">
            <a:extLst>
              <a:ext uri="{FF2B5EF4-FFF2-40B4-BE49-F238E27FC236}">
                <a16:creationId xmlns:a16="http://schemas.microsoft.com/office/drawing/2014/main" xmlns="" id="{6EC050E2-5EF3-45DA-81D8-D34B585F53E5}"/>
              </a:ext>
            </a:extLst>
          </p:cNvPr>
          <p:cNvSpPr txBox="1">
            <a:spLocks noChangeArrowheads="1"/>
          </p:cNvSpPr>
          <p:nvPr/>
        </p:nvSpPr>
        <p:spPr bwMode="auto">
          <a:xfrm>
            <a:off x="9176336" y="4750850"/>
            <a:ext cx="483466" cy="323165"/>
          </a:xfrm>
          <a:prstGeom prst="rect">
            <a:avLst/>
          </a:prstGeom>
          <a:noFill/>
          <a:ln w="9525">
            <a:noFill/>
            <a:miter lim="800000"/>
          </a:ln>
        </p:spPr>
        <p:txBody>
          <a:bodyPr wrap="none" lIns="45720" tIns="22860" rIns="45720" bIns="22860">
            <a:spAutoFit/>
          </a:bodyPr>
          <a:lstStyle/>
          <a:p>
            <a:pPr algn="ctr" defTabSz="1087755"/>
            <a:r>
              <a:rPr lang="en-CA" spc="-150">
                <a:solidFill>
                  <a:schemeClr val="bg1"/>
                </a:solidFill>
                <a:ea typeface="微软雅黑" panose="020B0503020204020204" pitchFamily="34" charset="-122"/>
                <a:cs typeface="Open Sans Light" pitchFamily="34" charset="0"/>
                <a:sym typeface="+mn-lt"/>
              </a:rPr>
              <a:t>78%</a:t>
            </a:r>
          </a:p>
        </p:txBody>
      </p:sp>
      <p:sp>
        <p:nvSpPr>
          <p:cNvPr id="7" name="OfficePLUS.cn-3">
            <a:extLst>
              <a:ext uri="{FF2B5EF4-FFF2-40B4-BE49-F238E27FC236}">
                <a16:creationId xmlns:a16="http://schemas.microsoft.com/office/drawing/2014/main" xmlns="" id="{4CA6C7AF-2777-40BB-AC00-89FE7EF4C889}"/>
              </a:ext>
            </a:extLst>
          </p:cNvPr>
          <p:cNvSpPr/>
          <p:nvPr/>
        </p:nvSpPr>
        <p:spPr>
          <a:xfrm>
            <a:off x="8956432" y="1601552"/>
            <a:ext cx="1005468" cy="2802310"/>
          </a:xfrm>
          <a:custGeom>
            <a:avLst/>
            <a:gdLst>
              <a:gd name="connsiteX0" fmla="*/ 642758 w 1305237"/>
              <a:gd name="connsiteY0" fmla="*/ 0 h 3637786"/>
              <a:gd name="connsiteX1" fmla="*/ 1290343 w 1305237"/>
              <a:gd name="connsiteY1" fmla="*/ 3598146 h 3637786"/>
              <a:gd name="connsiteX2" fmla="*/ 1305237 w 1305237"/>
              <a:gd name="connsiteY2" fmla="*/ 3637786 h 3637786"/>
              <a:gd name="connsiteX3" fmla="*/ 0 w 1305237"/>
              <a:gd name="connsiteY3" fmla="*/ 3637786 h 3637786"/>
              <a:gd name="connsiteX4" fmla="*/ 14467 w 1305237"/>
              <a:gd name="connsiteY4" fmla="*/ 3597269 h 3637786"/>
              <a:gd name="connsiteX5" fmla="*/ 642758 w 1305237"/>
              <a:gd name="connsiteY5" fmla="*/ 0 h 363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237" h="3637786">
                <a:moveTo>
                  <a:pt x="642758" y="0"/>
                </a:moveTo>
                <a:cubicBezTo>
                  <a:pt x="1023428" y="66956"/>
                  <a:pt x="1024343" y="2799856"/>
                  <a:pt x="1290343" y="3598146"/>
                </a:cubicBezTo>
                <a:lnTo>
                  <a:pt x="1305237" y="3637786"/>
                </a:lnTo>
                <a:lnTo>
                  <a:pt x="0" y="3637786"/>
                </a:lnTo>
                <a:lnTo>
                  <a:pt x="14467" y="3597269"/>
                </a:lnTo>
                <a:cubicBezTo>
                  <a:pt x="293100" y="2724037"/>
                  <a:pt x="224672" y="110281"/>
                  <a:pt x="642758" y="0"/>
                </a:cubicBezTo>
                <a:close/>
              </a:path>
            </a:pathLst>
          </a:custGeom>
          <a:solidFill>
            <a:srgbClr val="1C6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4">
            <a:extLst>
              <a:ext uri="{FF2B5EF4-FFF2-40B4-BE49-F238E27FC236}">
                <a16:creationId xmlns:a16="http://schemas.microsoft.com/office/drawing/2014/main" xmlns="" id="{1D5A86EF-D584-4BC8-9671-7DF9CECEA12E}"/>
              </a:ext>
            </a:extLst>
          </p:cNvPr>
          <p:cNvSpPr txBox="1">
            <a:spLocks noChangeArrowheads="1"/>
          </p:cNvSpPr>
          <p:nvPr/>
        </p:nvSpPr>
        <p:spPr bwMode="auto">
          <a:xfrm>
            <a:off x="8322788" y="4750850"/>
            <a:ext cx="483466" cy="323165"/>
          </a:xfrm>
          <a:prstGeom prst="rect">
            <a:avLst/>
          </a:prstGeom>
          <a:noFill/>
          <a:ln w="9525">
            <a:noFill/>
            <a:miter lim="800000"/>
          </a:ln>
        </p:spPr>
        <p:txBody>
          <a:bodyPr wrap="none" lIns="45720" tIns="22860" rIns="45720" bIns="22860">
            <a:spAutoFit/>
          </a:bodyPr>
          <a:lstStyle/>
          <a:p>
            <a:pPr algn="ctr" defTabSz="1087755"/>
            <a:r>
              <a:rPr lang="en-US" altLang="zh-CN" spc="-150" dirty="0">
                <a:solidFill>
                  <a:schemeClr val="bg1"/>
                </a:solidFill>
                <a:ea typeface="微软雅黑" panose="020B0503020204020204" pitchFamily="34" charset="-122"/>
                <a:cs typeface="Open Sans Light" pitchFamily="34" charset="0"/>
                <a:sym typeface="+mn-lt"/>
              </a:rPr>
              <a:t>87</a:t>
            </a:r>
            <a:r>
              <a:rPr lang="en-CA" spc="-150" dirty="0">
                <a:solidFill>
                  <a:schemeClr val="bg1"/>
                </a:solidFill>
                <a:ea typeface="微软雅黑" panose="020B0503020204020204" pitchFamily="34" charset="-122"/>
                <a:cs typeface="Open Sans Light" pitchFamily="34" charset="0"/>
                <a:sym typeface="+mn-lt"/>
              </a:rPr>
              <a:t>%</a:t>
            </a:r>
          </a:p>
        </p:txBody>
      </p:sp>
      <p:sp>
        <p:nvSpPr>
          <p:cNvPr id="11" name="OfficePLUS.cn-5">
            <a:extLst>
              <a:ext uri="{FF2B5EF4-FFF2-40B4-BE49-F238E27FC236}">
                <a16:creationId xmlns:a16="http://schemas.microsoft.com/office/drawing/2014/main" xmlns="" id="{E854BF3C-BEB5-4B92-83CF-805621BD07B1}"/>
              </a:ext>
            </a:extLst>
          </p:cNvPr>
          <p:cNvSpPr/>
          <p:nvPr/>
        </p:nvSpPr>
        <p:spPr>
          <a:xfrm>
            <a:off x="8111139" y="2209296"/>
            <a:ext cx="988960" cy="2194567"/>
          </a:xfrm>
          <a:custGeom>
            <a:avLst/>
            <a:gdLst>
              <a:gd name="connsiteX0" fmla="*/ 632316 w 1283807"/>
              <a:gd name="connsiteY0" fmla="*/ 0 h 2848851"/>
              <a:gd name="connsiteX1" fmla="*/ 1279901 w 1283807"/>
              <a:gd name="connsiteY1" fmla="*/ 2840644 h 2848851"/>
              <a:gd name="connsiteX2" fmla="*/ 1283807 w 1283807"/>
              <a:gd name="connsiteY2" fmla="*/ 2848851 h 2848851"/>
              <a:gd name="connsiteX3" fmla="*/ 0 w 1283807"/>
              <a:gd name="connsiteY3" fmla="*/ 2848851 h 2848851"/>
              <a:gd name="connsiteX4" fmla="*/ 4025 w 1283807"/>
              <a:gd name="connsiteY4" fmla="*/ 2839951 h 2848851"/>
              <a:gd name="connsiteX5" fmla="*/ 632316 w 1283807"/>
              <a:gd name="connsiteY5" fmla="*/ 0 h 284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807" h="2848851">
                <a:moveTo>
                  <a:pt x="632316" y="0"/>
                </a:moveTo>
                <a:cubicBezTo>
                  <a:pt x="1012986" y="52860"/>
                  <a:pt x="1013901" y="2210414"/>
                  <a:pt x="1279901" y="2840644"/>
                </a:cubicBezTo>
                <a:lnTo>
                  <a:pt x="1283807" y="2848851"/>
                </a:lnTo>
                <a:lnTo>
                  <a:pt x="0" y="2848851"/>
                </a:lnTo>
                <a:lnTo>
                  <a:pt x="4025" y="2839951"/>
                </a:lnTo>
                <a:cubicBezTo>
                  <a:pt x="282658" y="2150557"/>
                  <a:pt x="214230" y="87064"/>
                  <a:pt x="632316" y="0"/>
                </a:cubicBezTo>
                <a:close/>
              </a:path>
            </a:pathLst>
          </a:custGeom>
          <a:solidFill>
            <a:srgbClr val="323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3" name="OfficePLUS.cn-6">
            <a:extLst>
              <a:ext uri="{FF2B5EF4-FFF2-40B4-BE49-F238E27FC236}">
                <a16:creationId xmlns:a16="http://schemas.microsoft.com/office/drawing/2014/main" xmlns="" id="{323142E3-82C6-44BD-B35A-1567C9C1B52D}"/>
              </a:ext>
            </a:extLst>
          </p:cNvPr>
          <p:cNvSpPr txBox="1">
            <a:spLocks noChangeArrowheads="1"/>
          </p:cNvSpPr>
          <p:nvPr/>
        </p:nvSpPr>
        <p:spPr bwMode="auto">
          <a:xfrm>
            <a:off x="7466093" y="4750850"/>
            <a:ext cx="486672" cy="323165"/>
          </a:xfrm>
          <a:prstGeom prst="rect">
            <a:avLst/>
          </a:prstGeom>
          <a:noFill/>
          <a:ln w="9525">
            <a:noFill/>
            <a:miter lim="800000"/>
          </a:ln>
        </p:spPr>
        <p:txBody>
          <a:bodyPr wrap="none" lIns="45720" tIns="22860" rIns="45720" bIns="22860">
            <a:spAutoFit/>
          </a:bodyPr>
          <a:lstStyle/>
          <a:p>
            <a:pPr algn="ctr" defTabSz="1087755"/>
            <a:r>
              <a:rPr lang="en-US" altLang="zh-CN" spc="-150" dirty="0">
                <a:solidFill>
                  <a:schemeClr val="bg1"/>
                </a:solidFill>
                <a:ea typeface="微软雅黑" panose="020B0503020204020204" pitchFamily="34" charset="-122"/>
                <a:cs typeface="Open Sans Light" pitchFamily="34" charset="0"/>
                <a:sym typeface="+mn-lt"/>
              </a:rPr>
              <a:t>90</a:t>
            </a:r>
            <a:r>
              <a:rPr lang="en-CA" spc="-150" dirty="0">
                <a:solidFill>
                  <a:schemeClr val="bg1"/>
                </a:solidFill>
                <a:ea typeface="微软雅黑" panose="020B0503020204020204" pitchFamily="34" charset="-122"/>
                <a:cs typeface="Open Sans Light" pitchFamily="34" charset="0"/>
                <a:sym typeface="+mn-lt"/>
              </a:rPr>
              <a:t>%</a:t>
            </a:r>
          </a:p>
        </p:txBody>
      </p:sp>
      <p:sp>
        <p:nvSpPr>
          <p:cNvPr id="15" name="OfficePLUS.cn-7">
            <a:extLst>
              <a:ext uri="{FF2B5EF4-FFF2-40B4-BE49-F238E27FC236}">
                <a16:creationId xmlns:a16="http://schemas.microsoft.com/office/drawing/2014/main" xmlns="" id="{D022543B-B7B1-4B65-B0BF-F90EF48AEE27}"/>
              </a:ext>
            </a:extLst>
          </p:cNvPr>
          <p:cNvSpPr/>
          <p:nvPr/>
        </p:nvSpPr>
        <p:spPr>
          <a:xfrm>
            <a:off x="7246244" y="2186214"/>
            <a:ext cx="1008563" cy="2217648"/>
          </a:xfrm>
          <a:custGeom>
            <a:avLst/>
            <a:gdLst>
              <a:gd name="connsiteX0" fmla="*/ 644716 w 1309254"/>
              <a:gd name="connsiteY0" fmla="*/ 0 h 3835020"/>
              <a:gd name="connsiteX1" fmla="*/ 1292300 w 1309254"/>
              <a:gd name="connsiteY1" fmla="*/ 3787522 h 3835020"/>
              <a:gd name="connsiteX2" fmla="*/ 1309254 w 1309254"/>
              <a:gd name="connsiteY2" fmla="*/ 3835020 h 3835020"/>
              <a:gd name="connsiteX3" fmla="*/ 0 w 1309254"/>
              <a:gd name="connsiteY3" fmla="*/ 3835020 h 3835020"/>
              <a:gd name="connsiteX4" fmla="*/ 16424 w 1309254"/>
              <a:gd name="connsiteY4" fmla="*/ 3786599 h 3835020"/>
              <a:gd name="connsiteX5" fmla="*/ 644716 w 1309254"/>
              <a:gd name="connsiteY5" fmla="*/ 0 h 383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9254" h="3835020">
                <a:moveTo>
                  <a:pt x="644716" y="0"/>
                </a:moveTo>
                <a:cubicBezTo>
                  <a:pt x="1025385" y="70480"/>
                  <a:pt x="1026300" y="2947216"/>
                  <a:pt x="1292300" y="3787522"/>
                </a:cubicBezTo>
                <a:lnTo>
                  <a:pt x="1309254" y="3835020"/>
                </a:lnTo>
                <a:lnTo>
                  <a:pt x="0" y="3835020"/>
                </a:lnTo>
                <a:lnTo>
                  <a:pt x="16424" y="3786599"/>
                </a:lnTo>
                <a:cubicBezTo>
                  <a:pt x="295057" y="2867408"/>
                  <a:pt x="226631" y="116085"/>
                  <a:pt x="644716" y="0"/>
                </a:cubicBezTo>
                <a:close/>
              </a:path>
            </a:pathLst>
          </a:custGeom>
          <a:solidFill>
            <a:srgbClr val="292A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7" name="OfficePLUS.cn-8">
            <a:extLst>
              <a:ext uri="{FF2B5EF4-FFF2-40B4-BE49-F238E27FC236}">
                <a16:creationId xmlns:a16="http://schemas.microsoft.com/office/drawing/2014/main" xmlns="" id="{68B4BC60-08BE-4C1F-A6A8-F127C2BEBB94}"/>
              </a:ext>
            </a:extLst>
          </p:cNvPr>
          <p:cNvSpPr txBox="1">
            <a:spLocks noChangeArrowheads="1"/>
          </p:cNvSpPr>
          <p:nvPr/>
        </p:nvSpPr>
        <p:spPr bwMode="auto">
          <a:xfrm>
            <a:off x="6626067" y="4750850"/>
            <a:ext cx="486672" cy="323165"/>
          </a:xfrm>
          <a:prstGeom prst="rect">
            <a:avLst/>
          </a:prstGeom>
          <a:noFill/>
          <a:ln w="9525">
            <a:noFill/>
            <a:miter lim="800000"/>
          </a:ln>
        </p:spPr>
        <p:txBody>
          <a:bodyPr wrap="none" lIns="45720" tIns="22860" rIns="45720" bIns="22860">
            <a:spAutoFit/>
          </a:bodyPr>
          <a:lstStyle/>
          <a:p>
            <a:pPr algn="ctr" defTabSz="1087755"/>
            <a:r>
              <a:rPr lang="en-US" altLang="zh-CN" spc="-150" dirty="0">
                <a:solidFill>
                  <a:schemeClr val="bg1"/>
                </a:solidFill>
                <a:ea typeface="微软雅黑" panose="020B0503020204020204" pitchFamily="34" charset="-122"/>
                <a:cs typeface="Open Sans Light" pitchFamily="34" charset="0"/>
                <a:sym typeface="+mn-lt"/>
              </a:rPr>
              <a:t>35</a:t>
            </a:r>
            <a:r>
              <a:rPr lang="en-CA" spc="-150" dirty="0">
                <a:solidFill>
                  <a:schemeClr val="bg1"/>
                </a:solidFill>
                <a:ea typeface="微软雅黑" panose="020B0503020204020204" pitchFamily="34" charset="-122"/>
                <a:cs typeface="Open Sans Light" pitchFamily="34" charset="0"/>
                <a:sym typeface="+mn-lt"/>
              </a:rPr>
              <a:t>%</a:t>
            </a:r>
          </a:p>
        </p:txBody>
      </p:sp>
      <p:sp>
        <p:nvSpPr>
          <p:cNvPr id="19" name="OfficePLUS.cn-9">
            <a:extLst>
              <a:ext uri="{FF2B5EF4-FFF2-40B4-BE49-F238E27FC236}">
                <a16:creationId xmlns:a16="http://schemas.microsoft.com/office/drawing/2014/main" xmlns="" id="{5C0ABBEC-B510-45E8-81A7-A2E04387E6C1}"/>
              </a:ext>
            </a:extLst>
          </p:cNvPr>
          <p:cNvSpPr/>
          <p:nvPr/>
        </p:nvSpPr>
        <p:spPr>
          <a:xfrm>
            <a:off x="6431089" y="2968981"/>
            <a:ext cx="958823" cy="1434882"/>
          </a:xfrm>
          <a:custGeom>
            <a:avLst/>
            <a:gdLst>
              <a:gd name="connsiteX0" fmla="*/ 613096 w 1244685"/>
              <a:gd name="connsiteY0" fmla="*/ 0 h 1862675"/>
              <a:gd name="connsiteX1" fmla="*/ 1210823 w 1244685"/>
              <a:gd name="connsiteY1" fmla="*/ 1796870 h 1862675"/>
              <a:gd name="connsiteX2" fmla="*/ 1244685 w 1244685"/>
              <a:gd name="connsiteY2" fmla="*/ 1862675 h 1862675"/>
              <a:gd name="connsiteX3" fmla="*/ 0 w 1244685"/>
              <a:gd name="connsiteY3" fmla="*/ 1862675 h 1862675"/>
              <a:gd name="connsiteX4" fmla="*/ 36150 w 1244685"/>
              <a:gd name="connsiteY4" fmla="*/ 1789826 h 1862675"/>
              <a:gd name="connsiteX5" fmla="*/ 613096 w 1244685"/>
              <a:gd name="connsiteY5" fmla="*/ 0 h 186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4685" h="1862675">
                <a:moveTo>
                  <a:pt x="613096" y="0"/>
                </a:moveTo>
                <a:cubicBezTo>
                  <a:pt x="968387" y="32891"/>
                  <a:pt x="992870" y="1288060"/>
                  <a:pt x="1210823" y="1796870"/>
                </a:cubicBezTo>
                <a:lnTo>
                  <a:pt x="1244685" y="1862675"/>
                </a:lnTo>
                <a:lnTo>
                  <a:pt x="0" y="1862675"/>
                </a:lnTo>
                <a:lnTo>
                  <a:pt x="36150" y="1789826"/>
                </a:lnTo>
                <a:cubicBezTo>
                  <a:pt x="256476" y="1256137"/>
                  <a:pt x="222883" y="54173"/>
                  <a:pt x="613096" y="0"/>
                </a:cubicBezTo>
                <a:close/>
              </a:path>
            </a:pathLst>
          </a:custGeom>
          <a:solidFill>
            <a:srgbClr val="2D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37" name="OfficePLUS.cn-10">
            <a:extLst>
              <a:ext uri="{FF2B5EF4-FFF2-40B4-BE49-F238E27FC236}">
                <a16:creationId xmlns:a16="http://schemas.microsoft.com/office/drawing/2014/main" xmlns="" id="{51E79030-423A-4706-8A45-D854D509AA15}"/>
              </a:ext>
            </a:extLst>
          </p:cNvPr>
          <p:cNvSpPr/>
          <p:nvPr/>
        </p:nvSpPr>
        <p:spPr>
          <a:xfrm>
            <a:off x="1638348" y="1765109"/>
            <a:ext cx="330532" cy="330532"/>
          </a:xfrm>
          <a:prstGeom prst="ellipse">
            <a:avLst/>
          </a:prstGeom>
          <a:solidFill>
            <a:srgbClr val="FD5B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39" name="OfficePLUS.cn-11">
            <a:extLst>
              <a:ext uri="{FF2B5EF4-FFF2-40B4-BE49-F238E27FC236}">
                <a16:creationId xmlns:a16="http://schemas.microsoft.com/office/drawing/2014/main" xmlns="" id="{7F3BAF7D-8820-473D-942E-A8C2B3EB451E}"/>
              </a:ext>
            </a:extLst>
          </p:cNvPr>
          <p:cNvSpPr txBox="1"/>
          <p:nvPr/>
        </p:nvSpPr>
        <p:spPr>
          <a:xfrm>
            <a:off x="1640013" y="1799570"/>
            <a:ext cx="534785" cy="261610"/>
          </a:xfrm>
          <a:prstGeom prst="rect">
            <a:avLst/>
          </a:prstGeom>
          <a:noFill/>
        </p:spPr>
        <p:txBody>
          <a:bodyPr wrap="square" rtlCol="0">
            <a:spAutoFit/>
          </a:bodyPr>
          <a:lstStyle/>
          <a:p>
            <a:r>
              <a:rPr lang="en-US" sz="1100" b="1" dirty="0">
                <a:solidFill>
                  <a:schemeClr val="bg1"/>
                </a:solidFill>
                <a:ea typeface="Lato" panose="020F0502020204030203" pitchFamily="34" charset="0"/>
                <a:cs typeface="Lato" panose="020F0502020204030203" pitchFamily="34" charset="0"/>
                <a:sym typeface="+mn-lt"/>
              </a:rPr>
              <a:t>01</a:t>
            </a:r>
          </a:p>
        </p:txBody>
      </p:sp>
      <p:sp>
        <p:nvSpPr>
          <p:cNvPr id="41" name="OfficePLUS.cn-12">
            <a:extLst>
              <a:ext uri="{FF2B5EF4-FFF2-40B4-BE49-F238E27FC236}">
                <a16:creationId xmlns:a16="http://schemas.microsoft.com/office/drawing/2014/main" xmlns="" id="{B236D5F2-07CA-45DD-BA7F-EEAFC2C3F931}"/>
              </a:ext>
            </a:extLst>
          </p:cNvPr>
          <p:cNvSpPr/>
          <p:nvPr/>
        </p:nvSpPr>
        <p:spPr>
          <a:xfrm>
            <a:off x="1640659" y="3303597"/>
            <a:ext cx="330532" cy="330532"/>
          </a:xfrm>
          <a:prstGeom prst="ellipse">
            <a:avLst/>
          </a:prstGeom>
          <a:solidFill>
            <a:srgbClr val="1C6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43" name="OfficePLUS.cn-13">
            <a:extLst>
              <a:ext uri="{FF2B5EF4-FFF2-40B4-BE49-F238E27FC236}">
                <a16:creationId xmlns:a16="http://schemas.microsoft.com/office/drawing/2014/main" xmlns="" id="{5F23C0A4-A4BE-4667-A863-C14AADFE6D63}"/>
              </a:ext>
            </a:extLst>
          </p:cNvPr>
          <p:cNvSpPr txBox="1"/>
          <p:nvPr/>
        </p:nvSpPr>
        <p:spPr>
          <a:xfrm>
            <a:off x="1640013" y="3338058"/>
            <a:ext cx="534785" cy="261610"/>
          </a:xfrm>
          <a:prstGeom prst="rect">
            <a:avLst/>
          </a:prstGeom>
          <a:noFill/>
        </p:spPr>
        <p:txBody>
          <a:bodyPr wrap="square" rtlCol="0">
            <a:spAutoFit/>
          </a:bodyPr>
          <a:lstStyle/>
          <a:p>
            <a:r>
              <a:rPr lang="en-US" sz="1100" b="1" dirty="0">
                <a:solidFill>
                  <a:schemeClr val="bg1"/>
                </a:solidFill>
                <a:ea typeface="Lato" panose="020F0502020204030203" pitchFamily="34" charset="0"/>
                <a:cs typeface="Lato" panose="020F0502020204030203" pitchFamily="34" charset="0"/>
                <a:sym typeface="+mn-lt"/>
              </a:rPr>
              <a:t>02</a:t>
            </a:r>
          </a:p>
        </p:txBody>
      </p:sp>
      <p:sp>
        <p:nvSpPr>
          <p:cNvPr id="45" name="OfficePLUS.cn-14">
            <a:extLst>
              <a:ext uri="{FF2B5EF4-FFF2-40B4-BE49-F238E27FC236}">
                <a16:creationId xmlns:a16="http://schemas.microsoft.com/office/drawing/2014/main" xmlns="" id="{1162833B-A36C-4687-812A-52E04C9292AE}"/>
              </a:ext>
            </a:extLst>
          </p:cNvPr>
          <p:cNvSpPr/>
          <p:nvPr/>
        </p:nvSpPr>
        <p:spPr>
          <a:xfrm>
            <a:off x="1653218" y="4880076"/>
            <a:ext cx="371184" cy="330532"/>
          </a:xfrm>
          <a:prstGeom prst="ellipse">
            <a:avLst/>
          </a:prstGeom>
          <a:solidFill>
            <a:srgbClr val="FD5B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47" name="OfficePLUS.cn-15">
            <a:extLst>
              <a:ext uri="{FF2B5EF4-FFF2-40B4-BE49-F238E27FC236}">
                <a16:creationId xmlns:a16="http://schemas.microsoft.com/office/drawing/2014/main" xmlns="" id="{8B24CD64-76C7-4ADC-BD5E-037E7E3DAEF8}"/>
              </a:ext>
            </a:extLst>
          </p:cNvPr>
          <p:cNvSpPr txBox="1"/>
          <p:nvPr/>
        </p:nvSpPr>
        <p:spPr>
          <a:xfrm>
            <a:off x="1646246" y="4914537"/>
            <a:ext cx="600559" cy="261610"/>
          </a:xfrm>
          <a:prstGeom prst="rect">
            <a:avLst/>
          </a:prstGeom>
          <a:noFill/>
        </p:spPr>
        <p:txBody>
          <a:bodyPr wrap="square" rtlCol="0">
            <a:spAutoFit/>
          </a:bodyPr>
          <a:lstStyle/>
          <a:p>
            <a:r>
              <a:rPr lang="en-US" sz="1100" b="1" dirty="0">
                <a:solidFill>
                  <a:schemeClr val="bg1"/>
                </a:solidFill>
                <a:ea typeface="Lato" panose="020F0502020204030203" pitchFamily="34" charset="0"/>
                <a:cs typeface="Lato" panose="020F0502020204030203" pitchFamily="34" charset="0"/>
                <a:sym typeface="+mn-lt"/>
              </a:rPr>
              <a:t>03</a:t>
            </a:r>
          </a:p>
        </p:txBody>
      </p:sp>
      <p:sp>
        <p:nvSpPr>
          <p:cNvPr id="49" name="OfficePLUS.cn-16">
            <a:extLst>
              <a:ext uri="{FF2B5EF4-FFF2-40B4-BE49-F238E27FC236}">
                <a16:creationId xmlns:a16="http://schemas.microsoft.com/office/drawing/2014/main" xmlns="" id="{22BD6AF6-F422-47D2-8BB3-20309FFCE8BF}"/>
              </a:ext>
            </a:extLst>
          </p:cNvPr>
          <p:cNvSpPr txBox="1"/>
          <p:nvPr/>
        </p:nvSpPr>
        <p:spPr>
          <a:xfrm>
            <a:off x="2051913" y="1711946"/>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ea typeface="微软雅黑" panose="020B0503020204020204" pitchFamily="34" charset="-122"/>
                <a:sym typeface="+mn-lt"/>
              </a:rPr>
              <a:t>在此输入标题</a:t>
            </a:r>
          </a:p>
        </p:txBody>
      </p:sp>
      <p:sp>
        <p:nvSpPr>
          <p:cNvPr id="51" name="OfficePLUS.cn-17">
            <a:extLst>
              <a:ext uri="{FF2B5EF4-FFF2-40B4-BE49-F238E27FC236}">
                <a16:creationId xmlns:a16="http://schemas.microsoft.com/office/drawing/2014/main" xmlns="" id="{820422B9-1633-44FB-A5C3-3FD6E921330F}"/>
              </a:ext>
            </a:extLst>
          </p:cNvPr>
          <p:cNvSpPr/>
          <p:nvPr/>
        </p:nvSpPr>
        <p:spPr>
          <a:xfrm>
            <a:off x="2059935" y="203071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a:t>
            </a:r>
          </a:p>
          <a:p>
            <a:pPr fontAlgn="base">
              <a:lnSpc>
                <a:spcPct val="150000"/>
              </a:lnSpc>
              <a:spcBef>
                <a:spcPct val="0"/>
              </a:spcBef>
              <a:spcAft>
                <a:spcPct val="0"/>
              </a:spcAft>
            </a:pPr>
            <a:r>
              <a:rPr lang="zh-CN" altLang="en-US" sz="1400" dirty="0">
                <a:ea typeface="+mn-ea"/>
                <a:sym typeface="+mn-lt"/>
              </a:rPr>
              <a:t>在此输入正文内容</a:t>
            </a:r>
          </a:p>
        </p:txBody>
      </p:sp>
      <p:sp>
        <p:nvSpPr>
          <p:cNvPr id="53" name="OfficePLUS.cn-18">
            <a:extLst>
              <a:ext uri="{FF2B5EF4-FFF2-40B4-BE49-F238E27FC236}">
                <a16:creationId xmlns:a16="http://schemas.microsoft.com/office/drawing/2014/main" xmlns="" id="{6B09BB33-EBDE-46AC-8C64-CE5EDBBADF26}"/>
              </a:ext>
            </a:extLst>
          </p:cNvPr>
          <p:cNvSpPr txBox="1"/>
          <p:nvPr/>
        </p:nvSpPr>
        <p:spPr>
          <a:xfrm>
            <a:off x="2051913" y="3250460"/>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ea typeface="微软雅黑" panose="020B0503020204020204" pitchFamily="34" charset="-122"/>
                <a:sym typeface="+mn-lt"/>
              </a:rPr>
              <a:t>在此输入标题</a:t>
            </a:r>
          </a:p>
        </p:txBody>
      </p:sp>
      <p:sp>
        <p:nvSpPr>
          <p:cNvPr id="55" name="OfficePLUS.cn-19">
            <a:extLst>
              <a:ext uri="{FF2B5EF4-FFF2-40B4-BE49-F238E27FC236}">
                <a16:creationId xmlns:a16="http://schemas.microsoft.com/office/drawing/2014/main" xmlns="" id="{B51F1B1B-5949-459A-8969-E9DDF165F04D}"/>
              </a:ext>
            </a:extLst>
          </p:cNvPr>
          <p:cNvSpPr/>
          <p:nvPr/>
        </p:nvSpPr>
        <p:spPr>
          <a:xfrm>
            <a:off x="2059935" y="3569228"/>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a:t>
            </a:r>
          </a:p>
          <a:p>
            <a:pPr fontAlgn="base">
              <a:lnSpc>
                <a:spcPct val="150000"/>
              </a:lnSpc>
              <a:spcBef>
                <a:spcPct val="0"/>
              </a:spcBef>
              <a:spcAft>
                <a:spcPct val="0"/>
              </a:spcAft>
            </a:pPr>
            <a:r>
              <a:rPr lang="zh-CN" altLang="en-US" sz="1400" dirty="0">
                <a:ea typeface="+mn-ea"/>
                <a:sym typeface="+mn-lt"/>
              </a:rPr>
              <a:t>在此输入正文内容</a:t>
            </a:r>
          </a:p>
        </p:txBody>
      </p:sp>
      <p:sp>
        <p:nvSpPr>
          <p:cNvPr id="57" name="OfficePLUS.cn-20">
            <a:extLst>
              <a:ext uri="{FF2B5EF4-FFF2-40B4-BE49-F238E27FC236}">
                <a16:creationId xmlns:a16="http://schemas.microsoft.com/office/drawing/2014/main" xmlns="" id="{0AE73399-C39F-4BAD-91D5-6FDAF7B28DD1}"/>
              </a:ext>
            </a:extLst>
          </p:cNvPr>
          <p:cNvSpPr txBox="1"/>
          <p:nvPr/>
        </p:nvSpPr>
        <p:spPr>
          <a:xfrm>
            <a:off x="2051913" y="484703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ea typeface="微软雅黑" panose="020B0503020204020204" pitchFamily="34" charset="-122"/>
                <a:sym typeface="+mn-lt"/>
              </a:rPr>
              <a:t>在此输入标题</a:t>
            </a:r>
          </a:p>
        </p:txBody>
      </p:sp>
      <p:sp>
        <p:nvSpPr>
          <p:cNvPr id="59" name="OfficePLUS.cn-21">
            <a:extLst>
              <a:ext uri="{FF2B5EF4-FFF2-40B4-BE49-F238E27FC236}">
                <a16:creationId xmlns:a16="http://schemas.microsoft.com/office/drawing/2014/main" xmlns="" id="{561F8297-172A-456B-A2D2-6245B892A8FB}"/>
              </a:ext>
            </a:extLst>
          </p:cNvPr>
          <p:cNvSpPr/>
          <p:nvPr/>
        </p:nvSpPr>
        <p:spPr>
          <a:xfrm>
            <a:off x="2059935" y="5165800"/>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ea typeface="+mn-ea"/>
                <a:sym typeface="+mn-lt"/>
              </a:rPr>
              <a:t>在此输入正文内容</a:t>
            </a:r>
          </a:p>
          <a:p>
            <a:pPr fontAlgn="base">
              <a:lnSpc>
                <a:spcPct val="150000"/>
              </a:lnSpc>
              <a:spcBef>
                <a:spcPct val="0"/>
              </a:spcBef>
              <a:spcAft>
                <a:spcPct val="0"/>
              </a:spcAft>
            </a:pPr>
            <a:r>
              <a:rPr lang="zh-CN" altLang="en-US" sz="1400" dirty="0">
                <a:ea typeface="+mn-ea"/>
                <a:sym typeface="+mn-lt"/>
              </a:rPr>
              <a:t>在此输入正文内容</a:t>
            </a:r>
          </a:p>
        </p:txBody>
      </p:sp>
      <p:sp>
        <p:nvSpPr>
          <p:cNvPr id="61" name="OfficePLUS.cn-2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7499887A-A205-4A53-99C1-819B30E53601}"/>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CN" sz="1400" spc="100" dirty="0">
                <a:solidFill>
                  <a:schemeClr val="tx1">
                    <a:lumMod val="85000"/>
                    <a:lumOff val="15000"/>
                  </a:schemeClr>
                </a:solidFill>
                <a:ea typeface="Playfair Display" charset="0"/>
                <a:cs typeface="Playfair Display" charset="0"/>
                <a:sym typeface="+mn-lt"/>
              </a:rPr>
              <a:t>13</a:t>
            </a:r>
            <a:endParaRPr kumimoji="1" lang="zh-CN" altLang="en-US" sz="1400" spc="100" dirty="0">
              <a:solidFill>
                <a:schemeClr val="tx1">
                  <a:lumMod val="85000"/>
                  <a:lumOff val="15000"/>
                </a:schemeClr>
              </a:solidFill>
              <a:ea typeface="Playfair Display" charset="0"/>
              <a:cs typeface="Playfair Display" charset="0"/>
              <a:sym typeface="+mn-lt"/>
            </a:endParaRPr>
          </a:p>
        </p:txBody>
      </p:sp>
    </p:spTree>
    <p:extLst>
      <p:ext uri="{BB962C8B-B14F-4D97-AF65-F5344CB8AC3E}">
        <p14:creationId xmlns:p14="http://schemas.microsoft.com/office/powerpoint/2010/main" val="18761570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OfficePLUS.cn-1">
            <a:extLst>
              <a:ext uri="{FF2B5EF4-FFF2-40B4-BE49-F238E27FC236}">
                <a16:creationId xmlns:a16="http://schemas.microsoft.com/office/drawing/2014/main" xmlns="" id="{1B78F67E-0C08-4961-BEB6-E1868512B15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pic>
      <p:sp>
        <p:nvSpPr>
          <p:cNvPr id="5" name="OfficePLUS.cn-2">
            <a:extLst>
              <a:ext uri="{FF2B5EF4-FFF2-40B4-BE49-F238E27FC236}">
                <a16:creationId xmlns:a16="http://schemas.microsoft.com/office/drawing/2014/main" xmlns="" id="{481E7493-EE10-40A4-B12E-94F2CC4B40A8}"/>
              </a:ext>
            </a:extLst>
          </p:cNvPr>
          <p:cNvSpPr/>
          <p:nvPr/>
        </p:nvSpPr>
        <p:spPr bwMode="auto">
          <a:xfrm flipV="1">
            <a:off x="5755651" y="1782853"/>
            <a:ext cx="680697" cy="45719"/>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ea typeface="微软雅黑"/>
              <a:cs typeface="+mn-ea"/>
              <a:sym typeface="+mn-lt"/>
            </a:endParaRPr>
          </a:p>
        </p:txBody>
      </p:sp>
      <p:sp>
        <p:nvSpPr>
          <p:cNvPr id="7" name="OfficePLUS.cn-3">
            <a:extLst>
              <a:ext uri="{FF2B5EF4-FFF2-40B4-BE49-F238E27FC236}">
                <a16:creationId xmlns:a16="http://schemas.microsoft.com/office/drawing/2014/main" xmlns="" id="{ACB5C493-3892-4261-9134-1CDB2EA1E1C3}"/>
              </a:ext>
            </a:extLst>
          </p:cNvPr>
          <p:cNvSpPr txBox="1"/>
          <p:nvPr/>
        </p:nvSpPr>
        <p:spPr>
          <a:xfrm>
            <a:off x="5126831" y="1153174"/>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rgbClr val="00B0F0"/>
                </a:solidFill>
                <a:effectLst/>
                <a:uLnTx/>
                <a:uFillTx/>
                <a:ea typeface="微软雅黑"/>
                <a:cs typeface="+mn-ea"/>
                <a:sym typeface="+mn-lt"/>
              </a:rPr>
              <a:t>在此输入标题</a:t>
            </a:r>
          </a:p>
        </p:txBody>
      </p:sp>
      <p:sp>
        <p:nvSpPr>
          <p:cNvPr id="9" name="OfficePLUS.cn-4">
            <a:extLst>
              <a:ext uri="{FF2B5EF4-FFF2-40B4-BE49-F238E27FC236}">
                <a16:creationId xmlns:a16="http://schemas.microsoft.com/office/drawing/2014/main" xmlns="" id="{09977E4E-4324-4CE8-A555-97D9108B6B4E}"/>
              </a:ext>
            </a:extLst>
          </p:cNvPr>
          <p:cNvSpPr/>
          <p:nvPr/>
        </p:nvSpPr>
        <p:spPr>
          <a:xfrm>
            <a:off x="1155700" y="1941842"/>
            <a:ext cx="9880600" cy="702052"/>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ea typeface="微软雅黑"/>
                <a:cs typeface="+mn-ea"/>
                <a:sym typeface="+mn-lt"/>
              </a:rPr>
              <a:t>在此输入正文内容在此输入正文内容在此输入正文内容在此输入正文内容在此输入正文内容在此输入正文内容在此输入正文内容在此输入正文内容在此输入正文内容在此输入正文内容在此输入正文内容</a:t>
            </a:r>
          </a:p>
        </p:txBody>
      </p:sp>
      <p:sp>
        <p:nvSpPr>
          <p:cNvPr id="15" name="OfficePLUS.cn-5"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CBBAD55C-0C40-46A4-88A8-B1505D3B3F5E}"/>
              </a:ext>
            </a:extLst>
          </p:cNvPr>
          <p:cNvSpPr txBox="1"/>
          <p:nvPr/>
        </p:nvSpPr>
        <p:spPr>
          <a:xfrm>
            <a:off x="388009" y="6293453"/>
            <a:ext cx="1782001" cy="253916"/>
          </a:xfrm>
          <a:prstGeom prst="rect">
            <a:avLst/>
          </a:prstGeom>
          <a:noFill/>
        </p:spPr>
        <p:txBody>
          <a:bodyPr wrap="square" rtlCol="0">
            <a:spAutoFit/>
          </a:bodyPr>
          <a:lstStyle/>
          <a:p>
            <a:r>
              <a:rPr kumimoji="1" lang="en-US" altLang="zh-Hans" sz="1050" b="1" spc="200" dirty="0">
                <a:solidFill>
                  <a:schemeClr val="bg1"/>
                </a:solidFill>
                <a:ea typeface="Josefin Sans" charset="0"/>
                <a:cs typeface="Josefin Sans" charset="0"/>
                <a:sym typeface="+mn-lt"/>
              </a:rPr>
              <a:t>OfficePLUS.cn</a:t>
            </a:r>
            <a:endParaRPr kumimoji="1" lang="zh-CN" altLang="en-US" sz="1050" b="1" spc="200" dirty="0">
              <a:solidFill>
                <a:schemeClr val="bg1"/>
              </a:solidFill>
              <a:ea typeface="Josefin Sans" charset="0"/>
              <a:cs typeface="Josefin Sans" charset="0"/>
              <a:sym typeface="+mn-lt"/>
            </a:endParaRPr>
          </a:p>
        </p:txBody>
      </p:sp>
      <p:sp>
        <p:nvSpPr>
          <p:cNvPr id="17" name="OfficePLUS.cn-6"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2EE70851-EC17-4818-B8D2-12FDF968E04C}"/>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Hans" sz="1400" spc="100" dirty="0">
                <a:solidFill>
                  <a:schemeClr val="tx1">
                    <a:lumMod val="85000"/>
                    <a:lumOff val="15000"/>
                  </a:schemeClr>
                </a:solidFill>
                <a:ea typeface="Playfair Display" charset="0"/>
                <a:cs typeface="Playfair Display" charset="0"/>
                <a:sym typeface="+mn-lt"/>
              </a:rPr>
              <a:t>06</a:t>
            </a:r>
            <a:endParaRPr kumimoji="1" lang="zh-CN" altLang="en-US" sz="1400" spc="100" dirty="0">
              <a:solidFill>
                <a:schemeClr val="tx1">
                  <a:lumMod val="85000"/>
                  <a:lumOff val="15000"/>
                </a:schemeClr>
              </a:solidFill>
              <a:ea typeface="Playfair Display" charset="0"/>
              <a:cs typeface="Playfair Display" charset="0"/>
              <a:sym typeface="+mn-lt"/>
            </a:endParaRPr>
          </a:p>
        </p:txBody>
      </p:sp>
      <p:sp>
        <p:nvSpPr>
          <p:cNvPr id="19" name="OfficePLUS.cn-7"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BE46217A-48D1-4582-A0F4-5043AE55ADB5}"/>
              </a:ext>
            </a:extLst>
          </p:cNvPr>
          <p:cNvSpPr txBox="1"/>
          <p:nvPr/>
        </p:nvSpPr>
        <p:spPr>
          <a:xfrm>
            <a:off x="11366234" y="6391992"/>
            <a:ext cx="659310" cy="307777"/>
          </a:xfrm>
          <a:prstGeom prst="rect">
            <a:avLst/>
          </a:prstGeom>
          <a:noFill/>
        </p:spPr>
        <p:txBody>
          <a:bodyPr wrap="square" rtlCol="0">
            <a:spAutoFit/>
          </a:bodyPr>
          <a:lstStyle/>
          <a:p>
            <a:pPr algn="r"/>
            <a:r>
              <a:rPr kumimoji="1" lang="en-US" altLang="zh-CN" sz="1400" spc="100" dirty="0">
                <a:solidFill>
                  <a:schemeClr val="bg1"/>
                </a:solidFill>
                <a:ea typeface="Playfair Display" charset="0"/>
                <a:cs typeface="Playfair Display" charset="0"/>
                <a:sym typeface="+mn-lt"/>
              </a:rPr>
              <a:t>14</a:t>
            </a:r>
            <a:endParaRPr kumimoji="1" lang="zh-CN" altLang="en-US" sz="1400" spc="100" dirty="0">
              <a:solidFill>
                <a:schemeClr val="bg1"/>
              </a:solidFill>
              <a:ea typeface="Playfair Display" charset="0"/>
              <a:cs typeface="Playfair Display" charset="0"/>
              <a:sym typeface="+mn-lt"/>
            </a:endParaRPr>
          </a:p>
        </p:txBody>
      </p:sp>
    </p:spTree>
    <p:extLst>
      <p:ext uri="{BB962C8B-B14F-4D97-AF65-F5344CB8AC3E}">
        <p14:creationId xmlns:p14="http://schemas.microsoft.com/office/powerpoint/2010/main" val="650997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fficePLUS.cn-1">
            <a:extLst>
              <a:ext uri="{FF2B5EF4-FFF2-40B4-BE49-F238E27FC236}">
                <a16:creationId xmlns:a16="http://schemas.microsoft.com/office/drawing/2014/main" xmlns="" id="{0DC202CD-784A-4D6A-A820-960F97FDAB4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OfficePLUS.cn-2">
            <a:extLst>
              <a:ext uri="{FF2B5EF4-FFF2-40B4-BE49-F238E27FC236}">
                <a16:creationId xmlns:a16="http://schemas.microsoft.com/office/drawing/2014/main" xmlns="" id="{E9DFD0AE-82DD-43E5-8C06-1278C5D007F6}"/>
              </a:ext>
            </a:extLst>
          </p:cNvPr>
          <p:cNvSpPr txBox="1"/>
          <p:nvPr/>
        </p:nvSpPr>
        <p:spPr>
          <a:xfrm>
            <a:off x="3079750"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陪</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8" name="OfficePLUS.cn-3">
            <a:extLst>
              <a:ext uri="{FF2B5EF4-FFF2-40B4-BE49-F238E27FC236}">
                <a16:creationId xmlns:a16="http://schemas.microsoft.com/office/drawing/2014/main" xmlns="" id="{FC54028B-8303-409D-BF80-862F9A6FFDEE}"/>
              </a:ext>
            </a:extLst>
          </p:cNvPr>
          <p:cNvSpPr txBox="1"/>
          <p:nvPr/>
        </p:nvSpPr>
        <p:spPr>
          <a:xfrm>
            <a:off x="3802638"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你</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9" name="OfficePLUS.cn-4">
            <a:extLst>
              <a:ext uri="{FF2B5EF4-FFF2-40B4-BE49-F238E27FC236}">
                <a16:creationId xmlns:a16="http://schemas.microsoft.com/office/drawing/2014/main" xmlns="" id="{440686AD-6FE0-40C0-984D-2E117895C8FC}"/>
              </a:ext>
            </a:extLst>
          </p:cNvPr>
          <p:cNvSpPr txBox="1"/>
          <p:nvPr/>
        </p:nvSpPr>
        <p:spPr>
          <a:xfrm>
            <a:off x="4525526"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看</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10" name="OfficePLUS.cn-5">
            <a:extLst>
              <a:ext uri="{FF2B5EF4-FFF2-40B4-BE49-F238E27FC236}">
                <a16:creationId xmlns:a16="http://schemas.microsoft.com/office/drawing/2014/main" xmlns="" id="{219EC5DB-59C6-4993-A4CA-C7F62A4F2785}"/>
              </a:ext>
            </a:extLst>
          </p:cNvPr>
          <p:cNvSpPr txBox="1"/>
          <p:nvPr/>
        </p:nvSpPr>
        <p:spPr>
          <a:xfrm>
            <a:off x="5248414"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过</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11" name="OfficePLUS.cn-6">
            <a:extLst>
              <a:ext uri="{FF2B5EF4-FFF2-40B4-BE49-F238E27FC236}">
                <a16:creationId xmlns:a16="http://schemas.microsoft.com/office/drawing/2014/main" xmlns="" id="{03CE2D0C-04E1-4266-8F80-79D6F8C4C34B}"/>
              </a:ext>
            </a:extLst>
          </p:cNvPr>
          <p:cNvSpPr txBox="1"/>
          <p:nvPr/>
        </p:nvSpPr>
        <p:spPr>
          <a:xfrm>
            <a:off x="5971302"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最</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12" name="OfficePLUS.cn-7">
            <a:extLst>
              <a:ext uri="{FF2B5EF4-FFF2-40B4-BE49-F238E27FC236}">
                <a16:creationId xmlns:a16="http://schemas.microsoft.com/office/drawing/2014/main" xmlns="" id="{150E19B5-17B4-4C7A-9A69-0DA761CF8167}"/>
              </a:ext>
            </a:extLst>
          </p:cNvPr>
          <p:cNvSpPr txBox="1"/>
          <p:nvPr/>
        </p:nvSpPr>
        <p:spPr>
          <a:xfrm>
            <a:off x="6694190"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美</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13" name="OfficePLUS.cn-8">
            <a:extLst>
              <a:ext uri="{FF2B5EF4-FFF2-40B4-BE49-F238E27FC236}">
                <a16:creationId xmlns:a16="http://schemas.microsoft.com/office/drawing/2014/main" xmlns="" id="{2FD5D427-E1CD-4C35-A1D0-34400AF5A604}"/>
              </a:ext>
            </a:extLst>
          </p:cNvPr>
          <p:cNvSpPr txBox="1"/>
          <p:nvPr/>
        </p:nvSpPr>
        <p:spPr>
          <a:xfrm>
            <a:off x="7417078"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的</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14" name="OfficePLUS.cn-9">
            <a:extLst>
              <a:ext uri="{FF2B5EF4-FFF2-40B4-BE49-F238E27FC236}">
                <a16:creationId xmlns:a16="http://schemas.microsoft.com/office/drawing/2014/main" xmlns="" id="{D246779A-DBB0-4ED1-9E02-2FEFA8369BE4}"/>
              </a:ext>
            </a:extLst>
          </p:cNvPr>
          <p:cNvSpPr txBox="1"/>
          <p:nvPr/>
        </p:nvSpPr>
        <p:spPr>
          <a:xfrm>
            <a:off x="8139966" y="2598003"/>
            <a:ext cx="877163" cy="923330"/>
          </a:xfrm>
          <a:prstGeom prst="rect">
            <a:avLst/>
          </a:prstGeom>
          <a:noFill/>
        </p:spPr>
        <p:txBody>
          <a:bodyPr wrap="none" rtlCol="0">
            <a:spAutoFit/>
          </a:bodyPr>
          <a:lstStyle/>
          <a:p>
            <a:pPr algn="ctr"/>
            <a:r>
              <a:rPr lang="zh-CN" altLang="en-US" sz="540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光</a:t>
            </a:r>
            <a:endPar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endParaRPr>
          </a:p>
        </p:txBody>
      </p:sp>
      <p:sp>
        <p:nvSpPr>
          <p:cNvPr id="15" name="OfficePLUS.cn-10">
            <a:extLst>
              <a:ext uri="{FF2B5EF4-FFF2-40B4-BE49-F238E27FC236}">
                <a16:creationId xmlns:a16="http://schemas.microsoft.com/office/drawing/2014/main" xmlns="" id="{879550E1-F50B-474C-AD9C-38887B57703C}"/>
              </a:ext>
            </a:extLst>
          </p:cNvPr>
          <p:cNvSpPr txBox="1"/>
          <p:nvPr/>
        </p:nvSpPr>
        <p:spPr>
          <a:xfrm>
            <a:off x="8724191" y="2598003"/>
            <a:ext cx="877164" cy="923330"/>
          </a:xfrm>
          <a:prstGeom prst="rect">
            <a:avLst/>
          </a:prstGeom>
          <a:noFill/>
        </p:spPr>
        <p:txBody>
          <a:bodyPr wrap="none" rtlCol="0">
            <a:spAutoFit/>
          </a:bodyPr>
          <a:lstStyle/>
          <a:p>
            <a:pPr algn="ctr"/>
            <a:r>
              <a:rPr lang="zh-CN" altLang="en-US" sz="5400" dirty="0">
                <a:gradFill flip="none" rotWithShape="1">
                  <a:gsLst>
                    <a:gs pos="25000">
                      <a:srgbClr val="FFFFFF"/>
                    </a:gs>
                    <a:gs pos="100000">
                      <a:srgbClr val="FFFFFF">
                        <a:alpha val="0"/>
                      </a:srgbClr>
                    </a:gs>
                  </a:gsLst>
                  <a:lin ang="0" scaled="1"/>
                  <a:tileRect/>
                </a:gradFill>
                <a:ea typeface="思源宋体 Heavy" panose="02020900000000000000" pitchFamily="18" charset="-122"/>
                <a:sym typeface="+mn-lt"/>
              </a:rPr>
              <a:t>！</a:t>
            </a:r>
          </a:p>
        </p:txBody>
      </p:sp>
    </p:spTree>
    <p:extLst>
      <p:ext uri="{BB962C8B-B14F-4D97-AF65-F5344CB8AC3E}">
        <p14:creationId xmlns:p14="http://schemas.microsoft.com/office/powerpoint/2010/main" val="1105130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0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6" name="OfficePLUS.cn-1">
            <a:extLst>
              <a:ext uri="{FF2B5EF4-FFF2-40B4-BE49-F238E27FC236}">
                <a16:creationId xmlns:a16="http://schemas.microsoft.com/office/drawing/2014/main" xmlns="" id="{EB28141A-AAF8-4330-B398-BED08A5A7558}"/>
              </a:ext>
            </a:extLst>
          </p:cNvPr>
          <p:cNvSpPr/>
          <p:nvPr/>
        </p:nvSpPr>
        <p:spPr>
          <a:xfrm flipH="1">
            <a:off x="0" y="0"/>
            <a:ext cx="6096000" cy="6858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8" name="OfficePLUS.cn-2">
            <a:extLst>
              <a:ext uri="{FF2B5EF4-FFF2-40B4-BE49-F238E27FC236}">
                <a16:creationId xmlns:a16="http://schemas.microsoft.com/office/drawing/2014/main" xmlns="" id="{08E40C9C-5D75-42AD-AB12-1613782247B3}"/>
              </a:ext>
            </a:extLst>
          </p:cNvPr>
          <p:cNvSpPr txBox="1"/>
          <p:nvPr/>
        </p:nvSpPr>
        <p:spPr>
          <a:xfrm>
            <a:off x="11239500" y="6001266"/>
            <a:ext cx="762000" cy="461665"/>
          </a:xfrm>
          <a:prstGeom prst="rect">
            <a:avLst/>
          </a:prstGeom>
          <a:noFill/>
        </p:spPr>
        <p:txBody>
          <a:bodyPr wrap="square" rtlCol="0">
            <a:spAutoFit/>
          </a:bodyPr>
          <a:lstStyle/>
          <a:p>
            <a:r>
              <a:rPr lang="en-US" altLang="zh-CN" sz="2400" b="1" dirty="0">
                <a:solidFill>
                  <a:schemeClr val="bg1"/>
                </a:solidFill>
                <a:ea typeface="+mj-ea"/>
                <a:sym typeface="+mn-lt"/>
              </a:rPr>
              <a:t>01</a:t>
            </a:r>
            <a:endParaRPr lang="zh-CN" altLang="en-US" sz="2400" b="1" dirty="0">
              <a:solidFill>
                <a:schemeClr val="bg1"/>
              </a:solidFill>
              <a:ea typeface="+mj-ea"/>
              <a:sym typeface="+mn-lt"/>
            </a:endParaRPr>
          </a:p>
        </p:txBody>
      </p:sp>
      <p:sp>
        <p:nvSpPr>
          <p:cNvPr id="9" name="OfficePLUS.cn-3">
            <a:extLst>
              <a:ext uri="{FF2B5EF4-FFF2-40B4-BE49-F238E27FC236}">
                <a16:creationId xmlns:a16="http://schemas.microsoft.com/office/drawing/2014/main" xmlns="" id="{B7629F6B-57B2-4016-8E22-3B3C69B41DB4}"/>
              </a:ext>
            </a:extLst>
          </p:cNvPr>
          <p:cNvSpPr txBox="1"/>
          <p:nvPr/>
        </p:nvSpPr>
        <p:spPr>
          <a:xfrm>
            <a:off x="11550650" y="6396335"/>
            <a:ext cx="793750" cy="461665"/>
          </a:xfrm>
          <a:prstGeom prst="rect">
            <a:avLst/>
          </a:prstGeom>
          <a:noFill/>
        </p:spPr>
        <p:txBody>
          <a:bodyPr wrap="square" rtlCol="0">
            <a:spAutoFit/>
          </a:bodyPr>
          <a:lstStyle/>
          <a:p>
            <a:r>
              <a:rPr lang="en-US" altLang="zh-CN" sz="2400" b="1" dirty="0">
                <a:solidFill>
                  <a:schemeClr val="bg1"/>
                </a:solidFill>
                <a:ea typeface="+mj-ea"/>
                <a:sym typeface="+mn-lt"/>
              </a:rPr>
              <a:t>08</a:t>
            </a:r>
            <a:endParaRPr lang="zh-CN" altLang="en-US" sz="2400" b="1" dirty="0">
              <a:solidFill>
                <a:schemeClr val="bg1"/>
              </a:solidFill>
              <a:ea typeface="+mj-ea"/>
              <a:sym typeface="+mn-lt"/>
            </a:endParaRPr>
          </a:p>
        </p:txBody>
      </p:sp>
      <p:cxnSp>
        <p:nvCxnSpPr>
          <p:cNvPr id="10" name="OfficePLUS.cn-4">
            <a:extLst>
              <a:ext uri="{FF2B5EF4-FFF2-40B4-BE49-F238E27FC236}">
                <a16:creationId xmlns:a16="http://schemas.microsoft.com/office/drawing/2014/main" xmlns="" id="{C99AD931-CE2D-463B-8F2A-418D232C2C13}"/>
              </a:ext>
            </a:extLst>
          </p:cNvPr>
          <p:cNvCxnSpPr>
            <a:cxnSpLocks/>
          </p:cNvCxnSpPr>
          <p:nvPr/>
        </p:nvCxnSpPr>
        <p:spPr>
          <a:xfrm flipH="1">
            <a:off x="11417300" y="6191766"/>
            <a:ext cx="508000" cy="46990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OfficePLUS.cn-7">
            <a:extLst>
              <a:ext uri="{FF2B5EF4-FFF2-40B4-BE49-F238E27FC236}">
                <a16:creationId xmlns:a16="http://schemas.microsoft.com/office/drawing/2014/main" xmlns="" id="{3865381D-998C-41CE-8703-A42317E470F0}"/>
              </a:ext>
            </a:extLst>
          </p:cNvPr>
          <p:cNvSpPr txBox="1"/>
          <p:nvPr/>
        </p:nvSpPr>
        <p:spPr>
          <a:xfrm flipH="1">
            <a:off x="1792061" y="2295334"/>
            <a:ext cx="3826328" cy="677108"/>
          </a:xfrm>
          <a:prstGeom prst="rect">
            <a:avLst/>
          </a:prstGeom>
          <a:noFill/>
        </p:spPr>
        <p:txBody>
          <a:bodyPr wrap="square" rtlCol="0">
            <a:spAutoFit/>
          </a:bodyPr>
          <a:lstStyle/>
          <a:p>
            <a:r>
              <a:rPr lang="zh-CN" altLang="en-US" sz="2400" dirty="0">
                <a:ea typeface="阿里巴巴普惠体 L" panose="00020600040101010101" pitchFamily="18" charset="-122"/>
                <a:cs typeface="阿里巴巴普惠体 L" panose="00020600040101010101" pitchFamily="18" charset="-122"/>
                <a:sym typeface="+mn-lt"/>
              </a:rPr>
              <a:t>在此输入标题</a:t>
            </a:r>
            <a:endParaRPr lang="en-US" altLang="zh-CN" sz="2400" dirty="0">
              <a:ea typeface="阿里巴巴普惠体 L" panose="00020600040101010101" pitchFamily="18" charset="-122"/>
              <a:cs typeface="阿里巴巴普惠体 L" panose="00020600040101010101" pitchFamily="18" charset="-122"/>
              <a:sym typeface="+mn-lt"/>
            </a:endParaRPr>
          </a:p>
          <a:p>
            <a:r>
              <a:rPr lang="en-US" altLang="zh-CN" sz="1400" dirty="0">
                <a:ea typeface="阿里巴巴普惠体 L" panose="00020600040101010101" pitchFamily="18" charset="-122"/>
                <a:cs typeface="阿里巴巴普惠体 L" panose="00020600040101010101" pitchFamily="18" charset="-122"/>
                <a:sym typeface="+mn-lt"/>
              </a:rPr>
              <a:t>Enter title here</a:t>
            </a:r>
          </a:p>
        </p:txBody>
      </p:sp>
      <p:sp>
        <p:nvSpPr>
          <p:cNvPr id="20" name="OfficePLUS.cn-8">
            <a:extLst>
              <a:ext uri="{FF2B5EF4-FFF2-40B4-BE49-F238E27FC236}">
                <a16:creationId xmlns:a16="http://schemas.microsoft.com/office/drawing/2014/main" xmlns="" id="{0CD88FA2-0908-4698-BDA6-4633A13F8C0A}"/>
              </a:ext>
            </a:extLst>
          </p:cNvPr>
          <p:cNvSpPr txBox="1"/>
          <p:nvPr/>
        </p:nvSpPr>
        <p:spPr>
          <a:xfrm flipH="1">
            <a:off x="2560411" y="3603434"/>
            <a:ext cx="3826328" cy="677108"/>
          </a:xfrm>
          <a:prstGeom prst="rect">
            <a:avLst/>
          </a:prstGeom>
          <a:noFill/>
        </p:spPr>
        <p:txBody>
          <a:bodyPr wrap="square" rtlCol="0">
            <a:spAutoFit/>
          </a:bodyPr>
          <a:lstStyle/>
          <a:p>
            <a:r>
              <a:rPr lang="zh-CN" altLang="en-US" sz="2400" dirty="0">
                <a:ea typeface="阿里巴巴普惠体 L" panose="00020600040101010101" pitchFamily="18" charset="-122"/>
                <a:cs typeface="阿里巴巴普惠体 L" panose="00020600040101010101" pitchFamily="18" charset="-122"/>
                <a:sym typeface="+mn-lt"/>
              </a:rPr>
              <a:t>在此输入标题</a:t>
            </a:r>
            <a:endParaRPr lang="en-US" altLang="zh-CN" sz="2400" dirty="0">
              <a:ea typeface="阿里巴巴普惠体 L" panose="00020600040101010101" pitchFamily="18" charset="-122"/>
              <a:cs typeface="阿里巴巴普惠体 L" panose="00020600040101010101" pitchFamily="18" charset="-122"/>
              <a:sym typeface="+mn-lt"/>
            </a:endParaRPr>
          </a:p>
          <a:p>
            <a:r>
              <a:rPr lang="en-US" altLang="zh-CN" sz="1400" dirty="0">
                <a:ea typeface="阿里巴巴普惠体 L" panose="00020600040101010101" pitchFamily="18" charset="-122"/>
                <a:cs typeface="阿里巴巴普惠体 L" panose="00020600040101010101" pitchFamily="18" charset="-122"/>
                <a:sym typeface="+mn-lt"/>
              </a:rPr>
              <a:t>Enter title here</a:t>
            </a:r>
          </a:p>
        </p:txBody>
      </p:sp>
      <p:sp>
        <p:nvSpPr>
          <p:cNvPr id="26" name="OfficePLUS.cn-9">
            <a:extLst>
              <a:ext uri="{FF2B5EF4-FFF2-40B4-BE49-F238E27FC236}">
                <a16:creationId xmlns:a16="http://schemas.microsoft.com/office/drawing/2014/main" xmlns="" id="{752D8612-F5FF-420F-B328-801F3D9682B8}"/>
              </a:ext>
            </a:extLst>
          </p:cNvPr>
          <p:cNvSpPr txBox="1"/>
          <p:nvPr/>
        </p:nvSpPr>
        <p:spPr>
          <a:xfrm flipH="1">
            <a:off x="3452586" y="4911534"/>
            <a:ext cx="3826328" cy="677108"/>
          </a:xfrm>
          <a:prstGeom prst="rect">
            <a:avLst/>
          </a:prstGeom>
          <a:noFill/>
        </p:spPr>
        <p:txBody>
          <a:bodyPr wrap="square" rtlCol="0">
            <a:spAutoFit/>
          </a:bodyPr>
          <a:lstStyle/>
          <a:p>
            <a:r>
              <a:rPr lang="zh-CN" altLang="en-US" sz="2400" dirty="0">
                <a:ea typeface="阿里巴巴普惠体 L" panose="00020600040101010101" pitchFamily="18" charset="-122"/>
                <a:cs typeface="阿里巴巴普惠体 L" panose="00020600040101010101" pitchFamily="18" charset="-122"/>
                <a:sym typeface="+mn-lt"/>
              </a:rPr>
              <a:t>在此输入标题</a:t>
            </a:r>
            <a:endParaRPr lang="en-US" altLang="zh-CN" sz="2400" dirty="0">
              <a:ea typeface="阿里巴巴普惠体 L" panose="00020600040101010101" pitchFamily="18" charset="-122"/>
              <a:cs typeface="阿里巴巴普惠体 L" panose="00020600040101010101" pitchFamily="18" charset="-122"/>
              <a:sym typeface="+mn-lt"/>
            </a:endParaRPr>
          </a:p>
          <a:p>
            <a:r>
              <a:rPr lang="en-US" altLang="zh-CN" sz="1400" dirty="0">
                <a:ea typeface="阿里巴巴普惠体 L" panose="00020600040101010101" pitchFamily="18" charset="-122"/>
                <a:cs typeface="阿里巴巴普惠体 L" panose="00020600040101010101" pitchFamily="18" charset="-122"/>
                <a:sym typeface="+mn-lt"/>
              </a:rPr>
              <a:t>Enter title here</a:t>
            </a:r>
          </a:p>
        </p:txBody>
      </p:sp>
      <p:sp>
        <p:nvSpPr>
          <p:cNvPr id="31" name="OfficePLUS.cn-10">
            <a:extLst>
              <a:ext uri="{FF2B5EF4-FFF2-40B4-BE49-F238E27FC236}">
                <a16:creationId xmlns:a16="http://schemas.microsoft.com/office/drawing/2014/main" xmlns="" id="{1532AA39-8FCC-4A78-85C3-0F57B8CF5989}"/>
              </a:ext>
            </a:extLst>
          </p:cNvPr>
          <p:cNvSpPr txBox="1"/>
          <p:nvPr/>
        </p:nvSpPr>
        <p:spPr>
          <a:xfrm>
            <a:off x="527050" y="653187"/>
            <a:ext cx="2527300" cy="769441"/>
          </a:xfrm>
          <a:prstGeom prst="rect">
            <a:avLst/>
          </a:prstGeom>
          <a:noFill/>
        </p:spPr>
        <p:txBody>
          <a:bodyPr wrap="square" rtlCol="0">
            <a:spAutoFit/>
          </a:bodyPr>
          <a:lstStyle/>
          <a:p>
            <a:r>
              <a:rPr lang="zh-CN" altLang="en-US" sz="4400" dirty="0">
                <a:solidFill>
                  <a:srgbClr val="00B0F0"/>
                </a:solidFill>
                <a:latin typeface="思源宋体 Heavy" panose="02020900000000000000" pitchFamily="18" charset="-122"/>
                <a:ea typeface="思源宋体 Heavy" panose="02020900000000000000" pitchFamily="18" charset="-122"/>
                <a:cs typeface="阿里巴巴普惠体 B" panose="00020600040101010101" pitchFamily="18" charset="-122"/>
                <a:sym typeface="+mn-lt"/>
              </a:rPr>
              <a:t>目录</a:t>
            </a:r>
          </a:p>
        </p:txBody>
      </p:sp>
      <p:sp>
        <p:nvSpPr>
          <p:cNvPr id="32" name="OfficePLUS.cn-11">
            <a:extLst>
              <a:ext uri="{FF2B5EF4-FFF2-40B4-BE49-F238E27FC236}">
                <a16:creationId xmlns:a16="http://schemas.microsoft.com/office/drawing/2014/main" xmlns="" id="{B1C36986-9B2A-41B1-8A38-D3614535E2CA}"/>
              </a:ext>
            </a:extLst>
          </p:cNvPr>
          <p:cNvSpPr txBox="1"/>
          <p:nvPr/>
        </p:nvSpPr>
        <p:spPr>
          <a:xfrm>
            <a:off x="567827" y="1243693"/>
            <a:ext cx="2545113" cy="461665"/>
          </a:xfrm>
          <a:prstGeom prst="rect">
            <a:avLst/>
          </a:prstGeom>
          <a:noFill/>
        </p:spPr>
        <p:txBody>
          <a:bodyPr wrap="square" rtlCol="0">
            <a:spAutoFit/>
          </a:bodyPr>
          <a:lstStyle/>
          <a:p>
            <a:pPr algn="dist"/>
            <a:r>
              <a:rPr lang="en-US" altLang="zh-CN" sz="2400" spc="200" dirty="0">
                <a:sym typeface="+mn-lt"/>
              </a:rPr>
              <a:t>CONTENTS</a:t>
            </a:r>
            <a:endParaRPr lang="zh-CN" altLang="en-US" sz="2400" spc="200" dirty="0">
              <a:sym typeface="+mn-lt"/>
            </a:endParaRPr>
          </a:p>
        </p:txBody>
      </p:sp>
      <p:grpSp>
        <p:nvGrpSpPr>
          <p:cNvPr id="35" name="OfficePLUS.cn-12">
            <a:extLst>
              <a:ext uri="{FF2B5EF4-FFF2-40B4-BE49-F238E27FC236}">
                <a16:creationId xmlns:a16="http://schemas.microsoft.com/office/drawing/2014/main" xmlns="" id="{B130B98B-1CAA-4E07-BD83-954555D968AD}"/>
              </a:ext>
            </a:extLst>
          </p:cNvPr>
          <p:cNvGrpSpPr/>
          <p:nvPr/>
        </p:nvGrpSpPr>
        <p:grpSpPr>
          <a:xfrm>
            <a:off x="889094" y="2187881"/>
            <a:ext cx="964293" cy="830943"/>
            <a:chOff x="4617357" y="1749878"/>
            <a:chExt cx="964293" cy="830943"/>
          </a:xfrm>
        </p:grpSpPr>
        <p:sp>
          <p:nvSpPr>
            <p:cNvPr id="33" name="OfficePLUS.cn-12-1">
              <a:extLst>
                <a:ext uri="{FF2B5EF4-FFF2-40B4-BE49-F238E27FC236}">
                  <a16:creationId xmlns:a16="http://schemas.microsoft.com/office/drawing/2014/main" xmlns="" id="{E09D3255-A229-4A9C-9FE9-EDBEAE8D30F5}"/>
                </a:ext>
              </a:extLst>
            </p:cNvPr>
            <p:cNvSpPr/>
            <p:nvPr/>
          </p:nvSpPr>
          <p:spPr>
            <a:xfrm>
              <a:off x="4617357" y="1749878"/>
              <a:ext cx="830943" cy="830943"/>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34" name="OfficePLUS.cn-12-2">
              <a:extLst>
                <a:ext uri="{FF2B5EF4-FFF2-40B4-BE49-F238E27FC236}">
                  <a16:creationId xmlns:a16="http://schemas.microsoft.com/office/drawing/2014/main" xmlns="" id="{04148532-E3C9-4F05-AF94-4465EAE0A1C5}"/>
                </a:ext>
              </a:extLst>
            </p:cNvPr>
            <p:cNvSpPr/>
            <p:nvPr/>
          </p:nvSpPr>
          <p:spPr>
            <a:xfrm>
              <a:off x="4750707" y="1749878"/>
              <a:ext cx="830943" cy="830943"/>
            </a:xfrm>
            <a:prstGeom prst="diamond">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16" name="OfficePLUS.cn-13">
            <a:extLst>
              <a:ext uri="{FF2B5EF4-FFF2-40B4-BE49-F238E27FC236}">
                <a16:creationId xmlns:a16="http://schemas.microsoft.com/office/drawing/2014/main" xmlns="" id="{9E634392-2B00-438B-93FF-9F267559B0A0}"/>
              </a:ext>
            </a:extLst>
          </p:cNvPr>
          <p:cNvSpPr txBox="1"/>
          <p:nvPr/>
        </p:nvSpPr>
        <p:spPr>
          <a:xfrm>
            <a:off x="602270" y="2291040"/>
            <a:ext cx="1673480" cy="646331"/>
          </a:xfrm>
          <a:prstGeom prst="rect">
            <a:avLst/>
          </a:prstGeom>
          <a:noFill/>
        </p:spPr>
        <p:txBody>
          <a:bodyPr wrap="square" rtlCol="0">
            <a:spAutoFit/>
          </a:bodyPr>
          <a:lstStyle/>
          <a:p>
            <a:pPr algn="ctr"/>
            <a:r>
              <a:rPr lang="en-US" altLang="zh-CN" sz="3600" b="1" dirty="0">
                <a:solidFill>
                  <a:srgbClr val="00B0F0"/>
                </a:solidFill>
                <a:ea typeface="阿里巴巴普惠体 B" panose="00020600040101010101" pitchFamily="18" charset="-122"/>
                <a:cs typeface="阿里巴巴普惠体 B" panose="00020600040101010101" pitchFamily="18" charset="-122"/>
                <a:sym typeface="+mn-lt"/>
              </a:rPr>
              <a:t>01</a:t>
            </a:r>
          </a:p>
        </p:txBody>
      </p:sp>
      <p:grpSp>
        <p:nvGrpSpPr>
          <p:cNvPr id="36" name="OfficePLUS.cn-14">
            <a:extLst>
              <a:ext uri="{FF2B5EF4-FFF2-40B4-BE49-F238E27FC236}">
                <a16:creationId xmlns:a16="http://schemas.microsoft.com/office/drawing/2014/main" xmlns="" id="{8DCC7A5B-38D9-41CD-94FB-AD635B345F86}"/>
              </a:ext>
            </a:extLst>
          </p:cNvPr>
          <p:cNvGrpSpPr/>
          <p:nvPr/>
        </p:nvGrpSpPr>
        <p:grpSpPr>
          <a:xfrm>
            <a:off x="1657444" y="3429000"/>
            <a:ext cx="964293" cy="830943"/>
            <a:chOff x="4617357" y="1749878"/>
            <a:chExt cx="964293" cy="830943"/>
          </a:xfrm>
        </p:grpSpPr>
        <p:sp>
          <p:nvSpPr>
            <p:cNvPr id="37" name="OfficePLUS.cn-14-1">
              <a:extLst>
                <a:ext uri="{FF2B5EF4-FFF2-40B4-BE49-F238E27FC236}">
                  <a16:creationId xmlns:a16="http://schemas.microsoft.com/office/drawing/2014/main" xmlns="" id="{36563032-7BB8-42A6-B632-1D6B5DA54ABF}"/>
                </a:ext>
              </a:extLst>
            </p:cNvPr>
            <p:cNvSpPr/>
            <p:nvPr/>
          </p:nvSpPr>
          <p:spPr>
            <a:xfrm>
              <a:off x="4617357" y="1749878"/>
              <a:ext cx="830943" cy="830943"/>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38" name="OfficePLUS.cn-14-2">
              <a:extLst>
                <a:ext uri="{FF2B5EF4-FFF2-40B4-BE49-F238E27FC236}">
                  <a16:creationId xmlns:a16="http://schemas.microsoft.com/office/drawing/2014/main" xmlns="" id="{42958529-5DBA-4087-93F6-FE3571FFD742}"/>
                </a:ext>
              </a:extLst>
            </p:cNvPr>
            <p:cNvSpPr/>
            <p:nvPr/>
          </p:nvSpPr>
          <p:spPr>
            <a:xfrm>
              <a:off x="4750707" y="1749878"/>
              <a:ext cx="830943" cy="830943"/>
            </a:xfrm>
            <a:prstGeom prst="diamond">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39" name="OfficePLUS.cn-15">
            <a:extLst>
              <a:ext uri="{FF2B5EF4-FFF2-40B4-BE49-F238E27FC236}">
                <a16:creationId xmlns:a16="http://schemas.microsoft.com/office/drawing/2014/main" xmlns="" id="{77DCF22E-EAE7-4C5B-BE7D-FD08D18D70C6}"/>
              </a:ext>
            </a:extLst>
          </p:cNvPr>
          <p:cNvSpPr txBox="1"/>
          <p:nvPr/>
        </p:nvSpPr>
        <p:spPr>
          <a:xfrm>
            <a:off x="1383320" y="3532159"/>
            <a:ext cx="1673480" cy="646331"/>
          </a:xfrm>
          <a:prstGeom prst="rect">
            <a:avLst/>
          </a:prstGeom>
          <a:noFill/>
        </p:spPr>
        <p:txBody>
          <a:bodyPr wrap="square" rtlCol="0">
            <a:spAutoFit/>
          </a:bodyPr>
          <a:lstStyle/>
          <a:p>
            <a:pPr algn="ctr"/>
            <a:r>
              <a:rPr lang="en-US" altLang="zh-CN" sz="3600" b="1" dirty="0">
                <a:solidFill>
                  <a:srgbClr val="00B0F0"/>
                </a:solidFill>
                <a:ea typeface="阿里巴巴普惠体 B" panose="00020600040101010101" pitchFamily="18" charset="-122"/>
                <a:cs typeface="阿里巴巴普惠体 B" panose="00020600040101010101" pitchFamily="18" charset="-122"/>
                <a:sym typeface="+mn-lt"/>
              </a:rPr>
              <a:t>02</a:t>
            </a:r>
          </a:p>
        </p:txBody>
      </p:sp>
      <p:grpSp>
        <p:nvGrpSpPr>
          <p:cNvPr id="40" name="OfficePLUS.cn-16">
            <a:extLst>
              <a:ext uri="{FF2B5EF4-FFF2-40B4-BE49-F238E27FC236}">
                <a16:creationId xmlns:a16="http://schemas.microsoft.com/office/drawing/2014/main" xmlns="" id="{B8894021-EA06-4601-A58F-5E281551C8A1}"/>
              </a:ext>
            </a:extLst>
          </p:cNvPr>
          <p:cNvGrpSpPr/>
          <p:nvPr/>
        </p:nvGrpSpPr>
        <p:grpSpPr>
          <a:xfrm>
            <a:off x="2549619" y="4813300"/>
            <a:ext cx="964293" cy="830943"/>
            <a:chOff x="4617357" y="1749878"/>
            <a:chExt cx="964293" cy="830943"/>
          </a:xfrm>
        </p:grpSpPr>
        <p:sp>
          <p:nvSpPr>
            <p:cNvPr id="41" name="OfficePLUS.cn-16-1">
              <a:extLst>
                <a:ext uri="{FF2B5EF4-FFF2-40B4-BE49-F238E27FC236}">
                  <a16:creationId xmlns:a16="http://schemas.microsoft.com/office/drawing/2014/main" xmlns="" id="{980B0F55-ECC7-4323-8099-34F9CF7ABD62}"/>
                </a:ext>
              </a:extLst>
            </p:cNvPr>
            <p:cNvSpPr/>
            <p:nvPr/>
          </p:nvSpPr>
          <p:spPr>
            <a:xfrm>
              <a:off x="4617357" y="1749878"/>
              <a:ext cx="830943" cy="830943"/>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2" name="OfficePLUS.cn-16-2">
              <a:extLst>
                <a:ext uri="{FF2B5EF4-FFF2-40B4-BE49-F238E27FC236}">
                  <a16:creationId xmlns:a16="http://schemas.microsoft.com/office/drawing/2014/main" xmlns="" id="{9E1AB432-A586-4FB6-938F-20AE515BE636}"/>
                </a:ext>
              </a:extLst>
            </p:cNvPr>
            <p:cNvSpPr/>
            <p:nvPr/>
          </p:nvSpPr>
          <p:spPr>
            <a:xfrm>
              <a:off x="4750707" y="1749878"/>
              <a:ext cx="830943" cy="830943"/>
            </a:xfrm>
            <a:prstGeom prst="diamond">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43" name="OfficePLUS.cn-17">
            <a:extLst>
              <a:ext uri="{FF2B5EF4-FFF2-40B4-BE49-F238E27FC236}">
                <a16:creationId xmlns:a16="http://schemas.microsoft.com/office/drawing/2014/main" xmlns="" id="{AAE89D19-27C1-4602-B812-A799F5451879}"/>
              </a:ext>
            </a:extLst>
          </p:cNvPr>
          <p:cNvSpPr txBox="1"/>
          <p:nvPr/>
        </p:nvSpPr>
        <p:spPr>
          <a:xfrm>
            <a:off x="2262795" y="4929159"/>
            <a:ext cx="1673480" cy="646331"/>
          </a:xfrm>
          <a:prstGeom prst="rect">
            <a:avLst/>
          </a:prstGeom>
          <a:noFill/>
        </p:spPr>
        <p:txBody>
          <a:bodyPr wrap="square" rtlCol="0">
            <a:spAutoFit/>
          </a:bodyPr>
          <a:lstStyle/>
          <a:p>
            <a:pPr algn="ctr"/>
            <a:r>
              <a:rPr lang="en-US" altLang="zh-CN" sz="3600" b="1" dirty="0">
                <a:solidFill>
                  <a:srgbClr val="00B0F0"/>
                </a:solidFill>
                <a:ea typeface="阿里巴巴普惠体 B" panose="00020600040101010101" pitchFamily="18" charset="-122"/>
                <a:cs typeface="阿里巴巴普惠体 B" panose="00020600040101010101" pitchFamily="18" charset="-122"/>
                <a:sym typeface="+mn-lt"/>
              </a:rPr>
              <a:t>03</a:t>
            </a:r>
          </a:p>
        </p:txBody>
      </p:sp>
    </p:spTree>
    <p:extLst>
      <p:ext uri="{BB962C8B-B14F-4D97-AF65-F5344CB8AC3E}">
        <p14:creationId xmlns:p14="http://schemas.microsoft.com/office/powerpoint/2010/main" val="3760925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xmlns="" id="{C5C26942-6266-4731-936A-0968EA8712F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p:spPr>
      </p:pic>
      <p:sp>
        <p:nvSpPr>
          <p:cNvPr id="5" name="OfficePLUS.cn-2">
            <a:extLst>
              <a:ext uri="{FF2B5EF4-FFF2-40B4-BE49-F238E27FC236}">
                <a16:creationId xmlns:a16="http://schemas.microsoft.com/office/drawing/2014/main" xmlns="" id="{949ADCD2-71CF-42E1-851E-6CF8EAD5EA96}"/>
              </a:ext>
            </a:extLst>
          </p:cNvPr>
          <p:cNvSpPr/>
          <p:nvPr/>
        </p:nvSpPr>
        <p:spPr>
          <a:xfrm>
            <a:off x="0" y="0"/>
            <a:ext cx="12192000" cy="6858000"/>
          </a:xfrm>
          <a:prstGeom prst="rect">
            <a:avLst/>
          </a:prstGeom>
          <a:gradFill>
            <a:gsLst>
              <a:gs pos="17700">
                <a:srgbClr val="F2F2F2">
                  <a:alpha val="88000"/>
                </a:srgbClr>
              </a:gs>
              <a:gs pos="0">
                <a:schemeClr val="bg1">
                  <a:lumMod val="95000"/>
                </a:schemeClr>
              </a:gs>
              <a:gs pos="100000">
                <a:schemeClr val="bg1">
                  <a:lumMod val="95000"/>
                  <a:alpha val="0"/>
                </a:schemeClr>
              </a:gs>
            </a:gsLst>
            <a:lin ang="282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nvGrpSpPr>
          <p:cNvPr id="6" name="OfficePLUS.cn-3">
            <a:extLst>
              <a:ext uri="{FF2B5EF4-FFF2-40B4-BE49-F238E27FC236}">
                <a16:creationId xmlns:a16="http://schemas.microsoft.com/office/drawing/2014/main" xmlns="" id="{304AB006-0232-40F5-8874-79E04AFA4BE0}"/>
              </a:ext>
            </a:extLst>
          </p:cNvPr>
          <p:cNvGrpSpPr/>
          <p:nvPr/>
        </p:nvGrpSpPr>
        <p:grpSpPr>
          <a:xfrm>
            <a:off x="717878" y="1645891"/>
            <a:ext cx="3299694" cy="3566217"/>
            <a:chOff x="2165684" y="1419637"/>
            <a:chExt cx="3708677" cy="4008234"/>
          </a:xfrm>
        </p:grpSpPr>
        <p:sp>
          <p:nvSpPr>
            <p:cNvPr id="7" name="OfficePLUS.cn-3-1">
              <a:extLst>
                <a:ext uri="{FF2B5EF4-FFF2-40B4-BE49-F238E27FC236}">
                  <a16:creationId xmlns:a16="http://schemas.microsoft.com/office/drawing/2014/main" xmlns="" id="{EEC8CBE7-612C-4166-A8A7-5DBE2DE50A60}"/>
                </a:ext>
              </a:extLst>
            </p:cNvPr>
            <p:cNvSpPr/>
            <p:nvPr/>
          </p:nvSpPr>
          <p:spPr>
            <a:xfrm>
              <a:off x="2326105" y="1666945"/>
              <a:ext cx="3548256" cy="3548256"/>
            </a:xfrm>
            <a:prstGeom prst="diamond">
              <a:avLst/>
            </a:prstGeom>
            <a:no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思源黑体 CN Light"/>
                <a:cs typeface="+mn-cs"/>
                <a:sym typeface="+mn-lt"/>
              </a:endParaRPr>
            </a:p>
          </p:txBody>
        </p:sp>
        <p:sp>
          <p:nvSpPr>
            <p:cNvPr id="8" name="OfficePLUS.cn-3-2">
              <a:extLst>
                <a:ext uri="{FF2B5EF4-FFF2-40B4-BE49-F238E27FC236}">
                  <a16:creationId xmlns:a16="http://schemas.microsoft.com/office/drawing/2014/main" xmlns="" id="{76803F8A-B7F6-4EF5-865D-F261A52CF7C9}"/>
                </a:ext>
              </a:extLst>
            </p:cNvPr>
            <p:cNvSpPr/>
            <p:nvPr/>
          </p:nvSpPr>
          <p:spPr>
            <a:xfrm>
              <a:off x="4764088" y="1419637"/>
              <a:ext cx="586971" cy="586971"/>
            </a:xfrm>
            <a:prstGeom prst="diamond">
              <a:avLst/>
            </a:prstGeom>
            <a:solidFill>
              <a:srgbClr val="00B0F0"/>
            </a:solid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Light"/>
                <a:cs typeface="+mn-cs"/>
                <a:sym typeface="+mn-lt"/>
              </a:endParaRPr>
            </a:p>
          </p:txBody>
        </p:sp>
        <p:sp>
          <p:nvSpPr>
            <p:cNvPr id="9" name="OfficePLUS.cn-3-3">
              <a:extLst>
                <a:ext uri="{FF2B5EF4-FFF2-40B4-BE49-F238E27FC236}">
                  <a16:creationId xmlns:a16="http://schemas.microsoft.com/office/drawing/2014/main" xmlns="" id="{8715584F-E00A-48E4-ACF4-D02F1587158B}"/>
                </a:ext>
              </a:extLst>
            </p:cNvPr>
            <p:cNvSpPr/>
            <p:nvPr/>
          </p:nvSpPr>
          <p:spPr>
            <a:xfrm>
              <a:off x="4764088" y="4840900"/>
              <a:ext cx="586971" cy="586971"/>
            </a:xfrm>
            <a:prstGeom prst="diamond">
              <a:avLst/>
            </a:prstGeom>
            <a:solidFill>
              <a:schemeClr val="bg1"/>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思源黑体 CN Light"/>
                <a:cs typeface="+mn-cs"/>
                <a:sym typeface="+mn-lt"/>
              </a:endParaRPr>
            </a:p>
          </p:txBody>
        </p:sp>
        <p:sp>
          <p:nvSpPr>
            <p:cNvPr id="10" name="OfficePLUS.cn-3-4">
              <a:extLst>
                <a:ext uri="{FF2B5EF4-FFF2-40B4-BE49-F238E27FC236}">
                  <a16:creationId xmlns:a16="http://schemas.microsoft.com/office/drawing/2014/main" xmlns="" id="{C1739D6D-FDEC-4B42-969E-54FE0CE15D89}"/>
                </a:ext>
              </a:extLst>
            </p:cNvPr>
            <p:cNvSpPr/>
            <p:nvPr/>
          </p:nvSpPr>
          <p:spPr>
            <a:xfrm>
              <a:off x="2165684" y="4070917"/>
              <a:ext cx="586971" cy="586971"/>
            </a:xfrm>
            <a:prstGeom prst="diamond">
              <a:avLst/>
            </a:prstGeom>
            <a:solidFill>
              <a:schemeClr val="bg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Light"/>
                <a:cs typeface="+mn-cs"/>
                <a:sym typeface="+mn-lt"/>
              </a:endParaRPr>
            </a:p>
          </p:txBody>
        </p:sp>
      </p:grpSp>
      <p:sp>
        <p:nvSpPr>
          <p:cNvPr id="11" name="OfficePLUS.cn-4">
            <a:extLst>
              <a:ext uri="{FF2B5EF4-FFF2-40B4-BE49-F238E27FC236}">
                <a16:creationId xmlns:a16="http://schemas.microsoft.com/office/drawing/2014/main" xmlns="" id="{93FBE809-3923-44D0-A95C-29829A4C2F54}"/>
              </a:ext>
            </a:extLst>
          </p:cNvPr>
          <p:cNvSpPr txBox="1"/>
          <p:nvPr/>
        </p:nvSpPr>
        <p:spPr>
          <a:xfrm>
            <a:off x="1270658" y="3053276"/>
            <a:ext cx="312946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00B0F0"/>
                </a:solidFill>
                <a:effectLst/>
                <a:uLnTx/>
                <a:uFillTx/>
                <a:ea typeface="思源宋体 Heavy" panose="02020900000000000000" pitchFamily="18" charset="-122"/>
                <a:sym typeface="+mn-lt"/>
              </a:rPr>
              <a:t>Part 01</a:t>
            </a:r>
            <a:endParaRPr kumimoji="0" lang="zh-CN" altLang="en-US" sz="4800" b="0" i="0" u="none" strike="noStrike" kern="1200" cap="none" spc="0" normalizeH="0" baseline="0" noProof="0" dirty="0">
              <a:ln>
                <a:noFill/>
              </a:ln>
              <a:solidFill>
                <a:srgbClr val="00B0F0"/>
              </a:solidFill>
              <a:effectLst/>
              <a:uLnTx/>
              <a:uFillTx/>
              <a:ea typeface="思源宋体 Heavy" panose="02020900000000000000" pitchFamily="18" charset="-122"/>
              <a:sym typeface="+mn-lt"/>
            </a:endParaRPr>
          </a:p>
        </p:txBody>
      </p:sp>
      <p:pic>
        <p:nvPicPr>
          <p:cNvPr id="13" name="OfficePLUS.cn-5">
            <a:hlinkClick r:id="rId3"/>
            <a:extLst>
              <a:ext uri="{FF2B5EF4-FFF2-40B4-BE49-F238E27FC236}">
                <a16:creationId xmlns:a16="http://schemas.microsoft.com/office/drawing/2014/main" xmlns="" id="{6862DECD-32A8-4F9B-BDB1-A77E08ABB37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91738" y="295275"/>
            <a:ext cx="1828800" cy="243840"/>
          </a:xfrm>
          <a:prstGeom prst="rect">
            <a:avLst/>
          </a:prstGeom>
        </p:spPr>
      </p:pic>
      <p:sp>
        <p:nvSpPr>
          <p:cNvPr id="15" name="OfficePLUS.cn-6">
            <a:extLst>
              <a:ext uri="{FF2B5EF4-FFF2-40B4-BE49-F238E27FC236}">
                <a16:creationId xmlns:a16="http://schemas.microsoft.com/office/drawing/2014/main" xmlns="" id="{7FE0838A-2C5A-4127-97B4-7422D367B8C2}"/>
              </a:ext>
            </a:extLst>
          </p:cNvPr>
          <p:cNvSpPr txBox="1"/>
          <p:nvPr/>
        </p:nvSpPr>
        <p:spPr>
          <a:xfrm flipH="1">
            <a:off x="4334328" y="2828835"/>
            <a:ext cx="3826328" cy="1200329"/>
          </a:xfrm>
          <a:prstGeom prst="rect">
            <a:avLst/>
          </a:prstGeom>
          <a:noFill/>
        </p:spPr>
        <p:txBody>
          <a:bodyPr wrap="square" rtlCol="0">
            <a:spAutoFit/>
          </a:bodyPr>
          <a:lstStyle/>
          <a:p>
            <a:r>
              <a:rPr lang="zh-CN" altLang="en-US" sz="4400" dirty="0">
                <a:solidFill>
                  <a:srgbClr val="00B0F0"/>
                </a:solidFill>
                <a:ea typeface="思源宋体 Heavy" panose="02020900000000000000" pitchFamily="18" charset="-122"/>
                <a:cs typeface="阿里巴巴普惠体 L" panose="00020600040101010101" pitchFamily="18" charset="-122"/>
                <a:sym typeface="+mn-lt"/>
              </a:rPr>
              <a:t>在此输入标题</a:t>
            </a:r>
            <a:endParaRPr lang="en-US" altLang="zh-CN" sz="4400" dirty="0">
              <a:solidFill>
                <a:srgbClr val="00B0F0"/>
              </a:solidFill>
              <a:ea typeface="思源宋体 Heavy" panose="02020900000000000000" pitchFamily="18" charset="-122"/>
              <a:cs typeface="阿里巴巴普惠体 L" panose="00020600040101010101" pitchFamily="18" charset="-122"/>
              <a:sym typeface="+mn-lt"/>
            </a:endParaRPr>
          </a:p>
          <a:p>
            <a:r>
              <a:rPr lang="en-US" altLang="zh-CN" sz="2800" dirty="0">
                <a:solidFill>
                  <a:srgbClr val="00B0F0"/>
                </a:solidFill>
                <a:ea typeface="思源宋体 Heavy" panose="02020900000000000000"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3091114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xmlns="" id="{9896A02C-F64F-4A2A-AFB3-2ACAADC0A422}"/>
              </a:ext>
            </a:extLst>
          </p:cNvPr>
          <p:cNvSpPr txBox="1"/>
          <p:nvPr/>
        </p:nvSpPr>
        <p:spPr>
          <a:xfrm>
            <a:off x="6806676" y="2458251"/>
            <a:ext cx="3638149" cy="923330"/>
          </a:xfrm>
          <a:prstGeom prst="rect">
            <a:avLst/>
          </a:prstGeom>
          <a:noFill/>
        </p:spPr>
        <p:txBody>
          <a:bodyPr wrap="square" rtlCol="0">
            <a:spAutoFit/>
          </a:bodyPr>
          <a:lstStyle/>
          <a:p>
            <a:r>
              <a:rPr lang="en-US" altLang="zh-CN" sz="5400" b="1" dirty="0">
                <a:solidFill>
                  <a:srgbClr val="00B0F0"/>
                </a:solidFill>
                <a:ea typeface="微软雅黑" panose="020B0503020204020204" pitchFamily="34" charset="-122"/>
                <a:sym typeface="+mn-lt"/>
              </a:rPr>
              <a:t>2020</a:t>
            </a:r>
          </a:p>
        </p:txBody>
      </p:sp>
      <p:sp>
        <p:nvSpPr>
          <p:cNvPr id="7" name="OfficePLUS.cn-2">
            <a:extLst>
              <a:ext uri="{FF2B5EF4-FFF2-40B4-BE49-F238E27FC236}">
                <a16:creationId xmlns:a16="http://schemas.microsoft.com/office/drawing/2014/main" xmlns="" id="{738CCD44-48A7-4DE1-AA46-CFD6B73E5C8C}"/>
              </a:ext>
            </a:extLst>
          </p:cNvPr>
          <p:cNvSpPr/>
          <p:nvPr/>
        </p:nvSpPr>
        <p:spPr>
          <a:xfrm>
            <a:off x="558276" y="2969647"/>
            <a:ext cx="4699524" cy="17854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sym typeface="+mn-lt"/>
            </a:endParaRPr>
          </a:p>
        </p:txBody>
      </p:sp>
      <p:sp>
        <p:nvSpPr>
          <p:cNvPr id="11" name="OfficePLUS.cn-3">
            <a:extLst>
              <a:ext uri="{FF2B5EF4-FFF2-40B4-BE49-F238E27FC236}">
                <a16:creationId xmlns:a16="http://schemas.microsoft.com/office/drawing/2014/main" xmlns="" id="{52539C85-7A28-4F30-9977-111621CFE420}"/>
              </a:ext>
            </a:extLst>
          </p:cNvPr>
          <p:cNvSpPr txBox="1">
            <a:spLocks noChangeArrowheads="1"/>
          </p:cNvSpPr>
          <p:nvPr/>
        </p:nvSpPr>
        <p:spPr bwMode="auto">
          <a:xfrm>
            <a:off x="6816935" y="3342141"/>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solidFill>
                  <a:srgbClr val="102B49"/>
                </a:solidFill>
                <a:latin typeface="+mn-lt"/>
                <a:ea typeface="+mn-ea"/>
                <a:cs typeface="+mn-ea"/>
                <a:sym typeface="+mn-lt"/>
              </a:rPr>
              <a:t>在此输入标题</a:t>
            </a:r>
          </a:p>
        </p:txBody>
      </p:sp>
      <p:sp>
        <p:nvSpPr>
          <p:cNvPr id="13" name="OfficePLUS.cn-4">
            <a:extLst>
              <a:ext uri="{FF2B5EF4-FFF2-40B4-BE49-F238E27FC236}">
                <a16:creationId xmlns:a16="http://schemas.microsoft.com/office/drawing/2014/main" xmlns="" id="{521E0D73-D9AA-479C-9CCC-DFFA96FBC91F}"/>
              </a:ext>
            </a:extLst>
          </p:cNvPr>
          <p:cNvSpPr/>
          <p:nvPr/>
        </p:nvSpPr>
        <p:spPr>
          <a:xfrm>
            <a:off x="6811963" y="4037919"/>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rgbClr val="102B49"/>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rgbClr val="102B49"/>
                </a:solidFill>
                <a:cs typeface="+mn-ea"/>
                <a:sym typeface="+mn-lt"/>
              </a:rPr>
              <a:t>在此输入正文内容在此输入正文内容</a:t>
            </a:r>
          </a:p>
        </p:txBody>
      </p:sp>
      <p:pic>
        <p:nvPicPr>
          <p:cNvPr id="17" name="OfficePLUS.cn-5">
            <a:extLst>
              <a:ext uri="{FF2B5EF4-FFF2-40B4-BE49-F238E27FC236}">
                <a16:creationId xmlns:a16="http://schemas.microsoft.com/office/drawing/2014/main" xmlns="" id="{5C1FD6A9-52F9-4A1F-8140-AB0A306A86C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27099" y="2473400"/>
            <a:ext cx="4699001" cy="1911199"/>
          </a:xfrm>
          <a:prstGeom prst="roundRect">
            <a:avLst>
              <a:gd name="adj" fmla="val 8313"/>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127000" dir="5400000" algn="t" rotWithShape="0">
              <a:prstClr val="black">
                <a:alpha val="40000"/>
              </a:prstClr>
            </a:outerShdw>
          </a:effectLst>
        </p:spPr>
      </p:pic>
      <p:sp>
        <p:nvSpPr>
          <p:cNvPr id="19" name="OfficePLUS.cn-6"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491D8390-6D21-4F65-AF66-A04254FD9DFE}"/>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Hans" sz="1400" spc="100" dirty="0">
                <a:solidFill>
                  <a:schemeClr val="tx1">
                    <a:lumMod val="85000"/>
                    <a:lumOff val="15000"/>
                  </a:schemeClr>
                </a:solidFill>
                <a:ea typeface="Playfair Display" charset="0"/>
                <a:cs typeface="Playfair Display" charset="0"/>
                <a:sym typeface="+mn-lt"/>
              </a:rPr>
              <a:t>0</a:t>
            </a:r>
            <a:r>
              <a:rPr kumimoji="1" lang="en-US" altLang="zh-CN" sz="1400" spc="100" dirty="0">
                <a:solidFill>
                  <a:schemeClr val="tx1">
                    <a:lumMod val="85000"/>
                    <a:lumOff val="15000"/>
                  </a:schemeClr>
                </a:solidFill>
                <a:ea typeface="Playfair Display" charset="0"/>
                <a:cs typeface="Playfair Display" charset="0"/>
                <a:sym typeface="+mn-lt"/>
              </a:rPr>
              <a:t>4</a:t>
            </a:r>
            <a:endParaRPr kumimoji="1" lang="zh-CN" altLang="en-US" sz="1400" spc="100" dirty="0">
              <a:solidFill>
                <a:schemeClr val="tx1">
                  <a:lumMod val="85000"/>
                  <a:lumOff val="15000"/>
                </a:schemeClr>
              </a:solidFill>
              <a:ea typeface="Playfair Display" charset="0"/>
              <a:cs typeface="Playfair Display" charset="0"/>
              <a:sym typeface="+mn-lt"/>
            </a:endParaRPr>
          </a:p>
        </p:txBody>
      </p:sp>
    </p:spTree>
    <p:extLst>
      <p:ext uri="{BB962C8B-B14F-4D97-AF65-F5344CB8AC3E}">
        <p14:creationId xmlns:p14="http://schemas.microsoft.com/office/powerpoint/2010/main" val="2834497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xmlns="" id="{D7AC0F2F-68FF-4FFC-BB90-FF6C48DC0CDE}"/>
              </a:ext>
            </a:extLst>
          </p:cNvPr>
          <p:cNvSpPr/>
          <p:nvPr/>
        </p:nvSpPr>
        <p:spPr>
          <a:xfrm>
            <a:off x="2008312" y="1003014"/>
            <a:ext cx="9421402" cy="4711985"/>
          </a:xfrm>
          <a:prstGeom prst="rect">
            <a:avLst/>
          </a:prstGeom>
          <a:solidFill>
            <a:schemeClr val="bg1">
              <a:lumMod val="95000"/>
            </a:schemeClr>
          </a:solidFill>
          <a:ln>
            <a:noFill/>
          </a:ln>
          <a:effectLst>
            <a:outerShdw blurRad="254000" dist="1270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 name="OfficePLUS.cn-2">
            <a:extLst>
              <a:ext uri="{FF2B5EF4-FFF2-40B4-BE49-F238E27FC236}">
                <a16:creationId xmlns:a16="http://schemas.microsoft.com/office/drawing/2014/main" xmlns="" id="{009EF66C-A567-4932-A5B4-C5CD8DB11AC7}"/>
              </a:ext>
            </a:extLst>
          </p:cNvPr>
          <p:cNvSpPr/>
          <p:nvPr/>
        </p:nvSpPr>
        <p:spPr>
          <a:xfrm>
            <a:off x="609029" y="2184614"/>
            <a:ext cx="7833044" cy="3935003"/>
          </a:xfrm>
          <a:prstGeom prst="roundRect">
            <a:avLst>
              <a:gd name="adj" fmla="val 4864"/>
            </a:avLst>
          </a:prstGeom>
          <a:blipFill dpi="0" rotWithShape="1">
            <a:blip r:embed="rId2" cstate="screen">
              <a:extLst>
                <a:ext uri="{28A0092B-C50C-407E-A947-70E740481C1C}">
                  <a14:useLocalDpi xmlns:a14="http://schemas.microsoft.com/office/drawing/2010/main"/>
                </a:ext>
              </a:extLst>
            </a:blip>
            <a:srcRect/>
            <a:stretch>
              <a:fillRect/>
            </a:stretch>
          </a:blipFill>
          <a:ln>
            <a:noFill/>
          </a:ln>
          <a:effectLst>
            <a:outerShdw blurRad="254000" dist="1270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xmlns="" id="{45B2D946-FF18-41D5-8972-ED58138183B7}"/>
              </a:ext>
            </a:extLst>
          </p:cNvPr>
          <p:cNvSpPr/>
          <p:nvPr/>
        </p:nvSpPr>
        <p:spPr>
          <a:xfrm>
            <a:off x="6822040" y="782657"/>
            <a:ext cx="3820274" cy="4087339"/>
          </a:xfrm>
          <a:prstGeom prst="rect">
            <a:avLst/>
          </a:prstGeom>
          <a:solidFill>
            <a:srgbClr val="32353A"/>
          </a:solidFill>
          <a:ln>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1" name="OfficePLUS.cn-4">
            <a:extLst>
              <a:ext uri="{FF2B5EF4-FFF2-40B4-BE49-F238E27FC236}">
                <a16:creationId xmlns:a16="http://schemas.microsoft.com/office/drawing/2014/main" xmlns="" id="{DF33CFFA-E002-435E-83EF-4CF2E21516D4}"/>
              </a:ext>
            </a:extLst>
          </p:cNvPr>
          <p:cNvSpPr/>
          <p:nvPr/>
        </p:nvSpPr>
        <p:spPr>
          <a:xfrm>
            <a:off x="7172137" y="1414544"/>
            <a:ext cx="610656" cy="610656"/>
          </a:xfrm>
          <a:prstGeom prst="ellipse">
            <a:avLst/>
          </a:prstGeom>
          <a:solidFill>
            <a:schemeClr val="bg1"/>
          </a:solidFill>
          <a:ln>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C64FA"/>
                </a:solidFill>
                <a:sym typeface="+mn-lt"/>
              </a:rPr>
              <a:t>01</a:t>
            </a:r>
            <a:endParaRPr lang="zh-CN" altLang="en-US" dirty="0">
              <a:solidFill>
                <a:srgbClr val="1C64FA"/>
              </a:solidFill>
              <a:sym typeface="+mn-lt"/>
            </a:endParaRPr>
          </a:p>
        </p:txBody>
      </p:sp>
      <p:sp>
        <p:nvSpPr>
          <p:cNvPr id="15" name="OfficePLUS.cn-5">
            <a:extLst>
              <a:ext uri="{FF2B5EF4-FFF2-40B4-BE49-F238E27FC236}">
                <a16:creationId xmlns:a16="http://schemas.microsoft.com/office/drawing/2014/main" xmlns="" id="{F81401F8-C11F-424C-939E-5B5AFEEDE9F1}"/>
              </a:ext>
            </a:extLst>
          </p:cNvPr>
          <p:cNvSpPr/>
          <p:nvPr/>
        </p:nvSpPr>
        <p:spPr>
          <a:xfrm>
            <a:off x="7172137" y="2478234"/>
            <a:ext cx="610656" cy="610656"/>
          </a:xfrm>
          <a:prstGeom prst="ellipse">
            <a:avLst/>
          </a:prstGeom>
          <a:solidFill>
            <a:schemeClr val="bg1"/>
          </a:solidFill>
          <a:ln>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1C64FA"/>
                </a:solidFill>
                <a:sym typeface="+mn-lt"/>
              </a:rPr>
              <a:t>02</a:t>
            </a:r>
            <a:endParaRPr lang="zh-CN" altLang="en-US" sz="1600" dirty="0">
              <a:solidFill>
                <a:srgbClr val="1C64FA"/>
              </a:solidFill>
              <a:sym typeface="+mn-lt"/>
            </a:endParaRPr>
          </a:p>
        </p:txBody>
      </p:sp>
      <p:sp>
        <p:nvSpPr>
          <p:cNvPr id="19" name="OfficePLUS.cn-6">
            <a:extLst>
              <a:ext uri="{FF2B5EF4-FFF2-40B4-BE49-F238E27FC236}">
                <a16:creationId xmlns:a16="http://schemas.microsoft.com/office/drawing/2014/main" xmlns="" id="{40A651CC-E89E-454E-BFE3-FC3B10287A4B}"/>
              </a:ext>
            </a:extLst>
          </p:cNvPr>
          <p:cNvSpPr/>
          <p:nvPr/>
        </p:nvSpPr>
        <p:spPr>
          <a:xfrm>
            <a:off x="7172137" y="3522828"/>
            <a:ext cx="610656" cy="610656"/>
          </a:xfrm>
          <a:prstGeom prst="ellipse">
            <a:avLst/>
          </a:prstGeom>
          <a:solidFill>
            <a:schemeClr val="bg1"/>
          </a:solidFill>
          <a:ln>
            <a:noFill/>
          </a:ln>
          <a:effectLst>
            <a:outerShdw blurRad="2540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1C64FA"/>
                </a:solidFill>
                <a:sym typeface="+mn-lt"/>
              </a:rPr>
              <a:t>03</a:t>
            </a:r>
            <a:endParaRPr lang="zh-CN" altLang="en-US" sz="1600" dirty="0">
              <a:solidFill>
                <a:srgbClr val="1C64FA"/>
              </a:solidFill>
              <a:sym typeface="+mn-lt"/>
            </a:endParaRPr>
          </a:p>
        </p:txBody>
      </p:sp>
      <p:sp>
        <p:nvSpPr>
          <p:cNvPr id="25" name="OfficePLUS.cn-7"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D485DB74-6E0C-47B7-81BB-0D3D3F2E56D5}"/>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Hans" sz="1400" spc="100" dirty="0">
                <a:solidFill>
                  <a:schemeClr val="tx1">
                    <a:lumMod val="85000"/>
                    <a:lumOff val="15000"/>
                  </a:schemeClr>
                </a:solidFill>
                <a:ea typeface="Playfair Display" charset="0"/>
                <a:cs typeface="Playfair Display" charset="0"/>
                <a:sym typeface="+mn-lt"/>
              </a:rPr>
              <a:t>0</a:t>
            </a:r>
            <a:r>
              <a:rPr kumimoji="1" lang="en-US" altLang="zh-CN" sz="1400" spc="100" dirty="0">
                <a:solidFill>
                  <a:schemeClr val="tx1">
                    <a:lumMod val="85000"/>
                    <a:lumOff val="15000"/>
                  </a:schemeClr>
                </a:solidFill>
                <a:ea typeface="Playfair Display" charset="0"/>
                <a:cs typeface="Playfair Display" charset="0"/>
                <a:sym typeface="+mn-lt"/>
              </a:rPr>
              <a:t>5</a:t>
            </a:r>
            <a:endParaRPr kumimoji="1" lang="zh-CN" altLang="en-US" sz="1400" spc="100" dirty="0">
              <a:solidFill>
                <a:schemeClr val="tx1">
                  <a:lumMod val="85000"/>
                  <a:lumOff val="15000"/>
                </a:schemeClr>
              </a:solidFill>
              <a:ea typeface="Playfair Display" charset="0"/>
              <a:cs typeface="Playfair Display" charset="0"/>
              <a:sym typeface="+mn-lt"/>
            </a:endParaRPr>
          </a:p>
        </p:txBody>
      </p:sp>
      <p:sp>
        <p:nvSpPr>
          <p:cNvPr id="33" name="OfficePLUS.cn-8">
            <a:extLst>
              <a:ext uri="{FF2B5EF4-FFF2-40B4-BE49-F238E27FC236}">
                <a16:creationId xmlns:a16="http://schemas.microsoft.com/office/drawing/2014/main" xmlns="" id="{F2AB6269-D94E-436B-B44B-E7814601CFEA}"/>
              </a:ext>
            </a:extLst>
          </p:cNvPr>
          <p:cNvSpPr/>
          <p:nvPr/>
        </p:nvSpPr>
        <p:spPr>
          <a:xfrm>
            <a:off x="7949107" y="133632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34" name="OfficePLUS.cn-9">
            <a:extLst>
              <a:ext uri="{FF2B5EF4-FFF2-40B4-BE49-F238E27FC236}">
                <a16:creationId xmlns:a16="http://schemas.microsoft.com/office/drawing/2014/main" xmlns="" id="{0810EF56-9A14-4E34-851F-FA8BC330B977}"/>
              </a:ext>
            </a:extLst>
          </p:cNvPr>
          <p:cNvSpPr/>
          <p:nvPr/>
        </p:nvSpPr>
        <p:spPr>
          <a:xfrm>
            <a:off x="7949107" y="2428524"/>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35" name="OfficePLUS.cn-10">
            <a:extLst>
              <a:ext uri="{FF2B5EF4-FFF2-40B4-BE49-F238E27FC236}">
                <a16:creationId xmlns:a16="http://schemas.microsoft.com/office/drawing/2014/main" xmlns="" id="{6355BD3F-57AE-4376-B1C1-21B01F3A1717}"/>
              </a:ext>
            </a:extLst>
          </p:cNvPr>
          <p:cNvSpPr/>
          <p:nvPr/>
        </p:nvSpPr>
        <p:spPr>
          <a:xfrm>
            <a:off x="7911007" y="3429000"/>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37" name="OfficePLUS.cn-11">
            <a:extLst>
              <a:ext uri="{FF2B5EF4-FFF2-40B4-BE49-F238E27FC236}">
                <a16:creationId xmlns:a16="http://schemas.microsoft.com/office/drawing/2014/main" xmlns="" id="{621BA4AC-2666-4527-A938-0F86A80C1189}"/>
              </a:ext>
            </a:extLst>
          </p:cNvPr>
          <p:cNvSpPr txBox="1"/>
          <p:nvPr/>
        </p:nvSpPr>
        <p:spPr>
          <a:xfrm flipH="1">
            <a:off x="2411186" y="1244600"/>
            <a:ext cx="3176814" cy="677108"/>
          </a:xfrm>
          <a:prstGeom prst="rect">
            <a:avLst/>
          </a:prstGeom>
          <a:noFill/>
        </p:spPr>
        <p:txBody>
          <a:bodyPr wrap="square" rtlCol="0">
            <a:spAutoFit/>
          </a:bodyPr>
          <a:lstStyle/>
          <a:p>
            <a:r>
              <a:rPr lang="zh-CN" altLang="en-US" sz="2400" b="1" dirty="0">
                <a:solidFill>
                  <a:srgbClr val="00B0F0"/>
                </a:solidFill>
                <a:cs typeface="+mn-ea"/>
                <a:sym typeface="+mn-lt"/>
              </a:rPr>
              <a:t>在此输入标题</a:t>
            </a:r>
            <a:endParaRPr lang="en-US" altLang="zh-CN" sz="2400" b="1" dirty="0">
              <a:solidFill>
                <a:srgbClr val="00B0F0"/>
              </a:solidFill>
              <a:cs typeface="+mn-ea"/>
              <a:sym typeface="+mn-lt"/>
            </a:endParaRPr>
          </a:p>
          <a:p>
            <a:r>
              <a:rPr lang="en-US" altLang="zh-CN" sz="1400" b="1" dirty="0">
                <a:solidFill>
                  <a:srgbClr val="00B0F0"/>
                </a:solidFill>
                <a:cs typeface="+mn-ea"/>
                <a:sym typeface="+mn-lt"/>
              </a:rPr>
              <a:t>Enter title here</a:t>
            </a:r>
          </a:p>
        </p:txBody>
      </p:sp>
    </p:spTree>
    <p:extLst>
      <p:ext uri="{BB962C8B-B14F-4D97-AF65-F5344CB8AC3E}">
        <p14:creationId xmlns:p14="http://schemas.microsoft.com/office/powerpoint/2010/main" val="41728862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OfficePLUS.cn-1">
            <a:extLst>
              <a:ext uri="{FF2B5EF4-FFF2-40B4-BE49-F238E27FC236}">
                <a16:creationId xmlns:a16="http://schemas.microsoft.com/office/drawing/2014/main" xmlns="" id="{910183A3-0819-4727-8E44-ADE81DBFB7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2868" y="1428750"/>
            <a:ext cx="6832332" cy="4000500"/>
          </a:xfrm>
          <a:prstGeom prst="roundRect">
            <a:avLst>
              <a:gd name="adj" fmla="val 451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596900" sx="102000" sy="102000" algn="ctr" rotWithShape="0">
              <a:prstClr val="black">
                <a:alpha val="16000"/>
              </a:prstClr>
            </a:outerShdw>
          </a:effectLst>
        </p:spPr>
      </p:pic>
      <p:sp>
        <p:nvSpPr>
          <p:cNvPr id="5" name="OfficePLUS.cn-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810B11EF-8865-4E9F-BAB1-1B5787F0894D}"/>
              </a:ext>
            </a:extLst>
          </p:cNvPr>
          <p:cNvSpPr txBox="1"/>
          <p:nvPr/>
        </p:nvSpPr>
        <p:spPr>
          <a:xfrm>
            <a:off x="7894993" y="1328737"/>
            <a:ext cx="3663034" cy="1138773"/>
          </a:xfrm>
          <a:prstGeom prst="rect">
            <a:avLst/>
          </a:prstGeom>
          <a:noFill/>
        </p:spPr>
        <p:txBody>
          <a:bodyPr wrap="square" rtlCol="0">
            <a:spAutoFit/>
          </a:bodyPr>
          <a:lstStyle/>
          <a:p>
            <a:r>
              <a:rPr kumimoji="1" lang="en-US" altLang="zh-Hans" sz="2800" spc="800" dirty="0">
                <a:solidFill>
                  <a:schemeClr val="tx1">
                    <a:lumMod val="85000"/>
                    <a:lumOff val="15000"/>
                  </a:schemeClr>
                </a:solidFill>
                <a:ea typeface="Josefin Sans" charset="0"/>
                <a:cs typeface="Josefin Sans" charset="0"/>
                <a:sym typeface="+mn-lt"/>
              </a:rPr>
              <a:t>Office</a:t>
            </a:r>
          </a:p>
          <a:p>
            <a:r>
              <a:rPr kumimoji="1" lang="en-US" altLang="zh-Hans" sz="4000" b="1" spc="800" dirty="0">
                <a:solidFill>
                  <a:schemeClr val="tx1">
                    <a:lumMod val="85000"/>
                    <a:lumOff val="15000"/>
                  </a:schemeClr>
                </a:solidFill>
                <a:ea typeface="+mj-ea"/>
                <a:cs typeface="Josefin Sans" charset="0"/>
                <a:sym typeface="+mn-lt"/>
              </a:rPr>
              <a:t>PLUS.cn</a:t>
            </a:r>
          </a:p>
        </p:txBody>
      </p:sp>
      <p:sp>
        <p:nvSpPr>
          <p:cNvPr id="15" name="OfficePLUS.cn-3">
            <a:extLst>
              <a:ext uri="{FF2B5EF4-FFF2-40B4-BE49-F238E27FC236}">
                <a16:creationId xmlns:a16="http://schemas.microsoft.com/office/drawing/2014/main" xmlns="" id="{55FD9BD6-DDFF-41C3-95AC-27386F9BBA5C}"/>
              </a:ext>
            </a:extLst>
          </p:cNvPr>
          <p:cNvSpPr txBox="1">
            <a:spLocks noChangeArrowheads="1"/>
          </p:cNvSpPr>
          <p:nvPr/>
        </p:nvSpPr>
        <p:spPr bwMode="auto">
          <a:xfrm>
            <a:off x="7858335" y="316739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solidFill>
                  <a:schemeClr val="tx1"/>
                </a:solidFill>
                <a:latin typeface="+mn-lt"/>
                <a:ea typeface="+mn-ea"/>
                <a:cs typeface="+mn-ea"/>
                <a:sym typeface="+mn-lt"/>
              </a:rPr>
              <a:t>在此输入标题</a:t>
            </a:r>
          </a:p>
        </p:txBody>
      </p:sp>
      <p:sp>
        <p:nvSpPr>
          <p:cNvPr id="17" name="OfficePLUS.cn-4">
            <a:extLst>
              <a:ext uri="{FF2B5EF4-FFF2-40B4-BE49-F238E27FC236}">
                <a16:creationId xmlns:a16="http://schemas.microsoft.com/office/drawing/2014/main" xmlns="" id="{E724FD00-1360-4478-AC40-69370B5A14CB}"/>
              </a:ext>
            </a:extLst>
          </p:cNvPr>
          <p:cNvSpPr/>
          <p:nvPr/>
        </p:nvSpPr>
        <p:spPr>
          <a:xfrm>
            <a:off x="7853363" y="3950254"/>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9" name="OfficePLUS.cn-5">
            <a:extLst>
              <a:ext uri="{FF2B5EF4-FFF2-40B4-BE49-F238E27FC236}">
                <a16:creationId xmlns:a16="http://schemas.microsoft.com/office/drawing/2014/main" xmlns="" id="{D243520D-91AD-413B-AD7B-8C0D5DA9452B}"/>
              </a:ext>
            </a:extLst>
          </p:cNvPr>
          <p:cNvSpPr/>
          <p:nvPr/>
        </p:nvSpPr>
        <p:spPr>
          <a:xfrm>
            <a:off x="7866063" y="4707952"/>
            <a:ext cx="3172862" cy="702052"/>
          </a:xfrm>
          <a:prstGeom prst="rect">
            <a:avLst/>
          </a:prstGeom>
        </p:spPr>
        <p:txBody>
          <a:bodyPr wrap="square">
            <a:spAutoFit/>
          </a:bodyPr>
          <a:lstStyle/>
          <a:p>
            <a:pPr>
              <a:lnSpc>
                <a:spcPct val="150000"/>
              </a:lnSpc>
            </a:pPr>
            <a:r>
              <a:rPr lang="en-US" altLang="zh-CN" sz="1400" cap="all" dirty="0">
                <a:solidFill>
                  <a:srgbClr val="102B49"/>
                </a:solidFill>
                <a:cs typeface="+mn-ea"/>
                <a:sym typeface="+mn-lt"/>
              </a:rPr>
              <a:t>Please enter your title</a:t>
            </a:r>
          </a:p>
          <a:p>
            <a:pPr>
              <a:lnSpc>
                <a:spcPct val="150000"/>
              </a:lnSpc>
            </a:pPr>
            <a:r>
              <a:rPr lang="en-US" altLang="zh-CN" sz="1400" cap="all" dirty="0">
                <a:solidFill>
                  <a:srgbClr val="102B49"/>
                </a:solidFill>
                <a:cs typeface="+mn-ea"/>
                <a:sym typeface="+mn-lt"/>
              </a:rPr>
              <a:t>Please enter your title</a:t>
            </a:r>
            <a:endParaRPr lang="zh-CN" altLang="en-US" sz="1400" cap="all" dirty="0">
              <a:solidFill>
                <a:srgbClr val="102B49"/>
              </a:solidFill>
              <a:cs typeface="+mn-ea"/>
              <a:sym typeface="+mn-lt"/>
            </a:endParaRPr>
          </a:p>
        </p:txBody>
      </p:sp>
      <p:sp>
        <p:nvSpPr>
          <p:cNvPr id="23" name="OfficePLUS.cn-6"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BE3EDB3A-BACA-4883-B2D2-4877104944CD}"/>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Hans" sz="1400" spc="100" dirty="0">
                <a:solidFill>
                  <a:schemeClr val="tx1">
                    <a:lumMod val="85000"/>
                    <a:lumOff val="15000"/>
                  </a:schemeClr>
                </a:solidFill>
                <a:ea typeface="Playfair Display" charset="0"/>
                <a:cs typeface="Playfair Display" charset="0"/>
                <a:sym typeface="+mn-lt"/>
              </a:rPr>
              <a:t>06</a:t>
            </a:r>
            <a:endParaRPr kumimoji="1" lang="zh-CN" altLang="en-US" sz="1400" spc="100" dirty="0">
              <a:solidFill>
                <a:schemeClr val="tx1">
                  <a:lumMod val="85000"/>
                  <a:lumOff val="15000"/>
                </a:schemeClr>
              </a:solidFill>
              <a:ea typeface="Playfair Display" charset="0"/>
              <a:cs typeface="Playfair Display" charset="0"/>
              <a:sym typeface="+mn-lt"/>
            </a:endParaRPr>
          </a:p>
        </p:txBody>
      </p:sp>
    </p:spTree>
    <p:extLst>
      <p:ext uri="{BB962C8B-B14F-4D97-AF65-F5344CB8AC3E}">
        <p14:creationId xmlns:p14="http://schemas.microsoft.com/office/powerpoint/2010/main" val="801286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xmlns="" id="{C5C26942-6266-4731-936A-0968EA8712F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p:spPr>
      </p:pic>
      <p:sp>
        <p:nvSpPr>
          <p:cNvPr id="5" name="OfficePLUS.cn-2">
            <a:extLst>
              <a:ext uri="{FF2B5EF4-FFF2-40B4-BE49-F238E27FC236}">
                <a16:creationId xmlns:a16="http://schemas.microsoft.com/office/drawing/2014/main" xmlns="" id="{949ADCD2-71CF-42E1-851E-6CF8EAD5EA96}"/>
              </a:ext>
            </a:extLst>
          </p:cNvPr>
          <p:cNvSpPr/>
          <p:nvPr/>
        </p:nvSpPr>
        <p:spPr>
          <a:xfrm>
            <a:off x="0" y="0"/>
            <a:ext cx="12192000" cy="6858000"/>
          </a:xfrm>
          <a:prstGeom prst="rect">
            <a:avLst/>
          </a:prstGeom>
          <a:gradFill>
            <a:gsLst>
              <a:gs pos="17700">
                <a:srgbClr val="F2F2F2">
                  <a:alpha val="88000"/>
                </a:srgbClr>
              </a:gs>
              <a:gs pos="0">
                <a:schemeClr val="bg1">
                  <a:lumMod val="95000"/>
                </a:schemeClr>
              </a:gs>
              <a:gs pos="100000">
                <a:schemeClr val="bg1">
                  <a:lumMod val="95000"/>
                  <a:alpha val="0"/>
                </a:schemeClr>
              </a:gs>
            </a:gsLst>
            <a:lin ang="282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grpSp>
        <p:nvGrpSpPr>
          <p:cNvPr id="6" name="OfficePLUS.cn-3">
            <a:extLst>
              <a:ext uri="{FF2B5EF4-FFF2-40B4-BE49-F238E27FC236}">
                <a16:creationId xmlns:a16="http://schemas.microsoft.com/office/drawing/2014/main" xmlns="" id="{304AB006-0232-40F5-8874-79E04AFA4BE0}"/>
              </a:ext>
            </a:extLst>
          </p:cNvPr>
          <p:cNvGrpSpPr/>
          <p:nvPr/>
        </p:nvGrpSpPr>
        <p:grpSpPr>
          <a:xfrm>
            <a:off x="717878" y="1645891"/>
            <a:ext cx="3299694" cy="3566217"/>
            <a:chOff x="2165684" y="1419637"/>
            <a:chExt cx="3708677" cy="4008234"/>
          </a:xfrm>
        </p:grpSpPr>
        <p:sp>
          <p:nvSpPr>
            <p:cNvPr id="7" name="OfficePLUS.cn-3-1">
              <a:extLst>
                <a:ext uri="{FF2B5EF4-FFF2-40B4-BE49-F238E27FC236}">
                  <a16:creationId xmlns:a16="http://schemas.microsoft.com/office/drawing/2014/main" xmlns="" id="{EEC8CBE7-612C-4166-A8A7-5DBE2DE50A60}"/>
                </a:ext>
              </a:extLst>
            </p:cNvPr>
            <p:cNvSpPr/>
            <p:nvPr/>
          </p:nvSpPr>
          <p:spPr>
            <a:xfrm>
              <a:off x="2326105" y="1666945"/>
              <a:ext cx="3548256" cy="3548256"/>
            </a:xfrm>
            <a:prstGeom prst="diamond">
              <a:avLst/>
            </a:prstGeom>
            <a:no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思源黑体 CN Light"/>
                <a:cs typeface="+mn-cs"/>
                <a:sym typeface="+mn-lt"/>
              </a:endParaRPr>
            </a:p>
          </p:txBody>
        </p:sp>
        <p:sp>
          <p:nvSpPr>
            <p:cNvPr id="8" name="OfficePLUS.cn-3-2">
              <a:extLst>
                <a:ext uri="{FF2B5EF4-FFF2-40B4-BE49-F238E27FC236}">
                  <a16:creationId xmlns:a16="http://schemas.microsoft.com/office/drawing/2014/main" xmlns="" id="{76803F8A-B7F6-4EF5-865D-F261A52CF7C9}"/>
                </a:ext>
              </a:extLst>
            </p:cNvPr>
            <p:cNvSpPr/>
            <p:nvPr/>
          </p:nvSpPr>
          <p:spPr>
            <a:xfrm>
              <a:off x="4764088" y="1419637"/>
              <a:ext cx="586971" cy="586971"/>
            </a:xfrm>
            <a:prstGeom prst="diamond">
              <a:avLst/>
            </a:prstGeom>
            <a:solidFill>
              <a:srgbClr val="00B0F0"/>
            </a:solid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Light"/>
                <a:cs typeface="+mn-cs"/>
                <a:sym typeface="+mn-lt"/>
              </a:endParaRPr>
            </a:p>
          </p:txBody>
        </p:sp>
        <p:sp>
          <p:nvSpPr>
            <p:cNvPr id="9" name="OfficePLUS.cn-3-3">
              <a:extLst>
                <a:ext uri="{FF2B5EF4-FFF2-40B4-BE49-F238E27FC236}">
                  <a16:creationId xmlns:a16="http://schemas.microsoft.com/office/drawing/2014/main" xmlns="" id="{8715584F-E00A-48E4-ACF4-D02F1587158B}"/>
                </a:ext>
              </a:extLst>
            </p:cNvPr>
            <p:cNvSpPr/>
            <p:nvPr/>
          </p:nvSpPr>
          <p:spPr>
            <a:xfrm>
              <a:off x="4764088" y="4840900"/>
              <a:ext cx="586971" cy="586971"/>
            </a:xfrm>
            <a:prstGeom prst="diamond">
              <a:avLst/>
            </a:prstGeom>
            <a:solidFill>
              <a:schemeClr val="bg1"/>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思源黑体 CN Light"/>
                <a:cs typeface="+mn-cs"/>
                <a:sym typeface="+mn-lt"/>
              </a:endParaRPr>
            </a:p>
          </p:txBody>
        </p:sp>
        <p:sp>
          <p:nvSpPr>
            <p:cNvPr id="10" name="OfficePLUS.cn-3-4">
              <a:extLst>
                <a:ext uri="{FF2B5EF4-FFF2-40B4-BE49-F238E27FC236}">
                  <a16:creationId xmlns:a16="http://schemas.microsoft.com/office/drawing/2014/main" xmlns="" id="{C1739D6D-FDEC-4B42-969E-54FE0CE15D89}"/>
                </a:ext>
              </a:extLst>
            </p:cNvPr>
            <p:cNvSpPr/>
            <p:nvPr/>
          </p:nvSpPr>
          <p:spPr>
            <a:xfrm>
              <a:off x="2165684" y="4070917"/>
              <a:ext cx="586971" cy="586971"/>
            </a:xfrm>
            <a:prstGeom prst="diamond">
              <a:avLst/>
            </a:prstGeom>
            <a:solidFill>
              <a:schemeClr val="bg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Light"/>
                <a:cs typeface="+mn-cs"/>
                <a:sym typeface="+mn-lt"/>
              </a:endParaRPr>
            </a:p>
          </p:txBody>
        </p:sp>
      </p:grpSp>
      <p:sp>
        <p:nvSpPr>
          <p:cNvPr id="11" name="OfficePLUS.cn-4">
            <a:extLst>
              <a:ext uri="{FF2B5EF4-FFF2-40B4-BE49-F238E27FC236}">
                <a16:creationId xmlns:a16="http://schemas.microsoft.com/office/drawing/2014/main" xmlns="" id="{93FBE809-3923-44D0-A95C-29829A4C2F54}"/>
              </a:ext>
            </a:extLst>
          </p:cNvPr>
          <p:cNvSpPr txBox="1"/>
          <p:nvPr/>
        </p:nvSpPr>
        <p:spPr>
          <a:xfrm>
            <a:off x="1270658" y="3053276"/>
            <a:ext cx="312946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00B0F0"/>
                </a:solidFill>
                <a:effectLst/>
                <a:uLnTx/>
                <a:uFillTx/>
                <a:ea typeface="思源宋体 Heavy" panose="02020900000000000000" pitchFamily="18" charset="-122"/>
                <a:cs typeface="+mn-cs"/>
                <a:sym typeface="+mn-lt"/>
              </a:rPr>
              <a:t>Part 02</a:t>
            </a:r>
            <a:endParaRPr kumimoji="0" lang="zh-CN" altLang="en-US" sz="4800" b="0" i="0" u="none" strike="noStrike" kern="1200" cap="none" spc="0" normalizeH="0" baseline="0" noProof="0" dirty="0">
              <a:ln>
                <a:noFill/>
              </a:ln>
              <a:solidFill>
                <a:srgbClr val="00B0F0"/>
              </a:solidFill>
              <a:effectLst/>
              <a:uLnTx/>
              <a:uFillTx/>
              <a:ea typeface="思源宋体 Heavy" panose="02020900000000000000" pitchFamily="18" charset="-122"/>
              <a:cs typeface="+mn-cs"/>
              <a:sym typeface="+mn-lt"/>
            </a:endParaRPr>
          </a:p>
        </p:txBody>
      </p:sp>
      <p:pic>
        <p:nvPicPr>
          <p:cNvPr id="13" name="OfficePLUS.cn-5">
            <a:hlinkClick r:id="rId3"/>
            <a:extLst>
              <a:ext uri="{FF2B5EF4-FFF2-40B4-BE49-F238E27FC236}">
                <a16:creationId xmlns:a16="http://schemas.microsoft.com/office/drawing/2014/main" xmlns="" id="{6862DECD-32A8-4F9B-BDB1-A77E08ABB37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91738" y="295275"/>
            <a:ext cx="1828800" cy="243840"/>
          </a:xfrm>
          <a:prstGeom prst="rect">
            <a:avLst/>
          </a:prstGeom>
        </p:spPr>
      </p:pic>
      <p:sp>
        <p:nvSpPr>
          <p:cNvPr id="15" name="OfficePLUS.cn-6">
            <a:extLst>
              <a:ext uri="{FF2B5EF4-FFF2-40B4-BE49-F238E27FC236}">
                <a16:creationId xmlns:a16="http://schemas.microsoft.com/office/drawing/2014/main" xmlns="" id="{7FE0838A-2C5A-4127-97B4-7422D367B8C2}"/>
              </a:ext>
            </a:extLst>
          </p:cNvPr>
          <p:cNvSpPr txBox="1"/>
          <p:nvPr/>
        </p:nvSpPr>
        <p:spPr>
          <a:xfrm flipH="1">
            <a:off x="4334328" y="2828835"/>
            <a:ext cx="382632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B0F0"/>
                </a:solidFill>
                <a:effectLst/>
                <a:uLnTx/>
                <a:uFillTx/>
                <a:ea typeface="思源宋体 Heavy" panose="02020900000000000000" pitchFamily="18" charset="-122"/>
                <a:cs typeface="阿里巴巴普惠体 L" panose="00020600040101010101" pitchFamily="18" charset="-122"/>
                <a:sym typeface="+mn-lt"/>
              </a:rPr>
              <a:t>在此输入标题</a:t>
            </a:r>
            <a:endParaRPr kumimoji="0" lang="en-US" altLang="zh-CN" sz="4400" b="0" i="0" u="none" strike="noStrike" kern="1200" cap="none" spc="0" normalizeH="0" baseline="0" noProof="0" dirty="0">
              <a:ln>
                <a:noFill/>
              </a:ln>
              <a:solidFill>
                <a:srgbClr val="00B0F0"/>
              </a:solidFill>
              <a:effectLst/>
              <a:uLnTx/>
              <a:uFillTx/>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B0F0"/>
                </a:solidFill>
                <a:effectLst/>
                <a:uLnTx/>
                <a:uFillTx/>
                <a:ea typeface="思源宋体 Heavy" panose="02020900000000000000"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5231047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fficePLUS.cn-1">
            <a:extLst>
              <a:ext uri="{FF2B5EF4-FFF2-40B4-BE49-F238E27FC236}">
                <a16:creationId xmlns:a16="http://schemas.microsoft.com/office/drawing/2014/main" xmlns="" id="{16CCE95F-939E-46BC-99D0-0F97BA433D9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7" name="OfficePLUS.cn-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95B62FC1-4E36-4100-89B4-5B57F1F1DAED}"/>
              </a:ext>
            </a:extLst>
          </p:cNvPr>
          <p:cNvSpPr txBox="1"/>
          <p:nvPr/>
        </p:nvSpPr>
        <p:spPr>
          <a:xfrm>
            <a:off x="378585" y="333715"/>
            <a:ext cx="977050" cy="461665"/>
          </a:xfrm>
          <a:prstGeom prst="rect">
            <a:avLst/>
          </a:prstGeom>
          <a:noFill/>
        </p:spPr>
        <p:txBody>
          <a:bodyPr wrap="square" rtlCol="0">
            <a:spAutoFit/>
          </a:bodyPr>
          <a:lstStyle/>
          <a:p>
            <a:r>
              <a:rPr kumimoji="1" lang="en-US" altLang="zh-CN" sz="1200" spc="100" dirty="0">
                <a:solidFill>
                  <a:schemeClr val="bg1"/>
                </a:solidFill>
                <a:ea typeface="Playfair Display" charset="0"/>
                <a:cs typeface="Playfair Display" charset="0"/>
                <a:sym typeface="+mn-lt"/>
              </a:rPr>
              <a:t>GET</a:t>
            </a:r>
          </a:p>
          <a:p>
            <a:r>
              <a:rPr kumimoji="1" lang="en-US" altLang="zh-CN" sz="1200" spc="100" dirty="0">
                <a:solidFill>
                  <a:schemeClr val="bg1"/>
                </a:solidFill>
                <a:ea typeface="Playfair Display" charset="0"/>
                <a:cs typeface="Playfair Display" charset="0"/>
                <a:sym typeface="+mn-lt"/>
              </a:rPr>
              <a:t>THE BEST</a:t>
            </a:r>
            <a:endParaRPr kumimoji="1" lang="zh-CN" altLang="en-US" sz="1200" spc="100" dirty="0">
              <a:solidFill>
                <a:schemeClr val="bg1"/>
              </a:solidFill>
              <a:ea typeface="Playfair Display" charset="0"/>
              <a:cs typeface="Playfair Display" charset="0"/>
              <a:sym typeface="+mn-lt"/>
            </a:endParaRPr>
          </a:p>
        </p:txBody>
      </p:sp>
      <p:sp>
        <p:nvSpPr>
          <p:cNvPr id="9" name="OfficePLUS.cn-3"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F2082D37-451B-4266-B5FF-524B4A44F233}"/>
              </a:ext>
            </a:extLst>
          </p:cNvPr>
          <p:cNvSpPr txBox="1"/>
          <p:nvPr/>
        </p:nvSpPr>
        <p:spPr>
          <a:xfrm>
            <a:off x="388009" y="6293453"/>
            <a:ext cx="1782001" cy="253916"/>
          </a:xfrm>
          <a:prstGeom prst="rect">
            <a:avLst/>
          </a:prstGeom>
          <a:noFill/>
        </p:spPr>
        <p:txBody>
          <a:bodyPr wrap="square" rtlCol="0">
            <a:spAutoFit/>
          </a:bodyPr>
          <a:lstStyle/>
          <a:p>
            <a:r>
              <a:rPr kumimoji="1" lang="en-US" altLang="zh-Hans" sz="1050" b="1" spc="200" dirty="0">
                <a:solidFill>
                  <a:schemeClr val="bg1"/>
                </a:solidFill>
                <a:ea typeface="Josefin Sans" charset="0"/>
                <a:cs typeface="Josefin Sans" charset="0"/>
                <a:sym typeface="+mn-lt"/>
              </a:rPr>
              <a:t>OfficePLUS.cn</a:t>
            </a:r>
            <a:endParaRPr kumimoji="1" lang="zh-CN" altLang="en-US" sz="1050" b="1" spc="200" dirty="0">
              <a:solidFill>
                <a:schemeClr val="bg1"/>
              </a:solidFill>
              <a:ea typeface="Josefin Sans" charset="0"/>
              <a:cs typeface="Josefin Sans" charset="0"/>
              <a:sym typeface="+mn-lt"/>
            </a:endParaRPr>
          </a:p>
        </p:txBody>
      </p:sp>
      <p:sp>
        <p:nvSpPr>
          <p:cNvPr id="11" name="OfficePLUS.cn-4">
            <a:extLst>
              <a:ext uri="{FF2B5EF4-FFF2-40B4-BE49-F238E27FC236}">
                <a16:creationId xmlns:a16="http://schemas.microsoft.com/office/drawing/2014/main" xmlns="" id="{97E22634-0EA2-4BE9-8575-E0E4508BE907}"/>
              </a:ext>
            </a:extLst>
          </p:cNvPr>
          <p:cNvSpPr/>
          <p:nvPr/>
        </p:nvSpPr>
        <p:spPr>
          <a:xfrm>
            <a:off x="6519095" y="1965219"/>
            <a:ext cx="1321340" cy="812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2B49"/>
              </a:solidFill>
              <a:cs typeface="+mn-ea"/>
              <a:sym typeface="+mn-lt"/>
            </a:endParaRPr>
          </a:p>
        </p:txBody>
      </p:sp>
      <p:sp>
        <p:nvSpPr>
          <p:cNvPr id="13" name="OfficePLUS.cn-5">
            <a:extLst>
              <a:ext uri="{FF2B5EF4-FFF2-40B4-BE49-F238E27FC236}">
                <a16:creationId xmlns:a16="http://schemas.microsoft.com/office/drawing/2014/main" xmlns="" id="{4A777F43-CF03-4846-BBB4-1D2ADD663739}"/>
              </a:ext>
            </a:extLst>
          </p:cNvPr>
          <p:cNvSpPr txBox="1">
            <a:spLocks noChangeArrowheads="1"/>
          </p:cNvSpPr>
          <p:nvPr/>
        </p:nvSpPr>
        <p:spPr bwMode="auto">
          <a:xfrm>
            <a:off x="6958449" y="2138137"/>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800" b="1" dirty="0">
                <a:solidFill>
                  <a:schemeClr val="tx1"/>
                </a:solidFill>
                <a:latin typeface="+mn-lt"/>
                <a:ea typeface="+mn-ea"/>
                <a:cs typeface="+mn-ea"/>
                <a:sym typeface="+mn-lt"/>
              </a:rPr>
              <a:t>在此输入标题</a:t>
            </a:r>
          </a:p>
        </p:txBody>
      </p:sp>
      <p:sp>
        <p:nvSpPr>
          <p:cNvPr id="15" name="OfficePLUS.cn-6">
            <a:extLst>
              <a:ext uri="{FF2B5EF4-FFF2-40B4-BE49-F238E27FC236}">
                <a16:creationId xmlns:a16="http://schemas.microsoft.com/office/drawing/2014/main" xmlns="" id="{F2B75FC0-25D1-4944-AC55-3A5D8DE4D80F}"/>
              </a:ext>
            </a:extLst>
          </p:cNvPr>
          <p:cNvSpPr/>
          <p:nvPr/>
        </p:nvSpPr>
        <p:spPr>
          <a:xfrm>
            <a:off x="6924448" y="3356428"/>
            <a:ext cx="5267552" cy="968791"/>
          </a:xfrm>
          <a:prstGeom prst="rect">
            <a:avLst/>
          </a:prstGeom>
        </p:spPr>
        <p:txBody>
          <a:bodyPr wrap="square">
            <a:spAutoFit/>
          </a:bodyPr>
          <a:lstStyle/>
          <a:p>
            <a:pPr fontAlgn="base">
              <a:lnSpc>
                <a:spcPct val="150000"/>
              </a:lnSpc>
              <a:spcBef>
                <a:spcPct val="0"/>
              </a:spcBef>
              <a:spcAft>
                <a:spcPct val="0"/>
              </a:spcAft>
            </a:pPr>
            <a:r>
              <a:rPr lang="zh-CN" altLang="en-US" sz="2000" dirty="0">
                <a:cs typeface="+mn-ea"/>
                <a:sym typeface="+mn-lt"/>
              </a:rPr>
              <a:t>在此输入正文内容在此输入正文内容</a:t>
            </a:r>
          </a:p>
          <a:p>
            <a:pPr fontAlgn="base">
              <a:lnSpc>
                <a:spcPct val="150000"/>
              </a:lnSpc>
              <a:spcBef>
                <a:spcPct val="0"/>
              </a:spcBef>
              <a:spcAft>
                <a:spcPct val="0"/>
              </a:spcAft>
            </a:pPr>
            <a:r>
              <a:rPr lang="zh-CN" altLang="en-US" sz="2000" dirty="0">
                <a:cs typeface="+mn-ea"/>
                <a:sym typeface="+mn-lt"/>
              </a:rPr>
              <a:t>在此输入正文内容在此输入正文内容</a:t>
            </a:r>
          </a:p>
        </p:txBody>
      </p:sp>
      <p:sp>
        <p:nvSpPr>
          <p:cNvPr id="17" name="OfficePLUS.cn-7">
            <a:extLst>
              <a:ext uri="{FF2B5EF4-FFF2-40B4-BE49-F238E27FC236}">
                <a16:creationId xmlns:a16="http://schemas.microsoft.com/office/drawing/2014/main" xmlns="" id="{57869A67-89BE-4CAB-9419-FEFE8A120F11}"/>
              </a:ext>
            </a:extLst>
          </p:cNvPr>
          <p:cNvSpPr/>
          <p:nvPr/>
        </p:nvSpPr>
        <p:spPr>
          <a:xfrm>
            <a:off x="6924448" y="4460655"/>
            <a:ext cx="5267552" cy="968791"/>
          </a:xfrm>
          <a:prstGeom prst="rect">
            <a:avLst/>
          </a:prstGeom>
        </p:spPr>
        <p:txBody>
          <a:bodyPr wrap="square">
            <a:spAutoFit/>
          </a:bodyPr>
          <a:lstStyle/>
          <a:p>
            <a:pPr>
              <a:lnSpc>
                <a:spcPct val="150000"/>
              </a:lnSpc>
            </a:pPr>
            <a:r>
              <a:rPr lang="en-US" altLang="zh-CN" sz="2000" cap="all" dirty="0">
                <a:cs typeface="+mn-ea"/>
                <a:sym typeface="+mn-lt"/>
              </a:rPr>
              <a:t>Please enter your title</a:t>
            </a:r>
          </a:p>
          <a:p>
            <a:pPr>
              <a:lnSpc>
                <a:spcPct val="150000"/>
              </a:lnSpc>
            </a:pPr>
            <a:r>
              <a:rPr lang="en-US" altLang="zh-CN" sz="2000" cap="all" dirty="0">
                <a:cs typeface="+mn-ea"/>
                <a:sym typeface="+mn-lt"/>
              </a:rPr>
              <a:t>Please enter your title</a:t>
            </a:r>
            <a:endParaRPr lang="zh-CN" altLang="en-US" sz="2000" cap="all" dirty="0">
              <a:cs typeface="+mn-ea"/>
              <a:sym typeface="+mn-lt"/>
            </a:endParaRPr>
          </a:p>
        </p:txBody>
      </p:sp>
      <p:sp>
        <p:nvSpPr>
          <p:cNvPr id="19" name="OfficePLUS.cn-8"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CA503969-0A90-4736-9904-FBEF435E5D97}"/>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CN" sz="1400" spc="100" dirty="0">
                <a:solidFill>
                  <a:schemeClr val="tx1">
                    <a:lumMod val="85000"/>
                    <a:lumOff val="15000"/>
                  </a:schemeClr>
                </a:solidFill>
                <a:ea typeface="Playfair Display" charset="0"/>
                <a:cs typeface="Playfair Display" charset="0"/>
                <a:sym typeface="+mn-lt"/>
              </a:rPr>
              <a:t>08</a:t>
            </a:r>
            <a:endParaRPr kumimoji="1" lang="zh-CN" altLang="en-US" sz="1400" spc="100" dirty="0">
              <a:solidFill>
                <a:schemeClr val="tx1">
                  <a:lumMod val="85000"/>
                  <a:lumOff val="15000"/>
                </a:schemeClr>
              </a:solidFill>
              <a:ea typeface="Playfair Display" charset="0"/>
              <a:cs typeface="Playfair Display" charset="0"/>
              <a:sym typeface="+mn-lt"/>
            </a:endParaRPr>
          </a:p>
        </p:txBody>
      </p:sp>
    </p:spTree>
    <p:extLst>
      <p:ext uri="{BB962C8B-B14F-4D97-AF65-F5344CB8AC3E}">
        <p14:creationId xmlns:p14="http://schemas.microsoft.com/office/powerpoint/2010/main" val="1610513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OfficePLUS.cn-1">
            <a:extLst>
              <a:ext uri="{FF2B5EF4-FFF2-40B4-BE49-F238E27FC236}">
                <a16:creationId xmlns:a16="http://schemas.microsoft.com/office/drawing/2014/main" xmlns="" id="{7CEFD473-A001-4AD8-B9E8-ADE24AAF71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94971" y="1232899"/>
            <a:ext cx="3701142" cy="4132036"/>
          </a:xfrm>
          <a:prstGeom prst="roundRect">
            <a:avLst>
              <a:gd name="adj" fmla="val 451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596900" sx="110000" sy="110000" algn="ctr" rotWithShape="0">
              <a:prstClr val="black">
                <a:alpha val="16000"/>
              </a:prstClr>
            </a:outerShdw>
          </a:effectLst>
        </p:spPr>
      </p:pic>
      <p:sp>
        <p:nvSpPr>
          <p:cNvPr id="11" name="OfficePLUS.cn-2">
            <a:extLst>
              <a:ext uri="{FF2B5EF4-FFF2-40B4-BE49-F238E27FC236}">
                <a16:creationId xmlns:a16="http://schemas.microsoft.com/office/drawing/2014/main" xmlns="" id="{B9686837-4341-4B94-B34E-DF0E57509280}"/>
              </a:ext>
            </a:extLst>
          </p:cNvPr>
          <p:cNvSpPr/>
          <p:nvPr/>
        </p:nvSpPr>
        <p:spPr>
          <a:xfrm>
            <a:off x="1477765" y="3982088"/>
            <a:ext cx="3719245" cy="1432393"/>
          </a:xfrm>
          <a:custGeom>
            <a:avLst/>
            <a:gdLst>
              <a:gd name="connsiteX0" fmla="*/ 0 w 3719245"/>
              <a:gd name="connsiteY0" fmla="*/ 0 h 1432393"/>
              <a:gd name="connsiteX1" fmla="*/ 3719245 w 3719245"/>
              <a:gd name="connsiteY1" fmla="*/ 0 h 1432393"/>
              <a:gd name="connsiteX2" fmla="*/ 3719245 w 3719245"/>
              <a:gd name="connsiteY2" fmla="*/ 1285111 h 1432393"/>
              <a:gd name="connsiteX3" fmla="*/ 3571963 w 3719245"/>
              <a:gd name="connsiteY3" fmla="*/ 1432393 h 1432393"/>
              <a:gd name="connsiteX4" fmla="*/ 147282 w 3719245"/>
              <a:gd name="connsiteY4" fmla="*/ 1432393 h 1432393"/>
              <a:gd name="connsiteX5" fmla="*/ 0 w 3719245"/>
              <a:gd name="connsiteY5" fmla="*/ 1285111 h 1432393"/>
              <a:gd name="connsiteX6" fmla="*/ 0 w 3719245"/>
              <a:gd name="connsiteY6" fmla="*/ 0 h 143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9245" h="1432393">
                <a:moveTo>
                  <a:pt x="0" y="0"/>
                </a:moveTo>
                <a:lnTo>
                  <a:pt x="3719245" y="0"/>
                </a:lnTo>
                <a:lnTo>
                  <a:pt x="3719245" y="1285111"/>
                </a:lnTo>
                <a:cubicBezTo>
                  <a:pt x="3719245" y="1366453"/>
                  <a:pt x="3653305" y="1432393"/>
                  <a:pt x="3571963" y="1432393"/>
                </a:cubicBezTo>
                <a:lnTo>
                  <a:pt x="147282" y="1432393"/>
                </a:lnTo>
                <a:cubicBezTo>
                  <a:pt x="65940" y="1432393"/>
                  <a:pt x="0" y="1366453"/>
                  <a:pt x="0" y="1285111"/>
                </a:cubicBezTo>
                <a:lnTo>
                  <a:pt x="0" y="0"/>
                </a:lnTo>
                <a:close/>
              </a:path>
            </a:pathLst>
          </a:custGeom>
          <a:solidFill>
            <a:srgbClr val="FD5B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3">
            <a:extLst>
              <a:ext uri="{FF2B5EF4-FFF2-40B4-BE49-F238E27FC236}">
                <a16:creationId xmlns:a16="http://schemas.microsoft.com/office/drawing/2014/main" xmlns="" id="{388236FB-7859-4370-B395-59457EFF3BFE}"/>
              </a:ext>
            </a:extLst>
          </p:cNvPr>
          <p:cNvSpPr/>
          <p:nvPr/>
        </p:nvSpPr>
        <p:spPr>
          <a:xfrm>
            <a:off x="6994988" y="1232899"/>
            <a:ext cx="3719245" cy="4181582"/>
          </a:xfrm>
          <a:prstGeom prst="roundRect">
            <a:avLst>
              <a:gd name="adj" fmla="val 3960"/>
            </a:avLst>
          </a:prstGeom>
          <a:solidFill>
            <a:srgbClr val="002060"/>
          </a:solidFill>
          <a:ln>
            <a:noFill/>
          </a:ln>
          <a:effectLst>
            <a:outerShdw blurRad="254000" dist="127000" dir="5400000" algn="t"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 name="OfficePLUS.cn-4">
            <a:extLst>
              <a:ext uri="{FF2B5EF4-FFF2-40B4-BE49-F238E27FC236}">
                <a16:creationId xmlns:a16="http://schemas.microsoft.com/office/drawing/2014/main" xmlns="" id="{EFA4D490-C76B-494C-805F-7D8E6CA6D4C0}"/>
              </a:ext>
            </a:extLst>
          </p:cNvPr>
          <p:cNvSpPr txBox="1"/>
          <p:nvPr/>
        </p:nvSpPr>
        <p:spPr>
          <a:xfrm>
            <a:off x="7531174" y="1566862"/>
            <a:ext cx="2646878" cy="461665"/>
          </a:xfrm>
          <a:prstGeom prst="rect">
            <a:avLst/>
          </a:prstGeom>
          <a:noFill/>
        </p:spPr>
        <p:txBody>
          <a:bodyPr wrap="none" rtlCol="0">
            <a:spAutoFit/>
          </a:bodyPr>
          <a:lstStyle/>
          <a:p>
            <a:pPr algn="ctr"/>
            <a:r>
              <a:rPr lang="zh-CN" altLang="en-US" sz="2400" b="1" dirty="0">
                <a:solidFill>
                  <a:srgbClr val="FD5B1D"/>
                </a:solidFill>
                <a:ea typeface="微软雅黑" panose="020B0503020204020204" pitchFamily="34" charset="-122"/>
                <a:sym typeface="+mn-lt"/>
              </a:rPr>
              <a:t>在此输入您的标题</a:t>
            </a:r>
          </a:p>
        </p:txBody>
      </p:sp>
      <p:cxnSp>
        <p:nvCxnSpPr>
          <p:cNvPr id="8" name="OfficePLUS.cn-5">
            <a:extLst>
              <a:ext uri="{FF2B5EF4-FFF2-40B4-BE49-F238E27FC236}">
                <a16:creationId xmlns:a16="http://schemas.microsoft.com/office/drawing/2014/main" xmlns="" id="{AE307D7F-E4F7-4CEA-AA3B-9AA434999B1F}"/>
              </a:ext>
            </a:extLst>
          </p:cNvPr>
          <p:cNvCxnSpPr/>
          <p:nvPr/>
        </p:nvCxnSpPr>
        <p:spPr>
          <a:xfrm>
            <a:off x="8356314" y="2337832"/>
            <a:ext cx="996593" cy="0"/>
          </a:xfrm>
          <a:prstGeom prst="line">
            <a:avLst/>
          </a:prstGeom>
          <a:ln w="19050">
            <a:solidFill>
              <a:srgbClr val="FD5B1D"/>
            </a:solidFill>
          </a:ln>
        </p:spPr>
        <p:style>
          <a:lnRef idx="1">
            <a:schemeClr val="accent1"/>
          </a:lnRef>
          <a:fillRef idx="0">
            <a:schemeClr val="accent1"/>
          </a:fillRef>
          <a:effectRef idx="0">
            <a:schemeClr val="accent1"/>
          </a:effectRef>
          <a:fontRef idx="minor">
            <a:schemeClr val="tx1"/>
          </a:fontRef>
        </p:style>
      </p:cxnSp>
      <p:sp>
        <p:nvSpPr>
          <p:cNvPr id="17" name="OfficePLUS.cn-6">
            <a:extLst>
              <a:ext uri="{FF2B5EF4-FFF2-40B4-BE49-F238E27FC236}">
                <a16:creationId xmlns:a16="http://schemas.microsoft.com/office/drawing/2014/main" xmlns="" id="{6220E3FF-C620-48B5-A9FB-7A4BED95B79D}"/>
              </a:ext>
            </a:extLst>
          </p:cNvPr>
          <p:cNvSpPr txBox="1"/>
          <p:nvPr/>
        </p:nvSpPr>
        <p:spPr>
          <a:xfrm>
            <a:off x="2307728" y="4190287"/>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bg1"/>
                </a:solidFill>
                <a:ea typeface="微软雅黑" panose="020B0503020204020204" pitchFamily="34" charset="-122"/>
                <a:sym typeface="+mn-lt"/>
              </a:rPr>
              <a:t>在此输入标题</a:t>
            </a:r>
          </a:p>
        </p:txBody>
      </p:sp>
      <p:sp>
        <p:nvSpPr>
          <p:cNvPr id="19" name="OfficePLUS.cn-7">
            <a:extLst>
              <a:ext uri="{FF2B5EF4-FFF2-40B4-BE49-F238E27FC236}">
                <a16:creationId xmlns:a16="http://schemas.microsoft.com/office/drawing/2014/main" xmlns="" id="{CC6E6049-0F28-4622-8CFC-E84B6BFADB65}"/>
              </a:ext>
            </a:extLst>
          </p:cNvPr>
          <p:cNvSpPr/>
          <p:nvPr/>
        </p:nvSpPr>
        <p:spPr>
          <a:xfrm>
            <a:off x="2315750" y="4509055"/>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ea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ea typeface="+mn-ea"/>
                <a:sym typeface="+mn-lt"/>
              </a:rPr>
              <a:t>在此输入正文内容</a:t>
            </a:r>
          </a:p>
        </p:txBody>
      </p:sp>
      <p:sp>
        <p:nvSpPr>
          <p:cNvPr id="21" name="OfficePLUS.cn-8">
            <a:extLst>
              <a:ext uri="{FF2B5EF4-FFF2-40B4-BE49-F238E27FC236}">
                <a16:creationId xmlns:a16="http://schemas.microsoft.com/office/drawing/2014/main" xmlns="" id="{0B90F56A-C8C6-4064-AB61-496F31F34055}"/>
              </a:ext>
            </a:extLst>
          </p:cNvPr>
          <p:cNvSpPr/>
          <p:nvPr/>
        </p:nvSpPr>
        <p:spPr>
          <a:xfrm>
            <a:off x="7846742" y="2930854"/>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ea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ea typeface="+mn-ea"/>
                <a:sym typeface="+mn-lt"/>
              </a:rPr>
              <a:t>在此输入正文内容</a:t>
            </a:r>
          </a:p>
        </p:txBody>
      </p:sp>
      <p:sp>
        <p:nvSpPr>
          <p:cNvPr id="23" name="OfficePLUS.cn-9">
            <a:extLst>
              <a:ext uri="{FF2B5EF4-FFF2-40B4-BE49-F238E27FC236}">
                <a16:creationId xmlns:a16="http://schemas.microsoft.com/office/drawing/2014/main" xmlns="" id="{CE5BA144-B94C-43E4-8D50-5FAB00D54B95}"/>
              </a:ext>
            </a:extLst>
          </p:cNvPr>
          <p:cNvSpPr/>
          <p:nvPr/>
        </p:nvSpPr>
        <p:spPr>
          <a:xfrm>
            <a:off x="7184527" y="3608195"/>
            <a:ext cx="3262766" cy="705834"/>
          </a:xfrm>
          <a:prstGeom prst="rect">
            <a:avLst/>
          </a:prstGeom>
        </p:spPr>
        <p:txBody>
          <a:bodyPr wrap="square">
            <a:spAutoFit/>
          </a:bodyPr>
          <a:lstStyle/>
          <a:p>
            <a:pPr algn="ctr">
              <a:lnSpc>
                <a:spcPct val="150000"/>
              </a:lnSpc>
            </a:pPr>
            <a:r>
              <a:rPr lang="en-US" altLang="zh-CN" sz="1400" cap="all" dirty="0">
                <a:solidFill>
                  <a:schemeClr val="bg1"/>
                </a:solidFill>
                <a:sym typeface="+mn-lt"/>
              </a:rPr>
              <a:t>Please enter your title</a:t>
            </a:r>
          </a:p>
          <a:p>
            <a:pPr algn="ctr">
              <a:lnSpc>
                <a:spcPct val="150000"/>
              </a:lnSpc>
            </a:pPr>
            <a:r>
              <a:rPr lang="en-US" altLang="zh-CN" sz="1400" cap="all" dirty="0">
                <a:solidFill>
                  <a:schemeClr val="bg1"/>
                </a:solidFill>
                <a:sym typeface="+mn-lt"/>
              </a:rPr>
              <a:t>Please enter your title</a:t>
            </a:r>
            <a:endParaRPr lang="zh-CN" altLang="en-US" sz="1400" cap="all" dirty="0">
              <a:solidFill>
                <a:schemeClr val="bg1"/>
              </a:solidFill>
              <a:sym typeface="+mn-lt"/>
            </a:endParaRPr>
          </a:p>
        </p:txBody>
      </p:sp>
      <p:sp>
        <p:nvSpPr>
          <p:cNvPr id="24" name="OfficePLUS.cn-10">
            <a:extLst>
              <a:ext uri="{FF2B5EF4-FFF2-40B4-BE49-F238E27FC236}">
                <a16:creationId xmlns:a16="http://schemas.microsoft.com/office/drawing/2014/main" xmlns="" id="{38EA4947-E943-4DC0-BB70-729F0915B3F9}"/>
              </a:ext>
            </a:extLst>
          </p:cNvPr>
          <p:cNvSpPr/>
          <p:nvPr/>
        </p:nvSpPr>
        <p:spPr>
          <a:xfrm>
            <a:off x="8353142" y="4934858"/>
            <a:ext cx="179402" cy="179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5" name="OfficePLUS.cn-11">
            <a:extLst>
              <a:ext uri="{FF2B5EF4-FFF2-40B4-BE49-F238E27FC236}">
                <a16:creationId xmlns:a16="http://schemas.microsoft.com/office/drawing/2014/main" xmlns="" id="{CCD8A894-2F40-40FE-8104-AC7D5EB29F0A}"/>
              </a:ext>
            </a:extLst>
          </p:cNvPr>
          <p:cNvSpPr/>
          <p:nvPr/>
        </p:nvSpPr>
        <p:spPr>
          <a:xfrm>
            <a:off x="8730597" y="4934858"/>
            <a:ext cx="179402" cy="179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6" name="OfficePLUS.cn-12">
            <a:extLst>
              <a:ext uri="{FF2B5EF4-FFF2-40B4-BE49-F238E27FC236}">
                <a16:creationId xmlns:a16="http://schemas.microsoft.com/office/drawing/2014/main" xmlns="" id="{10C47D07-EEF6-4806-9086-10440AE802CE}"/>
              </a:ext>
            </a:extLst>
          </p:cNvPr>
          <p:cNvSpPr/>
          <p:nvPr/>
        </p:nvSpPr>
        <p:spPr>
          <a:xfrm>
            <a:off x="9108052" y="4934858"/>
            <a:ext cx="179402" cy="179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8" name="OfficePLUS.cn-13" descr="e7d195523061f1c01d60fa9f1cfcbfb3d7dea265119d71e15FBB43640B43E9A75E03FE54C774D5D4779ED45933E78901D3CB0E69E39D04A9E1E9B25CF060C4BCA4D072860494D0D8E683C2FE58414E15A257B8C98CAC931B2A91D95E391D8F56A6B197C339044743E4A827576812018FE092D8F796C38DC487F641821CDDB0736DD3EE0F684ACE40">
            <a:extLst>
              <a:ext uri="{FF2B5EF4-FFF2-40B4-BE49-F238E27FC236}">
                <a16:creationId xmlns:a16="http://schemas.microsoft.com/office/drawing/2014/main" xmlns="" id="{93C49B5B-B951-4686-A22D-9AA4E9429CB9}"/>
              </a:ext>
            </a:extLst>
          </p:cNvPr>
          <p:cNvSpPr txBox="1"/>
          <p:nvPr/>
        </p:nvSpPr>
        <p:spPr>
          <a:xfrm>
            <a:off x="11213834" y="6239592"/>
            <a:ext cx="659310" cy="307777"/>
          </a:xfrm>
          <a:prstGeom prst="rect">
            <a:avLst/>
          </a:prstGeom>
          <a:noFill/>
        </p:spPr>
        <p:txBody>
          <a:bodyPr wrap="square" rtlCol="0">
            <a:spAutoFit/>
          </a:bodyPr>
          <a:lstStyle/>
          <a:p>
            <a:pPr algn="r"/>
            <a:r>
              <a:rPr kumimoji="1" lang="en-US" altLang="zh-Hans" sz="1400" spc="100" dirty="0">
                <a:solidFill>
                  <a:schemeClr val="tx1">
                    <a:lumMod val="85000"/>
                    <a:lumOff val="15000"/>
                  </a:schemeClr>
                </a:solidFill>
                <a:ea typeface="Playfair Display" charset="0"/>
                <a:cs typeface="Playfair Display" charset="0"/>
                <a:sym typeface="+mn-lt"/>
              </a:rPr>
              <a:t>0</a:t>
            </a:r>
            <a:r>
              <a:rPr kumimoji="1" lang="en-US" altLang="zh-CN" sz="1400" spc="100" dirty="0">
                <a:solidFill>
                  <a:schemeClr val="tx1">
                    <a:lumMod val="85000"/>
                    <a:lumOff val="15000"/>
                  </a:schemeClr>
                </a:solidFill>
                <a:ea typeface="Playfair Display" charset="0"/>
                <a:cs typeface="Playfair Display" charset="0"/>
                <a:sym typeface="+mn-lt"/>
              </a:rPr>
              <a:t>9</a:t>
            </a:r>
            <a:endParaRPr kumimoji="1" lang="zh-CN" altLang="en-US" sz="1400" spc="100" dirty="0">
              <a:solidFill>
                <a:schemeClr val="tx1">
                  <a:lumMod val="85000"/>
                  <a:lumOff val="15000"/>
                </a:schemeClr>
              </a:solidFill>
              <a:ea typeface="Playfair Display" charset="0"/>
              <a:cs typeface="Playfair Display" charset="0"/>
              <a:sym typeface="+mn-lt"/>
            </a:endParaRPr>
          </a:p>
        </p:txBody>
      </p:sp>
      <p:sp>
        <p:nvSpPr>
          <p:cNvPr id="29" name="OfficePLUS.cn-14">
            <a:extLst>
              <a:ext uri="{FF2B5EF4-FFF2-40B4-BE49-F238E27FC236}">
                <a16:creationId xmlns:a16="http://schemas.microsoft.com/office/drawing/2014/main" xmlns="" id="{536B46D2-6BA7-4846-A6D4-BAEE9AA35DF7}"/>
              </a:ext>
            </a:extLst>
          </p:cNvPr>
          <p:cNvSpPr txBox="1"/>
          <p:nvPr/>
        </p:nvSpPr>
        <p:spPr>
          <a:xfrm>
            <a:off x="4136571" y="5762172"/>
            <a:ext cx="3918857" cy="369332"/>
          </a:xfrm>
          <a:prstGeom prst="rect">
            <a:avLst/>
          </a:prstGeom>
          <a:noFill/>
        </p:spPr>
        <p:txBody>
          <a:bodyPr wrap="square" rtlCol="0">
            <a:spAutoFit/>
          </a:bodyPr>
          <a:lstStyle/>
          <a:p>
            <a:pPr algn="ctr"/>
            <a:r>
              <a:rPr lang="en-US" altLang="zh-CN" cap="all" dirty="0">
                <a:sym typeface="+mn-lt"/>
              </a:rPr>
              <a:t>The place you want</a:t>
            </a:r>
            <a:endParaRPr lang="zh-CN" altLang="en-US" cap="all" dirty="0">
              <a:sym typeface="+mn-lt"/>
            </a:endParaRPr>
          </a:p>
        </p:txBody>
      </p:sp>
    </p:spTree>
    <p:extLst>
      <p:ext uri="{BB962C8B-B14F-4D97-AF65-F5344CB8AC3E}">
        <p14:creationId xmlns:p14="http://schemas.microsoft.com/office/powerpoint/2010/main" val="2909607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0lekpm5">
      <a:majorFont>
        <a:latin typeface="微软雅黑 Light" panose="020F0302020204030204"/>
        <a:ea typeface="微软雅黑"/>
        <a:cs typeface=""/>
      </a:majorFont>
      <a:minorFont>
        <a:latin typeface="微软雅黑 Light"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0lekpm5">
      <a:majorFont>
        <a:latin typeface="微软雅黑 Light" panose="020F0302020204030204"/>
        <a:ea typeface="微软雅黑"/>
        <a:cs typeface=""/>
      </a:majorFont>
      <a:minorFont>
        <a:latin typeface="微软雅黑 Light"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647</TotalTime>
  <Words>757</Words>
  <Application>Microsoft Office PowerPoint</Application>
  <PresentationFormat>宽屏</PresentationFormat>
  <Paragraphs>129</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Century Gothic</vt:lpstr>
      <vt:lpstr>Josefin Sans</vt:lpstr>
      <vt:lpstr>Lato</vt:lpstr>
      <vt:lpstr>Open Sans Light</vt:lpstr>
      <vt:lpstr>Playfair Display</vt:lpstr>
      <vt:lpstr>阿里巴巴普惠体 B</vt:lpstr>
      <vt:lpstr>阿里巴巴普惠体 L</vt:lpstr>
      <vt:lpstr>思源黑体 CN Light</vt:lpstr>
      <vt:lpstr>思源宋体 Heavy</vt:lpstr>
      <vt:lpstr>微软雅黑</vt:lpstr>
      <vt:lpstr>微软雅黑 Light</vt:lpstr>
      <vt:lpstr>Arial</vt:lpstr>
      <vt:lpstr>Segoe UI Light</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叶 宏泽</dc:creator>
  <cp:lastModifiedBy>YANGs</cp:lastModifiedBy>
  <cp:revision>25</cp:revision>
  <dcterms:created xsi:type="dcterms:W3CDTF">2020-08-26T05:38:35Z</dcterms:created>
  <dcterms:modified xsi:type="dcterms:W3CDTF">2020-08-31T13:33:20Z</dcterms:modified>
</cp:coreProperties>
</file>