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0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7" r:id="rId14"/>
    <p:sldId id="268" r:id="rId15"/>
    <p:sldId id="269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076477B-A704-4BB7-8C0C-6838FA1A64FB}">
          <p14:sldIdLst>
            <p14:sldId id="270"/>
            <p14:sldId id="271"/>
            <p14:sldId id="257"/>
            <p14:sldId id="258"/>
            <p14:sldId id="259"/>
            <p14:sldId id="260"/>
            <p14:sldId id="261"/>
            <p14:sldId id="262"/>
            <p14:sldId id="263"/>
            <p14:sldId id="265"/>
            <p14:sldId id="264"/>
          </p14:sldIdLst>
        </p14:section>
        <p14:section name="设计规范" id="{98DFD944-8AE4-48E7-9CDF-7FF34E9E3B52}">
          <p14:sldIdLst>
            <p14:sldId id="266"/>
            <p14:sldId id="267"/>
            <p14:sldId id="268"/>
            <p14:sldId id="269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24559"/>
    <a:srgbClr val="34A8D1"/>
    <a:srgbClr val="E06512"/>
    <a:srgbClr val="66CFE9"/>
    <a:srgbClr val="FCA448"/>
    <a:srgbClr val="FBDDB1"/>
    <a:srgbClr val="ECECEC"/>
    <a:srgbClr val="EAEAEA"/>
    <a:srgbClr val="E4E4E4"/>
    <a:srgbClr val="A4E2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4660"/>
  </p:normalViewPr>
  <p:slideViewPr>
    <p:cSldViewPr snapToGrid="0">
      <p:cViewPr varScale="1">
        <p:scale>
          <a:sx n="73" d="100"/>
          <a:sy n="73" d="100"/>
        </p:scale>
        <p:origin x="96" y="276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11.xml"/><Relationship Id="rId1" Type="http://schemas.microsoft.com/office/2011/relationships/chartStyle" Target="style11.xml"/><Relationship Id="rId5" Type="http://schemas.openxmlformats.org/officeDocument/2006/relationships/package" Target="../embeddings/Microsoft_Excel____11.xlsx"/><Relationship Id="rId4" Type="http://schemas.openxmlformats.org/officeDocument/2006/relationships/image" Target="../media/image4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3.xml"/><Relationship Id="rId1" Type="http://schemas.microsoft.com/office/2011/relationships/chartStyle" Target="style3.xml"/><Relationship Id="rId5" Type="http://schemas.openxmlformats.org/officeDocument/2006/relationships/package" Target="../embeddings/Microsoft_Excel____3.xlsx"/><Relationship Id="rId4" Type="http://schemas.openxmlformats.org/officeDocument/2006/relationships/image" Target="../media/image4.png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package" Target="../embeddings/Microsoft_Excel____4.xlsx"/><Relationship Id="rId4" Type="http://schemas.openxmlformats.org/officeDocument/2006/relationships/image" Target="../media/image5.png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5.xml"/><Relationship Id="rId1" Type="http://schemas.microsoft.com/office/2011/relationships/chartStyle" Target="style5.xml"/><Relationship Id="rId5" Type="http://schemas.openxmlformats.org/officeDocument/2006/relationships/package" Target="../embeddings/Microsoft_Excel____5.xlsx"/><Relationship Id="rId4" Type="http://schemas.openxmlformats.org/officeDocument/2006/relationships/image" Target="../media/image4.png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6.xml"/><Relationship Id="rId1" Type="http://schemas.microsoft.com/office/2011/relationships/chartStyle" Target="style6.xml"/><Relationship Id="rId6" Type="http://schemas.openxmlformats.org/officeDocument/2006/relationships/package" Target="../embeddings/Microsoft_Excel____6.xlsx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6CFE9">
                  <a:alpha val="6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3977-41F6-852F-AF9F9D97AF09}"/>
              </c:ext>
            </c:extLst>
          </c:dPt>
          <c:dPt>
            <c:idx val="2"/>
            <c:invertIfNegative val="0"/>
            <c:bubble3D val="0"/>
            <c:spPr>
              <a:solidFill>
                <a:srgbClr val="66CFE9">
                  <a:alpha val="6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77-41F6-852F-AF9F9D97AF09}"/>
              </c:ext>
            </c:extLst>
          </c:dPt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77-41F6-852F-AF9F9D97AF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965494320"/>
        <c:axId val="965488880"/>
      </c:barChart>
      <c:catAx>
        <c:axId val="9654943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..黑体UI-韩语" panose="02000000000000000000" pitchFamily="2" charset="-128"/>
              </a:defRPr>
            </a:pPr>
            <a:endParaRPr lang="zh-CN"/>
          </a:p>
        </c:txPr>
        <c:crossAx val="965488880"/>
        <c:crosses val="autoZero"/>
        <c:auto val="1"/>
        <c:lblAlgn val="ctr"/>
        <c:lblOffset val="100"/>
        <c:noMultiLvlLbl val="0"/>
      </c:catAx>
      <c:valAx>
        <c:axId val="965488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5494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A4E2EF">
                  <a:alpha val="6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105-48C0-81F0-B197C7BA8C84}"/>
              </c:ext>
            </c:extLst>
          </c:dPt>
          <c:dPt>
            <c:idx val="1"/>
            <c:invertIfNegative val="0"/>
            <c:bubble3D val="0"/>
            <c:spPr>
              <a:solidFill>
                <a:srgbClr val="FBDDB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CA0-4612-8B12-8CF36CC8EC40}"/>
              </c:ext>
            </c:extLst>
          </c:dPt>
          <c:dPt>
            <c:idx val="2"/>
            <c:invertIfNegative val="0"/>
            <c:bubble3D val="0"/>
            <c:spPr>
              <a:solidFill>
                <a:srgbClr val="A4E2E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105-48C0-81F0-B197C7BA8C84}"/>
              </c:ext>
            </c:extLst>
          </c:dPt>
          <c:dPt>
            <c:idx val="3"/>
            <c:invertIfNegative val="0"/>
            <c:bubble3D val="0"/>
            <c:spPr>
              <a:solidFill>
                <a:srgbClr val="FBDDB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CA0-4612-8B12-8CF36CC8EC40}"/>
              </c:ext>
            </c:extLst>
          </c:dPt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105-48C0-81F0-B197C7BA8C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73927312"/>
        <c:axId val="965151440"/>
      </c:barChart>
      <c:catAx>
        <c:axId val="87392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ECECEC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4245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5151440"/>
        <c:crosses val="autoZero"/>
        <c:auto val="1"/>
        <c:lblAlgn val="ctr"/>
        <c:lblOffset val="100"/>
        <c:noMultiLvlLbl val="0"/>
      </c:catAx>
      <c:valAx>
        <c:axId val="9651514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rgbClr val="ECECEC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4245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3927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424559"/>
          </a:solidFill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5.4</c:v>
                </c:pt>
                <c:pt idx="1">
                  <c:v>7.4</c:v>
                </c:pt>
                <c:pt idx="2">
                  <c:v>4.8</c:v>
                </c:pt>
                <c:pt idx="3">
                  <c:v>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B99-4CB5-B2BF-C083682FDD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-27"/>
        <c:axId val="965218224"/>
        <c:axId val="1483751840"/>
      </c:barChart>
      <c:barChart>
        <c:barDir val="col"/>
        <c:grouping val="clustered"/>
        <c:varyColors val="0"/>
        <c:ser>
          <c:idx val="0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C57-47F9-8DF0-7139E3CDE1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10"/>
        <c:overlap val="-27"/>
        <c:axId val="1483724640"/>
        <c:axId val="1483729536"/>
      </c:barChart>
      <c:lineChart>
        <c:grouping val="standar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rgbClr val="FCA448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1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C57-47F9-8DF0-7139E3CDE1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65218224"/>
        <c:axId val="1483751840"/>
      </c:lineChart>
      <c:catAx>
        <c:axId val="96521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4245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83751840"/>
        <c:crosses val="autoZero"/>
        <c:auto val="1"/>
        <c:lblAlgn val="ctr"/>
        <c:lblOffset val="100"/>
        <c:noMultiLvlLbl val="0"/>
      </c:catAx>
      <c:valAx>
        <c:axId val="1483751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5218224"/>
        <c:crosses val="autoZero"/>
        <c:crossBetween val="between"/>
      </c:valAx>
      <c:valAx>
        <c:axId val="1483729536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483724640"/>
        <c:crosses val="max"/>
        <c:crossBetween val="between"/>
      </c:valAx>
      <c:catAx>
        <c:axId val="1483724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837295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6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66CFE9">
                  <a:alpha val="6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3977-41F6-852F-AF9F9D97AF09}"/>
              </c:ext>
            </c:extLst>
          </c:dPt>
          <c:dPt>
            <c:idx val="2"/>
            <c:invertIfNegative val="0"/>
            <c:bubble3D val="0"/>
            <c:spPr>
              <a:solidFill>
                <a:srgbClr val="66CFE9">
                  <a:alpha val="60000"/>
                </a:srgb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977-41F6-852F-AF9F9D97AF09}"/>
              </c:ext>
            </c:extLst>
          </c:dPt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977-41F6-852F-AF9F9D97AF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965495952"/>
        <c:axId val="965489968"/>
      </c:barChart>
      <c:catAx>
        <c:axId val="965495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..黑体UI-韩语" panose="02000000000000000000" pitchFamily="2" charset="-128"/>
              </a:defRPr>
            </a:pPr>
            <a:endParaRPr lang="zh-CN"/>
          </a:p>
        </c:txPr>
        <c:crossAx val="965489968"/>
        <c:crosses val="autoZero"/>
        <c:auto val="1"/>
        <c:lblAlgn val="ctr"/>
        <c:lblOffset val="100"/>
        <c:noMultiLvlLbl val="0"/>
      </c:catAx>
      <c:valAx>
        <c:axId val="9654899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54959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5.4</c:v>
                </c:pt>
                <c:pt idx="1">
                  <c:v>7.4</c:v>
                </c:pt>
                <c:pt idx="2">
                  <c:v>4.8</c:v>
                </c:pt>
                <c:pt idx="3">
                  <c:v>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264-4678-8B56-C3E4A2BA29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overlap val="-27"/>
        <c:axId val="965491600"/>
        <c:axId val="965504656"/>
      </c:barChar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264-4678-8B56-C3E4A2BA29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0"/>
        <c:overlap val="-27"/>
        <c:axId val="965500304"/>
        <c:axId val="965493232"/>
      </c:barChart>
      <c:catAx>
        <c:axId val="96549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4245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5504656"/>
        <c:crosses val="autoZero"/>
        <c:auto val="1"/>
        <c:lblAlgn val="ctr"/>
        <c:lblOffset val="100"/>
        <c:noMultiLvlLbl val="0"/>
      </c:catAx>
      <c:valAx>
        <c:axId val="965504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5491600"/>
        <c:crosses val="autoZero"/>
        <c:crossBetween val="between"/>
      </c:valAx>
      <c:valAx>
        <c:axId val="965493232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965500304"/>
        <c:crosses val="max"/>
        <c:crossBetween val="between"/>
      </c:valAx>
      <c:catAx>
        <c:axId val="9655003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654932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5.4</c:v>
                </c:pt>
                <c:pt idx="1">
                  <c:v>7.4</c:v>
                </c:pt>
                <c:pt idx="2">
                  <c:v>4.8</c:v>
                </c:pt>
                <c:pt idx="3">
                  <c:v>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264-4678-8B56-C3E4A2BA29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overlap val="-27"/>
        <c:axId val="965492144"/>
        <c:axId val="965500848"/>
      </c:barChar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264-4678-8B56-C3E4A2BA29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0"/>
        <c:overlap val="-27"/>
        <c:axId val="965495408"/>
        <c:axId val="965491056"/>
      </c:barChart>
      <c:catAx>
        <c:axId val="965492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4245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5500848"/>
        <c:crosses val="autoZero"/>
        <c:auto val="1"/>
        <c:lblAlgn val="ctr"/>
        <c:lblOffset val="100"/>
        <c:noMultiLvlLbl val="0"/>
      </c:catAx>
      <c:valAx>
        <c:axId val="9655008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5492144"/>
        <c:crosses val="autoZero"/>
        <c:crossBetween val="between"/>
      </c:valAx>
      <c:valAx>
        <c:axId val="965491056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965495408"/>
        <c:crosses val="max"/>
        <c:crossBetween val="between"/>
      </c:valAx>
      <c:catAx>
        <c:axId val="9654954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6549105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5.4</c:v>
                </c:pt>
                <c:pt idx="1">
                  <c:v>7.4</c:v>
                </c:pt>
                <c:pt idx="2">
                  <c:v>4.8</c:v>
                </c:pt>
                <c:pt idx="3">
                  <c:v>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264-4678-8B56-C3E4A2BA29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overlap val="-27"/>
        <c:axId val="965506288"/>
        <c:axId val="965493776"/>
      </c:barChar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264-4678-8B56-C3E4A2BA29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0"/>
        <c:overlap val="-27"/>
        <c:axId val="965474736"/>
        <c:axId val="965506832"/>
      </c:barChart>
      <c:catAx>
        <c:axId val="965506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4245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5493776"/>
        <c:crosses val="autoZero"/>
        <c:auto val="1"/>
        <c:lblAlgn val="ctr"/>
        <c:lblOffset val="100"/>
        <c:noMultiLvlLbl val="0"/>
      </c:catAx>
      <c:valAx>
        <c:axId val="9654937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5506288"/>
        <c:crosses val="autoZero"/>
        <c:crossBetween val="between"/>
      </c:valAx>
      <c:valAx>
        <c:axId val="965506832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965474736"/>
        <c:crosses val="max"/>
        <c:crossBetween val="between"/>
      </c:valAx>
      <c:catAx>
        <c:axId val="9654747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655068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5.4</c:v>
                </c:pt>
                <c:pt idx="1">
                  <c:v>7.4</c:v>
                </c:pt>
                <c:pt idx="2">
                  <c:v>4.8</c:v>
                </c:pt>
                <c:pt idx="3">
                  <c:v>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813-4922-AA33-796452119C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0"/>
        <c:overlap val="-27"/>
        <c:axId val="965475280"/>
        <c:axId val="965342624"/>
      </c:barChar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0623-45BD-94CB-4FD3E7768F04}"/>
              </c:ext>
            </c:extLst>
          </c:dPt>
          <c:cat>
            <c:strRef>
              <c:f>Sheet1!$A$2:$A$5</c:f>
              <c:strCache>
                <c:ptCount val="4"/>
                <c:pt idx="0">
                  <c:v>Text Here</c:v>
                </c:pt>
                <c:pt idx="1">
                  <c:v>Text Here</c:v>
                </c:pt>
                <c:pt idx="2">
                  <c:v>Text Here</c:v>
                </c:pt>
                <c:pt idx="3">
                  <c:v>Text Here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813-4922-AA33-796452119C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0"/>
        <c:overlap val="-27"/>
        <c:axId val="873922416"/>
        <c:axId val="965332832"/>
      </c:barChart>
      <c:catAx>
        <c:axId val="965475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1" i="0" u="none" strike="noStrike" kern="1200" baseline="0">
                <a:solidFill>
                  <a:srgbClr val="4245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5342624"/>
        <c:crosses val="autoZero"/>
        <c:auto val="1"/>
        <c:lblAlgn val="ctr"/>
        <c:lblOffset val="100"/>
        <c:noMultiLvlLbl val="0"/>
      </c:catAx>
      <c:valAx>
        <c:axId val="965342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65475280"/>
        <c:crosses val="autoZero"/>
        <c:crossBetween val="between"/>
      </c:valAx>
      <c:valAx>
        <c:axId val="965332832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873922416"/>
        <c:crosses val="max"/>
        <c:crossBetween val="between"/>
      </c:valAx>
      <c:catAx>
        <c:axId val="87392241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653328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9D2-4215-813E-81D1EC853BDB}"/>
              </c:ext>
            </c:extLst>
          </c:dPt>
          <c:dPt>
            <c:idx val="1"/>
            <c:bubble3D val="0"/>
            <c:spPr>
              <a:solidFill>
                <a:srgbClr val="66CFE9">
                  <a:alpha val="6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9D2-4215-813E-81D1EC853BD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9D2-4215-813E-81D1EC853B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9D2-4215-813E-81D1EC853BDB}"/>
              </c:ext>
            </c:extLst>
          </c:dPt>
          <c:dPt>
            <c:idx val="1"/>
            <c:bubble3D val="0"/>
            <c:spPr>
              <a:solidFill>
                <a:srgbClr val="66CFE9">
                  <a:alpha val="6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9D2-4215-813E-81D1EC853BD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9D2-4215-813E-81D1EC853B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FBF-4394-BB6B-71AE6DA72B58}"/>
              </c:ext>
            </c:extLst>
          </c:dPt>
          <c:dPt>
            <c:idx val="1"/>
            <c:bubble3D val="0"/>
            <c:spPr>
              <a:solidFill>
                <a:srgbClr val="FCA448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FBF-4394-BB6B-71AE6DA72B5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FBF-4394-BB6B-71AE6DA72B5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FF142-5FC8-43BC-AFF2-11EB6CE8A4E6}" type="datetimeFigureOut">
              <a:rPr lang="zh-CN" altLang="en-US" smtClean="0"/>
              <a:t>2020/8/31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ED17E-A1FB-4898-9C76-52475DA0E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742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ED17E-A1FB-4898-9C76-52475DA0E27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639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ED17E-A1FB-4898-9C76-52475DA0E27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226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ED17E-A1FB-4898-9C76-52475DA0E27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665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ED17E-A1FB-4898-9C76-52475DA0E27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58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6ED17E-A1FB-4898-9C76-52475DA0E27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738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223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&#10;&#10;描述已自动生成">
            <a:extLst>
              <a:ext uri="{FF2B5EF4-FFF2-40B4-BE49-F238E27FC236}">
                <a16:creationId xmlns:a16="http://schemas.microsoft.com/office/drawing/2014/main" xmlns="" id="{47360CB9-A473-4905-A7EB-D0F4CC72E1E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435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xmlns="" id="{430C7601-572B-47DF-BD89-83FFB3E5A2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63C36AAA-B739-478A-9EC8-923AEF0DAAF3}"/>
              </a:ext>
            </a:extLst>
          </p:cNvPr>
          <p:cNvSpPr/>
          <p:nvPr/>
        </p:nvSpPr>
        <p:spPr>
          <a:xfrm rot="2700000">
            <a:off x="3612317" y="-3306192"/>
            <a:ext cx="4967366" cy="13470384"/>
          </a:xfrm>
          <a:custGeom>
            <a:avLst/>
            <a:gdLst>
              <a:gd name="connsiteX0" fmla="*/ 0 w 4967366"/>
              <a:gd name="connsiteY0" fmla="*/ 4369537 h 13470384"/>
              <a:gd name="connsiteX1" fmla="*/ 4369537 w 4967366"/>
              <a:gd name="connsiteY1" fmla="*/ 0 h 13470384"/>
              <a:gd name="connsiteX2" fmla="*/ 4967366 w 4967366"/>
              <a:gd name="connsiteY2" fmla="*/ 597830 h 13470384"/>
              <a:gd name="connsiteX3" fmla="*/ 4967366 w 4967366"/>
              <a:gd name="connsiteY3" fmla="*/ 9100847 h 13470384"/>
              <a:gd name="connsiteX4" fmla="*/ 597829 w 4967366"/>
              <a:gd name="connsiteY4" fmla="*/ 13470384 h 13470384"/>
              <a:gd name="connsiteX5" fmla="*/ 0 w 4967366"/>
              <a:gd name="connsiteY5" fmla="*/ 12872555 h 13470384"/>
              <a:gd name="connsiteX6" fmla="*/ 0 w 4967366"/>
              <a:gd name="connsiteY6" fmla="*/ 12872552 h 13470384"/>
              <a:gd name="connsiteX7" fmla="*/ 102632 w 4967366"/>
              <a:gd name="connsiteY7" fmla="*/ 12975184 h 13470384"/>
              <a:gd name="connsiteX8" fmla="*/ 102632 w 4967366"/>
              <a:gd name="connsiteY8" fmla="*/ 4266906 h 13470384"/>
              <a:gd name="connsiteX9" fmla="*/ 0 w 4967366"/>
              <a:gd name="connsiteY9" fmla="*/ 4369537 h 1347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67366" h="13470384">
                <a:moveTo>
                  <a:pt x="0" y="4369537"/>
                </a:moveTo>
                <a:lnTo>
                  <a:pt x="4369537" y="0"/>
                </a:lnTo>
                <a:lnTo>
                  <a:pt x="4967366" y="597830"/>
                </a:lnTo>
                <a:lnTo>
                  <a:pt x="4967366" y="9100847"/>
                </a:lnTo>
                <a:lnTo>
                  <a:pt x="597829" y="13470384"/>
                </a:lnTo>
                <a:lnTo>
                  <a:pt x="0" y="12872555"/>
                </a:lnTo>
                <a:lnTo>
                  <a:pt x="0" y="12872552"/>
                </a:lnTo>
                <a:lnTo>
                  <a:pt x="102632" y="12975184"/>
                </a:lnTo>
                <a:lnTo>
                  <a:pt x="102632" y="4266906"/>
                </a:lnTo>
                <a:lnTo>
                  <a:pt x="0" y="4369537"/>
                </a:lnTo>
                <a:close/>
              </a:path>
            </a:pathLst>
          </a:custGeom>
          <a:solidFill>
            <a:srgbClr val="66C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74B2E8A7-94C8-49BA-B89B-00A5257BA5D0}"/>
              </a:ext>
            </a:extLst>
          </p:cNvPr>
          <p:cNvSpPr/>
          <p:nvPr/>
        </p:nvSpPr>
        <p:spPr>
          <a:xfrm flipH="1">
            <a:off x="6179458" y="845459"/>
            <a:ext cx="6012541" cy="6012541"/>
          </a:xfrm>
          <a:custGeom>
            <a:avLst/>
            <a:gdLst>
              <a:gd name="connsiteX0" fmla="*/ 0 w 6012541"/>
              <a:gd name="connsiteY0" fmla="*/ 0 h 6012541"/>
              <a:gd name="connsiteX1" fmla="*/ 0 w 6012541"/>
              <a:gd name="connsiteY1" fmla="*/ 6012541 h 6012541"/>
              <a:gd name="connsiteX2" fmla="*/ 6012541 w 6012541"/>
              <a:gd name="connsiteY2" fmla="*/ 6012541 h 601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12541" h="6012541">
                <a:moveTo>
                  <a:pt x="0" y="0"/>
                </a:moveTo>
                <a:lnTo>
                  <a:pt x="0" y="6012541"/>
                </a:lnTo>
                <a:lnTo>
                  <a:pt x="6012541" y="6012541"/>
                </a:lnTo>
                <a:close/>
              </a:path>
            </a:pathLst>
          </a:custGeom>
          <a:solidFill>
            <a:srgbClr val="FCA448"/>
          </a:solidFill>
          <a:ln>
            <a:noFill/>
          </a:ln>
          <a:effectLst>
            <a:outerShdw blurRad="190500" dist="127000" dir="13500000" algn="br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44DC4B7E-B21B-485E-B11C-BA428FB32B74}"/>
              </a:ext>
            </a:extLst>
          </p:cNvPr>
          <p:cNvSpPr/>
          <p:nvPr/>
        </p:nvSpPr>
        <p:spPr>
          <a:xfrm rot="2700000">
            <a:off x="-639904" y="-2824669"/>
            <a:ext cx="4369534" cy="8739068"/>
          </a:xfrm>
          <a:custGeom>
            <a:avLst/>
            <a:gdLst>
              <a:gd name="connsiteX0" fmla="*/ 0 w 4369534"/>
              <a:gd name="connsiteY0" fmla="*/ 4369534 h 8739068"/>
              <a:gd name="connsiteX1" fmla="*/ 4369534 w 4369534"/>
              <a:gd name="connsiteY1" fmla="*/ 0 h 8739068"/>
              <a:gd name="connsiteX2" fmla="*/ 4369534 w 4369534"/>
              <a:gd name="connsiteY2" fmla="*/ 8739068 h 8739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69534" h="8739068">
                <a:moveTo>
                  <a:pt x="0" y="4369534"/>
                </a:moveTo>
                <a:lnTo>
                  <a:pt x="4369534" y="0"/>
                </a:lnTo>
                <a:lnTo>
                  <a:pt x="4369534" y="87390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A8DB29D-3428-4702-8918-58BC81101B6F}"/>
              </a:ext>
            </a:extLst>
          </p:cNvPr>
          <p:cNvSpPr txBox="1"/>
          <p:nvPr/>
        </p:nvSpPr>
        <p:spPr>
          <a:xfrm>
            <a:off x="307405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rgbClr val="66CFE9"/>
                </a:solidFill>
              </a:rPr>
              <a:t>2020/08/28</a:t>
            </a:r>
            <a:endParaRPr lang="zh-CN" altLang="en-US" sz="1400" b="1">
              <a:solidFill>
                <a:srgbClr val="66CFE9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51D1169-137D-4939-BE51-726757A49726}"/>
              </a:ext>
            </a:extLst>
          </p:cNvPr>
          <p:cNvSpPr txBox="1"/>
          <p:nvPr/>
        </p:nvSpPr>
        <p:spPr>
          <a:xfrm>
            <a:off x="10736261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chemeClr val="bg1"/>
                </a:solidFill>
              </a:rPr>
              <a:t>Information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9E74B750-4724-4F8B-8B3C-937A4A9CDFF7}"/>
              </a:ext>
            </a:extLst>
          </p:cNvPr>
          <p:cNvSpPr txBox="1"/>
          <p:nvPr/>
        </p:nvSpPr>
        <p:spPr>
          <a:xfrm>
            <a:off x="307405" y="1174421"/>
            <a:ext cx="3540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rgbClr val="424559"/>
                </a:solidFill>
                <a:latin typeface="Arial Black" panose="020B0A04020102020204" pitchFamily="34" charset="0"/>
              </a:rPr>
              <a:t>PowerPoint </a:t>
            </a:r>
          </a:p>
          <a:p>
            <a:r>
              <a:rPr lang="en-US" altLang="zh-CN" sz="3600">
                <a:solidFill>
                  <a:srgbClr val="424559"/>
                </a:solidFill>
                <a:latin typeface="Arial Black" panose="020B0A04020102020204" pitchFamily="34" charset="0"/>
              </a:rPr>
              <a:t>Templet</a:t>
            </a:r>
            <a:endParaRPr lang="zh-CN" altLang="en-US" sz="3600">
              <a:solidFill>
                <a:srgbClr val="424559"/>
              </a:solidFill>
              <a:latin typeface="Arial Black" panose="020B0A040201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265169FF-1FD3-4B04-88D6-17AA32A4331F}"/>
              </a:ext>
            </a:extLst>
          </p:cNvPr>
          <p:cNvSpPr txBox="1"/>
          <p:nvPr/>
        </p:nvSpPr>
        <p:spPr>
          <a:xfrm>
            <a:off x="307405" y="2643840"/>
            <a:ext cx="2808980" cy="15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424559"/>
                </a:solidFill>
              </a:rPr>
              <a:t>pellentesque habitant morbi tristique senectus et netus turpis egestas proin pharetra </a:t>
            </a:r>
          </a:p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424559"/>
                </a:solidFill>
              </a:rPr>
              <a:t>nonummy</a:t>
            </a:r>
            <a:endParaRPr lang="zh-CN" altLang="en-US" sz="1600" b="1">
              <a:solidFill>
                <a:srgbClr val="424559"/>
              </a:solidFill>
            </a:endParaRPr>
          </a:p>
        </p:txBody>
      </p:sp>
      <p:graphicFrame>
        <p:nvGraphicFramePr>
          <p:cNvPr id="112" name="表格 14">
            <a:extLst>
              <a:ext uri="{FF2B5EF4-FFF2-40B4-BE49-F238E27FC236}">
                <a16:creationId xmlns:a16="http://schemas.microsoft.com/office/drawing/2014/main" xmlns="" id="{F53E13C8-947A-44AA-8392-FD8BD537D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482230"/>
              </p:ext>
            </p:extLst>
          </p:nvPr>
        </p:nvGraphicFramePr>
        <p:xfrm>
          <a:off x="3636284" y="2499020"/>
          <a:ext cx="4394019" cy="26198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64673">
                  <a:extLst>
                    <a:ext uri="{9D8B030D-6E8A-4147-A177-3AD203B41FA5}">
                      <a16:colId xmlns:a16="http://schemas.microsoft.com/office/drawing/2014/main" xmlns="" val="561666430"/>
                    </a:ext>
                  </a:extLst>
                </a:gridCol>
                <a:gridCol w="1464673">
                  <a:extLst>
                    <a:ext uri="{9D8B030D-6E8A-4147-A177-3AD203B41FA5}">
                      <a16:colId xmlns:a16="http://schemas.microsoft.com/office/drawing/2014/main" xmlns="" val="2457094748"/>
                    </a:ext>
                  </a:extLst>
                </a:gridCol>
                <a:gridCol w="1464673">
                  <a:extLst>
                    <a:ext uri="{9D8B030D-6E8A-4147-A177-3AD203B41FA5}">
                      <a16:colId xmlns:a16="http://schemas.microsoft.com/office/drawing/2014/main" xmlns="" val="918171583"/>
                    </a:ext>
                  </a:extLst>
                </a:gridCol>
              </a:tblGrid>
              <a:tr h="654962">
                <a:tc>
                  <a:txBody>
                    <a:bodyPr/>
                    <a:lstStyle/>
                    <a:p>
                      <a:r>
                        <a:rPr lang="en-US" altLang="zh-CN" sz="14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400" b="1">
                        <a:solidFill>
                          <a:schemeClr val="bg1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>
                        <a:solidFill>
                          <a:schemeClr val="bg1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>
                        <a:solidFill>
                          <a:schemeClr val="bg1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63764700"/>
                  </a:ext>
                </a:extLst>
              </a:tr>
              <a:tr h="65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400" b="1">
                        <a:solidFill>
                          <a:schemeClr val="bg1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>
                        <a:solidFill>
                          <a:schemeClr val="bg1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>
                        <a:solidFill>
                          <a:schemeClr val="bg1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48718370"/>
                  </a:ext>
                </a:extLst>
              </a:tr>
              <a:tr h="65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400" b="1">
                        <a:solidFill>
                          <a:schemeClr val="bg1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>
                        <a:solidFill>
                          <a:schemeClr val="bg1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>
                        <a:solidFill>
                          <a:schemeClr val="bg1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45124646"/>
                  </a:ext>
                </a:extLst>
              </a:tr>
              <a:tr h="65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400" b="1">
                        <a:solidFill>
                          <a:schemeClr val="bg1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>
                        <a:solidFill>
                          <a:schemeClr val="bg1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>
                        <a:solidFill>
                          <a:schemeClr val="bg1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24042032"/>
                  </a:ext>
                </a:extLst>
              </a:tr>
            </a:tbl>
          </a:graphicData>
        </a:graphic>
      </p:graphicFrame>
      <p:sp>
        <p:nvSpPr>
          <p:cNvPr id="114" name="矩形: 圆角 113">
            <a:extLst>
              <a:ext uri="{FF2B5EF4-FFF2-40B4-BE49-F238E27FC236}">
                <a16:creationId xmlns:a16="http://schemas.microsoft.com/office/drawing/2014/main" xmlns="" id="{2B6D5C46-6796-49C1-8462-1A24AB7D497C}"/>
              </a:ext>
            </a:extLst>
          </p:cNvPr>
          <p:cNvSpPr/>
          <p:nvPr/>
        </p:nvSpPr>
        <p:spPr>
          <a:xfrm>
            <a:off x="5403766" y="2911443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: 圆角 115">
            <a:extLst>
              <a:ext uri="{FF2B5EF4-FFF2-40B4-BE49-F238E27FC236}">
                <a16:creationId xmlns:a16="http://schemas.microsoft.com/office/drawing/2014/main" xmlns="" id="{2C38F903-7A38-4825-96F2-862761AC0CA2}"/>
              </a:ext>
            </a:extLst>
          </p:cNvPr>
          <p:cNvSpPr/>
          <p:nvPr/>
        </p:nvSpPr>
        <p:spPr>
          <a:xfrm>
            <a:off x="5403766" y="2911443"/>
            <a:ext cx="652140" cy="155706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: 圆角 117">
            <a:extLst>
              <a:ext uri="{FF2B5EF4-FFF2-40B4-BE49-F238E27FC236}">
                <a16:creationId xmlns:a16="http://schemas.microsoft.com/office/drawing/2014/main" xmlns="" id="{70F5B54D-EA79-4CB7-BBCC-A1E9468ECF9B}"/>
              </a:ext>
            </a:extLst>
          </p:cNvPr>
          <p:cNvSpPr/>
          <p:nvPr/>
        </p:nvSpPr>
        <p:spPr>
          <a:xfrm>
            <a:off x="5403766" y="4873593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: 圆角 119">
            <a:extLst>
              <a:ext uri="{FF2B5EF4-FFF2-40B4-BE49-F238E27FC236}">
                <a16:creationId xmlns:a16="http://schemas.microsoft.com/office/drawing/2014/main" xmlns="" id="{857C89B8-8560-4D4B-992B-2EC4D16AADA7}"/>
              </a:ext>
            </a:extLst>
          </p:cNvPr>
          <p:cNvSpPr/>
          <p:nvPr/>
        </p:nvSpPr>
        <p:spPr>
          <a:xfrm>
            <a:off x="5403766" y="4873593"/>
            <a:ext cx="652140" cy="155706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: 圆角 121">
            <a:extLst>
              <a:ext uri="{FF2B5EF4-FFF2-40B4-BE49-F238E27FC236}">
                <a16:creationId xmlns:a16="http://schemas.microsoft.com/office/drawing/2014/main" xmlns="" id="{4A3AC1C3-09D0-4261-B179-2C79B5968DC8}"/>
              </a:ext>
            </a:extLst>
          </p:cNvPr>
          <p:cNvSpPr/>
          <p:nvPr/>
        </p:nvSpPr>
        <p:spPr>
          <a:xfrm>
            <a:off x="5403766" y="4219543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xmlns="" id="{7653E525-F34A-4AD4-8532-EF0135E028D6}"/>
              </a:ext>
            </a:extLst>
          </p:cNvPr>
          <p:cNvSpPr/>
          <p:nvPr/>
        </p:nvSpPr>
        <p:spPr>
          <a:xfrm>
            <a:off x="5403766" y="4219543"/>
            <a:ext cx="652140" cy="155706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: 圆角 125">
            <a:extLst>
              <a:ext uri="{FF2B5EF4-FFF2-40B4-BE49-F238E27FC236}">
                <a16:creationId xmlns:a16="http://schemas.microsoft.com/office/drawing/2014/main" xmlns="" id="{2F03496A-1EED-47E7-B8DF-DC84F4C56094}"/>
              </a:ext>
            </a:extLst>
          </p:cNvPr>
          <p:cNvSpPr/>
          <p:nvPr/>
        </p:nvSpPr>
        <p:spPr>
          <a:xfrm>
            <a:off x="5403766" y="3565493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矩形: 圆角 127">
            <a:extLst>
              <a:ext uri="{FF2B5EF4-FFF2-40B4-BE49-F238E27FC236}">
                <a16:creationId xmlns:a16="http://schemas.microsoft.com/office/drawing/2014/main" xmlns="" id="{D76D7423-291C-4EBA-9C10-C135F096BFCA}"/>
              </a:ext>
            </a:extLst>
          </p:cNvPr>
          <p:cNvSpPr/>
          <p:nvPr/>
        </p:nvSpPr>
        <p:spPr>
          <a:xfrm>
            <a:off x="5403766" y="3565493"/>
            <a:ext cx="652140" cy="155706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矩形: 圆角 129">
            <a:extLst>
              <a:ext uri="{FF2B5EF4-FFF2-40B4-BE49-F238E27FC236}">
                <a16:creationId xmlns:a16="http://schemas.microsoft.com/office/drawing/2014/main" xmlns="" id="{39FC3033-D31A-4434-A46D-C9C3660C7DFB}"/>
              </a:ext>
            </a:extLst>
          </p:cNvPr>
          <p:cNvSpPr/>
          <p:nvPr/>
        </p:nvSpPr>
        <p:spPr>
          <a:xfrm>
            <a:off x="6855420" y="2911443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矩形: 圆角 131">
            <a:extLst>
              <a:ext uri="{FF2B5EF4-FFF2-40B4-BE49-F238E27FC236}">
                <a16:creationId xmlns:a16="http://schemas.microsoft.com/office/drawing/2014/main" xmlns="" id="{3C167289-8AE9-43FC-9725-5E59CE8CF16E}"/>
              </a:ext>
            </a:extLst>
          </p:cNvPr>
          <p:cNvSpPr/>
          <p:nvPr/>
        </p:nvSpPr>
        <p:spPr>
          <a:xfrm>
            <a:off x="6855420" y="2911443"/>
            <a:ext cx="652140" cy="155706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矩形: 圆角 133">
            <a:extLst>
              <a:ext uri="{FF2B5EF4-FFF2-40B4-BE49-F238E27FC236}">
                <a16:creationId xmlns:a16="http://schemas.microsoft.com/office/drawing/2014/main" xmlns="" id="{314F14F5-D1EC-4DF7-AD7F-7F1A459EFD84}"/>
              </a:ext>
            </a:extLst>
          </p:cNvPr>
          <p:cNvSpPr/>
          <p:nvPr/>
        </p:nvSpPr>
        <p:spPr>
          <a:xfrm>
            <a:off x="6855420" y="3565493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矩形: 圆角 135">
            <a:extLst>
              <a:ext uri="{FF2B5EF4-FFF2-40B4-BE49-F238E27FC236}">
                <a16:creationId xmlns:a16="http://schemas.microsoft.com/office/drawing/2014/main" xmlns="" id="{65F4C4A2-3B66-43D9-B1F7-A79FECC3997E}"/>
              </a:ext>
            </a:extLst>
          </p:cNvPr>
          <p:cNvSpPr/>
          <p:nvPr/>
        </p:nvSpPr>
        <p:spPr>
          <a:xfrm>
            <a:off x="6855420" y="3565493"/>
            <a:ext cx="652140" cy="155706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矩形: 圆角 137">
            <a:extLst>
              <a:ext uri="{FF2B5EF4-FFF2-40B4-BE49-F238E27FC236}">
                <a16:creationId xmlns:a16="http://schemas.microsoft.com/office/drawing/2014/main" xmlns="" id="{F7C57650-4C61-4027-BE24-C937013E991B}"/>
              </a:ext>
            </a:extLst>
          </p:cNvPr>
          <p:cNvSpPr/>
          <p:nvPr/>
        </p:nvSpPr>
        <p:spPr>
          <a:xfrm>
            <a:off x="6855420" y="4219543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矩形: 圆角 139">
            <a:extLst>
              <a:ext uri="{FF2B5EF4-FFF2-40B4-BE49-F238E27FC236}">
                <a16:creationId xmlns:a16="http://schemas.microsoft.com/office/drawing/2014/main" xmlns="" id="{F1EF61BE-2FB3-4631-8B50-6809C61C2615}"/>
              </a:ext>
            </a:extLst>
          </p:cNvPr>
          <p:cNvSpPr/>
          <p:nvPr/>
        </p:nvSpPr>
        <p:spPr>
          <a:xfrm>
            <a:off x="6855420" y="4219543"/>
            <a:ext cx="652140" cy="155706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矩形: 圆角 141">
            <a:extLst>
              <a:ext uri="{FF2B5EF4-FFF2-40B4-BE49-F238E27FC236}">
                <a16:creationId xmlns:a16="http://schemas.microsoft.com/office/drawing/2014/main" xmlns="" id="{94036197-526F-408F-99AA-8A9ED9960433}"/>
              </a:ext>
            </a:extLst>
          </p:cNvPr>
          <p:cNvSpPr/>
          <p:nvPr/>
        </p:nvSpPr>
        <p:spPr>
          <a:xfrm>
            <a:off x="6855420" y="4873593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矩形: 圆角 143">
            <a:extLst>
              <a:ext uri="{FF2B5EF4-FFF2-40B4-BE49-F238E27FC236}">
                <a16:creationId xmlns:a16="http://schemas.microsoft.com/office/drawing/2014/main" xmlns="" id="{1E3666EE-AAD8-406F-AEA4-D10455AB17CB}"/>
              </a:ext>
            </a:extLst>
          </p:cNvPr>
          <p:cNvSpPr/>
          <p:nvPr/>
        </p:nvSpPr>
        <p:spPr>
          <a:xfrm>
            <a:off x="6855420" y="4873593"/>
            <a:ext cx="652140" cy="155706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90E21B9E-D0AB-4D50-B2DB-C3200FA6E49F}"/>
              </a:ext>
            </a:extLst>
          </p:cNvPr>
          <p:cNvSpPr txBox="1"/>
          <p:nvPr/>
        </p:nvSpPr>
        <p:spPr>
          <a:xfrm>
            <a:off x="5492429" y="1107588"/>
            <a:ext cx="293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pellentesque habitant</a:t>
            </a: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19294044-C497-4393-BF47-940997F3D996}"/>
              </a:ext>
            </a:extLst>
          </p:cNvPr>
          <p:cNvSpPr txBox="1"/>
          <p:nvPr/>
        </p:nvSpPr>
        <p:spPr>
          <a:xfrm>
            <a:off x="5492428" y="1477827"/>
            <a:ext cx="4841741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55DC9708-40F1-429B-B0D3-D38468514E30}"/>
              </a:ext>
            </a:extLst>
          </p:cNvPr>
          <p:cNvSpPr txBox="1"/>
          <p:nvPr/>
        </p:nvSpPr>
        <p:spPr>
          <a:xfrm>
            <a:off x="1267051" y="5291763"/>
            <a:ext cx="323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senectus et netus et</a:t>
            </a: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72B24E6C-A3CC-484F-B053-0325DEFD3372}"/>
              </a:ext>
            </a:extLst>
          </p:cNvPr>
          <p:cNvSpPr txBox="1"/>
          <p:nvPr/>
        </p:nvSpPr>
        <p:spPr>
          <a:xfrm>
            <a:off x="1267051" y="5662002"/>
            <a:ext cx="507569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</a:rPr>
              <a:t>pellentesque habitant morbi tristique senectus et netus et malesuada fames ac turpis egestas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xmlns="" id="{6392DAE3-6371-49A6-9EED-E311077E42C2}"/>
              </a:ext>
            </a:extLst>
          </p:cNvPr>
          <p:cNvSpPr txBox="1"/>
          <p:nvPr/>
        </p:nvSpPr>
        <p:spPr>
          <a:xfrm>
            <a:off x="8228758" y="3211888"/>
            <a:ext cx="3655837" cy="332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</a:rPr>
              <a:t>lorem ipsum dolor </a:t>
            </a:r>
          </a:p>
          <a:p>
            <a:pPr algn="r"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</a:rPr>
              <a:t>sit amet, consectetuer</a:t>
            </a:r>
          </a:p>
          <a:p>
            <a:pPr algn="r"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</a:rPr>
              <a:t> adipiscing elit.</a:t>
            </a:r>
          </a:p>
          <a:p>
            <a:pPr algn="r"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</a:rPr>
              <a:t> maecenas porttitor </a:t>
            </a:r>
          </a:p>
          <a:p>
            <a:pPr algn="r"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</a:rPr>
              <a:t>congue massa. </a:t>
            </a:r>
          </a:p>
          <a:p>
            <a:pPr algn="r"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</a:rPr>
              <a:t>fusce posuere, magna sed pulvinar </a:t>
            </a:r>
          </a:p>
          <a:p>
            <a:pPr algn="r">
              <a:lnSpc>
                <a:spcPct val="120000"/>
              </a:lnSpc>
            </a:pPr>
            <a:endParaRPr lang="fr-FR" altLang="zh-CN" sz="1600" b="1">
              <a:solidFill>
                <a:schemeClr val="bg1"/>
              </a:solidFill>
            </a:endParaRPr>
          </a:p>
          <a:p>
            <a:pPr algn="r"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</a:rPr>
              <a:t>ultricies, purus lectus malesuada libero, sit amet commodo magna eros quis urna. nunc viverra pellentesque habitant morbi tristique</a:t>
            </a:r>
          </a:p>
        </p:txBody>
      </p:sp>
    </p:spTree>
    <p:extLst>
      <p:ext uri="{BB962C8B-B14F-4D97-AF65-F5344CB8AC3E}">
        <p14:creationId xmlns:p14="http://schemas.microsoft.com/office/powerpoint/2010/main" val="4000732041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6E590898-229C-40E7-8B99-F8EB306FEE06}"/>
              </a:ext>
            </a:extLst>
          </p:cNvPr>
          <p:cNvSpPr/>
          <p:nvPr/>
        </p:nvSpPr>
        <p:spPr>
          <a:xfrm>
            <a:off x="0" y="0"/>
            <a:ext cx="6343650" cy="6157684"/>
          </a:xfrm>
          <a:custGeom>
            <a:avLst/>
            <a:gdLst>
              <a:gd name="connsiteX0" fmla="*/ 0 w 6343650"/>
              <a:gd name="connsiteY0" fmla="*/ 0 h 6157684"/>
              <a:gd name="connsiteX1" fmla="*/ 6343650 w 6343650"/>
              <a:gd name="connsiteY1" fmla="*/ 0 h 6157684"/>
              <a:gd name="connsiteX2" fmla="*/ 6343650 w 6343650"/>
              <a:gd name="connsiteY2" fmla="*/ 0 h 6157684"/>
              <a:gd name="connsiteX3" fmla="*/ 6012542 w 6343650"/>
              <a:gd name="connsiteY3" fmla="*/ 0 h 6157684"/>
              <a:gd name="connsiteX4" fmla="*/ 6157685 w 6343650"/>
              <a:gd name="connsiteY4" fmla="*/ 1 h 6157684"/>
              <a:gd name="connsiteX5" fmla="*/ 2 w 6343650"/>
              <a:gd name="connsiteY5" fmla="*/ 6157684 h 6157684"/>
              <a:gd name="connsiteX6" fmla="*/ 2 w 6343650"/>
              <a:gd name="connsiteY6" fmla="*/ 6012540 h 6157684"/>
              <a:gd name="connsiteX7" fmla="*/ 0 w 6343650"/>
              <a:gd name="connsiteY7" fmla="*/ 6012542 h 6157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43650" h="6157684">
                <a:moveTo>
                  <a:pt x="0" y="0"/>
                </a:moveTo>
                <a:lnTo>
                  <a:pt x="6343650" y="0"/>
                </a:lnTo>
                <a:lnTo>
                  <a:pt x="6343650" y="0"/>
                </a:lnTo>
                <a:lnTo>
                  <a:pt x="6012542" y="0"/>
                </a:lnTo>
                <a:lnTo>
                  <a:pt x="6157685" y="1"/>
                </a:lnTo>
                <a:lnTo>
                  <a:pt x="2" y="6157684"/>
                </a:lnTo>
                <a:lnTo>
                  <a:pt x="2" y="6012540"/>
                </a:lnTo>
                <a:lnTo>
                  <a:pt x="0" y="6012542"/>
                </a:lnTo>
                <a:close/>
              </a:path>
            </a:pathLst>
          </a:custGeom>
          <a:solidFill>
            <a:srgbClr val="66CF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8FBCAF95-20E0-4915-8325-0ADDEE743325}"/>
              </a:ext>
            </a:extLst>
          </p:cNvPr>
          <p:cNvSpPr/>
          <p:nvPr/>
        </p:nvSpPr>
        <p:spPr>
          <a:xfrm rot="2700000">
            <a:off x="3612317" y="-3306192"/>
            <a:ext cx="4967366" cy="13470384"/>
          </a:xfrm>
          <a:custGeom>
            <a:avLst/>
            <a:gdLst>
              <a:gd name="connsiteX0" fmla="*/ 0 w 4967366"/>
              <a:gd name="connsiteY0" fmla="*/ 4369537 h 13470384"/>
              <a:gd name="connsiteX1" fmla="*/ 4369537 w 4967366"/>
              <a:gd name="connsiteY1" fmla="*/ 0 h 13470384"/>
              <a:gd name="connsiteX2" fmla="*/ 4967366 w 4967366"/>
              <a:gd name="connsiteY2" fmla="*/ 597830 h 13470384"/>
              <a:gd name="connsiteX3" fmla="*/ 4967366 w 4967366"/>
              <a:gd name="connsiteY3" fmla="*/ 9100847 h 13470384"/>
              <a:gd name="connsiteX4" fmla="*/ 597829 w 4967366"/>
              <a:gd name="connsiteY4" fmla="*/ 13470384 h 13470384"/>
              <a:gd name="connsiteX5" fmla="*/ 0 w 4967366"/>
              <a:gd name="connsiteY5" fmla="*/ 12872555 h 13470384"/>
              <a:gd name="connsiteX6" fmla="*/ 0 w 4967366"/>
              <a:gd name="connsiteY6" fmla="*/ 12872552 h 13470384"/>
              <a:gd name="connsiteX7" fmla="*/ 102632 w 4967366"/>
              <a:gd name="connsiteY7" fmla="*/ 12975184 h 13470384"/>
              <a:gd name="connsiteX8" fmla="*/ 102632 w 4967366"/>
              <a:gd name="connsiteY8" fmla="*/ 4266906 h 13470384"/>
              <a:gd name="connsiteX9" fmla="*/ 0 w 4967366"/>
              <a:gd name="connsiteY9" fmla="*/ 4369537 h 1347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67366" h="13470384">
                <a:moveTo>
                  <a:pt x="0" y="4369537"/>
                </a:moveTo>
                <a:lnTo>
                  <a:pt x="4369537" y="0"/>
                </a:lnTo>
                <a:lnTo>
                  <a:pt x="4967366" y="597830"/>
                </a:lnTo>
                <a:lnTo>
                  <a:pt x="4967366" y="9100847"/>
                </a:lnTo>
                <a:lnTo>
                  <a:pt x="597829" y="13470384"/>
                </a:lnTo>
                <a:lnTo>
                  <a:pt x="0" y="12872555"/>
                </a:lnTo>
                <a:lnTo>
                  <a:pt x="0" y="12872552"/>
                </a:lnTo>
                <a:lnTo>
                  <a:pt x="102632" y="12975184"/>
                </a:lnTo>
                <a:lnTo>
                  <a:pt x="102632" y="4266906"/>
                </a:lnTo>
                <a:lnTo>
                  <a:pt x="0" y="4369537"/>
                </a:lnTo>
                <a:close/>
              </a:path>
            </a:pathLst>
          </a:custGeom>
          <a:solidFill>
            <a:srgbClr val="FCA448"/>
          </a:solidFill>
          <a:ln>
            <a:noFill/>
          </a:ln>
          <a:effectLst>
            <a:outerShdw blurRad="190500" dist="127000" dir="13500000" algn="br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1B1B23FD-D857-44F8-89D1-ACBFF4CDA15B}"/>
              </a:ext>
            </a:extLst>
          </p:cNvPr>
          <p:cNvSpPr/>
          <p:nvPr/>
        </p:nvSpPr>
        <p:spPr>
          <a:xfrm flipH="1">
            <a:off x="5848350" y="514351"/>
            <a:ext cx="6343650" cy="6343650"/>
          </a:xfrm>
          <a:custGeom>
            <a:avLst/>
            <a:gdLst>
              <a:gd name="connsiteX0" fmla="*/ 0 w 6343650"/>
              <a:gd name="connsiteY0" fmla="*/ 0 h 6343650"/>
              <a:gd name="connsiteX1" fmla="*/ 0 w 6343650"/>
              <a:gd name="connsiteY1" fmla="*/ 6343650 h 6343650"/>
              <a:gd name="connsiteX2" fmla="*/ 6343650 w 6343650"/>
              <a:gd name="connsiteY2" fmla="*/ 6343650 h 6343650"/>
              <a:gd name="connsiteX3" fmla="*/ 6343649 w 6343650"/>
              <a:gd name="connsiteY3" fmla="*/ 6343649 h 6343650"/>
              <a:gd name="connsiteX4" fmla="*/ 6012542 w 6343650"/>
              <a:gd name="connsiteY4" fmla="*/ 6343649 h 6343650"/>
              <a:gd name="connsiteX5" fmla="*/ 1 w 6343650"/>
              <a:gd name="connsiteY5" fmla="*/ 331108 h 6343650"/>
              <a:gd name="connsiteX6" fmla="*/ 1 w 6343650"/>
              <a:gd name="connsiteY6" fmla="*/ 1 h 6343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43650" h="6343650">
                <a:moveTo>
                  <a:pt x="0" y="0"/>
                </a:moveTo>
                <a:lnTo>
                  <a:pt x="0" y="6343650"/>
                </a:lnTo>
                <a:lnTo>
                  <a:pt x="6343650" y="6343650"/>
                </a:lnTo>
                <a:lnTo>
                  <a:pt x="6343649" y="6343649"/>
                </a:lnTo>
                <a:lnTo>
                  <a:pt x="6012542" y="6343649"/>
                </a:lnTo>
                <a:lnTo>
                  <a:pt x="1" y="331108"/>
                </a:lnTo>
                <a:lnTo>
                  <a:pt x="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13500000" algn="br" rotWithShape="0">
              <a:srgbClr val="E0651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D7ACA08F-5558-4075-B4D8-C9F00364CBDE}"/>
              </a:ext>
            </a:extLst>
          </p:cNvPr>
          <p:cNvSpPr/>
          <p:nvPr/>
        </p:nvSpPr>
        <p:spPr>
          <a:xfrm rot="2700000">
            <a:off x="3699919" y="-1879171"/>
            <a:ext cx="4864733" cy="10688913"/>
          </a:xfrm>
          <a:custGeom>
            <a:avLst/>
            <a:gdLst>
              <a:gd name="connsiteX0" fmla="*/ 0 w 4864733"/>
              <a:gd name="connsiteY0" fmla="*/ 3802108 h 10688913"/>
              <a:gd name="connsiteX1" fmla="*/ 3725288 w 4864733"/>
              <a:gd name="connsiteY1" fmla="*/ 76821 h 10688913"/>
              <a:gd name="connsiteX2" fmla="*/ 4096206 w 4864733"/>
              <a:gd name="connsiteY2" fmla="*/ 76821 h 10688913"/>
              <a:gd name="connsiteX3" fmla="*/ 4864733 w 4864733"/>
              <a:gd name="connsiteY3" fmla="*/ 845347 h 10688913"/>
              <a:gd name="connsiteX4" fmla="*/ 4864733 w 4864733"/>
              <a:gd name="connsiteY4" fmla="*/ 6784173 h 10688913"/>
              <a:gd name="connsiteX5" fmla="*/ 1036813 w 4864733"/>
              <a:gd name="connsiteY5" fmla="*/ 10612093 h 10688913"/>
              <a:gd name="connsiteX6" fmla="*/ 665894 w 4864733"/>
              <a:gd name="connsiteY6" fmla="*/ 10612093 h 10688913"/>
              <a:gd name="connsiteX7" fmla="*/ 0 w 4864733"/>
              <a:gd name="connsiteY7" fmla="*/ 9946200 h 1068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64733" h="10688913">
                <a:moveTo>
                  <a:pt x="0" y="3802108"/>
                </a:moveTo>
                <a:lnTo>
                  <a:pt x="3725288" y="76821"/>
                </a:lnTo>
                <a:cubicBezTo>
                  <a:pt x="3827714" y="-25606"/>
                  <a:pt x="3993780" y="-25606"/>
                  <a:pt x="4096206" y="76821"/>
                </a:cubicBezTo>
                <a:lnTo>
                  <a:pt x="4864733" y="845347"/>
                </a:lnTo>
                <a:lnTo>
                  <a:pt x="4864733" y="6784173"/>
                </a:lnTo>
                <a:lnTo>
                  <a:pt x="1036813" y="10612093"/>
                </a:lnTo>
                <a:cubicBezTo>
                  <a:pt x="934386" y="10714520"/>
                  <a:pt x="768321" y="10714520"/>
                  <a:pt x="665894" y="10612093"/>
                </a:cubicBezTo>
                <a:lnTo>
                  <a:pt x="0" y="994620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>
            <a:outerShdw blurRad="127000" dist="190500" dir="18600000" algn="bl" rotWithShape="0">
              <a:srgbClr val="E0651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072D3AEC-BC61-42AE-BD40-669D39D633AB}"/>
              </a:ext>
            </a:extLst>
          </p:cNvPr>
          <p:cNvSpPr/>
          <p:nvPr/>
        </p:nvSpPr>
        <p:spPr>
          <a:xfrm>
            <a:off x="1158420" y="654738"/>
            <a:ext cx="4344528" cy="4344528"/>
          </a:xfrm>
          <a:custGeom>
            <a:avLst/>
            <a:gdLst>
              <a:gd name="connsiteX0" fmla="*/ 242629 w 4344528"/>
              <a:gd name="connsiteY0" fmla="*/ 0 h 4344528"/>
              <a:gd name="connsiteX1" fmla="*/ 4344528 w 4344528"/>
              <a:gd name="connsiteY1" fmla="*/ 0 h 4344528"/>
              <a:gd name="connsiteX2" fmla="*/ 0 w 4344528"/>
              <a:gd name="connsiteY2" fmla="*/ 4344528 h 4344528"/>
              <a:gd name="connsiteX3" fmla="*/ 0 w 4344528"/>
              <a:gd name="connsiteY3" fmla="*/ 242629 h 4344528"/>
              <a:gd name="connsiteX4" fmla="*/ 242629 w 4344528"/>
              <a:gd name="connsiteY4" fmla="*/ 0 h 4344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4528" h="4344528">
                <a:moveTo>
                  <a:pt x="242629" y="0"/>
                </a:moveTo>
                <a:lnTo>
                  <a:pt x="4344528" y="0"/>
                </a:lnTo>
                <a:lnTo>
                  <a:pt x="0" y="4344528"/>
                </a:lnTo>
                <a:lnTo>
                  <a:pt x="0" y="242629"/>
                </a:lnTo>
                <a:cubicBezTo>
                  <a:pt x="0" y="108629"/>
                  <a:pt x="108629" y="0"/>
                  <a:pt x="242629" y="0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  <a:effectLst>
            <a:outerShdw blurRad="190500" dist="190500" dir="13500000" algn="br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FD4E8886-6723-4812-A640-DE89AE7893E6}"/>
              </a:ext>
            </a:extLst>
          </p:cNvPr>
          <p:cNvSpPr/>
          <p:nvPr/>
        </p:nvSpPr>
        <p:spPr>
          <a:xfrm>
            <a:off x="1158420" y="654737"/>
            <a:ext cx="9875160" cy="5132832"/>
          </a:xfrm>
          <a:prstGeom prst="roundRect">
            <a:avLst>
              <a:gd name="adj" fmla="val 4727"/>
            </a:avLst>
          </a:prstGeom>
          <a:solidFill>
            <a:schemeClr val="bg1"/>
          </a:solidFill>
          <a:ln>
            <a:noFill/>
          </a:ln>
          <a:effectLst>
            <a:outerShdw blurRad="254000" dist="127000" dir="5400000" sx="98000" sy="98000" algn="t" rotWithShape="0">
              <a:srgbClr val="E0651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DC0C385-F421-45D5-B370-9913634078FC}"/>
              </a:ext>
            </a:extLst>
          </p:cNvPr>
          <p:cNvSpPr txBox="1"/>
          <p:nvPr/>
        </p:nvSpPr>
        <p:spPr>
          <a:xfrm>
            <a:off x="3518794" y="2620989"/>
            <a:ext cx="5154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424559"/>
                </a:solidFill>
                <a:latin typeface="Arial Black" panose="020B0A04020102020204" pitchFamily="34" charset="0"/>
              </a:rPr>
              <a:t>PowerPoint </a:t>
            </a:r>
          </a:p>
          <a:p>
            <a:pPr algn="ctr"/>
            <a:r>
              <a:rPr lang="en-US" altLang="zh-CN" sz="3600">
                <a:solidFill>
                  <a:srgbClr val="424559"/>
                </a:solidFill>
                <a:latin typeface="Arial Black" panose="020B0A04020102020204" pitchFamily="34" charset="0"/>
              </a:rPr>
              <a:t>Templet</a:t>
            </a:r>
            <a:endParaRPr lang="zh-CN" altLang="en-US" sz="3600">
              <a:solidFill>
                <a:srgbClr val="424559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1C76075-1AD3-4342-AF6E-7F3BB7B969E2}"/>
              </a:ext>
            </a:extLst>
          </p:cNvPr>
          <p:cNvSpPr txBox="1"/>
          <p:nvPr/>
        </p:nvSpPr>
        <p:spPr>
          <a:xfrm>
            <a:off x="4852416" y="2193118"/>
            <a:ext cx="248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CFD0D5"/>
                </a:solidFill>
              </a:rPr>
              <a:t>DESIGNED BY XIAO</a:t>
            </a:r>
            <a:endParaRPr lang="zh-CN" altLang="en-US" sz="2000" b="1">
              <a:solidFill>
                <a:srgbClr val="CFD0D5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B3286BD-12AF-48F5-BCAA-1565F86F8DC5}"/>
              </a:ext>
            </a:extLst>
          </p:cNvPr>
          <p:cNvSpPr txBox="1"/>
          <p:nvPr/>
        </p:nvSpPr>
        <p:spPr>
          <a:xfrm>
            <a:off x="1577405" y="1070431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CFD0D5"/>
                </a:solidFill>
              </a:rPr>
              <a:t>2020/08/28</a:t>
            </a:r>
            <a:endParaRPr lang="zh-CN" altLang="en-US" sz="1400">
              <a:solidFill>
                <a:srgbClr val="CFD0D5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E2EB38B-1585-4528-89B6-05990976917A}"/>
              </a:ext>
            </a:extLst>
          </p:cNvPr>
          <p:cNvSpPr txBox="1"/>
          <p:nvPr/>
        </p:nvSpPr>
        <p:spPr>
          <a:xfrm>
            <a:off x="9466261" y="1070431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CFD0D5"/>
                </a:solidFill>
              </a:rPr>
              <a:t>Information</a:t>
            </a:r>
            <a:endParaRPr lang="zh-CN" altLang="en-US" sz="1400">
              <a:solidFill>
                <a:srgbClr val="CFD0D5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598368A6-4CFE-40B1-8F87-2FEAC9426D1C}"/>
              </a:ext>
            </a:extLst>
          </p:cNvPr>
          <p:cNvSpPr txBox="1"/>
          <p:nvPr/>
        </p:nvSpPr>
        <p:spPr>
          <a:xfrm>
            <a:off x="1676400" y="4559479"/>
            <a:ext cx="8839200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rgbClr val="CFD0D5"/>
                </a:solidFill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 b="1">
              <a:solidFill>
                <a:srgbClr val="CFD0D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046325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33E9D3-1043-4AD7-8A71-00D727A5C04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A646A561-509E-4A46-9B64-96D432D4D739}"/>
              </a:ext>
            </a:extLst>
          </p:cNvPr>
          <p:cNvGrpSpPr/>
          <p:nvPr/>
        </p:nvGrpSpPr>
        <p:grpSpPr>
          <a:xfrm>
            <a:off x="3963044" y="2662212"/>
            <a:ext cx="4265911" cy="1533576"/>
            <a:chOff x="3963045" y="2551726"/>
            <a:chExt cx="4265911" cy="1533576"/>
          </a:xfrm>
        </p:grpSpPr>
        <p:sp>
          <p:nvSpPr>
  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3963045" y="3562082"/>
              <a:ext cx="426591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庞门正道标题体" panose="02010600030101010101" pitchFamily="2" charset="-122"/>
                  <a:cs typeface="+mn-ea"/>
                  <a:sym typeface="+mn-lt"/>
                </a:rPr>
                <a:t>DESIGN SPECIFICATIONS</a:t>
              </a:r>
            </a:p>
          </p:txBody>
        </p:sp>
        <p:sp>
          <p:nvSpPr>
  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  <p:cNvSpPr/>
            <p:nvPr/>
          </p:nvSpPr>
          <p:spPr>
            <a:xfrm>
              <a:off x="4740501" y="2551726"/>
              <a:ext cx="271099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pitchFamily="2" charset="-122"/>
                  <a:ea typeface="等线" panose="02010600030101010101" pitchFamily="2" charset="-122"/>
                  <a:cs typeface="+mn-ea"/>
                  <a:sym typeface="+mn-lt"/>
                </a:rPr>
                <a:t>设计规范</a:t>
              </a:r>
              <a:endPara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82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4E1444E-4954-4A7A-BB35-3C43BCB0F9D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86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字体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80205" y="3107983"/>
            <a:ext cx="4431590" cy="645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Arial Black</a:t>
            </a:r>
            <a:endParaRPr kumimoji="0" lang="zh-CN" altLang="en-US" sz="3200" b="0" i="0" u="none" strike="noStrike" kern="1200" cap="none" spc="6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 Light" panose="02010600030101010101" pitchFamily="2" charset="-122"/>
              <a:ea typeface="等线 Light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庞门正道标题体" panose="02010600030101010101" pitchFamily="2" charset="-122"/>
                <a:cs typeface="+mn-cs"/>
              </a:rPr>
              <a:t>Fonts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庞门正道标题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32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01FDD01-21E5-4D0E-BF3E-5B4F410636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3942" y="504825"/>
            <a:ext cx="1181100" cy="576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配色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60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Colours</a:t>
            </a:r>
            <a:endParaRPr kumimoji="0" lang="zh-CN" altLang="en-US" sz="2000" b="1" i="0" u="none" strike="noStrike" kern="1200" cap="none" spc="6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pitchFamily="2" charset="-122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37B92161-1B8A-4A1B-A4DE-9F0BCB899B4C}"/>
              </a:ext>
            </a:extLst>
          </p:cNvPr>
          <p:cNvCxnSpPr>
            <a:cxnSpLocks/>
          </p:cNvCxnSpPr>
          <p:nvPr/>
        </p:nvCxnSpPr>
        <p:spPr>
          <a:xfrm>
            <a:off x="581025" y="701675"/>
            <a:ext cx="0" cy="584200"/>
          </a:xfrm>
          <a:prstGeom prst="line">
            <a:avLst/>
          </a:prstGeom>
          <a:ln w="1905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1DF6F34-4383-4532-872B-BBE8E19C00B7}"/>
              </a:ext>
            </a:extLst>
          </p:cNvPr>
          <p:cNvGrpSpPr/>
          <p:nvPr/>
        </p:nvGrpSpPr>
        <p:grpSpPr>
          <a:xfrm>
            <a:off x="457941" y="3295650"/>
            <a:ext cx="11276118" cy="1042458"/>
            <a:chOff x="443442" y="3295650"/>
            <a:chExt cx="11276118" cy="104245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443442" y="3295650"/>
              <a:ext cx="1042458" cy="1042458"/>
            </a:xfrm>
            <a:prstGeom prst="ellipse">
              <a:avLst/>
            </a:prstGeom>
            <a:solidFill>
              <a:srgbClr val="FCA44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490174" y="3295650"/>
              <a:ext cx="1042458" cy="1042458"/>
            </a:xfrm>
            <a:prstGeom prst="ellipse">
              <a:avLst/>
            </a:prstGeom>
            <a:solidFill>
              <a:srgbClr val="66CF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4536906" y="3295650"/>
              <a:ext cx="1042458" cy="1042458"/>
            </a:xfrm>
            <a:prstGeom prst="ellipse">
              <a:avLst/>
            </a:prstGeom>
            <a:solidFill>
              <a:srgbClr val="E065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583638" y="3295650"/>
              <a:ext cx="1042458" cy="1042458"/>
            </a:xfrm>
            <a:prstGeom prst="ellipse">
              <a:avLst/>
            </a:prstGeom>
            <a:solidFill>
              <a:srgbClr val="34A8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0677102" y="3295650"/>
              <a:ext cx="1042458" cy="10424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E49C7A6D-A0A7-4E0F-ABCC-AC6818456C45}"/>
                </a:ext>
              </a:extLst>
            </p:cNvPr>
            <p:cNvSpPr/>
            <p:nvPr/>
          </p:nvSpPr>
          <p:spPr>
            <a:xfrm>
              <a:off x="8630370" y="3295650"/>
              <a:ext cx="1042458" cy="1042458"/>
            </a:xfrm>
            <a:prstGeom prst="ellipse">
              <a:avLst/>
            </a:prstGeom>
            <a:solidFill>
              <a:srgbClr val="4245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8702" y="3753786"/>
            <a:ext cx="572772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忘吃药的晓公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子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813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81B7892-B238-46CE-9689-F5248AFC63B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xmlns="" id="{124FCBD4-3818-410E-8B7C-5C4F9BBD11C0}"/>
              </a:ext>
            </a:extLst>
          </p:cNvPr>
          <p:cNvSpPr/>
          <p:nvPr/>
        </p:nvSpPr>
        <p:spPr>
          <a:xfrm flipH="1">
            <a:off x="6404430" y="1070431"/>
            <a:ext cx="5787570" cy="5787570"/>
          </a:xfrm>
          <a:prstGeom prst="rtTriangle">
            <a:avLst/>
          </a:prstGeom>
          <a:solidFill>
            <a:srgbClr val="FCA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BDEC6C9B-C7BB-46D2-8048-F7477ED2A0C8}"/>
              </a:ext>
            </a:extLst>
          </p:cNvPr>
          <p:cNvSpPr/>
          <p:nvPr/>
        </p:nvSpPr>
        <p:spPr>
          <a:xfrm rot="2700000">
            <a:off x="3612317" y="-3306192"/>
            <a:ext cx="4967366" cy="13470384"/>
          </a:xfrm>
          <a:custGeom>
            <a:avLst/>
            <a:gdLst>
              <a:gd name="connsiteX0" fmla="*/ 0 w 4967366"/>
              <a:gd name="connsiteY0" fmla="*/ 4369537 h 13470384"/>
              <a:gd name="connsiteX1" fmla="*/ 4369537 w 4967366"/>
              <a:gd name="connsiteY1" fmla="*/ 0 h 13470384"/>
              <a:gd name="connsiteX2" fmla="*/ 4967366 w 4967366"/>
              <a:gd name="connsiteY2" fmla="*/ 597830 h 13470384"/>
              <a:gd name="connsiteX3" fmla="*/ 4967366 w 4967366"/>
              <a:gd name="connsiteY3" fmla="*/ 9100847 h 13470384"/>
              <a:gd name="connsiteX4" fmla="*/ 597829 w 4967366"/>
              <a:gd name="connsiteY4" fmla="*/ 13470384 h 13470384"/>
              <a:gd name="connsiteX5" fmla="*/ 0 w 4967366"/>
              <a:gd name="connsiteY5" fmla="*/ 12872555 h 1347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7366" h="13470384">
                <a:moveTo>
                  <a:pt x="0" y="4369537"/>
                </a:moveTo>
                <a:lnTo>
                  <a:pt x="4369537" y="0"/>
                </a:lnTo>
                <a:lnTo>
                  <a:pt x="4967366" y="597830"/>
                </a:lnTo>
                <a:lnTo>
                  <a:pt x="4967366" y="9100847"/>
                </a:lnTo>
                <a:lnTo>
                  <a:pt x="597829" y="13470384"/>
                </a:lnTo>
                <a:lnTo>
                  <a:pt x="0" y="12872555"/>
                </a:lnTo>
                <a:close/>
              </a:path>
            </a:pathLst>
          </a:custGeom>
          <a:solidFill>
            <a:srgbClr val="66C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9A59599A-77C6-45D3-8233-D741B72CE125}"/>
              </a:ext>
            </a:extLst>
          </p:cNvPr>
          <p:cNvSpPr/>
          <p:nvPr/>
        </p:nvSpPr>
        <p:spPr>
          <a:xfrm rot="2700000">
            <a:off x="3612317" y="-1915456"/>
            <a:ext cx="4967366" cy="10688913"/>
          </a:xfrm>
          <a:custGeom>
            <a:avLst/>
            <a:gdLst>
              <a:gd name="connsiteX0" fmla="*/ 0 w 4967366"/>
              <a:gd name="connsiteY0" fmla="*/ 3904741 h 10688913"/>
              <a:gd name="connsiteX1" fmla="*/ 3827921 w 4967366"/>
              <a:gd name="connsiteY1" fmla="*/ 76821 h 10688913"/>
              <a:gd name="connsiteX2" fmla="*/ 4198839 w 4967366"/>
              <a:gd name="connsiteY2" fmla="*/ 76821 h 10688913"/>
              <a:gd name="connsiteX3" fmla="*/ 4967366 w 4967366"/>
              <a:gd name="connsiteY3" fmla="*/ 845347 h 10688913"/>
              <a:gd name="connsiteX4" fmla="*/ 4967366 w 4967366"/>
              <a:gd name="connsiteY4" fmla="*/ 6784173 h 10688913"/>
              <a:gd name="connsiteX5" fmla="*/ 1139446 w 4967366"/>
              <a:gd name="connsiteY5" fmla="*/ 10612093 h 10688913"/>
              <a:gd name="connsiteX6" fmla="*/ 768527 w 4967366"/>
              <a:gd name="connsiteY6" fmla="*/ 10612093 h 10688913"/>
              <a:gd name="connsiteX7" fmla="*/ 0 w 4967366"/>
              <a:gd name="connsiteY7" fmla="*/ 9843567 h 1068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67366" h="10688913">
                <a:moveTo>
                  <a:pt x="0" y="3904741"/>
                </a:moveTo>
                <a:lnTo>
                  <a:pt x="3827921" y="76821"/>
                </a:lnTo>
                <a:cubicBezTo>
                  <a:pt x="3930347" y="-25606"/>
                  <a:pt x="4096413" y="-25606"/>
                  <a:pt x="4198839" y="76821"/>
                </a:cubicBezTo>
                <a:lnTo>
                  <a:pt x="4967366" y="845347"/>
                </a:lnTo>
                <a:lnTo>
                  <a:pt x="4967366" y="6784173"/>
                </a:lnTo>
                <a:lnTo>
                  <a:pt x="1139446" y="10612093"/>
                </a:lnTo>
                <a:cubicBezTo>
                  <a:pt x="1037019" y="10714520"/>
                  <a:pt x="870954" y="10714520"/>
                  <a:pt x="768527" y="10612093"/>
                </a:cubicBezTo>
                <a:lnTo>
                  <a:pt x="0" y="9843567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>
            <a:outerShdw blurRad="127000" dist="190500" dir="18600000" algn="bl" rotWithShape="0">
              <a:srgbClr val="238DB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9419B151-24FC-4B22-9031-E840B937FAB6}"/>
              </a:ext>
            </a:extLst>
          </p:cNvPr>
          <p:cNvSpPr/>
          <p:nvPr/>
        </p:nvSpPr>
        <p:spPr>
          <a:xfrm>
            <a:off x="0" y="0"/>
            <a:ext cx="5981700" cy="6012542"/>
          </a:xfrm>
          <a:custGeom>
            <a:avLst/>
            <a:gdLst>
              <a:gd name="connsiteX0" fmla="*/ 0 w 5981700"/>
              <a:gd name="connsiteY0" fmla="*/ 0 h 6012542"/>
              <a:gd name="connsiteX1" fmla="*/ 5981700 w 5981700"/>
              <a:gd name="connsiteY1" fmla="*/ 0 h 6012542"/>
              <a:gd name="connsiteX2" fmla="*/ 5981700 w 5981700"/>
              <a:gd name="connsiteY2" fmla="*/ 30842 h 6012542"/>
              <a:gd name="connsiteX3" fmla="*/ 0 w 5981700"/>
              <a:gd name="connsiteY3" fmla="*/ 6012542 h 601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81700" h="6012542">
                <a:moveTo>
                  <a:pt x="0" y="0"/>
                </a:moveTo>
                <a:lnTo>
                  <a:pt x="5981700" y="0"/>
                </a:lnTo>
                <a:lnTo>
                  <a:pt x="5981700" y="30842"/>
                </a:lnTo>
                <a:lnTo>
                  <a:pt x="0" y="60125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955F7426-1AF6-462D-9520-DDFCD0CC1D54}"/>
              </a:ext>
            </a:extLst>
          </p:cNvPr>
          <p:cNvSpPr/>
          <p:nvPr/>
        </p:nvSpPr>
        <p:spPr>
          <a:xfrm>
            <a:off x="7059170" y="2228852"/>
            <a:ext cx="3974411" cy="3974411"/>
          </a:xfrm>
          <a:custGeom>
            <a:avLst/>
            <a:gdLst>
              <a:gd name="connsiteX0" fmla="*/ 3974411 w 3974411"/>
              <a:gd name="connsiteY0" fmla="*/ 0 h 3974411"/>
              <a:gd name="connsiteX1" fmla="*/ 3974411 w 3974411"/>
              <a:gd name="connsiteY1" fmla="*/ 3712132 h 3974411"/>
              <a:gd name="connsiteX2" fmla="*/ 3712132 w 3974411"/>
              <a:gd name="connsiteY2" fmla="*/ 3974411 h 3974411"/>
              <a:gd name="connsiteX3" fmla="*/ 0 w 3974411"/>
              <a:gd name="connsiteY3" fmla="*/ 3974411 h 3974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4411" h="3974411">
                <a:moveTo>
                  <a:pt x="3974411" y="0"/>
                </a:moveTo>
                <a:lnTo>
                  <a:pt x="3974411" y="3712132"/>
                </a:lnTo>
                <a:cubicBezTo>
                  <a:pt x="3974411" y="3856985"/>
                  <a:pt x="3856985" y="3974411"/>
                  <a:pt x="3712132" y="3974411"/>
                </a:cubicBezTo>
                <a:lnTo>
                  <a:pt x="0" y="397441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>
            <a:outerShdw blurRad="127000" dist="254000" dir="7800000" algn="t" rotWithShape="0">
              <a:srgbClr val="E0651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7C980F0D-797C-48FA-895C-46BAC566AB55}"/>
              </a:ext>
            </a:extLst>
          </p:cNvPr>
          <p:cNvSpPr/>
          <p:nvPr/>
        </p:nvSpPr>
        <p:spPr>
          <a:xfrm>
            <a:off x="1158420" y="654738"/>
            <a:ext cx="9875160" cy="5548524"/>
          </a:xfrm>
          <a:prstGeom prst="roundRect">
            <a:avLst>
              <a:gd name="adj" fmla="val 4727"/>
            </a:avLst>
          </a:prstGeom>
          <a:solidFill>
            <a:schemeClr val="bg1"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xmlns="" id="{FD4E8886-6723-4812-A640-DE89AE7893E6}"/>
              </a:ext>
            </a:extLst>
          </p:cNvPr>
          <p:cNvSpPr/>
          <p:nvPr/>
        </p:nvSpPr>
        <p:spPr>
          <a:xfrm>
            <a:off x="1158420" y="654737"/>
            <a:ext cx="9875160" cy="5132832"/>
          </a:xfrm>
          <a:prstGeom prst="roundRect">
            <a:avLst>
              <a:gd name="adj" fmla="val 4727"/>
            </a:avLst>
          </a:prstGeom>
          <a:solidFill>
            <a:schemeClr val="bg1"/>
          </a:solidFill>
          <a:ln>
            <a:noFill/>
          </a:ln>
          <a:effectLst>
            <a:outerShdw blurRad="254000" dist="254000" dir="5400000" sx="98000" sy="98000" algn="t" rotWithShape="0">
              <a:srgbClr val="79B3C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DC0C385-F421-45D5-B370-9913634078FC}"/>
              </a:ext>
            </a:extLst>
          </p:cNvPr>
          <p:cNvSpPr txBox="1"/>
          <p:nvPr/>
        </p:nvSpPr>
        <p:spPr>
          <a:xfrm>
            <a:off x="3518794" y="2620989"/>
            <a:ext cx="5154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>
                <a:solidFill>
                  <a:srgbClr val="424559"/>
                </a:solidFill>
                <a:latin typeface="Arial Black" panose="020B0A04020102020204" pitchFamily="34" charset="0"/>
              </a:rPr>
              <a:t>PowerPoint </a:t>
            </a:r>
          </a:p>
          <a:p>
            <a:pPr algn="ctr"/>
            <a:r>
              <a:rPr lang="en-US" altLang="zh-CN" sz="3600">
                <a:solidFill>
                  <a:srgbClr val="424559"/>
                </a:solidFill>
                <a:latin typeface="Arial Black" panose="020B0A04020102020204" pitchFamily="34" charset="0"/>
              </a:rPr>
              <a:t>Templet</a:t>
            </a:r>
            <a:endParaRPr lang="zh-CN" altLang="en-US" sz="3600">
              <a:solidFill>
                <a:srgbClr val="424559"/>
              </a:solidFill>
              <a:latin typeface="Arial Black" panose="020B0A0402010202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1C76075-1AD3-4342-AF6E-7F3BB7B969E2}"/>
              </a:ext>
            </a:extLst>
          </p:cNvPr>
          <p:cNvSpPr txBox="1"/>
          <p:nvPr/>
        </p:nvSpPr>
        <p:spPr>
          <a:xfrm>
            <a:off x="4852416" y="2193118"/>
            <a:ext cx="24871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CFD0D5"/>
                </a:solidFill>
              </a:rPr>
              <a:t>DESIGNED BY XIAO</a:t>
            </a:r>
            <a:endParaRPr lang="zh-CN" altLang="en-US" sz="2000" b="1">
              <a:solidFill>
                <a:srgbClr val="CFD0D5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B3286BD-12AF-48F5-BCAA-1565F86F8DC5}"/>
              </a:ext>
            </a:extLst>
          </p:cNvPr>
          <p:cNvSpPr txBox="1"/>
          <p:nvPr/>
        </p:nvSpPr>
        <p:spPr>
          <a:xfrm>
            <a:off x="1577405" y="1070431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CFD0D5"/>
                </a:solidFill>
              </a:rPr>
              <a:t>2020/08/28</a:t>
            </a:r>
            <a:endParaRPr lang="zh-CN" altLang="en-US" sz="1400">
              <a:solidFill>
                <a:srgbClr val="CFD0D5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5E2EB38B-1585-4528-89B6-05990976917A}"/>
              </a:ext>
            </a:extLst>
          </p:cNvPr>
          <p:cNvSpPr txBox="1"/>
          <p:nvPr/>
        </p:nvSpPr>
        <p:spPr>
          <a:xfrm>
            <a:off x="9466261" y="1070431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>
                <a:solidFill>
                  <a:srgbClr val="CFD0D5"/>
                </a:solidFill>
              </a:rPr>
              <a:t>Information</a:t>
            </a:r>
            <a:endParaRPr lang="zh-CN" altLang="en-US" sz="1400">
              <a:solidFill>
                <a:srgbClr val="CFD0D5"/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598368A6-4CFE-40B1-8F87-2FEAC9426D1C}"/>
              </a:ext>
            </a:extLst>
          </p:cNvPr>
          <p:cNvSpPr txBox="1"/>
          <p:nvPr/>
        </p:nvSpPr>
        <p:spPr>
          <a:xfrm>
            <a:off x="1676400" y="4559479"/>
            <a:ext cx="8839200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b="1">
                <a:solidFill>
                  <a:srgbClr val="CFD0D5"/>
                </a:solidFill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 b="1">
              <a:solidFill>
                <a:srgbClr val="CFD0D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324114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EA23064-4006-4F3E-8685-1B73FB53CB9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A909753F-4D75-4EE8-B568-4887329DEBBC}"/>
              </a:ext>
            </a:extLst>
          </p:cNvPr>
          <p:cNvSpPr/>
          <p:nvPr/>
        </p:nvSpPr>
        <p:spPr>
          <a:xfrm rot="2700000">
            <a:off x="-639904" y="-2824669"/>
            <a:ext cx="4369534" cy="8739068"/>
          </a:xfrm>
          <a:custGeom>
            <a:avLst/>
            <a:gdLst>
              <a:gd name="connsiteX0" fmla="*/ 0 w 4369534"/>
              <a:gd name="connsiteY0" fmla="*/ 4369534 h 8739068"/>
              <a:gd name="connsiteX1" fmla="*/ 4369534 w 4369534"/>
              <a:gd name="connsiteY1" fmla="*/ 0 h 8739068"/>
              <a:gd name="connsiteX2" fmla="*/ 4369534 w 4369534"/>
              <a:gd name="connsiteY2" fmla="*/ 8739068 h 8739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69534" h="8739068">
                <a:moveTo>
                  <a:pt x="0" y="4369534"/>
                </a:moveTo>
                <a:lnTo>
                  <a:pt x="4369534" y="0"/>
                </a:lnTo>
                <a:lnTo>
                  <a:pt x="4369534" y="8739068"/>
                </a:lnTo>
                <a:close/>
              </a:path>
            </a:pathLst>
          </a:custGeom>
          <a:solidFill>
            <a:srgbClr val="66C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FE3CAA52-AA56-4987-BF72-238F6A7A0A40}"/>
              </a:ext>
            </a:extLst>
          </p:cNvPr>
          <p:cNvSpPr/>
          <p:nvPr/>
        </p:nvSpPr>
        <p:spPr>
          <a:xfrm rot="2700000">
            <a:off x="3816878" y="-3101630"/>
            <a:ext cx="4967366" cy="13470384"/>
          </a:xfrm>
          <a:custGeom>
            <a:avLst/>
            <a:gdLst>
              <a:gd name="connsiteX0" fmla="*/ 0 w 4967366"/>
              <a:gd name="connsiteY0" fmla="*/ 4080244 h 13470384"/>
              <a:gd name="connsiteX1" fmla="*/ 4080244 w 4967366"/>
              <a:gd name="connsiteY1" fmla="*/ 0 h 13470384"/>
              <a:gd name="connsiteX2" fmla="*/ 4967366 w 4967366"/>
              <a:gd name="connsiteY2" fmla="*/ 887123 h 13470384"/>
              <a:gd name="connsiteX3" fmla="*/ 4967366 w 4967366"/>
              <a:gd name="connsiteY3" fmla="*/ 8811554 h 13470384"/>
              <a:gd name="connsiteX4" fmla="*/ 308536 w 4967366"/>
              <a:gd name="connsiteY4" fmla="*/ 13470384 h 13470384"/>
              <a:gd name="connsiteX5" fmla="*/ 0 w 4967366"/>
              <a:gd name="connsiteY5" fmla="*/ 13161848 h 1347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7366" h="13470384">
                <a:moveTo>
                  <a:pt x="0" y="4080244"/>
                </a:moveTo>
                <a:lnTo>
                  <a:pt x="4080244" y="0"/>
                </a:lnTo>
                <a:lnTo>
                  <a:pt x="4967366" y="887123"/>
                </a:lnTo>
                <a:lnTo>
                  <a:pt x="4967366" y="8811554"/>
                </a:lnTo>
                <a:lnTo>
                  <a:pt x="308536" y="13470384"/>
                </a:lnTo>
                <a:lnTo>
                  <a:pt x="0" y="13161848"/>
                </a:lnTo>
                <a:close/>
              </a:path>
            </a:pathLst>
          </a:custGeom>
          <a:solidFill>
            <a:srgbClr val="FCA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95231155-9267-417C-89BC-CD8F0A1503A4}"/>
              </a:ext>
            </a:extLst>
          </p:cNvPr>
          <p:cNvSpPr/>
          <p:nvPr/>
        </p:nvSpPr>
        <p:spPr>
          <a:xfrm flipH="1">
            <a:off x="6588581" y="546100"/>
            <a:ext cx="5603419" cy="6311900"/>
          </a:xfrm>
          <a:custGeom>
            <a:avLst/>
            <a:gdLst>
              <a:gd name="connsiteX0" fmla="*/ 0 w 5603419"/>
              <a:gd name="connsiteY0" fmla="*/ 0 h 6311900"/>
              <a:gd name="connsiteX1" fmla="*/ 0 w 5603419"/>
              <a:gd name="connsiteY1" fmla="*/ 6311900 h 6311900"/>
              <a:gd name="connsiteX2" fmla="*/ 5603419 w 5603419"/>
              <a:gd name="connsiteY2" fmla="*/ 6311900 h 6311900"/>
              <a:gd name="connsiteX3" fmla="*/ 1 w 5603419"/>
              <a:gd name="connsiteY3" fmla="*/ 708482 h 6311900"/>
              <a:gd name="connsiteX4" fmla="*/ 0 w 5603419"/>
              <a:gd name="connsiteY4" fmla="*/ 1 h 631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3419" h="6311900">
                <a:moveTo>
                  <a:pt x="0" y="0"/>
                </a:moveTo>
                <a:lnTo>
                  <a:pt x="0" y="6311900"/>
                </a:lnTo>
                <a:lnTo>
                  <a:pt x="5603419" y="6311900"/>
                </a:lnTo>
                <a:lnTo>
                  <a:pt x="1" y="708482"/>
                </a:lnTo>
                <a:lnTo>
                  <a:pt x="0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13500000" algn="br" rotWithShape="0">
              <a:srgbClr val="E0651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B50925A-7F2D-4CFC-A3F0-E63F064CA1B4}"/>
              </a:ext>
            </a:extLst>
          </p:cNvPr>
          <p:cNvSpPr txBox="1"/>
          <p:nvPr/>
        </p:nvSpPr>
        <p:spPr>
          <a:xfrm>
            <a:off x="307405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</a:rPr>
              <a:t>2020/08/28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2E942A8-B54C-4061-81BD-1BC277BF8708}"/>
              </a:ext>
            </a:extLst>
          </p:cNvPr>
          <p:cNvSpPr txBox="1"/>
          <p:nvPr/>
        </p:nvSpPr>
        <p:spPr>
          <a:xfrm>
            <a:off x="10736261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chemeClr val="bg1"/>
                </a:solidFill>
              </a:rPr>
              <a:t>Information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5684BBB-C025-4A84-8648-6210353A088B}"/>
              </a:ext>
            </a:extLst>
          </p:cNvPr>
          <p:cNvSpPr txBox="1"/>
          <p:nvPr/>
        </p:nvSpPr>
        <p:spPr>
          <a:xfrm>
            <a:off x="307405" y="1174421"/>
            <a:ext cx="3540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Arial Black" panose="020B0A04020102020204" pitchFamily="34" charset="0"/>
              </a:rPr>
              <a:t>PowerPoint </a:t>
            </a:r>
          </a:p>
          <a:p>
            <a:r>
              <a:rPr lang="en-US" altLang="zh-CN" sz="3600">
                <a:solidFill>
                  <a:schemeClr val="bg1"/>
                </a:solidFill>
                <a:latin typeface="Arial Black" panose="020B0A04020102020204" pitchFamily="34" charset="0"/>
              </a:rPr>
              <a:t>Templet</a:t>
            </a:r>
            <a:endParaRPr lang="zh-CN" altLang="en-US" sz="3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44" name="图表 43">
            <a:extLst>
              <a:ext uri="{FF2B5EF4-FFF2-40B4-BE49-F238E27FC236}">
                <a16:creationId xmlns:a16="http://schemas.microsoft.com/office/drawing/2014/main" xmlns="" id="{794FEE20-FF04-46CE-9498-B048F1C3A7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6173681"/>
              </p:ext>
            </p:extLst>
          </p:nvPr>
        </p:nvGraphicFramePr>
        <p:xfrm>
          <a:off x="5425504" y="568039"/>
          <a:ext cx="4607373" cy="3071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9" name="图表 48">
            <a:extLst>
              <a:ext uri="{FF2B5EF4-FFF2-40B4-BE49-F238E27FC236}">
                <a16:creationId xmlns:a16="http://schemas.microsoft.com/office/drawing/2014/main" xmlns="" id="{DE1AA3B2-0D34-46D9-B4E8-3304F2EECB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3473397"/>
              </p:ext>
            </p:extLst>
          </p:nvPr>
        </p:nvGraphicFramePr>
        <p:xfrm>
          <a:off x="2348824" y="3676650"/>
          <a:ext cx="4607373" cy="3071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C7356269-CBD2-46DC-AE0C-244C84BD2638}"/>
              </a:ext>
            </a:extLst>
          </p:cNvPr>
          <p:cNvSpPr txBox="1"/>
          <p:nvPr/>
        </p:nvSpPr>
        <p:spPr>
          <a:xfrm>
            <a:off x="307405" y="2643840"/>
            <a:ext cx="2808980" cy="15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pellentesque habitant morbi tristique senectus et netus turpis egestas proin pharetra </a:t>
            </a:r>
          </a:p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nonummy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DD21EBAF-3D63-4A29-AF30-F6C57D6E51E7}"/>
              </a:ext>
            </a:extLst>
          </p:cNvPr>
          <p:cNvSpPr txBox="1"/>
          <p:nvPr/>
        </p:nvSpPr>
        <p:spPr>
          <a:xfrm>
            <a:off x="10178247" y="3140605"/>
            <a:ext cx="2013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rgbClr val="424559"/>
                </a:solidFill>
                <a:latin typeface="Arial Black" panose="020B0A04020102020204" pitchFamily="34" charset="0"/>
              </a:rPr>
              <a:t>mor tristique</a:t>
            </a:r>
            <a:endParaRPr lang="zh-CN" altLang="en-US" sz="1600">
              <a:solidFill>
                <a:srgbClr val="424559"/>
              </a:solidFill>
              <a:latin typeface="Arial Black" panose="020B0A04020102020204" pitchFamily="34" charset="0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EE47A578-5BA8-493A-81D3-ABFA2CFF506F}"/>
              </a:ext>
            </a:extLst>
          </p:cNvPr>
          <p:cNvSpPr txBox="1"/>
          <p:nvPr/>
        </p:nvSpPr>
        <p:spPr>
          <a:xfrm>
            <a:off x="10178247" y="3510844"/>
            <a:ext cx="201375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rgbClr val="424559">
                    <a:alpha val="60000"/>
                  </a:srgbClr>
                </a:solidFill>
              </a:rPr>
              <a:t>pellentesque habitant morbi tristique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CB9A923C-1552-4C05-94E4-6CFB916B3D20}"/>
              </a:ext>
            </a:extLst>
          </p:cNvPr>
          <p:cNvSpPr txBox="1"/>
          <p:nvPr/>
        </p:nvSpPr>
        <p:spPr>
          <a:xfrm>
            <a:off x="8955131" y="4416264"/>
            <a:ext cx="323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rgbClr val="424559"/>
                </a:solidFill>
                <a:latin typeface="Arial Black" panose="020B0A04020102020204" pitchFamily="34" charset="0"/>
              </a:rPr>
              <a:t>senectus et netus et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F6989BB1-358B-4AD8-B7E9-333A79DF5DA1}"/>
              </a:ext>
            </a:extLst>
          </p:cNvPr>
          <p:cNvSpPr txBox="1"/>
          <p:nvPr/>
        </p:nvSpPr>
        <p:spPr>
          <a:xfrm>
            <a:off x="8955131" y="4786503"/>
            <a:ext cx="3236869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424559">
                    <a:alpha val="60000"/>
                  </a:srgbClr>
                </a:solidFill>
              </a:rPr>
              <a:t>Pellentesque habitant morbi tristique senectus et netus et</a:t>
            </a:r>
            <a:endParaRPr lang="zh-CN" altLang="en-US" sz="1400" b="1">
              <a:solidFill>
                <a:srgbClr val="424559">
                  <a:alpha val="60000"/>
                </a:srgbClr>
              </a:solidFill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54BB0F2C-C506-44D3-9E3E-FA6B75442EE0}"/>
              </a:ext>
            </a:extLst>
          </p:cNvPr>
          <p:cNvSpPr txBox="1"/>
          <p:nvPr/>
        </p:nvSpPr>
        <p:spPr>
          <a:xfrm>
            <a:off x="7644992" y="5691922"/>
            <a:ext cx="293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rgbClr val="424559"/>
                </a:solidFill>
                <a:latin typeface="Arial Black" panose="020B0A04020102020204" pitchFamily="34" charset="0"/>
              </a:rPr>
              <a:t>pellentesque habitant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F6E059C5-C670-44D4-9B2E-422F5072CDD2}"/>
              </a:ext>
            </a:extLst>
          </p:cNvPr>
          <p:cNvSpPr txBox="1"/>
          <p:nvPr/>
        </p:nvSpPr>
        <p:spPr>
          <a:xfrm>
            <a:off x="7644992" y="6062161"/>
            <a:ext cx="4547008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424559">
                    <a:alpha val="60000"/>
                  </a:srgbClr>
                </a:solidFill>
              </a:rPr>
              <a:t>Pellentesque habitant morbi tristique senectus et netus et malesuada fames ac turpis egestas</a:t>
            </a:r>
            <a:endParaRPr lang="zh-CN" altLang="en-US" sz="1400" b="1">
              <a:solidFill>
                <a:srgbClr val="424559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188564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ADFA2B4B-3B93-4995-9C0A-687F35D5556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12192000 w 12192000"/>
              <a:gd name="connsiteY1" fmla="*/ 6858000 h 6858000"/>
              <a:gd name="connsiteX2" fmla="*/ 6179459 w 12192000"/>
              <a:gd name="connsiteY2" fmla="*/ 6858000 h 6858000"/>
              <a:gd name="connsiteX3" fmla="*/ 12191999 w 12192000"/>
              <a:gd name="connsiteY3" fmla="*/ 845459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0 h 6858000"/>
              <a:gd name="connsiteX7" fmla="*/ 6012542 w 12192000"/>
              <a:gd name="connsiteY7" fmla="*/ 0 h 6858000"/>
              <a:gd name="connsiteX8" fmla="*/ 6012541 w 12192000"/>
              <a:gd name="connsiteY8" fmla="*/ 1 h 6858000"/>
              <a:gd name="connsiteX9" fmla="*/ 0 w 12192000"/>
              <a:gd name="connsiteY9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12192000" y="6858000"/>
                </a:lnTo>
                <a:lnTo>
                  <a:pt x="6179459" y="6858000"/>
                </a:lnTo>
                <a:lnTo>
                  <a:pt x="12191999" y="845459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0"/>
                </a:lnTo>
                <a:lnTo>
                  <a:pt x="6012542" y="0"/>
                </a:lnTo>
                <a:lnTo>
                  <a:pt x="6012541" y="1"/>
                </a:lnTo>
                <a:lnTo>
                  <a:pt x="0" y="1"/>
                </a:lnTo>
                <a:close/>
              </a:path>
            </a:pathLst>
          </a:custGeom>
          <a:solidFill>
            <a:srgbClr val="66C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8D7E1396-8D3C-45BE-A183-9D9AE6A46F3D}"/>
              </a:ext>
            </a:extLst>
          </p:cNvPr>
          <p:cNvSpPr/>
          <p:nvPr/>
        </p:nvSpPr>
        <p:spPr>
          <a:xfrm rot="2700000">
            <a:off x="-682270" y="-3011684"/>
            <a:ext cx="4658830" cy="9317661"/>
          </a:xfrm>
          <a:custGeom>
            <a:avLst/>
            <a:gdLst>
              <a:gd name="connsiteX0" fmla="*/ 0 w 4658830"/>
              <a:gd name="connsiteY0" fmla="*/ 4658830 h 9317661"/>
              <a:gd name="connsiteX1" fmla="*/ 4658830 w 4658830"/>
              <a:gd name="connsiteY1" fmla="*/ 0 h 9317661"/>
              <a:gd name="connsiteX2" fmla="*/ 4658830 w 4658830"/>
              <a:gd name="connsiteY2" fmla="*/ 9317661 h 931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8830" h="9317661">
                <a:moveTo>
                  <a:pt x="0" y="4658830"/>
                </a:moveTo>
                <a:lnTo>
                  <a:pt x="4658830" y="0"/>
                </a:lnTo>
                <a:lnTo>
                  <a:pt x="4658830" y="9317661"/>
                </a:lnTo>
                <a:close/>
              </a:path>
            </a:pathLst>
          </a:custGeom>
          <a:solidFill>
            <a:srgbClr val="FCA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9A5E9D81-E711-447A-ADE6-888DB15EEF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6012542 w 12192000"/>
              <a:gd name="connsiteY0" fmla="*/ 0 h 6858000"/>
              <a:gd name="connsiteX1" fmla="*/ 12192000 w 12192000"/>
              <a:gd name="connsiteY1" fmla="*/ 0 h 6858000"/>
              <a:gd name="connsiteX2" fmla="*/ 12191999 w 12192000"/>
              <a:gd name="connsiteY2" fmla="*/ 845459 h 6858000"/>
              <a:gd name="connsiteX3" fmla="*/ 6179459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6588582 h 6858000"/>
              <a:gd name="connsiteX6" fmla="*/ 6588581 w 12192000"/>
              <a:gd name="connsiteY6" fmla="*/ 1 h 6858000"/>
              <a:gd name="connsiteX7" fmla="*/ 6012541 w 12192000"/>
              <a:gd name="connsiteY7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6012542" y="0"/>
                </a:moveTo>
                <a:lnTo>
                  <a:pt x="12192000" y="0"/>
                </a:lnTo>
                <a:lnTo>
                  <a:pt x="12191999" y="845459"/>
                </a:lnTo>
                <a:lnTo>
                  <a:pt x="6179459" y="6858000"/>
                </a:lnTo>
                <a:lnTo>
                  <a:pt x="0" y="6858000"/>
                </a:lnTo>
                <a:lnTo>
                  <a:pt x="0" y="6588582"/>
                </a:lnTo>
                <a:lnTo>
                  <a:pt x="6588581" y="1"/>
                </a:lnTo>
                <a:lnTo>
                  <a:pt x="601254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13500000" algn="br" rotWithShape="0">
              <a:srgbClr val="E0651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C4D362B5-C57B-4B2A-9CEB-49D2AFE5A6F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6012542 w 12192000"/>
              <a:gd name="connsiteY0" fmla="*/ 0 h 6858000"/>
              <a:gd name="connsiteX1" fmla="*/ 12192000 w 12192000"/>
              <a:gd name="connsiteY1" fmla="*/ 0 h 6858000"/>
              <a:gd name="connsiteX2" fmla="*/ 12191999 w 12192000"/>
              <a:gd name="connsiteY2" fmla="*/ 845459 h 6858000"/>
              <a:gd name="connsiteX3" fmla="*/ 6179459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6588582 h 6858000"/>
              <a:gd name="connsiteX6" fmla="*/ 6588581 w 12192000"/>
              <a:gd name="connsiteY6" fmla="*/ 1 h 6858000"/>
              <a:gd name="connsiteX7" fmla="*/ 6012541 w 12192000"/>
              <a:gd name="connsiteY7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6012542" y="0"/>
                </a:moveTo>
                <a:lnTo>
                  <a:pt x="12192000" y="0"/>
                </a:lnTo>
                <a:lnTo>
                  <a:pt x="12191999" y="845459"/>
                </a:lnTo>
                <a:lnTo>
                  <a:pt x="6179459" y="6858000"/>
                </a:lnTo>
                <a:lnTo>
                  <a:pt x="0" y="6858000"/>
                </a:lnTo>
                <a:lnTo>
                  <a:pt x="0" y="6588582"/>
                </a:lnTo>
                <a:lnTo>
                  <a:pt x="6588581" y="1"/>
                </a:lnTo>
                <a:lnTo>
                  <a:pt x="6012541" y="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6AE157FE-ED8F-4BF0-B7DF-4A827921A75C}"/>
              </a:ext>
            </a:extLst>
          </p:cNvPr>
          <p:cNvSpPr txBox="1"/>
          <p:nvPr/>
        </p:nvSpPr>
        <p:spPr>
          <a:xfrm>
            <a:off x="307405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</a:rPr>
              <a:t>2020/08/28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48AC5A4-A36E-49E0-91DE-43EE6E89A9C7}"/>
              </a:ext>
            </a:extLst>
          </p:cNvPr>
          <p:cNvSpPr txBox="1"/>
          <p:nvPr/>
        </p:nvSpPr>
        <p:spPr>
          <a:xfrm>
            <a:off x="10736261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66CFE9"/>
                </a:solidFill>
              </a:rPr>
              <a:t>Information</a:t>
            </a:r>
            <a:endParaRPr lang="zh-CN" altLang="en-US" sz="1400" b="1">
              <a:solidFill>
                <a:srgbClr val="66CFE9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0EA5DA2-A11A-4BCF-9A5B-08A7EA06421D}"/>
              </a:ext>
            </a:extLst>
          </p:cNvPr>
          <p:cNvSpPr txBox="1"/>
          <p:nvPr/>
        </p:nvSpPr>
        <p:spPr>
          <a:xfrm>
            <a:off x="307405" y="1174421"/>
            <a:ext cx="3540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Arial Black" panose="020B0A04020102020204" pitchFamily="34" charset="0"/>
              </a:rPr>
              <a:t>PowerPoint </a:t>
            </a:r>
          </a:p>
          <a:p>
            <a:r>
              <a:rPr lang="en-US" altLang="zh-CN" sz="3600">
                <a:solidFill>
                  <a:schemeClr val="bg1"/>
                </a:solidFill>
                <a:latin typeface="Arial Black" panose="020B0A04020102020204" pitchFamily="34" charset="0"/>
              </a:rPr>
              <a:t>Templet</a:t>
            </a:r>
            <a:endParaRPr lang="zh-CN" altLang="en-US" sz="3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3289B15-DD0E-4759-8CEE-BBF5066C8935}"/>
              </a:ext>
            </a:extLst>
          </p:cNvPr>
          <p:cNvSpPr txBox="1"/>
          <p:nvPr/>
        </p:nvSpPr>
        <p:spPr>
          <a:xfrm>
            <a:off x="307405" y="2643840"/>
            <a:ext cx="2808980" cy="15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pellentesque habitant morbi tristique senectus et netus turpis egestas proin pharetra </a:t>
            </a:r>
          </a:p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nonummy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xmlns="" id="{1A6F43B2-D19A-400A-8DD7-7602C1836B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0858288"/>
              </p:ext>
            </p:extLst>
          </p:nvPr>
        </p:nvGraphicFramePr>
        <p:xfrm>
          <a:off x="1378012" y="4375552"/>
          <a:ext cx="3556455" cy="2370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3" name="图表 52">
            <a:extLst>
              <a:ext uri="{FF2B5EF4-FFF2-40B4-BE49-F238E27FC236}">
                <a16:creationId xmlns:a16="http://schemas.microsoft.com/office/drawing/2014/main" xmlns="" id="{540F7529-9FAB-45DB-B93F-DA70693E01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0678708"/>
              </p:ext>
            </p:extLst>
          </p:nvPr>
        </p:nvGraphicFramePr>
        <p:xfrm>
          <a:off x="3847873" y="2243515"/>
          <a:ext cx="3556455" cy="2370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4" name="图表 53">
            <a:extLst>
              <a:ext uri="{FF2B5EF4-FFF2-40B4-BE49-F238E27FC236}">
                <a16:creationId xmlns:a16="http://schemas.microsoft.com/office/drawing/2014/main" xmlns="" id="{136D2EE6-19F1-48F9-958E-E0735E4D4B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3800497"/>
              </p:ext>
            </p:extLst>
          </p:nvPr>
        </p:nvGraphicFramePr>
        <p:xfrm>
          <a:off x="7028934" y="111479"/>
          <a:ext cx="3556455" cy="2370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965B878D-F177-4CA9-966C-B2E7D19ADD75}"/>
              </a:ext>
            </a:extLst>
          </p:cNvPr>
          <p:cNvSpPr txBox="1"/>
          <p:nvPr/>
        </p:nvSpPr>
        <p:spPr>
          <a:xfrm>
            <a:off x="5408092" y="1127686"/>
            <a:ext cx="201375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b="1">
                <a:solidFill>
                  <a:srgbClr val="424559"/>
                </a:solidFill>
                <a:latin typeface="+mn-ea"/>
              </a:rPr>
              <a:t>tristique senectus malesuada fames</a:t>
            </a:r>
            <a:endParaRPr lang="zh-CN" altLang="en-US" sz="1400" b="1">
              <a:solidFill>
                <a:srgbClr val="424559"/>
              </a:solidFill>
              <a:latin typeface="+mn-ea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687EF143-247B-44C8-9E0E-A3E8B4ACD5F1}"/>
              </a:ext>
            </a:extLst>
          </p:cNvPr>
          <p:cNvSpPr txBox="1"/>
          <p:nvPr/>
        </p:nvSpPr>
        <p:spPr>
          <a:xfrm>
            <a:off x="7001775" y="3259723"/>
            <a:ext cx="2383526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b="1">
                <a:solidFill>
                  <a:srgbClr val="424559"/>
                </a:solidFill>
                <a:latin typeface="+mn-ea"/>
              </a:rPr>
              <a:t>pellentesque habitant morbi tristique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4C1396F2-E590-44F8-A8B2-DC02ABA43843}"/>
              </a:ext>
            </a:extLst>
          </p:cNvPr>
          <p:cNvSpPr txBox="1"/>
          <p:nvPr/>
        </p:nvSpPr>
        <p:spPr>
          <a:xfrm>
            <a:off x="4529207" y="5391759"/>
            <a:ext cx="262089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b="1">
                <a:solidFill>
                  <a:srgbClr val="424559"/>
                </a:solidFill>
                <a:latin typeface="+mn-ea"/>
              </a:rPr>
              <a:t>pellentesque habitant morbi tristique senectus et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C3D6BFE9-09A0-415F-9D70-B15982D39027}"/>
              </a:ext>
            </a:extLst>
          </p:cNvPr>
          <p:cNvSpPr txBox="1"/>
          <p:nvPr/>
        </p:nvSpPr>
        <p:spPr>
          <a:xfrm>
            <a:off x="8228758" y="4614485"/>
            <a:ext cx="3655837" cy="15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600" b="1">
                <a:solidFill>
                  <a:schemeClr val="bg1"/>
                </a:solidFill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40B1C9E3-0F8B-46EB-A5D5-491A08754B05}"/>
              </a:ext>
            </a:extLst>
          </p:cNvPr>
          <p:cNvCxnSpPr>
            <a:cxnSpLocks/>
          </p:cNvCxnSpPr>
          <p:nvPr/>
        </p:nvCxnSpPr>
        <p:spPr>
          <a:xfrm>
            <a:off x="10585389" y="2458656"/>
            <a:ext cx="0" cy="2062544"/>
          </a:xfrm>
          <a:prstGeom prst="line">
            <a:avLst/>
          </a:prstGeom>
          <a:ln w="12700">
            <a:solidFill>
              <a:srgbClr val="FCA448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3488931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54D27F29-16AD-45DB-A7C5-1B2250188DDF}"/>
              </a:ext>
            </a:extLst>
          </p:cNvPr>
          <p:cNvSpPr/>
          <p:nvPr/>
        </p:nvSpPr>
        <p:spPr>
          <a:xfrm rot="2700000">
            <a:off x="3612317" y="-3306192"/>
            <a:ext cx="4967366" cy="13470384"/>
          </a:xfrm>
          <a:custGeom>
            <a:avLst/>
            <a:gdLst>
              <a:gd name="connsiteX0" fmla="*/ 0 w 4967366"/>
              <a:gd name="connsiteY0" fmla="*/ 4369537 h 13470384"/>
              <a:gd name="connsiteX1" fmla="*/ 4369537 w 4967366"/>
              <a:gd name="connsiteY1" fmla="*/ 0 h 13470384"/>
              <a:gd name="connsiteX2" fmla="*/ 4967366 w 4967366"/>
              <a:gd name="connsiteY2" fmla="*/ 597830 h 13470384"/>
              <a:gd name="connsiteX3" fmla="*/ 4967366 w 4967366"/>
              <a:gd name="connsiteY3" fmla="*/ 9100847 h 13470384"/>
              <a:gd name="connsiteX4" fmla="*/ 597829 w 4967366"/>
              <a:gd name="connsiteY4" fmla="*/ 13470384 h 13470384"/>
              <a:gd name="connsiteX5" fmla="*/ 0 w 4967366"/>
              <a:gd name="connsiteY5" fmla="*/ 12872555 h 13470384"/>
              <a:gd name="connsiteX6" fmla="*/ 0 w 4967366"/>
              <a:gd name="connsiteY6" fmla="*/ 12872552 h 13470384"/>
              <a:gd name="connsiteX7" fmla="*/ 102632 w 4967366"/>
              <a:gd name="connsiteY7" fmla="*/ 12975184 h 13470384"/>
              <a:gd name="connsiteX8" fmla="*/ 102632 w 4967366"/>
              <a:gd name="connsiteY8" fmla="*/ 4266906 h 13470384"/>
              <a:gd name="connsiteX9" fmla="*/ 0 w 4967366"/>
              <a:gd name="connsiteY9" fmla="*/ 4369537 h 1347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67366" h="13470384">
                <a:moveTo>
                  <a:pt x="0" y="4369537"/>
                </a:moveTo>
                <a:lnTo>
                  <a:pt x="4369537" y="0"/>
                </a:lnTo>
                <a:lnTo>
                  <a:pt x="4967366" y="597830"/>
                </a:lnTo>
                <a:lnTo>
                  <a:pt x="4967366" y="9100847"/>
                </a:lnTo>
                <a:lnTo>
                  <a:pt x="597829" y="13470384"/>
                </a:lnTo>
                <a:lnTo>
                  <a:pt x="0" y="12872555"/>
                </a:lnTo>
                <a:lnTo>
                  <a:pt x="0" y="12872552"/>
                </a:lnTo>
                <a:lnTo>
                  <a:pt x="102632" y="12975184"/>
                </a:lnTo>
                <a:lnTo>
                  <a:pt x="102632" y="4266906"/>
                </a:lnTo>
                <a:lnTo>
                  <a:pt x="0" y="4369537"/>
                </a:lnTo>
                <a:close/>
              </a:path>
            </a:pathLst>
          </a:custGeom>
          <a:solidFill>
            <a:srgbClr val="66C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57362176-637E-43EA-A6D9-5529BD4E2F24}"/>
              </a:ext>
            </a:extLst>
          </p:cNvPr>
          <p:cNvSpPr/>
          <p:nvPr/>
        </p:nvSpPr>
        <p:spPr>
          <a:xfrm rot="2700000">
            <a:off x="-637647" y="-2814718"/>
            <a:ext cx="4354139" cy="8708278"/>
          </a:xfrm>
          <a:custGeom>
            <a:avLst/>
            <a:gdLst>
              <a:gd name="connsiteX0" fmla="*/ 0 w 4354139"/>
              <a:gd name="connsiteY0" fmla="*/ 4354139 h 8708278"/>
              <a:gd name="connsiteX1" fmla="*/ 4354139 w 4354139"/>
              <a:gd name="connsiteY1" fmla="*/ 0 h 8708278"/>
              <a:gd name="connsiteX2" fmla="*/ 4354139 w 4354139"/>
              <a:gd name="connsiteY2" fmla="*/ 8708278 h 8708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54139" h="8708278">
                <a:moveTo>
                  <a:pt x="0" y="4354139"/>
                </a:moveTo>
                <a:lnTo>
                  <a:pt x="4354139" y="0"/>
                </a:lnTo>
                <a:lnTo>
                  <a:pt x="4354139" y="870827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33F5123B-CC2E-45F5-B462-A705414D2D28}"/>
              </a:ext>
            </a:extLst>
          </p:cNvPr>
          <p:cNvSpPr/>
          <p:nvPr/>
        </p:nvSpPr>
        <p:spPr>
          <a:xfrm flipH="1">
            <a:off x="6179458" y="845459"/>
            <a:ext cx="6012541" cy="6012541"/>
          </a:xfrm>
          <a:custGeom>
            <a:avLst/>
            <a:gdLst>
              <a:gd name="connsiteX0" fmla="*/ 0 w 6012541"/>
              <a:gd name="connsiteY0" fmla="*/ 0 h 6012541"/>
              <a:gd name="connsiteX1" fmla="*/ 0 w 6012541"/>
              <a:gd name="connsiteY1" fmla="*/ 6012541 h 6012541"/>
              <a:gd name="connsiteX2" fmla="*/ 6012541 w 6012541"/>
              <a:gd name="connsiteY2" fmla="*/ 6012541 h 601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12541" h="6012541">
                <a:moveTo>
                  <a:pt x="0" y="0"/>
                </a:moveTo>
                <a:lnTo>
                  <a:pt x="0" y="6012541"/>
                </a:lnTo>
                <a:lnTo>
                  <a:pt x="6012541" y="6012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13500000" algn="br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09FDCBF5-2613-4976-83C5-6C5FE6B65C76}"/>
              </a:ext>
            </a:extLst>
          </p:cNvPr>
          <p:cNvSpPr txBox="1"/>
          <p:nvPr/>
        </p:nvSpPr>
        <p:spPr>
          <a:xfrm>
            <a:off x="307405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rgbClr val="FCA448"/>
                </a:solidFill>
              </a:rPr>
              <a:t>2020/08/28</a:t>
            </a:r>
            <a:endParaRPr lang="zh-CN" altLang="en-US" sz="1400" b="1">
              <a:solidFill>
                <a:srgbClr val="FCA448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C60B3CD-6779-48FC-92D2-1E9D55B63278}"/>
              </a:ext>
            </a:extLst>
          </p:cNvPr>
          <p:cNvSpPr txBox="1"/>
          <p:nvPr/>
        </p:nvSpPr>
        <p:spPr>
          <a:xfrm>
            <a:off x="10736261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chemeClr val="bg1"/>
                </a:solidFill>
              </a:rPr>
              <a:t>Information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D40BA28B-882A-45A5-885A-02EDDB201C83}"/>
              </a:ext>
            </a:extLst>
          </p:cNvPr>
          <p:cNvSpPr/>
          <p:nvPr/>
        </p:nvSpPr>
        <p:spPr>
          <a:xfrm>
            <a:off x="307405" y="1224058"/>
            <a:ext cx="3390900" cy="307777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02372FD5-BD46-470A-9776-3A031287C1A8}"/>
              </a:ext>
            </a:extLst>
          </p:cNvPr>
          <p:cNvSpPr/>
          <p:nvPr/>
        </p:nvSpPr>
        <p:spPr>
          <a:xfrm>
            <a:off x="307405" y="1224058"/>
            <a:ext cx="2575495" cy="307777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40D7E690-FF48-49C1-A63C-666C3AFF99F4}"/>
              </a:ext>
            </a:extLst>
          </p:cNvPr>
          <p:cNvSpPr txBox="1"/>
          <p:nvPr/>
        </p:nvSpPr>
        <p:spPr>
          <a:xfrm>
            <a:off x="307405" y="732424"/>
            <a:ext cx="2808980" cy="4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424559"/>
                </a:solidFill>
              </a:rPr>
              <a:t>Power Your Point</a:t>
            </a:r>
            <a:endParaRPr lang="zh-CN" altLang="en-US" b="1">
              <a:solidFill>
                <a:srgbClr val="424559"/>
              </a:solidFill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xmlns="" id="{866497D6-81F1-4D48-9CC8-D6CB2F796A73}"/>
              </a:ext>
            </a:extLst>
          </p:cNvPr>
          <p:cNvSpPr/>
          <p:nvPr/>
        </p:nvSpPr>
        <p:spPr>
          <a:xfrm>
            <a:off x="307405" y="2094914"/>
            <a:ext cx="3390900" cy="307777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78976BE8-91B2-4C90-81FC-FD066908D777}"/>
              </a:ext>
            </a:extLst>
          </p:cNvPr>
          <p:cNvSpPr/>
          <p:nvPr/>
        </p:nvSpPr>
        <p:spPr>
          <a:xfrm>
            <a:off x="307406" y="2094914"/>
            <a:ext cx="1813494" cy="307777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4FD12FC2-BE30-4FA9-8590-297479E539DB}"/>
              </a:ext>
            </a:extLst>
          </p:cNvPr>
          <p:cNvSpPr txBox="1"/>
          <p:nvPr/>
        </p:nvSpPr>
        <p:spPr>
          <a:xfrm>
            <a:off x="307405" y="1603280"/>
            <a:ext cx="2808980" cy="4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>
                <a:solidFill>
                  <a:srgbClr val="424559"/>
                </a:solidFill>
              </a:rPr>
              <a:t>Power Your Point</a:t>
            </a:r>
            <a:endParaRPr lang="zh-CN" altLang="en-US" b="1">
              <a:solidFill>
                <a:srgbClr val="424559"/>
              </a:solidFill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C3C89338-9F71-4755-97A5-23B7D899559E}"/>
              </a:ext>
            </a:extLst>
          </p:cNvPr>
          <p:cNvSpPr txBox="1"/>
          <p:nvPr/>
        </p:nvSpPr>
        <p:spPr>
          <a:xfrm>
            <a:off x="307405" y="2835779"/>
            <a:ext cx="2421281" cy="15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rgbClr val="424559"/>
                </a:solidFill>
              </a:rPr>
              <a:t>morbi tristique senectus et netus et malesua</a:t>
            </a:r>
          </a:p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rgbClr val="424559"/>
                </a:solidFill>
              </a:rPr>
              <a:t>da fames ac turpis egestas </a:t>
            </a:r>
          </a:p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rgbClr val="424559"/>
                </a:solidFill>
              </a:rPr>
              <a:t>proin</a:t>
            </a:r>
            <a:endParaRPr lang="zh-CN" altLang="en-US" sz="1600" b="1">
              <a:solidFill>
                <a:srgbClr val="424559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9C2076B5-A005-4B2B-A8F6-085C2D1885FB}"/>
              </a:ext>
            </a:extLst>
          </p:cNvPr>
          <p:cNvSpPr txBox="1"/>
          <p:nvPr/>
        </p:nvSpPr>
        <p:spPr>
          <a:xfrm>
            <a:off x="5065039" y="1339543"/>
            <a:ext cx="5212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Arial Black" panose="020B0A04020102020204" pitchFamily="34" charset="0"/>
              </a:rPr>
              <a:t>PowerPoint Templet</a:t>
            </a:r>
            <a:endParaRPr lang="zh-CN" altLang="en-US" sz="3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5994FE58-9AFE-4537-972E-45ABD60175E8}"/>
              </a:ext>
            </a:extLst>
          </p:cNvPr>
          <p:cNvSpPr txBox="1"/>
          <p:nvPr/>
        </p:nvSpPr>
        <p:spPr>
          <a:xfrm>
            <a:off x="4502148" y="2286395"/>
            <a:ext cx="4991104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600" b="1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A258FA94-D2CE-4F68-872C-146B1A651A9A}"/>
              </a:ext>
            </a:extLst>
          </p:cNvPr>
          <p:cNvSpPr txBox="1"/>
          <p:nvPr/>
        </p:nvSpPr>
        <p:spPr>
          <a:xfrm>
            <a:off x="3376381" y="3426824"/>
            <a:ext cx="4991104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99D75F4A-9EDD-4E90-AA60-7FFAC63C0A93}"/>
              </a:ext>
            </a:extLst>
          </p:cNvPr>
          <p:cNvSpPr txBox="1"/>
          <p:nvPr/>
        </p:nvSpPr>
        <p:spPr>
          <a:xfrm>
            <a:off x="2211617" y="4567253"/>
            <a:ext cx="4991104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7391ABE3-96E2-4AB4-8E9C-D2E015C45A96}"/>
              </a:ext>
            </a:extLst>
          </p:cNvPr>
          <p:cNvSpPr txBox="1"/>
          <p:nvPr/>
        </p:nvSpPr>
        <p:spPr>
          <a:xfrm>
            <a:off x="1090388" y="5707681"/>
            <a:ext cx="4991104" cy="664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 b="1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xmlns="" id="{19781B98-C9FF-430D-8DED-B96415B3DFDC}"/>
              </a:ext>
            </a:extLst>
          </p:cNvPr>
          <p:cNvSpPr/>
          <p:nvPr/>
        </p:nvSpPr>
        <p:spPr>
          <a:xfrm>
            <a:off x="10490200" y="2642839"/>
            <a:ext cx="1420589" cy="307777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F6C3958C-A3F5-4B8D-8C96-5FE05F6FA7BC}"/>
              </a:ext>
            </a:extLst>
          </p:cNvPr>
          <p:cNvSpPr/>
          <p:nvPr/>
        </p:nvSpPr>
        <p:spPr>
          <a:xfrm>
            <a:off x="10490200" y="2642839"/>
            <a:ext cx="645881" cy="307777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xmlns="" id="{C763B3AC-9732-409A-BD05-661D09D7E4DE}"/>
              </a:ext>
            </a:extLst>
          </p:cNvPr>
          <p:cNvSpPr/>
          <p:nvPr/>
        </p:nvSpPr>
        <p:spPr>
          <a:xfrm>
            <a:off x="9330874" y="3783268"/>
            <a:ext cx="2579915" cy="307777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xmlns="" id="{F79BE25D-E7F8-4934-B589-E68A032B4C76}"/>
              </a:ext>
            </a:extLst>
          </p:cNvPr>
          <p:cNvSpPr/>
          <p:nvPr/>
        </p:nvSpPr>
        <p:spPr>
          <a:xfrm>
            <a:off x="9330874" y="3783268"/>
            <a:ext cx="1172977" cy="307777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: 圆角 84">
            <a:extLst>
              <a:ext uri="{FF2B5EF4-FFF2-40B4-BE49-F238E27FC236}">
                <a16:creationId xmlns:a16="http://schemas.microsoft.com/office/drawing/2014/main" xmlns="" id="{572009ED-2BF9-455F-A3C9-4A1DB2A090F1}"/>
              </a:ext>
            </a:extLst>
          </p:cNvPr>
          <p:cNvSpPr/>
          <p:nvPr/>
        </p:nvSpPr>
        <p:spPr>
          <a:xfrm>
            <a:off x="8166098" y="4923697"/>
            <a:ext cx="3744691" cy="307777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xmlns="" id="{2777AE6C-1F7E-4B0F-87A1-5C72DF5DF22D}"/>
              </a:ext>
            </a:extLst>
          </p:cNvPr>
          <p:cNvSpPr/>
          <p:nvPr/>
        </p:nvSpPr>
        <p:spPr>
          <a:xfrm>
            <a:off x="8166100" y="4923697"/>
            <a:ext cx="1702551" cy="307777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xmlns="" id="{16E35066-8B83-4003-9B7E-7ADD1D91F23C}"/>
              </a:ext>
            </a:extLst>
          </p:cNvPr>
          <p:cNvSpPr/>
          <p:nvPr/>
        </p:nvSpPr>
        <p:spPr>
          <a:xfrm>
            <a:off x="7035798" y="6064125"/>
            <a:ext cx="4874991" cy="307777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xmlns="" id="{E0ABE986-6440-46C0-871C-A11A176B982B}"/>
              </a:ext>
            </a:extLst>
          </p:cNvPr>
          <p:cNvSpPr/>
          <p:nvPr/>
        </p:nvSpPr>
        <p:spPr>
          <a:xfrm>
            <a:off x="7035800" y="6064125"/>
            <a:ext cx="2216450" cy="307777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4BDDD263-AD3B-4DBA-8BD9-8A509406FBD6}"/>
              </a:ext>
            </a:extLst>
          </p:cNvPr>
          <p:cNvSpPr txBox="1"/>
          <p:nvPr/>
        </p:nvSpPr>
        <p:spPr>
          <a:xfrm>
            <a:off x="10414000" y="2963924"/>
            <a:ext cx="1777999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 b="1">
                <a:solidFill>
                  <a:srgbClr val="424559"/>
                </a:solidFill>
              </a:rPr>
              <a:t>morbi tristique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B5CF9221-6112-4852-AE8B-60DAB3E0AAC5}"/>
              </a:ext>
            </a:extLst>
          </p:cNvPr>
          <p:cNvSpPr txBox="1"/>
          <p:nvPr/>
        </p:nvSpPr>
        <p:spPr>
          <a:xfrm>
            <a:off x="9254674" y="4096130"/>
            <a:ext cx="2861125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 b="1">
                <a:solidFill>
                  <a:srgbClr val="424559"/>
                </a:solidFill>
              </a:rPr>
              <a:t>pellentesque habitant morbi tristique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6AA1FADD-DA4C-47D9-81B5-4AC7C596D830}"/>
              </a:ext>
            </a:extLst>
          </p:cNvPr>
          <p:cNvSpPr txBox="1"/>
          <p:nvPr/>
        </p:nvSpPr>
        <p:spPr>
          <a:xfrm>
            <a:off x="8085663" y="5240199"/>
            <a:ext cx="4030136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 b="1">
                <a:solidFill>
                  <a:srgbClr val="424559"/>
                </a:solidFill>
              </a:rPr>
              <a:t>pellentesque habitant morbi tristique senectus 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6935C94-843C-4C68-A961-84672724873E}"/>
              </a:ext>
            </a:extLst>
          </p:cNvPr>
          <p:cNvSpPr txBox="1"/>
          <p:nvPr/>
        </p:nvSpPr>
        <p:spPr>
          <a:xfrm>
            <a:off x="6959600" y="6384217"/>
            <a:ext cx="5156199" cy="299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 b="1">
                <a:solidFill>
                  <a:srgbClr val="424559"/>
                </a:solidFill>
              </a:rPr>
              <a:t>pellentesque habitant morbi tristique senectus </a:t>
            </a:r>
          </a:p>
        </p:txBody>
      </p:sp>
    </p:spTree>
    <p:extLst>
      <p:ext uri="{BB962C8B-B14F-4D97-AF65-F5344CB8AC3E}">
        <p14:creationId xmlns:p14="http://schemas.microsoft.com/office/powerpoint/2010/main" val="1990625416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5DFA92BB-AB32-4FE1-BED6-0DC063D854C0}"/>
              </a:ext>
            </a:extLst>
          </p:cNvPr>
          <p:cNvSpPr/>
          <p:nvPr/>
        </p:nvSpPr>
        <p:spPr>
          <a:xfrm rot="2700000">
            <a:off x="-639904" y="-2824669"/>
            <a:ext cx="4369534" cy="8739068"/>
          </a:xfrm>
          <a:custGeom>
            <a:avLst/>
            <a:gdLst>
              <a:gd name="connsiteX0" fmla="*/ 0 w 4369534"/>
              <a:gd name="connsiteY0" fmla="*/ 4369534 h 8739068"/>
              <a:gd name="connsiteX1" fmla="*/ 4369534 w 4369534"/>
              <a:gd name="connsiteY1" fmla="*/ 0 h 8739068"/>
              <a:gd name="connsiteX2" fmla="*/ 4369534 w 4369534"/>
              <a:gd name="connsiteY2" fmla="*/ 8739068 h 8739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69534" h="8739068">
                <a:moveTo>
                  <a:pt x="0" y="4369534"/>
                </a:moveTo>
                <a:lnTo>
                  <a:pt x="4369534" y="0"/>
                </a:lnTo>
                <a:lnTo>
                  <a:pt x="4369534" y="8739068"/>
                </a:lnTo>
                <a:close/>
              </a:path>
            </a:pathLst>
          </a:custGeom>
          <a:solidFill>
            <a:srgbClr val="66C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BA8889FB-331A-430E-BD59-15BD9B45711C}"/>
              </a:ext>
            </a:extLst>
          </p:cNvPr>
          <p:cNvSpPr/>
          <p:nvPr/>
        </p:nvSpPr>
        <p:spPr>
          <a:xfrm rot="2700000">
            <a:off x="3287985" y="-3320701"/>
            <a:ext cx="5587003" cy="13470382"/>
          </a:xfrm>
          <a:custGeom>
            <a:avLst/>
            <a:gdLst>
              <a:gd name="connsiteX0" fmla="*/ 448368 w 5587003"/>
              <a:gd name="connsiteY0" fmla="*/ 4251510 h 13470382"/>
              <a:gd name="connsiteX1" fmla="*/ 619637 w 5587003"/>
              <a:gd name="connsiteY1" fmla="*/ 4080241 h 13470382"/>
              <a:gd name="connsiteX2" fmla="*/ 4080243 w 5587003"/>
              <a:gd name="connsiteY2" fmla="*/ 619635 h 13470382"/>
              <a:gd name="connsiteX3" fmla="*/ 4699878 w 5587003"/>
              <a:gd name="connsiteY3" fmla="*/ 0 h 13470382"/>
              <a:gd name="connsiteX4" fmla="*/ 5587003 w 5587003"/>
              <a:gd name="connsiteY4" fmla="*/ 887125 h 13470382"/>
              <a:gd name="connsiteX5" fmla="*/ 5587003 w 5587003"/>
              <a:gd name="connsiteY5" fmla="*/ 8811549 h 13470382"/>
              <a:gd name="connsiteX6" fmla="*/ 928170 w 5587003"/>
              <a:gd name="connsiteY6" fmla="*/ 13470382 h 13470382"/>
              <a:gd name="connsiteX7" fmla="*/ 0 w 5587003"/>
              <a:gd name="connsiteY7" fmla="*/ 12542212 h 13470382"/>
              <a:gd name="connsiteX8" fmla="*/ 0 w 5587003"/>
              <a:gd name="connsiteY8" fmla="*/ 12542210 h 13470382"/>
              <a:gd name="connsiteX9" fmla="*/ 448368 w 5587003"/>
              <a:gd name="connsiteY9" fmla="*/ 12990577 h 13470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87003" h="13470382">
                <a:moveTo>
                  <a:pt x="448368" y="4251510"/>
                </a:moveTo>
                <a:lnTo>
                  <a:pt x="619637" y="4080241"/>
                </a:lnTo>
                <a:lnTo>
                  <a:pt x="4080243" y="619635"/>
                </a:lnTo>
                <a:lnTo>
                  <a:pt x="4699878" y="0"/>
                </a:lnTo>
                <a:lnTo>
                  <a:pt x="5587003" y="887125"/>
                </a:lnTo>
                <a:lnTo>
                  <a:pt x="5587003" y="8811549"/>
                </a:lnTo>
                <a:lnTo>
                  <a:pt x="928170" y="13470382"/>
                </a:lnTo>
                <a:lnTo>
                  <a:pt x="0" y="12542212"/>
                </a:lnTo>
                <a:lnTo>
                  <a:pt x="0" y="12542210"/>
                </a:lnTo>
                <a:lnTo>
                  <a:pt x="448368" y="129905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13500000" algn="br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E2CA9D8-9856-4342-A161-7CB2879F1031}"/>
              </a:ext>
            </a:extLst>
          </p:cNvPr>
          <p:cNvSpPr txBox="1"/>
          <p:nvPr/>
        </p:nvSpPr>
        <p:spPr>
          <a:xfrm>
            <a:off x="307405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</a:rPr>
              <a:t>2020/08/28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A1DC04D9-16CF-4A99-A398-7698577A444B}"/>
              </a:ext>
            </a:extLst>
          </p:cNvPr>
          <p:cNvSpPr/>
          <p:nvPr/>
        </p:nvSpPr>
        <p:spPr>
          <a:xfrm flipH="1">
            <a:off x="6588581" y="546100"/>
            <a:ext cx="5603419" cy="6311900"/>
          </a:xfrm>
          <a:custGeom>
            <a:avLst/>
            <a:gdLst>
              <a:gd name="connsiteX0" fmla="*/ 0 w 5603419"/>
              <a:gd name="connsiteY0" fmla="*/ 0 h 6311900"/>
              <a:gd name="connsiteX1" fmla="*/ 0 w 5603419"/>
              <a:gd name="connsiteY1" fmla="*/ 6311900 h 6311900"/>
              <a:gd name="connsiteX2" fmla="*/ 5603419 w 5603419"/>
              <a:gd name="connsiteY2" fmla="*/ 6311900 h 6311900"/>
              <a:gd name="connsiteX3" fmla="*/ 1 w 5603419"/>
              <a:gd name="connsiteY3" fmla="*/ 708482 h 6311900"/>
              <a:gd name="connsiteX4" fmla="*/ 0 w 5603419"/>
              <a:gd name="connsiteY4" fmla="*/ 1 h 631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03419" h="6311900">
                <a:moveTo>
                  <a:pt x="0" y="0"/>
                </a:moveTo>
                <a:lnTo>
                  <a:pt x="0" y="6311900"/>
                </a:lnTo>
                <a:lnTo>
                  <a:pt x="5603419" y="6311900"/>
                </a:lnTo>
                <a:lnTo>
                  <a:pt x="1" y="708482"/>
                </a:lnTo>
                <a:lnTo>
                  <a:pt x="0" y="1"/>
                </a:lnTo>
                <a:close/>
              </a:path>
            </a:pathLst>
          </a:custGeom>
          <a:solidFill>
            <a:srgbClr val="FCA4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C56BECB9-4317-4EAD-9CB3-6CC6DDC15DD7}"/>
              </a:ext>
            </a:extLst>
          </p:cNvPr>
          <p:cNvSpPr/>
          <p:nvPr/>
        </p:nvSpPr>
        <p:spPr>
          <a:xfrm rot="2700000">
            <a:off x="3287985" y="-3320701"/>
            <a:ext cx="5587003" cy="13470382"/>
          </a:xfrm>
          <a:custGeom>
            <a:avLst/>
            <a:gdLst>
              <a:gd name="connsiteX0" fmla="*/ 448368 w 5587003"/>
              <a:gd name="connsiteY0" fmla="*/ 4251510 h 13470382"/>
              <a:gd name="connsiteX1" fmla="*/ 619637 w 5587003"/>
              <a:gd name="connsiteY1" fmla="*/ 4080241 h 13470382"/>
              <a:gd name="connsiteX2" fmla="*/ 4080243 w 5587003"/>
              <a:gd name="connsiteY2" fmla="*/ 619635 h 13470382"/>
              <a:gd name="connsiteX3" fmla="*/ 4699878 w 5587003"/>
              <a:gd name="connsiteY3" fmla="*/ 0 h 13470382"/>
              <a:gd name="connsiteX4" fmla="*/ 5587003 w 5587003"/>
              <a:gd name="connsiteY4" fmla="*/ 887125 h 13470382"/>
              <a:gd name="connsiteX5" fmla="*/ 5587003 w 5587003"/>
              <a:gd name="connsiteY5" fmla="*/ 8811549 h 13470382"/>
              <a:gd name="connsiteX6" fmla="*/ 928170 w 5587003"/>
              <a:gd name="connsiteY6" fmla="*/ 13470382 h 13470382"/>
              <a:gd name="connsiteX7" fmla="*/ 0 w 5587003"/>
              <a:gd name="connsiteY7" fmla="*/ 12542212 h 13470382"/>
              <a:gd name="connsiteX8" fmla="*/ 0 w 5587003"/>
              <a:gd name="connsiteY8" fmla="*/ 12542210 h 13470382"/>
              <a:gd name="connsiteX9" fmla="*/ 448368 w 5587003"/>
              <a:gd name="connsiteY9" fmla="*/ 12990577 h 13470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87003" h="13470382">
                <a:moveTo>
                  <a:pt x="448368" y="4251510"/>
                </a:moveTo>
                <a:lnTo>
                  <a:pt x="619637" y="4080241"/>
                </a:lnTo>
                <a:lnTo>
                  <a:pt x="4080243" y="619635"/>
                </a:lnTo>
                <a:lnTo>
                  <a:pt x="4699878" y="0"/>
                </a:lnTo>
                <a:lnTo>
                  <a:pt x="5587003" y="887125"/>
                </a:lnTo>
                <a:lnTo>
                  <a:pt x="5587003" y="8811549"/>
                </a:lnTo>
                <a:lnTo>
                  <a:pt x="928170" y="13470382"/>
                </a:lnTo>
                <a:lnTo>
                  <a:pt x="0" y="12542212"/>
                </a:lnTo>
                <a:lnTo>
                  <a:pt x="0" y="12542210"/>
                </a:lnTo>
                <a:lnTo>
                  <a:pt x="448368" y="129905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srgbClr val="E0651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7ADE1B80-2744-4CE7-B9DA-12A5135C6B19}"/>
              </a:ext>
            </a:extLst>
          </p:cNvPr>
          <p:cNvSpPr txBox="1"/>
          <p:nvPr/>
        </p:nvSpPr>
        <p:spPr>
          <a:xfrm>
            <a:off x="10736261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66CFE9"/>
                </a:solidFill>
              </a:rPr>
              <a:t>Information</a:t>
            </a:r>
            <a:endParaRPr lang="zh-CN" altLang="en-US" sz="1400" b="1">
              <a:solidFill>
                <a:srgbClr val="66CFE9"/>
              </a:solidFill>
            </a:endParaRPr>
          </a:p>
        </p:txBody>
      </p:sp>
      <p:graphicFrame>
        <p:nvGraphicFramePr>
          <p:cNvPr id="13" name="表格 14">
            <a:extLst>
              <a:ext uri="{FF2B5EF4-FFF2-40B4-BE49-F238E27FC236}">
                <a16:creationId xmlns:a16="http://schemas.microsoft.com/office/drawing/2014/main" xmlns="" id="{355D5689-A851-4C74-8273-860EF5CD2B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471263"/>
              </p:ext>
            </p:extLst>
          </p:nvPr>
        </p:nvGraphicFramePr>
        <p:xfrm>
          <a:off x="2491101" y="3843308"/>
          <a:ext cx="4394019" cy="26198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64673">
                  <a:extLst>
                    <a:ext uri="{9D8B030D-6E8A-4147-A177-3AD203B41FA5}">
                      <a16:colId xmlns:a16="http://schemas.microsoft.com/office/drawing/2014/main" xmlns="" val="561666430"/>
                    </a:ext>
                  </a:extLst>
                </a:gridCol>
                <a:gridCol w="1464673">
                  <a:extLst>
                    <a:ext uri="{9D8B030D-6E8A-4147-A177-3AD203B41FA5}">
                      <a16:colId xmlns:a16="http://schemas.microsoft.com/office/drawing/2014/main" xmlns="" val="2457094748"/>
                    </a:ext>
                  </a:extLst>
                </a:gridCol>
                <a:gridCol w="1464673">
                  <a:extLst>
                    <a:ext uri="{9D8B030D-6E8A-4147-A177-3AD203B41FA5}">
                      <a16:colId xmlns:a16="http://schemas.microsoft.com/office/drawing/2014/main" xmlns="" val="918171583"/>
                    </a:ext>
                  </a:extLst>
                </a:gridCol>
              </a:tblGrid>
              <a:tr h="654962">
                <a:tc>
                  <a:txBody>
                    <a:bodyPr/>
                    <a:lstStyle/>
                    <a:p>
                      <a:r>
                        <a:rPr lang="en-US" altLang="zh-CN" sz="14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400" b="1">
                        <a:solidFill>
                          <a:srgbClr val="424559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>
                        <a:solidFill>
                          <a:srgbClr val="424559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63764700"/>
                  </a:ext>
                </a:extLst>
              </a:tr>
              <a:tr h="65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400" b="1">
                        <a:solidFill>
                          <a:srgbClr val="424559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48718370"/>
                  </a:ext>
                </a:extLst>
              </a:tr>
              <a:tr h="65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400" b="1">
                        <a:solidFill>
                          <a:srgbClr val="424559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45124646"/>
                  </a:ext>
                </a:extLst>
              </a:tr>
              <a:tr h="65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400" b="1">
                        <a:solidFill>
                          <a:srgbClr val="424559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24042032"/>
                  </a:ext>
                </a:extLst>
              </a:tr>
            </a:tbl>
          </a:graphicData>
        </a:graphic>
      </p:graphicFrame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B18B19D7-6867-405A-AD73-C58B437E1EF2}"/>
              </a:ext>
            </a:extLst>
          </p:cNvPr>
          <p:cNvSpPr/>
          <p:nvPr/>
        </p:nvSpPr>
        <p:spPr>
          <a:xfrm>
            <a:off x="4258583" y="4255731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1D671AD9-0C17-44A5-80F5-92CA2E279AA5}"/>
              </a:ext>
            </a:extLst>
          </p:cNvPr>
          <p:cNvSpPr/>
          <p:nvPr/>
        </p:nvSpPr>
        <p:spPr>
          <a:xfrm>
            <a:off x="4258583" y="4255731"/>
            <a:ext cx="652140" cy="155706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171E9355-A952-41D3-ADA4-1EA5A31C1E60}"/>
              </a:ext>
            </a:extLst>
          </p:cNvPr>
          <p:cNvSpPr/>
          <p:nvPr/>
        </p:nvSpPr>
        <p:spPr>
          <a:xfrm>
            <a:off x="4258583" y="6217881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FEC617AA-A116-465E-9071-5AE3EADAA718}"/>
              </a:ext>
            </a:extLst>
          </p:cNvPr>
          <p:cNvSpPr/>
          <p:nvPr/>
        </p:nvSpPr>
        <p:spPr>
          <a:xfrm>
            <a:off x="4258583" y="6217881"/>
            <a:ext cx="652140" cy="155706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35CB88D1-A689-4FE9-A0E5-81BB179083AA}"/>
              </a:ext>
            </a:extLst>
          </p:cNvPr>
          <p:cNvSpPr/>
          <p:nvPr/>
        </p:nvSpPr>
        <p:spPr>
          <a:xfrm>
            <a:off x="4258583" y="5563831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013E411D-6448-4825-96D7-45A56F9B4B81}"/>
              </a:ext>
            </a:extLst>
          </p:cNvPr>
          <p:cNvSpPr/>
          <p:nvPr/>
        </p:nvSpPr>
        <p:spPr>
          <a:xfrm>
            <a:off x="4258583" y="5563831"/>
            <a:ext cx="652140" cy="155706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xmlns="" id="{8DF9613F-544F-4550-B0A4-D7A2B38634D5}"/>
              </a:ext>
            </a:extLst>
          </p:cNvPr>
          <p:cNvSpPr/>
          <p:nvPr/>
        </p:nvSpPr>
        <p:spPr>
          <a:xfrm>
            <a:off x="4258583" y="4909781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xmlns="" id="{21E07C30-7B8D-47B5-B26F-13859009B7D6}"/>
              </a:ext>
            </a:extLst>
          </p:cNvPr>
          <p:cNvSpPr/>
          <p:nvPr/>
        </p:nvSpPr>
        <p:spPr>
          <a:xfrm>
            <a:off x="4258583" y="4909781"/>
            <a:ext cx="652140" cy="155706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xmlns="" id="{00BF2179-A5C8-4DB9-B7A4-D7413A842E8E}"/>
              </a:ext>
            </a:extLst>
          </p:cNvPr>
          <p:cNvSpPr/>
          <p:nvPr/>
        </p:nvSpPr>
        <p:spPr>
          <a:xfrm>
            <a:off x="5710237" y="4255731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xmlns="" id="{8EADF832-76BB-40E1-9AEA-9FA3FDE7CA49}"/>
              </a:ext>
            </a:extLst>
          </p:cNvPr>
          <p:cNvSpPr/>
          <p:nvPr/>
        </p:nvSpPr>
        <p:spPr>
          <a:xfrm>
            <a:off x="5710237" y="4255731"/>
            <a:ext cx="652140" cy="155706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DB5CD15C-201A-4C33-93DA-D35461D3CCD7}"/>
              </a:ext>
            </a:extLst>
          </p:cNvPr>
          <p:cNvSpPr/>
          <p:nvPr/>
        </p:nvSpPr>
        <p:spPr>
          <a:xfrm>
            <a:off x="5710237" y="4909781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A66661DA-0339-4A03-92AB-C7F10F072817}"/>
              </a:ext>
            </a:extLst>
          </p:cNvPr>
          <p:cNvSpPr/>
          <p:nvPr/>
        </p:nvSpPr>
        <p:spPr>
          <a:xfrm>
            <a:off x="5710237" y="4909781"/>
            <a:ext cx="652140" cy="155706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xmlns="" id="{0815C037-F1A5-4F89-85A2-B885601C7A72}"/>
              </a:ext>
            </a:extLst>
          </p:cNvPr>
          <p:cNvSpPr/>
          <p:nvPr/>
        </p:nvSpPr>
        <p:spPr>
          <a:xfrm>
            <a:off x="5710237" y="5563831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xmlns="" id="{3A8ABD8E-004A-4630-91CC-B4C6CBE7FBBB}"/>
              </a:ext>
            </a:extLst>
          </p:cNvPr>
          <p:cNvSpPr/>
          <p:nvPr/>
        </p:nvSpPr>
        <p:spPr>
          <a:xfrm>
            <a:off x="5710237" y="5563831"/>
            <a:ext cx="652140" cy="155706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EFCA604F-9A08-4D17-B920-06C329885877}"/>
              </a:ext>
            </a:extLst>
          </p:cNvPr>
          <p:cNvSpPr/>
          <p:nvPr/>
        </p:nvSpPr>
        <p:spPr>
          <a:xfrm>
            <a:off x="5710237" y="6217881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A9A82EA9-9166-4B63-B634-EE8058D89DF9}"/>
              </a:ext>
            </a:extLst>
          </p:cNvPr>
          <p:cNvSpPr/>
          <p:nvPr/>
        </p:nvSpPr>
        <p:spPr>
          <a:xfrm>
            <a:off x="5710237" y="6217881"/>
            <a:ext cx="652140" cy="155706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5" name="表格 14">
            <a:extLst>
              <a:ext uri="{FF2B5EF4-FFF2-40B4-BE49-F238E27FC236}">
                <a16:creationId xmlns:a16="http://schemas.microsoft.com/office/drawing/2014/main" xmlns="" id="{C9128B82-69A2-4A6F-817A-38227CF34D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00111"/>
              </p:ext>
            </p:extLst>
          </p:nvPr>
        </p:nvGraphicFramePr>
        <p:xfrm>
          <a:off x="5457461" y="823666"/>
          <a:ext cx="4394019" cy="26198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64673">
                  <a:extLst>
                    <a:ext uri="{9D8B030D-6E8A-4147-A177-3AD203B41FA5}">
                      <a16:colId xmlns:a16="http://schemas.microsoft.com/office/drawing/2014/main" xmlns="" val="561666430"/>
                    </a:ext>
                  </a:extLst>
                </a:gridCol>
                <a:gridCol w="1464673">
                  <a:extLst>
                    <a:ext uri="{9D8B030D-6E8A-4147-A177-3AD203B41FA5}">
                      <a16:colId xmlns:a16="http://schemas.microsoft.com/office/drawing/2014/main" xmlns="" val="2457094748"/>
                    </a:ext>
                  </a:extLst>
                </a:gridCol>
                <a:gridCol w="1464673">
                  <a:extLst>
                    <a:ext uri="{9D8B030D-6E8A-4147-A177-3AD203B41FA5}">
                      <a16:colId xmlns:a16="http://schemas.microsoft.com/office/drawing/2014/main" xmlns="" val="918171583"/>
                    </a:ext>
                  </a:extLst>
                </a:gridCol>
              </a:tblGrid>
              <a:tr h="654962">
                <a:tc>
                  <a:txBody>
                    <a:bodyPr/>
                    <a:lstStyle/>
                    <a:p>
                      <a:r>
                        <a:rPr lang="en-US" altLang="zh-CN" sz="14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400" b="1">
                        <a:solidFill>
                          <a:srgbClr val="424559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200" b="1">
                        <a:solidFill>
                          <a:srgbClr val="424559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63764700"/>
                  </a:ext>
                </a:extLst>
              </a:tr>
              <a:tr h="65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400" b="1">
                        <a:solidFill>
                          <a:srgbClr val="424559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48718370"/>
                  </a:ext>
                </a:extLst>
              </a:tr>
              <a:tr h="65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400" b="1">
                        <a:solidFill>
                          <a:srgbClr val="424559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45124646"/>
                  </a:ext>
                </a:extLst>
              </a:tr>
              <a:tr h="6549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400" b="1">
                        <a:solidFill>
                          <a:srgbClr val="424559"/>
                        </a:solidFill>
                      </a:endParaRPr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FB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  <a:p>
                      <a:pPr algn="ctr"/>
                      <a:endParaRPr lang="zh-CN" altLang="en-US" sz="1200"/>
                    </a:p>
                  </a:txBody>
                  <a:tcPr marL="65910" marR="65910" marT="32955" marB="32955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24042032"/>
                  </a:ext>
                </a:extLst>
              </a:tr>
            </a:tbl>
          </a:graphicData>
        </a:graphic>
      </p:graphicFrame>
      <p:sp>
        <p:nvSpPr>
          <p:cNvPr id="49" name="矩形: 圆角 48">
            <a:extLst>
              <a:ext uri="{FF2B5EF4-FFF2-40B4-BE49-F238E27FC236}">
                <a16:creationId xmlns:a16="http://schemas.microsoft.com/office/drawing/2014/main" xmlns="" id="{18F73F1B-05E3-4F3A-AF1C-4018FFB17B0A}"/>
              </a:ext>
            </a:extLst>
          </p:cNvPr>
          <p:cNvSpPr/>
          <p:nvPr/>
        </p:nvSpPr>
        <p:spPr>
          <a:xfrm>
            <a:off x="7224943" y="1236089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9DF2E7A3-F41B-4B89-8268-80ED13FEDFD0}"/>
              </a:ext>
            </a:extLst>
          </p:cNvPr>
          <p:cNvSpPr/>
          <p:nvPr/>
        </p:nvSpPr>
        <p:spPr>
          <a:xfrm>
            <a:off x="7224943" y="1236089"/>
            <a:ext cx="652140" cy="155706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xmlns="" id="{DD8FC2F3-085C-40BE-82B3-9E2E564D69D2}"/>
              </a:ext>
            </a:extLst>
          </p:cNvPr>
          <p:cNvSpPr/>
          <p:nvPr/>
        </p:nvSpPr>
        <p:spPr>
          <a:xfrm>
            <a:off x="7224943" y="3198239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xmlns="" id="{E3F9E73E-C058-4DD1-A990-28DF56230766}"/>
              </a:ext>
            </a:extLst>
          </p:cNvPr>
          <p:cNvSpPr/>
          <p:nvPr/>
        </p:nvSpPr>
        <p:spPr>
          <a:xfrm>
            <a:off x="7224943" y="3198239"/>
            <a:ext cx="652140" cy="155706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xmlns="" id="{2EFCBA3C-DB0F-4E24-BF0B-66DF5466129B}"/>
              </a:ext>
            </a:extLst>
          </p:cNvPr>
          <p:cNvSpPr/>
          <p:nvPr/>
        </p:nvSpPr>
        <p:spPr>
          <a:xfrm>
            <a:off x="7224943" y="2544189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xmlns="" id="{2CAC9FAC-63F4-4ACC-854E-AA0299BDC01F}"/>
              </a:ext>
            </a:extLst>
          </p:cNvPr>
          <p:cNvSpPr/>
          <p:nvPr/>
        </p:nvSpPr>
        <p:spPr>
          <a:xfrm>
            <a:off x="7224943" y="2544189"/>
            <a:ext cx="652140" cy="155706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xmlns="" id="{87C4B22F-0E75-4391-969E-22C60684E32B}"/>
              </a:ext>
            </a:extLst>
          </p:cNvPr>
          <p:cNvSpPr/>
          <p:nvPr/>
        </p:nvSpPr>
        <p:spPr>
          <a:xfrm>
            <a:off x="7224943" y="1890139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xmlns="" id="{6B01DF9F-5308-4579-815E-525A9539E44E}"/>
              </a:ext>
            </a:extLst>
          </p:cNvPr>
          <p:cNvSpPr/>
          <p:nvPr/>
        </p:nvSpPr>
        <p:spPr>
          <a:xfrm>
            <a:off x="7224943" y="1890139"/>
            <a:ext cx="652140" cy="155706"/>
          </a:xfrm>
          <a:prstGeom prst="roundRect">
            <a:avLst/>
          </a:prstGeom>
          <a:solidFill>
            <a:srgbClr val="A4E2EF"/>
          </a:solidFill>
          <a:ln>
            <a:solidFill>
              <a:srgbClr val="66CF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xmlns="" id="{C39773E5-4638-456E-908C-1F9D89488F19}"/>
              </a:ext>
            </a:extLst>
          </p:cNvPr>
          <p:cNvSpPr/>
          <p:nvPr/>
        </p:nvSpPr>
        <p:spPr>
          <a:xfrm>
            <a:off x="8676597" y="1236089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xmlns="" id="{72F2E4E7-E102-491F-A43A-30380B828A02}"/>
              </a:ext>
            </a:extLst>
          </p:cNvPr>
          <p:cNvSpPr/>
          <p:nvPr/>
        </p:nvSpPr>
        <p:spPr>
          <a:xfrm>
            <a:off x="8676597" y="1236089"/>
            <a:ext cx="652140" cy="155706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xmlns="" id="{40039996-096F-40A2-B0D3-EC9D7F31A456}"/>
              </a:ext>
            </a:extLst>
          </p:cNvPr>
          <p:cNvSpPr/>
          <p:nvPr/>
        </p:nvSpPr>
        <p:spPr>
          <a:xfrm>
            <a:off x="8676597" y="1890139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xmlns="" id="{899DB38A-FF1A-43F8-BF97-DB13D7D7D1B7}"/>
              </a:ext>
            </a:extLst>
          </p:cNvPr>
          <p:cNvSpPr/>
          <p:nvPr/>
        </p:nvSpPr>
        <p:spPr>
          <a:xfrm>
            <a:off x="8676597" y="1890139"/>
            <a:ext cx="652140" cy="155706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xmlns="" id="{7E171C35-6E9D-48BA-BECF-236E129AD0CC}"/>
              </a:ext>
            </a:extLst>
          </p:cNvPr>
          <p:cNvSpPr/>
          <p:nvPr/>
        </p:nvSpPr>
        <p:spPr>
          <a:xfrm>
            <a:off x="8676597" y="2544189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xmlns="" id="{33846795-4408-4BBF-852E-4DAA514EA4EA}"/>
              </a:ext>
            </a:extLst>
          </p:cNvPr>
          <p:cNvSpPr/>
          <p:nvPr/>
        </p:nvSpPr>
        <p:spPr>
          <a:xfrm>
            <a:off x="8676597" y="2544189"/>
            <a:ext cx="652140" cy="155706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xmlns="" id="{E997411D-BC30-4C13-996F-00ABE582E6A6}"/>
              </a:ext>
            </a:extLst>
          </p:cNvPr>
          <p:cNvSpPr/>
          <p:nvPr/>
        </p:nvSpPr>
        <p:spPr>
          <a:xfrm>
            <a:off x="8676597" y="3198239"/>
            <a:ext cx="858609" cy="155706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rgbClr val="CFD0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xmlns="" id="{58386C73-3EEA-44C0-9EE5-D162DE4FCBA9}"/>
              </a:ext>
            </a:extLst>
          </p:cNvPr>
          <p:cNvSpPr/>
          <p:nvPr/>
        </p:nvSpPr>
        <p:spPr>
          <a:xfrm>
            <a:off x="8676597" y="3198239"/>
            <a:ext cx="652140" cy="155706"/>
          </a:xfrm>
          <a:prstGeom prst="roundRect">
            <a:avLst/>
          </a:prstGeom>
          <a:solidFill>
            <a:srgbClr val="FBDDB1"/>
          </a:solidFill>
          <a:ln>
            <a:solidFill>
              <a:srgbClr val="FCA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DF661E96-DFC8-4ABC-AA39-D2F476CF74EC}"/>
              </a:ext>
            </a:extLst>
          </p:cNvPr>
          <p:cNvSpPr txBox="1"/>
          <p:nvPr/>
        </p:nvSpPr>
        <p:spPr>
          <a:xfrm>
            <a:off x="307405" y="1174421"/>
            <a:ext cx="3540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Arial Black" panose="020B0A04020102020204" pitchFamily="34" charset="0"/>
              </a:rPr>
              <a:t>PowerPoint </a:t>
            </a:r>
          </a:p>
          <a:p>
            <a:r>
              <a:rPr lang="en-US" altLang="zh-CN" sz="3600">
                <a:solidFill>
                  <a:schemeClr val="bg1"/>
                </a:solidFill>
                <a:latin typeface="Arial Black" panose="020B0A04020102020204" pitchFamily="34" charset="0"/>
              </a:rPr>
              <a:t>Templet</a:t>
            </a:r>
            <a:endParaRPr lang="zh-CN" altLang="en-US" sz="3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C38745D2-648A-439D-8A01-E26DCEF22D76}"/>
              </a:ext>
            </a:extLst>
          </p:cNvPr>
          <p:cNvSpPr txBox="1"/>
          <p:nvPr/>
        </p:nvSpPr>
        <p:spPr>
          <a:xfrm>
            <a:off x="307405" y="2643840"/>
            <a:ext cx="2808980" cy="15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pellentesque habitant morbi tristique senectus et netus turpis egestas proin pharetra </a:t>
            </a:r>
          </a:p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nonummy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8A036FF7-008A-4E38-B8C4-A1F27F32F806}"/>
              </a:ext>
            </a:extLst>
          </p:cNvPr>
          <p:cNvSpPr txBox="1"/>
          <p:nvPr/>
        </p:nvSpPr>
        <p:spPr>
          <a:xfrm>
            <a:off x="3316962" y="2831737"/>
            <a:ext cx="201375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b="1">
                <a:solidFill>
                  <a:srgbClr val="424559"/>
                </a:solidFill>
                <a:latin typeface="+mn-ea"/>
              </a:rPr>
              <a:t>tristique senectus malesuada fames</a:t>
            </a:r>
            <a:endParaRPr lang="zh-CN" altLang="en-US" sz="1400" b="1">
              <a:solidFill>
                <a:srgbClr val="424559"/>
              </a:solidFill>
              <a:latin typeface="+mn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3FCFBBF8-7A7B-41A5-812E-F345AAB81EB2}"/>
              </a:ext>
            </a:extLst>
          </p:cNvPr>
          <p:cNvSpPr txBox="1"/>
          <p:nvPr/>
        </p:nvSpPr>
        <p:spPr>
          <a:xfrm>
            <a:off x="6884674" y="4084442"/>
            <a:ext cx="2383526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b="1">
                <a:solidFill>
                  <a:srgbClr val="424559"/>
                </a:solidFill>
                <a:latin typeface="+mn-ea"/>
              </a:rPr>
              <a:t>pellentesque habitant morbi tristique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B7A43697-C0EB-4E01-A757-2A27E742BF53}"/>
              </a:ext>
            </a:extLst>
          </p:cNvPr>
          <p:cNvSpPr txBox="1"/>
          <p:nvPr/>
        </p:nvSpPr>
        <p:spPr>
          <a:xfrm>
            <a:off x="10178247" y="3140605"/>
            <a:ext cx="2013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mor tristique</a:t>
            </a:r>
            <a:endParaRPr lang="zh-CN" altLang="en-US" sz="1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E54E9A88-9E98-42DD-874A-DF8755F1B810}"/>
              </a:ext>
            </a:extLst>
          </p:cNvPr>
          <p:cNvSpPr txBox="1"/>
          <p:nvPr/>
        </p:nvSpPr>
        <p:spPr>
          <a:xfrm>
            <a:off x="10178247" y="3510844"/>
            <a:ext cx="201375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</a:rPr>
              <a:t>pellentesque habitant morbi tristique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060B9689-9F54-4818-8039-AF26A4E59E8F}"/>
              </a:ext>
            </a:extLst>
          </p:cNvPr>
          <p:cNvSpPr txBox="1"/>
          <p:nvPr/>
        </p:nvSpPr>
        <p:spPr>
          <a:xfrm>
            <a:off x="8955131" y="4416264"/>
            <a:ext cx="323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senectus et netus et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FDF6DF1C-24EC-4FB9-A21B-C3781768C280}"/>
              </a:ext>
            </a:extLst>
          </p:cNvPr>
          <p:cNvSpPr txBox="1"/>
          <p:nvPr/>
        </p:nvSpPr>
        <p:spPr>
          <a:xfrm>
            <a:off x="8955131" y="4786503"/>
            <a:ext cx="3236869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</a:rPr>
              <a:t>Pellentesque habitant morbi tristique senectus et netus et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C0AB2D1D-3E5E-405C-BCF0-130F6E0919E2}"/>
              </a:ext>
            </a:extLst>
          </p:cNvPr>
          <p:cNvSpPr txBox="1"/>
          <p:nvPr/>
        </p:nvSpPr>
        <p:spPr>
          <a:xfrm>
            <a:off x="7644992" y="5691922"/>
            <a:ext cx="293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pellentesque habitant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E8A3E2EB-3097-430B-9750-4761F4310076}"/>
              </a:ext>
            </a:extLst>
          </p:cNvPr>
          <p:cNvSpPr txBox="1"/>
          <p:nvPr/>
        </p:nvSpPr>
        <p:spPr>
          <a:xfrm>
            <a:off x="7644992" y="6062161"/>
            <a:ext cx="4547008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356485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5684AAB5-E104-41C4-B556-1E9BB25D81D1}"/>
              </a:ext>
            </a:extLst>
          </p:cNvPr>
          <p:cNvSpPr/>
          <p:nvPr/>
        </p:nvSpPr>
        <p:spPr>
          <a:xfrm flipH="1">
            <a:off x="6179460" y="845460"/>
            <a:ext cx="6012539" cy="6012540"/>
          </a:xfrm>
          <a:custGeom>
            <a:avLst/>
            <a:gdLst>
              <a:gd name="connsiteX0" fmla="*/ 0 w 6012539"/>
              <a:gd name="connsiteY0" fmla="*/ 0 h 6012540"/>
              <a:gd name="connsiteX1" fmla="*/ 0 w 6012539"/>
              <a:gd name="connsiteY1" fmla="*/ 6012540 h 6012540"/>
              <a:gd name="connsiteX2" fmla="*/ 6012539 w 6012539"/>
              <a:gd name="connsiteY2" fmla="*/ 6012540 h 6012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12539" h="6012540">
                <a:moveTo>
                  <a:pt x="0" y="0"/>
                </a:moveTo>
                <a:lnTo>
                  <a:pt x="0" y="6012540"/>
                </a:lnTo>
                <a:lnTo>
                  <a:pt x="6012539" y="6012540"/>
                </a:lnTo>
                <a:close/>
              </a:path>
            </a:pathLst>
          </a:custGeom>
          <a:solidFill>
            <a:srgbClr val="66C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B5DFB529-79B1-4147-83E8-3C1687BEBD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6012542 w 12192000"/>
              <a:gd name="connsiteY0" fmla="*/ 0 h 6858000"/>
              <a:gd name="connsiteX1" fmla="*/ 12192000 w 12192000"/>
              <a:gd name="connsiteY1" fmla="*/ 0 h 6858000"/>
              <a:gd name="connsiteX2" fmla="*/ 12191999 w 12192000"/>
              <a:gd name="connsiteY2" fmla="*/ 845459 h 6858000"/>
              <a:gd name="connsiteX3" fmla="*/ 6179459 w 12192000"/>
              <a:gd name="connsiteY3" fmla="*/ 6858000 h 6858000"/>
              <a:gd name="connsiteX4" fmla="*/ 0 w 12192000"/>
              <a:gd name="connsiteY4" fmla="*/ 6858000 h 6858000"/>
              <a:gd name="connsiteX5" fmla="*/ 0 w 12192000"/>
              <a:gd name="connsiteY5" fmla="*/ 6588582 h 6858000"/>
              <a:gd name="connsiteX6" fmla="*/ 6588581 w 12192000"/>
              <a:gd name="connsiteY6" fmla="*/ 1 h 6858000"/>
              <a:gd name="connsiteX7" fmla="*/ 6012541 w 12192000"/>
              <a:gd name="connsiteY7" fmla="*/ 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6012542" y="0"/>
                </a:moveTo>
                <a:lnTo>
                  <a:pt x="12192000" y="0"/>
                </a:lnTo>
                <a:lnTo>
                  <a:pt x="12191999" y="845459"/>
                </a:lnTo>
                <a:lnTo>
                  <a:pt x="6179459" y="6858000"/>
                </a:lnTo>
                <a:lnTo>
                  <a:pt x="0" y="6858000"/>
                </a:lnTo>
                <a:lnTo>
                  <a:pt x="0" y="6588582"/>
                </a:lnTo>
                <a:lnTo>
                  <a:pt x="6588581" y="1"/>
                </a:lnTo>
                <a:lnTo>
                  <a:pt x="6012541" y="1"/>
                </a:lnTo>
                <a:close/>
              </a:path>
            </a:pathLst>
          </a:custGeom>
          <a:solidFill>
            <a:srgbClr val="FCA448"/>
          </a:solidFill>
          <a:ln>
            <a:noFill/>
          </a:ln>
          <a:effectLst>
            <a:outerShdw blurRad="190500" dist="127000" dir="2700000" algn="tl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E573F6BD-2C38-4108-A3B4-BD283AFAB33A}"/>
              </a:ext>
            </a:extLst>
          </p:cNvPr>
          <p:cNvSpPr/>
          <p:nvPr/>
        </p:nvSpPr>
        <p:spPr>
          <a:xfrm rot="2700000">
            <a:off x="-682270" y="-3011684"/>
            <a:ext cx="4658830" cy="9317661"/>
          </a:xfrm>
          <a:custGeom>
            <a:avLst/>
            <a:gdLst>
              <a:gd name="connsiteX0" fmla="*/ 0 w 4658830"/>
              <a:gd name="connsiteY0" fmla="*/ 4658830 h 9317661"/>
              <a:gd name="connsiteX1" fmla="*/ 4658830 w 4658830"/>
              <a:gd name="connsiteY1" fmla="*/ 0 h 9317661"/>
              <a:gd name="connsiteX2" fmla="*/ 4658830 w 4658830"/>
              <a:gd name="connsiteY2" fmla="*/ 9317661 h 9317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8830" h="9317661">
                <a:moveTo>
                  <a:pt x="0" y="4658830"/>
                </a:moveTo>
                <a:lnTo>
                  <a:pt x="4658830" y="0"/>
                </a:lnTo>
                <a:lnTo>
                  <a:pt x="4658830" y="93176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srgbClr val="E0651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C3F7A04-1CD8-4EF0-9E93-54FE5E3844DC}"/>
              </a:ext>
            </a:extLst>
          </p:cNvPr>
          <p:cNvSpPr txBox="1"/>
          <p:nvPr/>
        </p:nvSpPr>
        <p:spPr>
          <a:xfrm>
            <a:off x="307405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rgbClr val="FCA448"/>
                </a:solidFill>
              </a:rPr>
              <a:t>2020/08/28</a:t>
            </a:r>
            <a:endParaRPr lang="zh-CN" altLang="en-US" sz="1400" b="1">
              <a:solidFill>
                <a:srgbClr val="FCA448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8015C276-678F-4DD1-A5FA-0E66EA967570}"/>
              </a:ext>
            </a:extLst>
          </p:cNvPr>
          <p:cNvSpPr txBox="1"/>
          <p:nvPr/>
        </p:nvSpPr>
        <p:spPr>
          <a:xfrm>
            <a:off x="10736261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chemeClr val="bg1"/>
                </a:solidFill>
              </a:rPr>
              <a:t>Information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xmlns="" id="{E40D4B18-F049-4B38-81B0-948B11E4E9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828741"/>
              </p:ext>
            </p:extLst>
          </p:nvPr>
        </p:nvGraphicFramePr>
        <p:xfrm>
          <a:off x="202752" y="689431"/>
          <a:ext cx="3556455" cy="23709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6315B0D-7057-487B-BE2A-B3FB1CFA445A}"/>
              </a:ext>
            </a:extLst>
          </p:cNvPr>
          <p:cNvSpPr txBox="1"/>
          <p:nvPr/>
        </p:nvSpPr>
        <p:spPr>
          <a:xfrm>
            <a:off x="307405" y="3303939"/>
            <a:ext cx="2372295" cy="1368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rgbClr val="424559"/>
                </a:solidFill>
              </a:rPr>
              <a:t>pellentesque habitant morbi tristique senectus et netus turpis egestas proin pharetra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rgbClr val="424559"/>
                </a:solidFill>
              </a:rPr>
              <a:t>nonummy</a:t>
            </a:r>
            <a:endParaRPr lang="zh-CN" altLang="en-US" sz="1400" b="1">
              <a:solidFill>
                <a:srgbClr val="424559"/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E4EA94F-C51F-4DFC-BC2C-74CF977577D1}"/>
              </a:ext>
            </a:extLst>
          </p:cNvPr>
          <p:cNvSpPr txBox="1"/>
          <p:nvPr/>
        </p:nvSpPr>
        <p:spPr>
          <a:xfrm>
            <a:off x="5523927" y="1228584"/>
            <a:ext cx="5212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Arial Black" panose="020B0A04020102020204" pitchFamily="34" charset="0"/>
              </a:rPr>
              <a:t>PowerPoint Templet</a:t>
            </a:r>
            <a:endParaRPr lang="zh-CN" altLang="en-US" sz="3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34" name="图表 33">
            <a:extLst>
              <a:ext uri="{FF2B5EF4-FFF2-40B4-BE49-F238E27FC236}">
                <a16:creationId xmlns:a16="http://schemas.microsoft.com/office/drawing/2014/main" xmlns="" id="{8B9DA4CF-3502-4C04-B4E0-C8BB2AD044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5627164"/>
              </p:ext>
            </p:extLst>
          </p:nvPr>
        </p:nvGraphicFramePr>
        <p:xfrm>
          <a:off x="3765442" y="2258039"/>
          <a:ext cx="3011484" cy="2007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1F9DD6BD-6361-4729-99A2-811D977E2852}"/>
              </a:ext>
            </a:extLst>
          </p:cNvPr>
          <p:cNvSpPr txBox="1"/>
          <p:nvPr/>
        </p:nvSpPr>
        <p:spPr>
          <a:xfrm>
            <a:off x="4515248" y="3092590"/>
            <a:ext cx="151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INFODATA</a:t>
            </a:r>
            <a:endParaRPr lang="zh-CN" altLang="en-US" sz="1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070B40F2-2E49-4D93-9262-D03E022898BE}"/>
              </a:ext>
            </a:extLst>
          </p:cNvPr>
          <p:cNvSpPr txBox="1"/>
          <p:nvPr/>
        </p:nvSpPr>
        <p:spPr>
          <a:xfrm>
            <a:off x="6502063" y="2706972"/>
            <a:ext cx="3024818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</a:rPr>
              <a:t>pellentesque habitant morbi tristique senectus et netus turpis egestas proin pharetra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</a:rPr>
              <a:t>nonummy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graphicFrame>
        <p:nvGraphicFramePr>
          <p:cNvPr id="42" name="图表 41">
            <a:extLst>
              <a:ext uri="{FF2B5EF4-FFF2-40B4-BE49-F238E27FC236}">
                <a16:creationId xmlns:a16="http://schemas.microsoft.com/office/drawing/2014/main" xmlns="" id="{C4D7A3BC-AB7D-4BC9-BCC5-752E2B1651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0088401"/>
              </p:ext>
            </p:extLst>
          </p:nvPr>
        </p:nvGraphicFramePr>
        <p:xfrm>
          <a:off x="1697039" y="4347034"/>
          <a:ext cx="3011484" cy="2007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82796E7-FC94-4564-BDDA-606897F1CFA7}"/>
              </a:ext>
            </a:extLst>
          </p:cNvPr>
          <p:cNvSpPr txBox="1"/>
          <p:nvPr/>
        </p:nvSpPr>
        <p:spPr>
          <a:xfrm>
            <a:off x="2446845" y="5181585"/>
            <a:ext cx="151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INFODATA</a:t>
            </a:r>
            <a:endParaRPr lang="zh-CN" altLang="en-US" sz="1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5261EF72-8BC0-4F72-AF24-38EC9562CC47}"/>
              </a:ext>
            </a:extLst>
          </p:cNvPr>
          <p:cNvSpPr txBox="1"/>
          <p:nvPr/>
        </p:nvSpPr>
        <p:spPr>
          <a:xfrm>
            <a:off x="4433660" y="4795967"/>
            <a:ext cx="3024818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</a:rPr>
              <a:t>pellentesque habitant morbi tristique senectus et netus turpis egestas proin pharetra </a:t>
            </a:r>
          </a:p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</a:rPr>
              <a:t>nonummy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cxnSp>
        <p:nvCxnSpPr>
          <p:cNvPr id="46" name="连接符: 肘形 45">
            <a:extLst>
              <a:ext uri="{FF2B5EF4-FFF2-40B4-BE49-F238E27FC236}">
                <a16:creationId xmlns:a16="http://schemas.microsoft.com/office/drawing/2014/main" xmlns="" id="{71CB0C15-D969-48A7-8B15-7FAF9D1C5244}"/>
              </a:ext>
            </a:extLst>
          </p:cNvPr>
          <p:cNvCxnSpPr>
            <a:cxnSpLocks/>
            <a:stCxn id="34" idx="0"/>
            <a:endCxn id="37" idx="1"/>
          </p:cNvCxnSpPr>
          <p:nvPr/>
        </p:nvCxnSpPr>
        <p:spPr>
          <a:xfrm rot="16200000" flipH="1">
            <a:off x="5384708" y="2144514"/>
            <a:ext cx="1003829" cy="1230879"/>
          </a:xfrm>
          <a:prstGeom prst="bentConnector4">
            <a:avLst>
              <a:gd name="adj1" fmla="val 0"/>
              <a:gd name="adj2" fmla="val 81962"/>
            </a:avLst>
          </a:prstGeom>
          <a:ln w="127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连接符: 肘形 49">
            <a:extLst>
              <a:ext uri="{FF2B5EF4-FFF2-40B4-BE49-F238E27FC236}">
                <a16:creationId xmlns:a16="http://schemas.microsoft.com/office/drawing/2014/main" xmlns="" id="{27A7F6F7-31FA-4AB9-BB64-6EC97E596A12}"/>
              </a:ext>
            </a:extLst>
          </p:cNvPr>
          <p:cNvCxnSpPr>
            <a:cxnSpLocks/>
            <a:stCxn id="42" idx="0"/>
            <a:endCxn id="41" idx="1"/>
          </p:cNvCxnSpPr>
          <p:nvPr/>
        </p:nvCxnSpPr>
        <p:spPr>
          <a:xfrm rot="16200000" flipH="1">
            <a:off x="3316305" y="4233509"/>
            <a:ext cx="1003829" cy="1230879"/>
          </a:xfrm>
          <a:prstGeom prst="bentConnector4">
            <a:avLst>
              <a:gd name="adj1" fmla="val 0"/>
              <a:gd name="adj2" fmla="val 82994"/>
            </a:avLst>
          </a:prstGeom>
          <a:ln w="127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图表 58">
            <a:extLst>
              <a:ext uri="{FF2B5EF4-FFF2-40B4-BE49-F238E27FC236}">
                <a16:creationId xmlns:a16="http://schemas.microsoft.com/office/drawing/2014/main" xmlns="" id="{AABF5417-B38E-49E9-B3F5-1BB6446C07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0968236"/>
              </p:ext>
            </p:extLst>
          </p:nvPr>
        </p:nvGraphicFramePr>
        <p:xfrm>
          <a:off x="7935916" y="4626434"/>
          <a:ext cx="3011484" cy="2007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4BE2A9F4-106F-4DAF-90EE-E57E0A7CF916}"/>
              </a:ext>
            </a:extLst>
          </p:cNvPr>
          <p:cNvSpPr txBox="1"/>
          <p:nvPr/>
        </p:nvSpPr>
        <p:spPr>
          <a:xfrm>
            <a:off x="8685722" y="5460985"/>
            <a:ext cx="1511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INFODATA</a:t>
            </a:r>
            <a:endParaRPr lang="zh-CN" altLang="en-US" sz="1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DDB0E7B4-F595-4B47-A550-94C11945B4DD}"/>
              </a:ext>
            </a:extLst>
          </p:cNvPr>
          <p:cNvSpPr txBox="1"/>
          <p:nvPr/>
        </p:nvSpPr>
        <p:spPr>
          <a:xfrm>
            <a:off x="9312274" y="3686176"/>
            <a:ext cx="2572321" cy="1109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</a:rPr>
              <a:t>pellentesque habitant morbi tristique senectus et netus turpis egestas proin pharetra </a:t>
            </a:r>
          </a:p>
          <a:p>
            <a:pPr algn="r"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</a:rPr>
              <a:t>nonummy</a:t>
            </a:r>
          </a:p>
        </p:txBody>
      </p:sp>
      <p:cxnSp>
        <p:nvCxnSpPr>
          <p:cNvPr id="73" name="连接符: 肘形 72">
            <a:extLst>
              <a:ext uri="{FF2B5EF4-FFF2-40B4-BE49-F238E27FC236}">
                <a16:creationId xmlns:a16="http://schemas.microsoft.com/office/drawing/2014/main" xmlns="" id="{6512B3F8-9764-4DBE-BBC5-63B16763EA8A}"/>
              </a:ext>
            </a:extLst>
          </p:cNvPr>
          <p:cNvCxnSpPr>
            <a:cxnSpLocks/>
          </p:cNvCxnSpPr>
          <p:nvPr/>
        </p:nvCxnSpPr>
        <p:spPr>
          <a:xfrm flipV="1">
            <a:off x="10419629" y="4848949"/>
            <a:ext cx="1065790" cy="792478"/>
          </a:xfrm>
          <a:prstGeom prst="bentConnector3">
            <a:avLst>
              <a:gd name="adj1" fmla="val 100941"/>
            </a:avLst>
          </a:prstGeom>
          <a:ln w="127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6597813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6158B809-F52A-4284-864E-E144B843B647}"/>
              </a:ext>
            </a:extLst>
          </p:cNvPr>
          <p:cNvSpPr/>
          <p:nvPr/>
        </p:nvSpPr>
        <p:spPr>
          <a:xfrm rot="2700000">
            <a:off x="3612317" y="-3306192"/>
            <a:ext cx="4967366" cy="13470384"/>
          </a:xfrm>
          <a:custGeom>
            <a:avLst/>
            <a:gdLst>
              <a:gd name="connsiteX0" fmla="*/ 0 w 4967366"/>
              <a:gd name="connsiteY0" fmla="*/ 4369537 h 13470384"/>
              <a:gd name="connsiteX1" fmla="*/ 4369537 w 4967366"/>
              <a:gd name="connsiteY1" fmla="*/ 0 h 13470384"/>
              <a:gd name="connsiteX2" fmla="*/ 4967366 w 4967366"/>
              <a:gd name="connsiteY2" fmla="*/ 597830 h 13470384"/>
              <a:gd name="connsiteX3" fmla="*/ 4967366 w 4967366"/>
              <a:gd name="connsiteY3" fmla="*/ 9100847 h 13470384"/>
              <a:gd name="connsiteX4" fmla="*/ 597829 w 4967366"/>
              <a:gd name="connsiteY4" fmla="*/ 13470384 h 13470384"/>
              <a:gd name="connsiteX5" fmla="*/ 0 w 4967366"/>
              <a:gd name="connsiteY5" fmla="*/ 12872555 h 13470384"/>
              <a:gd name="connsiteX6" fmla="*/ 0 w 4967366"/>
              <a:gd name="connsiteY6" fmla="*/ 12872552 h 13470384"/>
              <a:gd name="connsiteX7" fmla="*/ 102632 w 4967366"/>
              <a:gd name="connsiteY7" fmla="*/ 12975184 h 13470384"/>
              <a:gd name="connsiteX8" fmla="*/ 102632 w 4967366"/>
              <a:gd name="connsiteY8" fmla="*/ 4266906 h 13470384"/>
              <a:gd name="connsiteX9" fmla="*/ 0 w 4967366"/>
              <a:gd name="connsiteY9" fmla="*/ 4369537 h 1347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67366" h="13470384">
                <a:moveTo>
                  <a:pt x="0" y="4369537"/>
                </a:moveTo>
                <a:lnTo>
                  <a:pt x="4369537" y="0"/>
                </a:lnTo>
                <a:lnTo>
                  <a:pt x="4967366" y="597830"/>
                </a:lnTo>
                <a:lnTo>
                  <a:pt x="4967366" y="9100847"/>
                </a:lnTo>
                <a:lnTo>
                  <a:pt x="597829" y="13470384"/>
                </a:lnTo>
                <a:lnTo>
                  <a:pt x="0" y="12872555"/>
                </a:lnTo>
                <a:lnTo>
                  <a:pt x="0" y="12872552"/>
                </a:lnTo>
                <a:lnTo>
                  <a:pt x="102632" y="12975184"/>
                </a:lnTo>
                <a:lnTo>
                  <a:pt x="102632" y="4266906"/>
                </a:lnTo>
                <a:lnTo>
                  <a:pt x="0" y="4369537"/>
                </a:lnTo>
                <a:close/>
              </a:path>
            </a:pathLst>
          </a:custGeom>
          <a:solidFill>
            <a:srgbClr val="66C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FACB7FE4-451B-4C4B-97F7-526021D68D2C}"/>
              </a:ext>
            </a:extLst>
          </p:cNvPr>
          <p:cNvSpPr/>
          <p:nvPr/>
        </p:nvSpPr>
        <p:spPr>
          <a:xfrm rot="2700000">
            <a:off x="-637647" y="-2814718"/>
            <a:ext cx="4354139" cy="8708278"/>
          </a:xfrm>
          <a:custGeom>
            <a:avLst/>
            <a:gdLst>
              <a:gd name="connsiteX0" fmla="*/ 0 w 4354139"/>
              <a:gd name="connsiteY0" fmla="*/ 4354139 h 8708278"/>
              <a:gd name="connsiteX1" fmla="*/ 4354139 w 4354139"/>
              <a:gd name="connsiteY1" fmla="*/ 0 h 8708278"/>
              <a:gd name="connsiteX2" fmla="*/ 4354139 w 4354139"/>
              <a:gd name="connsiteY2" fmla="*/ 8708278 h 8708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54139" h="8708278">
                <a:moveTo>
                  <a:pt x="0" y="4354139"/>
                </a:moveTo>
                <a:lnTo>
                  <a:pt x="4354139" y="0"/>
                </a:lnTo>
                <a:lnTo>
                  <a:pt x="4354139" y="8708278"/>
                </a:lnTo>
                <a:close/>
              </a:path>
            </a:pathLst>
          </a:custGeom>
          <a:solidFill>
            <a:srgbClr val="FCA448"/>
          </a:solidFill>
          <a:ln>
            <a:noFill/>
          </a:ln>
          <a:effectLst>
            <a:outerShdw blurRad="190500" dist="127000" dir="2700000" algn="tl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66B23A2A-415D-428F-A136-E0B4B6BDBFB0}"/>
              </a:ext>
            </a:extLst>
          </p:cNvPr>
          <p:cNvSpPr/>
          <p:nvPr/>
        </p:nvSpPr>
        <p:spPr>
          <a:xfrm flipH="1">
            <a:off x="6179458" y="845459"/>
            <a:ext cx="6012541" cy="6012541"/>
          </a:xfrm>
          <a:custGeom>
            <a:avLst/>
            <a:gdLst>
              <a:gd name="connsiteX0" fmla="*/ 0 w 6012541"/>
              <a:gd name="connsiteY0" fmla="*/ 0 h 6012541"/>
              <a:gd name="connsiteX1" fmla="*/ 0 w 6012541"/>
              <a:gd name="connsiteY1" fmla="*/ 6012541 h 6012541"/>
              <a:gd name="connsiteX2" fmla="*/ 6012541 w 6012541"/>
              <a:gd name="connsiteY2" fmla="*/ 6012541 h 601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12541" h="6012541">
                <a:moveTo>
                  <a:pt x="0" y="0"/>
                </a:moveTo>
                <a:lnTo>
                  <a:pt x="0" y="6012541"/>
                </a:lnTo>
                <a:lnTo>
                  <a:pt x="6012541" y="60125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13500000" algn="br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404BEEC-B345-4A6B-B1A6-9C41060FDAAB}"/>
              </a:ext>
            </a:extLst>
          </p:cNvPr>
          <p:cNvSpPr txBox="1"/>
          <p:nvPr/>
        </p:nvSpPr>
        <p:spPr>
          <a:xfrm>
            <a:off x="307405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</a:rPr>
              <a:t>2020/08/28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8C31BF0-8362-4CFF-B9BE-5262AD34C44F}"/>
              </a:ext>
            </a:extLst>
          </p:cNvPr>
          <p:cNvSpPr txBox="1"/>
          <p:nvPr/>
        </p:nvSpPr>
        <p:spPr>
          <a:xfrm>
            <a:off x="10736261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chemeClr val="bg1"/>
                </a:solidFill>
              </a:rPr>
              <a:t>Information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0F90DB8-721B-4914-BDCE-09357FB9B572}"/>
              </a:ext>
            </a:extLst>
          </p:cNvPr>
          <p:cNvSpPr txBox="1"/>
          <p:nvPr/>
        </p:nvSpPr>
        <p:spPr>
          <a:xfrm>
            <a:off x="307405" y="1174421"/>
            <a:ext cx="3540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Arial Black" panose="020B0A04020102020204" pitchFamily="34" charset="0"/>
              </a:rPr>
              <a:t>PowerPoint </a:t>
            </a:r>
          </a:p>
          <a:p>
            <a:r>
              <a:rPr lang="en-US" altLang="zh-CN" sz="3600">
                <a:solidFill>
                  <a:schemeClr val="bg1"/>
                </a:solidFill>
                <a:latin typeface="Arial Black" panose="020B0A04020102020204" pitchFamily="34" charset="0"/>
              </a:rPr>
              <a:t>Templet</a:t>
            </a:r>
            <a:endParaRPr lang="zh-CN" altLang="en-US" sz="3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D5ABDC2-4572-415C-A903-164F89BC6CC4}"/>
              </a:ext>
            </a:extLst>
          </p:cNvPr>
          <p:cNvSpPr txBox="1"/>
          <p:nvPr/>
        </p:nvSpPr>
        <p:spPr>
          <a:xfrm>
            <a:off x="307405" y="2643840"/>
            <a:ext cx="2808980" cy="15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pellentesque habitant morbi tristique senectus et netus turpis egestas proin pharetra </a:t>
            </a:r>
          </a:p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nonummy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A19F63DF-DD9C-4E6B-8BC0-E2728271DCB6}"/>
              </a:ext>
            </a:extLst>
          </p:cNvPr>
          <p:cNvGrpSpPr/>
          <p:nvPr/>
        </p:nvGrpSpPr>
        <p:grpSpPr>
          <a:xfrm>
            <a:off x="5269308" y="1023637"/>
            <a:ext cx="4086340" cy="2405363"/>
            <a:chOff x="5123880" y="1323521"/>
            <a:chExt cx="4086340" cy="2295979"/>
          </a:xfrm>
        </p:grpSpPr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8C0D0E2E-60AE-4137-BF22-245977C90D6E}"/>
                </a:ext>
              </a:extLst>
            </p:cNvPr>
            <p:cNvSpPr/>
            <p:nvPr/>
          </p:nvSpPr>
          <p:spPr>
            <a:xfrm>
              <a:off x="5123880" y="1323521"/>
              <a:ext cx="4086340" cy="2295979"/>
            </a:xfrm>
            <a:prstGeom prst="roundRect">
              <a:avLst>
                <a:gd name="adj" fmla="val 4727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E4AA3D73-0490-4628-9AFC-58D0838FC499}"/>
                </a:ext>
              </a:extLst>
            </p:cNvPr>
            <p:cNvSpPr/>
            <p:nvPr/>
          </p:nvSpPr>
          <p:spPr>
            <a:xfrm>
              <a:off x="5123880" y="1323521"/>
              <a:ext cx="4086340" cy="2105479"/>
            </a:xfrm>
            <a:prstGeom prst="roundRect">
              <a:avLst>
                <a:gd name="adj" fmla="val 472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127000" dir="5400000" sx="98000" sy="98000" algn="t" rotWithShape="0">
                <a:srgbClr val="34A8D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041DE1F-A391-433E-A2D1-CDE41146A984}"/>
              </a:ext>
            </a:extLst>
          </p:cNvPr>
          <p:cNvSpPr txBox="1"/>
          <p:nvPr/>
        </p:nvSpPr>
        <p:spPr>
          <a:xfrm>
            <a:off x="5452768" y="1079411"/>
            <a:ext cx="2808980" cy="4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b="1">
                <a:solidFill>
                  <a:srgbClr val="FCA448"/>
                </a:solidFill>
              </a:rPr>
              <a:t>Power Your Point</a:t>
            </a:r>
            <a:endParaRPr lang="zh-CN" altLang="en-US" b="1">
              <a:solidFill>
                <a:srgbClr val="FCA448"/>
              </a:solidFill>
            </a:endParaRPr>
          </a:p>
        </p:txBody>
      </p:sp>
      <p:graphicFrame>
        <p:nvGraphicFramePr>
          <p:cNvPr id="34" name="表格 14">
            <a:extLst>
              <a:ext uri="{FF2B5EF4-FFF2-40B4-BE49-F238E27FC236}">
                <a16:creationId xmlns:a16="http://schemas.microsoft.com/office/drawing/2014/main" xmlns="" id="{85E38788-62EB-4AC5-9306-67909008F3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705946"/>
              </p:ext>
            </p:extLst>
          </p:nvPr>
        </p:nvGraphicFramePr>
        <p:xfrm>
          <a:off x="5585848" y="1572273"/>
          <a:ext cx="3453261" cy="15442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1087">
                  <a:extLst>
                    <a:ext uri="{9D8B030D-6E8A-4147-A177-3AD203B41FA5}">
                      <a16:colId xmlns:a16="http://schemas.microsoft.com/office/drawing/2014/main" xmlns="" val="561666430"/>
                    </a:ext>
                  </a:extLst>
                </a:gridCol>
                <a:gridCol w="1151087">
                  <a:extLst>
                    <a:ext uri="{9D8B030D-6E8A-4147-A177-3AD203B41FA5}">
                      <a16:colId xmlns:a16="http://schemas.microsoft.com/office/drawing/2014/main" xmlns="" val="2457094748"/>
                    </a:ext>
                  </a:extLst>
                </a:gridCol>
                <a:gridCol w="1151087">
                  <a:extLst>
                    <a:ext uri="{9D8B030D-6E8A-4147-A177-3AD203B41FA5}">
                      <a16:colId xmlns:a16="http://schemas.microsoft.com/office/drawing/2014/main" xmlns="" val="918171583"/>
                    </a:ext>
                  </a:extLst>
                </a:gridCol>
              </a:tblGrid>
              <a:tr h="5147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050" b="1">
                        <a:solidFill>
                          <a:srgbClr val="424559"/>
                        </a:solidFill>
                      </a:endParaRP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63764700"/>
                  </a:ext>
                </a:extLst>
              </a:tr>
              <a:tr h="5147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050" b="1">
                        <a:solidFill>
                          <a:srgbClr val="424559"/>
                        </a:solidFill>
                      </a:endParaRP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48718370"/>
                  </a:ext>
                </a:extLst>
              </a:tr>
              <a:tr h="5147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050" b="1">
                        <a:solidFill>
                          <a:srgbClr val="424559"/>
                        </a:solidFill>
                      </a:endParaRP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45124646"/>
                  </a:ext>
                </a:extLst>
              </a:tr>
            </a:tbl>
          </a:graphicData>
        </a:graphic>
      </p:graphicFrame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C50668F8-9993-4DAC-A98D-AEB910412460}"/>
              </a:ext>
            </a:extLst>
          </p:cNvPr>
          <p:cNvGrpSpPr/>
          <p:nvPr/>
        </p:nvGrpSpPr>
        <p:grpSpPr>
          <a:xfrm>
            <a:off x="2490440" y="3904576"/>
            <a:ext cx="4086340" cy="2405363"/>
            <a:chOff x="5123880" y="1323521"/>
            <a:chExt cx="4086340" cy="2295979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35DB837E-DFC9-4BD3-9180-C9BA5C63BEF9}"/>
                </a:ext>
              </a:extLst>
            </p:cNvPr>
            <p:cNvSpPr/>
            <p:nvPr/>
          </p:nvSpPr>
          <p:spPr>
            <a:xfrm>
              <a:off x="5123880" y="1323521"/>
              <a:ext cx="4086340" cy="2295979"/>
            </a:xfrm>
            <a:prstGeom prst="roundRect">
              <a:avLst>
                <a:gd name="adj" fmla="val 4727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255B1294-967B-4496-B0BD-0EC86416BD47}"/>
                </a:ext>
              </a:extLst>
            </p:cNvPr>
            <p:cNvSpPr/>
            <p:nvPr/>
          </p:nvSpPr>
          <p:spPr>
            <a:xfrm>
              <a:off x="5123880" y="1323521"/>
              <a:ext cx="4086340" cy="2105479"/>
            </a:xfrm>
            <a:prstGeom prst="roundRect">
              <a:avLst>
                <a:gd name="adj" fmla="val 4727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127000" dir="5400000" sx="98000" sy="98000" algn="t" rotWithShape="0">
                <a:srgbClr val="34A8D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8F1F0E09-5E5D-48BA-A468-4679049A0B31}"/>
              </a:ext>
            </a:extLst>
          </p:cNvPr>
          <p:cNvSpPr txBox="1"/>
          <p:nvPr/>
        </p:nvSpPr>
        <p:spPr>
          <a:xfrm>
            <a:off x="2673900" y="3960350"/>
            <a:ext cx="2808980" cy="403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b="1">
                <a:solidFill>
                  <a:srgbClr val="FCA448"/>
                </a:solidFill>
              </a:rPr>
              <a:t>Power Your Point</a:t>
            </a:r>
            <a:endParaRPr lang="zh-CN" altLang="en-US" b="1">
              <a:solidFill>
                <a:srgbClr val="FCA448"/>
              </a:solidFill>
            </a:endParaRPr>
          </a:p>
        </p:txBody>
      </p:sp>
      <p:graphicFrame>
        <p:nvGraphicFramePr>
          <p:cNvPr id="39" name="表格 14">
            <a:extLst>
              <a:ext uri="{FF2B5EF4-FFF2-40B4-BE49-F238E27FC236}">
                <a16:creationId xmlns:a16="http://schemas.microsoft.com/office/drawing/2014/main" xmlns="" id="{A8CB2706-53D9-40E5-B714-AB37F17F92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811950"/>
              </p:ext>
            </p:extLst>
          </p:nvPr>
        </p:nvGraphicFramePr>
        <p:xfrm>
          <a:off x="2806980" y="4453212"/>
          <a:ext cx="3453261" cy="15442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1087">
                  <a:extLst>
                    <a:ext uri="{9D8B030D-6E8A-4147-A177-3AD203B41FA5}">
                      <a16:colId xmlns:a16="http://schemas.microsoft.com/office/drawing/2014/main" xmlns="" val="561666430"/>
                    </a:ext>
                  </a:extLst>
                </a:gridCol>
                <a:gridCol w="1151087">
                  <a:extLst>
                    <a:ext uri="{9D8B030D-6E8A-4147-A177-3AD203B41FA5}">
                      <a16:colId xmlns:a16="http://schemas.microsoft.com/office/drawing/2014/main" xmlns="" val="2457094748"/>
                    </a:ext>
                  </a:extLst>
                </a:gridCol>
                <a:gridCol w="1151087">
                  <a:extLst>
                    <a:ext uri="{9D8B030D-6E8A-4147-A177-3AD203B41FA5}">
                      <a16:colId xmlns:a16="http://schemas.microsoft.com/office/drawing/2014/main" xmlns="" val="918171583"/>
                    </a:ext>
                  </a:extLst>
                </a:gridCol>
              </a:tblGrid>
              <a:tr h="5147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5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050" b="1">
                        <a:solidFill>
                          <a:srgbClr val="424559"/>
                        </a:solidFill>
                      </a:endParaRP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63764700"/>
                  </a:ext>
                </a:extLst>
              </a:tr>
              <a:tr h="5147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050" b="1">
                        <a:solidFill>
                          <a:srgbClr val="424559"/>
                        </a:solidFill>
                      </a:endParaRP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48718370"/>
                  </a:ext>
                </a:extLst>
              </a:tr>
              <a:tr h="51473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 Goes Here</a:t>
                      </a:r>
                      <a:endParaRPr lang="zh-CN" altLang="en-US" sz="1050" b="1">
                        <a:solidFill>
                          <a:srgbClr val="424559"/>
                        </a:solidFill>
                      </a:endParaRP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kern="1200">
                          <a:solidFill>
                            <a:srgbClr val="42455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Our Infodata</a:t>
                      </a:r>
                    </a:p>
                  </a:txBody>
                  <a:tcPr marL="51799" marR="51799" marT="25898" marB="25898" anchor="ctr">
                    <a:lnL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4E5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45124646"/>
                  </a:ext>
                </a:extLst>
              </a:tr>
            </a:tbl>
          </a:graphicData>
        </a:graphic>
      </p:graphicFrame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xmlns="" id="{2354DDF1-0684-40E9-B268-289293C5E4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5099666"/>
              </p:ext>
            </p:extLst>
          </p:nvPr>
        </p:nvGraphicFramePr>
        <p:xfrm>
          <a:off x="8467720" y="4275409"/>
          <a:ext cx="3624153" cy="24161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D7FFAC0A-5076-4F24-A2C6-76CBAA068690}"/>
              </a:ext>
            </a:extLst>
          </p:cNvPr>
          <p:cNvSpPr txBox="1"/>
          <p:nvPr/>
        </p:nvSpPr>
        <p:spPr>
          <a:xfrm>
            <a:off x="9701560" y="3353484"/>
            <a:ext cx="24904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solidFill>
                  <a:srgbClr val="424559"/>
                </a:solidFill>
                <a:latin typeface="Arial Black" panose="020B0A04020102020204" pitchFamily="34" charset="0"/>
              </a:rPr>
              <a:t>senectus et netus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AF651BE3-CE07-44FA-8097-BCBAA6E2BF9C}"/>
              </a:ext>
            </a:extLst>
          </p:cNvPr>
          <p:cNvSpPr txBox="1"/>
          <p:nvPr/>
        </p:nvSpPr>
        <p:spPr>
          <a:xfrm>
            <a:off x="9701561" y="3723723"/>
            <a:ext cx="249044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424559">
                    <a:alpha val="60000"/>
                  </a:srgbClr>
                </a:solidFill>
              </a:rPr>
              <a:t>pellentesque habitant morbi tristique senectus et netus</a:t>
            </a:r>
            <a:endParaRPr lang="zh-CN" altLang="en-US" sz="1400" b="1">
              <a:solidFill>
                <a:srgbClr val="424559">
                  <a:alpha val="6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45464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3C320537-A480-49BD-8198-0DF3211C7F2E}"/>
              </a:ext>
            </a:extLst>
          </p:cNvPr>
          <p:cNvSpPr/>
          <p:nvPr/>
        </p:nvSpPr>
        <p:spPr>
          <a:xfrm flipH="1">
            <a:off x="6179458" y="845459"/>
            <a:ext cx="6012541" cy="6012541"/>
          </a:xfrm>
          <a:custGeom>
            <a:avLst/>
            <a:gdLst>
              <a:gd name="connsiteX0" fmla="*/ 0 w 6012541"/>
              <a:gd name="connsiteY0" fmla="*/ 0 h 6012541"/>
              <a:gd name="connsiteX1" fmla="*/ 0 w 6012541"/>
              <a:gd name="connsiteY1" fmla="*/ 6012541 h 6012541"/>
              <a:gd name="connsiteX2" fmla="*/ 6012541 w 6012541"/>
              <a:gd name="connsiteY2" fmla="*/ 6012541 h 6012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12541" h="6012541">
                <a:moveTo>
                  <a:pt x="0" y="0"/>
                </a:moveTo>
                <a:lnTo>
                  <a:pt x="0" y="6012541"/>
                </a:lnTo>
                <a:lnTo>
                  <a:pt x="6012541" y="6012541"/>
                </a:lnTo>
                <a:close/>
              </a:path>
            </a:pathLst>
          </a:custGeom>
          <a:solidFill>
            <a:srgbClr val="66CFE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5D464825-701F-4DE7-9778-DC04DE8FB609}"/>
              </a:ext>
            </a:extLst>
          </p:cNvPr>
          <p:cNvSpPr/>
          <p:nvPr/>
        </p:nvSpPr>
        <p:spPr>
          <a:xfrm rot="2700000">
            <a:off x="-637647" y="-2814718"/>
            <a:ext cx="4354139" cy="8708278"/>
          </a:xfrm>
          <a:custGeom>
            <a:avLst/>
            <a:gdLst>
              <a:gd name="connsiteX0" fmla="*/ 0 w 4354139"/>
              <a:gd name="connsiteY0" fmla="*/ 4354139 h 8708278"/>
              <a:gd name="connsiteX1" fmla="*/ 4354139 w 4354139"/>
              <a:gd name="connsiteY1" fmla="*/ 0 h 8708278"/>
              <a:gd name="connsiteX2" fmla="*/ 4354139 w 4354139"/>
              <a:gd name="connsiteY2" fmla="*/ 8708278 h 8708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54139" h="8708278">
                <a:moveTo>
                  <a:pt x="0" y="4354139"/>
                </a:moveTo>
                <a:lnTo>
                  <a:pt x="4354139" y="0"/>
                </a:lnTo>
                <a:lnTo>
                  <a:pt x="4354139" y="8708278"/>
                </a:lnTo>
                <a:close/>
              </a:path>
            </a:pathLst>
          </a:custGeom>
          <a:solidFill>
            <a:srgbClr val="66CFE9"/>
          </a:solidFill>
          <a:ln>
            <a:noFill/>
          </a:ln>
          <a:effectLst>
            <a:outerShdw blurRad="190500" dist="127000" dir="2700000" algn="tl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539F0EC2-581F-42DF-A05B-AA9E32E03E70}"/>
              </a:ext>
            </a:extLst>
          </p:cNvPr>
          <p:cNvSpPr/>
          <p:nvPr/>
        </p:nvSpPr>
        <p:spPr>
          <a:xfrm rot="2700000">
            <a:off x="3612317" y="-3306192"/>
            <a:ext cx="4967366" cy="13470384"/>
          </a:xfrm>
          <a:custGeom>
            <a:avLst/>
            <a:gdLst>
              <a:gd name="connsiteX0" fmla="*/ 0 w 4967366"/>
              <a:gd name="connsiteY0" fmla="*/ 4369537 h 13470384"/>
              <a:gd name="connsiteX1" fmla="*/ 4369537 w 4967366"/>
              <a:gd name="connsiteY1" fmla="*/ 0 h 13470384"/>
              <a:gd name="connsiteX2" fmla="*/ 4967366 w 4967366"/>
              <a:gd name="connsiteY2" fmla="*/ 597830 h 13470384"/>
              <a:gd name="connsiteX3" fmla="*/ 4967366 w 4967366"/>
              <a:gd name="connsiteY3" fmla="*/ 9100847 h 13470384"/>
              <a:gd name="connsiteX4" fmla="*/ 597829 w 4967366"/>
              <a:gd name="connsiteY4" fmla="*/ 13470384 h 13470384"/>
              <a:gd name="connsiteX5" fmla="*/ 0 w 4967366"/>
              <a:gd name="connsiteY5" fmla="*/ 12872555 h 13470384"/>
              <a:gd name="connsiteX6" fmla="*/ 0 w 4967366"/>
              <a:gd name="connsiteY6" fmla="*/ 12872552 h 13470384"/>
              <a:gd name="connsiteX7" fmla="*/ 102632 w 4967366"/>
              <a:gd name="connsiteY7" fmla="*/ 12975184 h 13470384"/>
              <a:gd name="connsiteX8" fmla="*/ 102632 w 4967366"/>
              <a:gd name="connsiteY8" fmla="*/ 4266906 h 13470384"/>
              <a:gd name="connsiteX9" fmla="*/ 0 w 4967366"/>
              <a:gd name="connsiteY9" fmla="*/ 4369537 h 1347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67366" h="13470384">
                <a:moveTo>
                  <a:pt x="0" y="4369537"/>
                </a:moveTo>
                <a:lnTo>
                  <a:pt x="4369537" y="0"/>
                </a:lnTo>
                <a:lnTo>
                  <a:pt x="4967366" y="597830"/>
                </a:lnTo>
                <a:lnTo>
                  <a:pt x="4967366" y="9100847"/>
                </a:lnTo>
                <a:lnTo>
                  <a:pt x="597829" y="13470384"/>
                </a:lnTo>
                <a:lnTo>
                  <a:pt x="0" y="12872555"/>
                </a:lnTo>
                <a:lnTo>
                  <a:pt x="0" y="12872552"/>
                </a:lnTo>
                <a:lnTo>
                  <a:pt x="102632" y="12975184"/>
                </a:lnTo>
                <a:lnTo>
                  <a:pt x="102632" y="4266906"/>
                </a:lnTo>
                <a:lnTo>
                  <a:pt x="0" y="43695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13500000" algn="br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xmlns="" id="{F61B268E-5AE3-4AB7-BCEC-97966E7377DE}"/>
              </a:ext>
            </a:extLst>
          </p:cNvPr>
          <p:cNvSpPr/>
          <p:nvPr/>
        </p:nvSpPr>
        <p:spPr>
          <a:xfrm rot="2700000">
            <a:off x="3612317" y="-3306192"/>
            <a:ext cx="4967366" cy="13470384"/>
          </a:xfrm>
          <a:custGeom>
            <a:avLst/>
            <a:gdLst>
              <a:gd name="connsiteX0" fmla="*/ 0 w 4967366"/>
              <a:gd name="connsiteY0" fmla="*/ 4369537 h 13470384"/>
              <a:gd name="connsiteX1" fmla="*/ 4369537 w 4967366"/>
              <a:gd name="connsiteY1" fmla="*/ 0 h 13470384"/>
              <a:gd name="connsiteX2" fmla="*/ 4967366 w 4967366"/>
              <a:gd name="connsiteY2" fmla="*/ 597830 h 13470384"/>
              <a:gd name="connsiteX3" fmla="*/ 4967366 w 4967366"/>
              <a:gd name="connsiteY3" fmla="*/ 9100847 h 13470384"/>
              <a:gd name="connsiteX4" fmla="*/ 597829 w 4967366"/>
              <a:gd name="connsiteY4" fmla="*/ 13470384 h 13470384"/>
              <a:gd name="connsiteX5" fmla="*/ 0 w 4967366"/>
              <a:gd name="connsiteY5" fmla="*/ 12872555 h 13470384"/>
              <a:gd name="connsiteX6" fmla="*/ 0 w 4967366"/>
              <a:gd name="connsiteY6" fmla="*/ 12872552 h 13470384"/>
              <a:gd name="connsiteX7" fmla="*/ 102632 w 4967366"/>
              <a:gd name="connsiteY7" fmla="*/ 12975184 h 13470384"/>
              <a:gd name="connsiteX8" fmla="*/ 102632 w 4967366"/>
              <a:gd name="connsiteY8" fmla="*/ 4266906 h 13470384"/>
              <a:gd name="connsiteX9" fmla="*/ 0 w 4967366"/>
              <a:gd name="connsiteY9" fmla="*/ 4369537 h 1347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67366" h="13470384">
                <a:moveTo>
                  <a:pt x="0" y="4369537"/>
                </a:moveTo>
                <a:lnTo>
                  <a:pt x="4369537" y="0"/>
                </a:lnTo>
                <a:lnTo>
                  <a:pt x="4967366" y="597830"/>
                </a:lnTo>
                <a:lnTo>
                  <a:pt x="4967366" y="9100847"/>
                </a:lnTo>
                <a:lnTo>
                  <a:pt x="597829" y="13470384"/>
                </a:lnTo>
                <a:lnTo>
                  <a:pt x="0" y="12872555"/>
                </a:lnTo>
                <a:lnTo>
                  <a:pt x="0" y="12872552"/>
                </a:lnTo>
                <a:lnTo>
                  <a:pt x="102632" y="12975184"/>
                </a:lnTo>
                <a:lnTo>
                  <a:pt x="102632" y="4266906"/>
                </a:lnTo>
                <a:lnTo>
                  <a:pt x="0" y="43695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90500" dist="127000" dir="2700000" algn="tl" rotWithShape="0">
              <a:srgbClr val="34A8D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15C12FD-5A5D-4E9D-8C01-F839E558FF9A}"/>
              </a:ext>
            </a:extLst>
          </p:cNvPr>
          <p:cNvSpPr txBox="1"/>
          <p:nvPr/>
        </p:nvSpPr>
        <p:spPr>
          <a:xfrm>
            <a:off x="307405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>
                <a:solidFill>
                  <a:schemeClr val="bg1"/>
                </a:solidFill>
              </a:rPr>
              <a:t>2020/08/28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A616E81-A26E-436F-BE28-37BB95C28463}"/>
              </a:ext>
            </a:extLst>
          </p:cNvPr>
          <p:cNvSpPr txBox="1"/>
          <p:nvPr/>
        </p:nvSpPr>
        <p:spPr>
          <a:xfrm>
            <a:off x="10736261" y="267354"/>
            <a:ext cx="1148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b="1">
                <a:solidFill>
                  <a:srgbClr val="FCA448"/>
                </a:solidFill>
              </a:rPr>
              <a:t>Information</a:t>
            </a:r>
            <a:endParaRPr lang="zh-CN" altLang="en-US" sz="1400" b="1">
              <a:solidFill>
                <a:srgbClr val="FCA448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C4D9B93A-0331-451D-B200-6F7366352F89}"/>
              </a:ext>
            </a:extLst>
          </p:cNvPr>
          <p:cNvSpPr txBox="1"/>
          <p:nvPr/>
        </p:nvSpPr>
        <p:spPr>
          <a:xfrm>
            <a:off x="307405" y="1174421"/>
            <a:ext cx="35406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Arial Black" panose="020B0A04020102020204" pitchFamily="34" charset="0"/>
              </a:rPr>
              <a:t>PowerPoint </a:t>
            </a:r>
          </a:p>
          <a:p>
            <a:r>
              <a:rPr lang="en-US" altLang="zh-CN" sz="3600">
                <a:solidFill>
                  <a:schemeClr val="bg1"/>
                </a:solidFill>
                <a:latin typeface="Arial Black" panose="020B0A04020102020204" pitchFamily="34" charset="0"/>
              </a:rPr>
              <a:t>Templet</a:t>
            </a:r>
            <a:endParaRPr lang="zh-CN" altLang="en-US" sz="3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D130390E-99D3-456B-AF82-B53115CF289D}"/>
              </a:ext>
            </a:extLst>
          </p:cNvPr>
          <p:cNvSpPr txBox="1"/>
          <p:nvPr/>
        </p:nvSpPr>
        <p:spPr>
          <a:xfrm>
            <a:off x="307405" y="2643840"/>
            <a:ext cx="2808980" cy="15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pellentesque habitant morbi tristique senectus et netus turpis egestas proin pharetra </a:t>
            </a:r>
          </a:p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chemeClr val="bg1"/>
                </a:solidFill>
              </a:rPr>
              <a:t>nonummy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graphicFrame>
        <p:nvGraphicFramePr>
          <p:cNvPr id="27" name="图表 26">
            <a:extLst>
              <a:ext uri="{FF2B5EF4-FFF2-40B4-BE49-F238E27FC236}">
                <a16:creationId xmlns:a16="http://schemas.microsoft.com/office/drawing/2014/main" xmlns="" id="{40F02FD0-F915-4A20-B7D7-5D52B5070D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9199823"/>
              </p:ext>
            </p:extLst>
          </p:nvPr>
        </p:nvGraphicFramePr>
        <p:xfrm>
          <a:off x="3480708" y="1966081"/>
          <a:ext cx="4388758" cy="2925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A37FA203-061A-4079-B1F6-E502E142737A}"/>
              </a:ext>
            </a:extLst>
          </p:cNvPr>
          <p:cNvSpPr txBox="1"/>
          <p:nvPr/>
        </p:nvSpPr>
        <p:spPr>
          <a:xfrm>
            <a:off x="5419859" y="1180158"/>
            <a:ext cx="293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rgbClr val="424559"/>
                </a:solidFill>
                <a:latin typeface="Arial Black" panose="020B0A04020102020204" pitchFamily="34" charset="0"/>
              </a:rPr>
              <a:t>pellentesque habitant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02D50E1-1FFE-4425-B2D0-7130DD14ECD9}"/>
              </a:ext>
            </a:extLst>
          </p:cNvPr>
          <p:cNvSpPr txBox="1"/>
          <p:nvPr/>
        </p:nvSpPr>
        <p:spPr>
          <a:xfrm>
            <a:off x="5419858" y="1550397"/>
            <a:ext cx="4841741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424559">
                    <a:alpha val="60000"/>
                  </a:srgbClr>
                </a:solidFill>
              </a:rPr>
              <a:t>pellentesque habitant morbi tristique senectus et netus et malesuada fames ac turpis egestas</a:t>
            </a:r>
            <a:endParaRPr lang="zh-CN" altLang="en-US" sz="1400" b="1">
              <a:solidFill>
                <a:srgbClr val="424559">
                  <a:alpha val="60000"/>
                </a:srgbClr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B8313A3F-2077-48DF-B5E5-EA52043CF599}"/>
              </a:ext>
            </a:extLst>
          </p:cNvPr>
          <p:cNvSpPr txBox="1"/>
          <p:nvPr/>
        </p:nvSpPr>
        <p:spPr>
          <a:xfrm>
            <a:off x="1455739" y="5088562"/>
            <a:ext cx="323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rgbClr val="424559"/>
                </a:solidFill>
                <a:latin typeface="Arial Black" panose="020B0A04020102020204" pitchFamily="34" charset="0"/>
              </a:rPr>
              <a:t>senectus et netus et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7EAE864C-A50B-49B4-A9D8-F3E656321BFA}"/>
              </a:ext>
            </a:extLst>
          </p:cNvPr>
          <p:cNvSpPr txBox="1"/>
          <p:nvPr/>
        </p:nvSpPr>
        <p:spPr>
          <a:xfrm>
            <a:off x="1455739" y="5458801"/>
            <a:ext cx="507569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rgbClr val="424559">
                    <a:alpha val="60000"/>
                  </a:srgbClr>
                </a:solidFill>
              </a:rPr>
              <a:t>pellentesque habitant morbi tristique senectus et netus et malesuada fames ac turpis egestas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9C640D06-125A-4A00-9DF4-5A88181AA9E1}"/>
              </a:ext>
            </a:extLst>
          </p:cNvPr>
          <p:cNvSpPr txBox="1"/>
          <p:nvPr/>
        </p:nvSpPr>
        <p:spPr>
          <a:xfrm>
            <a:off x="10091161" y="2980949"/>
            <a:ext cx="2013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mor tristique</a:t>
            </a:r>
            <a:endParaRPr lang="zh-CN" altLang="en-US" sz="1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5C5A0CB-F8FA-445F-8458-CDE001CB8C0F}"/>
              </a:ext>
            </a:extLst>
          </p:cNvPr>
          <p:cNvSpPr txBox="1"/>
          <p:nvPr/>
        </p:nvSpPr>
        <p:spPr>
          <a:xfrm>
            <a:off x="10091161" y="3351188"/>
            <a:ext cx="2013753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b="1">
                <a:solidFill>
                  <a:schemeClr val="bg1"/>
                </a:solidFill>
              </a:rPr>
              <a:t>pellentesque habitant morbi tristique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B117559-42C4-4299-A208-C5273504EEE5}"/>
              </a:ext>
            </a:extLst>
          </p:cNvPr>
          <p:cNvSpPr txBox="1"/>
          <p:nvPr/>
        </p:nvSpPr>
        <p:spPr>
          <a:xfrm>
            <a:off x="8868045" y="4256608"/>
            <a:ext cx="323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senectus et netus et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E482913-809D-44A6-8284-8596FB24EC65}"/>
              </a:ext>
            </a:extLst>
          </p:cNvPr>
          <p:cNvSpPr txBox="1"/>
          <p:nvPr/>
        </p:nvSpPr>
        <p:spPr>
          <a:xfrm>
            <a:off x="8868045" y="4626847"/>
            <a:ext cx="3236869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</a:rPr>
              <a:t>Pellentesque habitant morbi tristique senectus et netus et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A2DE0470-1D40-4F00-A436-C122ECF73979}"/>
              </a:ext>
            </a:extLst>
          </p:cNvPr>
          <p:cNvSpPr txBox="1"/>
          <p:nvPr/>
        </p:nvSpPr>
        <p:spPr>
          <a:xfrm>
            <a:off x="7557906" y="5532266"/>
            <a:ext cx="2935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pellentesque habitant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E12D065E-3CB6-4AD6-91D2-D80636A97276}"/>
              </a:ext>
            </a:extLst>
          </p:cNvPr>
          <p:cNvSpPr txBox="1"/>
          <p:nvPr/>
        </p:nvSpPr>
        <p:spPr>
          <a:xfrm>
            <a:off x="7557906" y="5902505"/>
            <a:ext cx="4547008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b="1">
                <a:solidFill>
                  <a:schemeClr val="bg1"/>
                </a:solidFill>
              </a:rPr>
              <a:t>Pellentesque habitant morbi tristique senectus et netus et malesuada fames ac turpis egestas</a:t>
            </a:r>
            <a:endParaRPr lang="zh-CN" altLang="en-US" sz="1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168217"/>
      </p:ext>
    </p:extLst>
  </p:cSld>
  <p:clrMapOvr>
    <a:masterClrMapping/>
  </p:clrMapOvr>
  <p:transition spd="med"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742</Words>
  <Application>Microsoft Office PowerPoint</Application>
  <PresentationFormat>宽屏</PresentationFormat>
  <Paragraphs>193</Paragraphs>
  <Slides>16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 Black</vt:lpstr>
      <vt:lpstr>等线</vt:lpstr>
      <vt:lpstr>微软雅黑</vt:lpstr>
      <vt:lpstr>Wingdings</vt:lpstr>
      <vt:lpstr>等线 Light</vt:lpstr>
      <vt:lpstr>Arial</vt:lpstr>
      <vt:lpstr>庞门正道标题体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 ptmo ban.com</dc:description>
  <cp:lastModifiedBy>YANGs</cp:lastModifiedBy>
  <cp:revision>42</cp:revision>
  <dcterms:created xsi:type="dcterms:W3CDTF">2020-08-26T02:53:10Z</dcterms:created>
  <dcterms:modified xsi:type="dcterms:W3CDTF">2020-08-31T12:08:35Z</dcterms:modified>
</cp:coreProperties>
</file>