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4" r:id="rId11"/>
    <p:sldId id="267" r:id="rId12"/>
    <p:sldId id="263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84" r:id="rId21"/>
    <p:sldId id="276" r:id="rId22"/>
    <p:sldId id="277" r:id="rId23"/>
    <p:sldId id="273" r:id="rId24"/>
    <p:sldId id="279" r:id="rId25"/>
    <p:sldId id="278" r:id="rId26"/>
    <p:sldId id="280" r:id="rId27"/>
    <p:sldId id="281" r:id="rId28"/>
    <p:sldId id="282" r:id="rId29"/>
    <p:sldId id="287" r:id="rId30"/>
    <p:sldId id="283" r:id="rId31"/>
    <p:sldId id="288" r:id="rId32"/>
    <p:sldId id="289" r:id="rId33"/>
    <p:sldId id="290" r:id="rId34"/>
    <p:sldId id="285" r:id="rId35"/>
    <p:sldId id="286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8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1756D-3039-4F1F-9539-20F22D9200E3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6A70D-144A-444B-85D6-6B35C3230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0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24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37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21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025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182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27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56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59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61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79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31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46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41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794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64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2126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15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0142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1062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696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755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29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617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063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0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930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361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2581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723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943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74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80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77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08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22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06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727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4DD4723-0363-4C68-9AA7-5F2135BC6A85}"/>
              </a:ext>
            </a:extLst>
          </p:cNvPr>
          <p:cNvSpPr/>
          <p:nvPr userDrawn="1"/>
        </p:nvSpPr>
        <p:spPr>
          <a:xfrm>
            <a:off x="1587500" y="2579986"/>
            <a:ext cx="9017000" cy="169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/>
              <a:t>公众号：陈西设计之家。</a:t>
            </a:r>
            <a:endParaRPr lang="en-US" altLang="zh-CN" sz="2400" b="1" dirty="0"/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/>
              <a:t>微信搜索即可。更多免费</a:t>
            </a:r>
            <a:r>
              <a:rPr lang="en-US" altLang="zh-CN" sz="2400" b="1" dirty="0"/>
              <a:t>PPT</a:t>
            </a:r>
            <a:r>
              <a:rPr lang="zh-CN" altLang="en-US" sz="2400" b="1" dirty="0"/>
              <a:t>模版教程等都可以在公众号内获取。专业的事交给专业的人，</a:t>
            </a:r>
            <a:r>
              <a:rPr lang="en-US" altLang="zh-CN" sz="2400" b="1" dirty="0"/>
              <a:t>PPT</a:t>
            </a:r>
            <a:r>
              <a:rPr lang="zh-CN" altLang="en-US" sz="2400" b="1" dirty="0"/>
              <a:t>定制微信：</a:t>
            </a:r>
            <a:r>
              <a:rPr lang="en-US" altLang="zh-CN" sz="2400" b="1" dirty="0"/>
              <a:t>2090298045【</a:t>
            </a:r>
            <a:r>
              <a:rPr lang="zh-CN" altLang="en-US" sz="2400" b="1" dirty="0"/>
              <a:t>陈西</a:t>
            </a:r>
            <a:r>
              <a:rPr lang="en-US" altLang="zh-CN" sz="2400" b="1" dirty="0"/>
              <a:t>】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2961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5715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435D534-5983-4B2B-A1FE-D1C6CC79BCC1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1D6CC74-ECAE-41E8-A821-881157C7452D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35173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xmlns="" id="{E8EFB881-E521-4B09-839D-CBC456549F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25875" y="1877456"/>
            <a:ext cx="4279900" cy="4278312"/>
            <a:chOff x="943" y="1000"/>
            <a:chExt cx="2696" cy="2695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xmlns="" id="{9F0CD94A-D434-4C76-B019-C361FFBC350F}"/>
                </a:ext>
              </a:extLst>
            </p:cNvPr>
            <p:cNvSpPr/>
            <p:nvPr/>
          </p:nvSpPr>
          <p:spPr bwMode="auto">
            <a:xfrm>
              <a:off x="2362" y="1002"/>
              <a:ext cx="1277" cy="1544"/>
            </a:xfrm>
            <a:custGeom>
              <a:avLst/>
              <a:gdLst>
                <a:gd name="T0" fmla="*/ 0 w 539"/>
                <a:gd name="T1" fmla="*/ 1807 h 652"/>
                <a:gd name="T2" fmla="*/ 1223 w 539"/>
                <a:gd name="T3" fmla="*/ 3164 h 652"/>
                <a:gd name="T4" fmla="*/ 2128 w 539"/>
                <a:gd name="T5" fmla="*/ 3656 h 652"/>
                <a:gd name="T6" fmla="*/ 3025 w 539"/>
                <a:gd name="T7" fmla="*/ 3164 h 652"/>
                <a:gd name="T8" fmla="*/ 12 w 539"/>
                <a:gd name="T9" fmla="*/ 0 h 652"/>
                <a:gd name="T10" fmla="*/ 500 w 539"/>
                <a:gd name="T11" fmla="*/ 886 h 652"/>
                <a:gd name="T12" fmla="*/ 0 w 539"/>
                <a:gd name="T13" fmla="*/ 1807 h 6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9" h="652">
                  <a:moveTo>
                    <a:pt x="0" y="322"/>
                  </a:moveTo>
                  <a:cubicBezTo>
                    <a:pt x="122" y="337"/>
                    <a:pt x="216" y="439"/>
                    <a:pt x="218" y="564"/>
                  </a:cubicBezTo>
                  <a:cubicBezTo>
                    <a:pt x="379" y="652"/>
                    <a:pt x="379" y="652"/>
                    <a:pt x="379" y="652"/>
                  </a:cubicBezTo>
                  <a:cubicBezTo>
                    <a:pt x="539" y="564"/>
                    <a:pt x="539" y="564"/>
                    <a:pt x="539" y="564"/>
                  </a:cubicBezTo>
                  <a:cubicBezTo>
                    <a:pt x="536" y="263"/>
                    <a:pt x="300" y="17"/>
                    <a:pt x="2" y="0"/>
                  </a:cubicBezTo>
                  <a:cubicBezTo>
                    <a:pt x="89" y="158"/>
                    <a:pt x="89" y="158"/>
                    <a:pt x="89" y="158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B5765129-D99E-49BC-A4E2-7F8455C51AA3}"/>
                </a:ext>
              </a:extLst>
            </p:cNvPr>
            <p:cNvSpPr/>
            <p:nvPr/>
          </p:nvSpPr>
          <p:spPr bwMode="auto">
            <a:xfrm>
              <a:off x="943" y="1000"/>
              <a:ext cx="1545" cy="1276"/>
            </a:xfrm>
            <a:custGeom>
              <a:avLst/>
              <a:gdLst>
                <a:gd name="T0" fmla="*/ 1808 w 652"/>
                <a:gd name="T1" fmla="*/ 3021 h 539"/>
                <a:gd name="T2" fmla="*/ 3166 w 652"/>
                <a:gd name="T3" fmla="*/ 1799 h 539"/>
                <a:gd name="T4" fmla="*/ 3661 w 652"/>
                <a:gd name="T5" fmla="*/ 897 h 539"/>
                <a:gd name="T6" fmla="*/ 3166 w 652"/>
                <a:gd name="T7" fmla="*/ 0 h 539"/>
                <a:gd name="T8" fmla="*/ 0 w 652"/>
                <a:gd name="T9" fmla="*/ 3009 h 539"/>
                <a:gd name="T10" fmla="*/ 893 w 652"/>
                <a:gd name="T11" fmla="*/ 2521 h 539"/>
                <a:gd name="T12" fmla="*/ 1808 w 652"/>
                <a:gd name="T13" fmla="*/ 3021 h 5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2" h="539">
                  <a:moveTo>
                    <a:pt x="322" y="539"/>
                  </a:moveTo>
                  <a:cubicBezTo>
                    <a:pt x="337" y="417"/>
                    <a:pt x="439" y="323"/>
                    <a:pt x="564" y="321"/>
                  </a:cubicBezTo>
                  <a:cubicBezTo>
                    <a:pt x="652" y="160"/>
                    <a:pt x="652" y="160"/>
                    <a:pt x="652" y="16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263" y="3"/>
                    <a:pt x="17" y="239"/>
                    <a:pt x="0" y="537"/>
                  </a:cubicBezTo>
                  <a:cubicBezTo>
                    <a:pt x="159" y="450"/>
                    <a:pt x="159" y="450"/>
                    <a:pt x="159" y="450"/>
                  </a:cubicBezTo>
                  <a:lnTo>
                    <a:pt x="322" y="5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7E9973AE-1564-46C1-A133-82A524BD178B}"/>
                </a:ext>
              </a:extLst>
            </p:cNvPr>
            <p:cNvSpPr/>
            <p:nvPr/>
          </p:nvSpPr>
          <p:spPr bwMode="auto">
            <a:xfrm>
              <a:off x="2092" y="2421"/>
              <a:ext cx="1544" cy="1274"/>
            </a:xfrm>
            <a:custGeom>
              <a:avLst/>
              <a:gdLst>
                <a:gd name="T0" fmla="*/ 3656 w 652"/>
                <a:gd name="T1" fmla="*/ 12 h 538"/>
                <a:gd name="T2" fmla="*/ 2771 w 652"/>
                <a:gd name="T3" fmla="*/ 500 h 538"/>
                <a:gd name="T4" fmla="*/ 1849 w 652"/>
                <a:gd name="T5" fmla="*/ 0 h 538"/>
                <a:gd name="T6" fmla="*/ 493 w 652"/>
                <a:gd name="T7" fmla="*/ 1222 h 538"/>
                <a:gd name="T8" fmla="*/ 0 w 652"/>
                <a:gd name="T9" fmla="*/ 2124 h 538"/>
                <a:gd name="T10" fmla="*/ 493 w 652"/>
                <a:gd name="T11" fmla="*/ 3017 h 538"/>
                <a:gd name="T12" fmla="*/ 3656 w 652"/>
                <a:gd name="T13" fmla="*/ 12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2" h="538">
                  <a:moveTo>
                    <a:pt x="652" y="2"/>
                  </a:moveTo>
                  <a:cubicBezTo>
                    <a:pt x="494" y="89"/>
                    <a:pt x="494" y="89"/>
                    <a:pt x="494" y="8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15" y="122"/>
                    <a:pt x="213" y="216"/>
                    <a:pt x="88" y="218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88" y="538"/>
                    <a:pt x="88" y="538"/>
                    <a:pt x="88" y="538"/>
                  </a:cubicBezTo>
                  <a:cubicBezTo>
                    <a:pt x="389" y="536"/>
                    <a:pt x="635" y="300"/>
                    <a:pt x="65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xmlns="" id="{4DAC7CB0-AE8C-4EF0-8FBE-9F30D90296FC}"/>
                </a:ext>
              </a:extLst>
            </p:cNvPr>
            <p:cNvSpPr/>
            <p:nvPr/>
          </p:nvSpPr>
          <p:spPr bwMode="auto">
            <a:xfrm>
              <a:off x="943" y="2151"/>
              <a:ext cx="1275" cy="1544"/>
            </a:xfrm>
            <a:custGeom>
              <a:avLst/>
              <a:gdLst>
                <a:gd name="T0" fmla="*/ 538 w 538"/>
                <a:gd name="T1" fmla="*/ 330 h 652"/>
                <a:gd name="T2" fmla="*/ 320 w 538"/>
                <a:gd name="T3" fmla="*/ 88 h 652"/>
                <a:gd name="T4" fmla="*/ 159 w 538"/>
                <a:gd name="T5" fmla="*/ 0 h 652"/>
                <a:gd name="T6" fmla="*/ 0 w 538"/>
                <a:gd name="T7" fmla="*/ 88 h 652"/>
                <a:gd name="T8" fmla="*/ 536 w 538"/>
                <a:gd name="T9" fmla="*/ 652 h 652"/>
                <a:gd name="T10" fmla="*/ 449 w 538"/>
                <a:gd name="T11" fmla="*/ 493 h 652"/>
                <a:gd name="T12" fmla="*/ 538 w 538"/>
                <a:gd name="T13" fmla="*/ 33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652">
                  <a:moveTo>
                    <a:pt x="538" y="330"/>
                  </a:moveTo>
                  <a:cubicBezTo>
                    <a:pt x="416" y="315"/>
                    <a:pt x="322" y="213"/>
                    <a:pt x="320" y="88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" y="389"/>
                    <a:pt x="238" y="635"/>
                    <a:pt x="536" y="652"/>
                  </a:cubicBezTo>
                  <a:cubicBezTo>
                    <a:pt x="449" y="493"/>
                    <a:pt x="449" y="493"/>
                    <a:pt x="449" y="493"/>
                  </a:cubicBezTo>
                  <a:lnTo>
                    <a:pt x="538" y="3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21" name="Group 13">
            <a:extLst>
              <a:ext uri="{FF2B5EF4-FFF2-40B4-BE49-F238E27FC236}">
                <a16:creationId xmlns:a16="http://schemas.microsoft.com/office/drawing/2014/main" xmlns="" id="{23033116-FCD2-432D-9995-D075B7C6442A}"/>
              </a:ext>
            </a:extLst>
          </p:cNvPr>
          <p:cNvGrpSpPr/>
          <p:nvPr/>
        </p:nvGrpSpPr>
        <p:grpSpPr bwMode="auto">
          <a:xfrm>
            <a:off x="1866900" y="2545793"/>
            <a:ext cx="2578100" cy="315913"/>
            <a:chOff x="1582038" y="2697524"/>
            <a:chExt cx="2577213" cy="316190"/>
          </a:xfrm>
        </p:grpSpPr>
        <p:cxnSp>
          <p:nvCxnSpPr>
            <p:cNvPr id="22" name="Straight Connector 14">
              <a:extLst>
                <a:ext uri="{FF2B5EF4-FFF2-40B4-BE49-F238E27FC236}">
                  <a16:creationId xmlns:a16="http://schemas.microsoft.com/office/drawing/2014/main" xmlns="" id="{DFCD38F4-55AD-4B73-B1E5-D88D0D17A3BF}"/>
                </a:ext>
              </a:extLst>
            </p:cNvPr>
            <p:cNvCxnSpPr/>
            <p:nvPr/>
          </p:nvCxnSpPr>
          <p:spPr>
            <a:xfrm flipH="1" flipV="1">
              <a:off x="3660948" y="2697524"/>
              <a:ext cx="498303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xmlns="" id="{18B2F802-F7BA-4FB8-B0DD-F135A97FAFAC}"/>
                </a:ext>
              </a:extLst>
            </p:cNvPr>
            <p:cNvCxnSpPr/>
            <p:nvPr/>
          </p:nvCxnSpPr>
          <p:spPr>
            <a:xfrm flipH="1">
              <a:off x="1582038" y="2697524"/>
              <a:ext cx="20789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16">
            <a:extLst>
              <a:ext uri="{FF2B5EF4-FFF2-40B4-BE49-F238E27FC236}">
                <a16:creationId xmlns:a16="http://schemas.microsoft.com/office/drawing/2014/main" xmlns="" id="{80AFD653-9206-48BD-82C1-65F42A85AC70}"/>
              </a:ext>
            </a:extLst>
          </p:cNvPr>
          <p:cNvGrpSpPr/>
          <p:nvPr/>
        </p:nvGrpSpPr>
        <p:grpSpPr bwMode="auto">
          <a:xfrm>
            <a:off x="1981200" y="5025468"/>
            <a:ext cx="2493963" cy="317500"/>
            <a:chOff x="1804697" y="4994858"/>
            <a:chExt cx="2493744" cy="316190"/>
          </a:xfrm>
        </p:grpSpPr>
        <p:cxnSp>
          <p:nvCxnSpPr>
            <p:cNvPr id="25" name="Straight Connector 17">
              <a:extLst>
                <a:ext uri="{FF2B5EF4-FFF2-40B4-BE49-F238E27FC236}">
                  <a16:creationId xmlns:a16="http://schemas.microsoft.com/office/drawing/2014/main" xmlns="" id="{7DB81AE9-AA0A-48D0-8F51-0C3F48394690}"/>
                </a:ext>
              </a:extLst>
            </p:cNvPr>
            <p:cNvCxnSpPr/>
            <p:nvPr/>
          </p:nvCxnSpPr>
          <p:spPr>
            <a:xfrm flipH="1">
              <a:off x="3800010" y="4994858"/>
              <a:ext cx="498431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8">
              <a:extLst>
                <a:ext uri="{FF2B5EF4-FFF2-40B4-BE49-F238E27FC236}">
                  <a16:creationId xmlns:a16="http://schemas.microsoft.com/office/drawing/2014/main" xmlns="" id="{8EC0B07D-3F8D-495F-8192-47CF63BA73E2}"/>
                </a:ext>
              </a:extLst>
            </p:cNvPr>
            <p:cNvCxnSpPr/>
            <p:nvPr/>
          </p:nvCxnSpPr>
          <p:spPr>
            <a:xfrm flipH="1">
              <a:off x="1804697" y="5311048"/>
              <a:ext cx="19953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9">
            <a:extLst>
              <a:ext uri="{FF2B5EF4-FFF2-40B4-BE49-F238E27FC236}">
                <a16:creationId xmlns:a16="http://schemas.microsoft.com/office/drawing/2014/main" xmlns="" id="{03F3313E-CB73-4A69-BDA8-40A641B15F93}"/>
              </a:ext>
            </a:extLst>
          </p:cNvPr>
          <p:cNvGrpSpPr/>
          <p:nvPr/>
        </p:nvGrpSpPr>
        <p:grpSpPr bwMode="auto">
          <a:xfrm>
            <a:off x="7145338" y="2341006"/>
            <a:ext cx="2803525" cy="315912"/>
            <a:chOff x="7528087" y="2680840"/>
            <a:chExt cx="2803259" cy="316190"/>
          </a:xfrm>
        </p:grpSpPr>
        <p:cxnSp>
          <p:nvCxnSpPr>
            <p:cNvPr id="28" name="Straight Connector 20">
              <a:extLst>
                <a:ext uri="{FF2B5EF4-FFF2-40B4-BE49-F238E27FC236}">
                  <a16:creationId xmlns:a16="http://schemas.microsoft.com/office/drawing/2014/main" xmlns="" id="{E58E6652-0C86-4C9B-B2D9-6557DD1E084A}"/>
                </a:ext>
              </a:extLst>
            </p:cNvPr>
            <p:cNvCxnSpPr/>
            <p:nvPr/>
          </p:nvCxnSpPr>
          <p:spPr>
            <a:xfrm flipV="1">
              <a:off x="7528087" y="2680840"/>
              <a:ext cx="498428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">
              <a:extLst>
                <a:ext uri="{FF2B5EF4-FFF2-40B4-BE49-F238E27FC236}">
                  <a16:creationId xmlns:a16="http://schemas.microsoft.com/office/drawing/2014/main" xmlns="" id="{BF3FA38D-A7BC-4887-9C69-D9032528BE81}"/>
                </a:ext>
              </a:extLst>
            </p:cNvPr>
            <p:cNvCxnSpPr/>
            <p:nvPr/>
          </p:nvCxnSpPr>
          <p:spPr>
            <a:xfrm>
              <a:off x="8026515" y="2680840"/>
              <a:ext cx="230483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2">
            <a:extLst>
              <a:ext uri="{FF2B5EF4-FFF2-40B4-BE49-F238E27FC236}">
                <a16:creationId xmlns:a16="http://schemas.microsoft.com/office/drawing/2014/main" xmlns="" id="{F3384A5F-9995-4D2A-AFB9-8DB8CC82C2D1}"/>
              </a:ext>
            </a:extLst>
          </p:cNvPr>
          <p:cNvGrpSpPr/>
          <p:nvPr/>
        </p:nvGrpSpPr>
        <p:grpSpPr bwMode="auto">
          <a:xfrm>
            <a:off x="7554913" y="5082618"/>
            <a:ext cx="2390775" cy="203200"/>
            <a:chOff x="8125333" y="4745260"/>
            <a:chExt cx="2389596" cy="203034"/>
          </a:xfrm>
        </p:grpSpPr>
        <p:cxnSp>
          <p:nvCxnSpPr>
            <p:cNvPr id="31" name="Straight Connector 23">
              <a:extLst>
                <a:ext uri="{FF2B5EF4-FFF2-40B4-BE49-F238E27FC236}">
                  <a16:creationId xmlns:a16="http://schemas.microsoft.com/office/drawing/2014/main" xmlns="" id="{76C10CD9-51BF-41EA-85DA-062663B94D42}"/>
                </a:ext>
              </a:extLst>
            </p:cNvPr>
            <p:cNvCxnSpPr/>
            <p:nvPr/>
          </p:nvCxnSpPr>
          <p:spPr>
            <a:xfrm>
              <a:off x="8125333" y="4745260"/>
              <a:ext cx="522029" cy="20303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4">
              <a:extLst>
                <a:ext uri="{FF2B5EF4-FFF2-40B4-BE49-F238E27FC236}">
                  <a16:creationId xmlns:a16="http://schemas.microsoft.com/office/drawing/2014/main" xmlns="" id="{C5004CCF-F3FA-4BBE-BA40-D9DD78859FDA}"/>
                </a:ext>
              </a:extLst>
            </p:cNvPr>
            <p:cNvCxnSpPr/>
            <p:nvPr/>
          </p:nvCxnSpPr>
          <p:spPr>
            <a:xfrm>
              <a:off x="8647362" y="4948294"/>
              <a:ext cx="186756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8">
            <a:extLst>
              <a:ext uri="{FF2B5EF4-FFF2-40B4-BE49-F238E27FC236}">
                <a16:creationId xmlns:a16="http://schemas.microsoft.com/office/drawing/2014/main" xmlns="" id="{8C9D2A14-8FEA-4E8B-A0D1-78B3F2E253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11892" y="4824137"/>
            <a:ext cx="781049" cy="779462"/>
            <a:chOff x="2183" y="3253"/>
            <a:chExt cx="492" cy="491"/>
          </a:xfrm>
          <a:solidFill>
            <a:schemeClr val="tx2"/>
          </a:solidFill>
        </p:grpSpPr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xmlns="" id="{6842B737-4823-426C-9230-B9259D15E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3" y="3298"/>
              <a:ext cx="444" cy="446"/>
            </a:xfrm>
            <a:custGeom>
              <a:avLst/>
              <a:gdLst>
                <a:gd name="T0" fmla="*/ 93 w 185"/>
                <a:gd name="T1" fmla="*/ 186 h 186"/>
                <a:gd name="T2" fmla="*/ 185 w 185"/>
                <a:gd name="T3" fmla="*/ 93 h 186"/>
                <a:gd name="T4" fmla="*/ 175 w 185"/>
                <a:gd name="T5" fmla="*/ 49 h 186"/>
                <a:gd name="T6" fmla="*/ 172 w 185"/>
                <a:gd name="T7" fmla="*/ 49 h 186"/>
                <a:gd name="T8" fmla="*/ 171 w 185"/>
                <a:gd name="T9" fmla="*/ 49 h 186"/>
                <a:gd name="T10" fmla="*/ 159 w 185"/>
                <a:gd name="T11" fmla="*/ 48 h 186"/>
                <a:gd name="T12" fmla="*/ 151 w 185"/>
                <a:gd name="T13" fmla="*/ 57 h 186"/>
                <a:gd name="T14" fmla="*/ 161 w 185"/>
                <a:gd name="T15" fmla="*/ 93 h 186"/>
                <a:gd name="T16" fmla="*/ 93 w 185"/>
                <a:gd name="T17" fmla="*/ 161 h 186"/>
                <a:gd name="T18" fmla="*/ 25 w 185"/>
                <a:gd name="T19" fmla="*/ 93 h 186"/>
                <a:gd name="T20" fmla="*/ 93 w 185"/>
                <a:gd name="T21" fmla="*/ 25 h 186"/>
                <a:gd name="T22" fmla="*/ 129 w 185"/>
                <a:gd name="T23" fmla="*/ 35 h 186"/>
                <a:gd name="T24" fmla="*/ 136 w 185"/>
                <a:gd name="T25" fmla="*/ 27 h 186"/>
                <a:gd name="T26" fmla="*/ 135 w 185"/>
                <a:gd name="T27" fmla="*/ 14 h 186"/>
                <a:gd name="T28" fmla="*/ 135 w 185"/>
                <a:gd name="T29" fmla="*/ 11 h 186"/>
                <a:gd name="T30" fmla="*/ 93 w 185"/>
                <a:gd name="T31" fmla="*/ 0 h 186"/>
                <a:gd name="T32" fmla="*/ 0 w 185"/>
                <a:gd name="T33" fmla="*/ 93 h 186"/>
                <a:gd name="T34" fmla="*/ 93 w 185"/>
                <a:gd name="T35" fmla="*/ 186 h 186"/>
                <a:gd name="T36" fmla="*/ 93 w 185"/>
                <a:gd name="T37" fmla="*/ 186 h 186"/>
                <a:gd name="T38" fmla="*/ 93 w 185"/>
                <a:gd name="T3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6">
                  <a:moveTo>
                    <a:pt x="93" y="186"/>
                  </a:moveTo>
                  <a:cubicBezTo>
                    <a:pt x="144" y="186"/>
                    <a:pt x="185" y="144"/>
                    <a:pt x="185" y="93"/>
                  </a:cubicBezTo>
                  <a:cubicBezTo>
                    <a:pt x="185" y="77"/>
                    <a:pt x="181" y="62"/>
                    <a:pt x="175" y="49"/>
                  </a:cubicBezTo>
                  <a:cubicBezTo>
                    <a:pt x="174" y="49"/>
                    <a:pt x="173" y="49"/>
                    <a:pt x="172" y="49"/>
                  </a:cubicBezTo>
                  <a:cubicBezTo>
                    <a:pt x="172" y="49"/>
                    <a:pt x="171" y="49"/>
                    <a:pt x="171" y="4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7" y="67"/>
                    <a:pt x="161" y="80"/>
                    <a:pt x="161" y="93"/>
                  </a:cubicBezTo>
                  <a:cubicBezTo>
                    <a:pt x="161" y="130"/>
                    <a:pt x="130" y="161"/>
                    <a:pt x="93" y="161"/>
                  </a:cubicBezTo>
                  <a:cubicBezTo>
                    <a:pt x="55" y="161"/>
                    <a:pt x="25" y="130"/>
                    <a:pt x="25" y="93"/>
                  </a:cubicBezTo>
                  <a:cubicBezTo>
                    <a:pt x="25" y="55"/>
                    <a:pt x="55" y="25"/>
                    <a:pt x="93" y="25"/>
                  </a:cubicBezTo>
                  <a:cubicBezTo>
                    <a:pt x="106" y="25"/>
                    <a:pt x="118" y="28"/>
                    <a:pt x="129" y="35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3"/>
                    <a:pt x="135" y="12"/>
                    <a:pt x="135" y="11"/>
                  </a:cubicBezTo>
                  <a:cubicBezTo>
                    <a:pt x="123" y="4"/>
                    <a:pt x="108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3" y="186"/>
                  </a:cubicBezTo>
                  <a:close/>
                  <a:moveTo>
                    <a:pt x="93" y="186"/>
                  </a:moveTo>
                  <a:cubicBezTo>
                    <a:pt x="93" y="186"/>
                    <a:pt x="93" y="186"/>
                    <a:pt x="93" y="1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xmlns="" id="{5646CD20-3940-49A4-8894-F0ADB157E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6" y="3411"/>
              <a:ext cx="218" cy="218"/>
            </a:xfrm>
            <a:custGeom>
              <a:avLst/>
              <a:gdLst>
                <a:gd name="T0" fmla="*/ 46 w 91"/>
                <a:gd name="T1" fmla="*/ 22 h 91"/>
                <a:gd name="T2" fmla="*/ 48 w 91"/>
                <a:gd name="T3" fmla="*/ 22 h 91"/>
                <a:gd name="T4" fmla="*/ 65 w 91"/>
                <a:gd name="T5" fmla="*/ 5 h 91"/>
                <a:gd name="T6" fmla="*/ 65 w 91"/>
                <a:gd name="T7" fmla="*/ 4 h 91"/>
                <a:gd name="T8" fmla="*/ 46 w 91"/>
                <a:gd name="T9" fmla="*/ 0 h 91"/>
                <a:gd name="T10" fmla="*/ 0 w 91"/>
                <a:gd name="T11" fmla="*/ 46 h 91"/>
                <a:gd name="T12" fmla="*/ 46 w 91"/>
                <a:gd name="T13" fmla="*/ 91 h 91"/>
                <a:gd name="T14" fmla="*/ 91 w 91"/>
                <a:gd name="T15" fmla="*/ 46 h 91"/>
                <a:gd name="T16" fmla="*/ 87 w 91"/>
                <a:gd name="T17" fmla="*/ 27 h 91"/>
                <a:gd name="T18" fmla="*/ 87 w 91"/>
                <a:gd name="T19" fmla="*/ 27 h 91"/>
                <a:gd name="T20" fmla="*/ 70 w 91"/>
                <a:gd name="T21" fmla="*/ 44 h 91"/>
                <a:gd name="T22" fmla="*/ 70 w 91"/>
                <a:gd name="T23" fmla="*/ 46 h 91"/>
                <a:gd name="T24" fmla="*/ 46 w 91"/>
                <a:gd name="T25" fmla="*/ 70 h 91"/>
                <a:gd name="T26" fmla="*/ 22 w 91"/>
                <a:gd name="T27" fmla="*/ 46 h 91"/>
                <a:gd name="T28" fmla="*/ 46 w 91"/>
                <a:gd name="T29" fmla="*/ 22 h 91"/>
                <a:gd name="T30" fmla="*/ 46 w 91"/>
                <a:gd name="T31" fmla="*/ 22 h 91"/>
                <a:gd name="T32" fmla="*/ 46 w 91"/>
                <a:gd name="T33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91">
                  <a:moveTo>
                    <a:pt x="46" y="22"/>
                  </a:moveTo>
                  <a:cubicBezTo>
                    <a:pt x="46" y="22"/>
                    <a:pt x="47" y="22"/>
                    <a:pt x="48" y="2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2"/>
                    <a:pt x="53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39"/>
                    <a:pt x="90" y="32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ubicBezTo>
                    <a:pt x="32" y="70"/>
                    <a:pt x="22" y="59"/>
                    <a:pt x="22" y="46"/>
                  </a:cubicBezTo>
                  <a:cubicBezTo>
                    <a:pt x="22" y="33"/>
                    <a:pt x="32" y="22"/>
                    <a:pt x="46" y="22"/>
                  </a:cubicBezTo>
                  <a:close/>
                  <a:moveTo>
                    <a:pt x="46" y="22"/>
                  </a:moveTo>
                  <a:cubicBezTo>
                    <a:pt x="46" y="22"/>
                    <a:pt x="46" y="22"/>
                    <a:pt x="4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xmlns="" id="{63056240-F289-412A-BBBD-A858673F9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" y="3253"/>
              <a:ext cx="250" cy="246"/>
            </a:xfrm>
            <a:custGeom>
              <a:avLst/>
              <a:gdLst>
                <a:gd name="T0" fmla="*/ 87 w 104"/>
                <a:gd name="T1" fmla="*/ 28 h 103"/>
                <a:gd name="T2" fmla="*/ 92 w 104"/>
                <a:gd name="T3" fmla="*/ 23 h 103"/>
                <a:gd name="T4" fmla="*/ 92 w 104"/>
                <a:gd name="T5" fmla="*/ 14 h 103"/>
                <a:gd name="T6" fmla="*/ 89 w 104"/>
                <a:gd name="T7" fmla="*/ 11 h 103"/>
                <a:gd name="T8" fmla="*/ 85 w 104"/>
                <a:gd name="T9" fmla="*/ 9 h 103"/>
                <a:gd name="T10" fmla="*/ 81 w 104"/>
                <a:gd name="T11" fmla="*/ 11 h 103"/>
                <a:gd name="T12" fmla="*/ 75 w 104"/>
                <a:gd name="T13" fmla="*/ 17 h 103"/>
                <a:gd name="T14" fmla="*/ 74 w 104"/>
                <a:gd name="T15" fmla="*/ 1 h 103"/>
                <a:gd name="T16" fmla="*/ 72 w 104"/>
                <a:gd name="T17" fmla="*/ 0 h 103"/>
                <a:gd name="T18" fmla="*/ 70 w 104"/>
                <a:gd name="T19" fmla="*/ 0 h 103"/>
                <a:gd name="T20" fmla="*/ 48 w 104"/>
                <a:gd name="T21" fmla="*/ 23 h 103"/>
                <a:gd name="T22" fmla="*/ 45 w 104"/>
                <a:gd name="T23" fmla="*/ 31 h 103"/>
                <a:gd name="T24" fmla="*/ 45 w 104"/>
                <a:gd name="T25" fmla="*/ 31 h 103"/>
                <a:gd name="T26" fmla="*/ 46 w 104"/>
                <a:gd name="T27" fmla="*/ 46 h 103"/>
                <a:gd name="T28" fmla="*/ 38 w 104"/>
                <a:gd name="T29" fmla="*/ 54 h 103"/>
                <a:gd name="T30" fmla="*/ 23 w 104"/>
                <a:gd name="T31" fmla="*/ 68 h 103"/>
                <a:gd name="T32" fmla="*/ 23 w 104"/>
                <a:gd name="T33" fmla="*/ 69 h 103"/>
                <a:gd name="T34" fmla="*/ 9 w 104"/>
                <a:gd name="T35" fmla="*/ 83 h 103"/>
                <a:gd name="T36" fmla="*/ 2 w 104"/>
                <a:gd name="T37" fmla="*/ 89 h 103"/>
                <a:gd name="T38" fmla="*/ 1 w 104"/>
                <a:gd name="T39" fmla="*/ 92 h 103"/>
                <a:gd name="T40" fmla="*/ 1 w 104"/>
                <a:gd name="T41" fmla="*/ 97 h 103"/>
                <a:gd name="T42" fmla="*/ 5 w 104"/>
                <a:gd name="T43" fmla="*/ 103 h 103"/>
                <a:gd name="T44" fmla="*/ 6 w 104"/>
                <a:gd name="T45" fmla="*/ 103 h 103"/>
                <a:gd name="T46" fmla="*/ 11 w 104"/>
                <a:gd name="T47" fmla="*/ 102 h 103"/>
                <a:gd name="T48" fmla="*/ 14 w 104"/>
                <a:gd name="T49" fmla="*/ 101 h 103"/>
                <a:gd name="T50" fmla="*/ 59 w 104"/>
                <a:gd name="T51" fmla="*/ 57 h 103"/>
                <a:gd name="T52" fmla="*/ 72 w 104"/>
                <a:gd name="T53" fmla="*/ 58 h 103"/>
                <a:gd name="T54" fmla="*/ 72 w 104"/>
                <a:gd name="T55" fmla="*/ 58 h 103"/>
                <a:gd name="T56" fmla="*/ 73 w 104"/>
                <a:gd name="T57" fmla="*/ 58 h 103"/>
                <a:gd name="T58" fmla="*/ 80 w 104"/>
                <a:gd name="T59" fmla="*/ 55 h 103"/>
                <a:gd name="T60" fmla="*/ 102 w 104"/>
                <a:gd name="T61" fmla="*/ 32 h 103"/>
                <a:gd name="T62" fmla="*/ 101 w 104"/>
                <a:gd name="T63" fmla="*/ 29 h 103"/>
                <a:gd name="T64" fmla="*/ 87 w 104"/>
                <a:gd name="T65" fmla="*/ 28 h 103"/>
                <a:gd name="T66" fmla="*/ 87 w 104"/>
                <a:gd name="T67" fmla="*/ 28 h 103"/>
                <a:gd name="T68" fmla="*/ 87 w 104"/>
                <a:gd name="T6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3">
                  <a:moveTo>
                    <a:pt x="87" y="28"/>
                  </a:moveTo>
                  <a:cubicBezTo>
                    <a:pt x="92" y="23"/>
                    <a:pt x="92" y="23"/>
                    <a:pt x="92" y="23"/>
                  </a:cubicBezTo>
                  <a:cubicBezTo>
                    <a:pt x="95" y="20"/>
                    <a:pt x="95" y="17"/>
                    <a:pt x="92" y="14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0"/>
                    <a:pt x="86" y="9"/>
                    <a:pt x="85" y="9"/>
                  </a:cubicBezTo>
                  <a:cubicBezTo>
                    <a:pt x="83" y="9"/>
                    <a:pt x="82" y="10"/>
                    <a:pt x="81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5"/>
                    <a:pt x="45" y="28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0"/>
                    <a:pt x="3" y="103"/>
                    <a:pt x="5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5" y="58"/>
                    <a:pt x="78" y="57"/>
                    <a:pt x="80" y="55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4" y="31"/>
                    <a:pt x="103" y="29"/>
                    <a:pt x="101" y="29"/>
                  </a:cubicBezTo>
                  <a:lnTo>
                    <a:pt x="87" y="28"/>
                  </a:lnTo>
                  <a:close/>
                  <a:moveTo>
                    <a:pt x="87" y="28"/>
                  </a:moveTo>
                  <a:cubicBezTo>
                    <a:pt x="87" y="28"/>
                    <a:pt x="87" y="28"/>
                    <a:pt x="8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7" name="Group 22">
            <a:extLst>
              <a:ext uri="{FF2B5EF4-FFF2-40B4-BE49-F238E27FC236}">
                <a16:creationId xmlns:a16="http://schemas.microsoft.com/office/drawing/2014/main" xmlns="" id="{A7DF6D77-A701-4459-A4E8-784D5F7344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6439" y="2253826"/>
            <a:ext cx="685800" cy="576263"/>
            <a:chOff x="4092" y="3320"/>
            <a:chExt cx="432" cy="363"/>
          </a:xfrm>
          <a:solidFill>
            <a:schemeClr val="accent2"/>
          </a:solidFill>
        </p:grpSpPr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662A9D43-2A10-476A-BCC9-9FE24276C24C}"/>
                </a:ext>
              </a:extLst>
            </p:cNvPr>
            <p:cNvSpPr/>
            <p:nvPr/>
          </p:nvSpPr>
          <p:spPr bwMode="auto">
            <a:xfrm>
              <a:off x="4200" y="3365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2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2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2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" name="Line 24">
              <a:extLst>
                <a:ext uri="{FF2B5EF4-FFF2-40B4-BE49-F238E27FC236}">
                  <a16:creationId xmlns:a16="http://schemas.microsoft.com/office/drawing/2014/main" xmlns="" id="{2A27AFD0-CB0B-4569-B16D-53F09E0F6E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" name="Line 25">
              <a:extLst>
                <a:ext uri="{FF2B5EF4-FFF2-40B4-BE49-F238E27FC236}">
                  <a16:creationId xmlns:a16="http://schemas.microsoft.com/office/drawing/2014/main" xmlns="" id="{2CB22D40-ABFE-4205-B5A6-70878F1C19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" name="Line 26">
              <a:extLst>
                <a:ext uri="{FF2B5EF4-FFF2-40B4-BE49-F238E27FC236}">
                  <a16:creationId xmlns:a16="http://schemas.microsoft.com/office/drawing/2014/main" xmlns="" id="{28F1E97B-4E27-4BF0-9881-5B02FCFA8F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" name="Line 27">
              <a:extLst>
                <a:ext uri="{FF2B5EF4-FFF2-40B4-BE49-F238E27FC236}">
                  <a16:creationId xmlns:a16="http://schemas.microsoft.com/office/drawing/2014/main" xmlns="" id="{2798D5BA-DF19-4514-9DD5-9D260A9D5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7F22D38D-F24F-4019-8323-8895A1042E4F}"/>
                </a:ext>
              </a:extLst>
            </p:cNvPr>
            <p:cNvSpPr/>
            <p:nvPr/>
          </p:nvSpPr>
          <p:spPr bwMode="auto">
            <a:xfrm>
              <a:off x="4200" y="3413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3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3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3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" name="Line 29">
              <a:extLst>
                <a:ext uri="{FF2B5EF4-FFF2-40B4-BE49-F238E27FC236}">
                  <a16:creationId xmlns:a16="http://schemas.microsoft.com/office/drawing/2014/main" xmlns="" id="{92BFA519-BCCF-430A-812D-6D884F39A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5" name="Line 30">
              <a:extLst>
                <a:ext uri="{FF2B5EF4-FFF2-40B4-BE49-F238E27FC236}">
                  <a16:creationId xmlns:a16="http://schemas.microsoft.com/office/drawing/2014/main" xmlns="" id="{2D345282-A3A0-431C-9623-D1C5DF3D97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6" name="Line 31">
              <a:extLst>
                <a:ext uri="{FF2B5EF4-FFF2-40B4-BE49-F238E27FC236}">
                  <a16:creationId xmlns:a16="http://schemas.microsoft.com/office/drawing/2014/main" xmlns="" id="{63B08C75-5B05-460E-9E6E-A6A1085325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7" name="Line 32">
              <a:extLst>
                <a:ext uri="{FF2B5EF4-FFF2-40B4-BE49-F238E27FC236}">
                  <a16:creationId xmlns:a16="http://schemas.microsoft.com/office/drawing/2014/main" xmlns="" id="{69A22C46-46C6-4DA1-A0BB-2501BC66ED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xmlns="" id="{B686E93C-2EEC-499E-97B6-DD20EAB7A9A0}"/>
                </a:ext>
              </a:extLst>
            </p:cNvPr>
            <p:cNvSpPr/>
            <p:nvPr/>
          </p:nvSpPr>
          <p:spPr bwMode="auto">
            <a:xfrm>
              <a:off x="4162" y="3320"/>
              <a:ext cx="290" cy="146"/>
            </a:xfrm>
            <a:custGeom>
              <a:avLst/>
              <a:gdLst>
                <a:gd name="T0" fmla="*/ 117 w 121"/>
                <a:gd name="T1" fmla="*/ 61 h 61"/>
                <a:gd name="T2" fmla="*/ 114 w 121"/>
                <a:gd name="T3" fmla="*/ 58 h 61"/>
                <a:gd name="T4" fmla="*/ 114 w 121"/>
                <a:gd name="T5" fmla="*/ 10 h 61"/>
                <a:gd name="T6" fmla="*/ 110 w 121"/>
                <a:gd name="T7" fmla="*/ 7 h 61"/>
                <a:gd name="T8" fmla="*/ 11 w 121"/>
                <a:gd name="T9" fmla="*/ 7 h 61"/>
                <a:gd name="T10" fmla="*/ 7 w 121"/>
                <a:gd name="T11" fmla="*/ 10 h 61"/>
                <a:gd name="T12" fmla="*/ 7 w 121"/>
                <a:gd name="T13" fmla="*/ 58 h 61"/>
                <a:gd name="T14" fmla="*/ 4 w 121"/>
                <a:gd name="T15" fmla="*/ 61 h 61"/>
                <a:gd name="T16" fmla="*/ 0 w 121"/>
                <a:gd name="T17" fmla="*/ 58 h 61"/>
                <a:gd name="T18" fmla="*/ 0 w 121"/>
                <a:gd name="T19" fmla="*/ 10 h 61"/>
                <a:gd name="T20" fmla="*/ 11 w 121"/>
                <a:gd name="T21" fmla="*/ 0 h 61"/>
                <a:gd name="T22" fmla="*/ 110 w 121"/>
                <a:gd name="T23" fmla="*/ 0 h 61"/>
                <a:gd name="T24" fmla="*/ 121 w 121"/>
                <a:gd name="T25" fmla="*/ 10 h 61"/>
                <a:gd name="T26" fmla="*/ 121 w 121"/>
                <a:gd name="T27" fmla="*/ 58 h 61"/>
                <a:gd name="T28" fmla="*/ 117 w 121"/>
                <a:gd name="T2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61">
                  <a:moveTo>
                    <a:pt x="117" y="61"/>
                  </a:moveTo>
                  <a:cubicBezTo>
                    <a:pt x="115" y="61"/>
                    <a:pt x="114" y="60"/>
                    <a:pt x="114" y="58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8"/>
                    <a:pt x="112" y="7"/>
                    <a:pt x="1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8"/>
                    <a:pt x="7" y="1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60"/>
                    <a:pt x="6" y="61"/>
                    <a:pt x="4" y="61"/>
                  </a:cubicBezTo>
                  <a:cubicBezTo>
                    <a:pt x="2" y="61"/>
                    <a:pt x="0" y="60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1" y="4"/>
                    <a:pt x="121" y="10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60"/>
                    <a:pt x="119" y="61"/>
                    <a:pt x="11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12B450EB-3DCF-4EE7-BB42-9832F8CA71AF}"/>
                </a:ext>
              </a:extLst>
            </p:cNvPr>
            <p:cNvSpPr/>
            <p:nvPr/>
          </p:nvSpPr>
          <p:spPr bwMode="auto">
            <a:xfrm>
              <a:off x="4095" y="3368"/>
              <a:ext cx="57" cy="82"/>
            </a:xfrm>
            <a:custGeom>
              <a:avLst/>
              <a:gdLst>
                <a:gd name="T0" fmla="*/ 0 w 24"/>
                <a:gd name="T1" fmla="*/ 16 h 34"/>
                <a:gd name="T2" fmla="*/ 21 w 24"/>
                <a:gd name="T3" fmla="*/ 0 h 34"/>
                <a:gd name="T4" fmla="*/ 24 w 24"/>
                <a:gd name="T5" fmla="*/ 1 h 34"/>
                <a:gd name="T6" fmla="*/ 24 w 24"/>
                <a:gd name="T7" fmla="*/ 33 h 34"/>
                <a:gd name="T8" fmla="*/ 21 w 24"/>
                <a:gd name="T9" fmla="*/ 34 h 34"/>
                <a:gd name="T10" fmla="*/ 0 w 24"/>
                <a:gd name="T11" fmla="*/ 18 h 34"/>
                <a:gd name="T12" fmla="*/ 0 w 24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4">
                  <a:moveTo>
                    <a:pt x="0" y="1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0"/>
                    <a:pt x="24" y="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2" y="34"/>
                    <a:pt x="21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xmlns="" id="{307ADA05-E53C-4C16-8E4D-59C5FCF656BF}"/>
                </a:ext>
              </a:extLst>
            </p:cNvPr>
            <p:cNvSpPr/>
            <p:nvPr/>
          </p:nvSpPr>
          <p:spPr bwMode="auto">
            <a:xfrm>
              <a:off x="4464" y="3370"/>
              <a:ext cx="58" cy="80"/>
            </a:xfrm>
            <a:custGeom>
              <a:avLst/>
              <a:gdLst>
                <a:gd name="T0" fmla="*/ 2 w 24"/>
                <a:gd name="T1" fmla="*/ 0 h 33"/>
                <a:gd name="T2" fmla="*/ 23 w 24"/>
                <a:gd name="T3" fmla="*/ 15 h 33"/>
                <a:gd name="T4" fmla="*/ 23 w 24"/>
                <a:gd name="T5" fmla="*/ 17 h 33"/>
                <a:gd name="T6" fmla="*/ 2 w 24"/>
                <a:gd name="T7" fmla="*/ 33 h 33"/>
                <a:gd name="T8" fmla="*/ 0 w 24"/>
                <a:gd name="T9" fmla="*/ 32 h 33"/>
                <a:gd name="T10" fmla="*/ 0 w 24"/>
                <a:gd name="T11" fmla="*/ 2 h 33"/>
                <a:gd name="T12" fmla="*/ 2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2" y="0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7"/>
                    <a:pt x="23" y="17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xmlns="" id="{1032CB6E-08A3-40C7-9B63-86454D79D95C}"/>
                </a:ext>
              </a:extLst>
            </p:cNvPr>
            <p:cNvSpPr/>
            <p:nvPr/>
          </p:nvSpPr>
          <p:spPr bwMode="auto">
            <a:xfrm>
              <a:off x="4092" y="3430"/>
              <a:ext cx="140" cy="248"/>
            </a:xfrm>
            <a:custGeom>
              <a:avLst/>
              <a:gdLst>
                <a:gd name="T0" fmla="*/ 0 w 58"/>
                <a:gd name="T1" fmla="*/ 2 h 103"/>
                <a:gd name="T2" fmla="*/ 0 w 58"/>
                <a:gd name="T3" fmla="*/ 101 h 103"/>
                <a:gd name="T4" fmla="*/ 2 w 58"/>
                <a:gd name="T5" fmla="*/ 102 h 103"/>
                <a:gd name="T6" fmla="*/ 58 w 58"/>
                <a:gd name="T7" fmla="*/ 44 h 103"/>
                <a:gd name="T8" fmla="*/ 57 w 58"/>
                <a:gd name="T9" fmla="*/ 42 h 103"/>
                <a:gd name="T10" fmla="*/ 2 w 58"/>
                <a:gd name="T11" fmla="*/ 1 h 103"/>
                <a:gd name="T12" fmla="*/ 0 w 58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3">
                  <a:moveTo>
                    <a:pt x="0" y="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1" y="103"/>
                    <a:pt x="2" y="10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5DC4FD85-8493-4C50-9B21-9D8A1671BDF9}"/>
                </a:ext>
              </a:extLst>
            </p:cNvPr>
            <p:cNvSpPr/>
            <p:nvPr/>
          </p:nvSpPr>
          <p:spPr bwMode="auto">
            <a:xfrm>
              <a:off x="4383" y="3430"/>
              <a:ext cx="141" cy="248"/>
            </a:xfrm>
            <a:custGeom>
              <a:avLst/>
              <a:gdLst>
                <a:gd name="T0" fmla="*/ 59 w 59"/>
                <a:gd name="T1" fmla="*/ 2 h 103"/>
                <a:gd name="T2" fmla="*/ 59 w 59"/>
                <a:gd name="T3" fmla="*/ 101 h 103"/>
                <a:gd name="T4" fmla="*/ 56 w 59"/>
                <a:gd name="T5" fmla="*/ 102 h 103"/>
                <a:gd name="T6" fmla="*/ 1 w 59"/>
                <a:gd name="T7" fmla="*/ 44 h 103"/>
                <a:gd name="T8" fmla="*/ 1 w 59"/>
                <a:gd name="T9" fmla="*/ 42 h 103"/>
                <a:gd name="T10" fmla="*/ 56 w 59"/>
                <a:gd name="T11" fmla="*/ 1 h 103"/>
                <a:gd name="T12" fmla="*/ 59 w 59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59" y="2"/>
                  </a:moveTo>
                  <a:cubicBezTo>
                    <a:pt x="59" y="101"/>
                    <a:pt x="59" y="101"/>
                    <a:pt x="59" y="101"/>
                  </a:cubicBezTo>
                  <a:cubicBezTo>
                    <a:pt x="59" y="102"/>
                    <a:pt x="57" y="103"/>
                    <a:pt x="56" y="102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3" name="Line 38">
              <a:extLst>
                <a:ext uri="{FF2B5EF4-FFF2-40B4-BE49-F238E27FC236}">
                  <a16:creationId xmlns:a16="http://schemas.microsoft.com/office/drawing/2014/main" xmlns="" id="{31B07097-0663-4A4C-A3C0-F520D9C3E4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4" name="Line 39">
              <a:extLst>
                <a:ext uri="{FF2B5EF4-FFF2-40B4-BE49-F238E27FC236}">
                  <a16:creationId xmlns:a16="http://schemas.microsoft.com/office/drawing/2014/main" xmlns="" id="{C4C9BA38-3146-4A28-859A-BBFB50819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xmlns="" id="{6BC4A442-675D-4007-910A-6714952317CF}"/>
                </a:ext>
              </a:extLst>
            </p:cNvPr>
            <p:cNvSpPr/>
            <p:nvPr/>
          </p:nvSpPr>
          <p:spPr bwMode="auto">
            <a:xfrm>
              <a:off x="4116" y="3481"/>
              <a:ext cx="380" cy="202"/>
            </a:xfrm>
            <a:custGeom>
              <a:avLst/>
              <a:gdLst>
                <a:gd name="T0" fmla="*/ 78 w 158"/>
                <a:gd name="T1" fmla="*/ 0 h 84"/>
                <a:gd name="T2" fmla="*/ 0 w 158"/>
                <a:gd name="T3" fmla="*/ 81 h 84"/>
                <a:gd name="T4" fmla="*/ 2 w 158"/>
                <a:gd name="T5" fmla="*/ 84 h 84"/>
                <a:gd name="T6" fmla="*/ 156 w 158"/>
                <a:gd name="T7" fmla="*/ 84 h 84"/>
                <a:gd name="T8" fmla="*/ 158 w 158"/>
                <a:gd name="T9" fmla="*/ 81 h 84"/>
                <a:gd name="T10" fmla="*/ 80 w 158"/>
                <a:gd name="T11" fmla="*/ 0 h 84"/>
                <a:gd name="T12" fmla="*/ 78 w 158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84">
                  <a:moveTo>
                    <a:pt x="78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4"/>
                    <a:pt x="2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4"/>
                    <a:pt x="158" y="82"/>
                    <a:pt x="158" y="8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56" name="Group 47">
            <a:extLst>
              <a:ext uri="{FF2B5EF4-FFF2-40B4-BE49-F238E27FC236}">
                <a16:creationId xmlns:a16="http://schemas.microsoft.com/office/drawing/2014/main" xmlns="" id="{459AE489-52FE-4A81-B332-2114A691416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23017" y="1947438"/>
            <a:ext cx="746125" cy="650875"/>
            <a:chOff x="6040" y="3231"/>
            <a:chExt cx="470" cy="410"/>
          </a:xfrm>
          <a:solidFill>
            <a:schemeClr val="accent1"/>
          </a:solidFill>
        </p:grpSpPr>
        <p:sp>
          <p:nvSpPr>
            <p:cNvPr id="57" name="Rectangle 48">
              <a:extLst>
                <a:ext uri="{FF2B5EF4-FFF2-40B4-BE49-F238E27FC236}">
                  <a16:creationId xmlns:a16="http://schemas.microsoft.com/office/drawing/2014/main" xmlns="" id="{7FB2ED2A-D29D-49AE-94B2-2572B436C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0" y="3313"/>
              <a:ext cx="225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8" name="Rectangle 49">
              <a:extLst>
                <a:ext uri="{FF2B5EF4-FFF2-40B4-BE49-F238E27FC236}">
                  <a16:creationId xmlns:a16="http://schemas.microsoft.com/office/drawing/2014/main" xmlns="" id="{2A685409-D1D6-4A30-B3E2-F3C985CD9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313"/>
              <a:ext cx="223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9" name="Rectangle 50">
              <a:extLst>
                <a:ext uri="{FF2B5EF4-FFF2-40B4-BE49-F238E27FC236}">
                  <a16:creationId xmlns:a16="http://schemas.microsoft.com/office/drawing/2014/main" xmlns="" id="{EDA10700-6B94-4EC4-92A0-5B14C5C3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5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0" name="Rectangle 51">
              <a:extLst>
                <a:ext uri="{FF2B5EF4-FFF2-40B4-BE49-F238E27FC236}">
                  <a16:creationId xmlns:a16="http://schemas.microsoft.com/office/drawing/2014/main" xmlns="" id="{8CBC0F07-25D9-4846-8E27-E860C6815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xmlns="" id="{FFCE2D1E-B31B-447A-893B-5CD1E341FEED}"/>
                </a:ext>
              </a:extLst>
            </p:cNvPr>
            <p:cNvSpPr/>
            <p:nvPr/>
          </p:nvSpPr>
          <p:spPr bwMode="auto">
            <a:xfrm>
              <a:off x="6282" y="3231"/>
              <a:ext cx="108" cy="63"/>
            </a:xfrm>
            <a:custGeom>
              <a:avLst/>
              <a:gdLst>
                <a:gd name="T0" fmla="*/ 25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5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5" y="0"/>
                  </a:moveTo>
                  <a:cubicBezTo>
                    <a:pt x="11" y="0"/>
                    <a:pt x="0" y="26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12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xmlns="" id="{49AF68E3-9D8B-401C-B749-AEA21745EE19}"/>
                </a:ext>
              </a:extLst>
            </p:cNvPr>
            <p:cNvSpPr/>
            <p:nvPr/>
          </p:nvSpPr>
          <p:spPr bwMode="auto">
            <a:xfrm>
              <a:off x="6162" y="3231"/>
              <a:ext cx="108" cy="63"/>
            </a:xfrm>
            <a:custGeom>
              <a:avLst/>
              <a:gdLst>
                <a:gd name="T0" fmla="*/ 20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0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0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3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xmlns="" id="{2B39CE97-04B5-45EB-A98F-C65FC6FE4026}"/>
              </a:ext>
            </a:extLst>
          </p:cNvPr>
          <p:cNvSpPr>
            <a:spLocks noEditPoints="1"/>
          </p:cNvSpPr>
          <p:nvPr/>
        </p:nvSpPr>
        <p:spPr bwMode="auto">
          <a:xfrm>
            <a:off x="1000125" y="4976256"/>
            <a:ext cx="730250" cy="731837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22 w 192"/>
              <a:gd name="T11" fmla="*/ 133 h 192"/>
              <a:gd name="T12" fmla="*/ 101 w 192"/>
              <a:gd name="T13" fmla="*/ 142 h 192"/>
              <a:gd name="T14" fmla="*/ 101 w 192"/>
              <a:gd name="T15" fmla="*/ 156 h 192"/>
              <a:gd name="T16" fmla="*/ 96 w 192"/>
              <a:gd name="T17" fmla="*/ 156 h 192"/>
              <a:gd name="T18" fmla="*/ 90 w 192"/>
              <a:gd name="T19" fmla="*/ 156 h 192"/>
              <a:gd name="T20" fmla="*/ 90 w 192"/>
              <a:gd name="T21" fmla="*/ 143 h 192"/>
              <a:gd name="T22" fmla="*/ 62 w 192"/>
              <a:gd name="T23" fmla="*/ 117 h 192"/>
              <a:gd name="T24" fmla="*/ 80 w 192"/>
              <a:gd name="T25" fmla="*/ 112 h 192"/>
              <a:gd name="T26" fmla="*/ 96 w 192"/>
              <a:gd name="T27" fmla="*/ 127 h 192"/>
              <a:gd name="T28" fmla="*/ 96 w 192"/>
              <a:gd name="T29" fmla="*/ 127 h 192"/>
              <a:gd name="T30" fmla="*/ 106 w 192"/>
              <a:gd name="T31" fmla="*/ 124 h 192"/>
              <a:gd name="T32" fmla="*/ 109 w 192"/>
              <a:gd name="T33" fmla="*/ 116 h 192"/>
              <a:gd name="T34" fmla="*/ 106 w 192"/>
              <a:gd name="T35" fmla="*/ 109 h 192"/>
              <a:gd name="T36" fmla="*/ 96 w 192"/>
              <a:gd name="T37" fmla="*/ 104 h 192"/>
              <a:gd name="T38" fmla="*/ 92 w 192"/>
              <a:gd name="T39" fmla="*/ 103 h 192"/>
              <a:gd name="T40" fmla="*/ 77 w 192"/>
              <a:gd name="T41" fmla="*/ 96 h 192"/>
              <a:gd name="T42" fmla="*/ 69 w 192"/>
              <a:gd name="T43" fmla="*/ 88 h 192"/>
              <a:gd name="T44" fmla="*/ 66 w 192"/>
              <a:gd name="T45" fmla="*/ 74 h 192"/>
              <a:gd name="T46" fmla="*/ 72 w 192"/>
              <a:gd name="T47" fmla="*/ 56 h 192"/>
              <a:gd name="T48" fmla="*/ 90 w 192"/>
              <a:gd name="T49" fmla="*/ 47 h 192"/>
              <a:gd name="T50" fmla="*/ 90 w 192"/>
              <a:gd name="T51" fmla="*/ 36 h 192"/>
              <a:gd name="T52" fmla="*/ 96 w 192"/>
              <a:gd name="T53" fmla="*/ 36 h 192"/>
              <a:gd name="T54" fmla="*/ 101 w 192"/>
              <a:gd name="T55" fmla="*/ 36 h 192"/>
              <a:gd name="T56" fmla="*/ 101 w 192"/>
              <a:gd name="T57" fmla="*/ 47 h 192"/>
              <a:gd name="T58" fmla="*/ 126 w 192"/>
              <a:gd name="T59" fmla="*/ 68 h 192"/>
              <a:gd name="T60" fmla="*/ 110 w 192"/>
              <a:gd name="T61" fmla="*/ 75 h 192"/>
              <a:gd name="T62" fmla="*/ 96 w 192"/>
              <a:gd name="T63" fmla="*/ 61 h 192"/>
              <a:gd name="T64" fmla="*/ 96 w 192"/>
              <a:gd name="T65" fmla="*/ 61 h 192"/>
              <a:gd name="T66" fmla="*/ 88 w 192"/>
              <a:gd name="T67" fmla="*/ 64 h 192"/>
              <a:gd name="T68" fmla="*/ 86 w 192"/>
              <a:gd name="T69" fmla="*/ 71 h 192"/>
              <a:gd name="T70" fmla="*/ 88 w 192"/>
              <a:gd name="T71" fmla="*/ 78 h 192"/>
              <a:gd name="T72" fmla="*/ 96 w 192"/>
              <a:gd name="T73" fmla="*/ 82 h 192"/>
              <a:gd name="T74" fmla="*/ 100 w 192"/>
              <a:gd name="T75" fmla="*/ 84 h 192"/>
              <a:gd name="T76" fmla="*/ 116 w 192"/>
              <a:gd name="T77" fmla="*/ 91 h 192"/>
              <a:gd name="T78" fmla="*/ 125 w 192"/>
              <a:gd name="T79" fmla="*/ 100 h 192"/>
              <a:gd name="T80" fmla="*/ 129 w 192"/>
              <a:gd name="T81" fmla="*/ 113 h 192"/>
              <a:gd name="T82" fmla="*/ 122 w 192"/>
              <a:gd name="T8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22" y="133"/>
                </a:moveTo>
                <a:cubicBezTo>
                  <a:pt x="117" y="138"/>
                  <a:pt x="110" y="142"/>
                  <a:pt x="101" y="142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75" y="141"/>
                  <a:pt x="66" y="132"/>
                  <a:pt x="62" y="117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2" y="122"/>
                  <a:pt x="87" y="127"/>
                  <a:pt x="96" y="127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0" y="127"/>
                  <a:pt x="104" y="126"/>
                  <a:pt x="106" y="124"/>
                </a:cubicBezTo>
                <a:cubicBezTo>
                  <a:pt x="108" y="122"/>
                  <a:pt x="109" y="119"/>
                  <a:pt x="109" y="116"/>
                </a:cubicBezTo>
                <a:cubicBezTo>
                  <a:pt x="109" y="113"/>
                  <a:pt x="108" y="111"/>
                  <a:pt x="106" y="109"/>
                </a:cubicBezTo>
                <a:cubicBezTo>
                  <a:pt x="104" y="108"/>
                  <a:pt x="101" y="106"/>
                  <a:pt x="96" y="104"/>
                </a:cubicBezTo>
                <a:cubicBezTo>
                  <a:pt x="95" y="104"/>
                  <a:pt x="93" y="103"/>
                  <a:pt x="92" y="103"/>
                </a:cubicBezTo>
                <a:cubicBezTo>
                  <a:pt x="86" y="101"/>
                  <a:pt x="81" y="99"/>
                  <a:pt x="77" y="96"/>
                </a:cubicBezTo>
                <a:cubicBezTo>
                  <a:pt x="74" y="94"/>
                  <a:pt x="71" y="91"/>
                  <a:pt x="69" y="88"/>
                </a:cubicBezTo>
                <a:cubicBezTo>
                  <a:pt x="67" y="84"/>
                  <a:pt x="66" y="79"/>
                  <a:pt x="66" y="74"/>
                </a:cubicBezTo>
                <a:cubicBezTo>
                  <a:pt x="66" y="68"/>
                  <a:pt x="68" y="62"/>
                  <a:pt x="72" y="56"/>
                </a:cubicBezTo>
                <a:cubicBezTo>
                  <a:pt x="75" y="51"/>
                  <a:pt x="82" y="48"/>
                  <a:pt x="90" y="47"/>
                </a:cubicBezTo>
                <a:cubicBezTo>
                  <a:pt x="90" y="36"/>
                  <a:pt x="90" y="36"/>
                  <a:pt x="9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14" y="48"/>
                  <a:pt x="122" y="55"/>
                  <a:pt x="126" y="6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7" y="66"/>
                  <a:pt x="103" y="61"/>
                  <a:pt x="96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3" y="61"/>
                  <a:pt x="90" y="62"/>
                  <a:pt x="88" y="64"/>
                </a:cubicBezTo>
                <a:cubicBezTo>
                  <a:pt x="87" y="66"/>
                  <a:pt x="86" y="69"/>
                  <a:pt x="86" y="71"/>
                </a:cubicBezTo>
                <a:cubicBezTo>
                  <a:pt x="86" y="74"/>
                  <a:pt x="87" y="76"/>
                  <a:pt x="88" y="78"/>
                </a:cubicBezTo>
                <a:cubicBezTo>
                  <a:pt x="90" y="79"/>
                  <a:pt x="92" y="80"/>
                  <a:pt x="96" y="82"/>
                </a:cubicBezTo>
                <a:cubicBezTo>
                  <a:pt x="97" y="82"/>
                  <a:pt x="99" y="83"/>
                  <a:pt x="100" y="84"/>
                </a:cubicBezTo>
                <a:cubicBezTo>
                  <a:pt x="107" y="86"/>
                  <a:pt x="112" y="88"/>
                  <a:pt x="116" y="91"/>
                </a:cubicBezTo>
                <a:cubicBezTo>
                  <a:pt x="120" y="93"/>
                  <a:pt x="123" y="96"/>
                  <a:pt x="125" y="100"/>
                </a:cubicBezTo>
                <a:cubicBezTo>
                  <a:pt x="128" y="104"/>
                  <a:pt x="129" y="108"/>
                  <a:pt x="129" y="113"/>
                </a:cubicBezTo>
                <a:cubicBezTo>
                  <a:pt x="129" y="121"/>
                  <a:pt x="127" y="128"/>
                  <a:pt x="122" y="1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xmlns="" id="{86A4972B-A96D-4075-AB3C-FD2611371E7A}"/>
              </a:ext>
            </a:extLst>
          </p:cNvPr>
          <p:cNvSpPr txBox="1"/>
          <p:nvPr/>
        </p:nvSpPr>
        <p:spPr>
          <a:xfrm>
            <a:off x="1931988" y="202033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2" name="Group 64">
            <a:extLst>
              <a:ext uri="{FF2B5EF4-FFF2-40B4-BE49-F238E27FC236}">
                <a16:creationId xmlns:a16="http://schemas.microsoft.com/office/drawing/2014/main" xmlns="" id="{BCEF01B8-2A2E-45DA-8EF2-CC2B7C60D1FF}"/>
              </a:ext>
            </a:extLst>
          </p:cNvPr>
          <p:cNvGrpSpPr/>
          <p:nvPr/>
        </p:nvGrpSpPr>
        <p:grpSpPr>
          <a:xfrm>
            <a:off x="4539876" y="4644638"/>
            <a:ext cx="498308" cy="497158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xmlns="" id="{A2A604A2-25B6-402D-8768-9B93A428C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4" name="Freeform 11">
              <a:extLst>
                <a:ext uri="{FF2B5EF4-FFF2-40B4-BE49-F238E27FC236}">
                  <a16:creationId xmlns:a16="http://schemas.microsoft.com/office/drawing/2014/main" xmlns="" id="{E9276EBD-20DF-4D08-8B13-A723C6D38450}"/>
                </a:ext>
              </a:extLst>
            </p:cNvPr>
            <p:cNvSpPr/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5" name="Freeform 12">
              <a:extLst>
                <a:ext uri="{FF2B5EF4-FFF2-40B4-BE49-F238E27FC236}">
                  <a16:creationId xmlns:a16="http://schemas.microsoft.com/office/drawing/2014/main" xmlns="" id="{69492477-81BE-4AE1-9F95-EF19B0DBCF7B}"/>
                </a:ext>
              </a:extLst>
            </p:cNvPr>
            <p:cNvSpPr/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6" name="Freeform 13">
              <a:extLst>
                <a:ext uri="{FF2B5EF4-FFF2-40B4-BE49-F238E27FC236}">
                  <a16:creationId xmlns:a16="http://schemas.microsoft.com/office/drawing/2014/main" xmlns="" id="{3FE01C81-0426-45A6-A65A-62D5F228655C}"/>
                </a:ext>
              </a:extLst>
            </p:cNvPr>
            <p:cNvSpPr/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xmlns="" id="{8CD44529-0524-4A54-98BC-E0479A1D6840}"/>
                </a:ext>
              </a:extLst>
            </p:cNvPr>
            <p:cNvSpPr/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8" name="Freeform 15">
              <a:extLst>
                <a:ext uri="{FF2B5EF4-FFF2-40B4-BE49-F238E27FC236}">
                  <a16:creationId xmlns:a16="http://schemas.microsoft.com/office/drawing/2014/main" xmlns="" id="{6CCFCED0-7657-4418-BD20-47489CA84819}"/>
                </a:ext>
              </a:extLst>
            </p:cNvPr>
            <p:cNvSpPr/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9" name="Freeform 16">
              <a:extLst>
                <a:ext uri="{FF2B5EF4-FFF2-40B4-BE49-F238E27FC236}">
                  <a16:creationId xmlns:a16="http://schemas.microsoft.com/office/drawing/2014/main" xmlns="" id="{3A698314-096A-4F16-A284-E948C42BA6EE}"/>
                </a:ext>
              </a:extLst>
            </p:cNvPr>
            <p:cNvSpPr/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xmlns="" id="{1590A569-DD0F-4916-8B18-C5414495B81E}"/>
                </a:ext>
              </a:extLst>
            </p:cNvPr>
            <p:cNvSpPr/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1" name="Freeform 18">
              <a:extLst>
                <a:ext uri="{FF2B5EF4-FFF2-40B4-BE49-F238E27FC236}">
                  <a16:creationId xmlns:a16="http://schemas.microsoft.com/office/drawing/2014/main" xmlns="" id="{A3038F9E-B298-44A3-8B16-D432AD6125C8}"/>
                </a:ext>
              </a:extLst>
            </p:cNvPr>
            <p:cNvSpPr/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2" name="Freeform 19">
              <a:extLst>
                <a:ext uri="{FF2B5EF4-FFF2-40B4-BE49-F238E27FC236}">
                  <a16:creationId xmlns:a16="http://schemas.microsoft.com/office/drawing/2014/main" xmlns="" id="{95AD1A25-F1E0-4F5E-B3BF-4BB1F95EBB96}"/>
                </a:ext>
              </a:extLst>
            </p:cNvPr>
            <p:cNvSpPr/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xmlns="" id="{8D4BCF3B-DE7D-4369-9362-FDB99A410484}"/>
                </a:ext>
              </a:extLst>
            </p:cNvPr>
            <p:cNvSpPr/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xmlns="" id="{3632B95A-CF18-4510-9B19-AC903A1A42A6}"/>
                </a:ext>
              </a:extLst>
            </p:cNvPr>
            <p:cNvSpPr/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5" name="Freeform 22">
              <a:extLst>
                <a:ext uri="{FF2B5EF4-FFF2-40B4-BE49-F238E27FC236}">
                  <a16:creationId xmlns:a16="http://schemas.microsoft.com/office/drawing/2014/main" xmlns="" id="{E69E4001-E527-447F-913F-8E77E325C3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86" name="Freeform 26">
            <a:extLst>
              <a:ext uri="{FF2B5EF4-FFF2-40B4-BE49-F238E27FC236}">
                <a16:creationId xmlns:a16="http://schemas.microsoft.com/office/drawing/2014/main" xmlns="" id="{FD76D52F-63FF-4291-89CA-0CCFBB5F4859}"/>
              </a:ext>
            </a:extLst>
          </p:cNvPr>
          <p:cNvSpPr>
            <a:spLocks noEditPoints="1"/>
          </p:cNvSpPr>
          <p:nvPr/>
        </p:nvSpPr>
        <p:spPr bwMode="auto">
          <a:xfrm>
            <a:off x="4851400" y="2512456"/>
            <a:ext cx="631825" cy="612775"/>
          </a:xfrm>
          <a:custGeom>
            <a:avLst/>
            <a:gdLst>
              <a:gd name="T0" fmla="*/ 1084115605 w 263"/>
              <a:gd name="T1" fmla="*/ 0 h 256"/>
              <a:gd name="T2" fmla="*/ 640089175 w 263"/>
              <a:gd name="T3" fmla="*/ 309626112 h 256"/>
              <a:gd name="T4" fmla="*/ 640089175 w 263"/>
              <a:gd name="T5" fmla="*/ 315358909 h 256"/>
              <a:gd name="T6" fmla="*/ 161463720 w 263"/>
              <a:gd name="T7" fmla="*/ 791267262 h 256"/>
              <a:gd name="T8" fmla="*/ 5765703 w 263"/>
              <a:gd name="T9" fmla="*/ 1261440423 h 256"/>
              <a:gd name="T10" fmla="*/ 161463720 w 263"/>
              <a:gd name="T11" fmla="*/ 1467857033 h 256"/>
              <a:gd name="T12" fmla="*/ 605490150 w 263"/>
              <a:gd name="T13" fmla="*/ 1358914734 h 256"/>
              <a:gd name="T14" fmla="*/ 1389743531 w 263"/>
              <a:gd name="T15" fmla="*/ 602051438 h 256"/>
              <a:gd name="T16" fmla="*/ 738120547 w 263"/>
              <a:gd name="T17" fmla="*/ 1089425385 h 256"/>
              <a:gd name="T18" fmla="*/ 1141782249 w 263"/>
              <a:gd name="T19" fmla="*/ 538978698 h 256"/>
              <a:gd name="T20" fmla="*/ 1095649414 w 263"/>
              <a:gd name="T21" fmla="*/ 768331285 h 256"/>
              <a:gd name="T22" fmla="*/ 738120547 w 263"/>
              <a:gd name="T23" fmla="*/ 1123826956 h 256"/>
              <a:gd name="T24" fmla="*/ 680456306 w 263"/>
              <a:gd name="T25" fmla="*/ 928878335 h 256"/>
              <a:gd name="T26" fmla="*/ 524758290 w 263"/>
              <a:gd name="T27" fmla="*/ 779799273 h 256"/>
              <a:gd name="T28" fmla="*/ 1061047987 w 263"/>
              <a:gd name="T29" fmla="*/ 412835613 h 256"/>
              <a:gd name="T30" fmla="*/ 680456306 w 263"/>
              <a:gd name="T31" fmla="*/ 928878335 h 256"/>
              <a:gd name="T32" fmla="*/ 351760761 w 263"/>
              <a:gd name="T33" fmla="*/ 733929713 h 256"/>
              <a:gd name="T34" fmla="*/ 916883780 w 263"/>
              <a:gd name="T35" fmla="*/ 326826897 h 256"/>
              <a:gd name="T36" fmla="*/ 190297041 w 263"/>
              <a:gd name="T37" fmla="*/ 1370382722 h 256"/>
              <a:gd name="T38" fmla="*/ 92265669 w 263"/>
              <a:gd name="T39" fmla="*/ 1307309983 h 256"/>
              <a:gd name="T40" fmla="*/ 144164207 w 263"/>
              <a:gd name="T41" fmla="*/ 1106626171 h 256"/>
              <a:gd name="T42" fmla="*/ 363294570 w 263"/>
              <a:gd name="T43" fmla="*/ 1324510769 h 256"/>
              <a:gd name="T44" fmla="*/ 409427405 w 263"/>
              <a:gd name="T45" fmla="*/ 1313045174 h 256"/>
              <a:gd name="T46" fmla="*/ 155698016 w 263"/>
              <a:gd name="T47" fmla="*/ 1060756611 h 256"/>
              <a:gd name="T48" fmla="*/ 224896067 w 263"/>
              <a:gd name="T49" fmla="*/ 860072798 h 256"/>
              <a:gd name="T50" fmla="*/ 593956340 w 263"/>
              <a:gd name="T51" fmla="*/ 1261440423 h 256"/>
              <a:gd name="T52" fmla="*/ 409427405 w 263"/>
              <a:gd name="T53" fmla="*/ 1313045174 h 256"/>
              <a:gd name="T54" fmla="*/ 1245579325 w 263"/>
              <a:gd name="T55" fmla="*/ 619252223 h 256"/>
              <a:gd name="T56" fmla="*/ 1130248439 w 263"/>
              <a:gd name="T57" fmla="*/ 344030077 h 256"/>
              <a:gd name="T58" fmla="*/ 934185695 w 263"/>
              <a:gd name="T59" fmla="*/ 149079062 h 256"/>
              <a:gd name="T60" fmla="*/ 1291712159 w 263"/>
              <a:gd name="T61" fmla="*/ 183483027 h 256"/>
              <a:gd name="T62" fmla="*/ 1326311184 w 263"/>
              <a:gd name="T63" fmla="*/ 538978698 h 25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7" name="Group 79">
            <a:extLst>
              <a:ext uri="{FF2B5EF4-FFF2-40B4-BE49-F238E27FC236}">
                <a16:creationId xmlns:a16="http://schemas.microsoft.com/office/drawing/2014/main" xmlns="" id="{EF12EBF9-A38E-44AC-B8D7-2A90B21742E4}"/>
              </a:ext>
            </a:extLst>
          </p:cNvPr>
          <p:cNvGrpSpPr/>
          <p:nvPr/>
        </p:nvGrpSpPr>
        <p:grpSpPr>
          <a:xfrm>
            <a:off x="6942756" y="2925526"/>
            <a:ext cx="576118" cy="631450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88" name="Freeform 30">
              <a:extLst>
                <a:ext uri="{FF2B5EF4-FFF2-40B4-BE49-F238E27FC236}">
                  <a16:creationId xmlns:a16="http://schemas.microsoft.com/office/drawing/2014/main" xmlns="" id="{DA6A36FB-69D7-4449-A0F1-9B220A2A11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9" name="Oval 31">
              <a:extLst>
                <a:ext uri="{FF2B5EF4-FFF2-40B4-BE49-F238E27FC236}">
                  <a16:creationId xmlns:a16="http://schemas.microsoft.com/office/drawing/2014/main" xmlns="" id="{D7B3B9E5-61B7-4DF6-8D39-0FCB6DFE9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0" name="Oval 32">
              <a:extLst>
                <a:ext uri="{FF2B5EF4-FFF2-40B4-BE49-F238E27FC236}">
                  <a16:creationId xmlns:a16="http://schemas.microsoft.com/office/drawing/2014/main" xmlns="" id="{D1E32DDD-8DF2-44CD-B3DE-19A829C61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1" name="Oval 33">
              <a:extLst>
                <a:ext uri="{FF2B5EF4-FFF2-40B4-BE49-F238E27FC236}">
                  <a16:creationId xmlns:a16="http://schemas.microsoft.com/office/drawing/2014/main" xmlns="" id="{169624F3-AF89-41B6-B2E7-ABAA66F18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92" name="Group 84">
            <a:extLst>
              <a:ext uri="{FF2B5EF4-FFF2-40B4-BE49-F238E27FC236}">
                <a16:creationId xmlns:a16="http://schemas.microsoft.com/office/drawing/2014/main" xmlns="" id="{E00410A8-11B0-43AF-8D2C-1F030079BD66}"/>
              </a:ext>
            </a:extLst>
          </p:cNvPr>
          <p:cNvGrpSpPr/>
          <p:nvPr/>
        </p:nvGrpSpPr>
        <p:grpSpPr>
          <a:xfrm>
            <a:off x="6522496" y="4727044"/>
            <a:ext cx="822004" cy="774225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93" name="Freeform 37">
              <a:extLst>
                <a:ext uri="{FF2B5EF4-FFF2-40B4-BE49-F238E27FC236}">
                  <a16:creationId xmlns:a16="http://schemas.microsoft.com/office/drawing/2014/main" xmlns="" id="{A16AD3F1-9CFD-4B78-AEB8-763203C42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4" name="Freeform 38">
              <a:extLst>
                <a:ext uri="{FF2B5EF4-FFF2-40B4-BE49-F238E27FC236}">
                  <a16:creationId xmlns:a16="http://schemas.microsoft.com/office/drawing/2014/main" xmlns="" id="{9230B7FE-3200-441A-B413-829534888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5" name="Freeform 39">
              <a:extLst>
                <a:ext uri="{FF2B5EF4-FFF2-40B4-BE49-F238E27FC236}">
                  <a16:creationId xmlns:a16="http://schemas.microsoft.com/office/drawing/2014/main" xmlns="" id="{1A1163E3-CEA3-4668-848D-2775288C5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6" name="Freeform 40">
              <a:extLst>
                <a:ext uri="{FF2B5EF4-FFF2-40B4-BE49-F238E27FC236}">
                  <a16:creationId xmlns:a16="http://schemas.microsoft.com/office/drawing/2014/main" xmlns="" id="{00B7879F-0826-41E6-8D85-8F1DDF9BEFB0}"/>
                </a:ext>
              </a:extLst>
            </p:cNvPr>
            <p:cNvSpPr/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7" name="Freeform 41">
              <a:extLst>
                <a:ext uri="{FF2B5EF4-FFF2-40B4-BE49-F238E27FC236}">
                  <a16:creationId xmlns:a16="http://schemas.microsoft.com/office/drawing/2014/main" xmlns="" id="{1E1255B7-2C67-44E3-A773-B34360FCF236}"/>
                </a:ext>
              </a:extLst>
            </p:cNvPr>
            <p:cNvSpPr/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8" name="Freeform 42">
              <a:extLst>
                <a:ext uri="{FF2B5EF4-FFF2-40B4-BE49-F238E27FC236}">
                  <a16:creationId xmlns:a16="http://schemas.microsoft.com/office/drawing/2014/main" xmlns="" id="{D17C0F61-5DBA-4167-9C08-46F5BF53582C}"/>
                </a:ext>
              </a:extLst>
            </p:cNvPr>
            <p:cNvSpPr/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9" name="Freeform 43">
              <a:extLst>
                <a:ext uri="{FF2B5EF4-FFF2-40B4-BE49-F238E27FC236}">
                  <a16:creationId xmlns:a16="http://schemas.microsoft.com/office/drawing/2014/main" xmlns="" id="{8D0743C7-F63B-412B-B47E-7BF19C7E315D}"/>
                </a:ext>
              </a:extLst>
            </p:cNvPr>
            <p:cNvSpPr/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0" name="公众号：陈西设计之家。微信搜索即可">
              <a:extLst>
                <a:ext uri="{FF2B5EF4-FFF2-40B4-BE49-F238E27FC236}">
                  <a16:creationId xmlns:a16="http://schemas.microsoft.com/office/drawing/2014/main" xmlns="" id="{93815268-F402-4E93-BCD3-59ED328C0293}"/>
                </a:ext>
              </a:extLst>
            </p:cNvPr>
            <p:cNvSpPr/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1" name="Freeform 45">
              <a:extLst>
                <a:ext uri="{FF2B5EF4-FFF2-40B4-BE49-F238E27FC236}">
                  <a16:creationId xmlns:a16="http://schemas.microsoft.com/office/drawing/2014/main" xmlns="" id="{3A1D8DDF-CC43-40E7-A26B-E9922D45291E}"/>
                </a:ext>
              </a:extLst>
            </p:cNvPr>
            <p:cNvSpPr/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02" name="Group 94">
            <a:extLst>
              <a:ext uri="{FF2B5EF4-FFF2-40B4-BE49-F238E27FC236}">
                <a16:creationId xmlns:a16="http://schemas.microsoft.com/office/drawing/2014/main" xmlns="" id="{673997D2-BB54-4D59-976D-7F4B47D5336B}"/>
              </a:ext>
            </a:extLst>
          </p:cNvPr>
          <p:cNvGrpSpPr/>
          <p:nvPr/>
        </p:nvGrpSpPr>
        <p:grpSpPr bwMode="auto">
          <a:xfrm>
            <a:off x="5156200" y="3209368"/>
            <a:ext cx="1620838" cy="1619250"/>
            <a:chOff x="6964641" y="2706230"/>
            <a:chExt cx="1620000" cy="1620000"/>
          </a:xfrm>
        </p:grpSpPr>
        <p:sp>
          <p:nvSpPr>
            <p:cNvPr id="103" name="Oval 95">
              <a:extLst>
                <a:ext uri="{FF2B5EF4-FFF2-40B4-BE49-F238E27FC236}">
                  <a16:creationId xmlns:a16="http://schemas.microsoft.com/office/drawing/2014/main" xmlns="" id="{5E4C8FA8-BD6F-4E1C-A459-5EBB4F18B19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6964641" y="2706230"/>
              <a:ext cx="1620000" cy="162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4" name="Oval 96">
              <a:extLst>
                <a:ext uri="{FF2B5EF4-FFF2-40B4-BE49-F238E27FC236}">
                  <a16:creationId xmlns:a16="http://schemas.microsoft.com/office/drawing/2014/main" xmlns="" id="{04AB93E2-B296-43DD-9165-20EF652C9DC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7085229" y="2831701"/>
              <a:ext cx="1367718" cy="136905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05" name="Group 97">
            <a:extLst>
              <a:ext uri="{FF2B5EF4-FFF2-40B4-BE49-F238E27FC236}">
                <a16:creationId xmlns:a16="http://schemas.microsoft.com/office/drawing/2014/main" xmlns="" id="{6C038514-B306-4E6D-853B-3534CCADEC17}"/>
              </a:ext>
            </a:extLst>
          </p:cNvPr>
          <p:cNvGrpSpPr/>
          <p:nvPr/>
        </p:nvGrpSpPr>
        <p:grpSpPr>
          <a:xfrm>
            <a:off x="5553141" y="3558476"/>
            <a:ext cx="814743" cy="871572"/>
            <a:chOff x="7148350" y="5290017"/>
            <a:chExt cx="271233" cy="269186"/>
          </a:xfrm>
          <a:solidFill>
            <a:schemeClr val="accent2">
              <a:lumMod val="75000"/>
            </a:schemeClr>
          </a:solidFill>
        </p:grpSpPr>
        <p:sp>
          <p:nvSpPr>
            <p:cNvPr id="106" name="Freeform 921">
              <a:extLst>
                <a:ext uri="{FF2B5EF4-FFF2-40B4-BE49-F238E27FC236}">
                  <a16:creationId xmlns:a16="http://schemas.microsoft.com/office/drawing/2014/main" xmlns="" id="{C53CFFDB-EDCA-4DB1-9288-B85C67FAFC93}"/>
                </a:ext>
              </a:extLst>
            </p:cNvPr>
            <p:cNvSpPr/>
            <p:nvPr/>
          </p:nvSpPr>
          <p:spPr bwMode="auto">
            <a:xfrm>
              <a:off x="7309395" y="5424609"/>
              <a:ext cx="28253" cy="106553"/>
            </a:xfrm>
            <a:custGeom>
              <a:avLst/>
              <a:gdLst>
                <a:gd name="T0" fmla="*/ 9 w 19"/>
                <a:gd name="T1" fmla="*/ 73 h 73"/>
                <a:gd name="T2" fmla="*/ 0 w 19"/>
                <a:gd name="T3" fmla="*/ 64 h 73"/>
                <a:gd name="T4" fmla="*/ 0 w 19"/>
                <a:gd name="T5" fmla="*/ 9 h 73"/>
                <a:gd name="T6" fmla="*/ 9 w 19"/>
                <a:gd name="T7" fmla="*/ 0 h 73"/>
                <a:gd name="T8" fmla="*/ 19 w 19"/>
                <a:gd name="T9" fmla="*/ 9 h 73"/>
                <a:gd name="T10" fmla="*/ 19 w 19"/>
                <a:gd name="T11" fmla="*/ 64 h 73"/>
                <a:gd name="T12" fmla="*/ 9 w 19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3">
                  <a:moveTo>
                    <a:pt x="9" y="73"/>
                  </a:moveTo>
                  <a:cubicBezTo>
                    <a:pt x="4" y="73"/>
                    <a:pt x="0" y="69"/>
                    <a:pt x="0" y="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4" y="73"/>
                    <a:pt x="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7" name="公众号：陈西设计之家。微信搜索即可">
              <a:extLst>
                <a:ext uri="{FF2B5EF4-FFF2-40B4-BE49-F238E27FC236}">
                  <a16:creationId xmlns:a16="http://schemas.microsoft.com/office/drawing/2014/main" xmlns="" id="{2FA83960-9BF0-4A7C-93E2-E493137377CD}"/>
                </a:ext>
              </a:extLst>
            </p:cNvPr>
            <p:cNvSpPr/>
            <p:nvPr/>
          </p:nvSpPr>
          <p:spPr bwMode="auto">
            <a:xfrm>
              <a:off x="7230285" y="5424609"/>
              <a:ext cx="28253" cy="106553"/>
            </a:xfrm>
            <a:custGeom>
              <a:avLst/>
              <a:gdLst>
                <a:gd name="T0" fmla="*/ 9 w 19"/>
                <a:gd name="T1" fmla="*/ 73 h 73"/>
                <a:gd name="T2" fmla="*/ 0 w 19"/>
                <a:gd name="T3" fmla="*/ 64 h 73"/>
                <a:gd name="T4" fmla="*/ 0 w 19"/>
                <a:gd name="T5" fmla="*/ 9 h 73"/>
                <a:gd name="T6" fmla="*/ 9 w 19"/>
                <a:gd name="T7" fmla="*/ 0 h 73"/>
                <a:gd name="T8" fmla="*/ 19 w 19"/>
                <a:gd name="T9" fmla="*/ 9 h 73"/>
                <a:gd name="T10" fmla="*/ 19 w 19"/>
                <a:gd name="T11" fmla="*/ 64 h 73"/>
                <a:gd name="T12" fmla="*/ 9 w 19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3">
                  <a:moveTo>
                    <a:pt x="9" y="73"/>
                  </a:moveTo>
                  <a:cubicBezTo>
                    <a:pt x="4" y="73"/>
                    <a:pt x="0" y="69"/>
                    <a:pt x="0" y="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4" y="73"/>
                    <a:pt x="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8" name="Freeform 923">
              <a:extLst>
                <a:ext uri="{FF2B5EF4-FFF2-40B4-BE49-F238E27FC236}">
                  <a16:creationId xmlns:a16="http://schemas.microsoft.com/office/drawing/2014/main" xmlns="" id="{A5F2A8FB-7749-4E7C-B5D0-59B573D0A452}"/>
                </a:ext>
              </a:extLst>
            </p:cNvPr>
            <p:cNvSpPr/>
            <p:nvPr/>
          </p:nvSpPr>
          <p:spPr bwMode="auto">
            <a:xfrm>
              <a:off x="7269840" y="5449846"/>
              <a:ext cx="28253" cy="109357"/>
            </a:xfrm>
            <a:custGeom>
              <a:avLst/>
              <a:gdLst>
                <a:gd name="T0" fmla="*/ 9 w 18"/>
                <a:gd name="T1" fmla="*/ 74 h 74"/>
                <a:gd name="T2" fmla="*/ 0 w 18"/>
                <a:gd name="T3" fmla="*/ 65 h 74"/>
                <a:gd name="T4" fmla="*/ 0 w 18"/>
                <a:gd name="T5" fmla="*/ 9 h 74"/>
                <a:gd name="T6" fmla="*/ 9 w 18"/>
                <a:gd name="T7" fmla="*/ 0 h 74"/>
                <a:gd name="T8" fmla="*/ 18 w 18"/>
                <a:gd name="T9" fmla="*/ 9 h 74"/>
                <a:gd name="T10" fmla="*/ 18 w 18"/>
                <a:gd name="T11" fmla="*/ 65 h 74"/>
                <a:gd name="T12" fmla="*/ 9 w 18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4">
                  <a:moveTo>
                    <a:pt x="9" y="74"/>
                  </a:moveTo>
                  <a:cubicBezTo>
                    <a:pt x="4" y="74"/>
                    <a:pt x="0" y="70"/>
                    <a:pt x="0" y="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70"/>
                    <a:pt x="14" y="74"/>
                    <a:pt x="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9" name="Freeform 924">
              <a:extLst>
                <a:ext uri="{FF2B5EF4-FFF2-40B4-BE49-F238E27FC236}">
                  <a16:creationId xmlns:a16="http://schemas.microsoft.com/office/drawing/2014/main" xmlns="" id="{98447EF2-E763-4AAC-8EB4-D29E93644A86}"/>
                </a:ext>
              </a:extLst>
            </p:cNvPr>
            <p:cNvSpPr/>
            <p:nvPr/>
          </p:nvSpPr>
          <p:spPr bwMode="auto">
            <a:xfrm>
              <a:off x="7148350" y="5290017"/>
              <a:ext cx="271233" cy="187870"/>
            </a:xfrm>
            <a:custGeom>
              <a:avLst/>
              <a:gdLst>
                <a:gd name="T0" fmla="*/ 37 w 184"/>
                <a:gd name="T1" fmla="*/ 129 h 129"/>
                <a:gd name="T2" fmla="*/ 0 w 184"/>
                <a:gd name="T3" fmla="*/ 92 h 129"/>
                <a:gd name="T4" fmla="*/ 28 w 184"/>
                <a:gd name="T5" fmla="*/ 56 h 129"/>
                <a:gd name="T6" fmla="*/ 28 w 184"/>
                <a:gd name="T7" fmla="*/ 55 h 129"/>
                <a:gd name="T8" fmla="*/ 83 w 184"/>
                <a:gd name="T9" fmla="*/ 0 h 129"/>
                <a:gd name="T10" fmla="*/ 135 w 184"/>
                <a:gd name="T11" fmla="*/ 37 h 129"/>
                <a:gd name="T12" fmla="*/ 184 w 184"/>
                <a:gd name="T13" fmla="*/ 83 h 129"/>
                <a:gd name="T14" fmla="*/ 150 w 184"/>
                <a:gd name="T15" fmla="*/ 127 h 129"/>
                <a:gd name="T16" fmla="*/ 139 w 184"/>
                <a:gd name="T17" fmla="*/ 121 h 129"/>
                <a:gd name="T18" fmla="*/ 145 w 184"/>
                <a:gd name="T19" fmla="*/ 109 h 129"/>
                <a:gd name="T20" fmla="*/ 165 w 184"/>
                <a:gd name="T21" fmla="*/ 83 h 129"/>
                <a:gd name="T22" fmla="*/ 138 w 184"/>
                <a:gd name="T23" fmla="*/ 55 h 129"/>
                <a:gd name="T24" fmla="*/ 130 w 184"/>
                <a:gd name="T25" fmla="*/ 56 h 129"/>
                <a:gd name="T26" fmla="*/ 120 w 184"/>
                <a:gd name="T27" fmla="*/ 59 h 129"/>
                <a:gd name="T28" fmla="*/ 119 w 184"/>
                <a:gd name="T29" fmla="*/ 49 h 129"/>
                <a:gd name="T30" fmla="*/ 83 w 184"/>
                <a:gd name="T31" fmla="*/ 18 h 129"/>
                <a:gd name="T32" fmla="*/ 46 w 184"/>
                <a:gd name="T33" fmla="*/ 55 h 129"/>
                <a:gd name="T34" fmla="*/ 47 w 184"/>
                <a:gd name="T35" fmla="*/ 63 h 129"/>
                <a:gd name="T36" fmla="*/ 49 w 184"/>
                <a:gd name="T37" fmla="*/ 74 h 129"/>
                <a:gd name="T38" fmla="*/ 36 w 184"/>
                <a:gd name="T39" fmla="*/ 73 h 129"/>
                <a:gd name="T40" fmla="*/ 18 w 184"/>
                <a:gd name="T41" fmla="*/ 92 h 129"/>
                <a:gd name="T42" fmla="*/ 37 w 184"/>
                <a:gd name="T43" fmla="*/ 110 h 129"/>
                <a:gd name="T44" fmla="*/ 46 w 184"/>
                <a:gd name="T45" fmla="*/ 119 h 129"/>
                <a:gd name="T46" fmla="*/ 37 w 184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4" h="129">
                  <a:moveTo>
                    <a:pt x="37" y="129"/>
                  </a:moveTo>
                  <a:cubicBezTo>
                    <a:pt x="16" y="129"/>
                    <a:pt x="0" y="112"/>
                    <a:pt x="0" y="92"/>
                  </a:cubicBezTo>
                  <a:cubicBezTo>
                    <a:pt x="0" y="75"/>
                    <a:pt x="12" y="60"/>
                    <a:pt x="28" y="56"/>
                  </a:cubicBezTo>
                  <a:cubicBezTo>
                    <a:pt x="28" y="56"/>
                    <a:pt x="28" y="56"/>
                    <a:pt x="28" y="55"/>
                  </a:cubicBezTo>
                  <a:cubicBezTo>
                    <a:pt x="28" y="25"/>
                    <a:pt x="52" y="0"/>
                    <a:pt x="83" y="0"/>
                  </a:cubicBezTo>
                  <a:cubicBezTo>
                    <a:pt x="106" y="0"/>
                    <a:pt x="127" y="15"/>
                    <a:pt x="135" y="37"/>
                  </a:cubicBezTo>
                  <a:cubicBezTo>
                    <a:pt x="162" y="35"/>
                    <a:pt x="184" y="56"/>
                    <a:pt x="184" y="83"/>
                  </a:cubicBezTo>
                  <a:cubicBezTo>
                    <a:pt x="184" y="103"/>
                    <a:pt x="170" y="121"/>
                    <a:pt x="150" y="127"/>
                  </a:cubicBezTo>
                  <a:cubicBezTo>
                    <a:pt x="145" y="128"/>
                    <a:pt x="140" y="125"/>
                    <a:pt x="139" y="121"/>
                  </a:cubicBezTo>
                  <a:cubicBezTo>
                    <a:pt x="137" y="116"/>
                    <a:pt x="140" y="111"/>
                    <a:pt x="145" y="109"/>
                  </a:cubicBezTo>
                  <a:cubicBezTo>
                    <a:pt x="157" y="106"/>
                    <a:pt x="165" y="95"/>
                    <a:pt x="165" y="83"/>
                  </a:cubicBezTo>
                  <a:cubicBezTo>
                    <a:pt x="165" y="68"/>
                    <a:pt x="153" y="55"/>
                    <a:pt x="138" y="55"/>
                  </a:cubicBezTo>
                  <a:cubicBezTo>
                    <a:pt x="136" y="55"/>
                    <a:pt x="133" y="56"/>
                    <a:pt x="130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6" y="31"/>
                    <a:pt x="101" y="18"/>
                    <a:pt x="83" y="18"/>
                  </a:cubicBezTo>
                  <a:cubicBezTo>
                    <a:pt x="62" y="18"/>
                    <a:pt x="46" y="35"/>
                    <a:pt x="46" y="55"/>
                  </a:cubicBezTo>
                  <a:cubicBezTo>
                    <a:pt x="46" y="58"/>
                    <a:pt x="46" y="60"/>
                    <a:pt x="47" y="6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27" y="74"/>
                    <a:pt x="18" y="82"/>
                    <a:pt x="18" y="92"/>
                  </a:cubicBezTo>
                  <a:cubicBezTo>
                    <a:pt x="18" y="102"/>
                    <a:pt x="27" y="110"/>
                    <a:pt x="37" y="110"/>
                  </a:cubicBezTo>
                  <a:cubicBezTo>
                    <a:pt x="42" y="110"/>
                    <a:pt x="46" y="114"/>
                    <a:pt x="46" y="119"/>
                  </a:cubicBezTo>
                  <a:cubicBezTo>
                    <a:pt x="46" y="125"/>
                    <a:pt x="42" y="129"/>
                    <a:pt x="37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10" name="公众号：陈西设计之家。微信搜索即可">
            <a:extLst>
              <a:ext uri="{FF2B5EF4-FFF2-40B4-BE49-F238E27FC236}">
                <a16:creationId xmlns:a16="http://schemas.microsoft.com/office/drawing/2014/main" xmlns="" id="{CD27E535-A17D-4CF6-8010-6AA6BA0FF3A6}"/>
              </a:ext>
            </a:extLst>
          </p:cNvPr>
          <p:cNvSpPr txBox="1"/>
          <p:nvPr/>
        </p:nvSpPr>
        <p:spPr>
          <a:xfrm>
            <a:off x="1879187" y="2645381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1" name="TextBox 60">
            <a:extLst>
              <a:ext uri="{FF2B5EF4-FFF2-40B4-BE49-F238E27FC236}">
                <a16:creationId xmlns:a16="http://schemas.microsoft.com/office/drawing/2014/main" xmlns="" id="{BE248DCD-1008-458F-B55E-13DB62C921D1}"/>
              </a:ext>
            </a:extLst>
          </p:cNvPr>
          <p:cNvSpPr txBox="1"/>
          <p:nvPr/>
        </p:nvSpPr>
        <p:spPr>
          <a:xfrm>
            <a:off x="1931988" y="48213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2" name="TextBox 57">
            <a:extLst>
              <a:ext uri="{FF2B5EF4-FFF2-40B4-BE49-F238E27FC236}">
                <a16:creationId xmlns:a16="http://schemas.microsoft.com/office/drawing/2014/main" xmlns="" id="{B0894166-769D-4550-9309-B13AD5A84A1F}"/>
              </a:ext>
            </a:extLst>
          </p:cNvPr>
          <p:cNvSpPr txBox="1"/>
          <p:nvPr/>
        </p:nvSpPr>
        <p:spPr>
          <a:xfrm>
            <a:off x="1879187" y="5446388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3" name="TextBox 60">
            <a:extLst>
              <a:ext uri="{FF2B5EF4-FFF2-40B4-BE49-F238E27FC236}">
                <a16:creationId xmlns:a16="http://schemas.microsoft.com/office/drawing/2014/main" xmlns="" id="{FE882962-A3A8-4EC0-A696-0CCAA41C0179}"/>
              </a:ext>
            </a:extLst>
          </p:cNvPr>
          <p:cNvSpPr txBox="1"/>
          <p:nvPr/>
        </p:nvSpPr>
        <p:spPr>
          <a:xfrm>
            <a:off x="8193173" y="180301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4" name="TextBox 57">
            <a:extLst>
              <a:ext uri="{FF2B5EF4-FFF2-40B4-BE49-F238E27FC236}">
                <a16:creationId xmlns:a16="http://schemas.microsoft.com/office/drawing/2014/main" xmlns="" id="{12737823-9011-4F56-91D3-0BBB9443C610}"/>
              </a:ext>
            </a:extLst>
          </p:cNvPr>
          <p:cNvSpPr txBox="1"/>
          <p:nvPr/>
        </p:nvSpPr>
        <p:spPr>
          <a:xfrm>
            <a:off x="7819221" y="2428064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5" name="TextBox 60">
            <a:extLst>
              <a:ext uri="{FF2B5EF4-FFF2-40B4-BE49-F238E27FC236}">
                <a16:creationId xmlns:a16="http://schemas.microsoft.com/office/drawing/2014/main" xmlns="" id="{1F0D509D-A0AE-43B0-8619-2DA7455EDF08}"/>
              </a:ext>
            </a:extLst>
          </p:cNvPr>
          <p:cNvSpPr txBox="1"/>
          <p:nvPr/>
        </p:nvSpPr>
        <p:spPr>
          <a:xfrm>
            <a:off x="8193173" y="475281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6" name="TextBox 57">
            <a:extLst>
              <a:ext uri="{FF2B5EF4-FFF2-40B4-BE49-F238E27FC236}">
                <a16:creationId xmlns:a16="http://schemas.microsoft.com/office/drawing/2014/main" xmlns="" id="{46016878-5BCE-4129-8C99-3767C2A9B50D}"/>
              </a:ext>
            </a:extLst>
          </p:cNvPr>
          <p:cNvSpPr txBox="1"/>
          <p:nvPr/>
        </p:nvSpPr>
        <p:spPr>
          <a:xfrm>
            <a:off x="7819221" y="5377866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617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32">
            <a:extLst>
              <a:ext uri="{FF2B5EF4-FFF2-40B4-BE49-F238E27FC236}">
                <a16:creationId xmlns:a16="http://schemas.microsoft.com/office/drawing/2014/main" xmlns="" id="{B8228F98-4E3C-4F44-AD5D-1360FEC2601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59100" y="2765425"/>
            <a:ext cx="6797675" cy="4092575"/>
            <a:chOff x="1626" y="847"/>
            <a:chExt cx="4578" cy="2756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xmlns="" id="{15BEBE45-21C4-4223-96E2-0AF422E911F5}"/>
                </a:ext>
              </a:extLst>
            </p:cNvPr>
            <p:cNvSpPr/>
            <p:nvPr/>
          </p:nvSpPr>
          <p:spPr bwMode="auto">
            <a:xfrm>
              <a:off x="2597" y="1197"/>
              <a:ext cx="1206" cy="2406"/>
            </a:xfrm>
            <a:custGeom>
              <a:avLst/>
              <a:gdLst>
                <a:gd name="T0" fmla="*/ 242 w 242"/>
                <a:gd name="T1" fmla="*/ 0 h 482"/>
                <a:gd name="T2" fmla="*/ 0 w 242"/>
                <a:gd name="T3" fmla="*/ 64 h 482"/>
                <a:gd name="T4" fmla="*/ 242 w 242"/>
                <a:gd name="T5" fmla="*/ 482 h 482"/>
                <a:gd name="T6" fmla="*/ 242 w 242"/>
                <a:gd name="T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482">
                  <a:moveTo>
                    <a:pt x="242" y="0"/>
                  </a:moveTo>
                  <a:cubicBezTo>
                    <a:pt x="153" y="0"/>
                    <a:pt x="77" y="20"/>
                    <a:pt x="0" y="64"/>
                  </a:cubicBezTo>
                  <a:cubicBezTo>
                    <a:pt x="242" y="482"/>
                    <a:pt x="242" y="482"/>
                    <a:pt x="242" y="482"/>
                  </a:cubicBezTo>
                  <a:cubicBezTo>
                    <a:pt x="242" y="0"/>
                    <a:pt x="242" y="0"/>
                    <a:pt x="242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3E1AB244-AFAB-41A7-B074-F657F9A1898B}"/>
                </a:ext>
              </a:extLst>
            </p:cNvPr>
            <p:cNvSpPr/>
            <p:nvPr/>
          </p:nvSpPr>
          <p:spPr bwMode="auto">
            <a:xfrm>
              <a:off x="1626" y="1426"/>
              <a:ext cx="2177" cy="2177"/>
            </a:xfrm>
            <a:custGeom>
              <a:avLst/>
              <a:gdLst>
                <a:gd name="T0" fmla="*/ 185 w 437"/>
                <a:gd name="T1" fmla="*/ 0 h 436"/>
                <a:gd name="T2" fmla="*/ 0 w 437"/>
                <a:gd name="T3" fmla="*/ 184 h 436"/>
                <a:gd name="T4" fmla="*/ 437 w 437"/>
                <a:gd name="T5" fmla="*/ 436 h 436"/>
                <a:gd name="T6" fmla="*/ 185 w 437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436">
                  <a:moveTo>
                    <a:pt x="185" y="0"/>
                  </a:moveTo>
                  <a:cubicBezTo>
                    <a:pt x="104" y="46"/>
                    <a:pt x="47" y="104"/>
                    <a:pt x="0" y="184"/>
                  </a:cubicBezTo>
                  <a:cubicBezTo>
                    <a:pt x="437" y="436"/>
                    <a:pt x="437" y="436"/>
                    <a:pt x="437" y="436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F8998A65-BE0A-4255-BAD2-688C6D196EFE}"/>
                </a:ext>
              </a:extLst>
            </p:cNvPr>
            <p:cNvSpPr/>
            <p:nvPr/>
          </p:nvSpPr>
          <p:spPr bwMode="auto">
            <a:xfrm>
              <a:off x="1671" y="2535"/>
              <a:ext cx="2132" cy="1068"/>
            </a:xfrm>
            <a:custGeom>
              <a:avLst/>
              <a:gdLst>
                <a:gd name="T0" fmla="*/ 58 w 428"/>
                <a:gd name="T1" fmla="*/ 0 h 214"/>
                <a:gd name="T2" fmla="*/ 0 w 428"/>
                <a:gd name="T3" fmla="*/ 214 h 214"/>
                <a:gd name="T4" fmla="*/ 428 w 428"/>
                <a:gd name="T5" fmla="*/ 214 h 214"/>
                <a:gd name="T6" fmla="*/ 58 w 428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214">
                  <a:moveTo>
                    <a:pt x="58" y="0"/>
                  </a:moveTo>
                  <a:cubicBezTo>
                    <a:pt x="18" y="68"/>
                    <a:pt x="0" y="135"/>
                    <a:pt x="0" y="214"/>
                  </a:cubicBezTo>
                  <a:cubicBezTo>
                    <a:pt x="428" y="214"/>
                    <a:pt x="428" y="214"/>
                    <a:pt x="428" y="214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FEC21F91-4415-40C1-9B61-9A3DCAA982AD}"/>
                </a:ext>
              </a:extLst>
            </p:cNvPr>
            <p:cNvSpPr/>
            <p:nvPr/>
          </p:nvSpPr>
          <p:spPr bwMode="auto">
            <a:xfrm>
              <a:off x="3803" y="2400"/>
              <a:ext cx="2401" cy="1203"/>
            </a:xfrm>
            <a:custGeom>
              <a:avLst/>
              <a:gdLst>
                <a:gd name="T0" fmla="*/ 10346 w 482"/>
                <a:gd name="T1" fmla="*/ 0 h 241"/>
                <a:gd name="T2" fmla="*/ 0 w 482"/>
                <a:gd name="T3" fmla="*/ 6005 h 241"/>
                <a:gd name="T4" fmla="*/ 11960 w 482"/>
                <a:gd name="T5" fmla="*/ 6005 h 241"/>
                <a:gd name="T6" fmla="*/ 10346 w 482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82" h="241">
                  <a:moveTo>
                    <a:pt x="417" y="0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482" y="241"/>
                    <a:pt x="482" y="241"/>
                    <a:pt x="482" y="241"/>
                  </a:cubicBezTo>
                  <a:cubicBezTo>
                    <a:pt x="482" y="152"/>
                    <a:pt x="462" y="77"/>
                    <a:pt x="41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143D449D-B1AD-4E12-9C50-986D5D46E94F}"/>
                </a:ext>
              </a:extLst>
            </p:cNvPr>
            <p:cNvSpPr/>
            <p:nvPr/>
          </p:nvSpPr>
          <p:spPr bwMode="auto">
            <a:xfrm>
              <a:off x="3803" y="1751"/>
              <a:ext cx="1850" cy="1852"/>
            </a:xfrm>
            <a:custGeom>
              <a:avLst/>
              <a:gdLst>
                <a:gd name="T0" fmla="*/ 214 w 371"/>
                <a:gd name="T1" fmla="*/ 0 h 371"/>
                <a:gd name="T2" fmla="*/ 0 w 371"/>
                <a:gd name="T3" fmla="*/ 371 h 371"/>
                <a:gd name="T4" fmla="*/ 371 w 371"/>
                <a:gd name="T5" fmla="*/ 157 h 371"/>
                <a:gd name="T6" fmla="*/ 214 w 371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71">
                  <a:moveTo>
                    <a:pt x="214" y="0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32" y="88"/>
                    <a:pt x="282" y="39"/>
                    <a:pt x="214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CACC84A0-F6EF-4732-9943-22573C3FA123}"/>
                </a:ext>
              </a:extLst>
            </p:cNvPr>
            <p:cNvSpPr/>
            <p:nvPr/>
          </p:nvSpPr>
          <p:spPr bwMode="auto">
            <a:xfrm>
              <a:off x="3803" y="847"/>
              <a:ext cx="1375" cy="2756"/>
            </a:xfrm>
            <a:custGeom>
              <a:avLst/>
              <a:gdLst>
                <a:gd name="T0" fmla="*/ 0 w 276"/>
                <a:gd name="T1" fmla="*/ 0 h 552"/>
                <a:gd name="T2" fmla="*/ 0 w 276"/>
                <a:gd name="T3" fmla="*/ 552 h 552"/>
                <a:gd name="T4" fmla="*/ 276 w 276"/>
                <a:gd name="T5" fmla="*/ 74 h 552"/>
                <a:gd name="T6" fmla="*/ 0 w 276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552">
                  <a:moveTo>
                    <a:pt x="0" y="0"/>
                  </a:moveTo>
                  <a:cubicBezTo>
                    <a:pt x="0" y="552"/>
                    <a:pt x="0" y="552"/>
                    <a:pt x="0" y="552"/>
                  </a:cubicBezTo>
                  <a:cubicBezTo>
                    <a:pt x="276" y="74"/>
                    <a:pt x="276" y="74"/>
                    <a:pt x="276" y="74"/>
                  </a:cubicBezTo>
                  <a:cubicBezTo>
                    <a:pt x="188" y="23"/>
                    <a:pt x="101" y="0"/>
                    <a:pt x="0" y="0"/>
                  </a:cubicBezTo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7" name="Freeform 33">
            <a:extLst>
              <a:ext uri="{FF2B5EF4-FFF2-40B4-BE49-F238E27FC236}">
                <a16:creationId xmlns:a16="http://schemas.microsoft.com/office/drawing/2014/main" xmlns="" id="{CF685250-E61D-40B5-8353-B3043C77CA4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48050" y="5865813"/>
            <a:ext cx="727075" cy="620712"/>
          </a:xfrm>
          <a:custGeom>
            <a:avLst/>
            <a:gdLst>
              <a:gd name="T0" fmla="*/ 2147483646 w 130"/>
              <a:gd name="T1" fmla="*/ 553885703 h 112"/>
              <a:gd name="T2" fmla="*/ 2147483646 w 130"/>
              <a:gd name="T3" fmla="*/ 61544703 h 112"/>
              <a:gd name="T4" fmla="*/ 2147483646 w 130"/>
              <a:gd name="T5" fmla="*/ 0 h 112"/>
              <a:gd name="T6" fmla="*/ 906903019 w 130"/>
              <a:gd name="T7" fmla="*/ 0 h 112"/>
              <a:gd name="T8" fmla="*/ 750537151 w 130"/>
              <a:gd name="T9" fmla="*/ 61544703 h 112"/>
              <a:gd name="T10" fmla="*/ 125090457 w 130"/>
              <a:gd name="T11" fmla="*/ 553885703 h 112"/>
              <a:gd name="T12" fmla="*/ 31269818 w 130"/>
              <a:gd name="T13" fmla="*/ 830834096 h 112"/>
              <a:gd name="T14" fmla="*/ 281450733 w 130"/>
              <a:gd name="T15" fmla="*/ 1569348366 h 112"/>
              <a:gd name="T16" fmla="*/ 437816601 w 130"/>
              <a:gd name="T17" fmla="*/ 1723207353 h 112"/>
              <a:gd name="T18" fmla="*/ 531631647 w 130"/>
              <a:gd name="T19" fmla="*/ 1723207353 h 112"/>
              <a:gd name="T20" fmla="*/ 656722104 w 130"/>
              <a:gd name="T21" fmla="*/ 1692437773 h 112"/>
              <a:gd name="T22" fmla="*/ 656722104 w 130"/>
              <a:gd name="T23" fmla="*/ 2147483646 h 112"/>
              <a:gd name="T24" fmla="*/ 906903019 w 130"/>
              <a:gd name="T25" fmla="*/ 2147483646 h 112"/>
              <a:gd name="T26" fmla="*/ 2147483646 w 130"/>
              <a:gd name="T27" fmla="*/ 2147483646 h 112"/>
              <a:gd name="T28" fmla="*/ 2147483646 w 130"/>
              <a:gd name="T29" fmla="*/ 2147483646 h 112"/>
              <a:gd name="T30" fmla="*/ 2147483646 w 130"/>
              <a:gd name="T31" fmla="*/ 1692437773 h 112"/>
              <a:gd name="T32" fmla="*/ 2147483646 w 130"/>
              <a:gd name="T33" fmla="*/ 1723207353 h 112"/>
              <a:gd name="T34" fmla="*/ 2147483646 w 130"/>
              <a:gd name="T35" fmla="*/ 1723207353 h 112"/>
              <a:gd name="T36" fmla="*/ 2147483646 w 130"/>
              <a:gd name="T37" fmla="*/ 1569348366 h 112"/>
              <a:gd name="T38" fmla="*/ 2147483646 w 130"/>
              <a:gd name="T39" fmla="*/ 830834096 h 112"/>
              <a:gd name="T40" fmla="*/ 2147483646 w 130"/>
              <a:gd name="T41" fmla="*/ 553885703 h 112"/>
              <a:gd name="T42" fmla="*/ 2147483646 w 130"/>
              <a:gd name="T43" fmla="*/ 246173271 h 112"/>
              <a:gd name="T44" fmla="*/ 2032711542 w 130"/>
              <a:gd name="T45" fmla="*/ 492346542 h 112"/>
              <a:gd name="T46" fmla="*/ 1563619531 w 130"/>
              <a:gd name="T47" fmla="*/ 246173271 h 112"/>
              <a:gd name="T48" fmla="*/ 2147483646 w 130"/>
              <a:gd name="T49" fmla="*/ 246173271 h 112"/>
              <a:gd name="T50" fmla="*/ 2147483646 w 130"/>
              <a:gd name="T51" fmla="*/ 1477034083 h 112"/>
              <a:gd name="T52" fmla="*/ 2147483646 w 130"/>
              <a:gd name="T53" fmla="*/ 1230860812 h 112"/>
              <a:gd name="T54" fmla="*/ 2147483646 w 130"/>
              <a:gd name="T55" fmla="*/ 2147483646 h 112"/>
              <a:gd name="T56" fmla="*/ 906903019 w 130"/>
              <a:gd name="T57" fmla="*/ 2147483646 h 112"/>
              <a:gd name="T58" fmla="*/ 906903019 w 130"/>
              <a:gd name="T59" fmla="*/ 1230860812 h 112"/>
              <a:gd name="T60" fmla="*/ 531631647 w 130"/>
              <a:gd name="T61" fmla="*/ 1477034083 h 112"/>
              <a:gd name="T62" fmla="*/ 281450733 w 130"/>
              <a:gd name="T63" fmla="*/ 738519812 h 112"/>
              <a:gd name="T64" fmla="*/ 906903019 w 130"/>
              <a:gd name="T65" fmla="*/ 246173271 h 112"/>
              <a:gd name="T66" fmla="*/ 1438534666 w 130"/>
              <a:gd name="T67" fmla="*/ 246173271 h 112"/>
              <a:gd name="T68" fmla="*/ 2032711542 w 130"/>
              <a:gd name="T69" fmla="*/ 615430406 h 112"/>
              <a:gd name="T70" fmla="*/ 2147483646 w 130"/>
              <a:gd name="T71" fmla="*/ 246173271 h 112"/>
              <a:gd name="T72" fmla="*/ 2147483646 w 130"/>
              <a:gd name="T73" fmla="*/ 246173271 h 112"/>
              <a:gd name="T74" fmla="*/ 2147483646 w 130"/>
              <a:gd name="T75" fmla="*/ 738519812 h 112"/>
              <a:gd name="T76" fmla="*/ 2147483646 w 130"/>
              <a:gd name="T77" fmla="*/ 1477034083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16">
            <a:extLst>
              <a:ext uri="{FF2B5EF4-FFF2-40B4-BE49-F238E27FC236}">
                <a16:creationId xmlns:a16="http://schemas.microsoft.com/office/drawing/2014/main" xmlns="" id="{4A006DDB-C4C6-4A51-B23D-0EC6685EA429}"/>
              </a:ext>
            </a:extLst>
          </p:cNvPr>
          <p:cNvGrpSpPr>
            <a:grpSpLocks noChangeAspect="1"/>
          </p:cNvGrpSpPr>
          <p:nvPr/>
        </p:nvGrpSpPr>
        <p:grpSpPr>
          <a:xfrm>
            <a:off x="3858555" y="4358494"/>
            <a:ext cx="491964" cy="713071"/>
            <a:chOff x="7482195" y="3383420"/>
            <a:chExt cx="245982" cy="356535"/>
          </a:xfrm>
          <a:solidFill>
            <a:schemeClr val="bg1"/>
          </a:solidFill>
        </p:grpSpPr>
        <p:sp>
          <p:nvSpPr>
            <p:cNvPr id="19" name="Freeform 98">
              <a:extLst>
                <a:ext uri="{FF2B5EF4-FFF2-40B4-BE49-F238E27FC236}">
                  <a16:creationId xmlns:a16="http://schemas.microsoft.com/office/drawing/2014/main" xmlns="" id="{A4C3640B-5D47-4428-B34D-9DF720C41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2195" y="3383420"/>
              <a:ext cx="245982" cy="356535"/>
            </a:xfrm>
            <a:custGeom>
              <a:avLst/>
              <a:gdLst>
                <a:gd name="T0" fmla="*/ 76 w 88"/>
                <a:gd name="T1" fmla="*/ 0 h 128"/>
                <a:gd name="T2" fmla="*/ 12 w 88"/>
                <a:gd name="T3" fmla="*/ 0 h 128"/>
                <a:gd name="T4" fmla="*/ 0 w 88"/>
                <a:gd name="T5" fmla="*/ 12 h 128"/>
                <a:gd name="T6" fmla="*/ 0 w 88"/>
                <a:gd name="T7" fmla="*/ 116 h 128"/>
                <a:gd name="T8" fmla="*/ 12 w 88"/>
                <a:gd name="T9" fmla="*/ 128 h 128"/>
                <a:gd name="T10" fmla="*/ 76 w 88"/>
                <a:gd name="T11" fmla="*/ 128 h 128"/>
                <a:gd name="T12" fmla="*/ 88 w 88"/>
                <a:gd name="T13" fmla="*/ 116 h 128"/>
                <a:gd name="T14" fmla="*/ 88 w 88"/>
                <a:gd name="T15" fmla="*/ 12 h 128"/>
                <a:gd name="T16" fmla="*/ 76 w 88"/>
                <a:gd name="T17" fmla="*/ 0 h 128"/>
                <a:gd name="T18" fmla="*/ 80 w 88"/>
                <a:gd name="T19" fmla="*/ 116 h 128"/>
                <a:gd name="T20" fmla="*/ 76 w 88"/>
                <a:gd name="T21" fmla="*/ 120 h 128"/>
                <a:gd name="T22" fmla="*/ 12 w 88"/>
                <a:gd name="T23" fmla="*/ 120 h 128"/>
                <a:gd name="T24" fmla="*/ 8 w 88"/>
                <a:gd name="T25" fmla="*/ 116 h 128"/>
                <a:gd name="T26" fmla="*/ 8 w 88"/>
                <a:gd name="T27" fmla="*/ 108 h 128"/>
                <a:gd name="T28" fmla="*/ 80 w 88"/>
                <a:gd name="T29" fmla="*/ 108 h 128"/>
                <a:gd name="T30" fmla="*/ 80 w 88"/>
                <a:gd name="T31" fmla="*/ 116 h 128"/>
                <a:gd name="T32" fmla="*/ 80 w 88"/>
                <a:gd name="T33" fmla="*/ 104 h 128"/>
                <a:gd name="T34" fmla="*/ 8 w 88"/>
                <a:gd name="T35" fmla="*/ 104 h 128"/>
                <a:gd name="T36" fmla="*/ 8 w 88"/>
                <a:gd name="T37" fmla="*/ 24 h 128"/>
                <a:gd name="T38" fmla="*/ 80 w 88"/>
                <a:gd name="T39" fmla="*/ 24 h 128"/>
                <a:gd name="T40" fmla="*/ 80 w 88"/>
                <a:gd name="T41" fmla="*/ 104 h 128"/>
                <a:gd name="T42" fmla="*/ 80 w 88"/>
                <a:gd name="T43" fmla="*/ 20 h 128"/>
                <a:gd name="T44" fmla="*/ 8 w 88"/>
                <a:gd name="T45" fmla="*/ 20 h 128"/>
                <a:gd name="T46" fmla="*/ 8 w 88"/>
                <a:gd name="T47" fmla="*/ 12 h 128"/>
                <a:gd name="T48" fmla="*/ 12 w 88"/>
                <a:gd name="T49" fmla="*/ 8 h 128"/>
                <a:gd name="T50" fmla="*/ 76 w 88"/>
                <a:gd name="T51" fmla="*/ 8 h 128"/>
                <a:gd name="T52" fmla="*/ 80 w 88"/>
                <a:gd name="T53" fmla="*/ 12 h 128"/>
                <a:gd name="T54" fmla="*/ 80 w 88"/>
                <a:gd name="T55" fmla="*/ 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28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83" y="128"/>
                    <a:pt x="88" y="123"/>
                    <a:pt x="88" y="1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80" y="116"/>
                  </a:moveTo>
                  <a:cubicBezTo>
                    <a:pt x="80" y="118"/>
                    <a:pt x="78" y="120"/>
                    <a:pt x="76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80" y="108"/>
                    <a:pt x="80" y="108"/>
                    <a:pt x="80" y="108"/>
                  </a:cubicBezTo>
                  <a:lnTo>
                    <a:pt x="80" y="116"/>
                  </a:lnTo>
                  <a:close/>
                  <a:moveTo>
                    <a:pt x="80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80" y="104"/>
                  </a:lnTo>
                  <a:close/>
                  <a:moveTo>
                    <a:pt x="80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lnTo>
                    <a:pt x="8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99">
              <a:extLst>
                <a:ext uri="{FF2B5EF4-FFF2-40B4-BE49-F238E27FC236}">
                  <a16:creationId xmlns:a16="http://schemas.microsoft.com/office/drawing/2014/main" xmlns="" id="{BF1B44F7-9D88-40D8-A82B-03468EDC8570}"/>
                </a:ext>
              </a:extLst>
            </p:cNvPr>
            <p:cNvSpPr/>
            <p:nvPr/>
          </p:nvSpPr>
          <p:spPr bwMode="auto">
            <a:xfrm>
              <a:off x="7583075" y="3416586"/>
              <a:ext cx="44221" cy="12437"/>
            </a:xfrm>
            <a:custGeom>
              <a:avLst/>
              <a:gdLst>
                <a:gd name="T0" fmla="*/ 16 w 16"/>
                <a:gd name="T1" fmla="*/ 2 h 4"/>
                <a:gd name="T2" fmla="*/ 14 w 16"/>
                <a:gd name="T3" fmla="*/ 4 h 4"/>
                <a:gd name="T4" fmla="*/ 2 w 16"/>
                <a:gd name="T5" fmla="*/ 4 h 4"/>
                <a:gd name="T6" fmla="*/ 0 w 16"/>
                <a:gd name="T7" fmla="*/ 2 h 4"/>
                <a:gd name="T8" fmla="*/ 0 w 16"/>
                <a:gd name="T9" fmla="*/ 2 h 4"/>
                <a:gd name="T10" fmla="*/ 2 w 16"/>
                <a:gd name="T11" fmla="*/ 0 h 4"/>
                <a:gd name="T12" fmla="*/ 14 w 16"/>
                <a:gd name="T13" fmla="*/ 0 h 4"/>
                <a:gd name="T14" fmla="*/ 16 w 1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">
                  <a:moveTo>
                    <a:pt x="16" y="2"/>
                  </a:move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00">
              <a:extLst>
                <a:ext uri="{FF2B5EF4-FFF2-40B4-BE49-F238E27FC236}">
                  <a16:creationId xmlns:a16="http://schemas.microsoft.com/office/drawing/2014/main" xmlns="" id="{40BD4A08-5550-4D05-8CDA-A412A639DB43}"/>
                </a:ext>
              </a:extLst>
            </p:cNvPr>
            <p:cNvSpPr/>
            <p:nvPr/>
          </p:nvSpPr>
          <p:spPr bwMode="auto">
            <a:xfrm>
              <a:off x="7594131" y="3695734"/>
              <a:ext cx="22111" cy="11055"/>
            </a:xfrm>
            <a:custGeom>
              <a:avLst/>
              <a:gdLst>
                <a:gd name="T0" fmla="*/ 8 w 8"/>
                <a:gd name="T1" fmla="*/ 2 h 4"/>
                <a:gd name="T2" fmla="*/ 6 w 8"/>
                <a:gd name="T3" fmla="*/ 4 h 4"/>
                <a:gd name="T4" fmla="*/ 2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2 w 8"/>
                <a:gd name="T11" fmla="*/ 0 h 4"/>
                <a:gd name="T12" fmla="*/ 6 w 8"/>
                <a:gd name="T13" fmla="*/ 0 h 4"/>
                <a:gd name="T14" fmla="*/ 8 w 8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3"/>
                    <a:pt x="7" y="4"/>
                    <a:pt x="6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xmlns="" id="{7A4E80F6-8907-4865-9738-693766308442}"/>
              </a:ext>
            </a:extLst>
          </p:cNvPr>
          <p:cNvGrpSpPr>
            <a:grpSpLocks noChangeAspect="1"/>
          </p:cNvGrpSpPr>
          <p:nvPr/>
        </p:nvGrpSpPr>
        <p:grpSpPr>
          <a:xfrm>
            <a:off x="5121558" y="3709964"/>
            <a:ext cx="713071" cy="668848"/>
            <a:chOff x="7426918" y="2692460"/>
            <a:chExt cx="356535" cy="334424"/>
          </a:xfrm>
          <a:solidFill>
            <a:schemeClr val="bg1"/>
          </a:solidFill>
        </p:grpSpPr>
        <p:sp>
          <p:nvSpPr>
            <p:cNvPr id="23" name="公众号：陈西设计之家。微信搜索即可">
              <a:extLst>
                <a:ext uri="{FF2B5EF4-FFF2-40B4-BE49-F238E27FC236}">
                  <a16:creationId xmlns:a16="http://schemas.microsoft.com/office/drawing/2014/main" xmlns="" id="{8734E1AA-6D7D-47FE-B222-4BDE6C357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1140" y="2736682"/>
              <a:ext cx="268092" cy="178268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12">
              <a:extLst>
                <a:ext uri="{FF2B5EF4-FFF2-40B4-BE49-F238E27FC236}">
                  <a16:creationId xmlns:a16="http://schemas.microsoft.com/office/drawing/2014/main" xmlns="" id="{6FC9A9D9-56A4-41DA-A0BA-E75C85E1E3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918" y="2692460"/>
              <a:ext cx="356535" cy="334424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5" name="Freeform 48">
            <a:extLst>
              <a:ext uri="{FF2B5EF4-FFF2-40B4-BE49-F238E27FC236}">
                <a16:creationId xmlns:a16="http://schemas.microsoft.com/office/drawing/2014/main" xmlns="" id="{C2E0B776-645E-4C02-AEFB-9864CB23B9B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96063" y="3330575"/>
            <a:ext cx="719137" cy="714375"/>
          </a:xfrm>
          <a:custGeom>
            <a:avLst/>
            <a:gdLst>
              <a:gd name="T0" fmla="*/ 2147483646 w 129"/>
              <a:gd name="T1" fmla="*/ 62184111 h 128"/>
              <a:gd name="T2" fmla="*/ 2147483646 w 129"/>
              <a:gd name="T3" fmla="*/ 0 h 128"/>
              <a:gd name="T4" fmla="*/ 2147483646 w 129"/>
              <a:gd name="T5" fmla="*/ 0 h 128"/>
              <a:gd name="T6" fmla="*/ 1614813771 w 129"/>
              <a:gd name="T7" fmla="*/ 373093506 h 128"/>
              <a:gd name="T8" fmla="*/ 1397433708 w 129"/>
              <a:gd name="T9" fmla="*/ 621824370 h 128"/>
              <a:gd name="T10" fmla="*/ 1397433708 w 129"/>
              <a:gd name="T11" fmla="*/ 870555234 h 128"/>
              <a:gd name="T12" fmla="*/ 1397433708 w 129"/>
              <a:gd name="T13" fmla="*/ 994923457 h 128"/>
              <a:gd name="T14" fmla="*/ 1397433708 w 129"/>
              <a:gd name="T15" fmla="*/ 2147483646 h 128"/>
              <a:gd name="T16" fmla="*/ 931622472 w 129"/>
              <a:gd name="T17" fmla="*/ 2147483646 h 128"/>
              <a:gd name="T18" fmla="*/ 621083506 w 129"/>
              <a:gd name="T19" fmla="*/ 2147483646 h 128"/>
              <a:gd name="T20" fmla="*/ 93164477 w 129"/>
              <a:gd name="T21" fmla="*/ 2147483646 h 128"/>
              <a:gd name="T22" fmla="*/ 62107793 w 129"/>
              <a:gd name="T23" fmla="*/ 2147483646 h 128"/>
              <a:gd name="T24" fmla="*/ 745299093 w 129"/>
              <a:gd name="T25" fmla="*/ 2147483646 h 128"/>
              <a:gd name="T26" fmla="*/ 1055838058 w 129"/>
              <a:gd name="T27" fmla="*/ 2147483646 h 128"/>
              <a:gd name="T28" fmla="*/ 1583757088 w 129"/>
              <a:gd name="T29" fmla="*/ 2147483646 h 128"/>
              <a:gd name="T30" fmla="*/ 1645864881 w 129"/>
              <a:gd name="T31" fmla="*/ 2147483646 h 128"/>
              <a:gd name="T32" fmla="*/ 1645864881 w 129"/>
              <a:gd name="T33" fmla="*/ 2147483646 h 128"/>
              <a:gd name="T34" fmla="*/ 1645864881 w 129"/>
              <a:gd name="T35" fmla="*/ 1243654321 h 128"/>
              <a:gd name="T36" fmla="*/ 1676921565 w 129"/>
              <a:gd name="T37" fmla="*/ 1243654321 h 128"/>
              <a:gd name="T38" fmla="*/ 2147483646 w 129"/>
              <a:gd name="T39" fmla="*/ 870555234 h 128"/>
              <a:gd name="T40" fmla="*/ 2147483646 w 129"/>
              <a:gd name="T41" fmla="*/ 2147483646 h 128"/>
              <a:gd name="T42" fmla="*/ 2147483646 w 129"/>
              <a:gd name="T43" fmla="*/ 2147483646 h 128"/>
              <a:gd name="T44" fmla="*/ 2147483646 w 129"/>
              <a:gd name="T45" fmla="*/ 2147483646 h 128"/>
              <a:gd name="T46" fmla="*/ 2147483646 w 129"/>
              <a:gd name="T47" fmla="*/ 2147483646 h 128"/>
              <a:gd name="T48" fmla="*/ 2147483646 w 129"/>
              <a:gd name="T49" fmla="*/ 2147483646 h 128"/>
              <a:gd name="T50" fmla="*/ 2147483646 w 129"/>
              <a:gd name="T51" fmla="*/ 2147483646 h 128"/>
              <a:gd name="T52" fmla="*/ 2147483646 w 129"/>
              <a:gd name="T53" fmla="*/ 2147483646 h 128"/>
              <a:gd name="T54" fmla="*/ 2147483646 w 129"/>
              <a:gd name="T55" fmla="*/ 2147483646 h 128"/>
              <a:gd name="T56" fmla="*/ 2147483646 w 129"/>
              <a:gd name="T57" fmla="*/ 2147483646 h 128"/>
              <a:gd name="T58" fmla="*/ 2147483646 w 129"/>
              <a:gd name="T59" fmla="*/ 2147483646 h 128"/>
              <a:gd name="T60" fmla="*/ 2147483646 w 129"/>
              <a:gd name="T61" fmla="*/ 621824370 h 128"/>
              <a:gd name="T62" fmla="*/ 2147483646 w 129"/>
              <a:gd name="T63" fmla="*/ 497461729 h 128"/>
              <a:gd name="T64" fmla="*/ 2147483646 w 129"/>
              <a:gd name="T65" fmla="*/ 248730864 h 128"/>
              <a:gd name="T66" fmla="*/ 2147483646 w 129"/>
              <a:gd name="T67" fmla="*/ 62184111 h 128"/>
              <a:gd name="T68" fmla="*/ 993730265 w 129"/>
              <a:gd name="T69" fmla="*/ 2147483646 h 128"/>
              <a:gd name="T70" fmla="*/ 310538966 w 129"/>
              <a:gd name="T71" fmla="*/ 2147483646 h 128"/>
              <a:gd name="T72" fmla="*/ 683191299 w 129"/>
              <a:gd name="T73" fmla="*/ 2147483646 h 128"/>
              <a:gd name="T74" fmla="*/ 1366382599 w 129"/>
              <a:gd name="T75" fmla="*/ 2147483646 h 128"/>
              <a:gd name="T76" fmla="*/ 993730265 w 129"/>
              <a:gd name="T77" fmla="*/ 2147483646 h 128"/>
              <a:gd name="T78" fmla="*/ 2147483646 w 129"/>
              <a:gd name="T79" fmla="*/ 2147483646 h 128"/>
              <a:gd name="T80" fmla="*/ 2147483646 w 129"/>
              <a:gd name="T81" fmla="*/ 2147483646 h 128"/>
              <a:gd name="T82" fmla="*/ 2147483646 w 129"/>
              <a:gd name="T83" fmla="*/ 2147483646 h 128"/>
              <a:gd name="T84" fmla="*/ 2147483646 w 129"/>
              <a:gd name="T85" fmla="*/ 2147483646 h 128"/>
              <a:gd name="T86" fmla="*/ 2147483646 w 129"/>
              <a:gd name="T87" fmla="*/ 2147483646 h 128"/>
              <a:gd name="T88" fmla="*/ 2147483646 w 129"/>
              <a:gd name="T89" fmla="*/ 621824370 h 128"/>
              <a:gd name="T90" fmla="*/ 1645864881 w 129"/>
              <a:gd name="T91" fmla="*/ 994923457 h 128"/>
              <a:gd name="T92" fmla="*/ 1645864881 w 129"/>
              <a:gd name="T93" fmla="*/ 870555234 h 128"/>
              <a:gd name="T94" fmla="*/ 1645864881 w 129"/>
              <a:gd name="T95" fmla="*/ 621824370 h 128"/>
              <a:gd name="T96" fmla="*/ 2147483646 w 129"/>
              <a:gd name="T97" fmla="*/ 248730864 h 128"/>
              <a:gd name="T98" fmla="*/ 2147483646 w 129"/>
              <a:gd name="T99" fmla="*/ 497461729 h 128"/>
              <a:gd name="T100" fmla="*/ 2147483646 w 129"/>
              <a:gd name="T101" fmla="*/ 621824370 h 12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9" h="128">
                <a:moveTo>
                  <a:pt x="126" y="2"/>
                </a:moveTo>
                <a:cubicBezTo>
                  <a:pt x="125" y="1"/>
                  <a:pt x="123" y="0"/>
                  <a:pt x="121" y="0"/>
                </a:cubicBezTo>
                <a:cubicBezTo>
                  <a:pt x="121" y="0"/>
                  <a:pt x="120" y="0"/>
                  <a:pt x="120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3"/>
                  <a:pt x="45" y="16"/>
                  <a:pt x="45" y="20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89"/>
                  <a:pt x="45" y="89"/>
                  <a:pt x="45" y="89"/>
                </a:cubicBezTo>
                <a:cubicBezTo>
                  <a:pt x="41" y="86"/>
                  <a:pt x="36" y="84"/>
                  <a:pt x="30" y="84"/>
                </a:cubicBezTo>
                <a:cubicBezTo>
                  <a:pt x="26" y="84"/>
                  <a:pt x="23" y="85"/>
                  <a:pt x="20" y="86"/>
                </a:cubicBezTo>
                <a:cubicBezTo>
                  <a:pt x="12" y="88"/>
                  <a:pt x="6" y="93"/>
                  <a:pt x="3" y="100"/>
                </a:cubicBezTo>
                <a:cubicBezTo>
                  <a:pt x="1" y="104"/>
                  <a:pt x="0" y="110"/>
                  <a:pt x="2" y="115"/>
                </a:cubicBezTo>
                <a:cubicBezTo>
                  <a:pt x="5" y="123"/>
                  <a:pt x="14" y="128"/>
                  <a:pt x="24" y="128"/>
                </a:cubicBezTo>
                <a:cubicBezTo>
                  <a:pt x="28" y="128"/>
                  <a:pt x="31" y="127"/>
                  <a:pt x="34" y="126"/>
                </a:cubicBezTo>
                <a:cubicBezTo>
                  <a:pt x="42" y="124"/>
                  <a:pt x="48" y="119"/>
                  <a:pt x="51" y="112"/>
                </a:cubicBezTo>
                <a:cubicBezTo>
                  <a:pt x="52" y="110"/>
                  <a:pt x="53" y="107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4" y="40"/>
                  <a:pt x="54" y="40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77"/>
                  <a:pt x="121" y="77"/>
                  <a:pt x="121" y="77"/>
                </a:cubicBezTo>
                <a:cubicBezTo>
                  <a:pt x="117" y="74"/>
                  <a:pt x="112" y="72"/>
                  <a:pt x="106" y="72"/>
                </a:cubicBezTo>
                <a:cubicBezTo>
                  <a:pt x="102" y="72"/>
                  <a:pt x="99" y="73"/>
                  <a:pt x="96" y="74"/>
                </a:cubicBezTo>
                <a:cubicBezTo>
                  <a:pt x="88" y="76"/>
                  <a:pt x="82" y="81"/>
                  <a:pt x="79" y="88"/>
                </a:cubicBezTo>
                <a:cubicBezTo>
                  <a:pt x="77" y="92"/>
                  <a:pt x="76" y="98"/>
                  <a:pt x="78" y="103"/>
                </a:cubicBezTo>
                <a:cubicBezTo>
                  <a:pt x="81" y="111"/>
                  <a:pt x="90" y="116"/>
                  <a:pt x="100" y="116"/>
                </a:cubicBezTo>
                <a:cubicBezTo>
                  <a:pt x="104" y="116"/>
                  <a:pt x="107" y="115"/>
                  <a:pt x="110" y="114"/>
                </a:cubicBezTo>
                <a:cubicBezTo>
                  <a:pt x="118" y="112"/>
                  <a:pt x="124" y="107"/>
                  <a:pt x="127" y="100"/>
                </a:cubicBezTo>
                <a:cubicBezTo>
                  <a:pt x="128" y="98"/>
                  <a:pt x="129" y="95"/>
                  <a:pt x="129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8"/>
                  <a:pt x="129" y="8"/>
                  <a:pt x="129" y="8"/>
                </a:cubicBezTo>
                <a:cubicBezTo>
                  <a:pt x="129" y="6"/>
                  <a:pt x="128" y="3"/>
                  <a:pt x="126" y="2"/>
                </a:cubicBezTo>
                <a:close/>
                <a:moveTo>
                  <a:pt x="32" y="119"/>
                </a:moveTo>
                <a:cubicBezTo>
                  <a:pt x="22" y="122"/>
                  <a:pt x="12" y="119"/>
                  <a:pt x="10" y="112"/>
                </a:cubicBezTo>
                <a:cubicBezTo>
                  <a:pt x="7" y="105"/>
                  <a:pt x="13" y="96"/>
                  <a:pt x="22" y="93"/>
                </a:cubicBezTo>
                <a:cubicBezTo>
                  <a:pt x="32" y="90"/>
                  <a:pt x="42" y="93"/>
                  <a:pt x="44" y="100"/>
                </a:cubicBezTo>
                <a:cubicBezTo>
                  <a:pt x="47" y="107"/>
                  <a:pt x="41" y="116"/>
                  <a:pt x="32" y="119"/>
                </a:cubicBezTo>
                <a:close/>
                <a:moveTo>
                  <a:pt x="108" y="107"/>
                </a:moveTo>
                <a:cubicBezTo>
                  <a:pt x="98" y="110"/>
                  <a:pt x="88" y="107"/>
                  <a:pt x="85" y="100"/>
                </a:cubicBezTo>
                <a:cubicBezTo>
                  <a:pt x="83" y="93"/>
                  <a:pt x="88" y="84"/>
                  <a:pt x="98" y="81"/>
                </a:cubicBezTo>
                <a:cubicBezTo>
                  <a:pt x="108" y="78"/>
                  <a:pt x="118" y="81"/>
                  <a:pt x="120" y="88"/>
                </a:cubicBezTo>
                <a:cubicBezTo>
                  <a:pt x="123" y="95"/>
                  <a:pt x="117" y="104"/>
                  <a:pt x="108" y="107"/>
                </a:cubicBezTo>
                <a:close/>
                <a:moveTo>
                  <a:pt x="121" y="20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6"/>
                  <a:pt x="121" y="16"/>
                  <a:pt x="121" y="16"/>
                </a:cubicBezTo>
                <a:lnTo>
                  <a:pt x="12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60">
            <a:extLst>
              <a:ext uri="{FF2B5EF4-FFF2-40B4-BE49-F238E27FC236}">
                <a16:creationId xmlns:a16="http://schemas.microsoft.com/office/drawing/2014/main" xmlns="" id="{BB48A0F5-9B79-40F6-A3A9-3D65DB24B37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15225" y="4743450"/>
            <a:ext cx="712788" cy="714375"/>
          </a:xfrm>
          <a:custGeom>
            <a:avLst/>
            <a:gdLst>
              <a:gd name="T0" fmla="*/ 2147483646 w 128"/>
              <a:gd name="T1" fmla="*/ 31092056 h 128"/>
              <a:gd name="T2" fmla="*/ 2147483646 w 128"/>
              <a:gd name="T3" fmla="*/ 0 h 128"/>
              <a:gd name="T4" fmla="*/ 2147483646 w 128"/>
              <a:gd name="T5" fmla="*/ 31092056 h 128"/>
              <a:gd name="T6" fmla="*/ 62045968 w 128"/>
              <a:gd name="T7" fmla="*/ 2147483646 h 128"/>
              <a:gd name="T8" fmla="*/ 0 w 128"/>
              <a:gd name="T9" fmla="*/ 2147483646 h 128"/>
              <a:gd name="T10" fmla="*/ 93068952 w 128"/>
              <a:gd name="T11" fmla="*/ 2147483646 h 128"/>
              <a:gd name="T12" fmla="*/ 1054753612 w 128"/>
              <a:gd name="T13" fmla="*/ 2147483646 h 128"/>
              <a:gd name="T14" fmla="*/ 1520087234 w 128"/>
              <a:gd name="T15" fmla="*/ 2147483646 h 128"/>
              <a:gd name="T16" fmla="*/ 1613156186 w 128"/>
              <a:gd name="T17" fmla="*/ 2147483646 h 128"/>
              <a:gd name="T18" fmla="*/ 1613156186 w 128"/>
              <a:gd name="T19" fmla="*/ 2147483646 h 128"/>
              <a:gd name="T20" fmla="*/ 1706225138 w 128"/>
              <a:gd name="T21" fmla="*/ 2147483646 h 128"/>
              <a:gd name="T22" fmla="*/ 1985426425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155454697 h 128"/>
              <a:gd name="T34" fmla="*/ 2147483646 w 128"/>
              <a:gd name="T35" fmla="*/ 31092056 h 128"/>
              <a:gd name="T36" fmla="*/ 403287654 w 128"/>
              <a:gd name="T37" fmla="*/ 2147483646 h 128"/>
              <a:gd name="T38" fmla="*/ 2147483646 w 128"/>
              <a:gd name="T39" fmla="*/ 652916426 h 128"/>
              <a:gd name="T40" fmla="*/ 1178845548 w 128"/>
              <a:gd name="T41" fmla="*/ 2147483646 h 128"/>
              <a:gd name="T42" fmla="*/ 1147822564 w 128"/>
              <a:gd name="T43" fmla="*/ 2147483646 h 128"/>
              <a:gd name="T44" fmla="*/ 403287654 w 128"/>
              <a:gd name="T45" fmla="*/ 2147483646 h 128"/>
              <a:gd name="T46" fmla="*/ 1271914499 w 128"/>
              <a:gd name="T47" fmla="*/ 2147483646 h 128"/>
              <a:gd name="T48" fmla="*/ 1271914499 w 128"/>
              <a:gd name="T49" fmla="*/ 2147483646 h 128"/>
              <a:gd name="T50" fmla="*/ 2147483646 w 128"/>
              <a:gd name="T51" fmla="*/ 466369673 h 128"/>
              <a:gd name="T52" fmla="*/ 1613156186 w 128"/>
              <a:gd name="T53" fmla="*/ 2147483646 h 128"/>
              <a:gd name="T54" fmla="*/ 1271914499 w 128"/>
              <a:gd name="T55" fmla="*/ 2147483646 h 128"/>
              <a:gd name="T56" fmla="*/ 2147483646 w 128"/>
              <a:gd name="T57" fmla="*/ 2147483646 h 128"/>
              <a:gd name="T58" fmla="*/ 2078489808 w 128"/>
              <a:gd name="T59" fmla="*/ 2147483646 h 128"/>
              <a:gd name="T60" fmla="*/ 1985426425 w 128"/>
              <a:gd name="T61" fmla="*/ 2147483646 h 128"/>
              <a:gd name="T62" fmla="*/ 2147483646 w 128"/>
              <a:gd name="T63" fmla="*/ 715100537 h 128"/>
              <a:gd name="T64" fmla="*/ 2147483646 w 128"/>
              <a:gd name="T65" fmla="*/ 2147483646 h 1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88B907C3-BAAC-4670-B64E-1142DBBBF97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572500" y="5803900"/>
            <a:ext cx="727075" cy="692150"/>
          </a:xfrm>
          <a:custGeom>
            <a:avLst/>
            <a:gdLst>
              <a:gd name="T0" fmla="*/ 2147483646 w 130"/>
              <a:gd name="T1" fmla="*/ 1430763360 h 124"/>
              <a:gd name="T2" fmla="*/ 2147483646 w 130"/>
              <a:gd name="T3" fmla="*/ 1244139625 h 124"/>
              <a:gd name="T4" fmla="*/ 2147483646 w 130"/>
              <a:gd name="T5" fmla="*/ 1088623567 h 124"/>
              <a:gd name="T6" fmla="*/ 2147483646 w 130"/>
              <a:gd name="T7" fmla="*/ 155516058 h 124"/>
              <a:gd name="T8" fmla="*/ 2032711542 w 130"/>
              <a:gd name="T9" fmla="*/ 0 h 124"/>
              <a:gd name="T10" fmla="*/ 1782530627 w 130"/>
              <a:gd name="T11" fmla="*/ 155516058 h 124"/>
              <a:gd name="T12" fmla="*/ 1313444209 w 130"/>
              <a:gd name="T13" fmla="*/ 1088623567 h 124"/>
              <a:gd name="T14" fmla="*/ 281450733 w 130"/>
              <a:gd name="T15" fmla="*/ 1244139625 h 124"/>
              <a:gd name="T16" fmla="*/ 31269818 w 130"/>
              <a:gd name="T17" fmla="*/ 1430763360 h 124"/>
              <a:gd name="T18" fmla="*/ 125090457 w 130"/>
              <a:gd name="T19" fmla="*/ 1710693380 h 124"/>
              <a:gd name="T20" fmla="*/ 875627608 w 130"/>
              <a:gd name="T21" fmla="*/ 2147483646 h 124"/>
              <a:gd name="T22" fmla="*/ 687991922 w 130"/>
              <a:gd name="T23" fmla="*/ 2147483646 h 124"/>
              <a:gd name="T24" fmla="*/ 813082380 w 130"/>
              <a:gd name="T25" fmla="*/ 2147483646 h 124"/>
              <a:gd name="T26" fmla="*/ 969448248 w 130"/>
              <a:gd name="T27" fmla="*/ 2147483646 h 124"/>
              <a:gd name="T28" fmla="*/ 1125808523 w 130"/>
              <a:gd name="T29" fmla="*/ 2147483646 h 124"/>
              <a:gd name="T30" fmla="*/ 2032711542 w 130"/>
              <a:gd name="T31" fmla="*/ 2147483646 h 124"/>
              <a:gd name="T32" fmla="*/ 2147483646 w 130"/>
              <a:gd name="T33" fmla="*/ 2147483646 h 124"/>
              <a:gd name="T34" fmla="*/ 2147483646 w 130"/>
              <a:gd name="T35" fmla="*/ 2147483646 h 124"/>
              <a:gd name="T36" fmla="*/ 2147483646 w 130"/>
              <a:gd name="T37" fmla="*/ 2147483646 h 124"/>
              <a:gd name="T38" fmla="*/ 2147483646 w 130"/>
              <a:gd name="T39" fmla="*/ 2147483646 h 124"/>
              <a:gd name="T40" fmla="*/ 2147483646 w 130"/>
              <a:gd name="T41" fmla="*/ 2147483646 h 124"/>
              <a:gd name="T42" fmla="*/ 2147483646 w 130"/>
              <a:gd name="T43" fmla="*/ 1710693380 h 124"/>
              <a:gd name="T44" fmla="*/ 2147483646 w 130"/>
              <a:gd name="T45" fmla="*/ 1430763360 h 124"/>
              <a:gd name="T46" fmla="*/ 2147483646 w 130"/>
              <a:gd name="T47" fmla="*/ 2147483646 h 124"/>
              <a:gd name="T48" fmla="*/ 2147483646 w 130"/>
              <a:gd name="T49" fmla="*/ 2147483646 h 124"/>
              <a:gd name="T50" fmla="*/ 2147483646 w 130"/>
              <a:gd name="T51" fmla="*/ 2147483646 h 124"/>
              <a:gd name="T52" fmla="*/ 2147483646 w 130"/>
              <a:gd name="T53" fmla="*/ 2147483646 h 124"/>
              <a:gd name="T54" fmla="*/ 2032711542 w 130"/>
              <a:gd name="T55" fmla="*/ 2147483646 h 124"/>
              <a:gd name="T56" fmla="*/ 1907621085 w 130"/>
              <a:gd name="T57" fmla="*/ 2147483646 h 124"/>
              <a:gd name="T58" fmla="*/ 969448248 w 130"/>
              <a:gd name="T59" fmla="*/ 2147483646 h 124"/>
              <a:gd name="T60" fmla="*/ 1157078341 w 130"/>
              <a:gd name="T61" fmla="*/ 2147483646 h 124"/>
              <a:gd name="T62" fmla="*/ 1094533112 w 130"/>
              <a:gd name="T63" fmla="*/ 2147483646 h 124"/>
              <a:gd name="T64" fmla="*/ 312726143 w 130"/>
              <a:gd name="T65" fmla="*/ 1524075227 h 124"/>
              <a:gd name="T66" fmla="*/ 1375989438 w 130"/>
              <a:gd name="T67" fmla="*/ 1368553588 h 124"/>
              <a:gd name="T68" fmla="*/ 1594894941 w 130"/>
              <a:gd name="T69" fmla="*/ 1213037530 h 124"/>
              <a:gd name="T70" fmla="*/ 2032711542 w 130"/>
              <a:gd name="T71" fmla="*/ 279930020 h 124"/>
              <a:gd name="T72" fmla="*/ 2147483646 w 130"/>
              <a:gd name="T73" fmla="*/ 1213037530 h 124"/>
              <a:gd name="T74" fmla="*/ 2147483646 w 130"/>
              <a:gd name="T75" fmla="*/ 1368553588 h 124"/>
              <a:gd name="T76" fmla="*/ 2147483646 w 130"/>
              <a:gd name="T77" fmla="*/ 1524075227 h 124"/>
              <a:gd name="T78" fmla="*/ 2147483646 w 130"/>
              <a:gd name="T79" fmla="*/ 2147483646 h 12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Box 32">
            <a:extLst>
              <a:ext uri="{FF2B5EF4-FFF2-40B4-BE49-F238E27FC236}">
                <a16:creationId xmlns:a16="http://schemas.microsoft.com/office/drawing/2014/main" xmlns="" id="{3CE7A158-DE25-478A-B835-670387E8AFCA}"/>
              </a:ext>
            </a:extLst>
          </p:cNvPr>
          <p:cNvSpPr txBox="1"/>
          <p:nvPr/>
        </p:nvSpPr>
        <p:spPr>
          <a:xfrm>
            <a:off x="4268788" y="615315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45%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5" name="TextBox 33">
            <a:extLst>
              <a:ext uri="{FF2B5EF4-FFF2-40B4-BE49-F238E27FC236}">
                <a16:creationId xmlns:a16="http://schemas.microsoft.com/office/drawing/2014/main" xmlns="" id="{555D640D-4A6E-44D9-BA03-CBEB9FED9F49}"/>
              </a:ext>
            </a:extLst>
          </p:cNvPr>
          <p:cNvSpPr txBox="1"/>
          <p:nvPr/>
        </p:nvSpPr>
        <p:spPr>
          <a:xfrm>
            <a:off x="4394200" y="5132388"/>
            <a:ext cx="625475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65%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6" name="TextBox 34">
            <a:extLst>
              <a:ext uri="{FF2B5EF4-FFF2-40B4-BE49-F238E27FC236}">
                <a16:creationId xmlns:a16="http://schemas.microsoft.com/office/drawing/2014/main" xmlns="" id="{BE47D922-E78D-4726-906F-30107B44EFE2}"/>
              </a:ext>
            </a:extLst>
          </p:cNvPr>
          <p:cNvSpPr txBox="1"/>
          <p:nvPr/>
        </p:nvSpPr>
        <p:spPr>
          <a:xfrm>
            <a:off x="5370513" y="46990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45%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7" name="TextBox 35">
            <a:extLst>
              <a:ext uri="{FF2B5EF4-FFF2-40B4-BE49-F238E27FC236}">
                <a16:creationId xmlns:a16="http://schemas.microsoft.com/office/drawing/2014/main" xmlns="" id="{0981C63B-27C4-4A1B-A007-FD13C3EB3842}"/>
              </a:ext>
            </a:extLst>
          </p:cNvPr>
          <p:cNvSpPr txBox="1"/>
          <p:nvPr/>
        </p:nvSpPr>
        <p:spPr>
          <a:xfrm>
            <a:off x="6465888" y="45974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75%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8" name="TextBox 36">
            <a:extLst>
              <a:ext uri="{FF2B5EF4-FFF2-40B4-BE49-F238E27FC236}">
                <a16:creationId xmlns:a16="http://schemas.microsoft.com/office/drawing/2014/main" xmlns="" id="{951432AF-7037-4D89-A4D9-E94744B07C0E}"/>
              </a:ext>
            </a:extLst>
          </p:cNvPr>
          <p:cNvSpPr txBox="1"/>
          <p:nvPr/>
        </p:nvSpPr>
        <p:spPr>
          <a:xfrm>
            <a:off x="7021513" y="5603875"/>
            <a:ext cx="625475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35%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9" name="TextBox 37">
            <a:extLst>
              <a:ext uri="{FF2B5EF4-FFF2-40B4-BE49-F238E27FC236}">
                <a16:creationId xmlns:a16="http://schemas.microsoft.com/office/drawing/2014/main" xmlns="" id="{A79953AC-F2FD-439D-A8EA-F7C30A4A27AA}"/>
              </a:ext>
            </a:extLst>
          </p:cNvPr>
          <p:cNvSpPr txBox="1"/>
          <p:nvPr/>
        </p:nvSpPr>
        <p:spPr>
          <a:xfrm>
            <a:off x="7818438" y="61722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55%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C3AB8F26-B6B0-41FE-A42E-7430EFDC5EEC}"/>
              </a:ext>
            </a:extLst>
          </p:cNvPr>
          <p:cNvSpPr txBox="1"/>
          <p:nvPr/>
        </p:nvSpPr>
        <p:spPr>
          <a:xfrm>
            <a:off x="8637741" y="3824383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C00CA4FE-0A98-4FA0-AE6D-59DBA48B0706}"/>
              </a:ext>
            </a:extLst>
          </p:cNvPr>
          <p:cNvSpPr txBox="1"/>
          <p:nvPr/>
        </p:nvSpPr>
        <p:spPr>
          <a:xfrm>
            <a:off x="8637741" y="4107837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xmlns="" id="{A6AB839B-1B27-4085-88E3-0E1092F5B2CB}"/>
              </a:ext>
            </a:extLst>
          </p:cNvPr>
          <p:cNvSpPr txBox="1"/>
          <p:nvPr/>
        </p:nvSpPr>
        <p:spPr>
          <a:xfrm>
            <a:off x="9828813" y="5216306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:a16="http://schemas.microsoft.com/office/drawing/2014/main" xmlns="" id="{CA6183B0-0514-4E71-AFA6-A34BC8E5C30C}"/>
              </a:ext>
            </a:extLst>
          </p:cNvPr>
          <p:cNvSpPr txBox="1"/>
          <p:nvPr/>
        </p:nvSpPr>
        <p:spPr>
          <a:xfrm>
            <a:off x="9828813" y="5499760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:a16="http://schemas.microsoft.com/office/drawing/2014/main" xmlns="" id="{5E7CA573-395C-4211-9F0B-D580C5186B3C}"/>
              </a:ext>
            </a:extLst>
          </p:cNvPr>
          <p:cNvSpPr txBox="1"/>
          <p:nvPr/>
        </p:nvSpPr>
        <p:spPr>
          <a:xfrm>
            <a:off x="7040716" y="1825740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:a16="http://schemas.microsoft.com/office/drawing/2014/main" xmlns="" id="{02AFCA5F-FA10-4C98-BC5B-9739ED7CF0BF}"/>
              </a:ext>
            </a:extLst>
          </p:cNvPr>
          <p:cNvSpPr txBox="1"/>
          <p:nvPr/>
        </p:nvSpPr>
        <p:spPr>
          <a:xfrm>
            <a:off x="7040716" y="2109194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:a16="http://schemas.microsoft.com/office/drawing/2014/main" xmlns="" id="{280BBBED-C33A-4366-8F13-30A60FED2959}"/>
              </a:ext>
            </a:extLst>
          </p:cNvPr>
          <p:cNvSpPr txBox="1"/>
          <p:nvPr/>
        </p:nvSpPr>
        <p:spPr>
          <a:xfrm>
            <a:off x="4338166" y="2208767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:a16="http://schemas.microsoft.com/office/drawing/2014/main" xmlns="" id="{A3647E09-7AEF-46E6-A2DF-E008241E27F8}"/>
              </a:ext>
            </a:extLst>
          </p:cNvPr>
          <p:cNvSpPr txBox="1"/>
          <p:nvPr/>
        </p:nvSpPr>
        <p:spPr>
          <a:xfrm>
            <a:off x="3763555" y="2492221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:a16="http://schemas.microsoft.com/office/drawing/2014/main" xmlns="" id="{58D0CCA8-87A7-4A79-A8CD-3B3EDF6485DE}"/>
              </a:ext>
            </a:extLst>
          </p:cNvPr>
          <p:cNvSpPr txBox="1"/>
          <p:nvPr/>
        </p:nvSpPr>
        <p:spPr>
          <a:xfrm>
            <a:off x="1813085" y="330402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xmlns="" id="{1B1068B5-267B-45A8-BBA0-26B069FD3107}"/>
              </a:ext>
            </a:extLst>
          </p:cNvPr>
          <p:cNvSpPr txBox="1"/>
          <p:nvPr/>
        </p:nvSpPr>
        <p:spPr>
          <a:xfrm>
            <a:off x="1238474" y="3587479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:a16="http://schemas.microsoft.com/office/drawing/2014/main" xmlns="" id="{4E0A33AF-842D-4733-AE19-0C3AAAA8AD09}"/>
              </a:ext>
            </a:extLst>
          </p:cNvPr>
          <p:cNvSpPr txBox="1"/>
          <p:nvPr/>
        </p:nvSpPr>
        <p:spPr>
          <a:xfrm>
            <a:off x="1377889" y="545782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:a16="http://schemas.microsoft.com/office/drawing/2014/main" xmlns="" id="{A47E1036-2F62-4946-9CB9-C10185C9BF59}"/>
              </a:ext>
            </a:extLst>
          </p:cNvPr>
          <p:cNvSpPr txBox="1"/>
          <p:nvPr/>
        </p:nvSpPr>
        <p:spPr>
          <a:xfrm>
            <a:off x="803278" y="5741279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901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79">
            <a:extLst>
              <a:ext uri="{FF2B5EF4-FFF2-40B4-BE49-F238E27FC236}">
                <a16:creationId xmlns:a16="http://schemas.microsoft.com/office/drawing/2014/main" xmlns="" id="{FA2503BA-BDAA-47B8-9B69-F13C99436B8F}"/>
              </a:ext>
            </a:extLst>
          </p:cNvPr>
          <p:cNvGrpSpPr/>
          <p:nvPr/>
        </p:nvGrpSpPr>
        <p:grpSpPr>
          <a:xfrm>
            <a:off x="2938741" y="2929643"/>
            <a:ext cx="1454777" cy="214051"/>
            <a:chOff x="2633940" y="3037217"/>
            <a:chExt cx="1454777" cy="21405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8A4B67C3-A6F3-4572-8A0D-466AEDF17E7A}"/>
                </a:ext>
              </a:extLst>
            </p:cNvPr>
            <p:cNvSpPr/>
            <p:nvPr/>
          </p:nvSpPr>
          <p:spPr bwMode="auto">
            <a:xfrm>
              <a:off x="2633940" y="3123094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1"/>
                  </a:cubicBezTo>
                  <a:cubicBezTo>
                    <a:pt x="86" y="1"/>
                    <a:pt x="86" y="1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3B4B0B1C-855C-42CB-B989-B4B59C886370}"/>
                </a:ext>
              </a:extLst>
            </p:cNvPr>
            <p:cNvSpPr/>
            <p:nvPr/>
          </p:nvSpPr>
          <p:spPr bwMode="auto">
            <a:xfrm>
              <a:off x="3860567" y="3037217"/>
              <a:ext cx="228150" cy="214051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6 h 15"/>
                <a:gd name="T4" fmla="*/ 0 w 16"/>
                <a:gd name="T5" fmla="*/ 7 h 15"/>
                <a:gd name="T6" fmla="*/ 0 w 16"/>
                <a:gd name="T7" fmla="*/ 8 h 15"/>
                <a:gd name="T8" fmla="*/ 8 w 16"/>
                <a:gd name="T9" fmla="*/ 15 h 15"/>
                <a:gd name="T10" fmla="*/ 16 w 16"/>
                <a:gd name="T11" fmla="*/ 7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6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78">
            <a:extLst>
              <a:ext uri="{FF2B5EF4-FFF2-40B4-BE49-F238E27FC236}">
                <a16:creationId xmlns:a16="http://schemas.microsoft.com/office/drawing/2014/main" xmlns="" id="{83BD43BB-66F2-490E-A0CF-DA66C7677FFC}"/>
              </a:ext>
            </a:extLst>
          </p:cNvPr>
          <p:cNvGrpSpPr/>
          <p:nvPr/>
        </p:nvGrpSpPr>
        <p:grpSpPr>
          <a:xfrm>
            <a:off x="2096635" y="1991407"/>
            <a:ext cx="1454778" cy="228150"/>
            <a:chOff x="1791834" y="2098981"/>
            <a:chExt cx="1454778" cy="228150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72E6E271-4FC1-478A-8EA2-600C8D416277}"/>
                </a:ext>
              </a:extLst>
            </p:cNvPr>
            <p:cNvSpPr/>
            <p:nvPr/>
          </p:nvSpPr>
          <p:spPr bwMode="auto">
            <a:xfrm>
              <a:off x="1791834" y="2198957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1"/>
                    <a:pt x="86" y="1"/>
                  </a:cubicBezTo>
                  <a:cubicBezTo>
                    <a:pt x="86" y="1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CE06C348-BF65-4688-947B-FA02D1282440}"/>
                </a:ext>
              </a:extLst>
            </p:cNvPr>
            <p:cNvSpPr/>
            <p:nvPr/>
          </p:nvSpPr>
          <p:spPr bwMode="auto">
            <a:xfrm>
              <a:off x="3018462" y="2098981"/>
              <a:ext cx="228150" cy="228150"/>
            </a:xfrm>
            <a:custGeom>
              <a:avLst/>
              <a:gdLst>
                <a:gd name="T0" fmla="*/ 8 w 16"/>
                <a:gd name="T1" fmla="*/ 0 h 16"/>
                <a:gd name="T2" fmla="*/ 0 w 16"/>
                <a:gd name="T3" fmla="*/ 7 h 16"/>
                <a:gd name="T4" fmla="*/ 0 w 16"/>
                <a:gd name="T5" fmla="*/ 8 h 16"/>
                <a:gd name="T6" fmla="*/ 0 w 16"/>
                <a:gd name="T7" fmla="*/ 9 h 16"/>
                <a:gd name="T8" fmla="*/ 8 w 16"/>
                <a:gd name="T9" fmla="*/ 16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3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" name="Group 81">
            <a:extLst>
              <a:ext uri="{FF2B5EF4-FFF2-40B4-BE49-F238E27FC236}">
                <a16:creationId xmlns:a16="http://schemas.microsoft.com/office/drawing/2014/main" xmlns="" id="{C0491507-83E7-459A-9F0E-A1CBF005FB69}"/>
              </a:ext>
            </a:extLst>
          </p:cNvPr>
          <p:cNvGrpSpPr/>
          <p:nvPr/>
        </p:nvGrpSpPr>
        <p:grpSpPr>
          <a:xfrm>
            <a:off x="2995137" y="4835594"/>
            <a:ext cx="1440679" cy="214051"/>
            <a:chOff x="2690336" y="4943168"/>
            <a:chExt cx="1440679" cy="214051"/>
          </a:xfrm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5363126D-06CC-4322-A4A0-33BEB214E190}"/>
                </a:ext>
              </a:extLst>
            </p:cNvPr>
            <p:cNvSpPr/>
            <p:nvPr/>
          </p:nvSpPr>
          <p:spPr bwMode="auto">
            <a:xfrm>
              <a:off x="2690336" y="5029045"/>
              <a:ext cx="1227909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1"/>
                  </a:cubicBezTo>
                  <a:cubicBezTo>
                    <a:pt x="86" y="1"/>
                    <a:pt x="86" y="1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74B3F8CE-204E-44A5-8C2B-ABE0C8B442A7}"/>
                </a:ext>
              </a:extLst>
            </p:cNvPr>
            <p:cNvSpPr/>
            <p:nvPr/>
          </p:nvSpPr>
          <p:spPr bwMode="auto">
            <a:xfrm>
              <a:off x="3918246" y="4943168"/>
              <a:ext cx="212769" cy="214051"/>
            </a:xfrm>
            <a:custGeom>
              <a:avLst/>
              <a:gdLst>
                <a:gd name="T0" fmla="*/ 8 w 15"/>
                <a:gd name="T1" fmla="*/ 0 h 15"/>
                <a:gd name="T2" fmla="*/ 0 w 15"/>
                <a:gd name="T3" fmla="*/ 6 h 15"/>
                <a:gd name="T4" fmla="*/ 0 w 15"/>
                <a:gd name="T5" fmla="*/ 7 h 15"/>
                <a:gd name="T6" fmla="*/ 0 w 15"/>
                <a:gd name="T7" fmla="*/ 8 h 15"/>
                <a:gd name="T8" fmla="*/ 8 w 15"/>
                <a:gd name="T9" fmla="*/ 15 h 15"/>
                <a:gd name="T10" fmla="*/ 15 w 15"/>
                <a:gd name="T11" fmla="*/ 7 h 15"/>
                <a:gd name="T12" fmla="*/ 8 w 1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5" y="11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9" name="Group 82">
            <a:extLst>
              <a:ext uri="{FF2B5EF4-FFF2-40B4-BE49-F238E27FC236}">
                <a16:creationId xmlns:a16="http://schemas.microsoft.com/office/drawing/2014/main" xmlns="" id="{D4F80FE5-583F-457A-A782-560772922500}"/>
              </a:ext>
            </a:extLst>
          </p:cNvPr>
          <p:cNvGrpSpPr/>
          <p:nvPr/>
        </p:nvGrpSpPr>
        <p:grpSpPr>
          <a:xfrm>
            <a:off x="2096635" y="5731532"/>
            <a:ext cx="1454778" cy="214051"/>
            <a:chOff x="1791834" y="5839106"/>
            <a:chExt cx="1454778" cy="214051"/>
          </a:xfrm>
        </p:grpSpPr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E68E260A-A7A2-4BD8-BB0E-0C8D3853E1D6}"/>
                </a:ext>
              </a:extLst>
            </p:cNvPr>
            <p:cNvSpPr/>
            <p:nvPr/>
          </p:nvSpPr>
          <p:spPr bwMode="auto">
            <a:xfrm>
              <a:off x="1791834" y="5939082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2FA104F9-8F37-4CD0-AD5F-57C252A4D4C6}"/>
                </a:ext>
              </a:extLst>
            </p:cNvPr>
            <p:cNvSpPr/>
            <p:nvPr/>
          </p:nvSpPr>
          <p:spPr bwMode="auto">
            <a:xfrm>
              <a:off x="3018462" y="5839106"/>
              <a:ext cx="228150" cy="214051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7 h 15"/>
                <a:gd name="T4" fmla="*/ 0 w 16"/>
                <a:gd name="T5" fmla="*/ 8 h 15"/>
                <a:gd name="T6" fmla="*/ 0 w 16"/>
                <a:gd name="T7" fmla="*/ 9 h 15"/>
                <a:gd name="T8" fmla="*/ 8 w 16"/>
                <a:gd name="T9" fmla="*/ 15 h 15"/>
                <a:gd name="T10" fmla="*/ 16 w 16"/>
                <a:gd name="T11" fmla="*/ 8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3"/>
                    <a:pt x="4" y="15"/>
                    <a:pt x="8" y="15"/>
                  </a:cubicBezTo>
                  <a:cubicBezTo>
                    <a:pt x="12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80">
            <a:extLst>
              <a:ext uri="{FF2B5EF4-FFF2-40B4-BE49-F238E27FC236}">
                <a16:creationId xmlns:a16="http://schemas.microsoft.com/office/drawing/2014/main" xmlns="" id="{24D73859-56B7-4E7F-A1DD-4A1DB1F5EFD6}"/>
              </a:ext>
            </a:extLst>
          </p:cNvPr>
          <p:cNvGrpSpPr/>
          <p:nvPr/>
        </p:nvGrpSpPr>
        <p:grpSpPr>
          <a:xfrm>
            <a:off x="2096635" y="3897359"/>
            <a:ext cx="1454778" cy="212769"/>
            <a:chOff x="1791834" y="4004933"/>
            <a:chExt cx="1454778" cy="212769"/>
          </a:xfrm>
        </p:grpSpPr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AA471619-845F-4ADC-827B-2D483E2F0D66}"/>
                </a:ext>
              </a:extLst>
            </p:cNvPr>
            <p:cNvSpPr/>
            <p:nvPr/>
          </p:nvSpPr>
          <p:spPr bwMode="auto">
            <a:xfrm>
              <a:off x="1791834" y="4104909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224BF0EA-8290-4AD8-9BCD-AB2EB6DB442A}"/>
                </a:ext>
              </a:extLst>
            </p:cNvPr>
            <p:cNvSpPr/>
            <p:nvPr/>
          </p:nvSpPr>
          <p:spPr bwMode="auto">
            <a:xfrm>
              <a:off x="3018462" y="4004933"/>
              <a:ext cx="228150" cy="212769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7 h 15"/>
                <a:gd name="T4" fmla="*/ 0 w 16"/>
                <a:gd name="T5" fmla="*/ 8 h 15"/>
                <a:gd name="T6" fmla="*/ 0 w 16"/>
                <a:gd name="T7" fmla="*/ 9 h 15"/>
                <a:gd name="T8" fmla="*/ 8 w 16"/>
                <a:gd name="T9" fmla="*/ 15 h 15"/>
                <a:gd name="T10" fmla="*/ 16 w 16"/>
                <a:gd name="T11" fmla="*/ 8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6" y="12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Freeform 15">
            <a:extLst>
              <a:ext uri="{FF2B5EF4-FFF2-40B4-BE49-F238E27FC236}">
                <a16:creationId xmlns:a16="http://schemas.microsoft.com/office/drawing/2014/main" xmlns="" id="{A7968344-7DC5-45B2-96D1-1A5E93595D71}"/>
              </a:ext>
            </a:extLst>
          </p:cNvPr>
          <p:cNvSpPr/>
          <p:nvPr/>
        </p:nvSpPr>
        <p:spPr bwMode="auto">
          <a:xfrm>
            <a:off x="1724930" y="5049645"/>
            <a:ext cx="713931" cy="739566"/>
          </a:xfrm>
          <a:custGeom>
            <a:avLst/>
            <a:gdLst>
              <a:gd name="T0" fmla="*/ 46 w 50"/>
              <a:gd name="T1" fmla="*/ 4 h 52"/>
              <a:gd name="T2" fmla="*/ 47 w 50"/>
              <a:gd name="T3" fmla="*/ 17 h 52"/>
              <a:gd name="T4" fmla="*/ 17 w 50"/>
              <a:gd name="T5" fmla="*/ 48 h 52"/>
              <a:gd name="T6" fmla="*/ 4 w 50"/>
              <a:gd name="T7" fmla="*/ 48 h 52"/>
              <a:gd name="T8" fmla="*/ 3 w 50"/>
              <a:gd name="T9" fmla="*/ 34 h 52"/>
              <a:gd name="T10" fmla="*/ 33 w 50"/>
              <a:gd name="T11" fmla="*/ 4 h 52"/>
              <a:gd name="T12" fmla="*/ 46 w 50"/>
              <a:gd name="T13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52">
                <a:moveTo>
                  <a:pt x="46" y="4"/>
                </a:moveTo>
                <a:cubicBezTo>
                  <a:pt x="50" y="7"/>
                  <a:pt x="50" y="13"/>
                  <a:pt x="47" y="17"/>
                </a:cubicBezTo>
                <a:cubicBezTo>
                  <a:pt x="17" y="48"/>
                  <a:pt x="17" y="48"/>
                  <a:pt x="17" y="48"/>
                </a:cubicBezTo>
                <a:cubicBezTo>
                  <a:pt x="14" y="52"/>
                  <a:pt x="7" y="52"/>
                  <a:pt x="4" y="48"/>
                </a:cubicBezTo>
                <a:cubicBezTo>
                  <a:pt x="0" y="44"/>
                  <a:pt x="0" y="38"/>
                  <a:pt x="3" y="34"/>
                </a:cubicBezTo>
                <a:cubicBezTo>
                  <a:pt x="33" y="4"/>
                  <a:pt x="33" y="4"/>
                  <a:pt x="33" y="4"/>
                </a:cubicBezTo>
                <a:cubicBezTo>
                  <a:pt x="37" y="0"/>
                  <a:pt x="43" y="0"/>
                  <a:pt x="46" y="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xmlns="" id="{FCCB6F8F-F955-4A45-8D65-FBDFE9127B68}"/>
              </a:ext>
            </a:extLst>
          </p:cNvPr>
          <p:cNvSpPr/>
          <p:nvPr/>
        </p:nvSpPr>
        <p:spPr bwMode="auto">
          <a:xfrm>
            <a:off x="1668533" y="4053732"/>
            <a:ext cx="742129" cy="711367"/>
          </a:xfrm>
          <a:custGeom>
            <a:avLst/>
            <a:gdLst>
              <a:gd name="T0" fmla="*/ 4 w 52"/>
              <a:gd name="T1" fmla="*/ 4 h 50"/>
              <a:gd name="T2" fmla="*/ 17 w 52"/>
              <a:gd name="T3" fmla="*/ 3 h 50"/>
              <a:gd name="T4" fmla="*/ 48 w 52"/>
              <a:gd name="T5" fmla="*/ 33 h 50"/>
              <a:gd name="T6" fmla="*/ 48 w 52"/>
              <a:gd name="T7" fmla="*/ 46 h 50"/>
              <a:gd name="T8" fmla="*/ 35 w 52"/>
              <a:gd name="T9" fmla="*/ 47 h 50"/>
              <a:gd name="T10" fmla="*/ 4 w 52"/>
              <a:gd name="T11" fmla="*/ 17 h 50"/>
              <a:gd name="T12" fmla="*/ 4 w 52"/>
              <a:gd name="T1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0">
                <a:moveTo>
                  <a:pt x="4" y="4"/>
                </a:moveTo>
                <a:cubicBezTo>
                  <a:pt x="8" y="0"/>
                  <a:pt x="14" y="0"/>
                  <a:pt x="17" y="3"/>
                </a:cubicBezTo>
                <a:cubicBezTo>
                  <a:pt x="48" y="33"/>
                  <a:pt x="48" y="33"/>
                  <a:pt x="48" y="33"/>
                </a:cubicBezTo>
                <a:cubicBezTo>
                  <a:pt x="52" y="36"/>
                  <a:pt x="52" y="42"/>
                  <a:pt x="48" y="46"/>
                </a:cubicBezTo>
                <a:cubicBezTo>
                  <a:pt x="44" y="50"/>
                  <a:pt x="38" y="50"/>
                  <a:pt x="35" y="47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13"/>
                  <a:pt x="0" y="7"/>
                  <a:pt x="4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7">
            <a:extLst>
              <a:ext uri="{FF2B5EF4-FFF2-40B4-BE49-F238E27FC236}">
                <a16:creationId xmlns:a16="http://schemas.microsoft.com/office/drawing/2014/main" xmlns="" id="{0B015141-0E21-4D96-B94D-47E90A9A83DF}"/>
              </a:ext>
            </a:extLst>
          </p:cNvPr>
          <p:cNvSpPr/>
          <p:nvPr/>
        </p:nvSpPr>
        <p:spPr bwMode="auto">
          <a:xfrm>
            <a:off x="1654435" y="2191359"/>
            <a:ext cx="742129" cy="724185"/>
          </a:xfrm>
          <a:custGeom>
            <a:avLst/>
            <a:gdLst>
              <a:gd name="T0" fmla="*/ 4 w 52"/>
              <a:gd name="T1" fmla="*/ 4 h 51"/>
              <a:gd name="T2" fmla="*/ 18 w 52"/>
              <a:gd name="T3" fmla="*/ 4 h 51"/>
              <a:gd name="T4" fmla="*/ 48 w 52"/>
              <a:gd name="T5" fmla="*/ 33 h 51"/>
              <a:gd name="T6" fmla="*/ 48 w 52"/>
              <a:gd name="T7" fmla="*/ 47 h 51"/>
              <a:gd name="T8" fmla="*/ 35 w 52"/>
              <a:gd name="T9" fmla="*/ 47 h 51"/>
              <a:gd name="T10" fmla="*/ 4 w 52"/>
              <a:gd name="T11" fmla="*/ 18 h 51"/>
              <a:gd name="T12" fmla="*/ 4 w 52"/>
              <a:gd name="T13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1">
                <a:moveTo>
                  <a:pt x="4" y="4"/>
                </a:moveTo>
                <a:cubicBezTo>
                  <a:pt x="8" y="0"/>
                  <a:pt x="14" y="0"/>
                  <a:pt x="18" y="4"/>
                </a:cubicBezTo>
                <a:cubicBezTo>
                  <a:pt x="48" y="33"/>
                  <a:pt x="48" y="33"/>
                  <a:pt x="48" y="33"/>
                </a:cubicBezTo>
                <a:cubicBezTo>
                  <a:pt x="52" y="37"/>
                  <a:pt x="52" y="43"/>
                  <a:pt x="48" y="47"/>
                </a:cubicBezTo>
                <a:cubicBezTo>
                  <a:pt x="45" y="51"/>
                  <a:pt x="39" y="51"/>
                  <a:pt x="35" y="47"/>
                </a:cubicBezTo>
                <a:cubicBezTo>
                  <a:pt x="4" y="18"/>
                  <a:pt x="4" y="18"/>
                  <a:pt x="4" y="18"/>
                </a:cubicBezTo>
                <a:cubicBezTo>
                  <a:pt x="0" y="14"/>
                  <a:pt x="0" y="8"/>
                  <a:pt x="4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8">
            <a:extLst>
              <a:ext uri="{FF2B5EF4-FFF2-40B4-BE49-F238E27FC236}">
                <a16:creationId xmlns:a16="http://schemas.microsoft.com/office/drawing/2014/main" xmlns="" id="{774E5ABA-9416-4EA9-9496-92F67DE36CBA}"/>
              </a:ext>
            </a:extLst>
          </p:cNvPr>
          <p:cNvSpPr/>
          <p:nvPr/>
        </p:nvSpPr>
        <p:spPr bwMode="auto">
          <a:xfrm>
            <a:off x="1782609" y="3115496"/>
            <a:ext cx="728030" cy="725466"/>
          </a:xfrm>
          <a:custGeom>
            <a:avLst/>
            <a:gdLst>
              <a:gd name="T0" fmla="*/ 47 w 51"/>
              <a:gd name="T1" fmla="*/ 3 h 51"/>
              <a:gd name="T2" fmla="*/ 47 w 51"/>
              <a:gd name="T3" fmla="*/ 17 h 51"/>
              <a:gd name="T4" fmla="*/ 18 w 51"/>
              <a:gd name="T5" fmla="*/ 47 h 51"/>
              <a:gd name="T6" fmla="*/ 4 w 51"/>
              <a:gd name="T7" fmla="*/ 48 h 51"/>
              <a:gd name="T8" fmla="*/ 4 w 51"/>
              <a:gd name="T9" fmla="*/ 34 h 51"/>
              <a:gd name="T10" fmla="*/ 33 w 51"/>
              <a:gd name="T11" fmla="*/ 4 h 51"/>
              <a:gd name="T12" fmla="*/ 47 w 51"/>
              <a:gd name="T13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1">
                <a:moveTo>
                  <a:pt x="47" y="3"/>
                </a:moveTo>
                <a:cubicBezTo>
                  <a:pt x="51" y="7"/>
                  <a:pt x="51" y="13"/>
                  <a:pt x="47" y="1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51"/>
                  <a:pt x="8" y="51"/>
                  <a:pt x="4" y="48"/>
                </a:cubicBezTo>
                <a:cubicBezTo>
                  <a:pt x="0" y="44"/>
                  <a:pt x="0" y="38"/>
                  <a:pt x="4" y="34"/>
                </a:cubicBezTo>
                <a:cubicBezTo>
                  <a:pt x="33" y="4"/>
                  <a:pt x="33" y="4"/>
                  <a:pt x="33" y="4"/>
                </a:cubicBezTo>
                <a:cubicBezTo>
                  <a:pt x="37" y="0"/>
                  <a:pt x="43" y="0"/>
                  <a:pt x="47" y="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9" name="Group 21">
            <a:extLst>
              <a:ext uri="{FF2B5EF4-FFF2-40B4-BE49-F238E27FC236}">
                <a16:creationId xmlns:a16="http://schemas.microsoft.com/office/drawing/2014/main" xmlns="" id="{7ACD8F00-4CBD-4ED2-8B82-C2859156D695}"/>
              </a:ext>
            </a:extLst>
          </p:cNvPr>
          <p:cNvGrpSpPr/>
          <p:nvPr/>
        </p:nvGrpSpPr>
        <p:grpSpPr>
          <a:xfrm>
            <a:off x="998182" y="1508191"/>
            <a:ext cx="1283025" cy="1279179"/>
            <a:chOff x="693381" y="1615765"/>
            <a:chExt cx="1283025" cy="1279179"/>
          </a:xfrm>
        </p:grpSpPr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xmlns="" id="{957E7A82-734B-49F6-94BF-49B6B373188D}"/>
                </a:ext>
              </a:extLst>
            </p:cNvPr>
            <p:cNvSpPr/>
            <p:nvPr/>
          </p:nvSpPr>
          <p:spPr bwMode="auto">
            <a:xfrm>
              <a:off x="693381" y="1615765"/>
              <a:ext cx="1283025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CDA1B837-B464-49E3-805B-78236DE8F455}"/>
                </a:ext>
              </a:extLst>
            </p:cNvPr>
            <p:cNvSpPr/>
            <p:nvPr/>
          </p:nvSpPr>
          <p:spPr bwMode="auto">
            <a:xfrm>
              <a:off x="794868" y="171694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23">
            <a:extLst>
              <a:ext uri="{FF2B5EF4-FFF2-40B4-BE49-F238E27FC236}">
                <a16:creationId xmlns:a16="http://schemas.microsoft.com/office/drawing/2014/main" xmlns="" id="{E578F51C-2C46-47EE-8D93-5491C1050E59}"/>
              </a:ext>
            </a:extLst>
          </p:cNvPr>
          <p:cNvGrpSpPr/>
          <p:nvPr/>
        </p:nvGrpSpPr>
        <p:grpSpPr>
          <a:xfrm>
            <a:off x="1854387" y="2404129"/>
            <a:ext cx="1283025" cy="1279179"/>
            <a:chOff x="1549586" y="2511703"/>
            <a:chExt cx="1283025" cy="1279179"/>
          </a:xfrm>
        </p:grpSpPr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xmlns="" id="{8825FD8E-931A-478F-BDFA-E1B896B3B64C}"/>
                </a:ext>
              </a:extLst>
            </p:cNvPr>
            <p:cNvSpPr/>
            <p:nvPr/>
          </p:nvSpPr>
          <p:spPr bwMode="auto">
            <a:xfrm>
              <a:off x="1549586" y="2511703"/>
              <a:ext cx="1283025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xmlns="" id="{9C796207-6600-4558-8812-D739D5B32EAD}"/>
                </a:ext>
              </a:extLst>
            </p:cNvPr>
            <p:cNvSpPr/>
            <p:nvPr/>
          </p:nvSpPr>
          <p:spPr bwMode="auto">
            <a:xfrm>
              <a:off x="1651072" y="2610248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25">
            <a:extLst>
              <a:ext uri="{FF2B5EF4-FFF2-40B4-BE49-F238E27FC236}">
                <a16:creationId xmlns:a16="http://schemas.microsoft.com/office/drawing/2014/main" xmlns="" id="{68566ED0-4D48-4FE5-AE26-59B2CA36A16D}"/>
              </a:ext>
            </a:extLst>
          </p:cNvPr>
          <p:cNvGrpSpPr/>
          <p:nvPr/>
        </p:nvGrpSpPr>
        <p:grpSpPr>
          <a:xfrm>
            <a:off x="1012281" y="3370562"/>
            <a:ext cx="1284306" cy="1280461"/>
            <a:chOff x="707480" y="3478136"/>
            <a:chExt cx="1284306" cy="1280461"/>
          </a:xfrm>
        </p:grpSpPr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2EC612A9-206C-49D3-9C3D-A7D0BF3D1B62}"/>
                </a:ext>
              </a:extLst>
            </p:cNvPr>
            <p:cNvSpPr/>
            <p:nvPr/>
          </p:nvSpPr>
          <p:spPr bwMode="auto">
            <a:xfrm>
              <a:off x="707480" y="3478136"/>
              <a:ext cx="1284306" cy="1280461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1 h 90"/>
                <a:gd name="T4" fmla="*/ 51 w 90"/>
                <a:gd name="T5" fmla="*/ 86 h 90"/>
                <a:gd name="T6" fmla="*/ 38 w 90"/>
                <a:gd name="T7" fmla="*/ 86 h 90"/>
                <a:gd name="T8" fmla="*/ 3 w 90"/>
                <a:gd name="T9" fmla="*/ 51 h 90"/>
                <a:gd name="T10" fmla="*/ 3 w 90"/>
                <a:gd name="T11" fmla="*/ 38 h 90"/>
                <a:gd name="T12" fmla="*/ 38 w 90"/>
                <a:gd name="T13" fmla="*/ 3 h 90"/>
                <a:gd name="T14" fmla="*/ 51 w 90"/>
                <a:gd name="T15" fmla="*/ 3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1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48"/>
                    <a:pt x="0" y="42"/>
                    <a:pt x="3" y="3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2" y="0"/>
                    <a:pt x="48" y="0"/>
                    <a:pt x="51" y="3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xmlns="" id="{67A8AD45-CCAE-4C7E-9ABE-5392C255BBE1}"/>
                </a:ext>
              </a:extLst>
            </p:cNvPr>
            <p:cNvSpPr/>
            <p:nvPr/>
          </p:nvSpPr>
          <p:spPr bwMode="auto">
            <a:xfrm>
              <a:off x="809607" y="358444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27">
            <a:extLst>
              <a:ext uri="{FF2B5EF4-FFF2-40B4-BE49-F238E27FC236}">
                <a16:creationId xmlns:a16="http://schemas.microsoft.com/office/drawing/2014/main" xmlns="" id="{EC9BB3D4-1D25-4997-B585-5F1866F7DBC4}"/>
              </a:ext>
            </a:extLst>
          </p:cNvPr>
          <p:cNvGrpSpPr/>
          <p:nvPr/>
        </p:nvGrpSpPr>
        <p:grpSpPr>
          <a:xfrm>
            <a:off x="1896684" y="4295980"/>
            <a:ext cx="1284306" cy="1279179"/>
            <a:chOff x="1591883" y="4403554"/>
            <a:chExt cx="1284306" cy="1279179"/>
          </a:xfrm>
        </p:grpSpPr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xmlns="" id="{6131072E-81FE-45B1-8E63-5F501C2ED6C1}"/>
                </a:ext>
              </a:extLst>
            </p:cNvPr>
            <p:cNvSpPr/>
            <p:nvPr/>
          </p:nvSpPr>
          <p:spPr bwMode="auto">
            <a:xfrm>
              <a:off x="1591883" y="4403554"/>
              <a:ext cx="1284306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1 w 90"/>
                <a:gd name="T5" fmla="*/ 86 h 90"/>
                <a:gd name="T6" fmla="*/ 38 w 90"/>
                <a:gd name="T7" fmla="*/ 86 h 90"/>
                <a:gd name="T8" fmla="*/ 3 w 90"/>
                <a:gd name="T9" fmla="*/ 52 h 90"/>
                <a:gd name="T10" fmla="*/ 3 w 90"/>
                <a:gd name="T11" fmla="*/ 38 h 90"/>
                <a:gd name="T12" fmla="*/ 38 w 90"/>
                <a:gd name="T13" fmla="*/ 4 h 90"/>
                <a:gd name="T14" fmla="*/ 51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8"/>
                    <a:pt x="0" y="42"/>
                    <a:pt x="3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1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40" name="公众号：陈西设计之家。微信搜索即可">
              <a:extLst>
                <a:ext uri="{FF2B5EF4-FFF2-40B4-BE49-F238E27FC236}">
                  <a16:creationId xmlns:a16="http://schemas.microsoft.com/office/drawing/2014/main" xmlns="" id="{9C04A9E0-201C-420C-959F-F71D04A295CB}"/>
                </a:ext>
              </a:extLst>
            </p:cNvPr>
            <p:cNvSpPr/>
            <p:nvPr/>
          </p:nvSpPr>
          <p:spPr bwMode="auto">
            <a:xfrm>
              <a:off x="1694009" y="450473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58">
            <a:extLst>
              <a:ext uri="{FF2B5EF4-FFF2-40B4-BE49-F238E27FC236}">
                <a16:creationId xmlns:a16="http://schemas.microsoft.com/office/drawing/2014/main" xmlns="" id="{041EB02F-328B-4DDD-B0A6-49470F2E3A28}"/>
              </a:ext>
            </a:extLst>
          </p:cNvPr>
          <p:cNvGrpSpPr/>
          <p:nvPr/>
        </p:nvGrpSpPr>
        <p:grpSpPr>
          <a:xfrm>
            <a:off x="968702" y="5176538"/>
            <a:ext cx="1284306" cy="1280461"/>
            <a:chOff x="663901" y="5284112"/>
            <a:chExt cx="1284306" cy="1280461"/>
          </a:xfrm>
        </p:grpSpPr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xmlns="" id="{FC3A7E36-E50B-471E-ADB2-DFD59CECD4FA}"/>
                </a:ext>
              </a:extLst>
            </p:cNvPr>
            <p:cNvSpPr/>
            <p:nvPr/>
          </p:nvSpPr>
          <p:spPr bwMode="auto">
            <a:xfrm>
              <a:off x="663901" y="5284112"/>
              <a:ext cx="1284306" cy="1280461"/>
            </a:xfrm>
            <a:custGeom>
              <a:avLst/>
              <a:gdLst>
                <a:gd name="T0" fmla="*/ 87 w 90"/>
                <a:gd name="T1" fmla="*/ 38 h 90"/>
                <a:gd name="T2" fmla="*/ 87 w 90"/>
                <a:gd name="T3" fmla="*/ 52 h 90"/>
                <a:gd name="T4" fmla="*/ 52 w 90"/>
                <a:gd name="T5" fmla="*/ 86 h 90"/>
                <a:gd name="T6" fmla="*/ 39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9 w 90"/>
                <a:gd name="T13" fmla="*/ 4 h 90"/>
                <a:gd name="T14" fmla="*/ 52 w 90"/>
                <a:gd name="T15" fmla="*/ 4 h 90"/>
                <a:gd name="T16" fmla="*/ 87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7" y="38"/>
                  </a:moveTo>
                  <a:cubicBezTo>
                    <a:pt x="90" y="42"/>
                    <a:pt x="90" y="48"/>
                    <a:pt x="87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9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7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xmlns="" id="{AEB17435-D071-4A9A-8000-9E7D0C07663A}"/>
                </a:ext>
              </a:extLst>
            </p:cNvPr>
            <p:cNvSpPr/>
            <p:nvPr/>
          </p:nvSpPr>
          <p:spPr bwMode="auto">
            <a:xfrm>
              <a:off x="760902" y="5385935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69">
            <a:extLst>
              <a:ext uri="{FF2B5EF4-FFF2-40B4-BE49-F238E27FC236}">
                <a16:creationId xmlns:a16="http://schemas.microsoft.com/office/drawing/2014/main" xmlns="" id="{783BDF64-53A2-4B77-B030-E6344AB3C72A}"/>
              </a:ext>
            </a:extLst>
          </p:cNvPr>
          <p:cNvGrpSpPr/>
          <p:nvPr/>
        </p:nvGrpSpPr>
        <p:grpSpPr>
          <a:xfrm>
            <a:off x="4574364" y="4635877"/>
            <a:ext cx="502838" cy="584202"/>
            <a:chOff x="2593975" y="4225925"/>
            <a:chExt cx="490538" cy="569912"/>
          </a:xfrm>
          <a:solidFill>
            <a:schemeClr val="accent4"/>
          </a:solidFill>
        </p:grpSpPr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xmlns="" id="{3823FEEE-AE03-482F-9710-DB2121C8ED9C}"/>
                </a:ext>
              </a:extLst>
            </p:cNvPr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xmlns="" id="{CCB1B065-FC1E-4AC1-987D-40DBA551E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7" name="Freeform 72">
            <a:extLst>
              <a:ext uri="{FF2B5EF4-FFF2-40B4-BE49-F238E27FC236}">
                <a16:creationId xmlns:a16="http://schemas.microsoft.com/office/drawing/2014/main" xmlns="" id="{C97D1F5B-342B-4EC1-8659-9DE47F73C5EA}"/>
              </a:ext>
            </a:extLst>
          </p:cNvPr>
          <p:cNvSpPr/>
          <p:nvPr/>
        </p:nvSpPr>
        <p:spPr bwMode="auto">
          <a:xfrm>
            <a:off x="3685477" y="3733337"/>
            <a:ext cx="593966" cy="554910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</a:endParaRPr>
          </a:p>
        </p:txBody>
      </p:sp>
      <p:grpSp>
        <p:nvGrpSpPr>
          <p:cNvPr id="48" name="Group 73">
            <a:extLst>
              <a:ext uri="{FF2B5EF4-FFF2-40B4-BE49-F238E27FC236}">
                <a16:creationId xmlns:a16="http://schemas.microsoft.com/office/drawing/2014/main" xmlns="" id="{79EA2182-C2F6-4189-9669-6831B8A0EF9F}"/>
              </a:ext>
            </a:extLst>
          </p:cNvPr>
          <p:cNvGrpSpPr/>
          <p:nvPr/>
        </p:nvGrpSpPr>
        <p:grpSpPr>
          <a:xfrm>
            <a:off x="4619549" y="2824845"/>
            <a:ext cx="595594" cy="437746"/>
            <a:chOff x="685800" y="2752725"/>
            <a:chExt cx="581025" cy="427038"/>
          </a:xfrm>
          <a:solidFill>
            <a:schemeClr val="accent2"/>
          </a:solidFill>
        </p:grpSpPr>
        <p:sp>
          <p:nvSpPr>
            <p:cNvPr id="49" name="Freeform 274">
              <a:extLst>
                <a:ext uri="{FF2B5EF4-FFF2-40B4-BE49-F238E27FC236}">
                  <a16:creationId xmlns:a16="http://schemas.microsoft.com/office/drawing/2014/main" xmlns="" id="{97358027-9E50-45C0-B407-4B5D39B2A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75">
              <a:extLst>
                <a:ext uri="{FF2B5EF4-FFF2-40B4-BE49-F238E27FC236}">
                  <a16:creationId xmlns:a16="http://schemas.microsoft.com/office/drawing/2014/main" xmlns="" id="{F059FC60-8FF3-4D3B-BB56-4D4C10564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1" name="公众号：陈西设计之家。微信搜索即可">
            <a:extLst>
              <a:ext uri="{FF2B5EF4-FFF2-40B4-BE49-F238E27FC236}">
                <a16:creationId xmlns:a16="http://schemas.microsoft.com/office/drawing/2014/main" xmlns="" id="{3F618303-83EC-467B-93DD-F77664353075}"/>
              </a:ext>
            </a:extLst>
          </p:cNvPr>
          <p:cNvSpPr>
            <a:spLocks noEditPoints="1"/>
          </p:cNvSpPr>
          <p:nvPr/>
        </p:nvSpPr>
        <p:spPr bwMode="auto">
          <a:xfrm>
            <a:off x="3748922" y="1803254"/>
            <a:ext cx="513730" cy="511884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101">
            <a:extLst>
              <a:ext uri="{FF2B5EF4-FFF2-40B4-BE49-F238E27FC236}">
                <a16:creationId xmlns:a16="http://schemas.microsoft.com/office/drawing/2014/main" xmlns="" id="{AF81914A-FCBE-418A-8850-18CE235983D1}"/>
              </a:ext>
            </a:extLst>
          </p:cNvPr>
          <p:cNvSpPr/>
          <p:nvPr/>
        </p:nvSpPr>
        <p:spPr bwMode="auto">
          <a:xfrm>
            <a:off x="3645867" y="5578847"/>
            <a:ext cx="591706" cy="451302"/>
          </a:xfrm>
          <a:custGeom>
            <a:avLst/>
            <a:gdLst>
              <a:gd name="T0" fmla="*/ 2510 w 3538"/>
              <a:gd name="T1" fmla="*/ 12 h 2700"/>
              <a:gd name="T2" fmla="*/ 2653 w 3538"/>
              <a:gd name="T3" fmla="*/ 96 h 2700"/>
              <a:gd name="T4" fmla="*/ 2738 w 3538"/>
              <a:gd name="T5" fmla="*/ 241 h 2700"/>
              <a:gd name="T6" fmla="*/ 2746 w 3538"/>
              <a:gd name="T7" fmla="*/ 866 h 2700"/>
              <a:gd name="T8" fmla="*/ 2681 w 3538"/>
              <a:gd name="T9" fmla="*/ 1022 h 2700"/>
              <a:gd name="T10" fmla="*/ 2550 w 3538"/>
              <a:gd name="T11" fmla="*/ 1124 h 2700"/>
              <a:gd name="T12" fmla="*/ 1851 w 3538"/>
              <a:gd name="T13" fmla="*/ 1150 h 2700"/>
              <a:gd name="T14" fmla="*/ 2829 w 3538"/>
              <a:gd name="T15" fmla="*/ 1596 h 2700"/>
              <a:gd name="T16" fmla="*/ 2987 w 3538"/>
              <a:gd name="T17" fmla="*/ 1680 h 2700"/>
              <a:gd name="T18" fmla="*/ 3090 w 3538"/>
              <a:gd name="T19" fmla="*/ 1827 h 2700"/>
              <a:gd name="T20" fmla="*/ 3115 w 3538"/>
              <a:gd name="T21" fmla="*/ 2072 h 2700"/>
              <a:gd name="T22" fmla="*/ 3446 w 3538"/>
              <a:gd name="T23" fmla="*/ 2097 h 2700"/>
              <a:gd name="T24" fmla="*/ 3526 w 3538"/>
              <a:gd name="T25" fmla="*/ 2194 h 2700"/>
              <a:gd name="T26" fmla="*/ 3536 w 3538"/>
              <a:gd name="T27" fmla="*/ 2545 h 2700"/>
              <a:gd name="T28" fmla="*/ 3471 w 3538"/>
              <a:gd name="T29" fmla="*/ 2655 h 2700"/>
              <a:gd name="T30" fmla="*/ 3351 w 3538"/>
              <a:gd name="T31" fmla="*/ 2700 h 2700"/>
              <a:gd name="T32" fmla="*/ 2622 w 3538"/>
              <a:gd name="T33" fmla="*/ 2674 h 2700"/>
              <a:gd name="T34" fmla="*/ 2540 w 3538"/>
              <a:gd name="T35" fmla="*/ 2578 h 2700"/>
              <a:gd name="T36" fmla="*/ 2531 w 3538"/>
              <a:gd name="T37" fmla="*/ 2226 h 2700"/>
              <a:gd name="T38" fmla="*/ 2595 w 3538"/>
              <a:gd name="T39" fmla="*/ 2116 h 2700"/>
              <a:gd name="T40" fmla="*/ 2716 w 3538"/>
              <a:gd name="T41" fmla="*/ 2072 h 2700"/>
              <a:gd name="T42" fmla="*/ 2941 w 3538"/>
              <a:gd name="T43" fmla="*/ 1896 h 2700"/>
              <a:gd name="T44" fmla="*/ 2864 w 3538"/>
              <a:gd name="T45" fmla="*/ 1789 h 2700"/>
              <a:gd name="T46" fmla="*/ 2736 w 3538"/>
              <a:gd name="T47" fmla="*/ 1748 h 2700"/>
              <a:gd name="T48" fmla="*/ 2120 w 3538"/>
              <a:gd name="T49" fmla="*/ 2074 h 2700"/>
              <a:gd name="T50" fmla="*/ 2230 w 3538"/>
              <a:gd name="T51" fmla="*/ 2139 h 2700"/>
              <a:gd name="T52" fmla="*/ 2274 w 3538"/>
              <a:gd name="T53" fmla="*/ 2259 h 2700"/>
              <a:gd name="T54" fmla="*/ 2248 w 3538"/>
              <a:gd name="T55" fmla="*/ 2607 h 2700"/>
              <a:gd name="T56" fmla="*/ 2153 w 3538"/>
              <a:gd name="T57" fmla="*/ 2688 h 2700"/>
              <a:gd name="T58" fmla="*/ 1418 w 3538"/>
              <a:gd name="T59" fmla="*/ 2696 h 2700"/>
              <a:gd name="T60" fmla="*/ 1308 w 3538"/>
              <a:gd name="T61" fmla="*/ 2633 h 2700"/>
              <a:gd name="T62" fmla="*/ 1264 w 3538"/>
              <a:gd name="T63" fmla="*/ 2512 h 2700"/>
              <a:gd name="T64" fmla="*/ 1290 w 3538"/>
              <a:gd name="T65" fmla="*/ 2165 h 2700"/>
              <a:gd name="T66" fmla="*/ 1387 w 3538"/>
              <a:gd name="T67" fmla="*/ 2083 h 2700"/>
              <a:gd name="T68" fmla="*/ 1688 w 3538"/>
              <a:gd name="T69" fmla="*/ 1748 h 2700"/>
              <a:gd name="T70" fmla="*/ 704 w 3538"/>
              <a:gd name="T71" fmla="*/ 1772 h 2700"/>
              <a:gd name="T72" fmla="*/ 611 w 3538"/>
              <a:gd name="T73" fmla="*/ 1865 h 2700"/>
              <a:gd name="T74" fmla="*/ 586 w 3538"/>
              <a:gd name="T75" fmla="*/ 2072 h 2700"/>
              <a:gd name="T76" fmla="*/ 918 w 3538"/>
              <a:gd name="T77" fmla="*/ 2097 h 2700"/>
              <a:gd name="T78" fmla="*/ 998 w 3538"/>
              <a:gd name="T79" fmla="*/ 2194 h 2700"/>
              <a:gd name="T80" fmla="*/ 1007 w 3538"/>
              <a:gd name="T81" fmla="*/ 2545 h 2700"/>
              <a:gd name="T82" fmla="*/ 943 w 3538"/>
              <a:gd name="T83" fmla="*/ 2655 h 2700"/>
              <a:gd name="T84" fmla="*/ 823 w 3538"/>
              <a:gd name="T85" fmla="*/ 2700 h 2700"/>
              <a:gd name="T86" fmla="*/ 93 w 3538"/>
              <a:gd name="T87" fmla="*/ 2674 h 2700"/>
              <a:gd name="T88" fmla="*/ 12 w 3538"/>
              <a:gd name="T89" fmla="*/ 2578 h 2700"/>
              <a:gd name="T90" fmla="*/ 3 w 3538"/>
              <a:gd name="T91" fmla="*/ 2226 h 2700"/>
              <a:gd name="T92" fmla="*/ 67 w 3538"/>
              <a:gd name="T93" fmla="*/ 2116 h 2700"/>
              <a:gd name="T94" fmla="*/ 187 w 3538"/>
              <a:gd name="T95" fmla="*/ 2072 h 2700"/>
              <a:gd name="T96" fmla="*/ 436 w 3538"/>
              <a:gd name="T97" fmla="*/ 1870 h 2700"/>
              <a:gd name="T98" fmla="*/ 520 w 3538"/>
              <a:gd name="T99" fmla="*/ 1712 h 2700"/>
              <a:gd name="T100" fmla="*/ 666 w 3538"/>
              <a:gd name="T101" fmla="*/ 1610 h 2700"/>
              <a:gd name="T102" fmla="*/ 1688 w 3538"/>
              <a:gd name="T103" fmla="*/ 1584 h 2700"/>
              <a:gd name="T104" fmla="*/ 1030 w 3538"/>
              <a:gd name="T105" fmla="*/ 1138 h 2700"/>
              <a:gd name="T106" fmla="*/ 885 w 3538"/>
              <a:gd name="T107" fmla="*/ 1054 h 2700"/>
              <a:gd name="T108" fmla="*/ 801 w 3538"/>
              <a:gd name="T109" fmla="*/ 909 h 2700"/>
              <a:gd name="T110" fmla="*/ 793 w 3538"/>
              <a:gd name="T111" fmla="*/ 283 h 2700"/>
              <a:gd name="T112" fmla="*/ 857 w 3538"/>
              <a:gd name="T113" fmla="*/ 127 h 2700"/>
              <a:gd name="T114" fmla="*/ 989 w 3538"/>
              <a:gd name="T115" fmla="*/ 26 h 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38" h="2700">
                <a:moveTo>
                  <a:pt x="1116" y="0"/>
                </a:moveTo>
                <a:lnTo>
                  <a:pt x="2423" y="0"/>
                </a:lnTo>
                <a:lnTo>
                  <a:pt x="2467" y="3"/>
                </a:lnTo>
                <a:lnTo>
                  <a:pt x="2510" y="12"/>
                </a:lnTo>
                <a:lnTo>
                  <a:pt x="2550" y="26"/>
                </a:lnTo>
                <a:lnTo>
                  <a:pt x="2587" y="45"/>
                </a:lnTo>
                <a:lnTo>
                  <a:pt x="2622" y="68"/>
                </a:lnTo>
                <a:lnTo>
                  <a:pt x="2653" y="96"/>
                </a:lnTo>
                <a:lnTo>
                  <a:pt x="2681" y="127"/>
                </a:lnTo>
                <a:lnTo>
                  <a:pt x="2704" y="163"/>
                </a:lnTo>
                <a:lnTo>
                  <a:pt x="2724" y="201"/>
                </a:lnTo>
                <a:lnTo>
                  <a:pt x="2738" y="241"/>
                </a:lnTo>
                <a:lnTo>
                  <a:pt x="2746" y="283"/>
                </a:lnTo>
                <a:lnTo>
                  <a:pt x="2749" y="328"/>
                </a:lnTo>
                <a:lnTo>
                  <a:pt x="2749" y="822"/>
                </a:lnTo>
                <a:lnTo>
                  <a:pt x="2746" y="866"/>
                </a:lnTo>
                <a:lnTo>
                  <a:pt x="2738" y="909"/>
                </a:lnTo>
                <a:lnTo>
                  <a:pt x="2724" y="949"/>
                </a:lnTo>
                <a:lnTo>
                  <a:pt x="2704" y="987"/>
                </a:lnTo>
                <a:lnTo>
                  <a:pt x="2681" y="1022"/>
                </a:lnTo>
                <a:lnTo>
                  <a:pt x="2653" y="1054"/>
                </a:lnTo>
                <a:lnTo>
                  <a:pt x="2622" y="1081"/>
                </a:lnTo>
                <a:lnTo>
                  <a:pt x="2587" y="1104"/>
                </a:lnTo>
                <a:lnTo>
                  <a:pt x="2550" y="1124"/>
                </a:lnTo>
                <a:lnTo>
                  <a:pt x="2510" y="1138"/>
                </a:lnTo>
                <a:lnTo>
                  <a:pt x="2467" y="1146"/>
                </a:lnTo>
                <a:lnTo>
                  <a:pt x="2423" y="1150"/>
                </a:lnTo>
                <a:lnTo>
                  <a:pt x="1851" y="1150"/>
                </a:lnTo>
                <a:lnTo>
                  <a:pt x="1851" y="1584"/>
                </a:lnTo>
                <a:lnTo>
                  <a:pt x="2737" y="1584"/>
                </a:lnTo>
                <a:lnTo>
                  <a:pt x="2784" y="1588"/>
                </a:lnTo>
                <a:lnTo>
                  <a:pt x="2829" y="1596"/>
                </a:lnTo>
                <a:lnTo>
                  <a:pt x="2873" y="1610"/>
                </a:lnTo>
                <a:lnTo>
                  <a:pt x="2914" y="1629"/>
                </a:lnTo>
                <a:lnTo>
                  <a:pt x="2953" y="1652"/>
                </a:lnTo>
                <a:lnTo>
                  <a:pt x="2987" y="1680"/>
                </a:lnTo>
                <a:lnTo>
                  <a:pt x="3020" y="1712"/>
                </a:lnTo>
                <a:lnTo>
                  <a:pt x="3047" y="1747"/>
                </a:lnTo>
                <a:lnTo>
                  <a:pt x="3070" y="1786"/>
                </a:lnTo>
                <a:lnTo>
                  <a:pt x="3090" y="1827"/>
                </a:lnTo>
                <a:lnTo>
                  <a:pt x="3104" y="1870"/>
                </a:lnTo>
                <a:lnTo>
                  <a:pt x="3112" y="1917"/>
                </a:lnTo>
                <a:lnTo>
                  <a:pt x="3115" y="1964"/>
                </a:lnTo>
                <a:lnTo>
                  <a:pt x="3115" y="2072"/>
                </a:lnTo>
                <a:lnTo>
                  <a:pt x="3351" y="2072"/>
                </a:lnTo>
                <a:lnTo>
                  <a:pt x="3384" y="2074"/>
                </a:lnTo>
                <a:lnTo>
                  <a:pt x="3417" y="2084"/>
                </a:lnTo>
                <a:lnTo>
                  <a:pt x="3446" y="2097"/>
                </a:lnTo>
                <a:lnTo>
                  <a:pt x="3471" y="2116"/>
                </a:lnTo>
                <a:lnTo>
                  <a:pt x="3494" y="2139"/>
                </a:lnTo>
                <a:lnTo>
                  <a:pt x="3513" y="2165"/>
                </a:lnTo>
                <a:lnTo>
                  <a:pt x="3526" y="2194"/>
                </a:lnTo>
                <a:lnTo>
                  <a:pt x="3536" y="2226"/>
                </a:lnTo>
                <a:lnTo>
                  <a:pt x="3538" y="2259"/>
                </a:lnTo>
                <a:lnTo>
                  <a:pt x="3538" y="2512"/>
                </a:lnTo>
                <a:lnTo>
                  <a:pt x="3536" y="2545"/>
                </a:lnTo>
                <a:lnTo>
                  <a:pt x="3526" y="2578"/>
                </a:lnTo>
                <a:lnTo>
                  <a:pt x="3512" y="2607"/>
                </a:lnTo>
                <a:lnTo>
                  <a:pt x="3494" y="2633"/>
                </a:lnTo>
                <a:lnTo>
                  <a:pt x="3471" y="2655"/>
                </a:lnTo>
                <a:lnTo>
                  <a:pt x="3446" y="2674"/>
                </a:lnTo>
                <a:lnTo>
                  <a:pt x="3417" y="2688"/>
                </a:lnTo>
                <a:lnTo>
                  <a:pt x="3384" y="2696"/>
                </a:lnTo>
                <a:lnTo>
                  <a:pt x="3351" y="2700"/>
                </a:lnTo>
                <a:lnTo>
                  <a:pt x="2716" y="2700"/>
                </a:lnTo>
                <a:lnTo>
                  <a:pt x="2682" y="2696"/>
                </a:lnTo>
                <a:lnTo>
                  <a:pt x="2651" y="2688"/>
                </a:lnTo>
                <a:lnTo>
                  <a:pt x="2622" y="2674"/>
                </a:lnTo>
                <a:lnTo>
                  <a:pt x="2595" y="2655"/>
                </a:lnTo>
                <a:lnTo>
                  <a:pt x="2572" y="2633"/>
                </a:lnTo>
                <a:lnTo>
                  <a:pt x="2554" y="2607"/>
                </a:lnTo>
                <a:lnTo>
                  <a:pt x="2540" y="2578"/>
                </a:lnTo>
                <a:lnTo>
                  <a:pt x="2531" y="2545"/>
                </a:lnTo>
                <a:lnTo>
                  <a:pt x="2528" y="2512"/>
                </a:lnTo>
                <a:lnTo>
                  <a:pt x="2528" y="2259"/>
                </a:lnTo>
                <a:lnTo>
                  <a:pt x="2531" y="2226"/>
                </a:lnTo>
                <a:lnTo>
                  <a:pt x="2540" y="2194"/>
                </a:lnTo>
                <a:lnTo>
                  <a:pt x="2554" y="2165"/>
                </a:lnTo>
                <a:lnTo>
                  <a:pt x="2572" y="2139"/>
                </a:lnTo>
                <a:lnTo>
                  <a:pt x="2595" y="2116"/>
                </a:lnTo>
                <a:lnTo>
                  <a:pt x="2622" y="2097"/>
                </a:lnTo>
                <a:lnTo>
                  <a:pt x="2651" y="2084"/>
                </a:lnTo>
                <a:lnTo>
                  <a:pt x="2682" y="2074"/>
                </a:lnTo>
                <a:lnTo>
                  <a:pt x="2716" y="2072"/>
                </a:lnTo>
                <a:lnTo>
                  <a:pt x="2952" y="2072"/>
                </a:lnTo>
                <a:lnTo>
                  <a:pt x="2952" y="1964"/>
                </a:lnTo>
                <a:lnTo>
                  <a:pt x="2949" y="1929"/>
                </a:lnTo>
                <a:lnTo>
                  <a:pt x="2941" y="1896"/>
                </a:lnTo>
                <a:lnTo>
                  <a:pt x="2928" y="1865"/>
                </a:lnTo>
                <a:lnTo>
                  <a:pt x="2910" y="1837"/>
                </a:lnTo>
                <a:lnTo>
                  <a:pt x="2888" y="1811"/>
                </a:lnTo>
                <a:lnTo>
                  <a:pt x="2864" y="1789"/>
                </a:lnTo>
                <a:lnTo>
                  <a:pt x="2836" y="1772"/>
                </a:lnTo>
                <a:lnTo>
                  <a:pt x="2805" y="1759"/>
                </a:lnTo>
                <a:lnTo>
                  <a:pt x="2771" y="1750"/>
                </a:lnTo>
                <a:lnTo>
                  <a:pt x="2736" y="1748"/>
                </a:lnTo>
                <a:lnTo>
                  <a:pt x="1851" y="1748"/>
                </a:lnTo>
                <a:lnTo>
                  <a:pt x="1851" y="2072"/>
                </a:lnTo>
                <a:lnTo>
                  <a:pt x="2087" y="2072"/>
                </a:lnTo>
                <a:lnTo>
                  <a:pt x="2120" y="2074"/>
                </a:lnTo>
                <a:lnTo>
                  <a:pt x="2153" y="2083"/>
                </a:lnTo>
                <a:lnTo>
                  <a:pt x="2182" y="2097"/>
                </a:lnTo>
                <a:lnTo>
                  <a:pt x="2207" y="2116"/>
                </a:lnTo>
                <a:lnTo>
                  <a:pt x="2230" y="2139"/>
                </a:lnTo>
                <a:lnTo>
                  <a:pt x="2248" y="2165"/>
                </a:lnTo>
                <a:lnTo>
                  <a:pt x="2262" y="2194"/>
                </a:lnTo>
                <a:lnTo>
                  <a:pt x="2271" y="2226"/>
                </a:lnTo>
                <a:lnTo>
                  <a:pt x="2274" y="2259"/>
                </a:lnTo>
                <a:lnTo>
                  <a:pt x="2274" y="2512"/>
                </a:lnTo>
                <a:lnTo>
                  <a:pt x="2271" y="2545"/>
                </a:lnTo>
                <a:lnTo>
                  <a:pt x="2262" y="2578"/>
                </a:lnTo>
                <a:lnTo>
                  <a:pt x="2248" y="2607"/>
                </a:lnTo>
                <a:lnTo>
                  <a:pt x="2230" y="2633"/>
                </a:lnTo>
                <a:lnTo>
                  <a:pt x="2207" y="2655"/>
                </a:lnTo>
                <a:lnTo>
                  <a:pt x="2182" y="2674"/>
                </a:lnTo>
                <a:lnTo>
                  <a:pt x="2153" y="2688"/>
                </a:lnTo>
                <a:lnTo>
                  <a:pt x="2120" y="2696"/>
                </a:lnTo>
                <a:lnTo>
                  <a:pt x="2087" y="2700"/>
                </a:lnTo>
                <a:lnTo>
                  <a:pt x="1452" y="2700"/>
                </a:lnTo>
                <a:lnTo>
                  <a:pt x="1418" y="2696"/>
                </a:lnTo>
                <a:lnTo>
                  <a:pt x="1387" y="2688"/>
                </a:lnTo>
                <a:lnTo>
                  <a:pt x="1358" y="2674"/>
                </a:lnTo>
                <a:lnTo>
                  <a:pt x="1331" y="2655"/>
                </a:lnTo>
                <a:lnTo>
                  <a:pt x="1308" y="2633"/>
                </a:lnTo>
                <a:lnTo>
                  <a:pt x="1290" y="2607"/>
                </a:lnTo>
                <a:lnTo>
                  <a:pt x="1276" y="2578"/>
                </a:lnTo>
                <a:lnTo>
                  <a:pt x="1267" y="2545"/>
                </a:lnTo>
                <a:lnTo>
                  <a:pt x="1264" y="2512"/>
                </a:lnTo>
                <a:lnTo>
                  <a:pt x="1264" y="2259"/>
                </a:lnTo>
                <a:lnTo>
                  <a:pt x="1267" y="2226"/>
                </a:lnTo>
                <a:lnTo>
                  <a:pt x="1276" y="2194"/>
                </a:lnTo>
                <a:lnTo>
                  <a:pt x="1290" y="2165"/>
                </a:lnTo>
                <a:lnTo>
                  <a:pt x="1308" y="2139"/>
                </a:lnTo>
                <a:lnTo>
                  <a:pt x="1331" y="2116"/>
                </a:lnTo>
                <a:lnTo>
                  <a:pt x="1358" y="2097"/>
                </a:lnTo>
                <a:lnTo>
                  <a:pt x="1387" y="2083"/>
                </a:lnTo>
                <a:lnTo>
                  <a:pt x="1418" y="2074"/>
                </a:lnTo>
                <a:lnTo>
                  <a:pt x="1452" y="2072"/>
                </a:lnTo>
                <a:lnTo>
                  <a:pt x="1688" y="2072"/>
                </a:lnTo>
                <a:lnTo>
                  <a:pt x="1688" y="1748"/>
                </a:lnTo>
                <a:lnTo>
                  <a:pt x="803" y="1748"/>
                </a:lnTo>
                <a:lnTo>
                  <a:pt x="767" y="1750"/>
                </a:lnTo>
                <a:lnTo>
                  <a:pt x="735" y="1759"/>
                </a:lnTo>
                <a:lnTo>
                  <a:pt x="704" y="1772"/>
                </a:lnTo>
                <a:lnTo>
                  <a:pt x="676" y="1789"/>
                </a:lnTo>
                <a:lnTo>
                  <a:pt x="650" y="1811"/>
                </a:lnTo>
                <a:lnTo>
                  <a:pt x="628" y="1837"/>
                </a:lnTo>
                <a:lnTo>
                  <a:pt x="611" y="1865"/>
                </a:lnTo>
                <a:lnTo>
                  <a:pt x="598" y="1896"/>
                </a:lnTo>
                <a:lnTo>
                  <a:pt x="590" y="1929"/>
                </a:lnTo>
                <a:lnTo>
                  <a:pt x="586" y="1964"/>
                </a:lnTo>
                <a:lnTo>
                  <a:pt x="586" y="2072"/>
                </a:lnTo>
                <a:lnTo>
                  <a:pt x="823" y="2072"/>
                </a:lnTo>
                <a:lnTo>
                  <a:pt x="856" y="2074"/>
                </a:lnTo>
                <a:lnTo>
                  <a:pt x="889" y="2084"/>
                </a:lnTo>
                <a:lnTo>
                  <a:pt x="918" y="2097"/>
                </a:lnTo>
                <a:lnTo>
                  <a:pt x="943" y="2116"/>
                </a:lnTo>
                <a:lnTo>
                  <a:pt x="966" y="2139"/>
                </a:lnTo>
                <a:lnTo>
                  <a:pt x="984" y="2165"/>
                </a:lnTo>
                <a:lnTo>
                  <a:pt x="998" y="2194"/>
                </a:lnTo>
                <a:lnTo>
                  <a:pt x="1007" y="2226"/>
                </a:lnTo>
                <a:lnTo>
                  <a:pt x="1010" y="2259"/>
                </a:lnTo>
                <a:lnTo>
                  <a:pt x="1010" y="2512"/>
                </a:lnTo>
                <a:lnTo>
                  <a:pt x="1007" y="2545"/>
                </a:lnTo>
                <a:lnTo>
                  <a:pt x="998" y="2578"/>
                </a:lnTo>
                <a:lnTo>
                  <a:pt x="984" y="2607"/>
                </a:lnTo>
                <a:lnTo>
                  <a:pt x="966" y="2633"/>
                </a:lnTo>
                <a:lnTo>
                  <a:pt x="943" y="2655"/>
                </a:lnTo>
                <a:lnTo>
                  <a:pt x="918" y="2674"/>
                </a:lnTo>
                <a:lnTo>
                  <a:pt x="889" y="2688"/>
                </a:lnTo>
                <a:lnTo>
                  <a:pt x="856" y="2696"/>
                </a:lnTo>
                <a:lnTo>
                  <a:pt x="823" y="2700"/>
                </a:lnTo>
                <a:lnTo>
                  <a:pt x="187" y="2700"/>
                </a:lnTo>
                <a:lnTo>
                  <a:pt x="154" y="2696"/>
                </a:lnTo>
                <a:lnTo>
                  <a:pt x="123" y="2688"/>
                </a:lnTo>
                <a:lnTo>
                  <a:pt x="93" y="2674"/>
                </a:lnTo>
                <a:lnTo>
                  <a:pt x="67" y="2655"/>
                </a:lnTo>
                <a:lnTo>
                  <a:pt x="44" y="2633"/>
                </a:lnTo>
                <a:lnTo>
                  <a:pt x="26" y="2607"/>
                </a:lnTo>
                <a:lnTo>
                  <a:pt x="12" y="2578"/>
                </a:lnTo>
                <a:lnTo>
                  <a:pt x="3" y="2545"/>
                </a:lnTo>
                <a:lnTo>
                  <a:pt x="0" y="2512"/>
                </a:lnTo>
                <a:lnTo>
                  <a:pt x="0" y="2259"/>
                </a:lnTo>
                <a:lnTo>
                  <a:pt x="3" y="2226"/>
                </a:lnTo>
                <a:lnTo>
                  <a:pt x="12" y="2194"/>
                </a:lnTo>
                <a:lnTo>
                  <a:pt x="26" y="2165"/>
                </a:lnTo>
                <a:lnTo>
                  <a:pt x="44" y="2139"/>
                </a:lnTo>
                <a:lnTo>
                  <a:pt x="67" y="2116"/>
                </a:lnTo>
                <a:lnTo>
                  <a:pt x="93" y="2097"/>
                </a:lnTo>
                <a:lnTo>
                  <a:pt x="123" y="2084"/>
                </a:lnTo>
                <a:lnTo>
                  <a:pt x="154" y="2074"/>
                </a:lnTo>
                <a:lnTo>
                  <a:pt x="187" y="2072"/>
                </a:lnTo>
                <a:lnTo>
                  <a:pt x="424" y="2072"/>
                </a:lnTo>
                <a:lnTo>
                  <a:pt x="424" y="1964"/>
                </a:lnTo>
                <a:lnTo>
                  <a:pt x="427" y="1917"/>
                </a:lnTo>
                <a:lnTo>
                  <a:pt x="436" y="1870"/>
                </a:lnTo>
                <a:lnTo>
                  <a:pt x="449" y="1827"/>
                </a:lnTo>
                <a:lnTo>
                  <a:pt x="468" y="1786"/>
                </a:lnTo>
                <a:lnTo>
                  <a:pt x="492" y="1747"/>
                </a:lnTo>
                <a:lnTo>
                  <a:pt x="520" y="1712"/>
                </a:lnTo>
                <a:lnTo>
                  <a:pt x="551" y="1680"/>
                </a:lnTo>
                <a:lnTo>
                  <a:pt x="586" y="1652"/>
                </a:lnTo>
                <a:lnTo>
                  <a:pt x="624" y="1629"/>
                </a:lnTo>
                <a:lnTo>
                  <a:pt x="666" y="1610"/>
                </a:lnTo>
                <a:lnTo>
                  <a:pt x="709" y="1596"/>
                </a:lnTo>
                <a:lnTo>
                  <a:pt x="755" y="1588"/>
                </a:lnTo>
                <a:lnTo>
                  <a:pt x="803" y="1584"/>
                </a:lnTo>
                <a:lnTo>
                  <a:pt x="1688" y="1584"/>
                </a:lnTo>
                <a:lnTo>
                  <a:pt x="1688" y="1150"/>
                </a:lnTo>
                <a:lnTo>
                  <a:pt x="1116" y="1150"/>
                </a:lnTo>
                <a:lnTo>
                  <a:pt x="1071" y="1146"/>
                </a:lnTo>
                <a:lnTo>
                  <a:pt x="1030" y="1138"/>
                </a:lnTo>
                <a:lnTo>
                  <a:pt x="989" y="1124"/>
                </a:lnTo>
                <a:lnTo>
                  <a:pt x="951" y="1104"/>
                </a:lnTo>
                <a:lnTo>
                  <a:pt x="917" y="1081"/>
                </a:lnTo>
                <a:lnTo>
                  <a:pt x="885" y="1054"/>
                </a:lnTo>
                <a:lnTo>
                  <a:pt x="857" y="1022"/>
                </a:lnTo>
                <a:lnTo>
                  <a:pt x="834" y="987"/>
                </a:lnTo>
                <a:lnTo>
                  <a:pt x="815" y="949"/>
                </a:lnTo>
                <a:lnTo>
                  <a:pt x="801" y="909"/>
                </a:lnTo>
                <a:lnTo>
                  <a:pt x="793" y="866"/>
                </a:lnTo>
                <a:lnTo>
                  <a:pt x="790" y="822"/>
                </a:lnTo>
                <a:lnTo>
                  <a:pt x="790" y="328"/>
                </a:lnTo>
                <a:lnTo>
                  <a:pt x="793" y="283"/>
                </a:lnTo>
                <a:lnTo>
                  <a:pt x="801" y="241"/>
                </a:lnTo>
                <a:lnTo>
                  <a:pt x="815" y="201"/>
                </a:lnTo>
                <a:lnTo>
                  <a:pt x="834" y="163"/>
                </a:lnTo>
                <a:lnTo>
                  <a:pt x="857" y="127"/>
                </a:lnTo>
                <a:lnTo>
                  <a:pt x="885" y="96"/>
                </a:lnTo>
                <a:lnTo>
                  <a:pt x="917" y="68"/>
                </a:lnTo>
                <a:lnTo>
                  <a:pt x="951" y="45"/>
                </a:lnTo>
                <a:lnTo>
                  <a:pt x="989" y="26"/>
                </a:lnTo>
                <a:lnTo>
                  <a:pt x="1030" y="12"/>
                </a:lnTo>
                <a:lnTo>
                  <a:pt x="1071" y="3"/>
                </a:lnTo>
                <a:lnTo>
                  <a:pt x="1116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Inhaltsplatzhalter 4">
            <a:extLst>
              <a:ext uri="{FF2B5EF4-FFF2-40B4-BE49-F238E27FC236}">
                <a16:creationId xmlns:a16="http://schemas.microsoft.com/office/drawing/2014/main" xmlns="" id="{50812F93-1D1F-43C9-888B-E1F752205603}"/>
              </a:ext>
            </a:extLst>
          </p:cNvPr>
          <p:cNvSpPr txBox="1"/>
          <p:nvPr/>
        </p:nvSpPr>
        <p:spPr>
          <a:xfrm>
            <a:off x="5596555" y="18424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6" name="Inhaltsplatzhalter 4">
            <a:extLst>
              <a:ext uri="{FF2B5EF4-FFF2-40B4-BE49-F238E27FC236}">
                <a16:creationId xmlns:a16="http://schemas.microsoft.com/office/drawing/2014/main" xmlns="" id="{226162C8-77AC-493B-A986-3D0E74535ECD}"/>
              </a:ext>
            </a:extLst>
          </p:cNvPr>
          <p:cNvSpPr txBox="1"/>
          <p:nvPr/>
        </p:nvSpPr>
        <p:spPr>
          <a:xfrm>
            <a:off x="5596555" y="28243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8" name="公众号：陈西设计之家。微信搜索即可">
            <a:extLst>
              <a:ext uri="{FF2B5EF4-FFF2-40B4-BE49-F238E27FC236}">
                <a16:creationId xmlns:a16="http://schemas.microsoft.com/office/drawing/2014/main" xmlns="" id="{97BCFFD8-F05E-46B5-9D0C-647C88618EB8}"/>
              </a:ext>
            </a:extLst>
          </p:cNvPr>
          <p:cNvSpPr txBox="1"/>
          <p:nvPr/>
        </p:nvSpPr>
        <p:spPr>
          <a:xfrm>
            <a:off x="5596555" y="38062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0" name="Inhaltsplatzhalter 4">
            <a:extLst>
              <a:ext uri="{FF2B5EF4-FFF2-40B4-BE49-F238E27FC236}">
                <a16:creationId xmlns:a16="http://schemas.microsoft.com/office/drawing/2014/main" xmlns="" id="{D052494E-58E5-47D5-A925-283B05D8B4F3}"/>
              </a:ext>
            </a:extLst>
          </p:cNvPr>
          <p:cNvSpPr txBox="1"/>
          <p:nvPr/>
        </p:nvSpPr>
        <p:spPr>
          <a:xfrm>
            <a:off x="5596555" y="47881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62" name="Inhaltsplatzhalter 4">
            <a:extLst>
              <a:ext uri="{FF2B5EF4-FFF2-40B4-BE49-F238E27FC236}">
                <a16:creationId xmlns:a16="http://schemas.microsoft.com/office/drawing/2014/main" xmlns="" id="{553BF274-296A-437E-9A51-0855D84F0CB6}"/>
              </a:ext>
            </a:extLst>
          </p:cNvPr>
          <p:cNvSpPr txBox="1"/>
          <p:nvPr/>
        </p:nvSpPr>
        <p:spPr>
          <a:xfrm>
            <a:off x="5596555" y="577002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5"/>
                </a:solidFill>
                <a:latin typeface="+mj-lt"/>
              </a:rPr>
              <a:t>90%</a:t>
            </a:r>
            <a:endParaRPr lang="en-US" sz="280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02A781F9-893C-4D31-BA6A-B9F1610BCFF2}"/>
              </a:ext>
            </a:extLst>
          </p:cNvPr>
          <p:cNvSpPr txBox="1"/>
          <p:nvPr/>
        </p:nvSpPr>
        <p:spPr>
          <a:xfrm>
            <a:off x="6708245" y="1799818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D47C6CB5-5B6F-45B0-BC64-A3685DAB835B}"/>
              </a:ext>
            </a:extLst>
          </p:cNvPr>
          <p:cNvSpPr txBox="1"/>
          <p:nvPr/>
        </p:nvSpPr>
        <p:spPr>
          <a:xfrm>
            <a:off x="6708245" y="2086108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5" name="TextBox 60">
            <a:extLst>
              <a:ext uri="{FF2B5EF4-FFF2-40B4-BE49-F238E27FC236}">
                <a16:creationId xmlns:a16="http://schemas.microsoft.com/office/drawing/2014/main" xmlns="" id="{9275B36C-0E97-4E7B-90BB-92094181ECD5}"/>
              </a:ext>
            </a:extLst>
          </p:cNvPr>
          <p:cNvSpPr txBox="1"/>
          <p:nvPr/>
        </p:nvSpPr>
        <p:spPr>
          <a:xfrm>
            <a:off x="6708245" y="2811931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66" name="TextBox 57">
            <a:extLst>
              <a:ext uri="{FF2B5EF4-FFF2-40B4-BE49-F238E27FC236}">
                <a16:creationId xmlns:a16="http://schemas.microsoft.com/office/drawing/2014/main" xmlns="" id="{D6CD58DD-549A-4A1F-AA1C-817EB0F36252}"/>
              </a:ext>
            </a:extLst>
          </p:cNvPr>
          <p:cNvSpPr txBox="1"/>
          <p:nvPr/>
        </p:nvSpPr>
        <p:spPr>
          <a:xfrm>
            <a:off x="6708245" y="3098221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7" name="TextBox 60">
            <a:extLst>
              <a:ext uri="{FF2B5EF4-FFF2-40B4-BE49-F238E27FC236}">
                <a16:creationId xmlns:a16="http://schemas.microsoft.com/office/drawing/2014/main" xmlns="" id="{5358C1A5-9C90-4DB3-9925-96E46BEEB78B}"/>
              </a:ext>
            </a:extLst>
          </p:cNvPr>
          <p:cNvSpPr txBox="1"/>
          <p:nvPr/>
        </p:nvSpPr>
        <p:spPr>
          <a:xfrm>
            <a:off x="6708245" y="3728113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68" name="TextBox 57">
            <a:extLst>
              <a:ext uri="{FF2B5EF4-FFF2-40B4-BE49-F238E27FC236}">
                <a16:creationId xmlns:a16="http://schemas.microsoft.com/office/drawing/2014/main" xmlns="" id="{3FB0E091-1AB9-4406-86CB-B9484A7F5602}"/>
              </a:ext>
            </a:extLst>
          </p:cNvPr>
          <p:cNvSpPr txBox="1"/>
          <p:nvPr/>
        </p:nvSpPr>
        <p:spPr>
          <a:xfrm>
            <a:off x="6708245" y="4014403"/>
            <a:ext cx="474867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公众号陈西设计之家，有很多干货教程以及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源文件可以下载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xmlns="" id="{60771322-6DAF-42AB-95E0-682D958C9F28}"/>
              </a:ext>
            </a:extLst>
          </p:cNvPr>
          <p:cNvSpPr txBox="1"/>
          <p:nvPr/>
        </p:nvSpPr>
        <p:spPr>
          <a:xfrm>
            <a:off x="6708245" y="4765099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70" name="TextBox 57">
            <a:extLst>
              <a:ext uri="{FF2B5EF4-FFF2-40B4-BE49-F238E27FC236}">
                <a16:creationId xmlns:a16="http://schemas.microsoft.com/office/drawing/2014/main" xmlns="" id="{F40A22A3-8F33-4A66-925C-0B64F03693EA}"/>
              </a:ext>
            </a:extLst>
          </p:cNvPr>
          <p:cNvSpPr txBox="1"/>
          <p:nvPr/>
        </p:nvSpPr>
        <p:spPr>
          <a:xfrm>
            <a:off x="6708245" y="5051389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1" name="TextBox 60">
            <a:extLst>
              <a:ext uri="{FF2B5EF4-FFF2-40B4-BE49-F238E27FC236}">
                <a16:creationId xmlns:a16="http://schemas.microsoft.com/office/drawing/2014/main" xmlns="" id="{82B8E277-FD98-4218-8B9F-5B16E8A05DF9}"/>
              </a:ext>
            </a:extLst>
          </p:cNvPr>
          <p:cNvSpPr txBox="1"/>
          <p:nvPr/>
        </p:nvSpPr>
        <p:spPr>
          <a:xfrm>
            <a:off x="6708245" y="573153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/>
                </a:solidFill>
              </a:rPr>
              <a:t>添加标题啦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72" name="TextBox 57">
            <a:extLst>
              <a:ext uri="{FF2B5EF4-FFF2-40B4-BE49-F238E27FC236}">
                <a16:creationId xmlns:a16="http://schemas.microsoft.com/office/drawing/2014/main" xmlns="" id="{EB8CB6A5-75E8-4C5F-82F3-2EAB0FE794DE}"/>
              </a:ext>
            </a:extLst>
          </p:cNvPr>
          <p:cNvSpPr txBox="1"/>
          <p:nvPr/>
        </p:nvSpPr>
        <p:spPr>
          <a:xfrm>
            <a:off x="6708245" y="6017822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230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47" name="Arc 226">
            <a:extLst>
              <a:ext uri="{FF2B5EF4-FFF2-40B4-BE49-F238E27FC236}">
                <a16:creationId xmlns:a16="http://schemas.microsoft.com/office/drawing/2014/main" xmlns="" id="{BB081858-A8B8-4F5D-91B1-F77A6BD402A0}"/>
              </a:ext>
            </a:extLst>
          </p:cNvPr>
          <p:cNvSpPr/>
          <p:nvPr/>
        </p:nvSpPr>
        <p:spPr>
          <a:xfrm>
            <a:off x="-252455" y="1909477"/>
            <a:ext cx="4465864" cy="4465861"/>
          </a:xfrm>
          <a:prstGeom prst="arc">
            <a:avLst>
              <a:gd name="adj1" fmla="val 14675755"/>
              <a:gd name="adj2" fmla="val 6899627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206">
            <a:extLst>
              <a:ext uri="{FF2B5EF4-FFF2-40B4-BE49-F238E27FC236}">
                <a16:creationId xmlns:a16="http://schemas.microsoft.com/office/drawing/2014/main" xmlns="" id="{A66348C9-1C83-448D-83D5-8F923026C621}"/>
              </a:ext>
            </a:extLst>
          </p:cNvPr>
          <p:cNvGrpSpPr/>
          <p:nvPr/>
        </p:nvGrpSpPr>
        <p:grpSpPr>
          <a:xfrm>
            <a:off x="4575496" y="1897818"/>
            <a:ext cx="922491" cy="922489"/>
            <a:chOff x="7747001" y="696914"/>
            <a:chExt cx="1130300" cy="1130298"/>
          </a:xfrm>
        </p:grpSpPr>
        <p:sp>
          <p:nvSpPr>
            <p:cNvPr id="49" name="Oval 5">
              <a:extLst>
                <a:ext uri="{FF2B5EF4-FFF2-40B4-BE49-F238E27FC236}">
                  <a16:creationId xmlns:a16="http://schemas.microsoft.com/office/drawing/2014/main" xmlns="" id="{5A56AA1A-AF9A-48CF-AF04-45A49B003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7014" y="796926"/>
              <a:ext cx="930275" cy="9302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Oval 5">
              <a:extLst>
                <a:ext uri="{FF2B5EF4-FFF2-40B4-BE49-F238E27FC236}">
                  <a16:creationId xmlns:a16="http://schemas.microsoft.com/office/drawing/2014/main" xmlns="" id="{43F09D23-C06D-4B87-9AA4-4B97519A3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7001" y="696914"/>
              <a:ext cx="1130300" cy="1130298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1" name="Oval 202">
            <a:extLst>
              <a:ext uri="{FF2B5EF4-FFF2-40B4-BE49-F238E27FC236}">
                <a16:creationId xmlns:a16="http://schemas.microsoft.com/office/drawing/2014/main" xmlns="" id="{28A0DCA4-1E52-4E44-A49E-F7757E9496F0}"/>
              </a:ext>
            </a:extLst>
          </p:cNvPr>
          <p:cNvSpPr/>
          <p:nvPr/>
        </p:nvSpPr>
        <p:spPr>
          <a:xfrm>
            <a:off x="3211195" y="2254116"/>
            <a:ext cx="217666" cy="21766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203">
            <a:extLst>
              <a:ext uri="{FF2B5EF4-FFF2-40B4-BE49-F238E27FC236}">
                <a16:creationId xmlns:a16="http://schemas.microsoft.com/office/drawing/2014/main" xmlns="" id="{B61D81BB-6F40-4B9B-A7CF-46DFC0BF2B4B}"/>
              </a:ext>
            </a:extLst>
          </p:cNvPr>
          <p:cNvSpPr/>
          <p:nvPr/>
        </p:nvSpPr>
        <p:spPr>
          <a:xfrm>
            <a:off x="4042344" y="3435085"/>
            <a:ext cx="217666" cy="21766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204">
            <a:extLst>
              <a:ext uri="{FF2B5EF4-FFF2-40B4-BE49-F238E27FC236}">
                <a16:creationId xmlns:a16="http://schemas.microsoft.com/office/drawing/2014/main" xmlns="" id="{4A1C9C97-CF65-4B80-810D-B8CBAA3033FC}"/>
              </a:ext>
            </a:extLst>
          </p:cNvPr>
          <p:cNvSpPr/>
          <p:nvPr/>
        </p:nvSpPr>
        <p:spPr>
          <a:xfrm>
            <a:off x="4049470" y="4608928"/>
            <a:ext cx="217666" cy="21766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205">
            <a:extLst>
              <a:ext uri="{FF2B5EF4-FFF2-40B4-BE49-F238E27FC236}">
                <a16:creationId xmlns:a16="http://schemas.microsoft.com/office/drawing/2014/main" xmlns="" id="{F0365458-FA28-4E66-A8B3-3ACF5AFE3EBA}"/>
              </a:ext>
            </a:extLst>
          </p:cNvPr>
          <p:cNvSpPr/>
          <p:nvPr/>
        </p:nvSpPr>
        <p:spPr>
          <a:xfrm>
            <a:off x="3234516" y="5782770"/>
            <a:ext cx="217666" cy="21766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4">
            <a:extLst>
              <a:ext uri="{FF2B5EF4-FFF2-40B4-BE49-F238E27FC236}">
                <a16:creationId xmlns:a16="http://schemas.microsoft.com/office/drawing/2014/main" xmlns="" id="{7DF265B5-9C99-479B-81DA-085C93BCBA04}"/>
              </a:ext>
            </a:extLst>
          </p:cNvPr>
          <p:cNvGrpSpPr/>
          <p:nvPr/>
        </p:nvGrpSpPr>
        <p:grpSpPr>
          <a:xfrm>
            <a:off x="4575496" y="3082674"/>
            <a:ext cx="922491" cy="922489"/>
            <a:chOff x="4432064" y="3082674"/>
            <a:chExt cx="922491" cy="922489"/>
          </a:xfrm>
        </p:grpSpPr>
        <p:sp>
          <p:nvSpPr>
            <p:cNvPr id="56" name="Oval 5">
              <a:extLst>
                <a:ext uri="{FF2B5EF4-FFF2-40B4-BE49-F238E27FC236}">
                  <a16:creationId xmlns:a16="http://schemas.microsoft.com/office/drawing/2014/main" xmlns="" id="{4BB5B219-5F98-402F-890F-025E45B8A2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3164299"/>
              <a:ext cx="759241" cy="759241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Oval 5">
              <a:extLst>
                <a:ext uri="{FF2B5EF4-FFF2-40B4-BE49-F238E27FC236}">
                  <a16:creationId xmlns:a16="http://schemas.microsoft.com/office/drawing/2014/main" xmlns="" id="{D2052AFA-F223-40D3-A8FA-CD50D8675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3082674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8" name="Group 5">
            <a:extLst>
              <a:ext uri="{FF2B5EF4-FFF2-40B4-BE49-F238E27FC236}">
                <a16:creationId xmlns:a16="http://schemas.microsoft.com/office/drawing/2014/main" xmlns="" id="{170BDC11-B405-425A-BC30-51B1B24B6202}"/>
              </a:ext>
            </a:extLst>
          </p:cNvPr>
          <p:cNvGrpSpPr/>
          <p:nvPr/>
        </p:nvGrpSpPr>
        <p:grpSpPr>
          <a:xfrm>
            <a:off x="4575496" y="4256516"/>
            <a:ext cx="922491" cy="922489"/>
            <a:chOff x="4432064" y="4256516"/>
            <a:chExt cx="922491" cy="922489"/>
          </a:xfrm>
        </p:grpSpPr>
        <p:sp>
          <p:nvSpPr>
            <p:cNvPr id="59" name="Oval 5">
              <a:extLst>
                <a:ext uri="{FF2B5EF4-FFF2-40B4-BE49-F238E27FC236}">
                  <a16:creationId xmlns:a16="http://schemas.microsoft.com/office/drawing/2014/main" xmlns="" id="{23DFC644-9CF3-448A-9B0C-8D129960C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4338141"/>
              <a:ext cx="759241" cy="759241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Oval 5">
              <a:extLst>
                <a:ext uri="{FF2B5EF4-FFF2-40B4-BE49-F238E27FC236}">
                  <a16:creationId xmlns:a16="http://schemas.microsoft.com/office/drawing/2014/main" xmlns="" id="{057AB60E-16CB-4BE2-B0EB-362F9375C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4256516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1" name="Group 6">
            <a:extLst>
              <a:ext uri="{FF2B5EF4-FFF2-40B4-BE49-F238E27FC236}">
                <a16:creationId xmlns:a16="http://schemas.microsoft.com/office/drawing/2014/main" xmlns="" id="{A360A3C4-E1F9-4096-B99C-600CA7EA418C}"/>
              </a:ext>
            </a:extLst>
          </p:cNvPr>
          <p:cNvGrpSpPr/>
          <p:nvPr/>
        </p:nvGrpSpPr>
        <p:grpSpPr>
          <a:xfrm>
            <a:off x="4575496" y="5430359"/>
            <a:ext cx="922491" cy="922489"/>
            <a:chOff x="4432064" y="5430359"/>
            <a:chExt cx="922491" cy="922489"/>
          </a:xfrm>
        </p:grpSpPr>
        <p:sp>
          <p:nvSpPr>
            <p:cNvPr id="62" name="Oval 5">
              <a:extLst>
                <a:ext uri="{FF2B5EF4-FFF2-40B4-BE49-F238E27FC236}">
                  <a16:creationId xmlns:a16="http://schemas.microsoft.com/office/drawing/2014/main" xmlns="" id="{6FDE88EF-1E2D-4318-BD8A-ED720A66D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5511983"/>
              <a:ext cx="759241" cy="759241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Oval 5">
              <a:extLst>
                <a:ext uri="{FF2B5EF4-FFF2-40B4-BE49-F238E27FC236}">
                  <a16:creationId xmlns:a16="http://schemas.microsoft.com/office/drawing/2014/main" xmlns="" id="{E8815F9E-F903-4E56-9659-CF7581A43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5430359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64" name="Straight Connector 217">
            <a:extLst>
              <a:ext uri="{FF2B5EF4-FFF2-40B4-BE49-F238E27FC236}">
                <a16:creationId xmlns:a16="http://schemas.microsoft.com/office/drawing/2014/main" xmlns="" id="{90A42EF0-E967-4995-BDEF-747149EA15CC}"/>
              </a:ext>
            </a:extLst>
          </p:cNvPr>
          <p:cNvCxnSpPr>
            <a:stCxn id="50" idx="2"/>
            <a:endCxn id="51" idx="6"/>
          </p:cNvCxnSpPr>
          <p:nvPr/>
        </p:nvCxnSpPr>
        <p:spPr>
          <a:xfrm flipH="1">
            <a:off x="3428861" y="2359063"/>
            <a:ext cx="1146635" cy="38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18">
            <a:extLst>
              <a:ext uri="{FF2B5EF4-FFF2-40B4-BE49-F238E27FC236}">
                <a16:creationId xmlns:a16="http://schemas.microsoft.com/office/drawing/2014/main" xmlns="" id="{D4866BD6-7079-4FA1-A3F4-60037107124B}"/>
              </a:ext>
            </a:extLst>
          </p:cNvPr>
          <p:cNvCxnSpPr>
            <a:endCxn id="52" idx="6"/>
          </p:cNvCxnSpPr>
          <p:nvPr/>
        </p:nvCxnSpPr>
        <p:spPr>
          <a:xfrm flipH="1">
            <a:off x="4260011" y="3543919"/>
            <a:ext cx="315486" cy="0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公众号：陈西设计之家。微信搜索即可">
            <a:extLst>
              <a:ext uri="{FF2B5EF4-FFF2-40B4-BE49-F238E27FC236}">
                <a16:creationId xmlns:a16="http://schemas.microsoft.com/office/drawing/2014/main" xmlns="" id="{68124868-AEF4-4A24-ACDC-932278B73CA9}"/>
              </a:ext>
            </a:extLst>
          </p:cNvPr>
          <p:cNvCxnSpPr/>
          <p:nvPr/>
        </p:nvCxnSpPr>
        <p:spPr>
          <a:xfrm flipH="1">
            <a:off x="4260011" y="4717761"/>
            <a:ext cx="315486" cy="0"/>
          </a:xfrm>
          <a:prstGeom prst="line">
            <a:avLst/>
          </a:prstGeom>
          <a:ln w="28575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223">
            <a:extLst>
              <a:ext uri="{FF2B5EF4-FFF2-40B4-BE49-F238E27FC236}">
                <a16:creationId xmlns:a16="http://schemas.microsoft.com/office/drawing/2014/main" xmlns="" id="{97535C3F-DFF5-4415-A754-499D70DA9CA6}"/>
              </a:ext>
            </a:extLst>
          </p:cNvPr>
          <p:cNvCxnSpPr>
            <a:endCxn id="54" idx="6"/>
          </p:cNvCxnSpPr>
          <p:nvPr/>
        </p:nvCxnSpPr>
        <p:spPr>
          <a:xfrm flipH="1">
            <a:off x="3452182" y="5891603"/>
            <a:ext cx="1123315" cy="0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31">
            <a:extLst>
              <a:ext uri="{FF2B5EF4-FFF2-40B4-BE49-F238E27FC236}">
                <a16:creationId xmlns:a16="http://schemas.microsoft.com/office/drawing/2014/main" xmlns="" id="{9783334B-474A-4788-8026-0837F511CD7A}"/>
              </a:ext>
            </a:extLst>
          </p:cNvPr>
          <p:cNvGrpSpPr/>
          <p:nvPr/>
        </p:nvGrpSpPr>
        <p:grpSpPr>
          <a:xfrm>
            <a:off x="1102480" y="3261904"/>
            <a:ext cx="1755994" cy="1761006"/>
            <a:chOff x="7216775" y="2687638"/>
            <a:chExt cx="555625" cy="557212"/>
          </a:xfrm>
          <a:solidFill>
            <a:schemeClr val="accent3"/>
          </a:solidFill>
        </p:grpSpPr>
        <p:sp>
          <p:nvSpPr>
            <p:cNvPr id="69" name="Freeform 123">
              <a:extLst>
                <a:ext uri="{FF2B5EF4-FFF2-40B4-BE49-F238E27FC236}">
                  <a16:creationId xmlns:a16="http://schemas.microsoft.com/office/drawing/2014/main" xmlns="" id="{190E4DDD-86D1-4BE5-8BBC-2D59CE10D1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24">
              <a:extLst>
                <a:ext uri="{FF2B5EF4-FFF2-40B4-BE49-F238E27FC236}">
                  <a16:creationId xmlns:a16="http://schemas.microsoft.com/office/drawing/2014/main" xmlns="" id="{AB3BD6F9-3BDC-4F71-AB5F-D02395BEFD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1" name="Group 34">
            <a:extLst>
              <a:ext uri="{FF2B5EF4-FFF2-40B4-BE49-F238E27FC236}">
                <a16:creationId xmlns:a16="http://schemas.microsoft.com/office/drawing/2014/main" xmlns="" id="{E814C962-3BB0-4CCA-AD84-F74F0FFEE3FD}"/>
              </a:ext>
            </a:extLst>
          </p:cNvPr>
          <p:cNvGrpSpPr/>
          <p:nvPr/>
        </p:nvGrpSpPr>
        <p:grpSpPr>
          <a:xfrm>
            <a:off x="4831123" y="5638800"/>
            <a:ext cx="435188" cy="505606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72" name="Freeform 18">
              <a:extLst>
                <a:ext uri="{FF2B5EF4-FFF2-40B4-BE49-F238E27FC236}">
                  <a16:creationId xmlns:a16="http://schemas.microsoft.com/office/drawing/2014/main" xmlns="" id="{B1B5C6EE-F859-430B-A383-CB24F5324C30}"/>
                </a:ext>
              </a:extLst>
            </p:cNvPr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公众号：陈西设计之家。微信搜索即可">
              <a:extLst>
                <a:ext uri="{FF2B5EF4-FFF2-40B4-BE49-F238E27FC236}">
                  <a16:creationId xmlns:a16="http://schemas.microsoft.com/office/drawing/2014/main" xmlns="" id="{54069F8B-8609-4FAE-BC21-7D3883C789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4" name="Freeform 37">
            <a:extLst>
              <a:ext uri="{FF2B5EF4-FFF2-40B4-BE49-F238E27FC236}">
                <a16:creationId xmlns:a16="http://schemas.microsoft.com/office/drawing/2014/main" xmlns="" id="{D58D189D-FAB0-4959-9A01-7C695E13E7F4}"/>
              </a:ext>
            </a:extLst>
          </p:cNvPr>
          <p:cNvSpPr/>
          <p:nvPr/>
        </p:nvSpPr>
        <p:spPr bwMode="auto">
          <a:xfrm>
            <a:off x="4777688" y="4508028"/>
            <a:ext cx="447320" cy="417908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</a:endParaRPr>
          </a:p>
        </p:txBody>
      </p:sp>
      <p:grpSp>
        <p:nvGrpSpPr>
          <p:cNvPr id="75" name="Group 38">
            <a:extLst>
              <a:ext uri="{FF2B5EF4-FFF2-40B4-BE49-F238E27FC236}">
                <a16:creationId xmlns:a16="http://schemas.microsoft.com/office/drawing/2014/main" xmlns="" id="{C5BCA363-7B47-481D-B8AB-BCDD19441BB8}"/>
              </a:ext>
            </a:extLst>
          </p:cNvPr>
          <p:cNvGrpSpPr/>
          <p:nvPr/>
        </p:nvGrpSpPr>
        <p:grpSpPr>
          <a:xfrm>
            <a:off x="4799508" y="3355135"/>
            <a:ext cx="528168" cy="388190"/>
            <a:chOff x="685800" y="2752725"/>
            <a:chExt cx="581025" cy="427038"/>
          </a:xfrm>
          <a:solidFill>
            <a:schemeClr val="bg1"/>
          </a:solidFill>
        </p:grpSpPr>
        <p:sp>
          <p:nvSpPr>
            <p:cNvPr id="76" name="Freeform 274">
              <a:extLst>
                <a:ext uri="{FF2B5EF4-FFF2-40B4-BE49-F238E27FC236}">
                  <a16:creationId xmlns:a16="http://schemas.microsoft.com/office/drawing/2014/main" xmlns="" id="{582DC56E-B9F4-41A0-919B-AA9B59629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公众号：陈西设计之家。微信搜索即可">
              <a:extLst>
                <a:ext uri="{FF2B5EF4-FFF2-40B4-BE49-F238E27FC236}">
                  <a16:creationId xmlns:a16="http://schemas.microsoft.com/office/drawing/2014/main" xmlns="" id="{5AFB94C4-369E-4AA0-AB17-E30262A7D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8" name="Freeform 66">
            <a:extLst>
              <a:ext uri="{FF2B5EF4-FFF2-40B4-BE49-F238E27FC236}">
                <a16:creationId xmlns:a16="http://schemas.microsoft.com/office/drawing/2014/main" xmlns="" id="{77552FF3-1262-4DAB-9AE1-C973A76E51A7}"/>
              </a:ext>
            </a:extLst>
          </p:cNvPr>
          <p:cNvSpPr>
            <a:spLocks noEditPoints="1"/>
          </p:cNvSpPr>
          <p:nvPr/>
        </p:nvSpPr>
        <p:spPr bwMode="auto">
          <a:xfrm>
            <a:off x="4786484" y="2109126"/>
            <a:ext cx="500926" cy="499126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Inhaltsplatzhalter 4">
            <a:extLst>
              <a:ext uri="{FF2B5EF4-FFF2-40B4-BE49-F238E27FC236}">
                <a16:creationId xmlns:a16="http://schemas.microsoft.com/office/drawing/2014/main" xmlns="" id="{6CDB2566-2AE0-447F-9239-C8F85EAF3F8E}"/>
              </a:ext>
            </a:extLst>
          </p:cNvPr>
          <p:cNvSpPr txBox="1"/>
          <p:nvPr/>
        </p:nvSpPr>
        <p:spPr>
          <a:xfrm>
            <a:off x="5765001" y="208206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2" name="Inhaltsplatzhalter 4">
            <a:extLst>
              <a:ext uri="{FF2B5EF4-FFF2-40B4-BE49-F238E27FC236}">
                <a16:creationId xmlns:a16="http://schemas.microsoft.com/office/drawing/2014/main" xmlns="" id="{C8CC371E-9438-434A-85D2-009338AA51D5}"/>
              </a:ext>
            </a:extLst>
          </p:cNvPr>
          <p:cNvSpPr txBox="1"/>
          <p:nvPr/>
        </p:nvSpPr>
        <p:spPr>
          <a:xfrm>
            <a:off x="5748523" y="3259577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4" name="Inhaltsplatzhalter 4">
            <a:extLst>
              <a:ext uri="{FF2B5EF4-FFF2-40B4-BE49-F238E27FC236}">
                <a16:creationId xmlns:a16="http://schemas.microsoft.com/office/drawing/2014/main" xmlns="" id="{CB591E96-6C7A-4CE9-A434-E73D17EED191}"/>
              </a:ext>
            </a:extLst>
          </p:cNvPr>
          <p:cNvSpPr txBox="1"/>
          <p:nvPr/>
        </p:nvSpPr>
        <p:spPr>
          <a:xfrm>
            <a:off x="5748523" y="443709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86" name="Inhaltsplatzhalter 4">
            <a:extLst>
              <a:ext uri="{FF2B5EF4-FFF2-40B4-BE49-F238E27FC236}">
                <a16:creationId xmlns:a16="http://schemas.microsoft.com/office/drawing/2014/main" xmlns="" id="{E717BBD0-BBC5-4FED-8232-8A7112F9D6F5}"/>
              </a:ext>
            </a:extLst>
          </p:cNvPr>
          <p:cNvSpPr txBox="1"/>
          <p:nvPr/>
        </p:nvSpPr>
        <p:spPr>
          <a:xfrm>
            <a:off x="5748523" y="561460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527E2C5A-61F6-4098-BFA2-9BFB072C138B}"/>
              </a:ext>
            </a:extLst>
          </p:cNvPr>
          <p:cNvSpPr txBox="1"/>
          <p:nvPr/>
        </p:nvSpPr>
        <p:spPr>
          <a:xfrm>
            <a:off x="6708245" y="207357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4A5F8136-7249-4FBF-AE1C-10F87727DBEE}"/>
              </a:ext>
            </a:extLst>
          </p:cNvPr>
          <p:cNvSpPr txBox="1"/>
          <p:nvPr/>
        </p:nvSpPr>
        <p:spPr>
          <a:xfrm>
            <a:off x="6708245" y="2359865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:a16="http://schemas.microsoft.com/office/drawing/2014/main" xmlns="" id="{4BF98266-EF26-4371-AC0F-F8CB7A417528}"/>
              </a:ext>
            </a:extLst>
          </p:cNvPr>
          <p:cNvSpPr txBox="1"/>
          <p:nvPr/>
        </p:nvSpPr>
        <p:spPr>
          <a:xfrm>
            <a:off x="6708245" y="322906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A782DA4A-EF50-4F2A-9D26-B36A4DD23683}"/>
              </a:ext>
            </a:extLst>
          </p:cNvPr>
          <p:cNvSpPr txBox="1"/>
          <p:nvPr/>
        </p:nvSpPr>
        <p:spPr>
          <a:xfrm>
            <a:off x="6708245" y="3515352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2" name="TextBox 60">
            <a:extLst>
              <a:ext uri="{FF2B5EF4-FFF2-40B4-BE49-F238E27FC236}">
                <a16:creationId xmlns:a16="http://schemas.microsoft.com/office/drawing/2014/main" xmlns="" id="{84921664-42BA-4927-8E79-092956071F8B}"/>
              </a:ext>
            </a:extLst>
          </p:cNvPr>
          <p:cNvSpPr txBox="1"/>
          <p:nvPr/>
        </p:nvSpPr>
        <p:spPr>
          <a:xfrm>
            <a:off x="6708245" y="4438397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94" name="TextBox 57">
            <a:extLst>
              <a:ext uri="{FF2B5EF4-FFF2-40B4-BE49-F238E27FC236}">
                <a16:creationId xmlns:a16="http://schemas.microsoft.com/office/drawing/2014/main" xmlns="" id="{47F113ED-6BE8-49C1-A05F-3487A49240B7}"/>
              </a:ext>
            </a:extLst>
          </p:cNvPr>
          <p:cNvSpPr txBox="1"/>
          <p:nvPr/>
        </p:nvSpPr>
        <p:spPr>
          <a:xfrm>
            <a:off x="6708245" y="4724687"/>
            <a:ext cx="474867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公众号陈西设计之家，有很多干货教程以及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源文件可以下载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6" name="TextBox 60">
            <a:extLst>
              <a:ext uri="{FF2B5EF4-FFF2-40B4-BE49-F238E27FC236}">
                <a16:creationId xmlns:a16="http://schemas.microsoft.com/office/drawing/2014/main" xmlns="" id="{E684497C-BDFA-45C2-A126-F4C38D070B31}"/>
              </a:ext>
            </a:extLst>
          </p:cNvPr>
          <p:cNvSpPr txBox="1"/>
          <p:nvPr/>
        </p:nvSpPr>
        <p:spPr>
          <a:xfrm>
            <a:off x="6708245" y="5600326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98" name="TextBox 57">
            <a:extLst>
              <a:ext uri="{FF2B5EF4-FFF2-40B4-BE49-F238E27FC236}">
                <a16:creationId xmlns:a16="http://schemas.microsoft.com/office/drawing/2014/main" xmlns="" id="{FBFC38AA-721D-49EA-AB40-52C760A23B11}"/>
              </a:ext>
            </a:extLst>
          </p:cNvPr>
          <p:cNvSpPr txBox="1"/>
          <p:nvPr/>
        </p:nvSpPr>
        <p:spPr>
          <a:xfrm>
            <a:off x="6708245" y="5886616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5077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56463BAF-1950-4359-B556-A2E5D83877A1}"/>
              </a:ext>
            </a:extLst>
          </p:cNvPr>
          <p:cNvSpPr/>
          <p:nvPr/>
        </p:nvSpPr>
        <p:spPr bwMode="auto">
          <a:xfrm>
            <a:off x="2643188" y="2180195"/>
            <a:ext cx="2057400" cy="712788"/>
          </a:xfrm>
          <a:custGeom>
            <a:avLst/>
            <a:gdLst>
              <a:gd name="T0" fmla="*/ 542 w 548"/>
              <a:gd name="T1" fmla="*/ 171 h 189"/>
              <a:gd name="T2" fmla="*/ 548 w 548"/>
              <a:gd name="T3" fmla="*/ 149 h 189"/>
              <a:gd name="T4" fmla="*/ 449 w 548"/>
              <a:gd name="T5" fmla="*/ 83 h 189"/>
              <a:gd name="T6" fmla="*/ 273 w 548"/>
              <a:gd name="T7" fmla="*/ 0 h 189"/>
              <a:gd name="T8" fmla="*/ 98 w 548"/>
              <a:gd name="T9" fmla="*/ 83 h 189"/>
              <a:gd name="T10" fmla="*/ 0 w 548"/>
              <a:gd name="T11" fmla="*/ 148 h 189"/>
              <a:gd name="T12" fmla="*/ 7 w 548"/>
              <a:gd name="T13" fmla="*/ 176 h 189"/>
              <a:gd name="T14" fmla="*/ 6 w 548"/>
              <a:gd name="T15" fmla="*/ 188 h 189"/>
              <a:gd name="T16" fmla="*/ 125 w 548"/>
              <a:gd name="T17" fmla="*/ 112 h 189"/>
              <a:gd name="T18" fmla="*/ 273 w 548"/>
              <a:gd name="T19" fmla="*/ 40 h 189"/>
              <a:gd name="T20" fmla="*/ 421 w 548"/>
              <a:gd name="T21" fmla="*/ 112 h 189"/>
              <a:gd name="T22" fmla="*/ 543 w 548"/>
              <a:gd name="T23" fmla="*/ 189 h 189"/>
              <a:gd name="T24" fmla="*/ 542 w 548"/>
              <a:gd name="T25" fmla="*/ 17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89">
                <a:moveTo>
                  <a:pt x="542" y="171"/>
                </a:moveTo>
                <a:cubicBezTo>
                  <a:pt x="542" y="163"/>
                  <a:pt x="545" y="156"/>
                  <a:pt x="548" y="149"/>
                </a:cubicBezTo>
                <a:cubicBezTo>
                  <a:pt x="506" y="138"/>
                  <a:pt x="479" y="112"/>
                  <a:pt x="449" y="83"/>
                </a:cubicBezTo>
                <a:cubicBezTo>
                  <a:pt x="408" y="44"/>
                  <a:pt x="362" y="0"/>
                  <a:pt x="273" y="0"/>
                </a:cubicBezTo>
                <a:cubicBezTo>
                  <a:pt x="184" y="0"/>
                  <a:pt x="138" y="44"/>
                  <a:pt x="98" y="83"/>
                </a:cubicBezTo>
                <a:cubicBezTo>
                  <a:pt x="68" y="111"/>
                  <a:pt x="41" y="137"/>
                  <a:pt x="0" y="148"/>
                </a:cubicBezTo>
                <a:cubicBezTo>
                  <a:pt x="5" y="157"/>
                  <a:pt x="7" y="166"/>
                  <a:pt x="7" y="176"/>
                </a:cubicBezTo>
                <a:cubicBezTo>
                  <a:pt x="7" y="180"/>
                  <a:pt x="7" y="184"/>
                  <a:pt x="6" y="188"/>
                </a:cubicBezTo>
                <a:cubicBezTo>
                  <a:pt x="60" y="174"/>
                  <a:pt x="94" y="142"/>
                  <a:pt x="125" y="112"/>
                </a:cubicBezTo>
                <a:cubicBezTo>
                  <a:pt x="165" y="73"/>
                  <a:pt x="200" y="40"/>
                  <a:pt x="273" y="40"/>
                </a:cubicBezTo>
                <a:cubicBezTo>
                  <a:pt x="346" y="40"/>
                  <a:pt x="381" y="73"/>
                  <a:pt x="421" y="112"/>
                </a:cubicBezTo>
                <a:cubicBezTo>
                  <a:pt x="452" y="142"/>
                  <a:pt x="487" y="176"/>
                  <a:pt x="543" y="189"/>
                </a:cubicBezTo>
                <a:cubicBezTo>
                  <a:pt x="542" y="183"/>
                  <a:pt x="541" y="177"/>
                  <a:pt x="54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A0562F22-64EB-4B9C-A394-609C5C4DEFE0}"/>
              </a:ext>
            </a:extLst>
          </p:cNvPr>
          <p:cNvSpPr/>
          <p:nvPr/>
        </p:nvSpPr>
        <p:spPr bwMode="auto">
          <a:xfrm>
            <a:off x="7470776" y="2180195"/>
            <a:ext cx="2055813" cy="719138"/>
          </a:xfrm>
          <a:custGeom>
            <a:avLst/>
            <a:gdLst>
              <a:gd name="T0" fmla="*/ 540 w 548"/>
              <a:gd name="T1" fmla="*/ 171 h 191"/>
              <a:gd name="T2" fmla="*/ 548 w 548"/>
              <a:gd name="T3" fmla="*/ 147 h 191"/>
              <a:gd name="T4" fmla="*/ 456 w 548"/>
              <a:gd name="T5" fmla="*/ 83 h 191"/>
              <a:gd name="T6" fmla="*/ 281 w 548"/>
              <a:gd name="T7" fmla="*/ 0 h 191"/>
              <a:gd name="T8" fmla="*/ 105 w 548"/>
              <a:gd name="T9" fmla="*/ 83 h 191"/>
              <a:gd name="T10" fmla="*/ 0 w 548"/>
              <a:gd name="T11" fmla="*/ 151 h 191"/>
              <a:gd name="T12" fmla="*/ 6 w 548"/>
              <a:gd name="T13" fmla="*/ 176 h 191"/>
              <a:gd name="T14" fmla="*/ 4 w 548"/>
              <a:gd name="T15" fmla="*/ 191 h 191"/>
              <a:gd name="T16" fmla="*/ 133 w 548"/>
              <a:gd name="T17" fmla="*/ 112 h 191"/>
              <a:gd name="T18" fmla="*/ 281 w 548"/>
              <a:gd name="T19" fmla="*/ 40 h 191"/>
              <a:gd name="T20" fmla="*/ 429 w 548"/>
              <a:gd name="T21" fmla="*/ 112 h 191"/>
              <a:gd name="T22" fmla="*/ 541 w 548"/>
              <a:gd name="T23" fmla="*/ 186 h 191"/>
              <a:gd name="T24" fmla="*/ 540 w 548"/>
              <a:gd name="T25" fmla="*/ 17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91">
                <a:moveTo>
                  <a:pt x="540" y="171"/>
                </a:moveTo>
                <a:cubicBezTo>
                  <a:pt x="541" y="162"/>
                  <a:pt x="544" y="154"/>
                  <a:pt x="548" y="147"/>
                </a:cubicBezTo>
                <a:cubicBezTo>
                  <a:pt x="510" y="135"/>
                  <a:pt x="485" y="110"/>
                  <a:pt x="456" y="83"/>
                </a:cubicBezTo>
                <a:cubicBezTo>
                  <a:pt x="416" y="44"/>
                  <a:pt x="370" y="0"/>
                  <a:pt x="281" y="0"/>
                </a:cubicBezTo>
                <a:cubicBezTo>
                  <a:pt x="192" y="0"/>
                  <a:pt x="146" y="44"/>
                  <a:pt x="105" y="83"/>
                </a:cubicBezTo>
                <a:cubicBezTo>
                  <a:pt x="74" y="113"/>
                  <a:pt x="46" y="140"/>
                  <a:pt x="0" y="151"/>
                </a:cubicBezTo>
                <a:cubicBezTo>
                  <a:pt x="4" y="158"/>
                  <a:pt x="6" y="167"/>
                  <a:pt x="6" y="176"/>
                </a:cubicBezTo>
                <a:cubicBezTo>
                  <a:pt x="6" y="181"/>
                  <a:pt x="5" y="186"/>
                  <a:pt x="4" y="191"/>
                </a:cubicBezTo>
                <a:cubicBezTo>
                  <a:pt x="64" y="178"/>
                  <a:pt x="100" y="143"/>
                  <a:pt x="133" y="112"/>
                </a:cubicBezTo>
                <a:cubicBezTo>
                  <a:pt x="173" y="73"/>
                  <a:pt x="208" y="40"/>
                  <a:pt x="281" y="40"/>
                </a:cubicBezTo>
                <a:cubicBezTo>
                  <a:pt x="354" y="40"/>
                  <a:pt x="388" y="73"/>
                  <a:pt x="429" y="112"/>
                </a:cubicBezTo>
                <a:cubicBezTo>
                  <a:pt x="458" y="140"/>
                  <a:pt x="491" y="172"/>
                  <a:pt x="541" y="186"/>
                </a:cubicBezTo>
                <a:cubicBezTo>
                  <a:pt x="540" y="181"/>
                  <a:pt x="540" y="176"/>
                  <a:pt x="54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35044EF2-1697-41CE-B83F-4498609FB225}"/>
              </a:ext>
            </a:extLst>
          </p:cNvPr>
          <p:cNvSpPr/>
          <p:nvPr/>
        </p:nvSpPr>
        <p:spPr bwMode="auto">
          <a:xfrm>
            <a:off x="9921876" y="2180195"/>
            <a:ext cx="1106488" cy="712788"/>
          </a:xfrm>
          <a:custGeom>
            <a:avLst/>
            <a:gdLst>
              <a:gd name="T0" fmla="*/ 275 w 295"/>
              <a:gd name="T1" fmla="*/ 0 h 189"/>
              <a:gd name="T2" fmla="*/ 99 w 295"/>
              <a:gd name="T3" fmla="*/ 83 h 189"/>
              <a:gd name="T4" fmla="*/ 0 w 295"/>
              <a:gd name="T5" fmla="*/ 149 h 189"/>
              <a:gd name="T6" fmla="*/ 6 w 295"/>
              <a:gd name="T7" fmla="*/ 176 h 189"/>
              <a:gd name="T8" fmla="*/ 5 w 295"/>
              <a:gd name="T9" fmla="*/ 189 h 189"/>
              <a:gd name="T10" fmla="*/ 127 w 295"/>
              <a:gd name="T11" fmla="*/ 112 h 189"/>
              <a:gd name="T12" fmla="*/ 275 w 295"/>
              <a:gd name="T13" fmla="*/ 40 h 189"/>
              <a:gd name="T14" fmla="*/ 295 w 295"/>
              <a:gd name="T15" fmla="*/ 20 h 189"/>
              <a:gd name="T16" fmla="*/ 275 w 295"/>
              <a:gd name="T1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189">
                <a:moveTo>
                  <a:pt x="275" y="0"/>
                </a:moveTo>
                <a:cubicBezTo>
                  <a:pt x="186" y="0"/>
                  <a:pt x="140" y="44"/>
                  <a:pt x="99" y="83"/>
                </a:cubicBezTo>
                <a:cubicBezTo>
                  <a:pt x="69" y="112"/>
                  <a:pt x="42" y="138"/>
                  <a:pt x="0" y="149"/>
                </a:cubicBezTo>
                <a:cubicBezTo>
                  <a:pt x="4" y="157"/>
                  <a:pt x="6" y="166"/>
                  <a:pt x="6" y="176"/>
                </a:cubicBezTo>
                <a:cubicBezTo>
                  <a:pt x="6" y="181"/>
                  <a:pt x="6" y="185"/>
                  <a:pt x="5" y="189"/>
                </a:cubicBezTo>
                <a:cubicBezTo>
                  <a:pt x="60" y="176"/>
                  <a:pt x="95" y="142"/>
                  <a:pt x="127" y="112"/>
                </a:cubicBezTo>
                <a:cubicBezTo>
                  <a:pt x="167" y="73"/>
                  <a:pt x="202" y="40"/>
                  <a:pt x="275" y="40"/>
                </a:cubicBezTo>
                <a:cubicBezTo>
                  <a:pt x="286" y="40"/>
                  <a:pt x="295" y="31"/>
                  <a:pt x="295" y="20"/>
                </a:cubicBezTo>
                <a:cubicBezTo>
                  <a:pt x="295" y="9"/>
                  <a:pt x="286" y="0"/>
                  <a:pt x="2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1E613FF6-78DF-433D-BB5B-4D0894D5B861}"/>
              </a:ext>
            </a:extLst>
          </p:cNvPr>
          <p:cNvSpPr/>
          <p:nvPr/>
        </p:nvSpPr>
        <p:spPr bwMode="auto">
          <a:xfrm>
            <a:off x="5094288" y="2180195"/>
            <a:ext cx="1985963" cy="701675"/>
          </a:xfrm>
          <a:custGeom>
            <a:avLst/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ED71D98A-7BA0-4E71-A862-774C37FB4FC6}"/>
              </a:ext>
            </a:extLst>
          </p:cNvPr>
          <p:cNvSpPr/>
          <p:nvPr/>
        </p:nvSpPr>
        <p:spPr bwMode="auto">
          <a:xfrm>
            <a:off x="1163638" y="2180195"/>
            <a:ext cx="1085850" cy="704850"/>
          </a:xfrm>
          <a:custGeom>
            <a:avLst/>
            <a:gdLst>
              <a:gd name="T0" fmla="*/ 282 w 289"/>
              <a:gd name="T1" fmla="*/ 171 h 187"/>
              <a:gd name="T2" fmla="*/ 289 w 289"/>
              <a:gd name="T3" fmla="*/ 147 h 187"/>
              <a:gd name="T4" fmla="*/ 196 w 289"/>
              <a:gd name="T5" fmla="*/ 83 h 187"/>
              <a:gd name="T6" fmla="*/ 20 w 289"/>
              <a:gd name="T7" fmla="*/ 0 h 187"/>
              <a:gd name="T8" fmla="*/ 0 w 289"/>
              <a:gd name="T9" fmla="*/ 20 h 187"/>
              <a:gd name="T10" fmla="*/ 20 w 289"/>
              <a:gd name="T11" fmla="*/ 40 h 187"/>
              <a:gd name="T12" fmla="*/ 168 w 289"/>
              <a:gd name="T13" fmla="*/ 112 h 187"/>
              <a:gd name="T14" fmla="*/ 283 w 289"/>
              <a:gd name="T15" fmla="*/ 187 h 187"/>
              <a:gd name="T16" fmla="*/ 282 w 289"/>
              <a:gd name="T17" fmla="*/ 17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187">
                <a:moveTo>
                  <a:pt x="282" y="171"/>
                </a:moveTo>
                <a:cubicBezTo>
                  <a:pt x="283" y="163"/>
                  <a:pt x="286" y="155"/>
                  <a:pt x="289" y="147"/>
                </a:cubicBezTo>
                <a:cubicBezTo>
                  <a:pt x="251" y="135"/>
                  <a:pt x="225" y="111"/>
                  <a:pt x="196" y="83"/>
                </a:cubicBezTo>
                <a:cubicBezTo>
                  <a:pt x="155" y="44"/>
                  <a:pt x="109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93" y="40"/>
                  <a:pt x="128" y="73"/>
                  <a:pt x="168" y="112"/>
                </a:cubicBezTo>
                <a:cubicBezTo>
                  <a:pt x="198" y="141"/>
                  <a:pt x="232" y="173"/>
                  <a:pt x="283" y="187"/>
                </a:cubicBezTo>
                <a:cubicBezTo>
                  <a:pt x="282" y="182"/>
                  <a:pt x="282" y="177"/>
                  <a:pt x="28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3" name="Group 15">
            <a:extLst>
              <a:ext uri="{FF2B5EF4-FFF2-40B4-BE49-F238E27FC236}">
                <a16:creationId xmlns:a16="http://schemas.microsoft.com/office/drawing/2014/main" xmlns="" id="{DBABB8EF-CBBA-49E3-987E-63B2B276B885}"/>
              </a:ext>
            </a:extLst>
          </p:cNvPr>
          <p:cNvGrpSpPr/>
          <p:nvPr/>
        </p:nvGrpSpPr>
        <p:grpSpPr>
          <a:xfrm>
            <a:off x="1854201" y="2643745"/>
            <a:ext cx="1182688" cy="2146300"/>
            <a:chOff x="1854201" y="2590800"/>
            <a:chExt cx="1182688" cy="2146300"/>
          </a:xfrm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5EEAC048-94AF-4CB1-9817-DAB4FE3849BE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xmlns="" id="{C90F76F6-14A6-4F7C-9443-2CF35ABB6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796A4154-FB45-4F52-9558-F5E09EE01114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9DCF8895-DC01-42BD-AC5B-4B5DC9B27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xmlns="" id="{B14C2B8C-2838-4280-B6D0-0773911C3A49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xmlns="" id="{A04CA08E-40D3-48D6-9C22-69510C64321F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16">
            <a:extLst>
              <a:ext uri="{FF2B5EF4-FFF2-40B4-BE49-F238E27FC236}">
                <a16:creationId xmlns:a16="http://schemas.microsoft.com/office/drawing/2014/main" xmlns="" id="{7C9AC0AD-43C4-433F-A3BC-E0FC04009965}"/>
              </a:ext>
            </a:extLst>
          </p:cNvPr>
          <p:cNvGrpSpPr/>
          <p:nvPr/>
        </p:nvGrpSpPr>
        <p:grpSpPr>
          <a:xfrm>
            <a:off x="4304507" y="2643745"/>
            <a:ext cx="1182688" cy="2146300"/>
            <a:chOff x="1854201" y="2590800"/>
            <a:chExt cx="1182688" cy="2146300"/>
          </a:xfrm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xmlns="" id="{4207E82E-CBB0-4027-81B0-799217AA3446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11">
              <a:extLst>
                <a:ext uri="{FF2B5EF4-FFF2-40B4-BE49-F238E27FC236}">
                  <a16:creationId xmlns:a16="http://schemas.microsoft.com/office/drawing/2014/main" xmlns="" id="{5118A566-1980-4D45-8EF6-96A5B25DF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D802FC13-5C29-47A0-9F21-4FE644ABC684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xmlns="" id="{33AF708E-777A-40FF-BD53-66D50706E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640F0674-5E1D-4AD2-8979-56593F7F0AF2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507F64EC-56AD-411B-8A32-A4AA7D264256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3">
            <a:extLst>
              <a:ext uri="{FF2B5EF4-FFF2-40B4-BE49-F238E27FC236}">
                <a16:creationId xmlns:a16="http://schemas.microsoft.com/office/drawing/2014/main" xmlns="" id="{7D5D4561-4F48-43F7-ADB0-2A6B9CFA107E}"/>
              </a:ext>
            </a:extLst>
          </p:cNvPr>
          <p:cNvGrpSpPr/>
          <p:nvPr/>
        </p:nvGrpSpPr>
        <p:grpSpPr>
          <a:xfrm>
            <a:off x="6678613" y="2643745"/>
            <a:ext cx="1182688" cy="2146300"/>
            <a:chOff x="1854201" y="2590800"/>
            <a:chExt cx="1182688" cy="2146300"/>
          </a:xfrm>
        </p:grpSpPr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xmlns="" id="{F30EA92E-223D-4971-92DF-6B2B8100193B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11">
              <a:extLst>
                <a:ext uri="{FF2B5EF4-FFF2-40B4-BE49-F238E27FC236}">
                  <a16:creationId xmlns:a16="http://schemas.microsoft.com/office/drawing/2014/main" xmlns="" id="{D33130C1-DD6A-4657-AC67-53917BF85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EE941085-7978-48DB-9688-B722B9503412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xmlns="" id="{F57B8154-9E5A-4847-A774-9E614F983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xmlns="" id="{183D6939-88E2-4E47-BB0B-F6434FBC6F50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xmlns="" id="{86E9B226-C474-40ED-BD95-9972E93DB7FE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" name="Group 30">
            <a:extLst>
              <a:ext uri="{FF2B5EF4-FFF2-40B4-BE49-F238E27FC236}">
                <a16:creationId xmlns:a16="http://schemas.microsoft.com/office/drawing/2014/main" xmlns="" id="{3698D4AE-3A5D-45CC-B519-C8896C2E6BB4}"/>
              </a:ext>
            </a:extLst>
          </p:cNvPr>
          <p:cNvGrpSpPr/>
          <p:nvPr/>
        </p:nvGrpSpPr>
        <p:grpSpPr>
          <a:xfrm>
            <a:off x="9132889" y="2643745"/>
            <a:ext cx="1182688" cy="2146300"/>
            <a:chOff x="1854201" y="2590800"/>
            <a:chExt cx="1182688" cy="2146300"/>
          </a:xfrm>
        </p:grpSpPr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xmlns="" id="{87A00052-168C-4B2F-BF87-24A82ECF1B2B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xmlns="" id="{19D6508C-6DA7-43B7-9EC6-2E09F1C05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xmlns="" id="{103710BC-0EF2-4C96-8E0C-8B48BA0FF36A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xmlns="" id="{A45B9FE4-86DA-4686-AF71-01A7A4FBC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xmlns="" id="{82A7AE72-0888-473D-9C3F-59410C526ABE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公众号：陈西设计之家。微信搜索即可">
              <a:extLst>
                <a:ext uri="{FF2B5EF4-FFF2-40B4-BE49-F238E27FC236}">
                  <a16:creationId xmlns:a16="http://schemas.microsoft.com/office/drawing/2014/main" xmlns="" id="{91A3D03F-9821-467D-8987-21D754F1F0C9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2966820F-3AB8-4513-86D5-6964E9AAD202}"/>
              </a:ext>
            </a:extLst>
          </p:cNvPr>
          <p:cNvGrpSpPr/>
          <p:nvPr/>
        </p:nvGrpSpPr>
        <p:grpSpPr>
          <a:xfrm>
            <a:off x="2120407" y="3986376"/>
            <a:ext cx="647100" cy="650656"/>
            <a:chOff x="5402263" y="3448050"/>
            <a:chExt cx="577849" cy="581025"/>
          </a:xfrm>
          <a:solidFill>
            <a:schemeClr val="bg1"/>
          </a:solidFill>
        </p:grpSpPr>
        <p:sp>
          <p:nvSpPr>
            <p:cNvPr id="48" name="Freeform 217">
              <a:extLst>
                <a:ext uri="{FF2B5EF4-FFF2-40B4-BE49-F238E27FC236}">
                  <a16:creationId xmlns:a16="http://schemas.microsoft.com/office/drawing/2014/main" xmlns="" id="{C440C8AE-7932-4A41-A808-1A0C2AA97BCA}"/>
                </a:ext>
              </a:extLst>
            </p:cNvPr>
            <p:cNvSpPr/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218">
              <a:extLst>
                <a:ext uri="{FF2B5EF4-FFF2-40B4-BE49-F238E27FC236}">
                  <a16:creationId xmlns:a16="http://schemas.microsoft.com/office/drawing/2014/main" xmlns="" id="{804FF133-39DE-4261-85B6-43A8FC5DABA1}"/>
                </a:ext>
              </a:extLst>
            </p:cNvPr>
            <p:cNvSpPr/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19">
              <a:extLst>
                <a:ext uri="{FF2B5EF4-FFF2-40B4-BE49-F238E27FC236}">
                  <a16:creationId xmlns:a16="http://schemas.microsoft.com/office/drawing/2014/main" xmlns="" id="{44B310A5-C63C-4739-A514-562CFBC0E6FA}"/>
                </a:ext>
              </a:extLst>
            </p:cNvPr>
            <p:cNvSpPr/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公众号：陈西设计之家。微信搜索即可">
              <a:extLst>
                <a:ext uri="{FF2B5EF4-FFF2-40B4-BE49-F238E27FC236}">
                  <a16:creationId xmlns:a16="http://schemas.microsoft.com/office/drawing/2014/main" xmlns="" id="{3408544F-49B2-4CB4-A67C-CFF8F5720ACC}"/>
                </a:ext>
              </a:extLst>
            </p:cNvPr>
            <p:cNvSpPr/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21">
              <a:extLst>
                <a:ext uri="{FF2B5EF4-FFF2-40B4-BE49-F238E27FC236}">
                  <a16:creationId xmlns:a16="http://schemas.microsoft.com/office/drawing/2014/main" xmlns="" id="{F03DB0D7-2F43-4C22-85D3-202417641CD8}"/>
                </a:ext>
              </a:extLst>
            </p:cNvPr>
            <p:cNvSpPr/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22">
              <a:extLst>
                <a:ext uri="{FF2B5EF4-FFF2-40B4-BE49-F238E27FC236}">
                  <a16:creationId xmlns:a16="http://schemas.microsoft.com/office/drawing/2014/main" xmlns="" id="{5231D187-DD1B-45A8-B36D-FA847024FD85}"/>
                </a:ext>
              </a:extLst>
            </p:cNvPr>
            <p:cNvSpPr/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23">
              <a:extLst>
                <a:ext uri="{FF2B5EF4-FFF2-40B4-BE49-F238E27FC236}">
                  <a16:creationId xmlns:a16="http://schemas.microsoft.com/office/drawing/2014/main" xmlns="" id="{10156456-AEC4-49DB-AF57-05B781D11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5" name="Freeform 124">
            <a:extLst>
              <a:ext uri="{FF2B5EF4-FFF2-40B4-BE49-F238E27FC236}">
                <a16:creationId xmlns:a16="http://schemas.microsoft.com/office/drawing/2014/main" xmlns="" id="{ADF6BF7D-C398-4D29-A252-E139AE350D67}"/>
              </a:ext>
            </a:extLst>
          </p:cNvPr>
          <p:cNvSpPr>
            <a:spLocks noEditPoints="1"/>
          </p:cNvSpPr>
          <p:nvPr/>
        </p:nvSpPr>
        <p:spPr bwMode="auto">
          <a:xfrm>
            <a:off x="4557068" y="4007096"/>
            <a:ext cx="671930" cy="592770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992C0B45-97CD-4A98-A25D-427D98F657F3}"/>
              </a:ext>
            </a:extLst>
          </p:cNvPr>
          <p:cNvGrpSpPr/>
          <p:nvPr/>
        </p:nvGrpSpPr>
        <p:grpSpPr>
          <a:xfrm>
            <a:off x="6929521" y="4108027"/>
            <a:ext cx="677696" cy="453648"/>
            <a:chOff x="666750" y="3544888"/>
            <a:chExt cx="581025" cy="388938"/>
          </a:xfrm>
          <a:solidFill>
            <a:schemeClr val="bg1"/>
          </a:solidFill>
        </p:grpSpPr>
        <p:sp>
          <p:nvSpPr>
            <p:cNvPr id="57" name="公众号：陈西设计之家。微信搜索即可">
              <a:extLst>
                <a:ext uri="{FF2B5EF4-FFF2-40B4-BE49-F238E27FC236}">
                  <a16:creationId xmlns:a16="http://schemas.microsoft.com/office/drawing/2014/main" xmlns="" id="{F636C012-DE6E-491F-AB6A-2510DD3DEEBC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57">
              <a:extLst>
                <a:ext uri="{FF2B5EF4-FFF2-40B4-BE49-F238E27FC236}">
                  <a16:creationId xmlns:a16="http://schemas.microsoft.com/office/drawing/2014/main" xmlns="" id="{6E8C9B5C-1912-4418-AA43-B29D3EE79A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58">
              <a:extLst>
                <a:ext uri="{FF2B5EF4-FFF2-40B4-BE49-F238E27FC236}">
                  <a16:creationId xmlns:a16="http://schemas.microsoft.com/office/drawing/2014/main" xmlns="" id="{A60953AC-DCEB-404E-83F0-F9741ECE895D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59">
              <a:extLst>
                <a:ext uri="{FF2B5EF4-FFF2-40B4-BE49-F238E27FC236}">
                  <a16:creationId xmlns:a16="http://schemas.microsoft.com/office/drawing/2014/main" xmlns="" id="{1B79A251-EEAF-4650-B9E4-44B8828DC60F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1" name="Freeform 29">
            <a:extLst>
              <a:ext uri="{FF2B5EF4-FFF2-40B4-BE49-F238E27FC236}">
                <a16:creationId xmlns:a16="http://schemas.microsoft.com/office/drawing/2014/main" xmlns="" id="{BAD2D6B0-65D0-47B8-9B43-762369DF8998}"/>
              </a:ext>
            </a:extLst>
          </p:cNvPr>
          <p:cNvSpPr>
            <a:spLocks noEditPoints="1"/>
          </p:cNvSpPr>
          <p:nvPr/>
        </p:nvSpPr>
        <p:spPr bwMode="auto">
          <a:xfrm>
            <a:off x="9467489" y="4039123"/>
            <a:ext cx="510312" cy="5471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Inhaltsplatzhalter 4">
            <a:extLst>
              <a:ext uri="{FF2B5EF4-FFF2-40B4-BE49-F238E27FC236}">
                <a16:creationId xmlns:a16="http://schemas.microsoft.com/office/drawing/2014/main" xmlns="" id="{ED13103B-3FF1-4F02-A005-23E38D1B95F1}"/>
              </a:ext>
            </a:extLst>
          </p:cNvPr>
          <p:cNvSpPr txBox="1"/>
          <p:nvPr/>
        </p:nvSpPr>
        <p:spPr>
          <a:xfrm>
            <a:off x="2001336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01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3" name="Inhaltsplatzhalter 4">
            <a:extLst>
              <a:ext uri="{FF2B5EF4-FFF2-40B4-BE49-F238E27FC236}">
                <a16:creationId xmlns:a16="http://schemas.microsoft.com/office/drawing/2014/main" xmlns="" id="{4A62DDC9-E585-4525-AC76-378C12451479}"/>
              </a:ext>
            </a:extLst>
          </p:cNvPr>
          <p:cNvSpPr txBox="1"/>
          <p:nvPr/>
        </p:nvSpPr>
        <p:spPr>
          <a:xfrm>
            <a:off x="4425448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02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64" name="Inhaltsplatzhalter 4">
            <a:extLst>
              <a:ext uri="{FF2B5EF4-FFF2-40B4-BE49-F238E27FC236}">
                <a16:creationId xmlns:a16="http://schemas.microsoft.com/office/drawing/2014/main" xmlns="" id="{327C7F46-05CF-4DC0-A1F9-C9D94068A63A}"/>
              </a:ext>
            </a:extLst>
          </p:cNvPr>
          <p:cNvSpPr txBox="1"/>
          <p:nvPr/>
        </p:nvSpPr>
        <p:spPr>
          <a:xfrm>
            <a:off x="6791493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03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5" name="Inhaltsplatzhalter 4">
            <a:extLst>
              <a:ext uri="{FF2B5EF4-FFF2-40B4-BE49-F238E27FC236}">
                <a16:creationId xmlns:a16="http://schemas.microsoft.com/office/drawing/2014/main" xmlns="" id="{FB1A4DF5-FFA2-47C7-9D09-6B45A71CD65A}"/>
              </a:ext>
            </a:extLst>
          </p:cNvPr>
          <p:cNvSpPr txBox="1"/>
          <p:nvPr/>
        </p:nvSpPr>
        <p:spPr>
          <a:xfrm>
            <a:off x="9286375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04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2FFBD63D-806F-4771-8CC6-10ABA1ACE393}"/>
              </a:ext>
            </a:extLst>
          </p:cNvPr>
          <p:cNvSpPr txBox="1"/>
          <p:nvPr/>
        </p:nvSpPr>
        <p:spPr>
          <a:xfrm>
            <a:off x="1684229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3E70A23D-87CD-470D-B232-93B81E5C4F6C}"/>
              </a:ext>
            </a:extLst>
          </p:cNvPr>
          <p:cNvSpPr txBox="1"/>
          <p:nvPr/>
        </p:nvSpPr>
        <p:spPr>
          <a:xfrm>
            <a:off x="1275624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xmlns="" id="{63227010-DD2C-4810-A6A2-BE3A19425F58}"/>
              </a:ext>
            </a:extLst>
          </p:cNvPr>
          <p:cNvSpPr txBox="1"/>
          <p:nvPr/>
        </p:nvSpPr>
        <p:spPr>
          <a:xfrm>
            <a:off x="4165658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69" name="TextBox 57">
            <a:extLst>
              <a:ext uri="{FF2B5EF4-FFF2-40B4-BE49-F238E27FC236}">
                <a16:creationId xmlns:a16="http://schemas.microsoft.com/office/drawing/2014/main" xmlns="" id="{491CE849-2C5E-406D-9736-9E37BB772BD1}"/>
              </a:ext>
            </a:extLst>
          </p:cNvPr>
          <p:cNvSpPr txBox="1"/>
          <p:nvPr/>
        </p:nvSpPr>
        <p:spPr>
          <a:xfrm>
            <a:off x="3757053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0" name="TextBox 60">
            <a:extLst>
              <a:ext uri="{FF2B5EF4-FFF2-40B4-BE49-F238E27FC236}">
                <a16:creationId xmlns:a16="http://schemas.microsoft.com/office/drawing/2014/main" xmlns="" id="{9A05C127-735F-483C-84BF-06223FE9C0F2}"/>
              </a:ext>
            </a:extLst>
          </p:cNvPr>
          <p:cNvSpPr txBox="1"/>
          <p:nvPr/>
        </p:nvSpPr>
        <p:spPr>
          <a:xfrm>
            <a:off x="6508641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71" name="TextBox 57">
            <a:extLst>
              <a:ext uri="{FF2B5EF4-FFF2-40B4-BE49-F238E27FC236}">
                <a16:creationId xmlns:a16="http://schemas.microsoft.com/office/drawing/2014/main" xmlns="" id="{752ECE73-FAA9-4D33-B992-2A2B304FE591}"/>
              </a:ext>
            </a:extLst>
          </p:cNvPr>
          <p:cNvSpPr txBox="1"/>
          <p:nvPr/>
        </p:nvSpPr>
        <p:spPr>
          <a:xfrm>
            <a:off x="6100036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2" name="TextBox 60">
            <a:extLst>
              <a:ext uri="{FF2B5EF4-FFF2-40B4-BE49-F238E27FC236}">
                <a16:creationId xmlns:a16="http://schemas.microsoft.com/office/drawing/2014/main" xmlns="" id="{D340297D-0AC3-4AD9-9319-ABE978F8ABA7}"/>
              </a:ext>
            </a:extLst>
          </p:cNvPr>
          <p:cNvSpPr txBox="1"/>
          <p:nvPr/>
        </p:nvSpPr>
        <p:spPr>
          <a:xfrm>
            <a:off x="8962917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73" name="TextBox 57">
            <a:extLst>
              <a:ext uri="{FF2B5EF4-FFF2-40B4-BE49-F238E27FC236}">
                <a16:creationId xmlns:a16="http://schemas.microsoft.com/office/drawing/2014/main" xmlns="" id="{DE8A3236-C9B0-4A34-B733-3705CEBB0ADA}"/>
              </a:ext>
            </a:extLst>
          </p:cNvPr>
          <p:cNvSpPr txBox="1"/>
          <p:nvPr/>
        </p:nvSpPr>
        <p:spPr>
          <a:xfrm>
            <a:off x="8554312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423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48BCE9F5-C7E3-46F4-8063-06919134EC86}"/>
              </a:ext>
            </a:extLst>
          </p:cNvPr>
          <p:cNvSpPr/>
          <p:nvPr/>
        </p:nvSpPr>
        <p:spPr bwMode="auto">
          <a:xfrm>
            <a:off x="6140614" y="1830589"/>
            <a:ext cx="2165186" cy="2165186"/>
          </a:xfrm>
          <a:custGeom>
            <a:avLst/>
            <a:gdLst>
              <a:gd name="T0" fmla="*/ 1104 w 1917"/>
              <a:gd name="T1" fmla="*/ 1917 h 1917"/>
              <a:gd name="T2" fmla="*/ 0 w 1917"/>
              <a:gd name="T3" fmla="*/ 1917 h 1917"/>
              <a:gd name="T4" fmla="*/ 0 w 1917"/>
              <a:gd name="T5" fmla="*/ 813 h 1917"/>
              <a:gd name="T6" fmla="*/ 813 w 1917"/>
              <a:gd name="T7" fmla="*/ 0 h 1917"/>
              <a:gd name="T8" fmla="*/ 1917 w 1917"/>
              <a:gd name="T9" fmla="*/ 1104 h 1917"/>
              <a:gd name="T10" fmla="*/ 1104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1104" y="1917"/>
                </a:moveTo>
                <a:lnTo>
                  <a:pt x="0" y="1917"/>
                </a:lnTo>
                <a:lnTo>
                  <a:pt x="0" y="813"/>
                </a:lnTo>
                <a:lnTo>
                  <a:pt x="813" y="0"/>
                </a:lnTo>
                <a:lnTo>
                  <a:pt x="1917" y="1104"/>
                </a:lnTo>
                <a:lnTo>
                  <a:pt x="1104" y="19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1B785565-04FB-44F1-8214-F1653D085F5C}"/>
              </a:ext>
            </a:extLst>
          </p:cNvPr>
          <p:cNvSpPr/>
          <p:nvPr/>
        </p:nvSpPr>
        <p:spPr bwMode="auto">
          <a:xfrm>
            <a:off x="3891848" y="4087261"/>
            <a:ext cx="2159539" cy="2159538"/>
          </a:xfrm>
          <a:custGeom>
            <a:avLst/>
            <a:gdLst>
              <a:gd name="T0" fmla="*/ 1912 w 1912"/>
              <a:gd name="T1" fmla="*/ 1104 h 1912"/>
              <a:gd name="T2" fmla="*/ 1912 w 1912"/>
              <a:gd name="T3" fmla="*/ 0 h 1912"/>
              <a:gd name="T4" fmla="*/ 808 w 1912"/>
              <a:gd name="T5" fmla="*/ 0 h 1912"/>
              <a:gd name="T6" fmla="*/ 0 w 1912"/>
              <a:gd name="T7" fmla="*/ 808 h 1912"/>
              <a:gd name="T8" fmla="*/ 1104 w 1912"/>
              <a:gd name="T9" fmla="*/ 1912 h 1912"/>
              <a:gd name="T10" fmla="*/ 1912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1912" y="1104"/>
                </a:moveTo>
                <a:lnTo>
                  <a:pt x="1912" y="0"/>
                </a:lnTo>
                <a:lnTo>
                  <a:pt x="808" y="0"/>
                </a:lnTo>
                <a:lnTo>
                  <a:pt x="0" y="808"/>
                </a:lnTo>
                <a:lnTo>
                  <a:pt x="1104" y="1912"/>
                </a:lnTo>
                <a:lnTo>
                  <a:pt x="1912" y="11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42EF42A7-08F3-4305-A1E1-33A3C0A67F92}"/>
              </a:ext>
            </a:extLst>
          </p:cNvPr>
          <p:cNvSpPr/>
          <p:nvPr/>
        </p:nvSpPr>
        <p:spPr bwMode="auto">
          <a:xfrm>
            <a:off x="6137226" y="4087261"/>
            <a:ext cx="2159539" cy="2159538"/>
          </a:xfrm>
          <a:custGeom>
            <a:avLst/>
            <a:gdLst>
              <a:gd name="T0" fmla="*/ 0 w 1912"/>
              <a:gd name="T1" fmla="*/ 1104 h 1912"/>
              <a:gd name="T2" fmla="*/ 0 w 1912"/>
              <a:gd name="T3" fmla="*/ 0 h 1912"/>
              <a:gd name="T4" fmla="*/ 1104 w 1912"/>
              <a:gd name="T5" fmla="*/ 0 h 1912"/>
              <a:gd name="T6" fmla="*/ 1912 w 1912"/>
              <a:gd name="T7" fmla="*/ 808 h 1912"/>
              <a:gd name="T8" fmla="*/ 809 w 1912"/>
              <a:gd name="T9" fmla="*/ 1912 h 1912"/>
              <a:gd name="T10" fmla="*/ 0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0" y="1104"/>
                </a:moveTo>
                <a:lnTo>
                  <a:pt x="0" y="0"/>
                </a:lnTo>
                <a:lnTo>
                  <a:pt x="1104" y="0"/>
                </a:lnTo>
                <a:lnTo>
                  <a:pt x="1912" y="808"/>
                </a:lnTo>
                <a:lnTo>
                  <a:pt x="809" y="1912"/>
                </a:lnTo>
                <a:lnTo>
                  <a:pt x="0" y="1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10D50EB8-009A-4063-8DEB-583960893F21}"/>
              </a:ext>
            </a:extLst>
          </p:cNvPr>
          <p:cNvSpPr/>
          <p:nvPr/>
        </p:nvSpPr>
        <p:spPr bwMode="auto">
          <a:xfrm>
            <a:off x="3886200" y="1830589"/>
            <a:ext cx="2165186" cy="2165186"/>
          </a:xfrm>
          <a:custGeom>
            <a:avLst/>
            <a:gdLst>
              <a:gd name="T0" fmla="*/ 813 w 1917"/>
              <a:gd name="T1" fmla="*/ 1917 h 1917"/>
              <a:gd name="T2" fmla="*/ 1917 w 1917"/>
              <a:gd name="T3" fmla="*/ 1917 h 1917"/>
              <a:gd name="T4" fmla="*/ 1917 w 1917"/>
              <a:gd name="T5" fmla="*/ 813 h 1917"/>
              <a:gd name="T6" fmla="*/ 1104 w 1917"/>
              <a:gd name="T7" fmla="*/ 0 h 1917"/>
              <a:gd name="T8" fmla="*/ 0 w 1917"/>
              <a:gd name="T9" fmla="*/ 1104 h 1917"/>
              <a:gd name="T10" fmla="*/ 813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813" y="1917"/>
                </a:moveTo>
                <a:lnTo>
                  <a:pt x="1917" y="1917"/>
                </a:lnTo>
                <a:lnTo>
                  <a:pt x="1917" y="813"/>
                </a:lnTo>
                <a:lnTo>
                  <a:pt x="1104" y="0"/>
                </a:lnTo>
                <a:lnTo>
                  <a:pt x="0" y="1104"/>
                </a:lnTo>
                <a:lnTo>
                  <a:pt x="813" y="19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Oval 9">
            <a:extLst>
              <a:ext uri="{FF2B5EF4-FFF2-40B4-BE49-F238E27FC236}">
                <a16:creationId xmlns:a16="http://schemas.microsoft.com/office/drawing/2014/main" xmlns="" id="{75C66B89-6C40-4A62-90DF-A4D6B71BF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9273" y="3112532"/>
            <a:ext cx="1853454" cy="185345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3" name="Group 10">
            <a:extLst>
              <a:ext uri="{FF2B5EF4-FFF2-40B4-BE49-F238E27FC236}">
                <a16:creationId xmlns:a16="http://schemas.microsoft.com/office/drawing/2014/main" xmlns="" id="{5CCB2162-83AC-40F9-B0D7-C8FD78D190EA}"/>
              </a:ext>
            </a:extLst>
          </p:cNvPr>
          <p:cNvGrpSpPr/>
          <p:nvPr/>
        </p:nvGrpSpPr>
        <p:grpSpPr>
          <a:xfrm>
            <a:off x="4775484" y="2626818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F4480CEB-85CD-42B3-A559-4D6321F6B6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42613AB7-8742-4ED9-AAB8-7EE668D6B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3BA08B93-942B-4857-AD94-5CEFB954AA63}"/>
              </a:ext>
            </a:extLst>
          </p:cNvPr>
          <p:cNvSpPr>
            <a:spLocks noEditPoints="1"/>
          </p:cNvSpPr>
          <p:nvPr/>
        </p:nvSpPr>
        <p:spPr bwMode="auto">
          <a:xfrm>
            <a:off x="6857389" y="263367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Group 14">
            <a:extLst>
              <a:ext uri="{FF2B5EF4-FFF2-40B4-BE49-F238E27FC236}">
                <a16:creationId xmlns:a16="http://schemas.microsoft.com/office/drawing/2014/main" xmlns="" id="{58489F35-3087-4CEC-AFB4-FBCC94C4C0E1}"/>
              </a:ext>
            </a:extLst>
          </p:cNvPr>
          <p:cNvGrpSpPr/>
          <p:nvPr/>
        </p:nvGrpSpPr>
        <p:grpSpPr>
          <a:xfrm>
            <a:off x="6863991" y="4777554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20" name="Freeform 211">
              <a:extLst>
                <a:ext uri="{FF2B5EF4-FFF2-40B4-BE49-F238E27FC236}">
                  <a16:creationId xmlns:a16="http://schemas.microsoft.com/office/drawing/2014/main" xmlns="" id="{0AD9DD99-382F-41C0-8ABA-AE49F6C0F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2">
              <a:extLst>
                <a:ext uri="{FF2B5EF4-FFF2-40B4-BE49-F238E27FC236}">
                  <a16:creationId xmlns:a16="http://schemas.microsoft.com/office/drawing/2014/main" xmlns="" id="{06D868E1-2777-4B35-81AC-D5F6ABEC1C64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Freeform 206">
            <a:extLst>
              <a:ext uri="{FF2B5EF4-FFF2-40B4-BE49-F238E27FC236}">
                <a16:creationId xmlns:a16="http://schemas.microsoft.com/office/drawing/2014/main" xmlns="" id="{45194D8E-1A93-4173-AC1C-B2F8E3082CF5}"/>
              </a:ext>
            </a:extLst>
          </p:cNvPr>
          <p:cNvSpPr>
            <a:spLocks noEditPoints="1"/>
          </p:cNvSpPr>
          <p:nvPr/>
        </p:nvSpPr>
        <p:spPr bwMode="auto">
          <a:xfrm>
            <a:off x="4809116" y="4908274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7" name="Group 22">
            <a:extLst>
              <a:ext uri="{FF2B5EF4-FFF2-40B4-BE49-F238E27FC236}">
                <a16:creationId xmlns:a16="http://schemas.microsoft.com/office/drawing/2014/main" xmlns="" id="{81DD5D6A-248B-4F34-8A88-DF10A0A3CE05}"/>
              </a:ext>
            </a:extLst>
          </p:cNvPr>
          <p:cNvGrpSpPr/>
          <p:nvPr/>
        </p:nvGrpSpPr>
        <p:grpSpPr>
          <a:xfrm>
            <a:off x="5954261" y="3549298"/>
            <a:ext cx="556260" cy="556259"/>
            <a:chOff x="5954261" y="3650805"/>
            <a:chExt cx="556260" cy="556259"/>
          </a:xfrm>
        </p:grpSpPr>
        <p:sp>
          <p:nvSpPr>
            <p:cNvPr id="28" name="Freeform 70">
              <a:extLst>
                <a:ext uri="{FF2B5EF4-FFF2-40B4-BE49-F238E27FC236}">
                  <a16:creationId xmlns:a16="http://schemas.microsoft.com/office/drawing/2014/main" xmlns="" id="{3A5A74FA-BBCD-404D-9EE3-31294B8E61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4261" y="3650805"/>
              <a:ext cx="556260" cy="556259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71">
              <a:extLst>
                <a:ext uri="{FF2B5EF4-FFF2-40B4-BE49-F238E27FC236}">
                  <a16:creationId xmlns:a16="http://schemas.microsoft.com/office/drawing/2014/main" xmlns="" id="{FA740737-48A7-4B09-BECA-BBE1F489C7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4720" y="3811264"/>
              <a:ext cx="235341" cy="23534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Freeform 72">
            <a:extLst>
              <a:ext uri="{FF2B5EF4-FFF2-40B4-BE49-F238E27FC236}">
                <a16:creationId xmlns:a16="http://schemas.microsoft.com/office/drawing/2014/main" xmlns="" id="{469418C9-9B62-40E9-8749-E84643D75A8E}"/>
              </a:ext>
            </a:extLst>
          </p:cNvPr>
          <p:cNvSpPr/>
          <p:nvPr/>
        </p:nvSpPr>
        <p:spPr bwMode="auto">
          <a:xfrm>
            <a:off x="5681479" y="3701735"/>
            <a:ext cx="679280" cy="775553"/>
          </a:xfrm>
          <a:custGeom>
            <a:avLst/>
            <a:gdLst>
              <a:gd name="T0" fmla="*/ 1098 w 2541"/>
              <a:gd name="T1" fmla="*/ 8 h 2906"/>
              <a:gd name="T2" fmla="*/ 1133 w 2541"/>
              <a:gd name="T3" fmla="*/ 48 h 2906"/>
              <a:gd name="T4" fmla="*/ 1130 w 2541"/>
              <a:gd name="T5" fmla="*/ 102 h 2906"/>
              <a:gd name="T6" fmla="*/ 1090 w 2541"/>
              <a:gd name="T7" fmla="*/ 136 h 2906"/>
              <a:gd name="T8" fmla="*/ 917 w 2541"/>
              <a:gd name="T9" fmla="*/ 214 h 2906"/>
              <a:gd name="T10" fmla="*/ 736 w 2541"/>
              <a:gd name="T11" fmla="*/ 341 h 2906"/>
              <a:gd name="T12" fmla="*/ 590 w 2541"/>
              <a:gd name="T13" fmla="*/ 501 h 2906"/>
              <a:gd name="T14" fmla="*/ 479 w 2541"/>
              <a:gd name="T15" fmla="*/ 688 h 2906"/>
              <a:gd name="T16" fmla="*/ 409 w 2541"/>
              <a:gd name="T17" fmla="*/ 895 h 2906"/>
              <a:gd name="T18" fmla="*/ 386 w 2541"/>
              <a:gd name="T19" fmla="*/ 1114 h 2906"/>
              <a:gd name="T20" fmla="*/ 378 w 2541"/>
              <a:gd name="T21" fmla="*/ 1330 h 2906"/>
              <a:gd name="T22" fmla="*/ 141 w 2541"/>
              <a:gd name="T23" fmla="*/ 1791 h 2906"/>
              <a:gd name="T24" fmla="*/ 145 w 2541"/>
              <a:gd name="T25" fmla="*/ 1829 h 2906"/>
              <a:gd name="T26" fmla="*/ 188 w 2541"/>
              <a:gd name="T27" fmla="*/ 1851 h 2906"/>
              <a:gd name="T28" fmla="*/ 336 w 2541"/>
              <a:gd name="T29" fmla="*/ 1855 h 2906"/>
              <a:gd name="T30" fmla="*/ 377 w 2541"/>
              <a:gd name="T31" fmla="*/ 1887 h 2906"/>
              <a:gd name="T32" fmla="*/ 386 w 2541"/>
              <a:gd name="T33" fmla="*/ 2330 h 2906"/>
              <a:gd name="T34" fmla="*/ 414 w 2541"/>
              <a:gd name="T35" fmla="*/ 2418 h 2906"/>
              <a:gd name="T36" fmla="*/ 482 w 2541"/>
              <a:gd name="T37" fmla="*/ 2477 h 2906"/>
              <a:gd name="T38" fmla="*/ 856 w 2541"/>
              <a:gd name="T39" fmla="*/ 2445 h 2906"/>
              <a:gd name="T40" fmla="*/ 899 w 2541"/>
              <a:gd name="T41" fmla="*/ 2452 h 2906"/>
              <a:gd name="T42" fmla="*/ 933 w 2541"/>
              <a:gd name="T43" fmla="*/ 2494 h 2906"/>
              <a:gd name="T44" fmla="*/ 2099 w 2541"/>
              <a:gd name="T45" fmla="*/ 2764 h 2906"/>
              <a:gd name="T46" fmla="*/ 2109 w 2541"/>
              <a:gd name="T47" fmla="*/ 1888 h 2906"/>
              <a:gd name="T48" fmla="*/ 2224 w 2541"/>
              <a:gd name="T49" fmla="*/ 1763 h 2906"/>
              <a:gd name="T50" fmla="*/ 2347 w 2541"/>
              <a:gd name="T51" fmla="*/ 1575 h 2906"/>
              <a:gd name="T52" fmla="*/ 2412 w 2541"/>
              <a:gd name="T53" fmla="*/ 1419 h 2906"/>
              <a:gd name="T54" fmla="*/ 2455 w 2541"/>
              <a:gd name="T55" fmla="*/ 1389 h 2906"/>
              <a:gd name="T56" fmla="*/ 2509 w 2541"/>
              <a:gd name="T57" fmla="*/ 1400 h 2906"/>
              <a:gd name="T58" fmla="*/ 2539 w 2541"/>
              <a:gd name="T59" fmla="*/ 1443 h 2906"/>
              <a:gd name="T60" fmla="*/ 2509 w 2541"/>
              <a:gd name="T61" fmla="*/ 1556 h 2906"/>
              <a:gd name="T62" fmla="*/ 2395 w 2541"/>
              <a:gd name="T63" fmla="*/ 1770 h 2906"/>
              <a:gd name="T64" fmla="*/ 2239 w 2541"/>
              <a:gd name="T65" fmla="*/ 1955 h 2906"/>
              <a:gd name="T66" fmla="*/ 2230 w 2541"/>
              <a:gd name="T67" fmla="*/ 2871 h 2906"/>
              <a:gd name="T68" fmla="*/ 2187 w 2541"/>
              <a:gd name="T69" fmla="*/ 2902 h 2906"/>
              <a:gd name="T70" fmla="*/ 847 w 2541"/>
              <a:gd name="T71" fmla="*/ 2902 h 2906"/>
              <a:gd name="T72" fmla="*/ 805 w 2541"/>
              <a:gd name="T73" fmla="*/ 2871 h 2906"/>
              <a:gd name="T74" fmla="*/ 796 w 2541"/>
              <a:gd name="T75" fmla="*/ 2596 h 2906"/>
              <a:gd name="T76" fmla="*/ 551 w 2541"/>
              <a:gd name="T77" fmla="*/ 2631 h 2906"/>
              <a:gd name="T78" fmla="*/ 461 w 2541"/>
              <a:gd name="T79" fmla="*/ 2618 h 2906"/>
              <a:gd name="T80" fmla="*/ 350 w 2541"/>
              <a:gd name="T81" fmla="*/ 2557 h 2906"/>
              <a:gd name="T82" fmla="*/ 274 w 2541"/>
              <a:gd name="T83" fmla="*/ 2455 h 2906"/>
              <a:gd name="T84" fmla="*/ 246 w 2541"/>
              <a:gd name="T85" fmla="*/ 2329 h 2906"/>
              <a:gd name="T86" fmla="*/ 176 w 2541"/>
              <a:gd name="T87" fmla="*/ 1989 h 2906"/>
              <a:gd name="T88" fmla="*/ 87 w 2541"/>
              <a:gd name="T89" fmla="*/ 1961 h 2906"/>
              <a:gd name="T90" fmla="*/ 24 w 2541"/>
              <a:gd name="T91" fmla="*/ 1900 h 2906"/>
              <a:gd name="T92" fmla="*/ 0 w 2541"/>
              <a:gd name="T93" fmla="*/ 1817 h 2906"/>
              <a:gd name="T94" fmla="*/ 16 w 2541"/>
              <a:gd name="T95" fmla="*/ 1724 h 2906"/>
              <a:gd name="T96" fmla="*/ 247 w 2541"/>
              <a:gd name="T97" fmla="*/ 1114 h 2906"/>
              <a:gd name="T98" fmla="*/ 271 w 2541"/>
              <a:gd name="T99" fmla="*/ 878 h 2906"/>
              <a:gd name="T100" fmla="*/ 341 w 2541"/>
              <a:gd name="T101" fmla="*/ 655 h 2906"/>
              <a:gd name="T102" fmla="*/ 453 w 2541"/>
              <a:gd name="T103" fmla="*/ 453 h 2906"/>
              <a:gd name="T104" fmla="*/ 602 w 2541"/>
              <a:gd name="T105" fmla="*/ 274 h 2906"/>
              <a:gd name="T106" fmla="*/ 785 w 2541"/>
              <a:gd name="T107" fmla="*/ 129 h 2906"/>
              <a:gd name="T108" fmla="*/ 983 w 2541"/>
              <a:gd name="T109" fmla="*/ 27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41" h="2906">
                <a:moveTo>
                  <a:pt x="1063" y="0"/>
                </a:moveTo>
                <a:lnTo>
                  <a:pt x="1082" y="1"/>
                </a:lnTo>
                <a:lnTo>
                  <a:pt x="1098" y="8"/>
                </a:lnTo>
                <a:lnTo>
                  <a:pt x="1113" y="17"/>
                </a:lnTo>
                <a:lnTo>
                  <a:pt x="1125" y="31"/>
                </a:lnTo>
                <a:lnTo>
                  <a:pt x="1133" y="48"/>
                </a:lnTo>
                <a:lnTo>
                  <a:pt x="1137" y="66"/>
                </a:lnTo>
                <a:lnTo>
                  <a:pt x="1135" y="85"/>
                </a:lnTo>
                <a:lnTo>
                  <a:pt x="1130" y="102"/>
                </a:lnTo>
                <a:lnTo>
                  <a:pt x="1121" y="116"/>
                </a:lnTo>
                <a:lnTo>
                  <a:pt x="1107" y="128"/>
                </a:lnTo>
                <a:lnTo>
                  <a:pt x="1090" y="136"/>
                </a:lnTo>
                <a:lnTo>
                  <a:pt x="1036" y="156"/>
                </a:lnTo>
                <a:lnTo>
                  <a:pt x="983" y="180"/>
                </a:lnTo>
                <a:lnTo>
                  <a:pt x="917" y="214"/>
                </a:lnTo>
                <a:lnTo>
                  <a:pt x="854" y="252"/>
                </a:lnTo>
                <a:lnTo>
                  <a:pt x="793" y="295"/>
                </a:lnTo>
                <a:lnTo>
                  <a:pt x="736" y="341"/>
                </a:lnTo>
                <a:lnTo>
                  <a:pt x="684" y="392"/>
                </a:lnTo>
                <a:lnTo>
                  <a:pt x="634" y="444"/>
                </a:lnTo>
                <a:lnTo>
                  <a:pt x="590" y="501"/>
                </a:lnTo>
                <a:lnTo>
                  <a:pt x="549" y="561"/>
                </a:lnTo>
                <a:lnTo>
                  <a:pt x="512" y="624"/>
                </a:lnTo>
                <a:lnTo>
                  <a:pt x="479" y="688"/>
                </a:lnTo>
                <a:lnTo>
                  <a:pt x="452" y="755"/>
                </a:lnTo>
                <a:lnTo>
                  <a:pt x="428" y="824"/>
                </a:lnTo>
                <a:lnTo>
                  <a:pt x="409" y="895"/>
                </a:lnTo>
                <a:lnTo>
                  <a:pt x="397" y="966"/>
                </a:lnTo>
                <a:lnTo>
                  <a:pt x="388" y="1040"/>
                </a:lnTo>
                <a:lnTo>
                  <a:pt x="386" y="1114"/>
                </a:lnTo>
                <a:lnTo>
                  <a:pt x="386" y="1297"/>
                </a:lnTo>
                <a:lnTo>
                  <a:pt x="384" y="1314"/>
                </a:lnTo>
                <a:lnTo>
                  <a:pt x="378" y="1330"/>
                </a:lnTo>
                <a:lnTo>
                  <a:pt x="154" y="1758"/>
                </a:lnTo>
                <a:lnTo>
                  <a:pt x="147" y="1775"/>
                </a:lnTo>
                <a:lnTo>
                  <a:pt x="141" y="1791"/>
                </a:lnTo>
                <a:lnTo>
                  <a:pt x="139" y="1806"/>
                </a:lnTo>
                <a:lnTo>
                  <a:pt x="140" y="1818"/>
                </a:lnTo>
                <a:lnTo>
                  <a:pt x="145" y="1829"/>
                </a:lnTo>
                <a:lnTo>
                  <a:pt x="154" y="1838"/>
                </a:lnTo>
                <a:lnTo>
                  <a:pt x="169" y="1846"/>
                </a:lnTo>
                <a:lnTo>
                  <a:pt x="188" y="1851"/>
                </a:lnTo>
                <a:lnTo>
                  <a:pt x="211" y="1852"/>
                </a:lnTo>
                <a:lnTo>
                  <a:pt x="317" y="1852"/>
                </a:lnTo>
                <a:lnTo>
                  <a:pt x="336" y="1855"/>
                </a:lnTo>
                <a:lnTo>
                  <a:pt x="352" y="1862"/>
                </a:lnTo>
                <a:lnTo>
                  <a:pt x="366" y="1873"/>
                </a:lnTo>
                <a:lnTo>
                  <a:pt x="377" y="1887"/>
                </a:lnTo>
                <a:lnTo>
                  <a:pt x="384" y="1904"/>
                </a:lnTo>
                <a:lnTo>
                  <a:pt x="386" y="1923"/>
                </a:lnTo>
                <a:lnTo>
                  <a:pt x="386" y="2330"/>
                </a:lnTo>
                <a:lnTo>
                  <a:pt x="389" y="2362"/>
                </a:lnTo>
                <a:lnTo>
                  <a:pt x="399" y="2392"/>
                </a:lnTo>
                <a:lnTo>
                  <a:pt x="414" y="2418"/>
                </a:lnTo>
                <a:lnTo>
                  <a:pt x="433" y="2443"/>
                </a:lnTo>
                <a:lnTo>
                  <a:pt x="456" y="2463"/>
                </a:lnTo>
                <a:lnTo>
                  <a:pt x="482" y="2477"/>
                </a:lnTo>
                <a:lnTo>
                  <a:pt x="512" y="2487"/>
                </a:lnTo>
                <a:lnTo>
                  <a:pt x="543" y="2491"/>
                </a:lnTo>
                <a:lnTo>
                  <a:pt x="856" y="2445"/>
                </a:lnTo>
                <a:lnTo>
                  <a:pt x="870" y="2444"/>
                </a:lnTo>
                <a:lnTo>
                  <a:pt x="885" y="2447"/>
                </a:lnTo>
                <a:lnTo>
                  <a:pt x="899" y="2452"/>
                </a:lnTo>
                <a:lnTo>
                  <a:pt x="912" y="2461"/>
                </a:lnTo>
                <a:lnTo>
                  <a:pt x="924" y="2476"/>
                </a:lnTo>
                <a:lnTo>
                  <a:pt x="933" y="2494"/>
                </a:lnTo>
                <a:lnTo>
                  <a:pt x="936" y="2514"/>
                </a:lnTo>
                <a:lnTo>
                  <a:pt x="936" y="2764"/>
                </a:lnTo>
                <a:lnTo>
                  <a:pt x="2099" y="2764"/>
                </a:lnTo>
                <a:lnTo>
                  <a:pt x="2099" y="1925"/>
                </a:lnTo>
                <a:lnTo>
                  <a:pt x="2101" y="1906"/>
                </a:lnTo>
                <a:lnTo>
                  <a:pt x="2109" y="1888"/>
                </a:lnTo>
                <a:lnTo>
                  <a:pt x="2121" y="1873"/>
                </a:lnTo>
                <a:lnTo>
                  <a:pt x="2175" y="1820"/>
                </a:lnTo>
                <a:lnTo>
                  <a:pt x="2224" y="1763"/>
                </a:lnTo>
                <a:lnTo>
                  <a:pt x="2270" y="1703"/>
                </a:lnTo>
                <a:lnTo>
                  <a:pt x="2310" y="1640"/>
                </a:lnTo>
                <a:lnTo>
                  <a:pt x="2347" y="1575"/>
                </a:lnTo>
                <a:lnTo>
                  <a:pt x="2377" y="1506"/>
                </a:lnTo>
                <a:lnTo>
                  <a:pt x="2404" y="1436"/>
                </a:lnTo>
                <a:lnTo>
                  <a:pt x="2412" y="1419"/>
                </a:lnTo>
                <a:lnTo>
                  <a:pt x="2424" y="1405"/>
                </a:lnTo>
                <a:lnTo>
                  <a:pt x="2438" y="1395"/>
                </a:lnTo>
                <a:lnTo>
                  <a:pt x="2455" y="1389"/>
                </a:lnTo>
                <a:lnTo>
                  <a:pt x="2474" y="1388"/>
                </a:lnTo>
                <a:lnTo>
                  <a:pt x="2492" y="1391"/>
                </a:lnTo>
                <a:lnTo>
                  <a:pt x="2509" y="1400"/>
                </a:lnTo>
                <a:lnTo>
                  <a:pt x="2523" y="1411"/>
                </a:lnTo>
                <a:lnTo>
                  <a:pt x="2533" y="1426"/>
                </a:lnTo>
                <a:lnTo>
                  <a:pt x="2539" y="1443"/>
                </a:lnTo>
                <a:lnTo>
                  <a:pt x="2541" y="1461"/>
                </a:lnTo>
                <a:lnTo>
                  <a:pt x="2537" y="1480"/>
                </a:lnTo>
                <a:lnTo>
                  <a:pt x="2509" y="1556"/>
                </a:lnTo>
                <a:lnTo>
                  <a:pt x="2476" y="1630"/>
                </a:lnTo>
                <a:lnTo>
                  <a:pt x="2438" y="1701"/>
                </a:lnTo>
                <a:lnTo>
                  <a:pt x="2395" y="1770"/>
                </a:lnTo>
                <a:lnTo>
                  <a:pt x="2348" y="1835"/>
                </a:lnTo>
                <a:lnTo>
                  <a:pt x="2295" y="1896"/>
                </a:lnTo>
                <a:lnTo>
                  <a:pt x="2239" y="1955"/>
                </a:lnTo>
                <a:lnTo>
                  <a:pt x="2239" y="2835"/>
                </a:lnTo>
                <a:lnTo>
                  <a:pt x="2236" y="2854"/>
                </a:lnTo>
                <a:lnTo>
                  <a:pt x="2230" y="2871"/>
                </a:lnTo>
                <a:lnTo>
                  <a:pt x="2218" y="2884"/>
                </a:lnTo>
                <a:lnTo>
                  <a:pt x="2204" y="2896"/>
                </a:lnTo>
                <a:lnTo>
                  <a:pt x="2187" y="2902"/>
                </a:lnTo>
                <a:lnTo>
                  <a:pt x="2168" y="2906"/>
                </a:lnTo>
                <a:lnTo>
                  <a:pt x="865" y="2906"/>
                </a:lnTo>
                <a:lnTo>
                  <a:pt x="847" y="2902"/>
                </a:lnTo>
                <a:lnTo>
                  <a:pt x="830" y="2896"/>
                </a:lnTo>
                <a:lnTo>
                  <a:pt x="816" y="2884"/>
                </a:lnTo>
                <a:lnTo>
                  <a:pt x="805" y="2871"/>
                </a:lnTo>
                <a:lnTo>
                  <a:pt x="798" y="2854"/>
                </a:lnTo>
                <a:lnTo>
                  <a:pt x="796" y="2835"/>
                </a:lnTo>
                <a:lnTo>
                  <a:pt x="796" y="2596"/>
                </a:lnTo>
                <a:lnTo>
                  <a:pt x="558" y="2631"/>
                </a:lnTo>
                <a:lnTo>
                  <a:pt x="555" y="2631"/>
                </a:lnTo>
                <a:lnTo>
                  <a:pt x="551" y="2631"/>
                </a:lnTo>
                <a:lnTo>
                  <a:pt x="549" y="2630"/>
                </a:lnTo>
                <a:lnTo>
                  <a:pt x="503" y="2627"/>
                </a:lnTo>
                <a:lnTo>
                  <a:pt x="461" y="2618"/>
                </a:lnTo>
                <a:lnTo>
                  <a:pt x="421" y="2602"/>
                </a:lnTo>
                <a:lnTo>
                  <a:pt x="384" y="2582"/>
                </a:lnTo>
                <a:lnTo>
                  <a:pt x="350" y="2557"/>
                </a:lnTo>
                <a:lnTo>
                  <a:pt x="321" y="2526"/>
                </a:lnTo>
                <a:lnTo>
                  <a:pt x="295" y="2493"/>
                </a:lnTo>
                <a:lnTo>
                  <a:pt x="274" y="2455"/>
                </a:lnTo>
                <a:lnTo>
                  <a:pt x="260" y="2415"/>
                </a:lnTo>
                <a:lnTo>
                  <a:pt x="249" y="2373"/>
                </a:lnTo>
                <a:lnTo>
                  <a:pt x="246" y="2329"/>
                </a:lnTo>
                <a:lnTo>
                  <a:pt x="246" y="1991"/>
                </a:lnTo>
                <a:lnTo>
                  <a:pt x="211" y="1991"/>
                </a:lnTo>
                <a:lnTo>
                  <a:pt x="176" y="1989"/>
                </a:lnTo>
                <a:lnTo>
                  <a:pt x="143" y="1983"/>
                </a:lnTo>
                <a:lnTo>
                  <a:pt x="114" y="1973"/>
                </a:lnTo>
                <a:lnTo>
                  <a:pt x="87" y="1961"/>
                </a:lnTo>
                <a:lnTo>
                  <a:pt x="62" y="1944"/>
                </a:lnTo>
                <a:lnTo>
                  <a:pt x="41" y="1924"/>
                </a:lnTo>
                <a:lnTo>
                  <a:pt x="24" y="1900"/>
                </a:lnTo>
                <a:lnTo>
                  <a:pt x="12" y="1874"/>
                </a:lnTo>
                <a:lnTo>
                  <a:pt x="3" y="1846"/>
                </a:lnTo>
                <a:lnTo>
                  <a:pt x="0" y="1817"/>
                </a:lnTo>
                <a:lnTo>
                  <a:pt x="0" y="1787"/>
                </a:lnTo>
                <a:lnTo>
                  <a:pt x="5" y="1756"/>
                </a:lnTo>
                <a:lnTo>
                  <a:pt x="16" y="1724"/>
                </a:lnTo>
                <a:lnTo>
                  <a:pt x="30" y="1693"/>
                </a:lnTo>
                <a:lnTo>
                  <a:pt x="247" y="1279"/>
                </a:lnTo>
                <a:lnTo>
                  <a:pt x="247" y="1114"/>
                </a:lnTo>
                <a:lnTo>
                  <a:pt x="250" y="1034"/>
                </a:lnTo>
                <a:lnTo>
                  <a:pt x="257" y="956"/>
                </a:lnTo>
                <a:lnTo>
                  <a:pt x="271" y="878"/>
                </a:lnTo>
                <a:lnTo>
                  <a:pt x="289" y="802"/>
                </a:lnTo>
                <a:lnTo>
                  <a:pt x="313" y="728"/>
                </a:lnTo>
                <a:lnTo>
                  <a:pt x="341" y="655"/>
                </a:lnTo>
                <a:lnTo>
                  <a:pt x="374" y="586"/>
                </a:lnTo>
                <a:lnTo>
                  <a:pt x="412" y="518"/>
                </a:lnTo>
                <a:lnTo>
                  <a:pt x="453" y="453"/>
                </a:lnTo>
                <a:lnTo>
                  <a:pt x="498" y="390"/>
                </a:lnTo>
                <a:lnTo>
                  <a:pt x="549" y="330"/>
                </a:lnTo>
                <a:lnTo>
                  <a:pt x="602" y="274"/>
                </a:lnTo>
                <a:lnTo>
                  <a:pt x="659" y="223"/>
                </a:lnTo>
                <a:lnTo>
                  <a:pt x="721" y="173"/>
                </a:lnTo>
                <a:lnTo>
                  <a:pt x="785" y="129"/>
                </a:lnTo>
                <a:lnTo>
                  <a:pt x="854" y="89"/>
                </a:lnTo>
                <a:lnTo>
                  <a:pt x="924" y="52"/>
                </a:lnTo>
                <a:lnTo>
                  <a:pt x="983" y="27"/>
                </a:lnTo>
                <a:lnTo>
                  <a:pt x="1045" y="3"/>
                </a:lnTo>
                <a:lnTo>
                  <a:pt x="106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67D300A4-E90F-4A21-A116-0792F4D38439}"/>
              </a:ext>
            </a:extLst>
          </p:cNvPr>
          <p:cNvSpPr txBox="1"/>
          <p:nvPr/>
        </p:nvSpPr>
        <p:spPr>
          <a:xfrm>
            <a:off x="8598766" y="193884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06A164BA-33EF-48E3-8173-0C45F65ACAA0}"/>
              </a:ext>
            </a:extLst>
          </p:cNvPr>
          <p:cNvSpPr txBox="1"/>
          <p:nvPr/>
        </p:nvSpPr>
        <p:spPr>
          <a:xfrm>
            <a:off x="8598766" y="239749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xmlns="" id="{EF4F1F10-9CFE-4285-9F29-F2BADB1BD965}"/>
              </a:ext>
            </a:extLst>
          </p:cNvPr>
          <p:cNvSpPr txBox="1"/>
          <p:nvPr/>
        </p:nvSpPr>
        <p:spPr>
          <a:xfrm>
            <a:off x="8598766" y="45143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:a16="http://schemas.microsoft.com/office/drawing/2014/main" xmlns="" id="{CC1E264B-B992-4BB8-AF06-6E1BE6C5E525}"/>
              </a:ext>
            </a:extLst>
          </p:cNvPr>
          <p:cNvSpPr txBox="1"/>
          <p:nvPr/>
        </p:nvSpPr>
        <p:spPr>
          <a:xfrm>
            <a:off x="8598766" y="497305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5" name="TextBox 60">
            <a:extLst>
              <a:ext uri="{FF2B5EF4-FFF2-40B4-BE49-F238E27FC236}">
                <a16:creationId xmlns:a16="http://schemas.microsoft.com/office/drawing/2014/main" xmlns="" id="{5EA0953A-0FD5-43C4-9154-78FD7EFDAAFA}"/>
              </a:ext>
            </a:extLst>
          </p:cNvPr>
          <p:cNvSpPr txBox="1"/>
          <p:nvPr/>
        </p:nvSpPr>
        <p:spPr>
          <a:xfrm>
            <a:off x="1850084" y="193884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7">
            <a:extLst>
              <a:ext uri="{FF2B5EF4-FFF2-40B4-BE49-F238E27FC236}">
                <a16:creationId xmlns:a16="http://schemas.microsoft.com/office/drawing/2014/main" xmlns="" id="{42235001-DCBF-461D-BC23-40EE969713FA}"/>
              </a:ext>
            </a:extLst>
          </p:cNvPr>
          <p:cNvSpPr txBox="1"/>
          <p:nvPr/>
        </p:nvSpPr>
        <p:spPr>
          <a:xfrm>
            <a:off x="784021" y="239749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7" name="TextBox 60">
            <a:extLst>
              <a:ext uri="{FF2B5EF4-FFF2-40B4-BE49-F238E27FC236}">
                <a16:creationId xmlns:a16="http://schemas.microsoft.com/office/drawing/2014/main" xmlns="" id="{F01D748C-63AE-40EE-99F8-2D25D069795F}"/>
              </a:ext>
            </a:extLst>
          </p:cNvPr>
          <p:cNvSpPr txBox="1"/>
          <p:nvPr/>
        </p:nvSpPr>
        <p:spPr>
          <a:xfrm>
            <a:off x="1850084" y="45143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7">
            <a:extLst>
              <a:ext uri="{FF2B5EF4-FFF2-40B4-BE49-F238E27FC236}">
                <a16:creationId xmlns:a16="http://schemas.microsoft.com/office/drawing/2014/main" xmlns="" id="{88E6F3CA-E8FB-4585-95D1-95F84CC1134D}"/>
              </a:ext>
            </a:extLst>
          </p:cNvPr>
          <p:cNvSpPr txBox="1"/>
          <p:nvPr/>
        </p:nvSpPr>
        <p:spPr>
          <a:xfrm>
            <a:off x="784021" y="497305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164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37ACA65E-9D7A-4C49-85F6-940ABA619A1A}"/>
              </a:ext>
            </a:extLst>
          </p:cNvPr>
          <p:cNvGrpSpPr/>
          <p:nvPr/>
        </p:nvGrpSpPr>
        <p:grpSpPr>
          <a:xfrm>
            <a:off x="4271799" y="2389438"/>
            <a:ext cx="3647887" cy="3294185"/>
            <a:chOff x="3169966" y="1582616"/>
            <a:chExt cx="2804069" cy="2532184"/>
          </a:xfrm>
        </p:grpSpPr>
        <p:sp>
          <p:nvSpPr>
            <p:cNvPr id="47" name="Freeform: Shape 19">
              <a:extLst>
                <a:ext uri="{FF2B5EF4-FFF2-40B4-BE49-F238E27FC236}">
                  <a16:creationId xmlns:a16="http://schemas.microsoft.com/office/drawing/2014/main" xmlns="" id="{4B7BB480-9BA8-424E-907E-5F39E73A2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9966" y="2674465"/>
              <a:ext cx="2180463" cy="144033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0">
              <a:extLst>
                <a:ext uri="{FF2B5EF4-FFF2-40B4-BE49-F238E27FC236}">
                  <a16:creationId xmlns:a16="http://schemas.microsoft.com/office/drawing/2014/main" xmlns="" id="{4C963522-3111-4557-B46A-29E7BF8D9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796" y="1582616"/>
              <a:ext cx="1944183" cy="223224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1">
              <a:extLst>
                <a:ext uri="{FF2B5EF4-FFF2-40B4-BE49-F238E27FC236}">
                  <a16:creationId xmlns:a16="http://schemas.microsoft.com/office/drawing/2014/main" xmlns="" id="{B950CE71-74C4-4349-A23E-5CE70183F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215" y="2033597"/>
              <a:ext cx="1829820" cy="208120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TextBox 5">
              <a:extLst>
                <a:ext uri="{FF2B5EF4-FFF2-40B4-BE49-F238E27FC236}">
                  <a16:creationId xmlns:a16="http://schemas.microsoft.com/office/drawing/2014/main" xmlns="" id="{23C10C33-FD53-4F9C-9C6B-C417C76DE9E5}"/>
                </a:ext>
              </a:extLst>
            </p:cNvPr>
            <p:cNvSpPr txBox="1"/>
            <p:nvPr/>
          </p:nvSpPr>
          <p:spPr>
            <a:xfrm rot="18033840">
              <a:off x="3577882" y="247566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1" name="TextBox 6">
              <a:extLst>
                <a:ext uri="{FF2B5EF4-FFF2-40B4-BE49-F238E27FC236}">
                  <a16:creationId xmlns:a16="http://schemas.microsoft.com/office/drawing/2014/main" xmlns="" id="{A4AEDACB-8B88-46BF-8DBA-6FCBFC5201E1}"/>
                </a:ext>
              </a:extLst>
            </p:cNvPr>
            <p:cNvSpPr txBox="1"/>
            <p:nvPr/>
          </p:nvSpPr>
          <p:spPr>
            <a:xfrm rot="3667932">
              <a:off x="4868076" y="291250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600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2" name="TextBox 7">
              <a:extLst>
                <a:ext uri="{FF2B5EF4-FFF2-40B4-BE49-F238E27FC236}">
                  <a16:creationId xmlns:a16="http://schemas.microsoft.com/office/drawing/2014/main" xmlns="" id="{273CEA91-4F7B-4B56-98B7-BA3F05BAA903}"/>
                </a:ext>
              </a:extLst>
            </p:cNvPr>
            <p:cNvSpPr txBox="1"/>
            <p:nvPr/>
          </p:nvSpPr>
          <p:spPr>
            <a:xfrm>
              <a:off x="3684517" y="378723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600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53" name="Group 8">
              <a:extLst>
                <a:ext uri="{FF2B5EF4-FFF2-40B4-BE49-F238E27FC236}">
                  <a16:creationId xmlns:a16="http://schemas.microsoft.com/office/drawing/2014/main" xmlns="" id="{68AA0D16-3AB5-4E2D-B1B1-CA8524103CC3}"/>
                </a:ext>
              </a:extLst>
            </p:cNvPr>
            <p:cNvGrpSpPr/>
            <p:nvPr/>
          </p:nvGrpSpPr>
          <p:grpSpPr>
            <a:xfrm rot="13975806">
              <a:off x="3353901" y="3608659"/>
              <a:ext cx="239316" cy="348853"/>
              <a:chOff x="5429367" y="4908078"/>
              <a:chExt cx="319088" cy="465138"/>
            </a:xfrm>
            <a:solidFill>
              <a:schemeClr val="bg1"/>
            </a:solidFill>
          </p:grpSpPr>
          <p:sp>
            <p:nvSpPr>
              <p:cNvPr id="61" name="Freeform: Shape 16">
                <a:extLst>
                  <a:ext uri="{FF2B5EF4-FFF2-40B4-BE49-F238E27FC236}">
                    <a16:creationId xmlns:a16="http://schemas.microsoft.com/office/drawing/2014/main" xmlns="" id="{9E75EBEB-16B1-44B6-A229-4E6CFEDDD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7">
                <a:extLst>
                  <a:ext uri="{FF2B5EF4-FFF2-40B4-BE49-F238E27FC236}">
                    <a16:creationId xmlns:a16="http://schemas.microsoft.com/office/drawing/2014/main" xmlns="" id="{BA09C747-94D4-4452-8980-14E9E1767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8">
                <a:extLst>
                  <a:ext uri="{FF2B5EF4-FFF2-40B4-BE49-F238E27FC236}">
                    <a16:creationId xmlns:a16="http://schemas.microsoft.com/office/drawing/2014/main" xmlns="" id="{1FE14418-5E7E-42D1-86E1-AABA5407E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Group 9">
              <a:extLst>
                <a:ext uri="{FF2B5EF4-FFF2-40B4-BE49-F238E27FC236}">
                  <a16:creationId xmlns:a16="http://schemas.microsoft.com/office/drawing/2014/main" xmlns="" id="{926D1BE4-5EB7-4C12-80E7-DBA4017955D5}"/>
                </a:ext>
              </a:extLst>
            </p:cNvPr>
            <p:cNvGrpSpPr/>
            <p:nvPr/>
          </p:nvGrpSpPr>
          <p:grpSpPr>
            <a:xfrm>
              <a:off x="4447588" y="1753611"/>
              <a:ext cx="239316" cy="348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9" name="公众号：陈西设计之家。微信搜索即可">
                <a:extLst>
                  <a:ext uri="{FF2B5EF4-FFF2-40B4-BE49-F238E27FC236}">
                    <a16:creationId xmlns:a16="http://schemas.microsoft.com/office/drawing/2014/main" xmlns="" id="{8546D827-07D1-49E6-BE1E-98CF611C9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5">
                <a:extLst>
                  <a:ext uri="{FF2B5EF4-FFF2-40B4-BE49-F238E27FC236}">
                    <a16:creationId xmlns:a16="http://schemas.microsoft.com/office/drawing/2014/main" xmlns="" id="{C67CB6E6-4CC9-4C2D-A66C-CBDC2C6D7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xmlns="" id="{6634E4D2-A24C-422A-9D19-E8D3F477D225}"/>
                </a:ext>
              </a:extLst>
            </p:cNvPr>
            <p:cNvGrpSpPr/>
            <p:nvPr/>
          </p:nvGrpSpPr>
          <p:grpSpPr>
            <a:xfrm rot="7811741">
              <a:off x="5459164" y="3646908"/>
              <a:ext cx="348853" cy="29348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56" name="Freeform: Shape 11">
                <a:extLst>
                  <a:ext uri="{FF2B5EF4-FFF2-40B4-BE49-F238E27FC236}">
                    <a16:creationId xmlns:a16="http://schemas.microsoft.com/office/drawing/2014/main" xmlns="" id="{BE49E110-6D11-4A75-8642-6F873921F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2">
                <a:extLst>
                  <a:ext uri="{FF2B5EF4-FFF2-40B4-BE49-F238E27FC236}">
                    <a16:creationId xmlns:a16="http://schemas.microsoft.com/office/drawing/2014/main" xmlns="" id="{D2922ADD-F139-447A-9119-CC5E0EB34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公众号：陈西设计之家。微信搜索即可">
                <a:extLst>
                  <a:ext uri="{FF2B5EF4-FFF2-40B4-BE49-F238E27FC236}">
                    <a16:creationId xmlns:a16="http://schemas.microsoft.com/office/drawing/2014/main" xmlns="" id="{E1DB7AFD-3148-45A5-A26D-CF8F8E90E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4" name="Group 25">
            <a:extLst>
              <a:ext uri="{FF2B5EF4-FFF2-40B4-BE49-F238E27FC236}">
                <a16:creationId xmlns:a16="http://schemas.microsoft.com/office/drawing/2014/main" xmlns="" id="{03C50939-F628-447A-91DB-804EF7982086}"/>
              </a:ext>
            </a:extLst>
          </p:cNvPr>
          <p:cNvGrpSpPr/>
          <p:nvPr/>
        </p:nvGrpSpPr>
        <p:grpSpPr>
          <a:xfrm flipH="1">
            <a:off x="6852223" y="2915777"/>
            <a:ext cx="1444664" cy="751095"/>
            <a:chOff x="1392530" y="2481978"/>
            <a:chExt cx="3124464" cy="313657"/>
          </a:xfrm>
          <a:effectLst/>
        </p:grpSpPr>
        <p:cxnSp>
          <p:nvCxnSpPr>
            <p:cNvPr id="65" name="Straight Connector 26">
              <a:extLst>
                <a:ext uri="{FF2B5EF4-FFF2-40B4-BE49-F238E27FC236}">
                  <a16:creationId xmlns:a16="http://schemas.microsoft.com/office/drawing/2014/main" xmlns="" id="{9D782139-23AF-493F-BE05-B0D364ADA08B}"/>
                </a:ext>
              </a:extLst>
            </p:cNvPr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7">
              <a:extLst>
                <a:ext uri="{FF2B5EF4-FFF2-40B4-BE49-F238E27FC236}">
                  <a16:creationId xmlns:a16="http://schemas.microsoft.com/office/drawing/2014/main" xmlns="" id="{524DBD43-01FA-4221-BBA6-CFA81C6FED14}"/>
                </a:ext>
              </a:extLst>
            </p:cNvPr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Connector 30">
            <a:extLst>
              <a:ext uri="{FF2B5EF4-FFF2-40B4-BE49-F238E27FC236}">
                <a16:creationId xmlns:a16="http://schemas.microsoft.com/office/drawing/2014/main" xmlns="" id="{3E6F8B27-AC23-4986-A367-26133072F159}"/>
              </a:ext>
            </a:extLst>
          </p:cNvPr>
          <p:cNvCxnSpPr/>
          <p:nvPr/>
        </p:nvCxnSpPr>
        <p:spPr>
          <a:xfrm>
            <a:off x="3926532" y="2611890"/>
            <a:ext cx="1925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33">
            <a:extLst>
              <a:ext uri="{FF2B5EF4-FFF2-40B4-BE49-F238E27FC236}">
                <a16:creationId xmlns:a16="http://schemas.microsoft.com/office/drawing/2014/main" xmlns="" id="{517C8591-7078-454E-82B1-8A406DD83638}"/>
              </a:ext>
            </a:extLst>
          </p:cNvPr>
          <p:cNvGrpSpPr/>
          <p:nvPr/>
        </p:nvGrpSpPr>
        <p:grpSpPr>
          <a:xfrm>
            <a:off x="3930934" y="4473829"/>
            <a:ext cx="1146215" cy="583769"/>
            <a:chOff x="1392536" y="2481978"/>
            <a:chExt cx="3229538" cy="393200"/>
          </a:xfrm>
          <a:effectLst/>
        </p:grpSpPr>
        <p:cxnSp>
          <p:nvCxnSpPr>
            <p:cNvPr id="75" name="Straight Connector 34">
              <a:extLst>
                <a:ext uri="{FF2B5EF4-FFF2-40B4-BE49-F238E27FC236}">
                  <a16:creationId xmlns:a16="http://schemas.microsoft.com/office/drawing/2014/main" xmlns="" id="{032F934F-6DBF-444B-8FB5-146856DC1D2D}"/>
                </a:ext>
              </a:extLst>
            </p:cNvPr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5">
              <a:extLst>
                <a:ext uri="{FF2B5EF4-FFF2-40B4-BE49-F238E27FC236}">
                  <a16:creationId xmlns:a16="http://schemas.microsoft.com/office/drawing/2014/main" xmlns="" id="{1FCDAB33-18DB-4C92-8BEB-200754A2D2E1}"/>
                </a:ext>
              </a:extLst>
            </p:cNvPr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60">
            <a:extLst>
              <a:ext uri="{FF2B5EF4-FFF2-40B4-BE49-F238E27FC236}">
                <a16:creationId xmlns:a16="http://schemas.microsoft.com/office/drawing/2014/main" xmlns="" id="{DFBC55A3-26A3-49DE-87EA-803E7763359D}"/>
              </a:ext>
            </a:extLst>
          </p:cNvPr>
          <p:cNvSpPr txBox="1"/>
          <p:nvPr/>
        </p:nvSpPr>
        <p:spPr>
          <a:xfrm>
            <a:off x="8552305" y="245948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:a16="http://schemas.microsoft.com/office/drawing/2014/main" xmlns="" id="{BB108665-7BE7-46CC-9A13-5DB3385A3F59}"/>
              </a:ext>
            </a:extLst>
          </p:cNvPr>
          <p:cNvSpPr txBox="1"/>
          <p:nvPr/>
        </p:nvSpPr>
        <p:spPr>
          <a:xfrm>
            <a:off x="8552305" y="291813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81" name="TextBox 60">
            <a:extLst>
              <a:ext uri="{FF2B5EF4-FFF2-40B4-BE49-F238E27FC236}">
                <a16:creationId xmlns:a16="http://schemas.microsoft.com/office/drawing/2014/main" xmlns="" id="{FDEAFBA5-9F51-41D2-9A43-0204774F8FA7}"/>
              </a:ext>
            </a:extLst>
          </p:cNvPr>
          <p:cNvSpPr txBox="1"/>
          <p:nvPr/>
        </p:nvSpPr>
        <p:spPr>
          <a:xfrm>
            <a:off x="1886674" y="213753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TextBox 57">
            <a:extLst>
              <a:ext uri="{FF2B5EF4-FFF2-40B4-BE49-F238E27FC236}">
                <a16:creationId xmlns:a16="http://schemas.microsoft.com/office/drawing/2014/main" xmlns="" id="{C4D9D40B-11EB-41EC-AFB1-96020B474F9E}"/>
              </a:ext>
            </a:extLst>
          </p:cNvPr>
          <p:cNvSpPr txBox="1"/>
          <p:nvPr/>
        </p:nvSpPr>
        <p:spPr>
          <a:xfrm>
            <a:off x="820611" y="259618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83" name="TextBox 60">
            <a:extLst>
              <a:ext uri="{FF2B5EF4-FFF2-40B4-BE49-F238E27FC236}">
                <a16:creationId xmlns:a16="http://schemas.microsoft.com/office/drawing/2014/main" xmlns="" id="{86336281-432A-47FF-98FE-D36BEB043E42}"/>
              </a:ext>
            </a:extLst>
          </p:cNvPr>
          <p:cNvSpPr txBox="1"/>
          <p:nvPr/>
        </p:nvSpPr>
        <p:spPr>
          <a:xfrm>
            <a:off x="1993487" y="403893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TextBox 57">
            <a:extLst>
              <a:ext uri="{FF2B5EF4-FFF2-40B4-BE49-F238E27FC236}">
                <a16:creationId xmlns:a16="http://schemas.microsoft.com/office/drawing/2014/main" xmlns="" id="{7D35B32B-0F14-4728-B8B8-27DE1ED1CE63}"/>
              </a:ext>
            </a:extLst>
          </p:cNvPr>
          <p:cNvSpPr txBox="1"/>
          <p:nvPr/>
        </p:nvSpPr>
        <p:spPr>
          <a:xfrm>
            <a:off x="927424" y="4497591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45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7" name="Teardrop 97">
            <a:extLst>
              <a:ext uri="{FF2B5EF4-FFF2-40B4-BE49-F238E27FC236}">
                <a16:creationId xmlns:a16="http://schemas.microsoft.com/office/drawing/2014/main" xmlns="" id="{A5A0EC53-8742-4C57-B83A-92C3A48390BA}"/>
              </a:ext>
            </a:extLst>
          </p:cNvPr>
          <p:cNvSpPr/>
          <p:nvPr/>
        </p:nvSpPr>
        <p:spPr bwMode="auto">
          <a:xfrm rot="18823841" flipH="1">
            <a:off x="1629528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1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107">
            <a:extLst>
              <a:ext uri="{FF2B5EF4-FFF2-40B4-BE49-F238E27FC236}">
                <a16:creationId xmlns:a16="http://schemas.microsoft.com/office/drawing/2014/main" xmlns="" id="{BB31EF86-601F-445F-B1DB-0FFF0A5E45AA}"/>
              </a:ext>
            </a:extLst>
          </p:cNvPr>
          <p:cNvGrpSpPr/>
          <p:nvPr/>
        </p:nvGrpSpPr>
        <p:grpSpPr>
          <a:xfrm>
            <a:off x="2288119" y="2679704"/>
            <a:ext cx="824903" cy="773909"/>
            <a:chOff x="3919538" y="1693863"/>
            <a:chExt cx="436563" cy="409575"/>
          </a:xfrm>
          <a:solidFill>
            <a:schemeClr val="bg1"/>
          </a:solidFill>
        </p:grpSpPr>
        <p:sp>
          <p:nvSpPr>
            <p:cNvPr id="16" name="Freeform: Shape 108">
              <a:extLst>
                <a:ext uri="{FF2B5EF4-FFF2-40B4-BE49-F238E27FC236}">
                  <a16:creationId xmlns:a16="http://schemas.microsoft.com/office/drawing/2014/main" xmlns="" id="{89689291-161C-480E-B455-1C865372C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1693863"/>
              <a:ext cx="436563" cy="409575"/>
            </a:xfrm>
            <a:custGeom>
              <a:avLst/>
              <a:gdLst/>
              <a:ahLst/>
              <a:cxnLst>
                <a:cxn ang="0">
                  <a:pos x="107" y="24"/>
                </a:cxn>
                <a:cxn ang="0">
                  <a:pos x="112" y="19"/>
                </a:cxn>
                <a:cxn ang="0">
                  <a:pos x="93" y="10"/>
                </a:cxn>
                <a:cxn ang="0">
                  <a:pos x="90" y="0"/>
                </a:cxn>
                <a:cxn ang="0">
                  <a:pos x="73" y="10"/>
                </a:cxn>
                <a:cxn ang="0">
                  <a:pos x="56" y="13"/>
                </a:cxn>
                <a:cxn ang="0">
                  <a:pos x="14" y="95"/>
                </a:cxn>
                <a:cxn ang="0">
                  <a:pos x="98" y="63"/>
                </a:cxn>
                <a:cxn ang="0">
                  <a:pos x="107" y="44"/>
                </a:cxn>
                <a:cxn ang="0">
                  <a:pos x="107" y="44"/>
                </a:cxn>
                <a:cxn ang="0">
                  <a:pos x="116" y="26"/>
                </a:cxn>
                <a:cxn ang="0">
                  <a:pos x="27" y="80"/>
                </a:cxn>
                <a:cxn ang="0">
                  <a:pos x="28" y="39"/>
                </a:cxn>
                <a:cxn ang="0">
                  <a:pos x="46" y="38"/>
                </a:cxn>
                <a:cxn ang="0">
                  <a:pos x="17" y="30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22" y="82"/>
                </a:cxn>
                <a:cxn ang="0">
                  <a:pos x="24" y="86"/>
                </a:cxn>
                <a:cxn ang="0">
                  <a:pos x="46" y="81"/>
                </a:cxn>
                <a:cxn ang="0">
                  <a:pos x="51" y="18"/>
                </a:cxn>
                <a:cxn ang="0">
                  <a:pos x="51" y="18"/>
                </a:cxn>
                <a:cxn ang="0">
                  <a:pos x="59" y="44"/>
                </a:cxn>
                <a:cxn ang="0">
                  <a:pos x="54" y="52"/>
                </a:cxn>
                <a:cxn ang="0">
                  <a:pos x="50" y="61"/>
                </a:cxn>
                <a:cxn ang="0">
                  <a:pos x="69" y="61"/>
                </a:cxn>
                <a:cxn ang="0">
                  <a:pos x="70" y="80"/>
                </a:cxn>
                <a:cxn ang="0">
                  <a:pos x="51" y="81"/>
                </a:cxn>
                <a:cxn ang="0">
                  <a:pos x="79" y="92"/>
                </a:cxn>
                <a:cxn ang="0">
                  <a:pos x="79" y="92"/>
                </a:cxn>
                <a:cxn ang="0">
                  <a:pos x="90" y="67"/>
                </a:cxn>
                <a:cxn ang="0">
                  <a:pos x="105" y="39"/>
                </a:cxn>
                <a:cxn ang="0">
                  <a:pos x="103" y="40"/>
                </a:cxn>
                <a:cxn ang="0">
                  <a:pos x="103" y="42"/>
                </a:cxn>
                <a:cxn ang="0">
                  <a:pos x="107" y="50"/>
                </a:cxn>
                <a:cxn ang="0">
                  <a:pos x="92" y="53"/>
                </a:cxn>
                <a:cxn ang="0">
                  <a:pos x="88" y="63"/>
                </a:cxn>
                <a:cxn ang="0">
                  <a:pos x="75" y="56"/>
                </a:cxn>
                <a:cxn ang="0">
                  <a:pos x="70" y="53"/>
                </a:cxn>
                <a:cxn ang="0">
                  <a:pos x="64" y="43"/>
                </a:cxn>
                <a:cxn ang="0">
                  <a:pos x="63" y="42"/>
                </a:cxn>
                <a:cxn ang="0">
                  <a:pos x="54" y="39"/>
                </a:cxn>
                <a:cxn ang="0">
                  <a:pos x="63" y="27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64" y="24"/>
                </a:cxn>
                <a:cxn ang="0">
                  <a:pos x="70" y="14"/>
                </a:cxn>
                <a:cxn ang="0">
                  <a:pos x="75" y="14"/>
                </a:cxn>
                <a:cxn ang="0">
                  <a:pos x="88" y="5"/>
                </a:cxn>
                <a:cxn ang="0">
                  <a:pos x="89" y="13"/>
                </a:cxn>
                <a:cxn ang="0">
                  <a:pos x="100" y="10"/>
                </a:cxn>
                <a:cxn ang="0">
                  <a:pos x="102" y="24"/>
                </a:cxn>
                <a:cxn ang="0">
                  <a:pos x="102" y="26"/>
                </a:cxn>
                <a:cxn ang="0">
                  <a:pos x="112" y="39"/>
                </a:cxn>
              </a:cxnLst>
              <a:rect l="0" t="0" r="r" b="b"/>
              <a:pathLst>
                <a:path w="116" h="109">
                  <a:moveTo>
                    <a:pt x="114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8"/>
                    <a:pt x="113" y="16"/>
                    <a:pt x="112" y="1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99" y="4"/>
                    <a:pt x="98" y="5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1"/>
                    <a:pt x="92" y="0"/>
                    <a:pt x="9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3" y="1"/>
                    <a:pt x="73" y="2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5" y="4"/>
                    <a:pt x="64" y="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2"/>
                    <a:pt x="51" y="12"/>
                    <a:pt x="48" y="12"/>
                  </a:cubicBezTo>
                  <a:cubicBezTo>
                    <a:pt x="35" y="12"/>
                    <a:pt x="23" y="18"/>
                    <a:pt x="14" y="26"/>
                  </a:cubicBezTo>
                  <a:cubicBezTo>
                    <a:pt x="5" y="35"/>
                    <a:pt x="0" y="47"/>
                    <a:pt x="0" y="61"/>
                  </a:cubicBezTo>
                  <a:cubicBezTo>
                    <a:pt x="0" y="74"/>
                    <a:pt x="5" y="86"/>
                    <a:pt x="14" y="95"/>
                  </a:cubicBezTo>
                  <a:cubicBezTo>
                    <a:pt x="23" y="104"/>
                    <a:pt x="35" y="109"/>
                    <a:pt x="48" y="109"/>
                  </a:cubicBezTo>
                  <a:cubicBezTo>
                    <a:pt x="62" y="109"/>
                    <a:pt x="74" y="104"/>
                    <a:pt x="83" y="95"/>
                  </a:cubicBezTo>
                  <a:cubicBezTo>
                    <a:pt x="91" y="87"/>
                    <a:pt x="97" y="75"/>
                    <a:pt x="97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100" y="64"/>
                    <a:pt x="101" y="6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3" y="51"/>
                    <a:pt x="113" y="50"/>
                    <a:pt x="112" y="49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5" y="44"/>
                    <a:pt x="116" y="42"/>
                    <a:pt x="116" y="4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5"/>
                    <a:pt x="115" y="24"/>
                    <a:pt x="114" y="24"/>
                  </a:cubicBezTo>
                  <a:close/>
                  <a:moveTo>
                    <a:pt x="46" y="61"/>
                  </a:moveTo>
                  <a:cubicBezTo>
                    <a:pt x="46" y="66"/>
                    <a:pt x="46" y="71"/>
                    <a:pt x="46" y="76"/>
                  </a:cubicBezTo>
                  <a:cubicBezTo>
                    <a:pt x="40" y="77"/>
                    <a:pt x="33" y="78"/>
                    <a:pt x="27" y="80"/>
                  </a:cubicBezTo>
                  <a:cubicBezTo>
                    <a:pt x="24" y="74"/>
                    <a:pt x="23" y="68"/>
                    <a:pt x="24" y="62"/>
                  </a:cubicBezTo>
                  <a:cubicBezTo>
                    <a:pt x="31" y="61"/>
                    <a:pt x="38" y="61"/>
                    <a:pt x="46" y="61"/>
                  </a:cubicBezTo>
                  <a:close/>
                  <a:moveTo>
                    <a:pt x="24" y="57"/>
                  </a:moveTo>
                  <a:cubicBezTo>
                    <a:pt x="24" y="51"/>
                    <a:pt x="26" y="45"/>
                    <a:pt x="28" y="39"/>
                  </a:cubicBezTo>
                  <a:cubicBezTo>
                    <a:pt x="34" y="41"/>
                    <a:pt x="40" y="42"/>
                    <a:pt x="46" y="43"/>
                  </a:cubicBezTo>
                  <a:cubicBezTo>
                    <a:pt x="46" y="47"/>
                    <a:pt x="46" y="52"/>
                    <a:pt x="46" y="56"/>
                  </a:cubicBezTo>
                  <a:cubicBezTo>
                    <a:pt x="38" y="56"/>
                    <a:pt x="31" y="56"/>
                    <a:pt x="24" y="57"/>
                  </a:cubicBezTo>
                  <a:close/>
                  <a:moveTo>
                    <a:pt x="46" y="38"/>
                  </a:moveTo>
                  <a:cubicBezTo>
                    <a:pt x="41" y="38"/>
                    <a:pt x="36" y="37"/>
                    <a:pt x="30" y="35"/>
                  </a:cubicBezTo>
                  <a:cubicBezTo>
                    <a:pt x="34" y="28"/>
                    <a:pt x="40" y="22"/>
                    <a:pt x="46" y="19"/>
                  </a:cubicBezTo>
                  <a:cubicBezTo>
                    <a:pt x="46" y="25"/>
                    <a:pt x="46" y="31"/>
                    <a:pt x="46" y="38"/>
                  </a:cubicBezTo>
                  <a:close/>
                  <a:moveTo>
                    <a:pt x="17" y="30"/>
                  </a:moveTo>
                  <a:cubicBezTo>
                    <a:pt x="23" y="24"/>
                    <a:pt x="30" y="20"/>
                    <a:pt x="38" y="18"/>
                  </a:cubicBezTo>
                  <a:cubicBezTo>
                    <a:pt x="33" y="22"/>
                    <a:pt x="29" y="28"/>
                    <a:pt x="26" y="34"/>
                  </a:cubicBezTo>
                  <a:cubicBezTo>
                    <a:pt x="23" y="32"/>
                    <a:pt x="20" y="31"/>
                    <a:pt x="17" y="30"/>
                  </a:cubicBezTo>
                  <a:close/>
                  <a:moveTo>
                    <a:pt x="14" y="34"/>
                  </a:moveTo>
                  <a:cubicBezTo>
                    <a:pt x="17" y="35"/>
                    <a:pt x="21" y="37"/>
                    <a:pt x="24" y="38"/>
                  </a:cubicBezTo>
                  <a:cubicBezTo>
                    <a:pt x="21" y="44"/>
                    <a:pt x="19" y="50"/>
                    <a:pt x="19" y="57"/>
                  </a:cubicBezTo>
                  <a:cubicBezTo>
                    <a:pt x="14" y="57"/>
                    <a:pt x="9" y="58"/>
                    <a:pt x="5" y="58"/>
                  </a:cubicBezTo>
                  <a:cubicBezTo>
                    <a:pt x="5" y="49"/>
                    <a:pt x="9" y="40"/>
                    <a:pt x="14" y="34"/>
                  </a:cubicBezTo>
                  <a:close/>
                  <a:moveTo>
                    <a:pt x="13" y="86"/>
                  </a:moveTo>
                  <a:cubicBezTo>
                    <a:pt x="8" y="80"/>
                    <a:pt x="5" y="72"/>
                    <a:pt x="5" y="63"/>
                  </a:cubicBezTo>
                  <a:cubicBezTo>
                    <a:pt x="9" y="63"/>
                    <a:pt x="14" y="62"/>
                    <a:pt x="19" y="62"/>
                  </a:cubicBezTo>
                  <a:cubicBezTo>
                    <a:pt x="19" y="69"/>
                    <a:pt x="20" y="75"/>
                    <a:pt x="22" y="82"/>
                  </a:cubicBezTo>
                  <a:cubicBezTo>
                    <a:pt x="19" y="83"/>
                    <a:pt x="16" y="85"/>
                    <a:pt x="13" y="86"/>
                  </a:cubicBezTo>
                  <a:close/>
                  <a:moveTo>
                    <a:pt x="17" y="92"/>
                  </a:moveTo>
                  <a:cubicBezTo>
                    <a:pt x="17" y="91"/>
                    <a:pt x="16" y="91"/>
                    <a:pt x="16" y="90"/>
                  </a:cubicBezTo>
                  <a:cubicBezTo>
                    <a:pt x="19" y="89"/>
                    <a:pt x="21" y="87"/>
                    <a:pt x="24" y="86"/>
                  </a:cubicBezTo>
                  <a:cubicBezTo>
                    <a:pt x="27" y="93"/>
                    <a:pt x="32" y="99"/>
                    <a:pt x="38" y="103"/>
                  </a:cubicBezTo>
                  <a:cubicBezTo>
                    <a:pt x="30" y="101"/>
                    <a:pt x="23" y="97"/>
                    <a:pt x="17" y="92"/>
                  </a:cubicBezTo>
                  <a:close/>
                  <a:moveTo>
                    <a:pt x="29" y="85"/>
                  </a:moveTo>
                  <a:cubicBezTo>
                    <a:pt x="35" y="83"/>
                    <a:pt x="40" y="82"/>
                    <a:pt x="46" y="81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9"/>
                    <a:pt x="46" y="96"/>
                    <a:pt x="46" y="103"/>
                  </a:cubicBezTo>
                  <a:cubicBezTo>
                    <a:pt x="38" y="98"/>
                    <a:pt x="32" y="92"/>
                    <a:pt x="29" y="85"/>
                  </a:cubicBezTo>
                  <a:close/>
                  <a:moveTo>
                    <a:pt x="51" y="18"/>
                  </a:moveTo>
                  <a:cubicBezTo>
                    <a:pt x="53" y="20"/>
                    <a:pt x="56" y="22"/>
                    <a:pt x="58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2"/>
                    <a:pt x="51" y="20"/>
                    <a:pt x="51" y="18"/>
                  </a:cubicBezTo>
                  <a:close/>
                  <a:moveTo>
                    <a:pt x="50" y="43"/>
                  </a:moveTo>
                  <a:cubicBezTo>
                    <a:pt x="51" y="43"/>
                    <a:pt x="51" y="44"/>
                    <a:pt x="51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3" y="51"/>
                    <a:pt x="54" y="52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6"/>
                    <a:pt x="53" y="56"/>
                    <a:pt x="50" y="56"/>
                  </a:cubicBezTo>
                  <a:cubicBezTo>
                    <a:pt x="50" y="52"/>
                    <a:pt x="50" y="48"/>
                    <a:pt x="50" y="43"/>
                  </a:cubicBezTo>
                  <a:close/>
                  <a:moveTo>
                    <a:pt x="50" y="61"/>
                  </a:moveTo>
                  <a:cubicBezTo>
                    <a:pt x="55" y="61"/>
                    <a:pt x="59" y="61"/>
                    <a:pt x="63" y="61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4"/>
                    <a:pt x="67" y="64"/>
                    <a:pt x="68" y="63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2"/>
                    <a:pt x="72" y="62"/>
                    <a:pt x="73" y="62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6"/>
                  </a:cubicBezTo>
                  <a:cubicBezTo>
                    <a:pt x="73" y="71"/>
                    <a:pt x="72" y="75"/>
                    <a:pt x="70" y="80"/>
                  </a:cubicBezTo>
                  <a:cubicBezTo>
                    <a:pt x="64" y="78"/>
                    <a:pt x="57" y="77"/>
                    <a:pt x="51" y="76"/>
                  </a:cubicBezTo>
                  <a:cubicBezTo>
                    <a:pt x="51" y="71"/>
                    <a:pt x="50" y="66"/>
                    <a:pt x="50" y="61"/>
                  </a:cubicBezTo>
                  <a:close/>
                  <a:moveTo>
                    <a:pt x="51" y="83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7" y="81"/>
                    <a:pt x="62" y="82"/>
                    <a:pt x="68" y="84"/>
                  </a:cubicBezTo>
                  <a:cubicBezTo>
                    <a:pt x="65" y="92"/>
                    <a:pt x="59" y="98"/>
                    <a:pt x="51" y="103"/>
                  </a:cubicBezTo>
                  <a:cubicBezTo>
                    <a:pt x="51" y="96"/>
                    <a:pt x="51" y="89"/>
                    <a:pt x="51" y="83"/>
                  </a:cubicBezTo>
                  <a:close/>
                  <a:moveTo>
                    <a:pt x="79" y="92"/>
                  </a:moveTo>
                  <a:cubicBezTo>
                    <a:pt x="74" y="97"/>
                    <a:pt x="67" y="101"/>
                    <a:pt x="59" y="103"/>
                  </a:cubicBezTo>
                  <a:cubicBezTo>
                    <a:pt x="65" y="98"/>
                    <a:pt x="70" y="92"/>
                    <a:pt x="73" y="86"/>
                  </a:cubicBezTo>
                  <a:cubicBezTo>
                    <a:pt x="76" y="87"/>
                    <a:pt x="78" y="88"/>
                    <a:pt x="81" y="90"/>
                  </a:cubicBezTo>
                  <a:cubicBezTo>
                    <a:pt x="80" y="91"/>
                    <a:pt x="80" y="91"/>
                    <a:pt x="79" y="92"/>
                  </a:cubicBezTo>
                  <a:close/>
                  <a:moveTo>
                    <a:pt x="84" y="86"/>
                  </a:moveTo>
                  <a:cubicBezTo>
                    <a:pt x="81" y="84"/>
                    <a:pt x="78" y="83"/>
                    <a:pt x="75" y="82"/>
                  </a:cubicBezTo>
                  <a:cubicBezTo>
                    <a:pt x="76" y="77"/>
                    <a:pt x="77" y="72"/>
                    <a:pt x="78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2" y="67"/>
                  </a:cubicBezTo>
                  <a:cubicBezTo>
                    <a:pt x="91" y="74"/>
                    <a:pt x="88" y="81"/>
                    <a:pt x="84" y="86"/>
                  </a:cubicBezTo>
                  <a:close/>
                  <a:moveTo>
                    <a:pt x="112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3" y="39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2" y="43"/>
                  </a:cubicBezTo>
                  <a:cubicBezTo>
                    <a:pt x="101" y="44"/>
                    <a:pt x="101" y="45"/>
                    <a:pt x="102" y="46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4" y="52"/>
                    <a:pt x="93" y="52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1" y="53"/>
                    <a:pt x="91" y="53"/>
                  </a:cubicBezTo>
                  <a:cubicBezTo>
                    <a:pt x="90" y="53"/>
                    <a:pt x="90" y="54"/>
                    <a:pt x="90" y="54"/>
                  </a:cubicBezTo>
                  <a:cubicBezTo>
                    <a:pt x="89" y="54"/>
                    <a:pt x="88" y="55"/>
                    <a:pt x="88" y="5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5"/>
                    <a:pt x="77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5" y="54"/>
                    <a:pt x="75" y="53"/>
                  </a:cubicBezTo>
                  <a:cubicBezTo>
                    <a:pt x="74" y="53"/>
                    <a:pt x="74" y="53"/>
                    <a:pt x="73" y="53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5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2" y="40"/>
                    <a:pt x="61" y="39"/>
                    <a:pt x="60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4" y="24"/>
                  </a:cubicBezTo>
                  <a:cubicBezTo>
                    <a:pt x="64" y="23"/>
                    <a:pt x="64" y="22"/>
                    <a:pt x="63" y="21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1" y="15"/>
                    <a:pt x="72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4"/>
                    <a:pt x="74" y="14"/>
                    <a:pt x="75" y="14"/>
                  </a:cubicBezTo>
                  <a:cubicBezTo>
                    <a:pt x="75" y="14"/>
                    <a:pt x="75" y="14"/>
                    <a:pt x="76" y="14"/>
                  </a:cubicBezTo>
                  <a:cubicBezTo>
                    <a:pt x="77" y="13"/>
                    <a:pt x="78" y="12"/>
                    <a:pt x="78" y="11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3"/>
                    <a:pt x="89" y="13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4"/>
                    <a:pt x="90" y="14"/>
                    <a:pt x="91" y="14"/>
                  </a:cubicBezTo>
                  <a:cubicBezTo>
                    <a:pt x="91" y="14"/>
                    <a:pt x="92" y="14"/>
                    <a:pt x="92" y="15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1" y="22"/>
                    <a:pt x="101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3" y="26"/>
                    <a:pt x="103" y="26"/>
                    <a:pt x="103" y="27"/>
                  </a:cubicBezTo>
                  <a:cubicBezTo>
                    <a:pt x="103" y="28"/>
                    <a:pt x="104" y="29"/>
                    <a:pt x="105" y="29"/>
                  </a:cubicBezTo>
                  <a:cubicBezTo>
                    <a:pt x="112" y="29"/>
                    <a:pt x="112" y="29"/>
                    <a:pt x="112" y="29"/>
                  </a:cubicBezTo>
                  <a:lnTo>
                    <a:pt x="11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公众号：陈西设计之家。微信搜索即可">
              <a:extLst>
                <a:ext uri="{FF2B5EF4-FFF2-40B4-BE49-F238E27FC236}">
                  <a16:creationId xmlns:a16="http://schemas.microsoft.com/office/drawing/2014/main" xmlns="" id="{2D110D44-2E4A-41FC-8DA7-6ED487E62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238" y="1776413"/>
              <a:ext cx="90488" cy="857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3"/>
                </a:cxn>
                <a:cxn ang="0">
                  <a:pos x="0" y="12"/>
                </a:cxn>
                <a:cxn ang="0">
                  <a:pos x="3" y="20"/>
                </a:cxn>
                <a:cxn ang="0">
                  <a:pos x="12" y="23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20" y="3"/>
                </a:cxn>
                <a:cxn ang="0">
                  <a:pos x="12" y="0"/>
                </a:cxn>
                <a:cxn ang="0">
                  <a:pos x="17" y="17"/>
                </a:cxn>
                <a:cxn ang="0">
                  <a:pos x="12" y="19"/>
                </a:cxn>
                <a:cxn ang="0">
                  <a:pos x="7" y="17"/>
                </a:cxn>
                <a:cxn ang="0">
                  <a:pos x="5" y="12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7" y="7"/>
                </a:cxn>
                <a:cxn ang="0">
                  <a:pos x="19" y="12"/>
                </a:cxn>
                <a:cxn ang="0">
                  <a:pos x="17" y="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8" y="0"/>
                    <a:pt x="6" y="1"/>
                    <a:pt x="3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6" y="22"/>
                    <a:pt x="8" y="23"/>
                    <a:pt x="12" y="23"/>
                  </a:cubicBezTo>
                  <a:cubicBezTo>
                    <a:pt x="15" y="23"/>
                    <a:pt x="18" y="22"/>
                    <a:pt x="20" y="20"/>
                  </a:cubicBezTo>
                  <a:cubicBezTo>
                    <a:pt x="22" y="18"/>
                    <a:pt x="24" y="15"/>
                    <a:pt x="24" y="12"/>
                  </a:cubicBezTo>
                  <a:cubicBezTo>
                    <a:pt x="24" y="8"/>
                    <a:pt x="22" y="5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lose/>
                  <a:moveTo>
                    <a:pt x="17" y="17"/>
                  </a:moveTo>
                  <a:cubicBezTo>
                    <a:pt x="15" y="18"/>
                    <a:pt x="14" y="19"/>
                    <a:pt x="12" y="19"/>
                  </a:cubicBezTo>
                  <a:cubicBezTo>
                    <a:pt x="10" y="19"/>
                    <a:pt x="8" y="18"/>
                    <a:pt x="7" y="17"/>
                  </a:cubicBezTo>
                  <a:cubicBezTo>
                    <a:pt x="6" y="15"/>
                    <a:pt x="5" y="14"/>
                    <a:pt x="5" y="12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8" y="5"/>
                    <a:pt x="10" y="5"/>
                    <a:pt x="12" y="5"/>
                  </a:cubicBezTo>
                  <a:cubicBezTo>
                    <a:pt x="14" y="5"/>
                    <a:pt x="15" y="5"/>
                    <a:pt x="17" y="7"/>
                  </a:cubicBezTo>
                  <a:cubicBezTo>
                    <a:pt x="18" y="8"/>
                    <a:pt x="19" y="10"/>
                    <a:pt x="19" y="12"/>
                  </a:cubicBezTo>
                  <a:cubicBezTo>
                    <a:pt x="19" y="14"/>
                    <a:pt x="18" y="15"/>
                    <a:pt x="1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10">
              <a:extLst>
                <a:ext uri="{FF2B5EF4-FFF2-40B4-BE49-F238E27FC236}">
                  <a16:creationId xmlns:a16="http://schemas.microsoft.com/office/drawing/2014/main" xmlns="" id="{C4714818-A2E1-43B3-8FDD-F5D1DE8B9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1" y="1795463"/>
              <a:ext cx="3175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Teardrop 100">
            <a:extLst>
              <a:ext uri="{FF2B5EF4-FFF2-40B4-BE49-F238E27FC236}">
                <a16:creationId xmlns:a16="http://schemas.microsoft.com/office/drawing/2014/main" xmlns="" id="{2818089C-69C2-4B4B-8472-6F595A80EBB6}"/>
              </a:ext>
            </a:extLst>
          </p:cNvPr>
          <p:cNvSpPr/>
          <p:nvPr/>
        </p:nvSpPr>
        <p:spPr bwMode="auto">
          <a:xfrm rot="18823841" flipH="1">
            <a:off x="3950121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2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1" name="Group 111">
            <a:extLst>
              <a:ext uri="{FF2B5EF4-FFF2-40B4-BE49-F238E27FC236}">
                <a16:creationId xmlns:a16="http://schemas.microsoft.com/office/drawing/2014/main" xmlns="" id="{70F83182-2EA4-4444-B8B2-352A6BD09646}"/>
              </a:ext>
            </a:extLst>
          </p:cNvPr>
          <p:cNvGrpSpPr/>
          <p:nvPr/>
        </p:nvGrpSpPr>
        <p:grpSpPr>
          <a:xfrm>
            <a:off x="4610212" y="2739699"/>
            <a:ext cx="821902" cy="653920"/>
            <a:chOff x="4814888" y="1727201"/>
            <a:chExt cx="434975" cy="346075"/>
          </a:xfrm>
          <a:solidFill>
            <a:schemeClr val="bg1"/>
          </a:solidFill>
        </p:grpSpPr>
        <p:sp>
          <p:nvSpPr>
            <p:cNvPr id="25" name="Freeform: Shape 112">
              <a:extLst>
                <a:ext uri="{FF2B5EF4-FFF2-40B4-BE49-F238E27FC236}">
                  <a16:creationId xmlns:a16="http://schemas.microsoft.com/office/drawing/2014/main" xmlns="" id="{A6138357-E661-45AB-B729-E17B39080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1727201"/>
              <a:ext cx="434975" cy="346075"/>
            </a:xfrm>
            <a:custGeom>
              <a:avLst/>
              <a:gdLst/>
              <a:ahLst/>
              <a:cxnLst>
                <a:cxn ang="0">
                  <a:pos x="78" y="17"/>
                </a:cxn>
                <a:cxn ang="0">
                  <a:pos x="0" y="30"/>
                </a:cxn>
                <a:cxn ang="0">
                  <a:pos x="5" y="72"/>
                </a:cxn>
                <a:cxn ang="0">
                  <a:pos x="38" y="60"/>
                </a:cxn>
                <a:cxn ang="0">
                  <a:pos x="77" y="77"/>
                </a:cxn>
                <a:cxn ang="0">
                  <a:pos x="108" y="91"/>
                </a:cxn>
                <a:cxn ang="0">
                  <a:pos x="106" y="66"/>
                </a:cxn>
                <a:cxn ang="0">
                  <a:pos x="34" y="47"/>
                </a:cxn>
                <a:cxn ang="0">
                  <a:pos x="34" y="48"/>
                </a:cxn>
                <a:cxn ang="0">
                  <a:pos x="34" y="48"/>
                </a:cxn>
                <a:cxn ang="0">
                  <a:pos x="13" y="47"/>
                </a:cxn>
                <a:cxn ang="0">
                  <a:pos x="4" y="30"/>
                </a:cxn>
                <a:cxn ang="0">
                  <a:pos x="72" y="17"/>
                </a:cxn>
                <a:cxn ang="0">
                  <a:pos x="71" y="17"/>
                </a:cxn>
                <a:cxn ang="0">
                  <a:pos x="71" y="17"/>
                </a:cxn>
                <a:cxn ang="0">
                  <a:pos x="70" y="17"/>
                </a:cxn>
                <a:cxn ang="0">
                  <a:pos x="69" y="17"/>
                </a:cxn>
                <a:cxn ang="0">
                  <a:pos x="68" y="17"/>
                </a:cxn>
                <a:cxn ang="0">
                  <a:pos x="67" y="17"/>
                </a:cxn>
                <a:cxn ang="0">
                  <a:pos x="66" y="17"/>
                </a:cxn>
                <a:cxn ang="0">
                  <a:pos x="65" y="17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3" y="18"/>
                </a:cxn>
                <a:cxn ang="0">
                  <a:pos x="62" y="18"/>
                </a:cxn>
                <a:cxn ang="0">
                  <a:pos x="61" y="18"/>
                </a:cxn>
                <a:cxn ang="0">
                  <a:pos x="60" y="19"/>
                </a:cxn>
                <a:cxn ang="0">
                  <a:pos x="59" y="19"/>
                </a:cxn>
                <a:cxn ang="0">
                  <a:pos x="58" y="19"/>
                </a:cxn>
                <a:cxn ang="0">
                  <a:pos x="58" y="19"/>
                </a:cxn>
                <a:cxn ang="0">
                  <a:pos x="57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55" y="21"/>
                </a:cxn>
                <a:cxn ang="0">
                  <a:pos x="54" y="21"/>
                </a:cxn>
                <a:cxn ang="0">
                  <a:pos x="53" y="21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1" y="22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9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7" y="25"/>
                </a:cxn>
                <a:cxn ang="0">
                  <a:pos x="46" y="25"/>
                </a:cxn>
                <a:cxn ang="0">
                  <a:pos x="102" y="66"/>
                </a:cxn>
                <a:cxn ang="0">
                  <a:pos x="77" y="72"/>
                </a:cxn>
                <a:cxn ang="0">
                  <a:pos x="49" y="65"/>
                </a:cxn>
                <a:cxn ang="0">
                  <a:pos x="41" y="57"/>
                </a:cxn>
                <a:cxn ang="0">
                  <a:pos x="38" y="47"/>
                </a:cxn>
                <a:cxn ang="0">
                  <a:pos x="75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109" y="56"/>
                </a:cxn>
              </a:cxnLst>
              <a:rect l="0" t="0" r="r" b="b"/>
              <a:pathLst>
                <a:path w="116" h="92">
                  <a:moveTo>
                    <a:pt x="113" y="58"/>
                  </a:moveTo>
                  <a:cubicBezTo>
                    <a:pt x="115" y="54"/>
                    <a:pt x="116" y="51"/>
                    <a:pt x="116" y="47"/>
                  </a:cubicBezTo>
                  <a:cubicBezTo>
                    <a:pt x="116" y="38"/>
                    <a:pt x="111" y="31"/>
                    <a:pt x="104" y="25"/>
                  </a:cubicBezTo>
                  <a:cubicBezTo>
                    <a:pt x="97" y="20"/>
                    <a:pt x="88" y="17"/>
                    <a:pt x="78" y="17"/>
                  </a:cubicBezTo>
                  <a:cubicBezTo>
                    <a:pt x="74" y="12"/>
                    <a:pt x="69" y="8"/>
                    <a:pt x="63" y="5"/>
                  </a:cubicBezTo>
                  <a:cubicBezTo>
                    <a:pt x="57" y="2"/>
                    <a:pt x="49" y="0"/>
                    <a:pt x="41" y="0"/>
                  </a:cubicBezTo>
                  <a:cubicBezTo>
                    <a:pt x="30" y="0"/>
                    <a:pt x="19" y="3"/>
                    <a:pt x="12" y="8"/>
                  </a:cubicBezTo>
                  <a:cubicBezTo>
                    <a:pt x="4" y="14"/>
                    <a:pt x="0" y="22"/>
                    <a:pt x="0" y="30"/>
                  </a:cubicBezTo>
                  <a:cubicBezTo>
                    <a:pt x="0" y="34"/>
                    <a:pt x="1" y="38"/>
                    <a:pt x="2" y="41"/>
                  </a:cubicBezTo>
                  <a:cubicBezTo>
                    <a:pt x="4" y="44"/>
                    <a:pt x="7" y="47"/>
                    <a:pt x="9" y="50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4" y="73"/>
                    <a:pt x="5" y="74"/>
                    <a:pt x="6" y="75"/>
                  </a:cubicBezTo>
                  <a:cubicBezTo>
                    <a:pt x="7" y="75"/>
                    <a:pt x="7" y="75"/>
                    <a:pt x="8" y="74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63"/>
                    <a:pt x="43" y="66"/>
                    <a:pt x="46" y="68"/>
                  </a:cubicBezTo>
                  <a:cubicBezTo>
                    <a:pt x="54" y="74"/>
                    <a:pt x="64" y="77"/>
                    <a:pt x="75" y="77"/>
                  </a:cubicBezTo>
                  <a:cubicBezTo>
                    <a:pt x="76" y="77"/>
                    <a:pt x="76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9" y="91"/>
                    <a:pt x="109" y="92"/>
                    <a:pt x="110" y="91"/>
                  </a:cubicBezTo>
                  <a:cubicBezTo>
                    <a:pt x="111" y="91"/>
                    <a:pt x="112" y="90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9" y="64"/>
                    <a:pt x="112" y="61"/>
                    <a:pt x="113" y="58"/>
                  </a:cubicBezTo>
                  <a:close/>
                  <a:moveTo>
                    <a:pt x="34" y="47"/>
                  </a:move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5" y="53"/>
                    <a:pt x="36" y="56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0" y="45"/>
                    <a:pt x="8" y="42"/>
                    <a:pt x="6" y="39"/>
                  </a:cubicBezTo>
                  <a:cubicBezTo>
                    <a:pt x="5" y="36"/>
                    <a:pt x="4" y="33"/>
                    <a:pt x="4" y="30"/>
                  </a:cubicBezTo>
                  <a:cubicBezTo>
                    <a:pt x="4" y="23"/>
                    <a:pt x="8" y="17"/>
                    <a:pt x="15" y="12"/>
                  </a:cubicBezTo>
                  <a:cubicBezTo>
                    <a:pt x="21" y="7"/>
                    <a:pt x="31" y="4"/>
                    <a:pt x="41" y="4"/>
                  </a:cubicBezTo>
                  <a:cubicBezTo>
                    <a:pt x="48" y="4"/>
                    <a:pt x="55" y="6"/>
                    <a:pt x="61" y="9"/>
                  </a:cubicBezTo>
                  <a:cubicBezTo>
                    <a:pt x="66" y="11"/>
                    <a:pt x="69" y="13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9" y="31"/>
                    <a:pt x="34" y="38"/>
                    <a:pt x="34" y="47"/>
                  </a:cubicBezTo>
                  <a:close/>
                  <a:moveTo>
                    <a:pt x="104" y="65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5"/>
                    <a:pt x="102" y="6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2"/>
                    <a:pt x="79" y="72"/>
                    <a:pt x="79" y="72"/>
                  </a:cubicBezTo>
                  <a:cubicBezTo>
                    <a:pt x="78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6" y="72"/>
                    <a:pt x="76" y="72"/>
                    <a:pt x="75" y="72"/>
                  </a:cubicBezTo>
                  <a:cubicBezTo>
                    <a:pt x="65" y="72"/>
                    <a:pt x="55" y="69"/>
                    <a:pt x="49" y="65"/>
                  </a:cubicBezTo>
                  <a:cubicBezTo>
                    <a:pt x="46" y="62"/>
                    <a:pt x="43" y="6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4"/>
                    <a:pt x="38" y="5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0"/>
                    <a:pt x="42" y="33"/>
                    <a:pt x="49" y="29"/>
                  </a:cubicBezTo>
                  <a:cubicBezTo>
                    <a:pt x="55" y="24"/>
                    <a:pt x="6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6" y="21"/>
                    <a:pt x="95" y="24"/>
                    <a:pt x="101" y="29"/>
                  </a:cubicBezTo>
                  <a:cubicBezTo>
                    <a:pt x="108" y="33"/>
                    <a:pt x="112" y="40"/>
                    <a:pt x="112" y="47"/>
                  </a:cubicBezTo>
                  <a:cubicBezTo>
                    <a:pt x="112" y="50"/>
                    <a:pt x="111" y="53"/>
                    <a:pt x="109" y="56"/>
                  </a:cubicBezTo>
                  <a:cubicBezTo>
                    <a:pt x="108" y="59"/>
                    <a:pt x="106" y="61"/>
                    <a:pt x="103" y="64"/>
                  </a:cubicBezTo>
                  <a:lnTo>
                    <a:pt x="104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公众号：陈西设计之家。微信搜索即可">
              <a:extLst>
                <a:ext uri="{FF2B5EF4-FFF2-40B4-BE49-F238E27FC236}">
                  <a16:creationId xmlns:a16="http://schemas.microsoft.com/office/drawing/2014/main" xmlns="" id="{6AA67597-5B9E-4D45-8618-8DB2B4C71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1873251"/>
              <a:ext cx="60325" cy="571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3" y="13"/>
                </a:cxn>
                <a:cxn ang="0">
                  <a:pos x="8" y="15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8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8"/>
                </a:cxn>
                <a:cxn ang="0">
                  <a:pos x="11" y="10"/>
                </a:cxn>
              </a:cxnLst>
              <a:rect l="0" t="0" r="r" b="b"/>
              <a:pathLst>
                <a:path w="16" h="15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6"/>
                    <a:pt x="15" y="4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14">
              <a:extLst>
                <a:ext uri="{FF2B5EF4-FFF2-40B4-BE49-F238E27FC236}">
                  <a16:creationId xmlns:a16="http://schemas.microsoft.com/office/drawing/2014/main" xmlns="" id="{A8B5610A-C4A1-4F5C-81D1-095D29E0B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6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7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1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7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9" y="15"/>
                    <a:pt x="11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15">
              <a:extLst>
                <a:ext uri="{FF2B5EF4-FFF2-40B4-BE49-F238E27FC236}">
                  <a16:creationId xmlns:a16="http://schemas.microsoft.com/office/drawing/2014/main" xmlns="" id="{A1193B4F-C11E-4408-98AE-0DC9DBA10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713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4" y="12"/>
                </a:cxn>
                <a:cxn ang="0">
                  <a:pos x="2" y="13"/>
                </a:cxn>
                <a:cxn ang="0">
                  <a:pos x="8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8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2"/>
                    <a:pt x="15" y="10"/>
                    <a:pt x="15" y="8"/>
                  </a:cubicBezTo>
                  <a:cubicBezTo>
                    <a:pt x="15" y="6"/>
                    <a:pt x="15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ardrop 94">
            <a:extLst>
              <a:ext uri="{FF2B5EF4-FFF2-40B4-BE49-F238E27FC236}">
                <a16:creationId xmlns:a16="http://schemas.microsoft.com/office/drawing/2014/main" xmlns="" id="{955675E3-FD58-4372-A5A2-B8596D8F67F8}"/>
              </a:ext>
            </a:extLst>
          </p:cNvPr>
          <p:cNvSpPr/>
          <p:nvPr/>
        </p:nvSpPr>
        <p:spPr bwMode="auto">
          <a:xfrm rot="2776159">
            <a:off x="6099796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3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1" name="Group 103">
            <a:extLst>
              <a:ext uri="{FF2B5EF4-FFF2-40B4-BE49-F238E27FC236}">
                <a16:creationId xmlns:a16="http://schemas.microsoft.com/office/drawing/2014/main" xmlns="" id="{78A4289A-88E9-412C-BD8E-8C576C37A55D}"/>
              </a:ext>
            </a:extLst>
          </p:cNvPr>
          <p:cNvGrpSpPr/>
          <p:nvPr/>
        </p:nvGrpSpPr>
        <p:grpSpPr>
          <a:xfrm>
            <a:off x="6819941" y="2648200"/>
            <a:ext cx="701916" cy="836897"/>
            <a:chOff x="5735638" y="1004888"/>
            <a:chExt cx="371475" cy="442913"/>
          </a:xfrm>
          <a:solidFill>
            <a:schemeClr val="bg1"/>
          </a:solidFill>
        </p:grpSpPr>
        <p:sp>
          <p:nvSpPr>
            <p:cNvPr id="35" name="Oval 104">
              <a:extLst>
                <a:ext uri="{FF2B5EF4-FFF2-40B4-BE49-F238E27FC236}">
                  <a16:creationId xmlns:a16="http://schemas.microsoft.com/office/drawing/2014/main" xmlns="" id="{634D8277-1BDB-4A1B-852A-DDA4D4DF5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463" y="1389063"/>
              <a:ext cx="2222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05">
              <a:extLst>
                <a:ext uri="{FF2B5EF4-FFF2-40B4-BE49-F238E27FC236}">
                  <a16:creationId xmlns:a16="http://schemas.microsoft.com/office/drawing/2014/main" xmlns="" id="{16238510-5CC5-406F-A3FC-8A17E9674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1169988"/>
              <a:ext cx="98425" cy="984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0" y="13"/>
                </a:cxn>
                <a:cxn ang="0">
                  <a:pos x="4" y="22"/>
                </a:cxn>
                <a:cxn ang="0">
                  <a:pos x="13" y="26"/>
                </a:cxn>
                <a:cxn ang="0">
                  <a:pos x="22" y="22"/>
                </a:cxn>
                <a:cxn ang="0">
                  <a:pos x="26" y="13"/>
                </a:cxn>
                <a:cxn ang="0">
                  <a:pos x="22" y="4"/>
                </a:cxn>
                <a:cxn ang="0">
                  <a:pos x="13" y="0"/>
                </a:cxn>
                <a:cxn ang="0">
                  <a:pos x="18" y="19"/>
                </a:cxn>
                <a:cxn ang="0">
                  <a:pos x="13" y="21"/>
                </a:cxn>
                <a:cxn ang="0">
                  <a:pos x="7" y="19"/>
                </a:cxn>
                <a:cxn ang="0">
                  <a:pos x="5" y="13"/>
                </a:cxn>
                <a:cxn ang="0">
                  <a:pos x="7" y="8"/>
                </a:cxn>
                <a:cxn ang="0">
                  <a:pos x="13" y="6"/>
                </a:cxn>
                <a:cxn ang="0">
                  <a:pos x="18" y="8"/>
                </a:cxn>
                <a:cxn ang="0">
                  <a:pos x="20" y="13"/>
                </a:cxn>
                <a:cxn ang="0">
                  <a:pos x="18" y="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9" y="0"/>
                    <a:pt x="6" y="2"/>
                    <a:pt x="4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5"/>
                    <a:pt x="9" y="26"/>
                    <a:pt x="13" y="26"/>
                  </a:cubicBezTo>
                  <a:cubicBezTo>
                    <a:pt x="16" y="26"/>
                    <a:pt x="20" y="25"/>
                    <a:pt x="22" y="22"/>
                  </a:cubicBezTo>
                  <a:cubicBezTo>
                    <a:pt x="24" y="20"/>
                    <a:pt x="26" y="17"/>
                    <a:pt x="26" y="13"/>
                  </a:cubicBezTo>
                  <a:cubicBezTo>
                    <a:pt x="26" y="10"/>
                    <a:pt x="24" y="6"/>
                    <a:pt x="22" y="4"/>
                  </a:cubicBezTo>
                  <a:cubicBezTo>
                    <a:pt x="20" y="2"/>
                    <a:pt x="16" y="0"/>
                    <a:pt x="13" y="0"/>
                  </a:cubicBezTo>
                  <a:close/>
                  <a:moveTo>
                    <a:pt x="18" y="19"/>
                  </a:moveTo>
                  <a:cubicBezTo>
                    <a:pt x="17" y="20"/>
                    <a:pt x="15" y="21"/>
                    <a:pt x="13" y="21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1"/>
                    <a:pt x="6" y="9"/>
                    <a:pt x="7" y="8"/>
                  </a:cubicBezTo>
                  <a:cubicBezTo>
                    <a:pt x="9" y="6"/>
                    <a:pt x="11" y="6"/>
                    <a:pt x="13" y="6"/>
                  </a:cubicBezTo>
                  <a:cubicBezTo>
                    <a:pt x="15" y="6"/>
                    <a:pt x="17" y="6"/>
                    <a:pt x="18" y="8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20" y="15"/>
                    <a:pt x="20" y="17"/>
                    <a:pt x="18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06">
              <a:extLst>
                <a:ext uri="{FF2B5EF4-FFF2-40B4-BE49-F238E27FC236}">
                  <a16:creationId xmlns:a16="http://schemas.microsoft.com/office/drawing/2014/main" xmlns="" id="{0A2F7D9C-D3AB-4F8C-9DE9-03B66BE20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004888"/>
              <a:ext cx="371475" cy="442913"/>
            </a:xfrm>
            <a:custGeom>
              <a:avLst/>
              <a:gdLst/>
              <a:ahLst/>
              <a:cxnLst>
                <a:cxn ang="0">
                  <a:pos x="69" y="116"/>
                </a:cxn>
                <a:cxn ang="0">
                  <a:pos x="60" y="20"/>
                </a:cxn>
                <a:cxn ang="0">
                  <a:pos x="27" y="46"/>
                </a:cxn>
                <a:cxn ang="0">
                  <a:pos x="26" y="47"/>
                </a:cxn>
                <a:cxn ang="0">
                  <a:pos x="25" y="48"/>
                </a:cxn>
                <a:cxn ang="0">
                  <a:pos x="25" y="66"/>
                </a:cxn>
                <a:cxn ang="0">
                  <a:pos x="25" y="67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29" y="75"/>
                </a:cxn>
                <a:cxn ang="0">
                  <a:pos x="44" y="90"/>
                </a:cxn>
                <a:cxn ang="0">
                  <a:pos x="45" y="89"/>
                </a:cxn>
                <a:cxn ang="0">
                  <a:pos x="53" y="20"/>
                </a:cxn>
                <a:cxn ang="0">
                  <a:pos x="52" y="21"/>
                </a:cxn>
                <a:cxn ang="0">
                  <a:pos x="44" y="25"/>
                </a:cxn>
                <a:cxn ang="0">
                  <a:pos x="43" y="25"/>
                </a:cxn>
                <a:cxn ang="0">
                  <a:pos x="42" y="25"/>
                </a:cxn>
                <a:cxn ang="0">
                  <a:pos x="29" y="38"/>
                </a:cxn>
                <a:cxn ang="0">
                  <a:pos x="93" y="63"/>
                </a:cxn>
                <a:cxn ang="0">
                  <a:pos x="56" y="82"/>
                </a:cxn>
                <a:cxn ang="0">
                  <a:pos x="55" y="80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3" y="79"/>
                </a:cxn>
                <a:cxn ang="0">
                  <a:pos x="53" y="79"/>
                </a:cxn>
                <a:cxn ang="0">
                  <a:pos x="52" y="78"/>
                </a:cxn>
                <a:cxn ang="0">
                  <a:pos x="51" y="78"/>
                </a:cxn>
                <a:cxn ang="0">
                  <a:pos x="51" y="78"/>
                </a:cxn>
                <a:cxn ang="0">
                  <a:pos x="43" y="84"/>
                </a:cxn>
                <a:cxn ang="0">
                  <a:pos x="41" y="68"/>
                </a:cxn>
                <a:cxn ang="0">
                  <a:pos x="41" y="68"/>
                </a:cxn>
                <a:cxn ang="0">
                  <a:pos x="41" y="67"/>
                </a:cxn>
                <a:cxn ang="0">
                  <a:pos x="40" y="66"/>
                </a:cxn>
                <a:cxn ang="0">
                  <a:pos x="40" y="65"/>
                </a:cxn>
                <a:cxn ang="0">
                  <a:pos x="39" y="64"/>
                </a:cxn>
                <a:cxn ang="0">
                  <a:pos x="39" y="63"/>
                </a:cxn>
                <a:cxn ang="0">
                  <a:pos x="38" y="63"/>
                </a:cxn>
                <a:cxn ang="0">
                  <a:pos x="37" y="63"/>
                </a:cxn>
                <a:cxn ang="0">
                  <a:pos x="38" y="52"/>
                </a:cxn>
                <a:cxn ang="0">
                  <a:pos x="39" y="51"/>
                </a:cxn>
                <a:cxn ang="0">
                  <a:pos x="39" y="50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41" y="47"/>
                </a:cxn>
                <a:cxn ang="0">
                  <a:pos x="41" y="44"/>
                </a:cxn>
                <a:cxn ang="0">
                  <a:pos x="51" y="36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5" y="35"/>
                </a:cxn>
                <a:cxn ang="0">
                  <a:pos x="55" y="34"/>
                </a:cxn>
                <a:cxn ang="0">
                  <a:pos x="69" y="35"/>
                </a:cxn>
              </a:cxnLst>
              <a:rect l="0" t="0" r="r" b="b"/>
              <a:pathLst>
                <a:path w="99" h="118">
                  <a:moveTo>
                    <a:pt x="96" y="46"/>
                  </a:move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5" y="40"/>
                    <a:pt x="95" y="38"/>
                    <a:pt x="94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4"/>
                    <a:pt x="79" y="24"/>
                    <a:pt x="78" y="2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1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8" y="118"/>
                    <a:pt x="69" y="117"/>
                    <a:pt x="69" y="11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1" y="94"/>
                    <a:pt x="73" y="93"/>
                    <a:pt x="73" y="92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0"/>
                    <a:pt x="81" y="90"/>
                    <a:pt x="82" y="8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7"/>
                    <a:pt x="95" y="75"/>
                    <a:pt x="94" y="7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7" y="68"/>
                    <a:pt x="99" y="67"/>
                    <a:pt x="99" y="65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8"/>
                    <a:pt x="97" y="46"/>
                    <a:pt x="96" y="46"/>
                  </a:cubicBezTo>
                  <a:close/>
                  <a:moveTo>
                    <a:pt x="64" y="113"/>
                  </a:moveTo>
                  <a:cubicBezTo>
                    <a:pt x="5" y="113"/>
                    <a:pt x="5" y="113"/>
                    <a:pt x="5" y="11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59" y="10"/>
                    <a:pt x="5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0" y="12"/>
                    <a:pt x="10" y="1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6"/>
                    <a:pt x="11" y="97"/>
                    <a:pt x="12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9" y="97"/>
                    <a:pt x="60" y="96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3"/>
                  </a:lnTo>
                  <a:close/>
                  <a:moveTo>
                    <a:pt x="30" y="41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7"/>
                    <a:pt x="30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2"/>
                    <a:pt x="51" y="2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30" y="41"/>
                  </a:cubicBezTo>
                  <a:close/>
                  <a:moveTo>
                    <a:pt x="93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5" y="63"/>
                    <a:pt x="84" y="64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6"/>
                    <a:pt x="83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7"/>
                    <a:pt x="83" y="67"/>
                    <a:pt x="83" y="68"/>
                  </a:cubicBezTo>
                  <a:cubicBezTo>
                    <a:pt x="82" y="69"/>
                    <a:pt x="82" y="70"/>
                    <a:pt x="83" y="71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78"/>
                    <a:pt x="73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1" y="79"/>
                    <a:pt x="71" y="79"/>
                  </a:cubicBezTo>
                  <a:cubicBezTo>
                    <a:pt x="70" y="79"/>
                    <a:pt x="70" y="79"/>
                    <a:pt x="69" y="79"/>
                  </a:cubicBezTo>
                  <a:cubicBezTo>
                    <a:pt x="68" y="80"/>
                    <a:pt x="67" y="81"/>
                    <a:pt x="67" y="82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2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8"/>
                    <a:pt x="48" y="79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0"/>
                    <a:pt x="41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50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4"/>
                    <a:pt x="68" y="35"/>
                    <a:pt x="69" y="3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0" y="35"/>
                    <a:pt x="70" y="35"/>
                    <a:pt x="71" y="36"/>
                  </a:cubicBezTo>
                  <a:cubicBezTo>
                    <a:pt x="71" y="36"/>
                    <a:pt x="72" y="36"/>
                    <a:pt x="72" y="36"/>
                  </a:cubicBezTo>
                  <a:cubicBezTo>
                    <a:pt x="73" y="37"/>
                    <a:pt x="74" y="37"/>
                    <a:pt x="75" y="36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45"/>
                    <a:pt x="82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4" y="49"/>
                    <a:pt x="84" y="50"/>
                  </a:cubicBezTo>
                  <a:cubicBezTo>
                    <a:pt x="84" y="51"/>
                    <a:pt x="85" y="52"/>
                    <a:pt x="86" y="52"/>
                  </a:cubicBezTo>
                  <a:cubicBezTo>
                    <a:pt x="93" y="52"/>
                    <a:pt x="93" y="52"/>
                    <a:pt x="93" y="52"/>
                  </a:cubicBezTo>
                  <a:lnTo>
                    <a:pt x="93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Teardrop 91">
            <a:extLst>
              <a:ext uri="{FF2B5EF4-FFF2-40B4-BE49-F238E27FC236}">
                <a16:creationId xmlns:a16="http://schemas.microsoft.com/office/drawing/2014/main" xmlns="" id="{C8BFC7A2-B1B3-42A1-84CB-C5F601ADAB02}"/>
              </a:ext>
            </a:extLst>
          </p:cNvPr>
          <p:cNvSpPr/>
          <p:nvPr/>
        </p:nvSpPr>
        <p:spPr bwMode="auto">
          <a:xfrm rot="2776159">
            <a:off x="8420387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4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16">
            <a:extLst>
              <a:ext uri="{FF2B5EF4-FFF2-40B4-BE49-F238E27FC236}">
                <a16:creationId xmlns:a16="http://schemas.microsoft.com/office/drawing/2014/main" xmlns="" id="{BDC37712-23C3-47FD-B09A-7A8263F22E8E}"/>
              </a:ext>
            </a:extLst>
          </p:cNvPr>
          <p:cNvSpPr>
            <a:spLocks/>
          </p:cNvSpPr>
          <p:nvPr/>
        </p:nvSpPr>
        <p:spPr bwMode="auto">
          <a:xfrm>
            <a:off x="9107475" y="2643709"/>
            <a:ext cx="767910" cy="845900"/>
          </a:xfrm>
          <a:custGeom>
            <a:avLst/>
            <a:gdLst/>
            <a:ahLst/>
            <a:cxnLst>
              <a:cxn ang="0">
                <a:pos x="82" y="3"/>
              </a:cxn>
              <a:cxn ang="0">
                <a:pos x="102" y="33"/>
              </a:cxn>
              <a:cxn ang="0">
                <a:pos x="105" y="38"/>
              </a:cxn>
              <a:cxn ang="0">
                <a:pos x="104" y="74"/>
              </a:cxn>
              <a:cxn ang="0">
                <a:pos x="37" y="75"/>
              </a:cxn>
              <a:cxn ang="0">
                <a:pos x="103" y="88"/>
              </a:cxn>
              <a:cxn ang="0">
                <a:pos x="35" y="92"/>
              </a:cxn>
              <a:cxn ang="0">
                <a:pos x="32" y="89"/>
              </a:cxn>
              <a:cxn ang="0">
                <a:pos x="3" y="19"/>
              </a:cxn>
              <a:cxn ang="0">
                <a:pos x="25" y="14"/>
              </a:cxn>
              <a:cxn ang="0">
                <a:pos x="27" y="16"/>
              </a:cxn>
              <a:cxn ang="0">
                <a:pos x="36" y="33"/>
              </a:cxn>
              <a:cxn ang="0">
                <a:pos x="57" y="3"/>
              </a:cxn>
              <a:cxn ang="0">
                <a:pos x="93" y="35"/>
              </a:cxn>
              <a:cxn ang="0">
                <a:pos x="96" y="38"/>
              </a:cxn>
              <a:cxn ang="0">
                <a:pos x="78" y="34"/>
              </a:cxn>
              <a:cxn ang="0">
                <a:pos x="84" y="37"/>
              </a:cxn>
              <a:cxn ang="0">
                <a:pos x="60" y="34"/>
              </a:cxn>
              <a:cxn ang="0">
                <a:pos x="66" y="36"/>
              </a:cxn>
              <a:cxn ang="0">
                <a:pos x="45" y="35"/>
              </a:cxn>
              <a:cxn ang="0">
                <a:pos x="86" y="96"/>
              </a:cxn>
              <a:cxn ang="0">
                <a:pos x="95" y="116"/>
              </a:cxn>
              <a:cxn ang="0">
                <a:pos x="75" y="108"/>
              </a:cxn>
              <a:cxn ang="0">
                <a:pos x="91" y="103"/>
              </a:cxn>
              <a:cxn ang="0">
                <a:pos x="80" y="108"/>
              </a:cxn>
              <a:cxn ang="0">
                <a:pos x="91" y="112"/>
              </a:cxn>
              <a:cxn ang="0">
                <a:pos x="47" y="96"/>
              </a:cxn>
              <a:cxn ang="0">
                <a:pos x="55" y="116"/>
              </a:cxn>
              <a:cxn ang="0">
                <a:pos x="35" y="108"/>
              </a:cxn>
              <a:cxn ang="0">
                <a:pos x="51" y="103"/>
              </a:cxn>
              <a:cxn ang="0">
                <a:pos x="41" y="108"/>
              </a:cxn>
              <a:cxn ang="0">
                <a:pos x="51" y="112"/>
              </a:cxn>
              <a:cxn ang="0">
                <a:pos x="34" y="40"/>
              </a:cxn>
              <a:cxn ang="0">
                <a:pos x="102" y="43"/>
              </a:cxn>
              <a:cxn ang="0">
                <a:pos x="93" y="30"/>
              </a:cxn>
              <a:cxn ang="0">
                <a:pos x="91" y="17"/>
              </a:cxn>
              <a:cxn ang="0">
                <a:pos x="88" y="24"/>
              </a:cxn>
              <a:cxn ang="0">
                <a:pos x="93" y="30"/>
              </a:cxn>
              <a:cxn ang="0">
                <a:pos x="87" y="13"/>
              </a:cxn>
              <a:cxn ang="0">
                <a:pos x="81" y="9"/>
              </a:cxn>
              <a:cxn ang="0">
                <a:pos x="57" y="9"/>
              </a:cxn>
              <a:cxn ang="0">
                <a:pos x="51" y="13"/>
              </a:cxn>
              <a:cxn ang="0">
                <a:pos x="57" y="9"/>
              </a:cxn>
              <a:cxn ang="0">
                <a:pos x="44" y="23"/>
              </a:cxn>
              <a:cxn ang="0">
                <a:pos x="49" y="30"/>
              </a:cxn>
              <a:cxn ang="0">
                <a:pos x="49" y="18"/>
              </a:cxn>
              <a:cxn ang="0">
                <a:pos x="55" y="25"/>
              </a:cxn>
              <a:cxn ang="0">
                <a:pos x="66" y="29"/>
              </a:cxn>
              <a:cxn ang="0">
                <a:pos x="61" y="22"/>
              </a:cxn>
              <a:cxn ang="0">
                <a:pos x="72" y="26"/>
              </a:cxn>
              <a:cxn ang="0">
                <a:pos x="84" y="29"/>
              </a:cxn>
              <a:cxn ang="0">
                <a:pos x="83" y="25"/>
              </a:cxn>
              <a:cxn ang="0">
                <a:pos x="83" y="25"/>
              </a:cxn>
              <a:cxn ang="0">
                <a:pos x="79" y="16"/>
              </a:cxn>
              <a:cxn ang="0">
                <a:pos x="72" y="12"/>
              </a:cxn>
              <a:cxn ang="0">
                <a:pos x="63" y="16"/>
              </a:cxn>
              <a:cxn ang="0">
                <a:pos x="66" y="8"/>
              </a:cxn>
              <a:cxn ang="0">
                <a:pos x="63" y="16"/>
              </a:cxn>
            </a:cxnLst>
            <a:rect l="0" t="0" r="r" b="b"/>
            <a:pathLst>
              <a:path w="108" h="119">
                <a:moveTo>
                  <a:pt x="57" y="3"/>
                </a:moveTo>
                <a:cubicBezTo>
                  <a:pt x="60" y="1"/>
                  <a:pt x="65" y="0"/>
                  <a:pt x="69" y="0"/>
                </a:cubicBezTo>
                <a:cubicBezTo>
                  <a:pt x="74" y="0"/>
                  <a:pt x="78" y="1"/>
                  <a:pt x="82" y="3"/>
                </a:cubicBezTo>
                <a:cubicBezTo>
                  <a:pt x="86" y="4"/>
                  <a:pt x="89" y="7"/>
                  <a:pt x="92" y="10"/>
                </a:cubicBezTo>
                <a:cubicBezTo>
                  <a:pt x="95" y="13"/>
                  <a:pt x="98" y="16"/>
                  <a:pt x="99" y="21"/>
                </a:cubicBezTo>
                <a:cubicBezTo>
                  <a:pt x="101" y="24"/>
                  <a:pt x="102" y="29"/>
                  <a:pt x="102" y="33"/>
                </a:cubicBezTo>
                <a:cubicBezTo>
                  <a:pt x="102" y="35"/>
                  <a:pt x="102" y="36"/>
                  <a:pt x="102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7" y="38"/>
                  <a:pt x="108" y="40"/>
                  <a:pt x="107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1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86"/>
                  <a:pt x="37" y="86"/>
                  <a:pt x="37" y="86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02" y="86"/>
                  <a:pt x="103" y="87"/>
                  <a:pt x="103" y="88"/>
                </a:cubicBezTo>
                <a:cubicBezTo>
                  <a:pt x="103" y="90"/>
                  <a:pt x="102" y="91"/>
                  <a:pt x="101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2"/>
                  <a:pt x="32" y="91"/>
                  <a:pt x="32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71"/>
                  <a:pt x="30" y="57"/>
                  <a:pt x="28" y="38"/>
                </a:cubicBezTo>
                <a:cubicBezTo>
                  <a:pt x="23" y="19"/>
                  <a:pt x="23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1" y="16"/>
                </a:cubicBezTo>
                <a:cubicBezTo>
                  <a:pt x="1" y="14"/>
                  <a:pt x="2" y="13"/>
                  <a:pt x="3" y="13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7" y="15"/>
                  <a:pt x="27" y="16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3"/>
                </a:cubicBezTo>
                <a:cubicBezTo>
                  <a:pt x="36" y="29"/>
                  <a:pt x="37" y="24"/>
                  <a:pt x="39" y="21"/>
                </a:cubicBezTo>
                <a:cubicBezTo>
                  <a:pt x="40" y="16"/>
                  <a:pt x="43" y="13"/>
                  <a:pt x="46" y="10"/>
                </a:cubicBezTo>
                <a:cubicBezTo>
                  <a:pt x="49" y="7"/>
                  <a:pt x="53" y="4"/>
                  <a:pt x="57" y="3"/>
                </a:cubicBezTo>
                <a:close/>
                <a:moveTo>
                  <a:pt x="96" y="38"/>
                </a:moveTo>
                <a:cubicBezTo>
                  <a:pt x="96" y="37"/>
                  <a:pt x="96" y="36"/>
                  <a:pt x="96" y="36"/>
                </a:cubicBezTo>
                <a:cubicBezTo>
                  <a:pt x="95" y="35"/>
                  <a:pt x="94" y="35"/>
                  <a:pt x="93" y="35"/>
                </a:cubicBezTo>
                <a:cubicBezTo>
                  <a:pt x="92" y="35"/>
                  <a:pt x="91" y="35"/>
                  <a:pt x="90" y="35"/>
                </a:cubicBezTo>
                <a:cubicBezTo>
                  <a:pt x="90" y="36"/>
                  <a:pt x="90" y="37"/>
                  <a:pt x="89" y="37"/>
                </a:cubicBezTo>
                <a:cubicBezTo>
                  <a:pt x="96" y="38"/>
                  <a:pt x="96" y="38"/>
                  <a:pt x="96" y="38"/>
                </a:cubicBezTo>
                <a:close/>
                <a:moveTo>
                  <a:pt x="84" y="37"/>
                </a:moveTo>
                <a:cubicBezTo>
                  <a:pt x="84" y="36"/>
                  <a:pt x="84" y="36"/>
                  <a:pt x="84" y="35"/>
                </a:cubicBezTo>
                <a:cubicBezTo>
                  <a:pt x="82" y="35"/>
                  <a:pt x="80" y="35"/>
                  <a:pt x="78" y="34"/>
                </a:cubicBezTo>
                <a:cubicBezTo>
                  <a:pt x="76" y="34"/>
                  <a:pt x="74" y="34"/>
                  <a:pt x="72" y="34"/>
                </a:cubicBezTo>
                <a:cubicBezTo>
                  <a:pt x="72" y="37"/>
                  <a:pt x="72" y="37"/>
                  <a:pt x="72" y="37"/>
                </a:cubicBezTo>
                <a:cubicBezTo>
                  <a:pt x="84" y="37"/>
                  <a:pt x="84" y="37"/>
                  <a:pt x="84" y="37"/>
                </a:cubicBezTo>
                <a:close/>
                <a:moveTo>
                  <a:pt x="66" y="36"/>
                </a:moveTo>
                <a:cubicBezTo>
                  <a:pt x="66" y="34"/>
                  <a:pt x="66" y="34"/>
                  <a:pt x="66" y="34"/>
                </a:cubicBezTo>
                <a:cubicBezTo>
                  <a:pt x="64" y="34"/>
                  <a:pt x="62" y="34"/>
                  <a:pt x="60" y="34"/>
                </a:cubicBezTo>
                <a:cubicBezTo>
                  <a:pt x="58" y="35"/>
                  <a:pt x="56" y="35"/>
                  <a:pt x="54" y="35"/>
                </a:cubicBezTo>
                <a:cubicBezTo>
                  <a:pt x="54" y="35"/>
                  <a:pt x="54" y="36"/>
                  <a:pt x="54" y="36"/>
                </a:cubicBezTo>
                <a:cubicBezTo>
                  <a:pt x="66" y="36"/>
                  <a:pt x="66" y="36"/>
                  <a:pt x="66" y="36"/>
                </a:cubicBezTo>
                <a:close/>
                <a:moveTo>
                  <a:pt x="49" y="36"/>
                </a:moveTo>
                <a:cubicBezTo>
                  <a:pt x="49" y="35"/>
                  <a:pt x="49" y="35"/>
                  <a:pt x="49" y="35"/>
                </a:cubicBezTo>
                <a:cubicBezTo>
                  <a:pt x="48" y="35"/>
                  <a:pt x="46" y="35"/>
                  <a:pt x="45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9" y="36"/>
                  <a:pt x="49" y="36"/>
                  <a:pt x="49" y="36"/>
                </a:cubicBezTo>
                <a:close/>
                <a:moveTo>
                  <a:pt x="86" y="96"/>
                </a:moveTo>
                <a:cubicBezTo>
                  <a:pt x="90" y="96"/>
                  <a:pt x="92" y="98"/>
                  <a:pt x="95" y="100"/>
                </a:cubicBezTo>
                <a:cubicBezTo>
                  <a:pt x="97" y="102"/>
                  <a:pt x="98" y="105"/>
                  <a:pt x="98" y="108"/>
                </a:cubicBezTo>
                <a:cubicBezTo>
                  <a:pt x="98" y="111"/>
                  <a:pt x="97" y="114"/>
                  <a:pt x="95" y="116"/>
                </a:cubicBezTo>
                <a:cubicBezTo>
                  <a:pt x="92" y="118"/>
                  <a:pt x="90" y="119"/>
                  <a:pt x="86" y="119"/>
                </a:cubicBezTo>
                <a:cubicBezTo>
                  <a:pt x="83" y="119"/>
                  <a:pt x="81" y="118"/>
                  <a:pt x="78" y="116"/>
                </a:cubicBezTo>
                <a:cubicBezTo>
                  <a:pt x="76" y="114"/>
                  <a:pt x="75" y="111"/>
                  <a:pt x="75" y="108"/>
                </a:cubicBezTo>
                <a:cubicBezTo>
                  <a:pt x="75" y="105"/>
                  <a:pt x="76" y="102"/>
                  <a:pt x="78" y="100"/>
                </a:cubicBezTo>
                <a:cubicBezTo>
                  <a:pt x="81" y="98"/>
                  <a:pt x="83" y="96"/>
                  <a:pt x="86" y="96"/>
                </a:cubicBezTo>
                <a:close/>
                <a:moveTo>
                  <a:pt x="91" y="103"/>
                </a:moveTo>
                <a:cubicBezTo>
                  <a:pt x="90" y="102"/>
                  <a:pt x="88" y="102"/>
                  <a:pt x="86" y="102"/>
                </a:cubicBezTo>
                <a:cubicBezTo>
                  <a:pt x="85" y="102"/>
                  <a:pt x="83" y="102"/>
                  <a:pt x="82" y="103"/>
                </a:cubicBezTo>
                <a:cubicBezTo>
                  <a:pt x="81" y="105"/>
                  <a:pt x="80" y="106"/>
                  <a:pt x="80" y="108"/>
                </a:cubicBezTo>
                <a:cubicBezTo>
                  <a:pt x="80" y="109"/>
                  <a:pt x="81" y="111"/>
                  <a:pt x="82" y="112"/>
                </a:cubicBezTo>
                <a:cubicBezTo>
                  <a:pt x="83" y="113"/>
                  <a:pt x="85" y="114"/>
                  <a:pt x="86" y="114"/>
                </a:cubicBezTo>
                <a:cubicBezTo>
                  <a:pt x="88" y="114"/>
                  <a:pt x="90" y="113"/>
                  <a:pt x="91" y="112"/>
                </a:cubicBezTo>
                <a:cubicBezTo>
                  <a:pt x="92" y="111"/>
                  <a:pt x="93" y="109"/>
                  <a:pt x="93" y="108"/>
                </a:cubicBezTo>
                <a:cubicBezTo>
                  <a:pt x="93" y="106"/>
                  <a:pt x="92" y="105"/>
                  <a:pt x="91" y="103"/>
                </a:cubicBezTo>
                <a:close/>
                <a:moveTo>
                  <a:pt x="47" y="96"/>
                </a:moveTo>
                <a:cubicBezTo>
                  <a:pt x="50" y="96"/>
                  <a:pt x="53" y="98"/>
                  <a:pt x="55" y="100"/>
                </a:cubicBezTo>
                <a:cubicBezTo>
                  <a:pt x="57" y="102"/>
                  <a:pt x="58" y="105"/>
                  <a:pt x="58" y="108"/>
                </a:cubicBezTo>
                <a:cubicBezTo>
                  <a:pt x="58" y="111"/>
                  <a:pt x="57" y="114"/>
                  <a:pt x="55" y="116"/>
                </a:cubicBezTo>
                <a:cubicBezTo>
                  <a:pt x="53" y="118"/>
                  <a:pt x="50" y="119"/>
                  <a:pt x="47" y="119"/>
                </a:cubicBezTo>
                <a:cubicBezTo>
                  <a:pt x="44" y="119"/>
                  <a:pt x="41" y="118"/>
                  <a:pt x="39" y="116"/>
                </a:cubicBezTo>
                <a:cubicBezTo>
                  <a:pt x="37" y="114"/>
                  <a:pt x="35" y="111"/>
                  <a:pt x="35" y="108"/>
                </a:cubicBezTo>
                <a:cubicBezTo>
                  <a:pt x="35" y="105"/>
                  <a:pt x="37" y="102"/>
                  <a:pt x="39" y="100"/>
                </a:cubicBezTo>
                <a:cubicBezTo>
                  <a:pt x="41" y="98"/>
                  <a:pt x="44" y="96"/>
                  <a:pt x="47" y="96"/>
                </a:cubicBezTo>
                <a:close/>
                <a:moveTo>
                  <a:pt x="51" y="103"/>
                </a:moveTo>
                <a:cubicBezTo>
                  <a:pt x="50" y="102"/>
                  <a:pt x="48" y="102"/>
                  <a:pt x="47" y="102"/>
                </a:cubicBezTo>
                <a:cubicBezTo>
                  <a:pt x="45" y="102"/>
                  <a:pt x="43" y="102"/>
                  <a:pt x="42" y="103"/>
                </a:cubicBezTo>
                <a:cubicBezTo>
                  <a:pt x="41" y="105"/>
                  <a:pt x="41" y="106"/>
                  <a:pt x="41" y="108"/>
                </a:cubicBezTo>
                <a:cubicBezTo>
                  <a:pt x="41" y="109"/>
                  <a:pt x="41" y="111"/>
                  <a:pt x="42" y="112"/>
                </a:cubicBezTo>
                <a:cubicBezTo>
                  <a:pt x="43" y="113"/>
                  <a:pt x="45" y="114"/>
                  <a:pt x="47" y="114"/>
                </a:cubicBezTo>
                <a:cubicBezTo>
                  <a:pt x="48" y="114"/>
                  <a:pt x="50" y="113"/>
                  <a:pt x="51" y="112"/>
                </a:cubicBezTo>
                <a:cubicBezTo>
                  <a:pt x="52" y="111"/>
                  <a:pt x="53" y="109"/>
                  <a:pt x="53" y="108"/>
                </a:cubicBezTo>
                <a:cubicBezTo>
                  <a:pt x="53" y="106"/>
                  <a:pt x="52" y="105"/>
                  <a:pt x="51" y="103"/>
                </a:cubicBezTo>
                <a:close/>
                <a:moveTo>
                  <a:pt x="34" y="40"/>
                </a:moveTo>
                <a:cubicBezTo>
                  <a:pt x="37" y="70"/>
                  <a:pt x="37" y="70"/>
                  <a:pt x="37" y="70"/>
                </a:cubicBezTo>
                <a:cubicBezTo>
                  <a:pt x="99" y="71"/>
                  <a:pt x="99" y="71"/>
                  <a:pt x="99" y="71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34" y="40"/>
                  <a:pt x="34" y="40"/>
                  <a:pt x="34" y="40"/>
                </a:cubicBezTo>
                <a:close/>
                <a:moveTo>
                  <a:pt x="93" y="31"/>
                </a:moveTo>
                <a:cubicBezTo>
                  <a:pt x="93" y="30"/>
                  <a:pt x="93" y="30"/>
                  <a:pt x="93" y="30"/>
                </a:cubicBezTo>
                <a:cubicBezTo>
                  <a:pt x="94" y="30"/>
                  <a:pt x="95" y="30"/>
                  <a:pt x="96" y="30"/>
                </a:cubicBezTo>
                <a:cubicBezTo>
                  <a:pt x="96" y="28"/>
                  <a:pt x="95" y="25"/>
                  <a:pt x="95" y="23"/>
                </a:cubicBezTo>
                <a:cubicBezTo>
                  <a:pt x="94" y="21"/>
                  <a:pt x="93" y="19"/>
                  <a:pt x="91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7" y="21"/>
                  <a:pt x="88" y="22"/>
                  <a:pt x="88" y="24"/>
                </a:cubicBezTo>
                <a:cubicBezTo>
                  <a:pt x="89" y="26"/>
                  <a:pt x="89" y="28"/>
                  <a:pt x="89" y="30"/>
                </a:cubicBezTo>
                <a:cubicBezTo>
                  <a:pt x="91" y="30"/>
                  <a:pt x="92" y="30"/>
                  <a:pt x="93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1"/>
                  <a:pt x="93" y="31"/>
                </a:cubicBezTo>
                <a:close/>
                <a:moveTo>
                  <a:pt x="86" y="13"/>
                </a:moveTo>
                <a:cubicBezTo>
                  <a:pt x="87" y="13"/>
                  <a:pt x="87" y="13"/>
                  <a:pt x="87" y="13"/>
                </a:cubicBezTo>
                <a:cubicBezTo>
                  <a:pt x="86" y="11"/>
                  <a:pt x="84" y="10"/>
                  <a:pt x="82" y="9"/>
                </a:cubicBezTo>
                <a:cubicBezTo>
                  <a:pt x="82" y="9"/>
                  <a:pt x="81" y="8"/>
                  <a:pt x="80" y="8"/>
                </a:cubicBezTo>
                <a:cubicBezTo>
                  <a:pt x="81" y="8"/>
                  <a:pt x="81" y="9"/>
                  <a:pt x="81" y="9"/>
                </a:cubicBezTo>
                <a:cubicBezTo>
                  <a:pt x="82" y="11"/>
                  <a:pt x="83" y="12"/>
                  <a:pt x="84" y="14"/>
                </a:cubicBezTo>
                <a:cubicBezTo>
                  <a:pt x="85" y="14"/>
                  <a:pt x="86" y="14"/>
                  <a:pt x="86" y="13"/>
                </a:cubicBezTo>
                <a:close/>
                <a:moveTo>
                  <a:pt x="57" y="9"/>
                </a:moveTo>
                <a:cubicBezTo>
                  <a:pt x="57" y="9"/>
                  <a:pt x="58" y="8"/>
                  <a:pt x="58" y="8"/>
                </a:cubicBezTo>
                <a:cubicBezTo>
                  <a:pt x="57" y="8"/>
                  <a:pt x="56" y="9"/>
                  <a:pt x="56" y="9"/>
                </a:cubicBezTo>
                <a:cubicBezTo>
                  <a:pt x="54" y="10"/>
                  <a:pt x="52" y="11"/>
                  <a:pt x="51" y="13"/>
                </a:cubicBezTo>
                <a:cubicBezTo>
                  <a:pt x="51" y="13"/>
                  <a:pt x="52" y="13"/>
                  <a:pt x="52" y="13"/>
                </a:cubicBezTo>
                <a:cubicBezTo>
                  <a:pt x="53" y="13"/>
                  <a:pt x="53" y="14"/>
                  <a:pt x="54" y="14"/>
                </a:cubicBezTo>
                <a:cubicBezTo>
                  <a:pt x="55" y="12"/>
                  <a:pt x="56" y="11"/>
                  <a:pt x="57" y="9"/>
                </a:cubicBezTo>
                <a:close/>
                <a:moveTo>
                  <a:pt x="49" y="18"/>
                </a:moveTo>
                <a:cubicBezTo>
                  <a:pt x="49" y="18"/>
                  <a:pt x="48" y="17"/>
                  <a:pt x="47" y="17"/>
                </a:cubicBezTo>
                <a:cubicBezTo>
                  <a:pt x="46" y="19"/>
                  <a:pt x="44" y="21"/>
                  <a:pt x="44" y="23"/>
                </a:cubicBezTo>
                <a:cubicBezTo>
                  <a:pt x="43" y="25"/>
                  <a:pt x="42" y="28"/>
                  <a:pt x="42" y="30"/>
                </a:cubicBezTo>
                <a:cubicBezTo>
                  <a:pt x="43" y="30"/>
                  <a:pt x="44" y="30"/>
                  <a:pt x="45" y="30"/>
                </a:cubicBezTo>
                <a:cubicBezTo>
                  <a:pt x="46" y="30"/>
                  <a:pt x="48" y="30"/>
                  <a:pt x="49" y="30"/>
                </a:cubicBezTo>
                <a:cubicBezTo>
                  <a:pt x="49" y="28"/>
                  <a:pt x="49" y="26"/>
                  <a:pt x="50" y="24"/>
                </a:cubicBezTo>
                <a:cubicBezTo>
                  <a:pt x="50" y="22"/>
                  <a:pt x="51" y="20"/>
                  <a:pt x="52" y="19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61" y="22"/>
                </a:moveTo>
                <a:cubicBezTo>
                  <a:pt x="60" y="21"/>
                  <a:pt x="58" y="21"/>
                  <a:pt x="57" y="21"/>
                </a:cubicBezTo>
                <a:cubicBezTo>
                  <a:pt x="56" y="22"/>
                  <a:pt x="56" y="23"/>
                  <a:pt x="55" y="25"/>
                </a:cubicBezTo>
                <a:cubicBezTo>
                  <a:pt x="55" y="26"/>
                  <a:pt x="55" y="28"/>
                  <a:pt x="54" y="29"/>
                </a:cubicBezTo>
                <a:cubicBezTo>
                  <a:pt x="56" y="29"/>
                  <a:pt x="58" y="29"/>
                  <a:pt x="60" y="29"/>
                </a:cubicBezTo>
                <a:cubicBezTo>
                  <a:pt x="62" y="29"/>
                  <a:pt x="64" y="29"/>
                  <a:pt x="66" y="29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3" y="22"/>
                  <a:pt x="61" y="22"/>
                </a:cubicBezTo>
                <a:close/>
                <a:moveTo>
                  <a:pt x="82" y="21"/>
                </a:moveTo>
                <a:cubicBezTo>
                  <a:pt x="78" y="22"/>
                  <a:pt x="75" y="22"/>
                  <a:pt x="72" y="22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9"/>
                  <a:pt x="72" y="29"/>
                  <a:pt x="72" y="29"/>
                </a:cubicBezTo>
                <a:cubicBezTo>
                  <a:pt x="74" y="29"/>
                  <a:pt x="76" y="29"/>
                  <a:pt x="78" y="29"/>
                </a:cubicBezTo>
                <a:cubicBezTo>
                  <a:pt x="80" y="29"/>
                  <a:pt x="82" y="29"/>
                  <a:pt x="84" y="29"/>
                </a:cubicBezTo>
                <a:cubicBezTo>
                  <a:pt x="84" y="28"/>
                  <a:pt x="83" y="27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4"/>
                  <a:pt x="82" y="22"/>
                  <a:pt x="82" y="21"/>
                </a:cubicBezTo>
                <a:close/>
                <a:moveTo>
                  <a:pt x="76" y="17"/>
                </a:moveTo>
                <a:cubicBezTo>
                  <a:pt x="77" y="16"/>
                  <a:pt x="78" y="16"/>
                  <a:pt x="79" y="16"/>
                </a:cubicBezTo>
                <a:cubicBezTo>
                  <a:pt x="78" y="14"/>
                  <a:pt x="77" y="12"/>
                  <a:pt x="75" y="11"/>
                </a:cubicBezTo>
                <a:cubicBezTo>
                  <a:pt x="74" y="10"/>
                  <a:pt x="73" y="9"/>
                  <a:pt x="72" y="8"/>
                </a:cubicBezTo>
                <a:cubicBezTo>
                  <a:pt x="72" y="9"/>
                  <a:pt x="72" y="10"/>
                  <a:pt x="72" y="12"/>
                </a:cubicBezTo>
                <a:cubicBezTo>
                  <a:pt x="72" y="14"/>
                  <a:pt x="72" y="15"/>
                  <a:pt x="72" y="17"/>
                </a:cubicBezTo>
                <a:cubicBezTo>
                  <a:pt x="73" y="17"/>
                  <a:pt x="74" y="17"/>
                  <a:pt x="76" y="17"/>
                </a:cubicBezTo>
                <a:close/>
                <a:moveTo>
                  <a:pt x="63" y="16"/>
                </a:moveTo>
                <a:cubicBezTo>
                  <a:pt x="64" y="17"/>
                  <a:pt x="65" y="17"/>
                  <a:pt x="66" y="17"/>
                </a:cubicBezTo>
                <a:cubicBezTo>
                  <a:pt x="66" y="15"/>
                  <a:pt x="66" y="13"/>
                  <a:pt x="66" y="12"/>
                </a:cubicBezTo>
                <a:cubicBezTo>
                  <a:pt x="66" y="10"/>
                  <a:pt x="66" y="9"/>
                  <a:pt x="66" y="8"/>
                </a:cubicBezTo>
                <a:cubicBezTo>
                  <a:pt x="65" y="9"/>
                  <a:pt x="64" y="10"/>
                  <a:pt x="63" y="11"/>
                </a:cubicBezTo>
                <a:cubicBezTo>
                  <a:pt x="61" y="12"/>
                  <a:pt x="60" y="14"/>
                  <a:pt x="59" y="16"/>
                </a:cubicBezTo>
                <a:cubicBezTo>
                  <a:pt x="60" y="16"/>
                  <a:pt x="61" y="16"/>
                  <a:pt x="6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" name="TextBox 60">
            <a:extLst>
              <a:ext uri="{FF2B5EF4-FFF2-40B4-BE49-F238E27FC236}">
                <a16:creationId xmlns:a16="http://schemas.microsoft.com/office/drawing/2014/main" xmlns="" id="{7F0A2575-017D-4746-BE17-A0F5D7A1ACAA}"/>
              </a:ext>
            </a:extLst>
          </p:cNvPr>
          <p:cNvSpPr txBox="1"/>
          <p:nvPr/>
        </p:nvSpPr>
        <p:spPr>
          <a:xfrm>
            <a:off x="1783303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:a16="http://schemas.microsoft.com/office/drawing/2014/main" xmlns="" id="{49A11491-2099-441D-A8B2-7A27DF15CE44}"/>
              </a:ext>
            </a:extLst>
          </p:cNvPr>
          <p:cNvSpPr txBox="1"/>
          <p:nvPr/>
        </p:nvSpPr>
        <p:spPr>
          <a:xfrm>
            <a:off x="1552702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:a16="http://schemas.microsoft.com/office/drawing/2014/main" xmlns="" id="{3725DAAC-20A7-42F2-92E5-4AE6929C159F}"/>
              </a:ext>
            </a:extLst>
          </p:cNvPr>
          <p:cNvSpPr txBox="1"/>
          <p:nvPr/>
        </p:nvSpPr>
        <p:spPr>
          <a:xfrm>
            <a:off x="4131282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:a16="http://schemas.microsoft.com/office/drawing/2014/main" xmlns="" id="{A98ADD83-C08A-445C-99D0-713346BCED85}"/>
              </a:ext>
            </a:extLst>
          </p:cNvPr>
          <p:cNvSpPr txBox="1"/>
          <p:nvPr/>
        </p:nvSpPr>
        <p:spPr>
          <a:xfrm>
            <a:off x="3900681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9" name="TextBox 60">
            <a:extLst>
              <a:ext uri="{FF2B5EF4-FFF2-40B4-BE49-F238E27FC236}">
                <a16:creationId xmlns:a16="http://schemas.microsoft.com/office/drawing/2014/main" xmlns="" id="{397B3E00-3F3D-4045-8687-F23BF712068F}"/>
              </a:ext>
            </a:extLst>
          </p:cNvPr>
          <p:cNvSpPr txBox="1"/>
          <p:nvPr/>
        </p:nvSpPr>
        <p:spPr>
          <a:xfrm>
            <a:off x="6567772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xmlns="" id="{BA47BCD0-D809-4C0E-8C50-04D8E45B03CA}"/>
              </a:ext>
            </a:extLst>
          </p:cNvPr>
          <p:cNvSpPr txBox="1"/>
          <p:nvPr/>
        </p:nvSpPr>
        <p:spPr>
          <a:xfrm>
            <a:off x="6337171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1" name="TextBox 60">
            <a:extLst>
              <a:ext uri="{FF2B5EF4-FFF2-40B4-BE49-F238E27FC236}">
                <a16:creationId xmlns:a16="http://schemas.microsoft.com/office/drawing/2014/main" xmlns="" id="{3D6D1026-A608-40E2-AF38-29CBFEE763FD}"/>
              </a:ext>
            </a:extLst>
          </p:cNvPr>
          <p:cNvSpPr txBox="1"/>
          <p:nvPr/>
        </p:nvSpPr>
        <p:spPr>
          <a:xfrm>
            <a:off x="8915751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57">
            <a:extLst>
              <a:ext uri="{FF2B5EF4-FFF2-40B4-BE49-F238E27FC236}">
                <a16:creationId xmlns:a16="http://schemas.microsoft.com/office/drawing/2014/main" xmlns="" id="{A388E86A-F886-4DB0-B9F7-1C42EDBB1745}"/>
              </a:ext>
            </a:extLst>
          </p:cNvPr>
          <p:cNvSpPr txBox="1"/>
          <p:nvPr/>
        </p:nvSpPr>
        <p:spPr>
          <a:xfrm>
            <a:off x="8685150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130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C9113CC-CF33-4025-87F5-8F0F2724532A}"/>
              </a:ext>
            </a:extLst>
          </p:cNvPr>
          <p:cNvGrpSpPr/>
          <p:nvPr/>
        </p:nvGrpSpPr>
        <p:grpSpPr>
          <a:xfrm>
            <a:off x="9214080" y="2904448"/>
            <a:ext cx="1954337" cy="1954337"/>
            <a:chOff x="8758992" y="2664460"/>
            <a:chExt cx="1669098" cy="1669098"/>
          </a:xfrm>
        </p:grpSpPr>
        <p:sp>
          <p:nvSpPr>
            <p:cNvPr id="7" name="任意多边形 43">
              <a:extLst>
                <a:ext uri="{FF2B5EF4-FFF2-40B4-BE49-F238E27FC236}">
                  <a16:creationId xmlns:a16="http://schemas.microsoft.com/office/drawing/2014/main" xmlns="" id="{BA55F129-8966-47FE-AF3A-247DB4FA5AA0}"/>
                </a:ext>
              </a:extLst>
            </p:cNvPr>
            <p:cNvSpPr/>
            <p:nvPr/>
          </p:nvSpPr>
          <p:spPr>
            <a:xfrm>
              <a:off x="8758992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59902ED-1C47-42A9-A4CC-973C41FE28BA}"/>
                </a:ext>
              </a:extLst>
            </p:cNvPr>
            <p:cNvGrpSpPr/>
            <p:nvPr/>
          </p:nvGrpSpPr>
          <p:grpSpPr>
            <a:xfrm>
              <a:off x="9018231" y="2923699"/>
              <a:ext cx="1150620" cy="1150620"/>
              <a:chOff x="9018231" y="2923699"/>
              <a:chExt cx="1150620" cy="115062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65259D43-E39B-4DEA-99FC-28BD240F1654}"/>
                  </a:ext>
                </a:extLst>
              </p:cNvPr>
              <p:cNvSpPr/>
              <p:nvPr/>
            </p:nvSpPr>
            <p:spPr>
              <a:xfrm>
                <a:off x="9018231" y="2923699"/>
                <a:ext cx="1150620" cy="115062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61">
                <a:extLst>
                  <a:ext uri="{FF2B5EF4-FFF2-40B4-BE49-F238E27FC236}">
                    <a16:creationId xmlns:a16="http://schemas.microsoft.com/office/drawing/2014/main" xmlns="" id="{D2A6FD0A-65CD-495E-9B84-E72BC91CB9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32410" y="3337878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E4B9EC6-33C3-48E7-92BA-4256F79E71D6}"/>
              </a:ext>
            </a:extLst>
          </p:cNvPr>
          <p:cNvGrpSpPr/>
          <p:nvPr/>
        </p:nvGrpSpPr>
        <p:grpSpPr>
          <a:xfrm>
            <a:off x="1023584" y="2904448"/>
            <a:ext cx="1954337" cy="1954337"/>
            <a:chOff x="1763911" y="2664460"/>
            <a:chExt cx="1669098" cy="1669098"/>
          </a:xfrm>
        </p:grpSpPr>
        <p:sp>
          <p:nvSpPr>
            <p:cNvPr id="16" name="任意多边形 48">
              <a:extLst>
                <a:ext uri="{FF2B5EF4-FFF2-40B4-BE49-F238E27FC236}">
                  <a16:creationId xmlns:a16="http://schemas.microsoft.com/office/drawing/2014/main" xmlns="" id="{865B67F7-809A-4CC6-A183-5B45D07D5454}"/>
                </a:ext>
              </a:extLst>
            </p:cNvPr>
            <p:cNvSpPr/>
            <p:nvPr/>
          </p:nvSpPr>
          <p:spPr>
            <a:xfrm>
              <a:off x="176391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5A29227-6E48-4EFE-8F0A-33414987C52A}"/>
                </a:ext>
              </a:extLst>
            </p:cNvPr>
            <p:cNvGrpSpPr/>
            <p:nvPr/>
          </p:nvGrpSpPr>
          <p:grpSpPr>
            <a:xfrm>
              <a:off x="2023150" y="2923699"/>
              <a:ext cx="1150620" cy="1150620"/>
              <a:chOff x="2023150" y="2923699"/>
              <a:chExt cx="1150620" cy="115062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69FBE1E7-B3F7-4949-B9A1-029E02E7EA9A}"/>
                  </a:ext>
                </a:extLst>
              </p:cNvPr>
              <p:cNvSpPr/>
              <p:nvPr/>
            </p:nvSpPr>
            <p:spPr>
              <a:xfrm>
                <a:off x="2023150" y="2923699"/>
                <a:ext cx="1150620" cy="11506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82">
                <a:extLst>
                  <a:ext uri="{FF2B5EF4-FFF2-40B4-BE49-F238E27FC236}">
                    <a16:creationId xmlns:a16="http://schemas.microsoft.com/office/drawing/2014/main" xmlns="" id="{27B807BC-13DC-43C3-BB6D-EA426F0B1A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7335" y="3337878"/>
                <a:ext cx="222250" cy="322263"/>
              </a:xfrm>
              <a:custGeom>
                <a:avLst/>
                <a:gdLst>
                  <a:gd name="T0" fmla="*/ 695 w 700"/>
                  <a:gd name="T1" fmla="*/ 430 h 1017"/>
                  <a:gd name="T2" fmla="*/ 685 w 700"/>
                  <a:gd name="T3" fmla="*/ 418 h 1017"/>
                  <a:gd name="T4" fmla="*/ 667 w 700"/>
                  <a:gd name="T5" fmla="*/ 413 h 1017"/>
                  <a:gd name="T6" fmla="*/ 445 w 700"/>
                  <a:gd name="T7" fmla="*/ 31 h 1017"/>
                  <a:gd name="T8" fmla="*/ 444 w 700"/>
                  <a:gd name="T9" fmla="*/ 27 h 1017"/>
                  <a:gd name="T10" fmla="*/ 441 w 700"/>
                  <a:gd name="T11" fmla="*/ 17 h 1017"/>
                  <a:gd name="T12" fmla="*/ 436 w 700"/>
                  <a:gd name="T13" fmla="*/ 8 h 1017"/>
                  <a:gd name="T14" fmla="*/ 427 w 700"/>
                  <a:gd name="T15" fmla="*/ 3 h 1017"/>
                  <a:gd name="T16" fmla="*/ 423 w 700"/>
                  <a:gd name="T17" fmla="*/ 1 h 1017"/>
                  <a:gd name="T18" fmla="*/ 413 w 700"/>
                  <a:gd name="T19" fmla="*/ 0 h 1017"/>
                  <a:gd name="T20" fmla="*/ 403 w 700"/>
                  <a:gd name="T21" fmla="*/ 1 h 1017"/>
                  <a:gd name="T22" fmla="*/ 394 w 700"/>
                  <a:gd name="T23" fmla="*/ 6 h 1017"/>
                  <a:gd name="T24" fmla="*/ 387 w 700"/>
                  <a:gd name="T25" fmla="*/ 13 h 1017"/>
                  <a:gd name="T26" fmla="*/ 5 w 700"/>
                  <a:gd name="T27" fmla="*/ 554 h 1017"/>
                  <a:gd name="T28" fmla="*/ 0 w 700"/>
                  <a:gd name="T29" fmla="*/ 570 h 1017"/>
                  <a:gd name="T30" fmla="*/ 3 w 700"/>
                  <a:gd name="T31" fmla="*/ 587 h 1017"/>
                  <a:gd name="T32" fmla="*/ 9 w 700"/>
                  <a:gd name="T33" fmla="*/ 594 h 1017"/>
                  <a:gd name="T34" fmla="*/ 23 w 700"/>
                  <a:gd name="T35" fmla="*/ 603 h 1017"/>
                  <a:gd name="T36" fmla="*/ 254 w 700"/>
                  <a:gd name="T37" fmla="*/ 604 h 1017"/>
                  <a:gd name="T38" fmla="*/ 254 w 700"/>
                  <a:gd name="T39" fmla="*/ 986 h 1017"/>
                  <a:gd name="T40" fmla="*/ 255 w 700"/>
                  <a:gd name="T41" fmla="*/ 996 h 1017"/>
                  <a:gd name="T42" fmla="*/ 261 w 700"/>
                  <a:gd name="T43" fmla="*/ 1004 h 1017"/>
                  <a:gd name="T44" fmla="*/ 267 w 700"/>
                  <a:gd name="T45" fmla="*/ 1012 h 1017"/>
                  <a:gd name="T46" fmla="*/ 276 w 700"/>
                  <a:gd name="T47" fmla="*/ 1016 h 1017"/>
                  <a:gd name="T48" fmla="*/ 281 w 700"/>
                  <a:gd name="T49" fmla="*/ 1017 h 1017"/>
                  <a:gd name="T50" fmla="*/ 285 w 700"/>
                  <a:gd name="T51" fmla="*/ 1017 h 1017"/>
                  <a:gd name="T52" fmla="*/ 300 w 700"/>
                  <a:gd name="T53" fmla="*/ 1014 h 1017"/>
                  <a:gd name="T54" fmla="*/ 312 w 700"/>
                  <a:gd name="T55" fmla="*/ 1004 h 1017"/>
                  <a:gd name="T56" fmla="*/ 693 w 700"/>
                  <a:gd name="T57" fmla="*/ 463 h 1017"/>
                  <a:gd name="T58" fmla="*/ 700 w 700"/>
                  <a:gd name="T59" fmla="*/ 447 h 1017"/>
                  <a:gd name="T60" fmla="*/ 695 w 700"/>
                  <a:gd name="T61" fmla="*/ 430 h 1017"/>
                  <a:gd name="T62" fmla="*/ 318 w 700"/>
                  <a:gd name="T63" fmla="*/ 885 h 1017"/>
                  <a:gd name="T64" fmla="*/ 318 w 700"/>
                  <a:gd name="T65" fmla="*/ 572 h 1017"/>
                  <a:gd name="T66" fmla="*/ 315 w 700"/>
                  <a:gd name="T67" fmla="*/ 560 h 1017"/>
                  <a:gd name="T68" fmla="*/ 308 w 700"/>
                  <a:gd name="T69" fmla="*/ 549 h 1017"/>
                  <a:gd name="T70" fmla="*/ 298 w 700"/>
                  <a:gd name="T71" fmla="*/ 543 h 1017"/>
                  <a:gd name="T72" fmla="*/ 285 w 700"/>
                  <a:gd name="T73" fmla="*/ 541 h 1017"/>
                  <a:gd name="T74" fmla="*/ 381 w 700"/>
                  <a:gd name="T75" fmla="*/ 132 h 1017"/>
                  <a:gd name="T76" fmla="*/ 381 w 700"/>
                  <a:gd name="T77" fmla="*/ 445 h 1017"/>
                  <a:gd name="T78" fmla="*/ 384 w 700"/>
                  <a:gd name="T79" fmla="*/ 457 h 1017"/>
                  <a:gd name="T80" fmla="*/ 391 w 700"/>
                  <a:gd name="T81" fmla="*/ 468 h 1017"/>
                  <a:gd name="T82" fmla="*/ 400 w 700"/>
                  <a:gd name="T83" fmla="*/ 474 h 1017"/>
                  <a:gd name="T84" fmla="*/ 413 w 700"/>
                  <a:gd name="T85" fmla="*/ 476 h 1017"/>
                  <a:gd name="T86" fmla="*/ 318 w 700"/>
                  <a:gd name="T87" fmla="*/ 88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0" h="1017">
                    <a:moveTo>
                      <a:pt x="695" y="430"/>
                    </a:moveTo>
                    <a:lnTo>
                      <a:pt x="695" y="430"/>
                    </a:lnTo>
                    <a:lnTo>
                      <a:pt x="691" y="424"/>
                    </a:lnTo>
                    <a:lnTo>
                      <a:pt x="685" y="418"/>
                    </a:lnTo>
                    <a:lnTo>
                      <a:pt x="676" y="414"/>
                    </a:lnTo>
                    <a:lnTo>
                      <a:pt x="667" y="413"/>
                    </a:lnTo>
                    <a:lnTo>
                      <a:pt x="445" y="413"/>
                    </a:lnTo>
                    <a:lnTo>
                      <a:pt x="445" y="31"/>
                    </a:lnTo>
                    <a:lnTo>
                      <a:pt x="445" y="31"/>
                    </a:lnTo>
                    <a:lnTo>
                      <a:pt x="444" y="27"/>
                    </a:lnTo>
                    <a:lnTo>
                      <a:pt x="443" y="21"/>
                    </a:lnTo>
                    <a:lnTo>
                      <a:pt x="441" y="17"/>
                    </a:lnTo>
                    <a:lnTo>
                      <a:pt x="439" y="13"/>
                    </a:lnTo>
                    <a:lnTo>
                      <a:pt x="436" y="8"/>
                    </a:lnTo>
                    <a:lnTo>
                      <a:pt x="431" y="5"/>
                    </a:lnTo>
                    <a:lnTo>
                      <a:pt x="427" y="3"/>
                    </a:lnTo>
                    <a:lnTo>
                      <a:pt x="423" y="1"/>
                    </a:lnTo>
                    <a:lnTo>
                      <a:pt x="423" y="1"/>
                    </a:lnTo>
                    <a:lnTo>
                      <a:pt x="417" y="0"/>
                    </a:lnTo>
                    <a:lnTo>
                      <a:pt x="413" y="0"/>
                    </a:lnTo>
                    <a:lnTo>
                      <a:pt x="408" y="0"/>
                    </a:lnTo>
                    <a:lnTo>
                      <a:pt x="403" y="1"/>
                    </a:lnTo>
                    <a:lnTo>
                      <a:pt x="398" y="3"/>
                    </a:lnTo>
                    <a:lnTo>
                      <a:pt x="394" y="6"/>
                    </a:lnTo>
                    <a:lnTo>
                      <a:pt x="391" y="10"/>
                    </a:lnTo>
                    <a:lnTo>
                      <a:pt x="387" y="13"/>
                    </a:lnTo>
                    <a:lnTo>
                      <a:pt x="5" y="554"/>
                    </a:lnTo>
                    <a:lnTo>
                      <a:pt x="5" y="554"/>
                    </a:lnTo>
                    <a:lnTo>
                      <a:pt x="1" y="562"/>
                    </a:lnTo>
                    <a:lnTo>
                      <a:pt x="0" y="570"/>
                    </a:lnTo>
                    <a:lnTo>
                      <a:pt x="0" y="578"/>
                    </a:lnTo>
                    <a:lnTo>
                      <a:pt x="3" y="587"/>
                    </a:lnTo>
                    <a:lnTo>
                      <a:pt x="3" y="587"/>
                    </a:lnTo>
                    <a:lnTo>
                      <a:pt x="9" y="594"/>
                    </a:lnTo>
                    <a:lnTo>
                      <a:pt x="15" y="600"/>
                    </a:lnTo>
                    <a:lnTo>
                      <a:pt x="23" y="603"/>
                    </a:lnTo>
                    <a:lnTo>
                      <a:pt x="31" y="604"/>
                    </a:lnTo>
                    <a:lnTo>
                      <a:pt x="254" y="604"/>
                    </a:lnTo>
                    <a:lnTo>
                      <a:pt x="254" y="986"/>
                    </a:lnTo>
                    <a:lnTo>
                      <a:pt x="254" y="986"/>
                    </a:lnTo>
                    <a:lnTo>
                      <a:pt x="254" y="991"/>
                    </a:lnTo>
                    <a:lnTo>
                      <a:pt x="255" y="996"/>
                    </a:lnTo>
                    <a:lnTo>
                      <a:pt x="258" y="1000"/>
                    </a:lnTo>
                    <a:lnTo>
                      <a:pt x="261" y="1004"/>
                    </a:lnTo>
                    <a:lnTo>
                      <a:pt x="264" y="1008"/>
                    </a:lnTo>
                    <a:lnTo>
                      <a:pt x="267" y="1012"/>
                    </a:lnTo>
                    <a:lnTo>
                      <a:pt x="272" y="1014"/>
                    </a:lnTo>
                    <a:lnTo>
                      <a:pt x="276" y="1016"/>
                    </a:lnTo>
                    <a:lnTo>
                      <a:pt x="276" y="1016"/>
                    </a:lnTo>
                    <a:lnTo>
                      <a:pt x="281" y="1017"/>
                    </a:lnTo>
                    <a:lnTo>
                      <a:pt x="285" y="1017"/>
                    </a:lnTo>
                    <a:lnTo>
                      <a:pt x="285" y="1017"/>
                    </a:lnTo>
                    <a:lnTo>
                      <a:pt x="293" y="1017"/>
                    </a:lnTo>
                    <a:lnTo>
                      <a:pt x="300" y="1014"/>
                    </a:lnTo>
                    <a:lnTo>
                      <a:pt x="307" y="1009"/>
                    </a:lnTo>
                    <a:lnTo>
                      <a:pt x="312" y="1004"/>
                    </a:lnTo>
                    <a:lnTo>
                      <a:pt x="693" y="463"/>
                    </a:lnTo>
                    <a:lnTo>
                      <a:pt x="693" y="463"/>
                    </a:lnTo>
                    <a:lnTo>
                      <a:pt x="697" y="456"/>
                    </a:lnTo>
                    <a:lnTo>
                      <a:pt x="700" y="447"/>
                    </a:lnTo>
                    <a:lnTo>
                      <a:pt x="699" y="439"/>
                    </a:lnTo>
                    <a:lnTo>
                      <a:pt x="695" y="430"/>
                    </a:lnTo>
                    <a:lnTo>
                      <a:pt x="695" y="430"/>
                    </a:lnTo>
                    <a:close/>
                    <a:moveTo>
                      <a:pt x="318" y="885"/>
                    </a:moveTo>
                    <a:lnTo>
                      <a:pt x="318" y="572"/>
                    </a:lnTo>
                    <a:lnTo>
                      <a:pt x="318" y="572"/>
                    </a:lnTo>
                    <a:lnTo>
                      <a:pt x="318" y="565"/>
                    </a:lnTo>
                    <a:lnTo>
                      <a:pt x="315" y="560"/>
                    </a:lnTo>
                    <a:lnTo>
                      <a:pt x="312" y="555"/>
                    </a:lnTo>
                    <a:lnTo>
                      <a:pt x="308" y="549"/>
                    </a:lnTo>
                    <a:lnTo>
                      <a:pt x="304" y="546"/>
                    </a:lnTo>
                    <a:lnTo>
                      <a:pt x="298" y="543"/>
                    </a:lnTo>
                    <a:lnTo>
                      <a:pt x="292" y="541"/>
                    </a:lnTo>
                    <a:lnTo>
                      <a:pt x="285" y="541"/>
                    </a:lnTo>
                    <a:lnTo>
                      <a:pt x="93" y="541"/>
                    </a:lnTo>
                    <a:lnTo>
                      <a:pt x="381" y="132"/>
                    </a:lnTo>
                    <a:lnTo>
                      <a:pt x="381" y="445"/>
                    </a:lnTo>
                    <a:lnTo>
                      <a:pt x="381" y="445"/>
                    </a:lnTo>
                    <a:lnTo>
                      <a:pt x="382" y="452"/>
                    </a:lnTo>
                    <a:lnTo>
                      <a:pt x="384" y="457"/>
                    </a:lnTo>
                    <a:lnTo>
                      <a:pt x="386" y="462"/>
                    </a:lnTo>
                    <a:lnTo>
                      <a:pt x="391" y="468"/>
                    </a:lnTo>
                    <a:lnTo>
                      <a:pt x="395" y="471"/>
                    </a:lnTo>
                    <a:lnTo>
                      <a:pt x="400" y="474"/>
                    </a:lnTo>
                    <a:lnTo>
                      <a:pt x="407" y="476"/>
                    </a:lnTo>
                    <a:lnTo>
                      <a:pt x="413" y="476"/>
                    </a:lnTo>
                    <a:lnTo>
                      <a:pt x="606" y="476"/>
                    </a:lnTo>
                    <a:lnTo>
                      <a:pt x="318" y="8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4092765-2898-47B2-9A18-BFA2D3C41CF2}"/>
              </a:ext>
            </a:extLst>
          </p:cNvPr>
          <p:cNvGrpSpPr/>
          <p:nvPr/>
        </p:nvGrpSpPr>
        <p:grpSpPr>
          <a:xfrm>
            <a:off x="7166456" y="2904448"/>
            <a:ext cx="1954337" cy="1954337"/>
            <a:chOff x="7010221" y="2664460"/>
            <a:chExt cx="1669098" cy="1669098"/>
          </a:xfrm>
        </p:grpSpPr>
        <p:sp>
          <p:nvSpPr>
            <p:cNvPr id="21" name="任意多边形 53">
              <a:extLst>
                <a:ext uri="{FF2B5EF4-FFF2-40B4-BE49-F238E27FC236}">
                  <a16:creationId xmlns:a16="http://schemas.microsoft.com/office/drawing/2014/main" xmlns="" id="{432F0BB1-46FF-43A3-9297-DC0534485E67}"/>
                </a:ext>
              </a:extLst>
            </p:cNvPr>
            <p:cNvSpPr/>
            <p:nvPr/>
          </p:nvSpPr>
          <p:spPr>
            <a:xfrm>
              <a:off x="701022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2816C0F9-4741-41EC-9536-EA3B012A6931}"/>
                </a:ext>
              </a:extLst>
            </p:cNvPr>
            <p:cNvGrpSpPr/>
            <p:nvPr/>
          </p:nvGrpSpPr>
          <p:grpSpPr>
            <a:xfrm>
              <a:off x="7269460" y="2923699"/>
              <a:ext cx="1150620" cy="1150620"/>
              <a:chOff x="7269460" y="2923699"/>
              <a:chExt cx="1150620" cy="115062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796483DA-370D-42EA-93AD-E627A140BA69}"/>
                  </a:ext>
                </a:extLst>
              </p:cNvPr>
              <p:cNvSpPr/>
              <p:nvPr/>
            </p:nvSpPr>
            <p:spPr>
              <a:xfrm>
                <a:off x="7269460" y="2923699"/>
                <a:ext cx="1150620" cy="115062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84">
                <a:extLst>
                  <a:ext uri="{FF2B5EF4-FFF2-40B4-BE49-F238E27FC236}">
                    <a16:creationId xmlns:a16="http://schemas.microsoft.com/office/drawing/2014/main" xmlns="" id="{BCA62055-01AD-4CFD-BEAE-BC57D69CF9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83639" y="3337878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29D9A13-DE79-4874-ABEB-3CCD579B3D76}"/>
              </a:ext>
            </a:extLst>
          </p:cNvPr>
          <p:cNvGrpSpPr/>
          <p:nvPr/>
        </p:nvGrpSpPr>
        <p:grpSpPr>
          <a:xfrm>
            <a:off x="3071208" y="2904448"/>
            <a:ext cx="1954337" cy="1954337"/>
            <a:chOff x="3512681" y="2664460"/>
            <a:chExt cx="1669098" cy="1669098"/>
          </a:xfrm>
        </p:grpSpPr>
        <p:sp>
          <p:nvSpPr>
            <p:cNvPr id="26" name="任意多边形 58">
              <a:extLst>
                <a:ext uri="{FF2B5EF4-FFF2-40B4-BE49-F238E27FC236}">
                  <a16:creationId xmlns:a16="http://schemas.microsoft.com/office/drawing/2014/main" xmlns="" id="{7A07367B-C9A6-414F-9881-77B93B751804}"/>
                </a:ext>
              </a:extLst>
            </p:cNvPr>
            <p:cNvSpPr/>
            <p:nvPr/>
          </p:nvSpPr>
          <p:spPr>
            <a:xfrm>
              <a:off x="351268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E3D960B5-92C3-406D-8A31-CA1A7F2EB286}"/>
                </a:ext>
              </a:extLst>
            </p:cNvPr>
            <p:cNvGrpSpPr/>
            <p:nvPr/>
          </p:nvGrpSpPr>
          <p:grpSpPr>
            <a:xfrm>
              <a:off x="3771920" y="2923699"/>
              <a:ext cx="1150620" cy="1150620"/>
              <a:chOff x="3771920" y="2923699"/>
              <a:chExt cx="1150620" cy="115062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9D31D7BF-72CC-4280-8964-083524E8FBD1}"/>
                  </a:ext>
                </a:extLst>
              </p:cNvPr>
              <p:cNvSpPr/>
              <p:nvPr/>
            </p:nvSpPr>
            <p:spPr>
              <a:xfrm>
                <a:off x="3771920" y="2923699"/>
                <a:ext cx="1150620" cy="11506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Freeform 96">
                <a:extLst>
                  <a:ext uri="{FF2B5EF4-FFF2-40B4-BE49-F238E27FC236}">
                    <a16:creationId xmlns:a16="http://schemas.microsoft.com/office/drawing/2014/main" xmlns="" id="{CFBDB7CE-4FEE-4295-85D1-8F48AB6A1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6099" y="3337878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9939A5DF-79F3-478D-9557-63B5EFE0B6F2}"/>
              </a:ext>
            </a:extLst>
          </p:cNvPr>
          <p:cNvGrpSpPr/>
          <p:nvPr/>
        </p:nvGrpSpPr>
        <p:grpSpPr>
          <a:xfrm>
            <a:off x="5118832" y="2904448"/>
            <a:ext cx="1954337" cy="1954337"/>
            <a:chOff x="5261451" y="2664460"/>
            <a:chExt cx="1669098" cy="1669098"/>
          </a:xfrm>
        </p:grpSpPr>
        <p:sp>
          <p:nvSpPr>
            <p:cNvPr id="31" name="任意多边形 63">
              <a:extLst>
                <a:ext uri="{FF2B5EF4-FFF2-40B4-BE49-F238E27FC236}">
                  <a16:creationId xmlns:a16="http://schemas.microsoft.com/office/drawing/2014/main" xmlns="" id="{A9D540E0-3787-441D-9605-1D2154373572}"/>
                </a:ext>
              </a:extLst>
            </p:cNvPr>
            <p:cNvSpPr/>
            <p:nvPr/>
          </p:nvSpPr>
          <p:spPr>
            <a:xfrm>
              <a:off x="526145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FE044058-DCC2-425B-A005-0C23F52BE6D5}"/>
                </a:ext>
              </a:extLst>
            </p:cNvPr>
            <p:cNvGrpSpPr/>
            <p:nvPr/>
          </p:nvGrpSpPr>
          <p:grpSpPr>
            <a:xfrm>
              <a:off x="5520690" y="2923699"/>
              <a:ext cx="1150620" cy="1150620"/>
              <a:chOff x="5520690" y="2923699"/>
              <a:chExt cx="1150620" cy="115062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5AEB3C78-01FC-4764-9C4B-FA23FB2619DB}"/>
                  </a:ext>
                </a:extLst>
              </p:cNvPr>
              <p:cNvSpPr/>
              <p:nvPr/>
            </p:nvSpPr>
            <p:spPr>
              <a:xfrm>
                <a:off x="5520690" y="2923699"/>
                <a:ext cx="1150620" cy="11506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公众号：陈西设计之家。微信搜索即可">
                <a:extLst>
                  <a:ext uri="{FF2B5EF4-FFF2-40B4-BE49-F238E27FC236}">
                    <a16:creationId xmlns:a16="http://schemas.microsoft.com/office/drawing/2014/main" xmlns="" id="{28F0ACB6-17BF-4BF3-8D67-ABEDAC3CB2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34869" y="3337878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sp>
        <p:nvSpPr>
          <p:cNvPr id="4" name="TextBox 60">
            <a:extLst>
              <a:ext uri="{FF2B5EF4-FFF2-40B4-BE49-F238E27FC236}">
                <a16:creationId xmlns:a16="http://schemas.microsoft.com/office/drawing/2014/main" xmlns="" id="{A8552D6F-D213-4431-B5A3-3B5F100836A0}"/>
              </a:ext>
            </a:extLst>
          </p:cNvPr>
          <p:cNvSpPr txBox="1"/>
          <p:nvPr/>
        </p:nvSpPr>
        <p:spPr>
          <a:xfrm>
            <a:off x="1079851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7CA83249-7D46-46C9-B30F-C49848952F55}"/>
              </a:ext>
            </a:extLst>
          </p:cNvPr>
          <p:cNvSpPr txBox="1"/>
          <p:nvPr/>
        </p:nvSpPr>
        <p:spPr>
          <a:xfrm>
            <a:off x="849250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公众号：陈西设计之家。微信搜索即可">
            <a:extLst>
              <a:ext uri="{FF2B5EF4-FFF2-40B4-BE49-F238E27FC236}">
                <a16:creationId xmlns:a16="http://schemas.microsoft.com/office/drawing/2014/main" xmlns="" id="{CFBE7A03-64E1-4688-8CD2-D848DC6E7050}"/>
              </a:ext>
            </a:extLst>
          </p:cNvPr>
          <p:cNvSpPr txBox="1"/>
          <p:nvPr/>
        </p:nvSpPr>
        <p:spPr>
          <a:xfrm>
            <a:off x="3264601" y="167209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:a16="http://schemas.microsoft.com/office/drawing/2014/main" xmlns="" id="{172FC4D5-5DD1-4E90-B6A1-AC0773D12295}"/>
              </a:ext>
            </a:extLst>
          </p:cNvPr>
          <p:cNvSpPr txBox="1"/>
          <p:nvPr/>
        </p:nvSpPr>
        <p:spPr>
          <a:xfrm>
            <a:off x="3034000" y="2199455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:a16="http://schemas.microsoft.com/office/drawing/2014/main" xmlns="" id="{A56BEBFB-55C3-4AD2-9B4A-B5C0EB590132}"/>
              </a:ext>
            </a:extLst>
          </p:cNvPr>
          <p:cNvSpPr txBox="1"/>
          <p:nvPr/>
        </p:nvSpPr>
        <p:spPr>
          <a:xfrm>
            <a:off x="5212307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:a16="http://schemas.microsoft.com/office/drawing/2014/main" xmlns="" id="{75676BE6-647A-41FF-A4AA-0E49FB65C353}"/>
              </a:ext>
            </a:extLst>
          </p:cNvPr>
          <p:cNvSpPr txBox="1"/>
          <p:nvPr/>
        </p:nvSpPr>
        <p:spPr>
          <a:xfrm>
            <a:off x="4981706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:a16="http://schemas.microsoft.com/office/drawing/2014/main" xmlns="" id="{1DDDC195-555D-4A0E-992E-4CF1258F67A9}"/>
              </a:ext>
            </a:extLst>
          </p:cNvPr>
          <p:cNvSpPr txBox="1"/>
          <p:nvPr/>
        </p:nvSpPr>
        <p:spPr>
          <a:xfrm>
            <a:off x="9344763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:a16="http://schemas.microsoft.com/office/drawing/2014/main" xmlns="" id="{82C3725D-F568-4424-B254-1F2314A37E15}"/>
              </a:ext>
            </a:extLst>
          </p:cNvPr>
          <p:cNvSpPr txBox="1"/>
          <p:nvPr/>
        </p:nvSpPr>
        <p:spPr>
          <a:xfrm>
            <a:off x="9114162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:a16="http://schemas.microsoft.com/office/drawing/2014/main" xmlns="" id="{FB1C0500-F7C0-4DFA-AA81-10B799CFF65C}"/>
              </a:ext>
            </a:extLst>
          </p:cNvPr>
          <p:cNvSpPr txBox="1"/>
          <p:nvPr/>
        </p:nvSpPr>
        <p:spPr>
          <a:xfrm>
            <a:off x="7303770" y="167209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xmlns="" id="{F825D5C2-25FE-42C9-A420-FB9DC0A5F883}"/>
              </a:ext>
            </a:extLst>
          </p:cNvPr>
          <p:cNvSpPr txBox="1"/>
          <p:nvPr/>
        </p:nvSpPr>
        <p:spPr>
          <a:xfrm>
            <a:off x="7073169" y="2199455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766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8BD8052-057A-439A-92BE-273C4BB30871}"/>
              </a:ext>
            </a:extLst>
          </p:cNvPr>
          <p:cNvGrpSpPr/>
          <p:nvPr/>
        </p:nvGrpSpPr>
        <p:grpSpPr>
          <a:xfrm>
            <a:off x="4052319" y="2239299"/>
            <a:ext cx="3715430" cy="3672350"/>
            <a:chOff x="2882997" y="1263845"/>
            <a:chExt cx="2697115" cy="266584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7F27EE1-5F3C-43E2-85B5-433EA4493D00}"/>
                </a:ext>
              </a:extLst>
            </p:cNvPr>
            <p:cNvSpPr/>
            <p:nvPr/>
          </p:nvSpPr>
          <p:spPr>
            <a:xfrm>
              <a:off x="2915816" y="1263845"/>
              <a:ext cx="2664296" cy="2664296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1D605A5-973D-444A-B499-6EEF2A75182A}"/>
                </a:ext>
              </a:extLst>
            </p:cNvPr>
            <p:cNvSpPr/>
            <p:nvPr/>
          </p:nvSpPr>
          <p:spPr>
            <a:xfrm>
              <a:off x="5378912" y="2974108"/>
              <a:ext cx="201200" cy="201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EE88F303-4FA1-4DD8-9BA2-646AB0C99EAC}"/>
                </a:ext>
              </a:extLst>
            </p:cNvPr>
            <p:cNvSpPr/>
            <p:nvPr/>
          </p:nvSpPr>
          <p:spPr>
            <a:xfrm>
              <a:off x="4644008" y="1284212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公众号：陈西设计之家。微信搜索即可">
              <a:extLst>
                <a:ext uri="{FF2B5EF4-FFF2-40B4-BE49-F238E27FC236}">
                  <a16:creationId xmlns:a16="http://schemas.microsoft.com/office/drawing/2014/main" xmlns="" id="{6818F652-8894-432E-ADBF-49B5B6914293}"/>
                </a:ext>
              </a:extLst>
            </p:cNvPr>
            <p:cNvSpPr/>
            <p:nvPr/>
          </p:nvSpPr>
          <p:spPr>
            <a:xfrm>
              <a:off x="3709886" y="3754353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D719955-F1BB-42CA-95B0-042D753C8A03}"/>
                </a:ext>
              </a:extLst>
            </p:cNvPr>
            <p:cNvSpPr/>
            <p:nvPr/>
          </p:nvSpPr>
          <p:spPr>
            <a:xfrm>
              <a:off x="2882997" y="2131209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3B0B260-2489-43C4-8777-99CEB651B36D}"/>
              </a:ext>
            </a:extLst>
          </p:cNvPr>
          <p:cNvSpPr/>
          <p:nvPr/>
        </p:nvSpPr>
        <p:spPr>
          <a:xfrm rot="20402482">
            <a:off x="6384696" y="5246048"/>
            <a:ext cx="905860" cy="816338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xmlns="" id="{BD2842DA-4C4E-48D7-AC4D-D699831D09BB}"/>
              </a:ext>
            </a:extLst>
          </p:cNvPr>
          <p:cNvSpPr/>
          <p:nvPr/>
        </p:nvSpPr>
        <p:spPr>
          <a:xfrm rot="20402482">
            <a:off x="4658636" y="2100720"/>
            <a:ext cx="905860" cy="81633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01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xmlns="" id="{AF3E93DE-B2C5-46A8-8EBC-1C7E96261E8B}"/>
              </a:ext>
            </a:extLst>
          </p:cNvPr>
          <p:cNvSpPr/>
          <p:nvPr/>
        </p:nvSpPr>
        <p:spPr>
          <a:xfrm rot="20305270">
            <a:off x="7176236" y="2907646"/>
            <a:ext cx="905860" cy="81633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02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xmlns="" id="{53D5C099-11A0-42FE-AE08-FD371FC4E55B}"/>
              </a:ext>
            </a:extLst>
          </p:cNvPr>
          <p:cNvSpPr/>
          <p:nvPr/>
        </p:nvSpPr>
        <p:spPr>
          <a:xfrm rot="19463434">
            <a:off x="3886132" y="4464280"/>
            <a:ext cx="905860" cy="81633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04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grpSp>
        <p:nvGrpSpPr>
          <p:cNvPr id="28" name="组合 14">
            <a:extLst>
              <a:ext uri="{FF2B5EF4-FFF2-40B4-BE49-F238E27FC236}">
                <a16:creationId xmlns:a16="http://schemas.microsoft.com/office/drawing/2014/main" xmlns="" id="{6E2249A0-1B6B-44BA-A789-EBCBD12C8E2F}"/>
              </a:ext>
            </a:extLst>
          </p:cNvPr>
          <p:cNvGrpSpPr/>
          <p:nvPr/>
        </p:nvGrpSpPr>
        <p:grpSpPr>
          <a:xfrm>
            <a:off x="4891091" y="3010171"/>
            <a:ext cx="2048875" cy="2048875"/>
            <a:chOff x="3491880" y="1823438"/>
            <a:chExt cx="1487325" cy="1487325"/>
          </a:xfrm>
        </p:grpSpPr>
        <p:sp>
          <p:nvSpPr>
            <p:cNvPr id="29" name="公众号：陈西设计之家。微信搜索即可">
              <a:extLst>
                <a:ext uri="{FF2B5EF4-FFF2-40B4-BE49-F238E27FC236}">
                  <a16:creationId xmlns:a16="http://schemas.microsoft.com/office/drawing/2014/main" xmlns="" id="{A48F207C-AA8B-4076-AD5D-8EA8A01E9BFD}"/>
                </a:ext>
              </a:extLst>
            </p:cNvPr>
            <p:cNvSpPr/>
            <p:nvPr/>
          </p:nvSpPr>
          <p:spPr>
            <a:xfrm>
              <a:off x="3491880" y="1823438"/>
              <a:ext cx="1487325" cy="1487325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TextBox 28">
              <a:extLst>
                <a:ext uri="{FF2B5EF4-FFF2-40B4-BE49-F238E27FC236}">
                  <a16:creationId xmlns:a16="http://schemas.microsoft.com/office/drawing/2014/main" xmlns="" id="{E1FF8C07-D604-4256-A96F-03DEB72C5CD1}"/>
                </a:ext>
              </a:extLst>
            </p:cNvPr>
            <p:cNvSpPr txBox="1"/>
            <p:nvPr/>
          </p:nvSpPr>
          <p:spPr>
            <a:xfrm>
              <a:off x="3735614" y="2395938"/>
              <a:ext cx="1027741" cy="335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82">
                <a:defRPr/>
              </a:pPr>
              <a:r>
                <a:rPr lang="zh-CN" altLang="en-US" sz="24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兰亭中粗黑_GBK" pitchFamily="2" charset="-122"/>
                  <a:ea typeface="方正兰亭中粗黑_GBK" pitchFamily="2" charset="-122"/>
                </a:rPr>
                <a:t>添加标题</a:t>
              </a:r>
            </a:p>
          </p:txBody>
        </p:sp>
      </p:grpSp>
      <p:sp>
        <p:nvSpPr>
          <p:cNvPr id="3" name="TextBox 60">
            <a:extLst>
              <a:ext uri="{FF2B5EF4-FFF2-40B4-BE49-F238E27FC236}">
                <a16:creationId xmlns:a16="http://schemas.microsoft.com/office/drawing/2014/main" xmlns="" id="{FC871CE6-1AA5-4017-8EBD-40129F459117}"/>
              </a:ext>
            </a:extLst>
          </p:cNvPr>
          <p:cNvSpPr txBox="1"/>
          <p:nvPr/>
        </p:nvSpPr>
        <p:spPr>
          <a:xfrm>
            <a:off x="8364988" y="247309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:a16="http://schemas.microsoft.com/office/drawing/2014/main" xmlns="" id="{5FEE5830-FED1-49FD-8BD4-10B8A3C5D6E8}"/>
              </a:ext>
            </a:extLst>
          </p:cNvPr>
          <p:cNvSpPr txBox="1"/>
          <p:nvPr/>
        </p:nvSpPr>
        <p:spPr>
          <a:xfrm>
            <a:off x="8364988" y="293175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xmlns="" id="{CE5CDB1E-4A30-4E1B-9A98-393E59678136}"/>
              </a:ext>
            </a:extLst>
          </p:cNvPr>
          <p:cNvSpPr txBox="1"/>
          <p:nvPr/>
        </p:nvSpPr>
        <p:spPr>
          <a:xfrm>
            <a:off x="7700561" y="515730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:a16="http://schemas.microsoft.com/office/drawing/2014/main" xmlns="" id="{64A14E1E-9562-4272-B266-0CC96139F8B3}"/>
              </a:ext>
            </a:extLst>
          </p:cNvPr>
          <p:cNvSpPr txBox="1"/>
          <p:nvPr/>
        </p:nvSpPr>
        <p:spPr>
          <a:xfrm>
            <a:off x="7700561" y="5615961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5" name="TextBox 60">
            <a:extLst>
              <a:ext uri="{FF2B5EF4-FFF2-40B4-BE49-F238E27FC236}">
                <a16:creationId xmlns:a16="http://schemas.microsoft.com/office/drawing/2014/main" xmlns="" id="{38D2A448-F3E4-43B5-9289-CECED2664CC8}"/>
              </a:ext>
            </a:extLst>
          </p:cNvPr>
          <p:cNvSpPr txBox="1"/>
          <p:nvPr/>
        </p:nvSpPr>
        <p:spPr>
          <a:xfrm>
            <a:off x="2567976" y="18444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7">
            <a:extLst>
              <a:ext uri="{FF2B5EF4-FFF2-40B4-BE49-F238E27FC236}">
                <a16:creationId xmlns:a16="http://schemas.microsoft.com/office/drawing/2014/main" xmlns="" id="{2EC0CBBC-7B69-45C5-810C-6E220F60218B}"/>
              </a:ext>
            </a:extLst>
          </p:cNvPr>
          <p:cNvSpPr txBox="1"/>
          <p:nvPr/>
        </p:nvSpPr>
        <p:spPr>
          <a:xfrm>
            <a:off x="1257243" y="2303066"/>
            <a:ext cx="303428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7" name="TextBox 60">
            <a:extLst>
              <a:ext uri="{FF2B5EF4-FFF2-40B4-BE49-F238E27FC236}">
                <a16:creationId xmlns:a16="http://schemas.microsoft.com/office/drawing/2014/main" xmlns="" id="{F1AB61F4-3C7F-4ADA-A406-FB5834EF4996}"/>
              </a:ext>
            </a:extLst>
          </p:cNvPr>
          <p:cNvSpPr txBox="1"/>
          <p:nvPr/>
        </p:nvSpPr>
        <p:spPr>
          <a:xfrm>
            <a:off x="1959191" y="44515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7">
            <a:extLst>
              <a:ext uri="{FF2B5EF4-FFF2-40B4-BE49-F238E27FC236}">
                <a16:creationId xmlns:a16="http://schemas.microsoft.com/office/drawing/2014/main" xmlns="" id="{EB2BA676-2B0A-43E3-A780-FEF9D7AF70D5}"/>
              </a:ext>
            </a:extLst>
          </p:cNvPr>
          <p:cNvSpPr txBox="1"/>
          <p:nvPr/>
        </p:nvSpPr>
        <p:spPr>
          <a:xfrm>
            <a:off x="893128" y="4910228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322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Plaque 5">
            <a:extLst>
              <a:ext uri="{FF2B5EF4-FFF2-40B4-BE49-F238E27FC236}">
                <a16:creationId xmlns:a16="http://schemas.microsoft.com/office/drawing/2014/main" xmlns="" id="{74AF8D6A-009D-43CA-B8A2-7227F547D57E}"/>
              </a:ext>
            </a:extLst>
          </p:cNvPr>
          <p:cNvSpPr/>
          <p:nvPr/>
        </p:nvSpPr>
        <p:spPr>
          <a:xfrm>
            <a:off x="4683868" y="2606934"/>
            <a:ext cx="2824265" cy="2823529"/>
          </a:xfrm>
          <a:prstGeom prst="plaqu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xmlns="" id="{A739B120-FD81-4A42-983C-8AD139679901}"/>
              </a:ext>
            </a:extLst>
          </p:cNvPr>
          <p:cNvSpPr/>
          <p:nvPr/>
        </p:nvSpPr>
        <p:spPr>
          <a:xfrm rot="16200000">
            <a:off x="4060546" y="2065537"/>
            <a:ext cx="1714293" cy="171474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xmlns="" id="{F2483580-AC1B-4B94-9E0C-106540583DC9}"/>
              </a:ext>
            </a:extLst>
          </p:cNvPr>
          <p:cNvSpPr/>
          <p:nvPr/>
        </p:nvSpPr>
        <p:spPr>
          <a:xfrm>
            <a:off x="6416939" y="2065760"/>
            <a:ext cx="1714741" cy="171429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1" name="Teardrop 8">
            <a:extLst>
              <a:ext uri="{FF2B5EF4-FFF2-40B4-BE49-F238E27FC236}">
                <a16:creationId xmlns:a16="http://schemas.microsoft.com/office/drawing/2014/main" xmlns="" id="{C25D9209-640B-4EF4-AA30-253F894BD80F}"/>
              </a:ext>
            </a:extLst>
          </p:cNvPr>
          <p:cNvSpPr/>
          <p:nvPr/>
        </p:nvSpPr>
        <p:spPr>
          <a:xfrm rot="10800000">
            <a:off x="4060320" y="4266729"/>
            <a:ext cx="1714741" cy="1714293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:a16="http://schemas.microsoft.com/office/drawing/2014/main" xmlns="" id="{6D96879C-E269-4FFD-8D56-E1045B57E355}"/>
              </a:ext>
            </a:extLst>
          </p:cNvPr>
          <p:cNvSpPr/>
          <p:nvPr/>
        </p:nvSpPr>
        <p:spPr>
          <a:xfrm rot="5400000">
            <a:off x="6417166" y="4266507"/>
            <a:ext cx="1714293" cy="1714741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Freeform 131">
            <a:extLst>
              <a:ext uri="{FF2B5EF4-FFF2-40B4-BE49-F238E27FC236}">
                <a16:creationId xmlns:a16="http://schemas.microsoft.com/office/drawing/2014/main" xmlns="" id="{B225BEC2-6359-4200-B903-347A8E5EEDEC}"/>
              </a:ext>
            </a:extLst>
          </p:cNvPr>
          <p:cNvSpPr>
            <a:spLocks noEditPoints="1"/>
          </p:cNvSpPr>
          <p:nvPr/>
        </p:nvSpPr>
        <p:spPr bwMode="auto">
          <a:xfrm>
            <a:off x="5775062" y="3635498"/>
            <a:ext cx="660085" cy="659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Freeform 69">
            <a:extLst>
              <a:ext uri="{FF2B5EF4-FFF2-40B4-BE49-F238E27FC236}">
                <a16:creationId xmlns:a16="http://schemas.microsoft.com/office/drawing/2014/main" xmlns="" id="{EAF6FA01-8C5E-446D-9CEA-4E5B05F93EF0}"/>
              </a:ext>
            </a:extLst>
          </p:cNvPr>
          <p:cNvSpPr>
            <a:spLocks/>
          </p:cNvSpPr>
          <p:nvPr/>
        </p:nvSpPr>
        <p:spPr bwMode="auto">
          <a:xfrm>
            <a:off x="4673599" y="2513483"/>
            <a:ext cx="397869" cy="747156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C9A1B4EE-0C0A-454B-A366-2987C90BF6EC}"/>
              </a:ext>
            </a:extLst>
          </p:cNvPr>
          <p:cNvSpPr>
            <a:spLocks noEditPoints="1"/>
          </p:cNvSpPr>
          <p:nvPr/>
        </p:nvSpPr>
        <p:spPr bwMode="auto">
          <a:xfrm>
            <a:off x="4561101" y="4775030"/>
            <a:ext cx="682140" cy="644848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Freeform 50">
            <a:extLst>
              <a:ext uri="{FF2B5EF4-FFF2-40B4-BE49-F238E27FC236}">
                <a16:creationId xmlns:a16="http://schemas.microsoft.com/office/drawing/2014/main" xmlns="" id="{43395E17-7F41-4CBA-A982-9DD226DE0B13}"/>
              </a:ext>
            </a:extLst>
          </p:cNvPr>
          <p:cNvSpPr>
            <a:spLocks noEditPoints="1"/>
          </p:cNvSpPr>
          <p:nvPr/>
        </p:nvSpPr>
        <p:spPr bwMode="auto">
          <a:xfrm>
            <a:off x="7013516" y="2476094"/>
            <a:ext cx="576808" cy="743459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Freeform 57">
            <a:extLst>
              <a:ext uri="{FF2B5EF4-FFF2-40B4-BE49-F238E27FC236}">
                <a16:creationId xmlns:a16="http://schemas.microsoft.com/office/drawing/2014/main" xmlns="" id="{CD449B07-C3A4-4288-99F0-0CFF33B1A7C5}"/>
              </a:ext>
            </a:extLst>
          </p:cNvPr>
          <p:cNvSpPr>
            <a:spLocks noEditPoints="1"/>
          </p:cNvSpPr>
          <p:nvPr/>
        </p:nvSpPr>
        <p:spPr bwMode="auto">
          <a:xfrm>
            <a:off x="7013516" y="4892075"/>
            <a:ext cx="681659" cy="60415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891BF65F-E7FA-445C-91D0-C9C39683CE58}"/>
              </a:ext>
            </a:extLst>
          </p:cNvPr>
          <p:cNvSpPr txBox="1"/>
          <p:nvPr/>
        </p:nvSpPr>
        <p:spPr>
          <a:xfrm>
            <a:off x="8631449" y="20174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630F0CC2-9827-48B0-9AF6-8A0C990D9237}"/>
              </a:ext>
            </a:extLst>
          </p:cNvPr>
          <p:cNvSpPr txBox="1"/>
          <p:nvPr/>
        </p:nvSpPr>
        <p:spPr>
          <a:xfrm>
            <a:off x="8631449" y="247609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:a16="http://schemas.microsoft.com/office/drawing/2014/main" xmlns="" id="{ABC690B4-CD33-42A5-8F53-4EF65E315E32}"/>
              </a:ext>
            </a:extLst>
          </p:cNvPr>
          <p:cNvSpPr txBox="1"/>
          <p:nvPr/>
        </p:nvSpPr>
        <p:spPr>
          <a:xfrm>
            <a:off x="8631449" y="46576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xmlns="" id="{2EAF8E06-15C4-422C-9987-A8560619E7C4}"/>
              </a:ext>
            </a:extLst>
          </p:cNvPr>
          <p:cNvSpPr txBox="1"/>
          <p:nvPr/>
        </p:nvSpPr>
        <p:spPr>
          <a:xfrm>
            <a:off x="8631449" y="511628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:a16="http://schemas.microsoft.com/office/drawing/2014/main" xmlns="" id="{1DEDF148-9884-4456-AC4D-12043D47B970}"/>
              </a:ext>
            </a:extLst>
          </p:cNvPr>
          <p:cNvSpPr txBox="1"/>
          <p:nvPr/>
        </p:nvSpPr>
        <p:spPr>
          <a:xfrm>
            <a:off x="2038483" y="46576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:a16="http://schemas.microsoft.com/office/drawing/2014/main" xmlns="" id="{FF0A9E8E-4F11-4288-881A-83E0FCD3FCFB}"/>
              </a:ext>
            </a:extLst>
          </p:cNvPr>
          <p:cNvSpPr txBox="1"/>
          <p:nvPr/>
        </p:nvSpPr>
        <p:spPr>
          <a:xfrm>
            <a:off x="972420" y="511628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8" name="TextBox 60">
            <a:extLst>
              <a:ext uri="{FF2B5EF4-FFF2-40B4-BE49-F238E27FC236}">
                <a16:creationId xmlns:a16="http://schemas.microsoft.com/office/drawing/2014/main" xmlns="" id="{31341340-3337-47AD-88E0-165402E7137E}"/>
              </a:ext>
            </a:extLst>
          </p:cNvPr>
          <p:cNvSpPr txBox="1"/>
          <p:nvPr/>
        </p:nvSpPr>
        <p:spPr>
          <a:xfrm>
            <a:off x="2038483" y="20174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xmlns="" id="{B4B51FEE-3D19-430F-9228-0F65121D7E52}"/>
              </a:ext>
            </a:extLst>
          </p:cNvPr>
          <p:cNvSpPr txBox="1"/>
          <p:nvPr/>
        </p:nvSpPr>
        <p:spPr>
          <a:xfrm>
            <a:off x="972420" y="247609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427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117" name="Group 8">
            <a:extLst>
              <a:ext uri="{FF2B5EF4-FFF2-40B4-BE49-F238E27FC236}">
                <a16:creationId xmlns:a16="http://schemas.microsoft.com/office/drawing/2014/main" xmlns="" id="{C76B17BF-3665-45E1-BC50-59BBD89E3369}"/>
              </a:ext>
            </a:extLst>
          </p:cNvPr>
          <p:cNvGrpSpPr/>
          <p:nvPr/>
        </p:nvGrpSpPr>
        <p:grpSpPr bwMode="auto">
          <a:xfrm>
            <a:off x="-12700" y="1852613"/>
            <a:ext cx="6053138" cy="4546600"/>
            <a:chOff x="698271" y="1392716"/>
            <a:chExt cx="6054215" cy="4546174"/>
          </a:xfrm>
        </p:grpSpPr>
        <p:grpSp>
          <p:nvGrpSpPr>
            <p:cNvPr id="118" name="Group 9">
              <a:extLst>
                <a:ext uri="{FF2B5EF4-FFF2-40B4-BE49-F238E27FC236}">
                  <a16:creationId xmlns:a16="http://schemas.microsoft.com/office/drawing/2014/main" xmlns="" id="{85F63353-844A-4640-8214-3238876A2B12}"/>
                </a:ext>
              </a:extLst>
            </p:cNvPr>
            <p:cNvGrpSpPr/>
            <p:nvPr/>
          </p:nvGrpSpPr>
          <p:grpSpPr bwMode="auto">
            <a:xfrm rot="10800000">
              <a:off x="698271" y="1392716"/>
              <a:ext cx="4441063" cy="4546174"/>
              <a:chOff x="5936563" y="1392716"/>
              <a:chExt cx="4441063" cy="4546174"/>
            </a:xfrm>
          </p:grpSpPr>
          <p:grpSp>
            <p:nvGrpSpPr>
              <p:cNvPr id="131" name="Group 22">
                <a:extLst>
                  <a:ext uri="{FF2B5EF4-FFF2-40B4-BE49-F238E27FC236}">
                    <a16:creationId xmlns:a16="http://schemas.microsoft.com/office/drawing/2014/main" xmlns="" id="{079E6223-93CE-4BF4-BA18-2CD31B409BE1}"/>
                  </a:ext>
                </a:extLst>
              </p:cNvPr>
              <p:cNvGrpSpPr/>
              <p:nvPr/>
            </p:nvGrpSpPr>
            <p:grpSpPr bwMode="auto">
              <a:xfrm rot="10800000">
                <a:off x="5936563" y="3948094"/>
                <a:ext cx="4427616" cy="1990796"/>
                <a:chOff x="3481042" y="0"/>
                <a:chExt cx="4427616" cy="2575131"/>
              </a:xfrm>
            </p:grpSpPr>
            <p:sp>
              <p:nvSpPr>
                <p:cNvPr id="144" name="Rectangle 15">
                  <a:extLst>
                    <a:ext uri="{FF2B5EF4-FFF2-40B4-BE49-F238E27FC236}">
                      <a16:creationId xmlns:a16="http://schemas.microsoft.com/office/drawing/2014/main" xmlns="" id="{CB7FCEBA-4A76-4244-AF63-9B657D04D5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73946" y="0"/>
                  <a:ext cx="2168911" cy="13715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en-US" altLang="zh-CN" sz="3200"/>
                </a:p>
              </p:txBody>
            </p:sp>
            <p:sp>
              <p:nvSpPr>
                <p:cNvPr id="145" name="Freeform 16">
                  <a:extLst>
                    <a:ext uri="{FF2B5EF4-FFF2-40B4-BE49-F238E27FC236}">
                      <a16:creationId xmlns:a16="http://schemas.microsoft.com/office/drawing/2014/main" xmlns="" id="{2F070C3D-5FA5-420C-9C23-F4892060512E}"/>
                    </a:ext>
                  </a:extLst>
                </p:cNvPr>
                <p:cNvSpPr/>
                <p:nvPr/>
              </p:nvSpPr>
              <p:spPr bwMode="auto">
                <a:xfrm>
                  <a:off x="5646032" y="0"/>
                  <a:ext cx="1340089" cy="2560424"/>
                </a:xfrm>
                <a:custGeom>
                  <a:avLst/>
                  <a:gdLst>
                    <a:gd name="T0" fmla="*/ 0 w 633"/>
                    <a:gd name="T1" fmla="*/ 0 h 1210"/>
                    <a:gd name="T2" fmla="*/ 0 w 633"/>
                    <a:gd name="T3" fmla="*/ 648 h 1210"/>
                    <a:gd name="T4" fmla="*/ 628 w 633"/>
                    <a:gd name="T5" fmla="*/ 1210 h 1210"/>
                    <a:gd name="T6" fmla="*/ 633 w 633"/>
                    <a:gd name="T7" fmla="*/ 1002 h 1210"/>
                    <a:gd name="T8" fmla="*/ 0 w 633"/>
                    <a:gd name="T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3" h="1210">
                      <a:moveTo>
                        <a:pt x="0" y="0"/>
                      </a:moveTo>
                      <a:lnTo>
                        <a:pt x="0" y="648"/>
                      </a:lnTo>
                      <a:lnTo>
                        <a:pt x="628" y="1210"/>
                      </a:lnTo>
                      <a:lnTo>
                        <a:pt x="633" y="10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6" name="Rectangle 17">
                  <a:extLst>
                    <a:ext uri="{FF2B5EF4-FFF2-40B4-BE49-F238E27FC236}">
                      <a16:creationId xmlns:a16="http://schemas.microsoft.com/office/drawing/2014/main" xmlns="" id="{12799B79-6F86-40F1-B183-2789D18A1B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007" y="2108705"/>
                  <a:ext cx="930441" cy="46609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en-US" altLang="zh-CN" sz="3200"/>
                </a:p>
              </p:txBody>
            </p:sp>
          </p:grpSp>
          <p:grpSp>
            <p:nvGrpSpPr>
              <p:cNvPr id="132" name="Group 23">
                <a:extLst>
                  <a:ext uri="{FF2B5EF4-FFF2-40B4-BE49-F238E27FC236}">
                    <a16:creationId xmlns:a16="http://schemas.microsoft.com/office/drawing/2014/main" xmlns="" id="{38F91A72-10EC-4EF5-A0D9-D80F393FD733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3570346"/>
                <a:ext cx="4427613" cy="1102454"/>
                <a:chOff x="3481042" y="1813984"/>
                <a:chExt cx="4427613" cy="1494370"/>
              </a:xfrm>
            </p:grpSpPr>
            <p:sp>
              <p:nvSpPr>
                <p:cNvPr id="141" name="Rectangle 18">
                  <a:extLst>
                    <a:ext uri="{FF2B5EF4-FFF2-40B4-BE49-F238E27FC236}">
                      <a16:creationId xmlns:a16="http://schemas.microsoft.com/office/drawing/2014/main" xmlns="" id="{4052873E-D7FD-4BAF-A4D0-1B762471CD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1042" y="1813984"/>
                  <a:ext cx="2168343" cy="13716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42" name="Freeform 19">
                  <a:extLst>
                    <a:ext uri="{FF2B5EF4-FFF2-40B4-BE49-F238E27FC236}">
                      <a16:creationId xmlns:a16="http://schemas.microsoft.com/office/drawing/2014/main" xmlns="" id="{C0581FAC-D952-4ED1-952A-D34B0F2CFD5F}"/>
                    </a:ext>
                  </a:extLst>
                </p:cNvPr>
                <p:cNvSpPr/>
                <p:nvPr/>
              </p:nvSpPr>
              <p:spPr bwMode="auto">
                <a:xfrm>
                  <a:off x="5646032" y="1814819"/>
                  <a:ext cx="1328975" cy="1493242"/>
                </a:xfrm>
                <a:custGeom>
                  <a:avLst/>
                  <a:gdLst>
                    <a:gd name="T0" fmla="*/ 0 w 628"/>
                    <a:gd name="T1" fmla="*/ 648 h 706"/>
                    <a:gd name="T2" fmla="*/ 0 w 628"/>
                    <a:gd name="T3" fmla="*/ 0 h 706"/>
                    <a:gd name="T4" fmla="*/ 628 w 628"/>
                    <a:gd name="T5" fmla="*/ 504 h 706"/>
                    <a:gd name="T6" fmla="*/ 628 w 628"/>
                    <a:gd name="T7" fmla="*/ 706 h 706"/>
                    <a:gd name="T8" fmla="*/ 0 w 628"/>
                    <a:gd name="T9" fmla="*/ 648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8" h="706">
                      <a:moveTo>
                        <a:pt x="0" y="648"/>
                      </a:moveTo>
                      <a:lnTo>
                        <a:pt x="0" y="0"/>
                      </a:lnTo>
                      <a:lnTo>
                        <a:pt x="628" y="504"/>
                      </a:lnTo>
                      <a:lnTo>
                        <a:pt x="628" y="706"/>
                      </a:lnTo>
                      <a:lnTo>
                        <a:pt x="0" y="64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3" name="Rectangle 20">
                  <a:extLst>
                    <a:ext uri="{FF2B5EF4-FFF2-40B4-BE49-F238E27FC236}">
                      <a16:creationId xmlns:a16="http://schemas.microsoft.com/office/drawing/2014/main" xmlns="" id="{2318B668-156E-49F8-93B6-40F57C8C2A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7" y="2871947"/>
                  <a:ext cx="940588" cy="43640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  <p:grpSp>
            <p:nvGrpSpPr>
              <p:cNvPr id="133" name="Group 24">
                <a:extLst>
                  <a:ext uri="{FF2B5EF4-FFF2-40B4-BE49-F238E27FC236}">
                    <a16:creationId xmlns:a16="http://schemas.microsoft.com/office/drawing/2014/main" xmlns="" id="{3D13D803-B643-4489-A9B3-1B5DB59E8470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2499648"/>
                <a:ext cx="4427613" cy="1024119"/>
                <a:chOff x="3481042" y="3521767"/>
                <a:chExt cx="4427613" cy="1522251"/>
              </a:xfrm>
            </p:grpSpPr>
            <p:sp>
              <p:nvSpPr>
                <p:cNvPr id="138" name="Rectangle 21">
                  <a:extLst>
                    <a:ext uri="{FF2B5EF4-FFF2-40B4-BE49-F238E27FC236}">
                      <a16:creationId xmlns:a16="http://schemas.microsoft.com/office/drawing/2014/main" xmlns="" id="{64F26A07-A420-4A0E-B563-3CA97CBEE3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1042" y="3672417"/>
                  <a:ext cx="2168343" cy="13716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39" name="Freeform 22">
                  <a:extLst>
                    <a:ext uri="{FF2B5EF4-FFF2-40B4-BE49-F238E27FC236}">
                      <a16:creationId xmlns:a16="http://schemas.microsoft.com/office/drawing/2014/main" xmlns="" id="{2D256118-FF9F-45F0-B8D0-5E0B59C13EED}"/>
                    </a:ext>
                  </a:extLst>
                </p:cNvPr>
                <p:cNvSpPr/>
                <p:nvPr/>
              </p:nvSpPr>
              <p:spPr bwMode="auto">
                <a:xfrm>
                  <a:off x="5646032" y="3530072"/>
                  <a:ext cx="1319448" cy="1514760"/>
                </a:xfrm>
                <a:custGeom>
                  <a:avLst/>
                  <a:gdLst>
                    <a:gd name="T0" fmla="*/ 643 w 643"/>
                    <a:gd name="T1" fmla="*/ 223 h 715"/>
                    <a:gd name="T2" fmla="*/ 643 w 643"/>
                    <a:gd name="T3" fmla="*/ 0 h 715"/>
                    <a:gd name="T4" fmla="*/ 0 w 643"/>
                    <a:gd name="T5" fmla="*/ 67 h 715"/>
                    <a:gd name="T6" fmla="*/ 0 w 643"/>
                    <a:gd name="T7" fmla="*/ 715 h 715"/>
                    <a:gd name="T8" fmla="*/ 643 w 643"/>
                    <a:gd name="T9" fmla="*/ 223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3" h="715">
                      <a:moveTo>
                        <a:pt x="643" y="223"/>
                      </a:moveTo>
                      <a:lnTo>
                        <a:pt x="643" y="0"/>
                      </a:lnTo>
                      <a:lnTo>
                        <a:pt x="0" y="67"/>
                      </a:lnTo>
                      <a:lnTo>
                        <a:pt x="0" y="715"/>
                      </a:lnTo>
                      <a:lnTo>
                        <a:pt x="643" y="22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0" name="Rectangle 23">
                  <a:extLst>
                    <a:ext uri="{FF2B5EF4-FFF2-40B4-BE49-F238E27FC236}">
                      <a16:creationId xmlns:a16="http://schemas.microsoft.com/office/drawing/2014/main" xmlns="" id="{3E838F7B-C693-4971-BA4E-6E6579F7C7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7" y="3521767"/>
                  <a:ext cx="940588" cy="4705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  <p:grpSp>
            <p:nvGrpSpPr>
              <p:cNvPr id="134" name="Group 25">
                <a:extLst>
                  <a:ext uri="{FF2B5EF4-FFF2-40B4-BE49-F238E27FC236}">
                    <a16:creationId xmlns:a16="http://schemas.microsoft.com/office/drawing/2014/main" xmlns="" id="{2391EB99-F4FB-4888-9370-23C0D9161A4D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1392716"/>
                <a:ext cx="4441060" cy="1761833"/>
                <a:chOff x="3467595" y="4272184"/>
                <a:chExt cx="4441060" cy="2585817"/>
              </a:xfrm>
            </p:grpSpPr>
            <p:sp>
              <p:nvSpPr>
                <p:cNvPr id="135" name="Rectangle 24">
                  <a:extLst>
                    <a:ext uri="{FF2B5EF4-FFF2-40B4-BE49-F238E27FC236}">
                      <a16:creationId xmlns:a16="http://schemas.microsoft.com/office/drawing/2014/main" xmlns="" id="{0557DCB7-A3F5-4655-88C4-18B1492AD1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7595" y="5486400"/>
                  <a:ext cx="2181790" cy="1371601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36" name="Freeform 25">
                  <a:extLst>
                    <a:ext uri="{FF2B5EF4-FFF2-40B4-BE49-F238E27FC236}">
                      <a16:creationId xmlns:a16="http://schemas.microsoft.com/office/drawing/2014/main" xmlns="" id="{038E91EB-450E-4144-9121-61CEA7DDED72}"/>
                    </a:ext>
                  </a:extLst>
                </p:cNvPr>
                <p:cNvSpPr/>
                <p:nvPr/>
              </p:nvSpPr>
              <p:spPr bwMode="auto">
                <a:xfrm>
                  <a:off x="5646033" y="4278986"/>
                  <a:ext cx="1319448" cy="2579015"/>
                </a:xfrm>
                <a:custGeom>
                  <a:avLst/>
                  <a:gdLst>
                    <a:gd name="T0" fmla="*/ 0 w 633"/>
                    <a:gd name="T1" fmla="*/ 570 h 1218"/>
                    <a:gd name="T2" fmla="*/ 0 w 633"/>
                    <a:gd name="T3" fmla="*/ 1218 h 1218"/>
                    <a:gd name="T4" fmla="*/ 633 w 633"/>
                    <a:gd name="T5" fmla="*/ 233 h 1218"/>
                    <a:gd name="T6" fmla="*/ 633 w 633"/>
                    <a:gd name="T7" fmla="*/ 0 h 1218"/>
                    <a:gd name="T8" fmla="*/ 0 w 633"/>
                    <a:gd name="T9" fmla="*/ 570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3" h="1218">
                      <a:moveTo>
                        <a:pt x="0" y="570"/>
                      </a:moveTo>
                      <a:lnTo>
                        <a:pt x="0" y="1218"/>
                      </a:lnTo>
                      <a:lnTo>
                        <a:pt x="633" y="233"/>
                      </a:lnTo>
                      <a:lnTo>
                        <a:pt x="633" y="0"/>
                      </a:lnTo>
                      <a:lnTo>
                        <a:pt x="0" y="57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37" name="Rectangle 26">
                  <a:extLst>
                    <a:ext uri="{FF2B5EF4-FFF2-40B4-BE49-F238E27FC236}">
                      <a16:creationId xmlns:a16="http://schemas.microsoft.com/office/drawing/2014/main" xmlns="" id="{8D3A933F-583C-40BA-BDCB-D9E0168083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8" y="4272184"/>
                  <a:ext cx="940587" cy="49741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</p:grpSp>
        <p:grpSp>
          <p:nvGrpSpPr>
            <p:cNvPr id="119" name="Group 10">
              <a:extLst>
                <a:ext uri="{FF2B5EF4-FFF2-40B4-BE49-F238E27FC236}">
                  <a16:creationId xmlns:a16="http://schemas.microsoft.com/office/drawing/2014/main" xmlns="" id="{E1F17B03-96E5-4E28-A8E6-58BED04EF781}"/>
                </a:ext>
              </a:extLst>
            </p:cNvPr>
            <p:cNvGrpSpPr/>
            <p:nvPr/>
          </p:nvGrpSpPr>
          <p:grpSpPr>
            <a:xfrm>
              <a:off x="5120636" y="3023510"/>
              <a:ext cx="998806" cy="360001"/>
              <a:chOff x="4799915" y="2191690"/>
              <a:chExt cx="678068" cy="244397"/>
            </a:xfrm>
            <a:solidFill>
              <a:schemeClr val="accent1"/>
            </a:solidFill>
          </p:grpSpPr>
          <p:sp>
            <p:nvSpPr>
              <p:cNvPr id="129" name="公众号：陈西设计之家。微信搜索即可">
                <a:extLst>
                  <a:ext uri="{FF2B5EF4-FFF2-40B4-BE49-F238E27FC236}">
                    <a16:creationId xmlns:a16="http://schemas.microsoft.com/office/drawing/2014/main" xmlns="" id="{1C7A9122-A7F8-4B96-AB3C-D38B0FBFE515}"/>
                  </a:ext>
                </a:extLst>
              </p:cNvPr>
              <p:cNvSpPr/>
              <p:nvPr/>
            </p:nvSpPr>
            <p:spPr>
              <a:xfrm>
                <a:off x="5257800" y="2191690"/>
                <a:ext cx="220183" cy="244397"/>
              </a:xfrm>
              <a:prstGeom prst="flowChartDelay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30" name="Rectangle 21">
                <a:extLst>
                  <a:ext uri="{FF2B5EF4-FFF2-40B4-BE49-F238E27FC236}">
                    <a16:creationId xmlns:a16="http://schemas.microsoft.com/office/drawing/2014/main" xmlns="" id="{F2687150-5AA5-4F91-A0E0-E7EC331A4FD8}"/>
                  </a:ext>
                </a:extLst>
              </p:cNvPr>
              <p:cNvSpPr/>
              <p:nvPr/>
            </p:nvSpPr>
            <p:spPr>
              <a:xfrm>
                <a:off x="4799915" y="2191690"/>
                <a:ext cx="457885" cy="24439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0" name="Group 11">
              <a:extLst>
                <a:ext uri="{FF2B5EF4-FFF2-40B4-BE49-F238E27FC236}">
                  <a16:creationId xmlns:a16="http://schemas.microsoft.com/office/drawing/2014/main" xmlns="" id="{3B672134-0B0A-4884-ABB1-BF2321123374}"/>
                </a:ext>
              </a:extLst>
            </p:cNvPr>
            <p:cNvGrpSpPr/>
            <p:nvPr/>
          </p:nvGrpSpPr>
          <p:grpSpPr>
            <a:xfrm>
              <a:off x="5120635" y="3439306"/>
              <a:ext cx="1631851" cy="321953"/>
              <a:chOff x="4346806" y="2217520"/>
              <a:chExt cx="1107829" cy="218567"/>
            </a:xfrm>
            <a:solidFill>
              <a:schemeClr val="accent2"/>
            </a:solidFill>
          </p:grpSpPr>
          <p:sp>
            <p:nvSpPr>
              <p:cNvPr id="127" name="Flowchart: Delay 18">
                <a:extLst>
                  <a:ext uri="{FF2B5EF4-FFF2-40B4-BE49-F238E27FC236}">
                    <a16:creationId xmlns:a16="http://schemas.microsoft.com/office/drawing/2014/main" xmlns="" id="{ADB5C0DA-29D0-4741-94A1-6359DD31E1A3}"/>
                  </a:ext>
                </a:extLst>
              </p:cNvPr>
              <p:cNvSpPr/>
              <p:nvPr/>
            </p:nvSpPr>
            <p:spPr>
              <a:xfrm>
                <a:off x="5257800" y="2217520"/>
                <a:ext cx="196835" cy="218567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8" name="Rectangle 19">
                <a:extLst>
                  <a:ext uri="{FF2B5EF4-FFF2-40B4-BE49-F238E27FC236}">
                    <a16:creationId xmlns:a16="http://schemas.microsoft.com/office/drawing/2014/main" xmlns="" id="{BC880BA0-ED57-44AC-9CAF-B6C58A7BA075}"/>
                  </a:ext>
                </a:extLst>
              </p:cNvPr>
              <p:cNvSpPr/>
              <p:nvPr/>
            </p:nvSpPr>
            <p:spPr>
              <a:xfrm>
                <a:off x="4346806" y="2217520"/>
                <a:ext cx="910995" cy="2185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1" name="Group 12">
              <a:extLst>
                <a:ext uri="{FF2B5EF4-FFF2-40B4-BE49-F238E27FC236}">
                  <a16:creationId xmlns:a16="http://schemas.microsoft.com/office/drawing/2014/main" xmlns="" id="{21BC752A-B62E-41C7-9FB4-CDF36193A9A8}"/>
                </a:ext>
              </a:extLst>
            </p:cNvPr>
            <p:cNvGrpSpPr/>
            <p:nvPr/>
          </p:nvGrpSpPr>
          <p:grpSpPr>
            <a:xfrm>
              <a:off x="5063582" y="3807845"/>
              <a:ext cx="1378639" cy="316552"/>
              <a:chOff x="4799915" y="2204373"/>
              <a:chExt cx="935929" cy="214900"/>
            </a:xfrm>
            <a:solidFill>
              <a:schemeClr val="accent4"/>
            </a:solidFill>
          </p:grpSpPr>
          <p:sp>
            <p:nvSpPr>
              <p:cNvPr id="125" name="Flowchart: Delay 16">
                <a:extLst>
                  <a:ext uri="{FF2B5EF4-FFF2-40B4-BE49-F238E27FC236}">
                    <a16:creationId xmlns:a16="http://schemas.microsoft.com/office/drawing/2014/main" xmlns="" id="{CE23F75C-369F-4318-B9CF-0A845984F5B3}"/>
                  </a:ext>
                </a:extLst>
              </p:cNvPr>
              <p:cNvSpPr/>
              <p:nvPr/>
            </p:nvSpPr>
            <p:spPr>
              <a:xfrm>
                <a:off x="5515661" y="2204373"/>
                <a:ext cx="220183" cy="214898"/>
              </a:xfrm>
              <a:prstGeom prst="flowChartDelay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6" name="Rectangle 17">
                <a:extLst>
                  <a:ext uri="{FF2B5EF4-FFF2-40B4-BE49-F238E27FC236}">
                    <a16:creationId xmlns:a16="http://schemas.microsoft.com/office/drawing/2014/main" xmlns="" id="{C4024D3D-8B04-40EE-951A-6B56CADD0315}"/>
                  </a:ext>
                </a:extLst>
              </p:cNvPr>
              <p:cNvSpPr/>
              <p:nvPr/>
            </p:nvSpPr>
            <p:spPr>
              <a:xfrm>
                <a:off x="4799915" y="2204373"/>
                <a:ext cx="715746" cy="214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2" name="Group 13">
              <a:extLst>
                <a:ext uri="{FF2B5EF4-FFF2-40B4-BE49-F238E27FC236}">
                  <a16:creationId xmlns:a16="http://schemas.microsoft.com/office/drawing/2014/main" xmlns="" id="{BBF057C3-4CD9-43BC-886F-E0F4C5135A91}"/>
                </a:ext>
              </a:extLst>
            </p:cNvPr>
            <p:cNvGrpSpPr/>
            <p:nvPr/>
          </p:nvGrpSpPr>
          <p:grpSpPr>
            <a:xfrm>
              <a:off x="4829844" y="4185041"/>
              <a:ext cx="984739" cy="330931"/>
              <a:chOff x="4809465" y="2191690"/>
              <a:chExt cx="668518" cy="234431"/>
            </a:xfrm>
            <a:solidFill>
              <a:schemeClr val="accent5"/>
            </a:solidFill>
          </p:grpSpPr>
          <p:sp>
            <p:nvSpPr>
              <p:cNvPr id="123" name="Flowchart: Delay 14">
                <a:extLst>
                  <a:ext uri="{FF2B5EF4-FFF2-40B4-BE49-F238E27FC236}">
                    <a16:creationId xmlns:a16="http://schemas.microsoft.com/office/drawing/2014/main" xmlns="" id="{CC02CBBD-B857-4BFA-BEF8-F825734DA39E}"/>
                  </a:ext>
                </a:extLst>
              </p:cNvPr>
              <p:cNvSpPr/>
              <p:nvPr/>
            </p:nvSpPr>
            <p:spPr>
              <a:xfrm>
                <a:off x="5257800" y="2191690"/>
                <a:ext cx="220183" cy="234431"/>
              </a:xfrm>
              <a:prstGeom prst="flowChartDelay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4" name="Rectangle 15">
                <a:extLst>
                  <a:ext uri="{FF2B5EF4-FFF2-40B4-BE49-F238E27FC236}">
                    <a16:creationId xmlns:a16="http://schemas.microsoft.com/office/drawing/2014/main" xmlns="" id="{91763919-98E9-4471-AA63-AE09EB99D1B6}"/>
                  </a:ext>
                </a:extLst>
              </p:cNvPr>
              <p:cNvSpPr/>
              <p:nvPr/>
            </p:nvSpPr>
            <p:spPr>
              <a:xfrm>
                <a:off x="4809465" y="2191690"/>
                <a:ext cx="457885" cy="23443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</p:grpSp>
      <p:sp>
        <p:nvSpPr>
          <p:cNvPr id="147" name="公众号：陈西设计之家。微信搜索即可">
            <a:extLst>
              <a:ext uri="{FF2B5EF4-FFF2-40B4-BE49-F238E27FC236}">
                <a16:creationId xmlns:a16="http://schemas.microsoft.com/office/drawing/2014/main" xmlns="" id="{8401101B-7EE7-4EF5-A304-7E184973F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2198688"/>
            <a:ext cx="1025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01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48" name="Rectangle 1436">
            <a:extLst>
              <a:ext uri="{FF2B5EF4-FFF2-40B4-BE49-F238E27FC236}">
                <a16:creationId xmlns:a16="http://schemas.microsoft.com/office/drawing/2014/main" xmlns="" id="{C2EA0EF3-E9B1-4D1D-95F3-41EB3D7C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3432175"/>
            <a:ext cx="102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02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49" name="Rectangle 1436">
            <a:extLst>
              <a:ext uri="{FF2B5EF4-FFF2-40B4-BE49-F238E27FC236}">
                <a16:creationId xmlns:a16="http://schemas.microsoft.com/office/drawing/2014/main" xmlns="" id="{4EB211F6-C0B3-4A1E-9042-E33611C0A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4630738"/>
            <a:ext cx="1025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03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0" name="Rectangle 1436">
            <a:extLst>
              <a:ext uri="{FF2B5EF4-FFF2-40B4-BE49-F238E27FC236}">
                <a16:creationId xmlns:a16="http://schemas.microsoft.com/office/drawing/2014/main" xmlns="" id="{C46A4A8E-E7A1-4D2C-9EAD-D107D6A67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5746750"/>
            <a:ext cx="102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04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436">
            <a:extLst>
              <a:ext uri="{FF2B5EF4-FFF2-40B4-BE49-F238E27FC236}">
                <a16:creationId xmlns:a16="http://schemas.microsoft.com/office/drawing/2014/main" xmlns="" id="{DB26B9DD-685B-4A9F-93D6-535C7D1B3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3763" y="3559175"/>
            <a:ext cx="403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60%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2" name="Rectangle 1436">
            <a:extLst>
              <a:ext uri="{FF2B5EF4-FFF2-40B4-BE49-F238E27FC236}">
                <a16:creationId xmlns:a16="http://schemas.microsoft.com/office/drawing/2014/main" xmlns="" id="{61DFE613-173D-40C9-8C96-BF9DCD7C7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838" y="3949700"/>
            <a:ext cx="401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70%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3" name="公众号：陈西设计之家。微信搜索即可">
            <a:extLst>
              <a:ext uri="{FF2B5EF4-FFF2-40B4-BE49-F238E27FC236}">
                <a16:creationId xmlns:a16="http://schemas.microsoft.com/office/drawing/2014/main" xmlns="" id="{E83F1672-7934-4F91-A881-41A4AE0A5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0788" y="4316413"/>
            <a:ext cx="403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66%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4" name="Rectangle 1436">
            <a:extLst>
              <a:ext uri="{FF2B5EF4-FFF2-40B4-BE49-F238E27FC236}">
                <a16:creationId xmlns:a16="http://schemas.microsoft.com/office/drawing/2014/main" xmlns="" id="{52E7D1CF-F0D4-4F12-84AC-CC5DA71B6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25" y="4695825"/>
            <a:ext cx="4016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50%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cxnSp>
        <p:nvCxnSpPr>
          <p:cNvPr id="156" name="Straight Connector 47">
            <a:extLst>
              <a:ext uri="{FF2B5EF4-FFF2-40B4-BE49-F238E27FC236}">
                <a16:creationId xmlns:a16="http://schemas.microsoft.com/office/drawing/2014/main" xmlns="" id="{2650B80C-DF2B-429A-BFFC-DEAAAE4BD29C}"/>
              </a:ext>
            </a:extLst>
          </p:cNvPr>
          <p:cNvCxnSpPr/>
          <p:nvPr/>
        </p:nvCxnSpPr>
        <p:spPr bwMode="auto">
          <a:xfrm>
            <a:off x="6910388" y="2427287"/>
            <a:ext cx="0" cy="61560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52">
            <a:extLst>
              <a:ext uri="{FF2B5EF4-FFF2-40B4-BE49-F238E27FC236}">
                <a16:creationId xmlns:a16="http://schemas.microsoft.com/office/drawing/2014/main" xmlns="" id="{25D40BB9-D2B3-4F30-ADAE-411F3672B8A2}"/>
              </a:ext>
            </a:extLst>
          </p:cNvPr>
          <p:cNvCxnSpPr/>
          <p:nvPr/>
        </p:nvCxnSpPr>
        <p:spPr bwMode="auto">
          <a:xfrm>
            <a:off x="6910388" y="3286124"/>
            <a:ext cx="0" cy="61560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53">
            <a:extLst>
              <a:ext uri="{FF2B5EF4-FFF2-40B4-BE49-F238E27FC236}">
                <a16:creationId xmlns:a16="http://schemas.microsoft.com/office/drawing/2014/main" xmlns="" id="{472129DE-2EE5-4267-974C-04344049562F}"/>
              </a:ext>
            </a:extLst>
          </p:cNvPr>
          <p:cNvCxnSpPr/>
          <p:nvPr/>
        </p:nvCxnSpPr>
        <p:spPr bwMode="auto">
          <a:xfrm>
            <a:off x="6910388" y="5194299"/>
            <a:ext cx="0" cy="61560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54">
            <a:extLst>
              <a:ext uri="{FF2B5EF4-FFF2-40B4-BE49-F238E27FC236}">
                <a16:creationId xmlns:a16="http://schemas.microsoft.com/office/drawing/2014/main" xmlns="" id="{54925F7D-A806-4C54-91E0-B417F55C69B5}"/>
              </a:ext>
            </a:extLst>
          </p:cNvPr>
          <p:cNvCxnSpPr/>
          <p:nvPr/>
        </p:nvCxnSpPr>
        <p:spPr bwMode="auto">
          <a:xfrm>
            <a:off x="6910388" y="4211637"/>
            <a:ext cx="0" cy="6156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63">
            <a:extLst>
              <a:ext uri="{FF2B5EF4-FFF2-40B4-BE49-F238E27FC236}">
                <a16:creationId xmlns:a16="http://schemas.microsoft.com/office/drawing/2014/main" xmlns="" id="{92E806E9-8031-404B-83F9-92B03818856B}"/>
              </a:ext>
            </a:extLst>
          </p:cNvPr>
          <p:cNvSpPr txBox="1"/>
          <p:nvPr/>
        </p:nvSpPr>
        <p:spPr>
          <a:xfrm>
            <a:off x="6238875" y="2460625"/>
            <a:ext cx="5397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01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3" name="TextBox 64">
            <a:extLst>
              <a:ext uri="{FF2B5EF4-FFF2-40B4-BE49-F238E27FC236}">
                <a16:creationId xmlns:a16="http://schemas.microsoft.com/office/drawing/2014/main" xmlns="" id="{BC65E1F8-87EE-44D6-8204-725274C63AAF}"/>
              </a:ext>
            </a:extLst>
          </p:cNvPr>
          <p:cNvSpPr txBox="1"/>
          <p:nvPr/>
        </p:nvSpPr>
        <p:spPr>
          <a:xfrm>
            <a:off x="6242050" y="3324225"/>
            <a:ext cx="533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02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4" name="TextBox 65">
            <a:extLst>
              <a:ext uri="{FF2B5EF4-FFF2-40B4-BE49-F238E27FC236}">
                <a16:creationId xmlns:a16="http://schemas.microsoft.com/office/drawing/2014/main" xmlns="" id="{4B94CB66-34EE-4375-8C14-FEB3D65ABF2E}"/>
              </a:ext>
            </a:extLst>
          </p:cNvPr>
          <p:cNvSpPr txBox="1"/>
          <p:nvPr/>
        </p:nvSpPr>
        <p:spPr>
          <a:xfrm>
            <a:off x="6246813" y="4270375"/>
            <a:ext cx="5349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03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5" name="TextBox 66">
            <a:extLst>
              <a:ext uri="{FF2B5EF4-FFF2-40B4-BE49-F238E27FC236}">
                <a16:creationId xmlns:a16="http://schemas.microsoft.com/office/drawing/2014/main" xmlns="" id="{7C814081-8603-4251-B734-F6A67FFEE9EC}"/>
              </a:ext>
            </a:extLst>
          </p:cNvPr>
          <p:cNvSpPr txBox="1"/>
          <p:nvPr/>
        </p:nvSpPr>
        <p:spPr>
          <a:xfrm>
            <a:off x="6246813" y="5197475"/>
            <a:ext cx="533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04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61264C0F-B3EF-48D0-AA4B-31184C8D23CC}"/>
              </a:ext>
            </a:extLst>
          </p:cNvPr>
          <p:cNvSpPr txBox="1"/>
          <p:nvPr/>
        </p:nvSpPr>
        <p:spPr>
          <a:xfrm>
            <a:off x="6972301" y="2364950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68FB2D4B-AD02-431B-AB57-B607927B000D}"/>
              </a:ext>
            </a:extLst>
          </p:cNvPr>
          <p:cNvSpPr txBox="1"/>
          <p:nvPr/>
        </p:nvSpPr>
        <p:spPr>
          <a:xfrm>
            <a:off x="6937397" y="2595789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源文件，素材资源干货分享，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78" name="TextBox 60">
            <a:extLst>
              <a:ext uri="{FF2B5EF4-FFF2-40B4-BE49-F238E27FC236}">
                <a16:creationId xmlns:a16="http://schemas.microsoft.com/office/drawing/2014/main" xmlns="" id="{72D31C18-FBB1-45B4-A22B-98FE6AF58318}"/>
              </a:ext>
            </a:extLst>
          </p:cNvPr>
          <p:cNvSpPr txBox="1"/>
          <p:nvPr/>
        </p:nvSpPr>
        <p:spPr>
          <a:xfrm>
            <a:off x="6972301" y="3225823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79" name="TextBox 57">
            <a:extLst>
              <a:ext uri="{FF2B5EF4-FFF2-40B4-BE49-F238E27FC236}">
                <a16:creationId xmlns:a16="http://schemas.microsoft.com/office/drawing/2014/main" xmlns="" id="{1985E4BC-964F-49C3-8630-AD17E2C24501}"/>
              </a:ext>
            </a:extLst>
          </p:cNvPr>
          <p:cNvSpPr txBox="1"/>
          <p:nvPr/>
        </p:nvSpPr>
        <p:spPr>
          <a:xfrm>
            <a:off x="6937397" y="3456662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80" name="TextBox 60">
            <a:extLst>
              <a:ext uri="{FF2B5EF4-FFF2-40B4-BE49-F238E27FC236}">
                <a16:creationId xmlns:a16="http://schemas.microsoft.com/office/drawing/2014/main" xmlns="" id="{5D3CDC9D-EE3D-470F-8D79-5E7B6E208128}"/>
              </a:ext>
            </a:extLst>
          </p:cNvPr>
          <p:cNvSpPr txBox="1"/>
          <p:nvPr/>
        </p:nvSpPr>
        <p:spPr>
          <a:xfrm>
            <a:off x="6972301" y="4143474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81" name="TextBox 57">
            <a:extLst>
              <a:ext uri="{FF2B5EF4-FFF2-40B4-BE49-F238E27FC236}">
                <a16:creationId xmlns:a16="http://schemas.microsoft.com/office/drawing/2014/main" xmlns="" id="{A6812C03-D41A-400A-B26B-88E35A5ADF7E}"/>
              </a:ext>
            </a:extLst>
          </p:cNvPr>
          <p:cNvSpPr txBox="1"/>
          <p:nvPr/>
        </p:nvSpPr>
        <p:spPr>
          <a:xfrm>
            <a:off x="6937397" y="4374313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zh-CN" altLang="en-US" sz="1100" dirty="0">
                <a:solidFill>
                  <a:schemeClr val="accent6"/>
                </a:solidFill>
                <a:ea typeface="微软简中圆" pitchFamily="2" charset="-122"/>
              </a:rPr>
              <a:t>素材资源干货分享， 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82" name="TextBox 60">
            <a:extLst>
              <a:ext uri="{FF2B5EF4-FFF2-40B4-BE49-F238E27FC236}">
                <a16:creationId xmlns:a16="http://schemas.microsoft.com/office/drawing/2014/main" xmlns="" id="{BA82C6E1-4A74-4ECC-8A62-D83645ABE44F}"/>
              </a:ext>
            </a:extLst>
          </p:cNvPr>
          <p:cNvSpPr txBox="1"/>
          <p:nvPr/>
        </p:nvSpPr>
        <p:spPr>
          <a:xfrm>
            <a:off x="6972301" y="5125232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83" name="TextBox 57">
            <a:extLst>
              <a:ext uri="{FF2B5EF4-FFF2-40B4-BE49-F238E27FC236}">
                <a16:creationId xmlns:a16="http://schemas.microsoft.com/office/drawing/2014/main" xmlns="" id="{A64E3C0E-3BCE-4624-987A-B4299322AF8E}"/>
              </a:ext>
            </a:extLst>
          </p:cNvPr>
          <p:cNvSpPr txBox="1"/>
          <p:nvPr/>
        </p:nvSpPr>
        <p:spPr>
          <a:xfrm>
            <a:off x="6937397" y="5356071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224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FB063C06-0B8F-4673-B3FE-D7BB9B31A7B2}"/>
              </a:ext>
            </a:extLst>
          </p:cNvPr>
          <p:cNvSpPr/>
          <p:nvPr/>
        </p:nvSpPr>
        <p:spPr bwMode="auto">
          <a:xfrm>
            <a:off x="3844539" y="3431502"/>
            <a:ext cx="2209334" cy="2743535"/>
          </a:xfrm>
          <a:custGeom>
            <a:avLst/>
            <a:gdLst>
              <a:gd name="T0" fmla="*/ 283 w 415"/>
              <a:gd name="T1" fmla="*/ 241 h 515"/>
              <a:gd name="T2" fmla="*/ 283 w 415"/>
              <a:gd name="T3" fmla="*/ 235 h 515"/>
              <a:gd name="T4" fmla="*/ 144 w 415"/>
              <a:gd name="T5" fmla="*/ 0 h 515"/>
              <a:gd name="T6" fmla="*/ 0 w 415"/>
              <a:gd name="T7" fmla="*/ 241 h 515"/>
              <a:gd name="T8" fmla="*/ 274 w 415"/>
              <a:gd name="T9" fmla="*/ 515 h 515"/>
              <a:gd name="T10" fmla="*/ 415 w 415"/>
              <a:gd name="T11" fmla="*/ 476 h 515"/>
              <a:gd name="T12" fmla="*/ 283 w 415"/>
              <a:gd name="T13" fmla="*/ 241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5">
                <a:moveTo>
                  <a:pt x="283" y="241"/>
                </a:moveTo>
                <a:cubicBezTo>
                  <a:pt x="283" y="239"/>
                  <a:pt x="283" y="237"/>
                  <a:pt x="283" y="235"/>
                </a:cubicBezTo>
                <a:cubicBezTo>
                  <a:pt x="201" y="189"/>
                  <a:pt x="145" y="101"/>
                  <a:pt x="144" y="0"/>
                </a:cubicBezTo>
                <a:cubicBezTo>
                  <a:pt x="59" y="46"/>
                  <a:pt x="0" y="137"/>
                  <a:pt x="0" y="241"/>
                </a:cubicBezTo>
                <a:cubicBezTo>
                  <a:pt x="0" y="392"/>
                  <a:pt x="123" y="515"/>
                  <a:pt x="274" y="515"/>
                </a:cubicBezTo>
                <a:cubicBezTo>
                  <a:pt x="325" y="515"/>
                  <a:pt x="374" y="500"/>
                  <a:pt x="415" y="476"/>
                </a:cubicBezTo>
                <a:cubicBezTo>
                  <a:pt x="336" y="428"/>
                  <a:pt x="283" y="341"/>
                  <a:pt x="283" y="2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03</a:t>
            </a: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xmlns="" id="{19CF455D-BC7A-4B28-BA8C-B9292E480D29}"/>
              </a:ext>
            </a:extLst>
          </p:cNvPr>
          <p:cNvSpPr/>
          <p:nvPr/>
        </p:nvSpPr>
        <p:spPr bwMode="auto">
          <a:xfrm>
            <a:off x="6047288" y="3446845"/>
            <a:ext cx="2210729" cy="2728192"/>
          </a:xfrm>
          <a:custGeom>
            <a:avLst/>
            <a:gdLst>
              <a:gd name="T0" fmla="*/ 277 w 415"/>
              <a:gd name="T1" fmla="*/ 0 h 512"/>
              <a:gd name="T2" fmla="*/ 132 w 415"/>
              <a:gd name="T3" fmla="*/ 235 h 512"/>
              <a:gd name="T4" fmla="*/ 132 w 415"/>
              <a:gd name="T5" fmla="*/ 238 h 512"/>
              <a:gd name="T6" fmla="*/ 0 w 415"/>
              <a:gd name="T7" fmla="*/ 473 h 512"/>
              <a:gd name="T8" fmla="*/ 141 w 415"/>
              <a:gd name="T9" fmla="*/ 512 h 512"/>
              <a:gd name="T10" fmla="*/ 415 w 415"/>
              <a:gd name="T11" fmla="*/ 238 h 512"/>
              <a:gd name="T12" fmla="*/ 277 w 415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2">
                <a:moveTo>
                  <a:pt x="277" y="0"/>
                </a:moveTo>
                <a:cubicBezTo>
                  <a:pt x="274" y="102"/>
                  <a:pt x="217" y="190"/>
                  <a:pt x="132" y="235"/>
                </a:cubicBezTo>
                <a:cubicBezTo>
                  <a:pt x="132" y="236"/>
                  <a:pt x="132" y="237"/>
                  <a:pt x="132" y="238"/>
                </a:cubicBezTo>
                <a:cubicBezTo>
                  <a:pt x="132" y="338"/>
                  <a:pt x="79" y="425"/>
                  <a:pt x="0" y="473"/>
                </a:cubicBezTo>
                <a:cubicBezTo>
                  <a:pt x="41" y="497"/>
                  <a:pt x="90" y="512"/>
                  <a:pt x="141" y="512"/>
                </a:cubicBezTo>
                <a:cubicBezTo>
                  <a:pt x="292" y="512"/>
                  <a:pt x="415" y="389"/>
                  <a:pt x="415" y="238"/>
                </a:cubicBezTo>
                <a:cubicBezTo>
                  <a:pt x="415" y="136"/>
                  <a:pt x="359" y="47"/>
                  <a:pt x="2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02</a:t>
            </a: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xmlns="" id="{8E62C701-7281-4B79-B35F-587C65A89D13}"/>
              </a:ext>
            </a:extLst>
          </p:cNvPr>
          <p:cNvSpPr/>
          <p:nvPr/>
        </p:nvSpPr>
        <p:spPr bwMode="auto">
          <a:xfrm>
            <a:off x="5344318" y="4682621"/>
            <a:ext cx="1405940" cy="1284594"/>
          </a:xfrm>
          <a:custGeom>
            <a:avLst/>
            <a:gdLst>
              <a:gd name="T0" fmla="*/ 264 w 264"/>
              <a:gd name="T1" fmla="*/ 6 h 241"/>
              <a:gd name="T2" fmla="*/ 264 w 264"/>
              <a:gd name="T3" fmla="*/ 3 h 241"/>
              <a:gd name="T4" fmla="*/ 135 w 264"/>
              <a:gd name="T5" fmla="*/ 36 h 241"/>
              <a:gd name="T6" fmla="*/ 0 w 264"/>
              <a:gd name="T7" fmla="*/ 0 h 241"/>
              <a:gd name="T8" fmla="*/ 0 w 264"/>
              <a:gd name="T9" fmla="*/ 6 h 241"/>
              <a:gd name="T10" fmla="*/ 132 w 264"/>
              <a:gd name="T11" fmla="*/ 241 h 241"/>
              <a:gd name="T12" fmla="*/ 264 w 264"/>
              <a:gd name="T13" fmla="*/ 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241">
                <a:moveTo>
                  <a:pt x="264" y="6"/>
                </a:moveTo>
                <a:cubicBezTo>
                  <a:pt x="264" y="5"/>
                  <a:pt x="264" y="4"/>
                  <a:pt x="264" y="3"/>
                </a:cubicBezTo>
                <a:cubicBezTo>
                  <a:pt x="226" y="24"/>
                  <a:pt x="182" y="36"/>
                  <a:pt x="135" y="36"/>
                </a:cubicBezTo>
                <a:cubicBezTo>
                  <a:pt x="86" y="36"/>
                  <a:pt x="40" y="23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06"/>
                  <a:pt x="53" y="193"/>
                  <a:pt x="132" y="241"/>
                </a:cubicBezTo>
                <a:cubicBezTo>
                  <a:pt x="211" y="193"/>
                  <a:pt x="264" y="106"/>
                  <a:pt x="264" y="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xmlns="" id="{A23ECB66-47A1-4623-AE9D-CF54126938C3}"/>
              </a:ext>
            </a:extLst>
          </p:cNvPr>
          <p:cNvSpPr/>
          <p:nvPr/>
        </p:nvSpPr>
        <p:spPr bwMode="auto">
          <a:xfrm>
            <a:off x="4605084" y="1961402"/>
            <a:ext cx="2917883" cy="1507759"/>
          </a:xfrm>
          <a:custGeom>
            <a:avLst/>
            <a:gdLst>
              <a:gd name="T0" fmla="*/ 271 w 548"/>
              <a:gd name="T1" fmla="*/ 283 h 283"/>
              <a:gd name="T2" fmla="*/ 412 w 548"/>
              <a:gd name="T3" fmla="*/ 244 h 283"/>
              <a:gd name="T4" fmla="*/ 548 w 548"/>
              <a:gd name="T5" fmla="*/ 279 h 283"/>
              <a:gd name="T6" fmla="*/ 548 w 548"/>
              <a:gd name="T7" fmla="*/ 273 h 283"/>
              <a:gd name="T8" fmla="*/ 274 w 548"/>
              <a:gd name="T9" fmla="*/ 0 h 283"/>
              <a:gd name="T10" fmla="*/ 0 w 548"/>
              <a:gd name="T11" fmla="*/ 273 h 283"/>
              <a:gd name="T12" fmla="*/ 0 w 548"/>
              <a:gd name="T13" fmla="*/ 276 h 283"/>
              <a:gd name="T14" fmla="*/ 130 w 548"/>
              <a:gd name="T15" fmla="*/ 244 h 283"/>
              <a:gd name="T16" fmla="*/ 271 w 548"/>
              <a:gd name="T17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8" h="283">
                <a:moveTo>
                  <a:pt x="271" y="283"/>
                </a:moveTo>
                <a:cubicBezTo>
                  <a:pt x="312" y="258"/>
                  <a:pt x="361" y="244"/>
                  <a:pt x="412" y="244"/>
                </a:cubicBezTo>
                <a:cubicBezTo>
                  <a:pt x="461" y="244"/>
                  <a:pt x="508" y="257"/>
                  <a:pt x="548" y="279"/>
                </a:cubicBezTo>
                <a:cubicBezTo>
                  <a:pt x="548" y="277"/>
                  <a:pt x="548" y="275"/>
                  <a:pt x="548" y="273"/>
                </a:cubicBezTo>
                <a:cubicBezTo>
                  <a:pt x="548" y="122"/>
                  <a:pt x="425" y="0"/>
                  <a:pt x="274" y="0"/>
                </a:cubicBezTo>
                <a:cubicBezTo>
                  <a:pt x="123" y="0"/>
                  <a:pt x="0" y="122"/>
                  <a:pt x="0" y="273"/>
                </a:cubicBezTo>
                <a:cubicBezTo>
                  <a:pt x="0" y="274"/>
                  <a:pt x="0" y="275"/>
                  <a:pt x="0" y="276"/>
                </a:cubicBezTo>
                <a:cubicBezTo>
                  <a:pt x="39" y="255"/>
                  <a:pt x="83" y="244"/>
                  <a:pt x="130" y="244"/>
                </a:cubicBezTo>
                <a:cubicBezTo>
                  <a:pt x="181" y="244"/>
                  <a:pt x="230" y="258"/>
                  <a:pt x="271" y="2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DF844B45-481C-46BF-8FB4-1B33CF64C0B4}"/>
              </a:ext>
            </a:extLst>
          </p:cNvPr>
          <p:cNvSpPr/>
          <p:nvPr/>
        </p:nvSpPr>
        <p:spPr bwMode="auto">
          <a:xfrm>
            <a:off x="4605084" y="3261338"/>
            <a:ext cx="1442204" cy="1421283"/>
          </a:xfrm>
          <a:custGeom>
            <a:avLst/>
            <a:gdLst>
              <a:gd name="T0" fmla="*/ 139 w 271"/>
              <a:gd name="T1" fmla="*/ 267 h 267"/>
              <a:gd name="T2" fmla="*/ 271 w 271"/>
              <a:gd name="T3" fmla="*/ 39 h 267"/>
              <a:gd name="T4" fmla="*/ 130 w 271"/>
              <a:gd name="T5" fmla="*/ 0 h 267"/>
              <a:gd name="T6" fmla="*/ 0 w 271"/>
              <a:gd name="T7" fmla="*/ 32 h 267"/>
              <a:gd name="T8" fmla="*/ 139 w 271"/>
              <a:gd name="T9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67">
                <a:moveTo>
                  <a:pt x="139" y="267"/>
                </a:moveTo>
                <a:cubicBezTo>
                  <a:pt x="141" y="170"/>
                  <a:pt x="193" y="86"/>
                  <a:pt x="271" y="39"/>
                </a:cubicBezTo>
                <a:cubicBezTo>
                  <a:pt x="230" y="14"/>
                  <a:pt x="181" y="0"/>
                  <a:pt x="130" y="0"/>
                </a:cubicBezTo>
                <a:cubicBezTo>
                  <a:pt x="83" y="0"/>
                  <a:pt x="39" y="11"/>
                  <a:pt x="0" y="32"/>
                </a:cubicBezTo>
                <a:cubicBezTo>
                  <a:pt x="1" y="133"/>
                  <a:pt x="57" y="221"/>
                  <a:pt x="139" y="267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xmlns="" id="{66DF8EF4-DBC1-4239-A248-8D5B41055DE9}"/>
              </a:ext>
            </a:extLst>
          </p:cNvPr>
          <p:cNvSpPr/>
          <p:nvPr/>
        </p:nvSpPr>
        <p:spPr bwMode="auto">
          <a:xfrm>
            <a:off x="6047288" y="3261338"/>
            <a:ext cx="1475679" cy="1438020"/>
          </a:xfrm>
          <a:custGeom>
            <a:avLst/>
            <a:gdLst>
              <a:gd name="T0" fmla="*/ 0 w 277"/>
              <a:gd name="T1" fmla="*/ 39 h 270"/>
              <a:gd name="T2" fmla="*/ 132 w 277"/>
              <a:gd name="T3" fmla="*/ 270 h 270"/>
              <a:gd name="T4" fmla="*/ 277 w 277"/>
              <a:gd name="T5" fmla="*/ 35 h 270"/>
              <a:gd name="T6" fmla="*/ 141 w 277"/>
              <a:gd name="T7" fmla="*/ 0 h 270"/>
              <a:gd name="T8" fmla="*/ 0 w 277"/>
              <a:gd name="T9" fmla="*/ 3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" h="270">
                <a:moveTo>
                  <a:pt x="0" y="39"/>
                </a:moveTo>
                <a:cubicBezTo>
                  <a:pt x="79" y="86"/>
                  <a:pt x="131" y="172"/>
                  <a:pt x="132" y="270"/>
                </a:cubicBezTo>
                <a:cubicBezTo>
                  <a:pt x="217" y="225"/>
                  <a:pt x="274" y="137"/>
                  <a:pt x="277" y="35"/>
                </a:cubicBezTo>
                <a:cubicBezTo>
                  <a:pt x="237" y="13"/>
                  <a:pt x="190" y="0"/>
                  <a:pt x="141" y="0"/>
                </a:cubicBezTo>
                <a:cubicBezTo>
                  <a:pt x="90" y="0"/>
                  <a:pt x="41" y="14"/>
                  <a:pt x="0" y="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3" name="TextBox 60">
            <a:extLst>
              <a:ext uri="{FF2B5EF4-FFF2-40B4-BE49-F238E27FC236}">
                <a16:creationId xmlns:a16="http://schemas.microsoft.com/office/drawing/2014/main" xmlns="" id="{81290981-5449-4058-8895-F67CEEF2B14B}"/>
              </a:ext>
            </a:extLst>
          </p:cNvPr>
          <p:cNvSpPr txBox="1"/>
          <p:nvPr/>
        </p:nvSpPr>
        <p:spPr>
          <a:xfrm>
            <a:off x="7750875" y="201021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7CD7ED80-6D79-4FAD-A4FC-4E09DA2F9611}"/>
              </a:ext>
            </a:extLst>
          </p:cNvPr>
          <p:cNvSpPr txBox="1"/>
          <p:nvPr/>
        </p:nvSpPr>
        <p:spPr>
          <a:xfrm>
            <a:off x="7750874" y="2450753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8" name="TextBox 60">
            <a:extLst>
              <a:ext uri="{FF2B5EF4-FFF2-40B4-BE49-F238E27FC236}">
                <a16:creationId xmlns:a16="http://schemas.microsoft.com/office/drawing/2014/main" xmlns="" id="{48E7281A-9B30-4EDF-95AE-EB90F4200CFC}"/>
              </a:ext>
            </a:extLst>
          </p:cNvPr>
          <p:cNvSpPr txBox="1"/>
          <p:nvPr/>
        </p:nvSpPr>
        <p:spPr>
          <a:xfrm>
            <a:off x="8541610" y="45270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57">
            <a:extLst>
              <a:ext uri="{FF2B5EF4-FFF2-40B4-BE49-F238E27FC236}">
                <a16:creationId xmlns:a16="http://schemas.microsoft.com/office/drawing/2014/main" xmlns="" id="{1EA16DF1-AF5B-45E2-9C0B-397722D0BD12}"/>
              </a:ext>
            </a:extLst>
          </p:cNvPr>
          <p:cNvSpPr txBox="1"/>
          <p:nvPr/>
        </p:nvSpPr>
        <p:spPr>
          <a:xfrm>
            <a:off x="8541610" y="4988732"/>
            <a:ext cx="239342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0" name="公众号：陈西设计之家。微信搜索即可">
            <a:extLst>
              <a:ext uri="{FF2B5EF4-FFF2-40B4-BE49-F238E27FC236}">
                <a16:creationId xmlns:a16="http://schemas.microsoft.com/office/drawing/2014/main" xmlns="" id="{9F7876A6-137B-4B02-8AFE-C02CCD022D66}"/>
              </a:ext>
            </a:extLst>
          </p:cNvPr>
          <p:cNvSpPr txBox="1"/>
          <p:nvPr/>
        </p:nvSpPr>
        <p:spPr>
          <a:xfrm>
            <a:off x="1740718" y="45270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57">
            <a:extLst>
              <a:ext uri="{FF2B5EF4-FFF2-40B4-BE49-F238E27FC236}">
                <a16:creationId xmlns:a16="http://schemas.microsoft.com/office/drawing/2014/main" xmlns="" id="{0E6582EA-A93F-49AF-A8C0-697BCD406490}"/>
              </a:ext>
            </a:extLst>
          </p:cNvPr>
          <p:cNvSpPr txBox="1"/>
          <p:nvPr/>
        </p:nvSpPr>
        <p:spPr>
          <a:xfrm>
            <a:off x="1070845" y="4988732"/>
            <a:ext cx="239342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576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7502345C-4C41-4CAF-BC78-246AD5B7735D}"/>
              </a:ext>
            </a:extLst>
          </p:cNvPr>
          <p:cNvSpPr>
            <a:spLocks noEditPoints="1"/>
          </p:cNvSpPr>
          <p:nvPr/>
        </p:nvSpPr>
        <p:spPr bwMode="auto">
          <a:xfrm>
            <a:off x="1203714" y="4709618"/>
            <a:ext cx="190469" cy="2381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0"/>
              </a:cxn>
              <a:cxn ang="0">
                <a:pos x="80" y="0"/>
              </a:cxn>
              <a:cxn ang="0">
                <a:pos x="8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0">
                <a:moveTo>
                  <a:pt x="80" y="0"/>
                </a:move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EA59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xmlns="" id="{27402B02-DD3B-454A-A200-5457894D4E72}"/>
              </a:ext>
            </a:extLst>
          </p:cNvPr>
          <p:cNvSpPr>
            <a:spLocks/>
          </p:cNvSpPr>
          <p:nvPr/>
        </p:nvSpPr>
        <p:spPr bwMode="auto">
          <a:xfrm>
            <a:off x="2786993" y="1862839"/>
            <a:ext cx="852352" cy="1204408"/>
          </a:xfrm>
          <a:custGeom>
            <a:avLst/>
            <a:gdLst/>
            <a:ahLst/>
            <a:cxnLst>
              <a:cxn ang="0">
                <a:pos x="183" y="260"/>
              </a:cxn>
              <a:cxn ang="0">
                <a:pos x="119" y="260"/>
              </a:cxn>
              <a:cxn ang="0">
                <a:pos x="124" y="244"/>
              </a:cxn>
              <a:cxn ang="0">
                <a:pos x="115" y="223"/>
              </a:cxn>
              <a:cxn ang="0">
                <a:pos x="95" y="215"/>
              </a:cxn>
              <a:cxn ang="0">
                <a:pos x="76" y="222"/>
              </a:cxn>
              <a:cxn ang="0">
                <a:pos x="74" y="223"/>
              </a:cxn>
              <a:cxn ang="0">
                <a:pos x="66" y="244"/>
              </a:cxn>
              <a:cxn ang="0">
                <a:pos x="71" y="260"/>
              </a:cxn>
              <a:cxn ang="0">
                <a:pos x="0" y="260"/>
              </a:cxn>
              <a:cxn ang="0">
                <a:pos x="11" y="226"/>
              </a:cxn>
              <a:cxn ang="0">
                <a:pos x="31" y="92"/>
              </a:cxn>
              <a:cxn ang="0">
                <a:pos x="63" y="0"/>
              </a:cxn>
              <a:cxn ang="0">
                <a:pos x="167" y="92"/>
              </a:cxn>
              <a:cxn ang="0">
                <a:pos x="184" y="226"/>
              </a:cxn>
              <a:cxn ang="0">
                <a:pos x="183" y="260"/>
              </a:cxn>
            </a:cxnLst>
            <a:rect l="0" t="0" r="r" b="b"/>
            <a:pathLst>
              <a:path w="184" h="260">
                <a:moveTo>
                  <a:pt x="183" y="260"/>
                </a:moveTo>
                <a:cubicBezTo>
                  <a:pt x="119" y="260"/>
                  <a:pt x="119" y="260"/>
                  <a:pt x="119" y="260"/>
                </a:cubicBezTo>
                <a:cubicBezTo>
                  <a:pt x="122" y="255"/>
                  <a:pt x="124" y="250"/>
                  <a:pt x="124" y="244"/>
                </a:cubicBezTo>
                <a:cubicBezTo>
                  <a:pt x="124" y="236"/>
                  <a:pt x="121" y="229"/>
                  <a:pt x="115" y="223"/>
                </a:cubicBezTo>
                <a:cubicBezTo>
                  <a:pt x="110" y="218"/>
                  <a:pt x="103" y="215"/>
                  <a:pt x="95" y="215"/>
                </a:cubicBezTo>
                <a:cubicBezTo>
                  <a:pt x="87" y="215"/>
                  <a:pt x="81" y="217"/>
                  <a:pt x="76" y="222"/>
                </a:cubicBezTo>
                <a:cubicBezTo>
                  <a:pt x="75" y="222"/>
                  <a:pt x="75" y="223"/>
                  <a:pt x="74" y="223"/>
                </a:cubicBezTo>
                <a:cubicBezTo>
                  <a:pt x="69" y="229"/>
                  <a:pt x="66" y="236"/>
                  <a:pt x="66" y="244"/>
                </a:cubicBezTo>
                <a:cubicBezTo>
                  <a:pt x="66" y="250"/>
                  <a:pt x="67" y="255"/>
                  <a:pt x="71" y="260"/>
                </a:cubicBezTo>
                <a:cubicBezTo>
                  <a:pt x="0" y="260"/>
                  <a:pt x="0" y="260"/>
                  <a:pt x="0" y="260"/>
                </a:cubicBezTo>
                <a:cubicBezTo>
                  <a:pt x="4" y="249"/>
                  <a:pt x="8" y="237"/>
                  <a:pt x="11" y="226"/>
                </a:cubicBezTo>
                <a:cubicBezTo>
                  <a:pt x="25" y="181"/>
                  <a:pt x="31" y="136"/>
                  <a:pt x="31" y="92"/>
                </a:cubicBezTo>
                <a:cubicBezTo>
                  <a:pt x="24" y="32"/>
                  <a:pt x="35" y="1"/>
                  <a:pt x="63" y="0"/>
                </a:cubicBezTo>
                <a:cubicBezTo>
                  <a:pt x="114" y="6"/>
                  <a:pt x="148" y="37"/>
                  <a:pt x="167" y="92"/>
                </a:cubicBezTo>
                <a:cubicBezTo>
                  <a:pt x="179" y="128"/>
                  <a:pt x="184" y="173"/>
                  <a:pt x="184" y="226"/>
                </a:cubicBezTo>
                <a:cubicBezTo>
                  <a:pt x="184" y="237"/>
                  <a:pt x="184" y="248"/>
                  <a:pt x="183" y="26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xmlns="" id="{E01A022D-FA4C-49BB-A097-42CD9923F133}"/>
              </a:ext>
            </a:extLst>
          </p:cNvPr>
          <p:cNvSpPr>
            <a:spLocks noEditPoints="1"/>
          </p:cNvSpPr>
          <p:nvPr/>
        </p:nvSpPr>
        <p:spPr bwMode="auto">
          <a:xfrm>
            <a:off x="1865596" y="2857784"/>
            <a:ext cx="1768988" cy="1342461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72" y="184"/>
              </a:cxn>
              <a:cxn ang="0">
                <a:pos x="353" y="191"/>
              </a:cxn>
              <a:cxn ang="0">
                <a:pos x="351" y="193"/>
              </a:cxn>
              <a:cxn ang="0">
                <a:pos x="343" y="213"/>
              </a:cxn>
              <a:cxn ang="0">
                <a:pos x="351" y="234"/>
              </a:cxn>
              <a:cxn ang="0">
                <a:pos x="353" y="235"/>
              </a:cxn>
              <a:cxn ang="0">
                <a:pos x="372" y="242"/>
              </a:cxn>
              <a:cxn ang="0">
                <a:pos x="372" y="273"/>
              </a:cxn>
              <a:cxn ang="0">
                <a:pos x="372" y="290"/>
              </a:cxn>
              <a:cxn ang="0">
                <a:pos x="353" y="290"/>
              </a:cxn>
              <a:cxn ang="0">
                <a:pos x="280" y="290"/>
              </a:cxn>
              <a:cxn ang="0">
                <a:pos x="284" y="287"/>
              </a:cxn>
              <a:cxn ang="0">
                <a:pos x="293" y="266"/>
              </a:cxn>
              <a:cxn ang="0">
                <a:pos x="284" y="246"/>
              </a:cxn>
              <a:cxn ang="0">
                <a:pos x="264" y="237"/>
              </a:cxn>
              <a:cxn ang="0">
                <a:pos x="243" y="246"/>
              </a:cxn>
              <a:cxn ang="0">
                <a:pos x="235" y="266"/>
              </a:cxn>
              <a:cxn ang="0">
                <a:pos x="243" y="287"/>
              </a:cxn>
              <a:cxn ang="0">
                <a:pos x="247" y="290"/>
              </a:cxn>
              <a:cxn ang="0">
                <a:pos x="162" y="290"/>
              </a:cxn>
              <a:cxn ang="0">
                <a:pos x="100" y="290"/>
              </a:cxn>
              <a:cxn ang="0">
                <a:pos x="104" y="287"/>
              </a:cxn>
              <a:cxn ang="0">
                <a:pos x="112" y="266"/>
              </a:cxn>
              <a:cxn ang="0">
                <a:pos x="104" y="246"/>
              </a:cxn>
              <a:cxn ang="0">
                <a:pos x="83" y="237"/>
              </a:cxn>
              <a:cxn ang="0">
                <a:pos x="63" y="246"/>
              </a:cxn>
              <a:cxn ang="0">
                <a:pos x="54" y="266"/>
              </a:cxn>
              <a:cxn ang="0">
                <a:pos x="63" y="287"/>
              </a:cxn>
              <a:cxn ang="0">
                <a:pos x="67" y="290"/>
              </a:cxn>
              <a:cxn ang="0">
                <a:pos x="0" y="290"/>
              </a:cxn>
              <a:cxn ang="0">
                <a:pos x="0" y="225"/>
              </a:cxn>
              <a:cxn ang="0">
                <a:pos x="157" y="134"/>
              </a:cxn>
              <a:cxn ang="0">
                <a:pos x="199" y="45"/>
              </a:cxn>
              <a:cxn ang="0">
                <a:pos x="270" y="45"/>
              </a:cxn>
              <a:cxn ang="0">
                <a:pos x="265" y="29"/>
              </a:cxn>
              <a:cxn ang="0">
                <a:pos x="273" y="8"/>
              </a:cxn>
              <a:cxn ang="0">
                <a:pos x="275" y="7"/>
              </a:cxn>
              <a:cxn ang="0">
                <a:pos x="294" y="0"/>
              </a:cxn>
              <a:cxn ang="0">
                <a:pos x="314" y="8"/>
              </a:cxn>
              <a:cxn ang="0">
                <a:pos x="323" y="29"/>
              </a:cxn>
              <a:cxn ang="0">
                <a:pos x="318" y="45"/>
              </a:cxn>
              <a:cxn ang="0">
                <a:pos x="382" y="45"/>
              </a:cxn>
              <a:cxn ang="0">
                <a:pos x="372" y="145"/>
              </a:cxn>
              <a:cxn ang="0">
                <a:pos x="353" y="278"/>
              </a:cxn>
              <a:cxn ang="0">
                <a:pos x="353" y="277"/>
              </a:cxn>
              <a:cxn ang="0">
                <a:pos x="352" y="278"/>
              </a:cxn>
              <a:cxn ang="0">
                <a:pos x="353" y="278"/>
              </a:cxn>
            </a:cxnLst>
            <a:rect l="0" t="0" r="r" b="b"/>
            <a:pathLst>
              <a:path w="382" h="290">
                <a:moveTo>
                  <a:pt x="372" y="145"/>
                </a:moveTo>
                <a:cubicBezTo>
                  <a:pt x="372" y="184"/>
                  <a:pt x="372" y="184"/>
                  <a:pt x="372" y="184"/>
                </a:cubicBezTo>
                <a:cubicBezTo>
                  <a:pt x="365" y="184"/>
                  <a:pt x="358" y="187"/>
                  <a:pt x="353" y="191"/>
                </a:cubicBezTo>
                <a:cubicBezTo>
                  <a:pt x="352" y="192"/>
                  <a:pt x="352" y="192"/>
                  <a:pt x="351" y="193"/>
                </a:cubicBezTo>
                <a:cubicBezTo>
                  <a:pt x="346" y="198"/>
                  <a:pt x="343" y="205"/>
                  <a:pt x="343" y="213"/>
                </a:cubicBezTo>
                <a:cubicBezTo>
                  <a:pt x="343" y="221"/>
                  <a:pt x="346" y="228"/>
                  <a:pt x="351" y="234"/>
                </a:cubicBezTo>
                <a:cubicBezTo>
                  <a:pt x="352" y="234"/>
                  <a:pt x="352" y="235"/>
                  <a:pt x="353" y="235"/>
                </a:cubicBezTo>
                <a:cubicBezTo>
                  <a:pt x="358" y="240"/>
                  <a:pt x="365" y="242"/>
                  <a:pt x="372" y="242"/>
                </a:cubicBezTo>
                <a:cubicBezTo>
                  <a:pt x="372" y="273"/>
                  <a:pt x="372" y="273"/>
                  <a:pt x="372" y="273"/>
                </a:cubicBezTo>
                <a:cubicBezTo>
                  <a:pt x="372" y="290"/>
                  <a:pt x="372" y="290"/>
                  <a:pt x="372" y="290"/>
                </a:cubicBezTo>
                <a:cubicBezTo>
                  <a:pt x="353" y="290"/>
                  <a:pt x="353" y="290"/>
                  <a:pt x="353" y="290"/>
                </a:cubicBezTo>
                <a:cubicBezTo>
                  <a:pt x="280" y="290"/>
                  <a:pt x="280" y="290"/>
                  <a:pt x="280" y="290"/>
                </a:cubicBezTo>
                <a:cubicBezTo>
                  <a:pt x="281" y="289"/>
                  <a:pt x="283" y="288"/>
                  <a:pt x="284" y="287"/>
                </a:cubicBezTo>
                <a:cubicBezTo>
                  <a:pt x="290" y="281"/>
                  <a:pt x="293" y="274"/>
                  <a:pt x="293" y="266"/>
                </a:cubicBezTo>
                <a:cubicBezTo>
                  <a:pt x="293" y="258"/>
                  <a:pt x="290" y="252"/>
                  <a:pt x="284" y="246"/>
                </a:cubicBezTo>
                <a:cubicBezTo>
                  <a:pt x="278" y="240"/>
                  <a:pt x="272" y="237"/>
                  <a:pt x="264" y="237"/>
                </a:cubicBezTo>
                <a:cubicBezTo>
                  <a:pt x="256" y="237"/>
                  <a:pt x="249" y="240"/>
                  <a:pt x="243" y="246"/>
                </a:cubicBezTo>
                <a:cubicBezTo>
                  <a:pt x="237" y="252"/>
                  <a:pt x="235" y="258"/>
                  <a:pt x="235" y="266"/>
                </a:cubicBezTo>
                <a:cubicBezTo>
                  <a:pt x="235" y="274"/>
                  <a:pt x="237" y="281"/>
                  <a:pt x="243" y="287"/>
                </a:cubicBezTo>
                <a:cubicBezTo>
                  <a:pt x="244" y="288"/>
                  <a:pt x="246" y="289"/>
                  <a:pt x="247" y="290"/>
                </a:cubicBezTo>
                <a:cubicBezTo>
                  <a:pt x="162" y="290"/>
                  <a:pt x="162" y="290"/>
                  <a:pt x="162" y="290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01" y="289"/>
                  <a:pt x="103" y="288"/>
                  <a:pt x="104" y="287"/>
                </a:cubicBezTo>
                <a:cubicBezTo>
                  <a:pt x="110" y="281"/>
                  <a:pt x="112" y="274"/>
                  <a:pt x="112" y="266"/>
                </a:cubicBezTo>
                <a:cubicBezTo>
                  <a:pt x="112" y="258"/>
                  <a:pt x="110" y="252"/>
                  <a:pt x="104" y="246"/>
                </a:cubicBezTo>
                <a:cubicBezTo>
                  <a:pt x="98" y="240"/>
                  <a:pt x="91" y="237"/>
                  <a:pt x="83" y="237"/>
                </a:cubicBezTo>
                <a:cubicBezTo>
                  <a:pt x="75" y="237"/>
                  <a:pt x="69" y="240"/>
                  <a:pt x="63" y="246"/>
                </a:cubicBezTo>
                <a:cubicBezTo>
                  <a:pt x="57" y="252"/>
                  <a:pt x="54" y="258"/>
                  <a:pt x="54" y="266"/>
                </a:cubicBezTo>
                <a:cubicBezTo>
                  <a:pt x="54" y="274"/>
                  <a:pt x="57" y="281"/>
                  <a:pt x="63" y="287"/>
                </a:cubicBezTo>
                <a:cubicBezTo>
                  <a:pt x="64" y="288"/>
                  <a:pt x="65" y="289"/>
                  <a:pt x="67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25"/>
                  <a:pt x="0" y="225"/>
                  <a:pt x="0" y="225"/>
                </a:cubicBezTo>
                <a:cubicBezTo>
                  <a:pt x="77" y="219"/>
                  <a:pt x="129" y="188"/>
                  <a:pt x="157" y="134"/>
                </a:cubicBezTo>
                <a:cubicBezTo>
                  <a:pt x="174" y="104"/>
                  <a:pt x="188" y="74"/>
                  <a:pt x="199" y="45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66" y="40"/>
                  <a:pt x="265" y="35"/>
                  <a:pt x="265" y="29"/>
                </a:cubicBezTo>
                <a:cubicBezTo>
                  <a:pt x="265" y="21"/>
                  <a:pt x="268" y="14"/>
                  <a:pt x="273" y="8"/>
                </a:cubicBezTo>
                <a:cubicBezTo>
                  <a:pt x="274" y="8"/>
                  <a:pt x="274" y="7"/>
                  <a:pt x="275" y="7"/>
                </a:cubicBezTo>
                <a:cubicBezTo>
                  <a:pt x="280" y="2"/>
                  <a:pt x="286" y="0"/>
                  <a:pt x="294" y="0"/>
                </a:cubicBezTo>
                <a:cubicBezTo>
                  <a:pt x="302" y="0"/>
                  <a:pt x="309" y="3"/>
                  <a:pt x="314" y="8"/>
                </a:cubicBezTo>
                <a:cubicBezTo>
                  <a:pt x="320" y="14"/>
                  <a:pt x="323" y="21"/>
                  <a:pt x="323" y="29"/>
                </a:cubicBezTo>
                <a:cubicBezTo>
                  <a:pt x="323" y="35"/>
                  <a:pt x="321" y="40"/>
                  <a:pt x="318" y="45"/>
                </a:cubicBezTo>
                <a:cubicBezTo>
                  <a:pt x="382" y="45"/>
                  <a:pt x="382" y="45"/>
                  <a:pt x="382" y="45"/>
                </a:cubicBezTo>
                <a:cubicBezTo>
                  <a:pt x="380" y="76"/>
                  <a:pt x="377" y="109"/>
                  <a:pt x="372" y="145"/>
                </a:cubicBezTo>
                <a:close/>
                <a:moveTo>
                  <a:pt x="353" y="278"/>
                </a:moveTo>
                <a:cubicBezTo>
                  <a:pt x="353" y="277"/>
                  <a:pt x="353" y="277"/>
                  <a:pt x="353" y="277"/>
                </a:cubicBezTo>
                <a:cubicBezTo>
                  <a:pt x="353" y="277"/>
                  <a:pt x="352" y="277"/>
                  <a:pt x="352" y="278"/>
                </a:cubicBezTo>
                <a:lnTo>
                  <a:pt x="353" y="278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B26FE41E-4D42-4132-9D7D-BDC02F0A768D}"/>
              </a:ext>
            </a:extLst>
          </p:cNvPr>
          <p:cNvSpPr>
            <a:spLocks/>
          </p:cNvSpPr>
          <p:nvPr/>
        </p:nvSpPr>
        <p:spPr bwMode="auto">
          <a:xfrm>
            <a:off x="727540" y="3400479"/>
            <a:ext cx="1371381" cy="1537643"/>
          </a:xfrm>
          <a:custGeom>
            <a:avLst/>
            <a:gdLst/>
            <a:ahLst/>
            <a:cxnLst>
              <a:cxn ang="0">
                <a:pos x="246" y="108"/>
              </a:cxn>
              <a:cxn ang="0">
                <a:pos x="246" y="173"/>
              </a:cxn>
              <a:cxn ang="0">
                <a:pos x="246" y="219"/>
              </a:cxn>
              <a:cxn ang="0">
                <a:pos x="247" y="219"/>
              </a:cxn>
              <a:cxn ang="0">
                <a:pos x="267" y="211"/>
              </a:cxn>
              <a:cxn ang="0">
                <a:pos x="288" y="219"/>
              </a:cxn>
              <a:cxn ang="0">
                <a:pos x="296" y="240"/>
              </a:cxn>
              <a:cxn ang="0">
                <a:pos x="288" y="260"/>
              </a:cxn>
              <a:cxn ang="0">
                <a:pos x="284" y="263"/>
              </a:cxn>
              <a:cxn ang="0">
                <a:pos x="267" y="269"/>
              </a:cxn>
              <a:cxn ang="0">
                <a:pos x="251" y="263"/>
              </a:cxn>
              <a:cxn ang="0">
                <a:pos x="247" y="260"/>
              </a:cxn>
              <a:cxn ang="0">
                <a:pos x="246" y="260"/>
              </a:cxn>
              <a:cxn ang="0">
                <a:pos x="246" y="283"/>
              </a:cxn>
              <a:cxn ang="0">
                <a:pos x="144" y="283"/>
              </a:cxn>
              <a:cxn ang="0">
                <a:pos x="143" y="283"/>
              </a:cxn>
              <a:cxn ang="0">
                <a:pos x="144" y="283"/>
              </a:cxn>
              <a:cxn ang="0">
                <a:pos x="152" y="303"/>
              </a:cxn>
              <a:cxn ang="0">
                <a:pos x="144" y="324"/>
              </a:cxn>
              <a:cxn ang="0">
                <a:pos x="123" y="332"/>
              </a:cxn>
              <a:cxn ang="0">
                <a:pos x="103" y="324"/>
              </a:cxn>
              <a:cxn ang="0">
                <a:pos x="94" y="303"/>
              </a:cxn>
              <a:cxn ang="0">
                <a:pos x="103" y="283"/>
              </a:cxn>
              <a:cxn ang="0">
                <a:pos x="103" y="283"/>
              </a:cxn>
              <a:cxn ang="0">
                <a:pos x="103" y="283"/>
              </a:cxn>
              <a:cxn ang="0">
                <a:pos x="0" y="283"/>
              </a:cxn>
              <a:cxn ang="0">
                <a:pos x="0" y="48"/>
              </a:cxn>
              <a:cxn ang="0">
                <a:pos x="48" y="0"/>
              </a:cxn>
              <a:cxn ang="0">
                <a:pos x="198" y="0"/>
              </a:cxn>
              <a:cxn ang="0">
                <a:pos x="246" y="48"/>
              </a:cxn>
              <a:cxn ang="0">
                <a:pos x="246" y="108"/>
              </a:cxn>
            </a:cxnLst>
            <a:rect l="0" t="0" r="r" b="b"/>
            <a:pathLst>
              <a:path w="296" h="332">
                <a:moveTo>
                  <a:pt x="246" y="108"/>
                </a:moveTo>
                <a:cubicBezTo>
                  <a:pt x="246" y="173"/>
                  <a:pt x="246" y="173"/>
                  <a:pt x="246" y="173"/>
                </a:cubicBezTo>
                <a:cubicBezTo>
                  <a:pt x="246" y="219"/>
                  <a:pt x="246" y="219"/>
                  <a:pt x="246" y="219"/>
                </a:cubicBezTo>
                <a:cubicBezTo>
                  <a:pt x="246" y="219"/>
                  <a:pt x="247" y="219"/>
                  <a:pt x="247" y="219"/>
                </a:cubicBezTo>
                <a:cubicBezTo>
                  <a:pt x="252" y="213"/>
                  <a:pt x="259" y="211"/>
                  <a:pt x="267" y="211"/>
                </a:cubicBezTo>
                <a:cubicBezTo>
                  <a:pt x="275" y="211"/>
                  <a:pt x="282" y="213"/>
                  <a:pt x="288" y="219"/>
                </a:cubicBezTo>
                <a:cubicBezTo>
                  <a:pt x="293" y="225"/>
                  <a:pt x="296" y="232"/>
                  <a:pt x="296" y="240"/>
                </a:cubicBezTo>
                <a:cubicBezTo>
                  <a:pt x="296" y="248"/>
                  <a:pt x="293" y="254"/>
                  <a:pt x="288" y="260"/>
                </a:cubicBezTo>
                <a:cubicBezTo>
                  <a:pt x="286" y="261"/>
                  <a:pt x="285" y="262"/>
                  <a:pt x="284" y="263"/>
                </a:cubicBezTo>
                <a:cubicBezTo>
                  <a:pt x="279" y="267"/>
                  <a:pt x="273" y="269"/>
                  <a:pt x="267" y="269"/>
                </a:cubicBezTo>
                <a:cubicBezTo>
                  <a:pt x="261" y="269"/>
                  <a:pt x="255" y="267"/>
                  <a:pt x="251" y="263"/>
                </a:cubicBezTo>
                <a:cubicBezTo>
                  <a:pt x="249" y="262"/>
                  <a:pt x="248" y="261"/>
                  <a:pt x="247" y="260"/>
                </a:cubicBezTo>
                <a:cubicBezTo>
                  <a:pt x="247" y="260"/>
                  <a:pt x="246" y="260"/>
                  <a:pt x="246" y="260"/>
                </a:cubicBezTo>
                <a:cubicBezTo>
                  <a:pt x="246" y="283"/>
                  <a:pt x="246" y="283"/>
                  <a:pt x="246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9" y="289"/>
                  <a:pt x="152" y="295"/>
                  <a:pt x="152" y="303"/>
                </a:cubicBezTo>
                <a:cubicBezTo>
                  <a:pt x="152" y="311"/>
                  <a:pt x="149" y="318"/>
                  <a:pt x="144" y="324"/>
                </a:cubicBezTo>
                <a:cubicBezTo>
                  <a:pt x="138" y="330"/>
                  <a:pt x="131" y="332"/>
                  <a:pt x="123" y="332"/>
                </a:cubicBezTo>
                <a:cubicBezTo>
                  <a:pt x="115" y="332"/>
                  <a:pt x="108" y="330"/>
                  <a:pt x="103" y="324"/>
                </a:cubicBezTo>
                <a:cubicBezTo>
                  <a:pt x="97" y="318"/>
                  <a:pt x="94" y="311"/>
                  <a:pt x="94" y="303"/>
                </a:cubicBezTo>
                <a:cubicBezTo>
                  <a:pt x="94" y="295"/>
                  <a:pt x="97" y="289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6"/>
                  <a:pt x="16" y="0"/>
                  <a:pt x="4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30" y="0"/>
                  <a:pt x="246" y="16"/>
                  <a:pt x="246" y="48"/>
                </a:cubicBezTo>
                <a:lnTo>
                  <a:pt x="246" y="108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5D1AEC03-113F-45CB-8A48-7FF9763D1DA5}"/>
              </a:ext>
            </a:extLst>
          </p:cNvPr>
          <p:cNvSpPr>
            <a:spLocks/>
          </p:cNvSpPr>
          <p:nvPr/>
        </p:nvSpPr>
        <p:spPr bwMode="auto">
          <a:xfrm>
            <a:off x="727540" y="4709619"/>
            <a:ext cx="1371381" cy="1130620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03" y="0"/>
              </a:cxn>
              <a:cxn ang="0">
                <a:pos x="94" y="20"/>
              </a:cxn>
              <a:cxn ang="0">
                <a:pos x="103" y="41"/>
              </a:cxn>
              <a:cxn ang="0">
                <a:pos x="123" y="49"/>
              </a:cxn>
              <a:cxn ang="0">
                <a:pos x="144" y="41"/>
              </a:cxn>
              <a:cxn ang="0">
                <a:pos x="152" y="20"/>
              </a:cxn>
              <a:cxn ang="0">
                <a:pos x="144" y="0"/>
              </a:cxn>
              <a:cxn ang="0">
                <a:pos x="144" y="0"/>
              </a:cxn>
              <a:cxn ang="0">
                <a:pos x="246" y="0"/>
              </a:cxn>
              <a:cxn ang="0">
                <a:pos x="246" y="58"/>
              </a:cxn>
              <a:cxn ang="0">
                <a:pos x="247" y="58"/>
              </a:cxn>
              <a:cxn ang="0">
                <a:pos x="267" y="50"/>
              </a:cxn>
              <a:cxn ang="0">
                <a:pos x="288" y="58"/>
              </a:cxn>
              <a:cxn ang="0">
                <a:pos x="296" y="79"/>
              </a:cxn>
              <a:cxn ang="0">
                <a:pos x="288" y="99"/>
              </a:cxn>
              <a:cxn ang="0">
                <a:pos x="284" y="103"/>
              </a:cxn>
              <a:cxn ang="0">
                <a:pos x="267" y="108"/>
              </a:cxn>
              <a:cxn ang="0">
                <a:pos x="251" y="103"/>
              </a:cxn>
              <a:cxn ang="0">
                <a:pos x="247" y="99"/>
              </a:cxn>
              <a:cxn ang="0">
                <a:pos x="246" y="99"/>
              </a:cxn>
              <a:cxn ang="0">
                <a:pos x="246" y="103"/>
              </a:cxn>
              <a:cxn ang="0">
                <a:pos x="246" y="155"/>
              </a:cxn>
              <a:cxn ang="0">
                <a:pos x="246" y="196"/>
              </a:cxn>
              <a:cxn ang="0">
                <a:pos x="198" y="244"/>
              </a:cxn>
              <a:cxn ang="0">
                <a:pos x="48" y="244"/>
              </a:cxn>
              <a:cxn ang="0">
                <a:pos x="0" y="196"/>
              </a:cxn>
              <a:cxn ang="0">
                <a:pos x="0" y="0"/>
              </a:cxn>
              <a:cxn ang="0">
                <a:pos x="103" y="0"/>
              </a:cxn>
            </a:cxnLst>
            <a:rect l="0" t="0" r="r" b="b"/>
            <a:pathLst>
              <a:path w="296" h="244"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97" y="6"/>
                  <a:pt x="94" y="12"/>
                  <a:pt x="94" y="20"/>
                </a:cubicBezTo>
                <a:cubicBezTo>
                  <a:pt x="94" y="28"/>
                  <a:pt x="97" y="35"/>
                  <a:pt x="103" y="41"/>
                </a:cubicBezTo>
                <a:cubicBezTo>
                  <a:pt x="108" y="47"/>
                  <a:pt x="115" y="49"/>
                  <a:pt x="123" y="49"/>
                </a:cubicBezTo>
                <a:cubicBezTo>
                  <a:pt x="131" y="49"/>
                  <a:pt x="138" y="47"/>
                  <a:pt x="144" y="41"/>
                </a:cubicBezTo>
                <a:cubicBezTo>
                  <a:pt x="149" y="35"/>
                  <a:pt x="152" y="28"/>
                  <a:pt x="152" y="20"/>
                </a:cubicBezTo>
                <a:cubicBezTo>
                  <a:pt x="152" y="12"/>
                  <a:pt x="149" y="6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6" y="58"/>
                  <a:pt x="247" y="58"/>
                  <a:pt x="247" y="58"/>
                </a:cubicBezTo>
                <a:cubicBezTo>
                  <a:pt x="252" y="53"/>
                  <a:pt x="259" y="50"/>
                  <a:pt x="267" y="50"/>
                </a:cubicBezTo>
                <a:cubicBezTo>
                  <a:pt x="275" y="50"/>
                  <a:pt x="282" y="53"/>
                  <a:pt x="288" y="58"/>
                </a:cubicBezTo>
                <a:cubicBezTo>
                  <a:pt x="293" y="64"/>
                  <a:pt x="296" y="71"/>
                  <a:pt x="296" y="79"/>
                </a:cubicBezTo>
                <a:cubicBezTo>
                  <a:pt x="296" y="87"/>
                  <a:pt x="293" y="94"/>
                  <a:pt x="288" y="99"/>
                </a:cubicBezTo>
                <a:cubicBezTo>
                  <a:pt x="286" y="101"/>
                  <a:pt x="285" y="102"/>
                  <a:pt x="284" y="103"/>
                </a:cubicBezTo>
                <a:cubicBezTo>
                  <a:pt x="279" y="106"/>
                  <a:pt x="273" y="108"/>
                  <a:pt x="267" y="108"/>
                </a:cubicBezTo>
                <a:cubicBezTo>
                  <a:pt x="261" y="108"/>
                  <a:pt x="255" y="106"/>
                  <a:pt x="251" y="103"/>
                </a:cubicBezTo>
                <a:cubicBezTo>
                  <a:pt x="249" y="102"/>
                  <a:pt x="248" y="101"/>
                  <a:pt x="247" y="99"/>
                </a:cubicBezTo>
                <a:cubicBezTo>
                  <a:pt x="247" y="99"/>
                  <a:pt x="246" y="99"/>
                  <a:pt x="246" y="99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6" y="155"/>
                  <a:pt x="246" y="155"/>
                  <a:pt x="246" y="155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228"/>
                  <a:pt x="230" y="244"/>
                  <a:pt x="198" y="244"/>
                </a:cubicBezTo>
                <a:cubicBezTo>
                  <a:pt x="48" y="244"/>
                  <a:pt x="48" y="244"/>
                  <a:pt x="48" y="244"/>
                </a:cubicBezTo>
                <a:cubicBezTo>
                  <a:pt x="16" y="244"/>
                  <a:pt x="0" y="228"/>
                  <a:pt x="0" y="196"/>
                </a:cubicBezTo>
                <a:cubicBezTo>
                  <a:pt x="0" y="0"/>
                  <a:pt x="0" y="0"/>
                  <a:pt x="0" y="0"/>
                </a:cubicBezTo>
                <a:lnTo>
                  <a:pt x="103" y="0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51AB19CC-2D2E-493C-B2DC-768AF0EF4381}"/>
              </a:ext>
            </a:extLst>
          </p:cNvPr>
          <p:cNvSpPr>
            <a:spLocks/>
          </p:cNvSpPr>
          <p:nvPr/>
        </p:nvSpPr>
        <p:spPr bwMode="auto">
          <a:xfrm>
            <a:off x="1865596" y="3955081"/>
            <a:ext cx="749975" cy="1851835"/>
          </a:xfrm>
          <a:custGeom>
            <a:avLst/>
            <a:gdLst/>
            <a:ahLst/>
            <a:cxnLst>
              <a:cxn ang="0">
                <a:pos x="162" y="400"/>
              </a:cxn>
              <a:cxn ang="0">
                <a:pos x="78" y="324"/>
              </a:cxn>
              <a:cxn ang="0">
                <a:pos x="3" y="318"/>
              </a:cxn>
              <a:cxn ang="0">
                <a:pos x="0" y="318"/>
              </a:cxn>
              <a:cxn ang="0">
                <a:pos x="0" y="266"/>
              </a:cxn>
              <a:cxn ang="0">
                <a:pos x="5" y="266"/>
              </a:cxn>
              <a:cxn ang="0">
                <a:pos x="21" y="271"/>
              </a:cxn>
              <a:cxn ang="0">
                <a:pos x="38" y="266"/>
              </a:cxn>
              <a:cxn ang="0">
                <a:pos x="42" y="262"/>
              </a:cxn>
              <a:cxn ang="0">
                <a:pos x="50" y="242"/>
              </a:cxn>
              <a:cxn ang="0">
                <a:pos x="42" y="221"/>
              </a:cxn>
              <a:cxn ang="0">
                <a:pos x="21" y="213"/>
              </a:cxn>
              <a:cxn ang="0">
                <a:pos x="1" y="221"/>
              </a:cxn>
              <a:cxn ang="0">
                <a:pos x="0" y="221"/>
              </a:cxn>
              <a:cxn ang="0">
                <a:pos x="0" y="163"/>
              </a:cxn>
              <a:cxn ang="0">
                <a:pos x="0" y="140"/>
              </a:cxn>
              <a:cxn ang="0">
                <a:pos x="1" y="140"/>
              </a:cxn>
              <a:cxn ang="0">
                <a:pos x="5" y="143"/>
              </a:cxn>
              <a:cxn ang="0">
                <a:pos x="21" y="149"/>
              </a:cxn>
              <a:cxn ang="0">
                <a:pos x="38" y="143"/>
              </a:cxn>
              <a:cxn ang="0">
                <a:pos x="42" y="140"/>
              </a:cxn>
              <a:cxn ang="0">
                <a:pos x="50" y="120"/>
              </a:cxn>
              <a:cxn ang="0">
                <a:pos x="42" y="99"/>
              </a:cxn>
              <a:cxn ang="0">
                <a:pos x="21" y="91"/>
              </a:cxn>
              <a:cxn ang="0">
                <a:pos x="1" y="99"/>
              </a:cxn>
              <a:cxn ang="0">
                <a:pos x="0" y="99"/>
              </a:cxn>
              <a:cxn ang="0">
                <a:pos x="0" y="53"/>
              </a:cxn>
              <a:cxn ang="0">
                <a:pos x="67" y="53"/>
              </a:cxn>
              <a:cxn ang="0">
                <a:pos x="63" y="50"/>
              </a:cxn>
              <a:cxn ang="0">
                <a:pos x="54" y="29"/>
              </a:cxn>
              <a:cxn ang="0">
                <a:pos x="63" y="9"/>
              </a:cxn>
              <a:cxn ang="0">
                <a:pos x="83" y="0"/>
              </a:cxn>
              <a:cxn ang="0">
                <a:pos x="104" y="9"/>
              </a:cxn>
              <a:cxn ang="0">
                <a:pos x="112" y="29"/>
              </a:cxn>
              <a:cxn ang="0">
                <a:pos x="104" y="50"/>
              </a:cxn>
              <a:cxn ang="0">
                <a:pos x="100" y="53"/>
              </a:cxn>
              <a:cxn ang="0">
                <a:pos x="162" y="53"/>
              </a:cxn>
              <a:cxn ang="0">
                <a:pos x="162" y="195"/>
              </a:cxn>
              <a:cxn ang="0">
                <a:pos x="147" y="190"/>
              </a:cxn>
              <a:cxn ang="0">
                <a:pos x="127" y="199"/>
              </a:cxn>
              <a:cxn ang="0">
                <a:pos x="127" y="199"/>
              </a:cxn>
              <a:cxn ang="0">
                <a:pos x="118" y="219"/>
              </a:cxn>
              <a:cxn ang="0">
                <a:pos x="127" y="240"/>
              </a:cxn>
              <a:cxn ang="0">
                <a:pos x="127" y="240"/>
              </a:cxn>
              <a:cxn ang="0">
                <a:pos x="131" y="243"/>
              </a:cxn>
              <a:cxn ang="0">
                <a:pos x="147" y="248"/>
              </a:cxn>
              <a:cxn ang="0">
                <a:pos x="162" y="244"/>
              </a:cxn>
              <a:cxn ang="0">
                <a:pos x="162" y="400"/>
              </a:cxn>
            </a:cxnLst>
            <a:rect l="0" t="0" r="r" b="b"/>
            <a:pathLst>
              <a:path w="162" h="400">
                <a:moveTo>
                  <a:pt x="162" y="400"/>
                </a:moveTo>
                <a:cubicBezTo>
                  <a:pt x="142" y="371"/>
                  <a:pt x="114" y="346"/>
                  <a:pt x="78" y="324"/>
                </a:cubicBezTo>
                <a:cubicBezTo>
                  <a:pt x="53" y="314"/>
                  <a:pt x="28" y="312"/>
                  <a:pt x="3" y="318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266"/>
                  <a:pt x="0" y="266"/>
                  <a:pt x="0" y="266"/>
                </a:cubicBezTo>
                <a:cubicBezTo>
                  <a:pt x="5" y="266"/>
                  <a:pt x="5" y="266"/>
                  <a:pt x="5" y="266"/>
                </a:cubicBezTo>
                <a:cubicBezTo>
                  <a:pt x="9" y="269"/>
                  <a:pt x="15" y="271"/>
                  <a:pt x="21" y="271"/>
                </a:cubicBezTo>
                <a:cubicBezTo>
                  <a:pt x="27" y="271"/>
                  <a:pt x="33" y="269"/>
                  <a:pt x="38" y="266"/>
                </a:cubicBezTo>
                <a:cubicBezTo>
                  <a:pt x="39" y="265"/>
                  <a:pt x="40" y="264"/>
                  <a:pt x="42" y="262"/>
                </a:cubicBezTo>
                <a:cubicBezTo>
                  <a:pt x="47" y="257"/>
                  <a:pt x="50" y="250"/>
                  <a:pt x="50" y="242"/>
                </a:cubicBezTo>
                <a:cubicBezTo>
                  <a:pt x="50" y="234"/>
                  <a:pt x="47" y="227"/>
                  <a:pt x="42" y="221"/>
                </a:cubicBezTo>
                <a:cubicBezTo>
                  <a:pt x="36" y="216"/>
                  <a:pt x="29" y="213"/>
                  <a:pt x="21" y="213"/>
                </a:cubicBezTo>
                <a:cubicBezTo>
                  <a:pt x="13" y="213"/>
                  <a:pt x="6" y="216"/>
                  <a:pt x="1" y="221"/>
                </a:cubicBezTo>
                <a:cubicBezTo>
                  <a:pt x="1" y="221"/>
                  <a:pt x="0" y="221"/>
                  <a:pt x="0" y="221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2" y="141"/>
                  <a:pt x="3" y="142"/>
                  <a:pt x="5" y="143"/>
                </a:cubicBezTo>
                <a:cubicBezTo>
                  <a:pt x="9" y="147"/>
                  <a:pt x="15" y="149"/>
                  <a:pt x="21" y="149"/>
                </a:cubicBezTo>
                <a:cubicBezTo>
                  <a:pt x="27" y="149"/>
                  <a:pt x="33" y="147"/>
                  <a:pt x="38" y="143"/>
                </a:cubicBezTo>
                <a:cubicBezTo>
                  <a:pt x="39" y="142"/>
                  <a:pt x="40" y="141"/>
                  <a:pt x="42" y="140"/>
                </a:cubicBezTo>
                <a:cubicBezTo>
                  <a:pt x="47" y="134"/>
                  <a:pt x="50" y="128"/>
                  <a:pt x="50" y="120"/>
                </a:cubicBezTo>
                <a:cubicBezTo>
                  <a:pt x="50" y="112"/>
                  <a:pt x="47" y="105"/>
                  <a:pt x="42" y="99"/>
                </a:cubicBezTo>
                <a:cubicBezTo>
                  <a:pt x="36" y="93"/>
                  <a:pt x="29" y="91"/>
                  <a:pt x="21" y="91"/>
                </a:cubicBezTo>
                <a:cubicBezTo>
                  <a:pt x="13" y="91"/>
                  <a:pt x="6" y="93"/>
                  <a:pt x="1" y="99"/>
                </a:cubicBezTo>
                <a:cubicBezTo>
                  <a:pt x="1" y="99"/>
                  <a:pt x="0" y="99"/>
                  <a:pt x="0" y="99"/>
                </a:cubicBezTo>
                <a:cubicBezTo>
                  <a:pt x="0" y="53"/>
                  <a:pt x="0" y="53"/>
                  <a:pt x="0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5" y="52"/>
                  <a:pt x="64" y="51"/>
                  <a:pt x="63" y="50"/>
                </a:cubicBezTo>
                <a:cubicBezTo>
                  <a:pt x="57" y="44"/>
                  <a:pt x="54" y="37"/>
                  <a:pt x="54" y="29"/>
                </a:cubicBezTo>
                <a:cubicBezTo>
                  <a:pt x="54" y="21"/>
                  <a:pt x="57" y="15"/>
                  <a:pt x="63" y="9"/>
                </a:cubicBezTo>
                <a:cubicBezTo>
                  <a:pt x="69" y="3"/>
                  <a:pt x="75" y="0"/>
                  <a:pt x="83" y="0"/>
                </a:cubicBezTo>
                <a:cubicBezTo>
                  <a:pt x="91" y="0"/>
                  <a:pt x="98" y="3"/>
                  <a:pt x="104" y="9"/>
                </a:cubicBezTo>
                <a:cubicBezTo>
                  <a:pt x="110" y="15"/>
                  <a:pt x="112" y="21"/>
                  <a:pt x="112" y="29"/>
                </a:cubicBezTo>
                <a:cubicBezTo>
                  <a:pt x="112" y="37"/>
                  <a:pt x="110" y="44"/>
                  <a:pt x="104" y="50"/>
                </a:cubicBezTo>
                <a:cubicBezTo>
                  <a:pt x="103" y="51"/>
                  <a:pt x="101" y="52"/>
                  <a:pt x="100" y="53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58" y="192"/>
                  <a:pt x="153" y="190"/>
                  <a:pt x="147" y="190"/>
                </a:cubicBezTo>
                <a:cubicBezTo>
                  <a:pt x="139" y="190"/>
                  <a:pt x="133" y="193"/>
                  <a:pt x="127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21" y="205"/>
                  <a:pt x="118" y="212"/>
                  <a:pt x="118" y="219"/>
                </a:cubicBezTo>
                <a:cubicBezTo>
                  <a:pt x="118" y="227"/>
                  <a:pt x="121" y="234"/>
                  <a:pt x="127" y="240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8" y="241"/>
                  <a:pt x="129" y="242"/>
                  <a:pt x="131" y="243"/>
                </a:cubicBezTo>
                <a:cubicBezTo>
                  <a:pt x="136" y="247"/>
                  <a:pt x="141" y="248"/>
                  <a:pt x="147" y="248"/>
                </a:cubicBezTo>
                <a:cubicBezTo>
                  <a:pt x="153" y="248"/>
                  <a:pt x="158" y="247"/>
                  <a:pt x="162" y="244"/>
                </a:cubicBezTo>
                <a:lnTo>
                  <a:pt x="162" y="400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991FCB78-2116-498D-8DF7-3A28734630C4}"/>
              </a:ext>
            </a:extLst>
          </p:cNvPr>
          <p:cNvSpPr>
            <a:spLocks/>
          </p:cNvSpPr>
          <p:nvPr/>
        </p:nvSpPr>
        <p:spPr bwMode="auto">
          <a:xfrm>
            <a:off x="2413197" y="3955081"/>
            <a:ext cx="1309479" cy="1851835"/>
          </a:xfrm>
          <a:custGeom>
            <a:avLst/>
            <a:gdLst/>
            <a:ahLst/>
            <a:cxnLst>
              <a:cxn ang="0">
                <a:pos x="235" y="400"/>
              </a:cxn>
              <a:cxn ang="0">
                <a:pos x="44" y="400"/>
              </a:cxn>
              <a:cxn ang="0">
                <a:pos x="44" y="244"/>
              </a:cxn>
              <a:cxn ang="0">
                <a:pos x="29" y="248"/>
              </a:cxn>
              <a:cxn ang="0">
                <a:pos x="13" y="243"/>
              </a:cxn>
              <a:cxn ang="0">
                <a:pos x="9" y="240"/>
              </a:cxn>
              <a:cxn ang="0">
                <a:pos x="9" y="240"/>
              </a:cxn>
              <a:cxn ang="0">
                <a:pos x="0" y="219"/>
              </a:cxn>
              <a:cxn ang="0">
                <a:pos x="9" y="199"/>
              </a:cxn>
              <a:cxn ang="0">
                <a:pos x="9" y="199"/>
              </a:cxn>
              <a:cxn ang="0">
                <a:pos x="29" y="190"/>
              </a:cxn>
              <a:cxn ang="0">
                <a:pos x="44" y="195"/>
              </a:cxn>
              <a:cxn ang="0">
                <a:pos x="44" y="53"/>
              </a:cxn>
              <a:cxn ang="0">
                <a:pos x="129" y="53"/>
              </a:cxn>
              <a:cxn ang="0">
                <a:pos x="125" y="50"/>
              </a:cxn>
              <a:cxn ang="0">
                <a:pos x="117" y="29"/>
              </a:cxn>
              <a:cxn ang="0">
                <a:pos x="125" y="9"/>
              </a:cxn>
              <a:cxn ang="0">
                <a:pos x="146" y="0"/>
              </a:cxn>
              <a:cxn ang="0">
                <a:pos x="166" y="9"/>
              </a:cxn>
              <a:cxn ang="0">
                <a:pos x="175" y="29"/>
              </a:cxn>
              <a:cxn ang="0">
                <a:pos x="166" y="50"/>
              </a:cxn>
              <a:cxn ang="0">
                <a:pos x="162" y="53"/>
              </a:cxn>
              <a:cxn ang="0">
                <a:pos x="235" y="53"/>
              </a:cxn>
              <a:cxn ang="0">
                <a:pos x="235" y="82"/>
              </a:cxn>
              <a:cxn ang="0">
                <a:pos x="254" y="75"/>
              </a:cxn>
              <a:cxn ang="0">
                <a:pos x="274" y="83"/>
              </a:cxn>
              <a:cxn ang="0">
                <a:pos x="283" y="104"/>
              </a:cxn>
              <a:cxn ang="0">
                <a:pos x="274" y="124"/>
              </a:cxn>
              <a:cxn ang="0">
                <a:pos x="254" y="133"/>
              </a:cxn>
              <a:cxn ang="0">
                <a:pos x="235" y="126"/>
              </a:cxn>
              <a:cxn ang="0">
                <a:pos x="235" y="154"/>
              </a:cxn>
              <a:cxn ang="0">
                <a:pos x="235" y="196"/>
              </a:cxn>
              <a:cxn ang="0">
                <a:pos x="218" y="190"/>
              </a:cxn>
              <a:cxn ang="0">
                <a:pos x="197" y="199"/>
              </a:cxn>
              <a:cxn ang="0">
                <a:pos x="191" y="207"/>
              </a:cxn>
              <a:cxn ang="0">
                <a:pos x="189" y="219"/>
              </a:cxn>
              <a:cxn ang="0">
                <a:pos x="194" y="236"/>
              </a:cxn>
              <a:cxn ang="0">
                <a:pos x="197" y="240"/>
              </a:cxn>
              <a:cxn ang="0">
                <a:pos x="218" y="248"/>
              </a:cxn>
              <a:cxn ang="0">
                <a:pos x="235" y="243"/>
              </a:cxn>
              <a:cxn ang="0">
                <a:pos x="235" y="274"/>
              </a:cxn>
              <a:cxn ang="0">
                <a:pos x="235" y="317"/>
              </a:cxn>
              <a:cxn ang="0">
                <a:pos x="218" y="312"/>
              </a:cxn>
              <a:cxn ang="0">
                <a:pos x="210" y="313"/>
              </a:cxn>
              <a:cxn ang="0">
                <a:pos x="197" y="320"/>
              </a:cxn>
              <a:cxn ang="0">
                <a:pos x="189" y="341"/>
              </a:cxn>
              <a:cxn ang="0">
                <a:pos x="197" y="361"/>
              </a:cxn>
              <a:cxn ang="0">
                <a:pos x="215" y="370"/>
              </a:cxn>
              <a:cxn ang="0">
                <a:pos x="218" y="370"/>
              </a:cxn>
              <a:cxn ang="0">
                <a:pos x="235" y="364"/>
              </a:cxn>
              <a:cxn ang="0">
                <a:pos x="235" y="400"/>
              </a:cxn>
            </a:cxnLst>
            <a:rect l="0" t="0" r="r" b="b"/>
            <a:pathLst>
              <a:path w="283" h="400">
                <a:moveTo>
                  <a:pt x="235" y="400"/>
                </a:moveTo>
                <a:cubicBezTo>
                  <a:pt x="44" y="400"/>
                  <a:pt x="44" y="400"/>
                  <a:pt x="44" y="400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0" y="247"/>
                  <a:pt x="35" y="248"/>
                  <a:pt x="29" y="248"/>
                </a:cubicBezTo>
                <a:cubicBezTo>
                  <a:pt x="23" y="248"/>
                  <a:pt x="18" y="247"/>
                  <a:pt x="13" y="243"/>
                </a:cubicBezTo>
                <a:cubicBezTo>
                  <a:pt x="11" y="242"/>
                  <a:pt x="10" y="241"/>
                  <a:pt x="9" y="240"/>
                </a:cubicBezTo>
                <a:cubicBezTo>
                  <a:pt x="9" y="240"/>
                  <a:pt x="9" y="240"/>
                  <a:pt x="9" y="240"/>
                </a:cubicBezTo>
                <a:cubicBezTo>
                  <a:pt x="3" y="234"/>
                  <a:pt x="0" y="227"/>
                  <a:pt x="0" y="219"/>
                </a:cubicBezTo>
                <a:cubicBezTo>
                  <a:pt x="0" y="212"/>
                  <a:pt x="3" y="205"/>
                  <a:pt x="9" y="199"/>
                </a:cubicBezTo>
                <a:cubicBezTo>
                  <a:pt x="9" y="199"/>
                  <a:pt x="9" y="199"/>
                  <a:pt x="9" y="199"/>
                </a:cubicBezTo>
                <a:cubicBezTo>
                  <a:pt x="15" y="193"/>
                  <a:pt x="21" y="190"/>
                  <a:pt x="29" y="190"/>
                </a:cubicBezTo>
                <a:cubicBezTo>
                  <a:pt x="35" y="190"/>
                  <a:pt x="40" y="192"/>
                  <a:pt x="44" y="195"/>
                </a:cubicBezTo>
                <a:cubicBezTo>
                  <a:pt x="44" y="53"/>
                  <a:pt x="44" y="53"/>
                  <a:pt x="44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8" y="52"/>
                  <a:pt x="126" y="51"/>
                  <a:pt x="125" y="50"/>
                </a:cubicBezTo>
                <a:cubicBezTo>
                  <a:pt x="119" y="44"/>
                  <a:pt x="117" y="37"/>
                  <a:pt x="117" y="29"/>
                </a:cubicBezTo>
                <a:cubicBezTo>
                  <a:pt x="117" y="21"/>
                  <a:pt x="119" y="15"/>
                  <a:pt x="125" y="9"/>
                </a:cubicBezTo>
                <a:cubicBezTo>
                  <a:pt x="131" y="3"/>
                  <a:pt x="138" y="0"/>
                  <a:pt x="146" y="0"/>
                </a:cubicBezTo>
                <a:cubicBezTo>
                  <a:pt x="154" y="0"/>
                  <a:pt x="160" y="3"/>
                  <a:pt x="166" y="9"/>
                </a:cubicBezTo>
                <a:cubicBezTo>
                  <a:pt x="172" y="15"/>
                  <a:pt x="175" y="21"/>
                  <a:pt x="175" y="29"/>
                </a:cubicBezTo>
                <a:cubicBezTo>
                  <a:pt x="175" y="37"/>
                  <a:pt x="172" y="44"/>
                  <a:pt x="166" y="50"/>
                </a:cubicBezTo>
                <a:cubicBezTo>
                  <a:pt x="165" y="51"/>
                  <a:pt x="163" y="52"/>
                  <a:pt x="162" y="53"/>
                </a:cubicBezTo>
                <a:cubicBezTo>
                  <a:pt x="235" y="53"/>
                  <a:pt x="235" y="53"/>
                  <a:pt x="235" y="53"/>
                </a:cubicBezTo>
                <a:cubicBezTo>
                  <a:pt x="235" y="82"/>
                  <a:pt x="235" y="82"/>
                  <a:pt x="235" y="82"/>
                </a:cubicBezTo>
                <a:cubicBezTo>
                  <a:pt x="240" y="77"/>
                  <a:pt x="247" y="75"/>
                  <a:pt x="254" y="75"/>
                </a:cubicBezTo>
                <a:cubicBezTo>
                  <a:pt x="262" y="75"/>
                  <a:pt x="269" y="78"/>
                  <a:pt x="274" y="83"/>
                </a:cubicBezTo>
                <a:cubicBezTo>
                  <a:pt x="280" y="89"/>
                  <a:pt x="283" y="96"/>
                  <a:pt x="283" y="104"/>
                </a:cubicBezTo>
                <a:cubicBezTo>
                  <a:pt x="283" y="112"/>
                  <a:pt x="280" y="119"/>
                  <a:pt x="274" y="124"/>
                </a:cubicBezTo>
                <a:cubicBezTo>
                  <a:pt x="269" y="130"/>
                  <a:pt x="262" y="133"/>
                  <a:pt x="254" y="133"/>
                </a:cubicBezTo>
                <a:cubicBezTo>
                  <a:pt x="247" y="133"/>
                  <a:pt x="240" y="130"/>
                  <a:pt x="235" y="126"/>
                </a:cubicBezTo>
                <a:cubicBezTo>
                  <a:pt x="235" y="154"/>
                  <a:pt x="235" y="154"/>
                  <a:pt x="235" y="154"/>
                </a:cubicBezTo>
                <a:cubicBezTo>
                  <a:pt x="235" y="196"/>
                  <a:pt x="235" y="196"/>
                  <a:pt x="235" y="196"/>
                </a:cubicBezTo>
                <a:cubicBezTo>
                  <a:pt x="230" y="192"/>
                  <a:pt x="224" y="190"/>
                  <a:pt x="218" y="190"/>
                </a:cubicBezTo>
                <a:cubicBezTo>
                  <a:pt x="210" y="190"/>
                  <a:pt x="203" y="193"/>
                  <a:pt x="197" y="199"/>
                </a:cubicBezTo>
                <a:cubicBezTo>
                  <a:pt x="195" y="201"/>
                  <a:pt x="193" y="204"/>
                  <a:pt x="191" y="207"/>
                </a:cubicBezTo>
                <a:cubicBezTo>
                  <a:pt x="190" y="211"/>
                  <a:pt x="189" y="215"/>
                  <a:pt x="189" y="219"/>
                </a:cubicBezTo>
                <a:cubicBezTo>
                  <a:pt x="189" y="226"/>
                  <a:pt x="191" y="231"/>
                  <a:pt x="194" y="236"/>
                </a:cubicBezTo>
                <a:cubicBezTo>
                  <a:pt x="195" y="237"/>
                  <a:pt x="196" y="239"/>
                  <a:pt x="197" y="240"/>
                </a:cubicBezTo>
                <a:cubicBezTo>
                  <a:pt x="203" y="246"/>
                  <a:pt x="210" y="248"/>
                  <a:pt x="218" y="248"/>
                </a:cubicBezTo>
                <a:cubicBezTo>
                  <a:pt x="224" y="248"/>
                  <a:pt x="230" y="247"/>
                  <a:pt x="235" y="243"/>
                </a:cubicBezTo>
                <a:cubicBezTo>
                  <a:pt x="235" y="274"/>
                  <a:pt x="235" y="274"/>
                  <a:pt x="235" y="274"/>
                </a:cubicBezTo>
                <a:cubicBezTo>
                  <a:pt x="235" y="317"/>
                  <a:pt x="235" y="317"/>
                  <a:pt x="235" y="317"/>
                </a:cubicBezTo>
                <a:cubicBezTo>
                  <a:pt x="230" y="313"/>
                  <a:pt x="224" y="312"/>
                  <a:pt x="218" y="312"/>
                </a:cubicBezTo>
                <a:cubicBezTo>
                  <a:pt x="215" y="312"/>
                  <a:pt x="213" y="312"/>
                  <a:pt x="210" y="313"/>
                </a:cubicBezTo>
                <a:cubicBezTo>
                  <a:pt x="205" y="314"/>
                  <a:pt x="201" y="316"/>
                  <a:pt x="197" y="320"/>
                </a:cubicBezTo>
                <a:cubicBezTo>
                  <a:pt x="192" y="326"/>
                  <a:pt x="189" y="333"/>
                  <a:pt x="189" y="341"/>
                </a:cubicBezTo>
                <a:cubicBezTo>
                  <a:pt x="189" y="349"/>
                  <a:pt x="192" y="355"/>
                  <a:pt x="197" y="361"/>
                </a:cubicBezTo>
                <a:cubicBezTo>
                  <a:pt x="202" y="366"/>
                  <a:pt x="208" y="369"/>
                  <a:pt x="215" y="370"/>
                </a:cubicBezTo>
                <a:cubicBezTo>
                  <a:pt x="216" y="370"/>
                  <a:pt x="217" y="370"/>
                  <a:pt x="218" y="370"/>
                </a:cubicBezTo>
                <a:cubicBezTo>
                  <a:pt x="224" y="370"/>
                  <a:pt x="230" y="368"/>
                  <a:pt x="235" y="364"/>
                </a:cubicBezTo>
                <a:lnTo>
                  <a:pt x="235" y="400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xmlns="" id="{F4A79899-DE5F-4EBC-8477-DCC8BE6E8879}"/>
              </a:ext>
            </a:extLst>
          </p:cNvPr>
          <p:cNvSpPr>
            <a:spLocks/>
          </p:cNvSpPr>
          <p:nvPr/>
        </p:nvSpPr>
        <p:spPr bwMode="auto">
          <a:xfrm>
            <a:off x="3286979" y="4669158"/>
            <a:ext cx="1561852" cy="573641"/>
          </a:xfrm>
          <a:custGeom>
            <a:avLst/>
            <a:gdLst/>
            <a:ahLst/>
            <a:cxnLst>
              <a:cxn ang="0">
                <a:pos x="292" y="2"/>
              </a:cxn>
              <a:cxn ang="0">
                <a:pos x="319" y="18"/>
              </a:cxn>
              <a:cxn ang="0">
                <a:pos x="337" y="62"/>
              </a:cxn>
              <a:cxn ang="0">
                <a:pos x="319" y="105"/>
              </a:cxn>
              <a:cxn ang="0">
                <a:pos x="276" y="124"/>
              </a:cxn>
              <a:cxn ang="0">
                <a:pos x="260" y="124"/>
              </a:cxn>
              <a:cxn ang="0">
                <a:pos x="237" y="120"/>
              </a:cxn>
              <a:cxn ang="0">
                <a:pos x="145" y="120"/>
              </a:cxn>
              <a:cxn ang="0">
                <a:pos x="150" y="103"/>
              </a:cxn>
              <a:cxn ang="0">
                <a:pos x="141" y="83"/>
              </a:cxn>
              <a:cxn ang="0">
                <a:pos x="121" y="74"/>
              </a:cxn>
              <a:cxn ang="0">
                <a:pos x="100" y="83"/>
              </a:cxn>
              <a:cxn ang="0">
                <a:pos x="92" y="103"/>
              </a:cxn>
              <a:cxn ang="0">
                <a:pos x="97" y="120"/>
              </a:cxn>
              <a:cxn ang="0">
                <a:pos x="46" y="120"/>
              </a:cxn>
              <a:cxn ang="0">
                <a:pos x="46" y="89"/>
              </a:cxn>
              <a:cxn ang="0">
                <a:pos x="29" y="94"/>
              </a:cxn>
              <a:cxn ang="0">
                <a:pos x="8" y="86"/>
              </a:cxn>
              <a:cxn ang="0">
                <a:pos x="5" y="82"/>
              </a:cxn>
              <a:cxn ang="0">
                <a:pos x="0" y="65"/>
              </a:cxn>
              <a:cxn ang="0">
                <a:pos x="2" y="53"/>
              </a:cxn>
              <a:cxn ang="0">
                <a:pos x="8" y="45"/>
              </a:cxn>
              <a:cxn ang="0">
                <a:pos x="29" y="36"/>
              </a:cxn>
              <a:cxn ang="0">
                <a:pos x="46" y="42"/>
              </a:cxn>
              <a:cxn ang="0">
                <a:pos x="46" y="0"/>
              </a:cxn>
              <a:cxn ang="0">
                <a:pos x="52" y="0"/>
              </a:cxn>
              <a:cxn ang="0">
                <a:pos x="52" y="1"/>
              </a:cxn>
              <a:cxn ang="0">
                <a:pos x="54" y="1"/>
              </a:cxn>
              <a:cxn ang="0">
                <a:pos x="62" y="0"/>
              </a:cxn>
              <a:cxn ang="0">
                <a:pos x="189" y="0"/>
              </a:cxn>
              <a:cxn ang="0">
                <a:pos x="181" y="20"/>
              </a:cxn>
              <a:cxn ang="0">
                <a:pos x="189" y="40"/>
              </a:cxn>
              <a:cxn ang="0">
                <a:pos x="210" y="49"/>
              </a:cxn>
              <a:cxn ang="0">
                <a:pos x="230" y="40"/>
              </a:cxn>
              <a:cxn ang="0">
                <a:pos x="239" y="20"/>
              </a:cxn>
              <a:cxn ang="0">
                <a:pos x="231" y="0"/>
              </a:cxn>
              <a:cxn ang="0">
                <a:pos x="276" y="0"/>
              </a:cxn>
              <a:cxn ang="0">
                <a:pos x="292" y="2"/>
              </a:cxn>
            </a:cxnLst>
            <a:rect l="0" t="0" r="r" b="b"/>
            <a:pathLst>
              <a:path w="337" h="124">
                <a:moveTo>
                  <a:pt x="292" y="2"/>
                </a:moveTo>
                <a:cubicBezTo>
                  <a:pt x="302" y="5"/>
                  <a:pt x="311" y="10"/>
                  <a:pt x="319" y="18"/>
                </a:cubicBezTo>
                <a:cubicBezTo>
                  <a:pt x="331" y="31"/>
                  <a:pt x="337" y="45"/>
                  <a:pt x="337" y="62"/>
                </a:cubicBezTo>
                <a:cubicBezTo>
                  <a:pt x="337" y="79"/>
                  <a:pt x="331" y="93"/>
                  <a:pt x="319" y="105"/>
                </a:cubicBezTo>
                <a:cubicBezTo>
                  <a:pt x="307" y="118"/>
                  <a:pt x="293" y="124"/>
                  <a:pt x="276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53" y="121"/>
                  <a:pt x="245" y="120"/>
                  <a:pt x="237" y="120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48" y="115"/>
                  <a:pt x="150" y="109"/>
                  <a:pt x="150" y="103"/>
                </a:cubicBezTo>
                <a:cubicBezTo>
                  <a:pt x="150" y="95"/>
                  <a:pt x="147" y="89"/>
                  <a:pt x="141" y="83"/>
                </a:cubicBezTo>
                <a:cubicBezTo>
                  <a:pt x="136" y="77"/>
                  <a:pt x="129" y="74"/>
                  <a:pt x="121" y="74"/>
                </a:cubicBezTo>
                <a:cubicBezTo>
                  <a:pt x="113" y="74"/>
                  <a:pt x="106" y="77"/>
                  <a:pt x="100" y="83"/>
                </a:cubicBezTo>
                <a:cubicBezTo>
                  <a:pt x="95" y="89"/>
                  <a:pt x="92" y="95"/>
                  <a:pt x="92" y="103"/>
                </a:cubicBezTo>
                <a:cubicBezTo>
                  <a:pt x="92" y="109"/>
                  <a:pt x="94" y="115"/>
                  <a:pt x="97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89"/>
                  <a:pt x="46" y="89"/>
                  <a:pt x="46" y="89"/>
                </a:cubicBezTo>
                <a:cubicBezTo>
                  <a:pt x="41" y="93"/>
                  <a:pt x="35" y="94"/>
                  <a:pt x="29" y="94"/>
                </a:cubicBezTo>
                <a:cubicBezTo>
                  <a:pt x="21" y="94"/>
                  <a:pt x="14" y="92"/>
                  <a:pt x="8" y="86"/>
                </a:cubicBezTo>
                <a:cubicBezTo>
                  <a:pt x="7" y="85"/>
                  <a:pt x="6" y="83"/>
                  <a:pt x="5" y="82"/>
                </a:cubicBezTo>
                <a:cubicBezTo>
                  <a:pt x="2" y="77"/>
                  <a:pt x="0" y="72"/>
                  <a:pt x="0" y="65"/>
                </a:cubicBezTo>
                <a:cubicBezTo>
                  <a:pt x="0" y="61"/>
                  <a:pt x="1" y="57"/>
                  <a:pt x="2" y="53"/>
                </a:cubicBezTo>
                <a:cubicBezTo>
                  <a:pt x="4" y="50"/>
                  <a:pt x="6" y="47"/>
                  <a:pt x="8" y="45"/>
                </a:cubicBezTo>
                <a:cubicBezTo>
                  <a:pt x="14" y="39"/>
                  <a:pt x="21" y="36"/>
                  <a:pt x="29" y="36"/>
                </a:cubicBezTo>
                <a:cubicBezTo>
                  <a:pt x="35" y="36"/>
                  <a:pt x="41" y="38"/>
                  <a:pt x="46" y="42"/>
                </a:cubicBezTo>
                <a:cubicBezTo>
                  <a:pt x="46" y="0"/>
                  <a:pt x="46" y="0"/>
                  <a:pt x="4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1"/>
                  <a:pt x="54" y="1"/>
                  <a:pt x="54" y="1"/>
                </a:cubicBezTo>
                <a:cubicBezTo>
                  <a:pt x="57" y="1"/>
                  <a:pt x="60" y="0"/>
                  <a:pt x="6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4" y="6"/>
                  <a:pt x="181" y="12"/>
                  <a:pt x="181" y="20"/>
                </a:cubicBezTo>
                <a:cubicBezTo>
                  <a:pt x="181" y="28"/>
                  <a:pt x="184" y="35"/>
                  <a:pt x="189" y="40"/>
                </a:cubicBezTo>
                <a:cubicBezTo>
                  <a:pt x="195" y="46"/>
                  <a:pt x="202" y="49"/>
                  <a:pt x="210" y="49"/>
                </a:cubicBezTo>
                <a:cubicBezTo>
                  <a:pt x="218" y="49"/>
                  <a:pt x="225" y="46"/>
                  <a:pt x="230" y="40"/>
                </a:cubicBezTo>
                <a:cubicBezTo>
                  <a:pt x="236" y="35"/>
                  <a:pt x="239" y="28"/>
                  <a:pt x="239" y="20"/>
                </a:cubicBezTo>
                <a:cubicBezTo>
                  <a:pt x="239" y="12"/>
                  <a:pt x="236" y="6"/>
                  <a:pt x="231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81" y="0"/>
                  <a:pt x="287" y="1"/>
                  <a:pt x="292" y="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xmlns="" id="{A4CF0E68-8AC4-49E2-8D9B-167739EA62D8}"/>
              </a:ext>
            </a:extLst>
          </p:cNvPr>
          <p:cNvSpPr>
            <a:spLocks/>
          </p:cNvSpPr>
          <p:nvPr/>
        </p:nvSpPr>
        <p:spPr bwMode="auto">
          <a:xfrm>
            <a:off x="3501255" y="3900335"/>
            <a:ext cx="1416619" cy="994945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0" y="138"/>
              </a:cxn>
              <a:cxn ang="0">
                <a:pos x="19" y="145"/>
              </a:cxn>
              <a:cxn ang="0">
                <a:pos x="39" y="136"/>
              </a:cxn>
              <a:cxn ang="0">
                <a:pos x="48" y="116"/>
              </a:cxn>
              <a:cxn ang="0">
                <a:pos x="39" y="95"/>
              </a:cxn>
              <a:cxn ang="0">
                <a:pos x="19" y="87"/>
              </a:cxn>
              <a:cxn ang="0">
                <a:pos x="0" y="94"/>
              </a:cxn>
              <a:cxn ang="0">
                <a:pos x="0" y="65"/>
              </a:cxn>
              <a:cxn ang="0">
                <a:pos x="19" y="65"/>
              </a:cxn>
              <a:cxn ang="0">
                <a:pos x="19" y="48"/>
              </a:cxn>
              <a:cxn ang="0">
                <a:pos x="22" y="48"/>
              </a:cxn>
              <a:cxn ang="0">
                <a:pos x="182" y="48"/>
              </a:cxn>
              <a:cxn ang="0">
                <a:pos x="175" y="29"/>
              </a:cxn>
              <a:cxn ang="0">
                <a:pos x="184" y="9"/>
              </a:cxn>
              <a:cxn ang="0">
                <a:pos x="204" y="0"/>
              </a:cxn>
              <a:cxn ang="0">
                <a:pos x="225" y="9"/>
              </a:cxn>
              <a:cxn ang="0">
                <a:pos x="233" y="29"/>
              </a:cxn>
              <a:cxn ang="0">
                <a:pos x="226" y="48"/>
              </a:cxn>
              <a:cxn ang="0">
                <a:pos x="246" y="48"/>
              </a:cxn>
              <a:cxn ang="0">
                <a:pos x="262" y="50"/>
              </a:cxn>
              <a:cxn ang="0">
                <a:pos x="288" y="65"/>
              </a:cxn>
              <a:cxn ang="0">
                <a:pos x="289" y="66"/>
              </a:cxn>
              <a:cxn ang="0">
                <a:pos x="306" y="108"/>
              </a:cxn>
              <a:cxn ang="0">
                <a:pos x="306" y="108"/>
              </a:cxn>
              <a:cxn ang="0">
                <a:pos x="289" y="151"/>
              </a:cxn>
              <a:cxn ang="0">
                <a:pos x="246" y="168"/>
              </a:cxn>
              <a:cxn ang="0">
                <a:pos x="246" y="168"/>
              </a:cxn>
              <a:cxn ang="0">
                <a:pos x="230" y="166"/>
              </a:cxn>
              <a:cxn ang="0">
                <a:pos x="185" y="166"/>
              </a:cxn>
              <a:cxn ang="0">
                <a:pos x="193" y="186"/>
              </a:cxn>
              <a:cxn ang="0">
                <a:pos x="184" y="206"/>
              </a:cxn>
              <a:cxn ang="0">
                <a:pos x="164" y="215"/>
              </a:cxn>
              <a:cxn ang="0">
                <a:pos x="143" y="206"/>
              </a:cxn>
              <a:cxn ang="0">
                <a:pos x="135" y="186"/>
              </a:cxn>
              <a:cxn ang="0">
                <a:pos x="143" y="166"/>
              </a:cxn>
              <a:cxn ang="0">
                <a:pos x="16" y="166"/>
              </a:cxn>
              <a:cxn ang="0">
                <a:pos x="8" y="167"/>
              </a:cxn>
              <a:cxn ang="0">
                <a:pos x="6" y="167"/>
              </a:cxn>
              <a:cxn ang="0">
                <a:pos x="6" y="166"/>
              </a:cxn>
              <a:cxn ang="0">
                <a:pos x="0" y="166"/>
              </a:cxn>
            </a:cxnLst>
            <a:rect l="0" t="0" r="r" b="b"/>
            <a:pathLst>
              <a:path w="306" h="215">
                <a:moveTo>
                  <a:pt x="0" y="166"/>
                </a:moveTo>
                <a:cubicBezTo>
                  <a:pt x="0" y="138"/>
                  <a:pt x="0" y="138"/>
                  <a:pt x="0" y="138"/>
                </a:cubicBezTo>
                <a:cubicBezTo>
                  <a:pt x="5" y="142"/>
                  <a:pt x="12" y="145"/>
                  <a:pt x="19" y="145"/>
                </a:cubicBezTo>
                <a:cubicBezTo>
                  <a:pt x="27" y="145"/>
                  <a:pt x="34" y="142"/>
                  <a:pt x="39" y="136"/>
                </a:cubicBezTo>
                <a:cubicBezTo>
                  <a:pt x="45" y="131"/>
                  <a:pt x="48" y="124"/>
                  <a:pt x="48" y="116"/>
                </a:cubicBezTo>
                <a:cubicBezTo>
                  <a:pt x="48" y="108"/>
                  <a:pt x="45" y="101"/>
                  <a:pt x="39" y="95"/>
                </a:cubicBezTo>
                <a:cubicBezTo>
                  <a:pt x="34" y="90"/>
                  <a:pt x="27" y="87"/>
                  <a:pt x="19" y="87"/>
                </a:cubicBezTo>
                <a:cubicBezTo>
                  <a:pt x="12" y="87"/>
                  <a:pt x="5" y="89"/>
                  <a:pt x="0" y="94"/>
                </a:cubicBezTo>
                <a:cubicBezTo>
                  <a:pt x="0" y="65"/>
                  <a:pt x="0" y="65"/>
                  <a:pt x="0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1" y="48"/>
                  <a:pt x="2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78" y="43"/>
                  <a:pt x="175" y="37"/>
                  <a:pt x="175" y="29"/>
                </a:cubicBezTo>
                <a:cubicBezTo>
                  <a:pt x="175" y="21"/>
                  <a:pt x="178" y="15"/>
                  <a:pt x="184" y="9"/>
                </a:cubicBezTo>
                <a:cubicBezTo>
                  <a:pt x="189" y="3"/>
                  <a:pt x="196" y="0"/>
                  <a:pt x="204" y="0"/>
                </a:cubicBezTo>
                <a:cubicBezTo>
                  <a:pt x="212" y="0"/>
                  <a:pt x="219" y="3"/>
                  <a:pt x="225" y="9"/>
                </a:cubicBezTo>
                <a:cubicBezTo>
                  <a:pt x="230" y="15"/>
                  <a:pt x="233" y="21"/>
                  <a:pt x="233" y="29"/>
                </a:cubicBezTo>
                <a:cubicBezTo>
                  <a:pt x="233" y="37"/>
                  <a:pt x="231" y="43"/>
                  <a:pt x="226" y="48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52" y="48"/>
                  <a:pt x="257" y="49"/>
                  <a:pt x="262" y="50"/>
                </a:cubicBezTo>
                <a:cubicBezTo>
                  <a:pt x="272" y="53"/>
                  <a:pt x="280" y="58"/>
                  <a:pt x="288" y="65"/>
                </a:cubicBezTo>
                <a:cubicBezTo>
                  <a:pt x="288" y="65"/>
                  <a:pt x="289" y="66"/>
                  <a:pt x="289" y="66"/>
                </a:cubicBezTo>
                <a:cubicBezTo>
                  <a:pt x="301" y="78"/>
                  <a:pt x="306" y="92"/>
                  <a:pt x="306" y="108"/>
                </a:cubicBezTo>
                <a:cubicBezTo>
                  <a:pt x="306" y="108"/>
                  <a:pt x="306" y="108"/>
                  <a:pt x="306" y="108"/>
                </a:cubicBezTo>
                <a:cubicBezTo>
                  <a:pt x="306" y="125"/>
                  <a:pt x="301" y="139"/>
                  <a:pt x="289" y="151"/>
                </a:cubicBezTo>
                <a:cubicBezTo>
                  <a:pt x="277" y="163"/>
                  <a:pt x="263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1" y="167"/>
                  <a:pt x="235" y="166"/>
                  <a:pt x="230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72"/>
                  <a:pt x="193" y="178"/>
                  <a:pt x="193" y="186"/>
                </a:cubicBezTo>
                <a:cubicBezTo>
                  <a:pt x="193" y="194"/>
                  <a:pt x="190" y="201"/>
                  <a:pt x="184" y="206"/>
                </a:cubicBezTo>
                <a:cubicBezTo>
                  <a:pt x="179" y="212"/>
                  <a:pt x="172" y="215"/>
                  <a:pt x="164" y="215"/>
                </a:cubicBezTo>
                <a:cubicBezTo>
                  <a:pt x="156" y="215"/>
                  <a:pt x="149" y="212"/>
                  <a:pt x="143" y="206"/>
                </a:cubicBezTo>
                <a:cubicBezTo>
                  <a:pt x="138" y="201"/>
                  <a:pt x="135" y="194"/>
                  <a:pt x="135" y="186"/>
                </a:cubicBezTo>
                <a:cubicBezTo>
                  <a:pt x="135" y="178"/>
                  <a:pt x="138" y="172"/>
                  <a:pt x="143" y="166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6"/>
                  <a:pt x="11" y="167"/>
                  <a:pt x="8" y="167"/>
                </a:cubicBezTo>
                <a:cubicBezTo>
                  <a:pt x="8" y="167"/>
                  <a:pt x="7" y="167"/>
                  <a:pt x="6" y="167"/>
                </a:cubicBezTo>
                <a:cubicBezTo>
                  <a:pt x="6" y="166"/>
                  <a:pt x="6" y="166"/>
                  <a:pt x="6" y="166"/>
                </a:cubicBezTo>
                <a:lnTo>
                  <a:pt x="0" y="166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xmlns="" id="{46ED40CF-7E11-4315-A0E5-28AE14991751}"/>
              </a:ext>
            </a:extLst>
          </p:cNvPr>
          <p:cNvSpPr>
            <a:spLocks/>
          </p:cNvSpPr>
          <p:nvPr/>
        </p:nvSpPr>
        <p:spPr bwMode="auto">
          <a:xfrm>
            <a:off x="3453638" y="3529015"/>
            <a:ext cx="1459475" cy="602204"/>
          </a:xfrm>
          <a:custGeom>
            <a:avLst/>
            <a:gdLst/>
            <a:ahLst/>
            <a:cxnLst>
              <a:cxn ang="0">
                <a:pos x="272" y="130"/>
              </a:cxn>
              <a:cxn ang="0">
                <a:pos x="256" y="128"/>
              </a:cxn>
              <a:cxn ang="0">
                <a:pos x="236" y="128"/>
              </a:cxn>
              <a:cxn ang="0">
                <a:pos x="243" y="109"/>
              </a:cxn>
              <a:cxn ang="0">
                <a:pos x="235" y="89"/>
              </a:cxn>
              <a:cxn ang="0">
                <a:pos x="214" y="80"/>
              </a:cxn>
              <a:cxn ang="0">
                <a:pos x="194" y="89"/>
              </a:cxn>
              <a:cxn ang="0">
                <a:pos x="185" y="109"/>
              </a:cxn>
              <a:cxn ang="0">
                <a:pos x="192" y="128"/>
              </a:cxn>
              <a:cxn ang="0">
                <a:pos x="32" y="128"/>
              </a:cxn>
              <a:cxn ang="0">
                <a:pos x="29" y="128"/>
              </a:cxn>
              <a:cxn ang="0">
                <a:pos x="29" y="97"/>
              </a:cxn>
              <a:cxn ang="0">
                <a:pos x="10" y="90"/>
              </a:cxn>
              <a:cxn ang="0">
                <a:pos x="8" y="89"/>
              </a:cxn>
              <a:cxn ang="0">
                <a:pos x="0" y="68"/>
              </a:cxn>
              <a:cxn ang="0">
                <a:pos x="8" y="48"/>
              </a:cxn>
              <a:cxn ang="0">
                <a:pos x="10" y="46"/>
              </a:cxn>
              <a:cxn ang="0">
                <a:pos x="29" y="39"/>
              </a:cxn>
              <a:cxn ang="0">
                <a:pos x="29" y="0"/>
              </a:cxn>
              <a:cxn ang="0">
                <a:pos x="248" y="0"/>
              </a:cxn>
              <a:cxn ang="0">
                <a:pos x="296" y="20"/>
              </a:cxn>
              <a:cxn ang="0">
                <a:pos x="315" y="67"/>
              </a:cxn>
              <a:cxn ang="0">
                <a:pos x="315" y="67"/>
              </a:cxn>
              <a:cxn ang="0">
                <a:pos x="296" y="115"/>
              </a:cxn>
              <a:cxn ang="0">
                <a:pos x="272" y="130"/>
              </a:cxn>
            </a:cxnLst>
            <a:rect l="0" t="0" r="r" b="b"/>
            <a:pathLst>
              <a:path w="315" h="130">
                <a:moveTo>
                  <a:pt x="272" y="130"/>
                </a:moveTo>
                <a:cubicBezTo>
                  <a:pt x="267" y="129"/>
                  <a:pt x="262" y="128"/>
                  <a:pt x="256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41" y="123"/>
                  <a:pt x="243" y="117"/>
                  <a:pt x="243" y="109"/>
                </a:cubicBezTo>
                <a:cubicBezTo>
                  <a:pt x="243" y="101"/>
                  <a:pt x="240" y="95"/>
                  <a:pt x="235" y="89"/>
                </a:cubicBezTo>
                <a:cubicBezTo>
                  <a:pt x="229" y="83"/>
                  <a:pt x="222" y="80"/>
                  <a:pt x="214" y="80"/>
                </a:cubicBezTo>
                <a:cubicBezTo>
                  <a:pt x="206" y="80"/>
                  <a:pt x="199" y="83"/>
                  <a:pt x="194" y="89"/>
                </a:cubicBezTo>
                <a:cubicBezTo>
                  <a:pt x="188" y="95"/>
                  <a:pt x="185" y="101"/>
                  <a:pt x="185" y="109"/>
                </a:cubicBezTo>
                <a:cubicBezTo>
                  <a:pt x="185" y="117"/>
                  <a:pt x="188" y="123"/>
                  <a:pt x="19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8"/>
                  <a:pt x="30" y="128"/>
                  <a:pt x="29" y="128"/>
                </a:cubicBezTo>
                <a:cubicBezTo>
                  <a:pt x="29" y="97"/>
                  <a:pt x="29" y="97"/>
                  <a:pt x="29" y="97"/>
                </a:cubicBezTo>
                <a:cubicBezTo>
                  <a:pt x="22" y="97"/>
                  <a:pt x="15" y="95"/>
                  <a:pt x="10" y="90"/>
                </a:cubicBezTo>
                <a:cubicBezTo>
                  <a:pt x="9" y="90"/>
                  <a:pt x="9" y="89"/>
                  <a:pt x="8" y="89"/>
                </a:cubicBezTo>
                <a:cubicBezTo>
                  <a:pt x="3" y="83"/>
                  <a:pt x="0" y="76"/>
                  <a:pt x="0" y="68"/>
                </a:cubicBezTo>
                <a:cubicBezTo>
                  <a:pt x="0" y="60"/>
                  <a:pt x="3" y="53"/>
                  <a:pt x="8" y="48"/>
                </a:cubicBezTo>
                <a:cubicBezTo>
                  <a:pt x="9" y="47"/>
                  <a:pt x="9" y="47"/>
                  <a:pt x="10" y="46"/>
                </a:cubicBezTo>
                <a:cubicBezTo>
                  <a:pt x="15" y="42"/>
                  <a:pt x="22" y="39"/>
                  <a:pt x="29" y="39"/>
                </a:cubicBezTo>
                <a:cubicBezTo>
                  <a:pt x="29" y="0"/>
                  <a:pt x="29" y="0"/>
                  <a:pt x="29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67" y="0"/>
                  <a:pt x="283" y="7"/>
                  <a:pt x="296" y="20"/>
                </a:cubicBezTo>
                <a:cubicBezTo>
                  <a:pt x="309" y="33"/>
                  <a:pt x="315" y="48"/>
                  <a:pt x="315" y="67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86"/>
                  <a:pt x="309" y="102"/>
                  <a:pt x="296" y="115"/>
                </a:cubicBezTo>
                <a:cubicBezTo>
                  <a:pt x="289" y="122"/>
                  <a:pt x="281" y="127"/>
                  <a:pt x="272" y="13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xmlns="" id="{F1E90FFD-1FF4-4658-B2D0-112928931865}"/>
              </a:ext>
            </a:extLst>
          </p:cNvPr>
          <p:cNvSpPr>
            <a:spLocks/>
          </p:cNvSpPr>
          <p:nvPr/>
        </p:nvSpPr>
        <p:spPr bwMode="auto">
          <a:xfrm>
            <a:off x="3286977" y="5011912"/>
            <a:ext cx="1390429" cy="795004"/>
          </a:xfrm>
          <a:custGeom>
            <a:avLst/>
            <a:gdLst/>
            <a:ahLst/>
            <a:cxnLst>
              <a:cxn ang="0">
                <a:pos x="46" y="172"/>
              </a:cxn>
              <a:cxn ang="0">
                <a:pos x="46" y="136"/>
              </a:cxn>
              <a:cxn ang="0">
                <a:pos x="29" y="142"/>
              </a:cxn>
              <a:cxn ang="0">
                <a:pos x="26" y="142"/>
              </a:cxn>
              <a:cxn ang="0">
                <a:pos x="8" y="133"/>
              </a:cxn>
              <a:cxn ang="0">
                <a:pos x="0" y="113"/>
              </a:cxn>
              <a:cxn ang="0">
                <a:pos x="8" y="92"/>
              </a:cxn>
              <a:cxn ang="0">
                <a:pos x="21" y="85"/>
              </a:cxn>
              <a:cxn ang="0">
                <a:pos x="29" y="84"/>
              </a:cxn>
              <a:cxn ang="0">
                <a:pos x="46" y="89"/>
              </a:cxn>
              <a:cxn ang="0">
                <a:pos x="46" y="46"/>
              </a:cxn>
              <a:cxn ang="0">
                <a:pos x="97" y="46"/>
              </a:cxn>
              <a:cxn ang="0">
                <a:pos x="92" y="29"/>
              </a:cxn>
              <a:cxn ang="0">
                <a:pos x="100" y="9"/>
              </a:cxn>
              <a:cxn ang="0">
                <a:pos x="121" y="0"/>
              </a:cxn>
              <a:cxn ang="0">
                <a:pos x="141" y="9"/>
              </a:cxn>
              <a:cxn ang="0">
                <a:pos x="150" y="29"/>
              </a:cxn>
              <a:cxn ang="0">
                <a:pos x="145" y="46"/>
              </a:cxn>
              <a:cxn ang="0">
                <a:pos x="237" y="46"/>
              </a:cxn>
              <a:cxn ang="0">
                <a:pos x="260" y="50"/>
              </a:cxn>
              <a:cxn ang="0">
                <a:pos x="282" y="64"/>
              </a:cxn>
              <a:cxn ang="0">
                <a:pos x="300" y="109"/>
              </a:cxn>
              <a:cxn ang="0">
                <a:pos x="300" y="109"/>
              </a:cxn>
              <a:cxn ang="0">
                <a:pos x="282" y="153"/>
              </a:cxn>
              <a:cxn ang="0">
                <a:pos x="239" y="172"/>
              </a:cxn>
              <a:cxn ang="0">
                <a:pos x="46" y="172"/>
              </a:cxn>
            </a:cxnLst>
            <a:rect l="0" t="0" r="r" b="b"/>
            <a:pathLst>
              <a:path w="300" h="172">
                <a:moveTo>
                  <a:pt x="46" y="172"/>
                </a:moveTo>
                <a:cubicBezTo>
                  <a:pt x="46" y="136"/>
                  <a:pt x="46" y="136"/>
                  <a:pt x="46" y="136"/>
                </a:cubicBezTo>
                <a:cubicBezTo>
                  <a:pt x="41" y="140"/>
                  <a:pt x="35" y="142"/>
                  <a:pt x="29" y="142"/>
                </a:cubicBezTo>
                <a:cubicBezTo>
                  <a:pt x="28" y="142"/>
                  <a:pt x="27" y="142"/>
                  <a:pt x="26" y="142"/>
                </a:cubicBezTo>
                <a:cubicBezTo>
                  <a:pt x="19" y="141"/>
                  <a:pt x="13" y="138"/>
                  <a:pt x="8" y="133"/>
                </a:cubicBezTo>
                <a:cubicBezTo>
                  <a:pt x="3" y="127"/>
                  <a:pt x="0" y="121"/>
                  <a:pt x="0" y="113"/>
                </a:cubicBezTo>
                <a:cubicBezTo>
                  <a:pt x="0" y="105"/>
                  <a:pt x="3" y="98"/>
                  <a:pt x="8" y="92"/>
                </a:cubicBezTo>
                <a:cubicBezTo>
                  <a:pt x="12" y="88"/>
                  <a:pt x="16" y="86"/>
                  <a:pt x="21" y="85"/>
                </a:cubicBezTo>
                <a:cubicBezTo>
                  <a:pt x="24" y="84"/>
                  <a:pt x="26" y="84"/>
                  <a:pt x="29" y="84"/>
                </a:cubicBezTo>
                <a:cubicBezTo>
                  <a:pt x="35" y="84"/>
                  <a:pt x="41" y="85"/>
                  <a:pt x="46" y="89"/>
                </a:cubicBezTo>
                <a:cubicBezTo>
                  <a:pt x="46" y="46"/>
                  <a:pt x="46" y="46"/>
                  <a:pt x="46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4" y="41"/>
                  <a:pt x="92" y="35"/>
                  <a:pt x="92" y="29"/>
                </a:cubicBezTo>
                <a:cubicBezTo>
                  <a:pt x="92" y="21"/>
                  <a:pt x="95" y="15"/>
                  <a:pt x="100" y="9"/>
                </a:cubicBezTo>
                <a:cubicBezTo>
                  <a:pt x="106" y="3"/>
                  <a:pt x="113" y="0"/>
                  <a:pt x="121" y="0"/>
                </a:cubicBezTo>
                <a:cubicBezTo>
                  <a:pt x="129" y="0"/>
                  <a:pt x="136" y="3"/>
                  <a:pt x="141" y="9"/>
                </a:cubicBezTo>
                <a:cubicBezTo>
                  <a:pt x="147" y="15"/>
                  <a:pt x="150" y="21"/>
                  <a:pt x="150" y="29"/>
                </a:cubicBezTo>
                <a:cubicBezTo>
                  <a:pt x="150" y="35"/>
                  <a:pt x="148" y="41"/>
                  <a:pt x="145" y="46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245" y="46"/>
                  <a:pt x="253" y="47"/>
                  <a:pt x="260" y="50"/>
                </a:cubicBezTo>
                <a:cubicBezTo>
                  <a:pt x="268" y="53"/>
                  <a:pt x="275" y="57"/>
                  <a:pt x="282" y="64"/>
                </a:cubicBezTo>
                <a:cubicBezTo>
                  <a:pt x="294" y="76"/>
                  <a:pt x="300" y="91"/>
                  <a:pt x="300" y="109"/>
                </a:cubicBezTo>
                <a:cubicBezTo>
                  <a:pt x="300" y="109"/>
                  <a:pt x="300" y="109"/>
                  <a:pt x="300" y="109"/>
                </a:cubicBezTo>
                <a:cubicBezTo>
                  <a:pt x="300" y="126"/>
                  <a:pt x="294" y="141"/>
                  <a:pt x="282" y="153"/>
                </a:cubicBezTo>
                <a:cubicBezTo>
                  <a:pt x="270" y="165"/>
                  <a:pt x="255" y="171"/>
                  <a:pt x="239" y="172"/>
                </a:cubicBezTo>
                <a:lnTo>
                  <a:pt x="46" y="172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32" name="Group 34">
            <a:extLst>
              <a:ext uri="{FF2B5EF4-FFF2-40B4-BE49-F238E27FC236}">
                <a16:creationId xmlns:a16="http://schemas.microsoft.com/office/drawing/2014/main" xmlns="" id="{6390B424-F4CC-4996-93F9-8427E3522896}"/>
              </a:ext>
            </a:extLst>
          </p:cNvPr>
          <p:cNvGrpSpPr/>
          <p:nvPr/>
        </p:nvGrpSpPr>
        <p:grpSpPr>
          <a:xfrm>
            <a:off x="7839033" y="3276885"/>
            <a:ext cx="1113973" cy="1113681"/>
            <a:chOff x="5988344" y="2508483"/>
            <a:chExt cx="835480" cy="835478"/>
          </a:xfrm>
        </p:grpSpPr>
        <p:sp>
          <p:nvSpPr>
            <p:cNvPr id="33" name="Oval 31">
              <a:extLst>
                <a:ext uri="{FF2B5EF4-FFF2-40B4-BE49-F238E27FC236}">
                  <a16:creationId xmlns:a16="http://schemas.microsoft.com/office/drawing/2014/main" xmlns="" id="{825AAAB0-1CE1-4B1B-9332-9EF20DD01410}"/>
                </a:ext>
              </a:extLst>
            </p:cNvPr>
            <p:cNvSpPr/>
            <p:nvPr/>
          </p:nvSpPr>
          <p:spPr>
            <a:xfrm>
              <a:off x="5988344" y="250848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154">
              <a:extLst>
                <a:ext uri="{FF2B5EF4-FFF2-40B4-BE49-F238E27FC236}">
                  <a16:creationId xmlns:a16="http://schemas.microsoft.com/office/drawing/2014/main" xmlns="" id="{2ADD3358-247C-4ACF-B187-1DFDC1545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1120" y="2770816"/>
              <a:ext cx="389929" cy="31081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5" name="Group 36">
            <a:extLst>
              <a:ext uri="{FF2B5EF4-FFF2-40B4-BE49-F238E27FC236}">
                <a16:creationId xmlns:a16="http://schemas.microsoft.com/office/drawing/2014/main" xmlns="" id="{E8729A4E-1646-4CA0-80E2-D8300D631940}"/>
              </a:ext>
            </a:extLst>
          </p:cNvPr>
          <p:cNvGrpSpPr/>
          <p:nvPr/>
        </p:nvGrpSpPr>
        <p:grpSpPr>
          <a:xfrm>
            <a:off x="9989694" y="3276885"/>
            <a:ext cx="1113973" cy="1113681"/>
            <a:chOff x="7601340" y="2508483"/>
            <a:chExt cx="835480" cy="835478"/>
          </a:xfrm>
        </p:grpSpPr>
        <p:sp>
          <p:nvSpPr>
            <p:cNvPr id="36" name="Oval 32">
              <a:extLst>
                <a:ext uri="{FF2B5EF4-FFF2-40B4-BE49-F238E27FC236}">
                  <a16:creationId xmlns:a16="http://schemas.microsoft.com/office/drawing/2014/main" xmlns="" id="{CAB42F13-E106-45FE-BF26-C7F608DA0603}"/>
                </a:ext>
              </a:extLst>
            </p:cNvPr>
            <p:cNvSpPr/>
            <p:nvPr/>
          </p:nvSpPr>
          <p:spPr>
            <a:xfrm>
              <a:off x="7601340" y="250848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141">
              <a:extLst>
                <a:ext uri="{FF2B5EF4-FFF2-40B4-BE49-F238E27FC236}">
                  <a16:creationId xmlns:a16="http://schemas.microsoft.com/office/drawing/2014/main" xmlns="" id="{11FDF96D-CE22-46BA-9B14-3D30257E4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705" y="2796877"/>
              <a:ext cx="358751" cy="258691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8" name="Group 38">
            <a:extLst>
              <a:ext uri="{FF2B5EF4-FFF2-40B4-BE49-F238E27FC236}">
                <a16:creationId xmlns:a16="http://schemas.microsoft.com/office/drawing/2014/main" xmlns="" id="{AD952DF3-BF67-47D7-B6B5-F65083FC6066}"/>
              </a:ext>
            </a:extLst>
          </p:cNvPr>
          <p:cNvGrpSpPr/>
          <p:nvPr/>
        </p:nvGrpSpPr>
        <p:grpSpPr>
          <a:xfrm>
            <a:off x="5643337" y="3276885"/>
            <a:ext cx="1113973" cy="1113681"/>
            <a:chOff x="4341572" y="2398929"/>
            <a:chExt cx="835480" cy="835478"/>
          </a:xfrm>
          <a:solidFill>
            <a:schemeClr val="bg2"/>
          </a:solidFill>
        </p:grpSpPr>
        <p:sp>
          <p:nvSpPr>
            <p:cNvPr id="39" name="公众号：陈西设计之家。微信搜索即可">
              <a:extLst>
                <a:ext uri="{FF2B5EF4-FFF2-40B4-BE49-F238E27FC236}">
                  <a16:creationId xmlns:a16="http://schemas.microsoft.com/office/drawing/2014/main" xmlns="" id="{372D9FD9-E271-44A6-B8CB-A2627EE460F8}"/>
                </a:ext>
              </a:extLst>
            </p:cNvPr>
            <p:cNvSpPr/>
            <p:nvPr/>
          </p:nvSpPr>
          <p:spPr>
            <a:xfrm>
              <a:off x="4341572" y="2398929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83">
              <a:extLst>
                <a:ext uri="{FF2B5EF4-FFF2-40B4-BE49-F238E27FC236}">
                  <a16:creationId xmlns:a16="http://schemas.microsoft.com/office/drawing/2014/main" xmlns="" id="{272D792D-2696-4CC8-B636-67EC7BCE3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6392" y="2673748"/>
              <a:ext cx="285841" cy="285841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F241A769-C7AD-48C8-A02A-F2DE0244295E}"/>
              </a:ext>
            </a:extLst>
          </p:cNvPr>
          <p:cNvSpPr txBox="1"/>
          <p:nvPr/>
        </p:nvSpPr>
        <p:spPr>
          <a:xfrm>
            <a:off x="5416414" y="1789777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2"/>
                </a:solidFill>
              </a:rPr>
              <a:t>添加标题啦</a:t>
            </a:r>
            <a:endParaRPr lang="id-ID" sz="28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8B94EDEE-B926-44A3-9C84-2A22A7C19421}"/>
              </a:ext>
            </a:extLst>
          </p:cNvPr>
          <p:cNvSpPr txBox="1"/>
          <p:nvPr/>
        </p:nvSpPr>
        <p:spPr>
          <a:xfrm>
            <a:off x="5416413" y="2328217"/>
            <a:ext cx="589707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F6CA2D4D-2D5E-463A-9FDF-18673A81E3FA}"/>
              </a:ext>
            </a:extLst>
          </p:cNvPr>
          <p:cNvSpPr txBox="1"/>
          <p:nvPr/>
        </p:nvSpPr>
        <p:spPr>
          <a:xfrm>
            <a:off x="5375610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E2943F7D-8971-40B2-B781-271C37ABD2C7}"/>
              </a:ext>
            </a:extLst>
          </p:cNvPr>
          <p:cNvSpPr txBox="1"/>
          <p:nvPr/>
        </p:nvSpPr>
        <p:spPr>
          <a:xfrm>
            <a:off x="5145009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5" name="TextBox 60">
            <a:extLst>
              <a:ext uri="{FF2B5EF4-FFF2-40B4-BE49-F238E27FC236}">
                <a16:creationId xmlns:a16="http://schemas.microsoft.com/office/drawing/2014/main" xmlns="" id="{E8E612B6-D5FA-4814-9BA7-667B0E007E2E}"/>
              </a:ext>
            </a:extLst>
          </p:cNvPr>
          <p:cNvSpPr txBox="1"/>
          <p:nvPr/>
        </p:nvSpPr>
        <p:spPr>
          <a:xfrm>
            <a:off x="7525013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57">
            <a:extLst>
              <a:ext uri="{FF2B5EF4-FFF2-40B4-BE49-F238E27FC236}">
                <a16:creationId xmlns:a16="http://schemas.microsoft.com/office/drawing/2014/main" xmlns="" id="{2444ECE9-DE59-4ED0-9AF3-6C76925132C9}"/>
              </a:ext>
            </a:extLst>
          </p:cNvPr>
          <p:cNvSpPr txBox="1"/>
          <p:nvPr/>
        </p:nvSpPr>
        <p:spPr>
          <a:xfrm>
            <a:off x="7294412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:a16="http://schemas.microsoft.com/office/drawing/2014/main" xmlns="" id="{0C033042-55E2-40D7-BFBB-952277D90AB6}"/>
              </a:ext>
            </a:extLst>
          </p:cNvPr>
          <p:cNvSpPr txBox="1"/>
          <p:nvPr/>
        </p:nvSpPr>
        <p:spPr>
          <a:xfrm>
            <a:off x="9642216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:a16="http://schemas.microsoft.com/office/drawing/2014/main" xmlns="" id="{A3D47725-C2BE-4B67-BDEF-EA68C873674A}"/>
              </a:ext>
            </a:extLst>
          </p:cNvPr>
          <p:cNvSpPr txBox="1"/>
          <p:nvPr/>
        </p:nvSpPr>
        <p:spPr>
          <a:xfrm>
            <a:off x="9411615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864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FDD5BC2-2160-4C1D-AE1F-CEF6755BE65C}"/>
              </a:ext>
            </a:extLst>
          </p:cNvPr>
          <p:cNvCxnSpPr/>
          <p:nvPr/>
        </p:nvCxnSpPr>
        <p:spPr>
          <a:xfrm>
            <a:off x="2762936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EC63FDA-0B5C-46B7-AF87-115999372F17}"/>
              </a:ext>
            </a:extLst>
          </p:cNvPr>
          <p:cNvCxnSpPr/>
          <p:nvPr/>
        </p:nvCxnSpPr>
        <p:spPr>
          <a:xfrm flipH="1">
            <a:off x="1657408" y="2835410"/>
            <a:ext cx="1115865" cy="111626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3BA5177-79DB-429A-8D11-A53F9E2EF338}"/>
              </a:ext>
            </a:extLst>
          </p:cNvPr>
          <p:cNvCxnSpPr/>
          <p:nvPr/>
        </p:nvCxnSpPr>
        <p:spPr>
          <a:xfrm flipV="1">
            <a:off x="9417401" y="3951677"/>
            <a:ext cx="1115865" cy="111626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BE0F1C1-284D-4791-8095-234E31EB71C4}"/>
              </a:ext>
            </a:extLst>
          </p:cNvPr>
          <p:cNvCxnSpPr/>
          <p:nvPr/>
        </p:nvCxnSpPr>
        <p:spPr>
          <a:xfrm flipH="1">
            <a:off x="4981488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ED2263D-B6FB-4DEC-A8A1-6659D9A42E20}"/>
              </a:ext>
            </a:extLst>
          </p:cNvPr>
          <p:cNvCxnSpPr/>
          <p:nvPr/>
        </p:nvCxnSpPr>
        <p:spPr>
          <a:xfrm>
            <a:off x="7198978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菱形 16">
            <a:extLst>
              <a:ext uri="{FF2B5EF4-FFF2-40B4-BE49-F238E27FC236}">
                <a16:creationId xmlns:a16="http://schemas.microsoft.com/office/drawing/2014/main" xmlns="" id="{030F77EB-E91C-4C4A-96D8-92EDCBE4F2E0}"/>
              </a:ext>
            </a:extLst>
          </p:cNvPr>
          <p:cNvSpPr/>
          <p:nvPr/>
        </p:nvSpPr>
        <p:spPr>
          <a:xfrm>
            <a:off x="1672367" y="3247283"/>
            <a:ext cx="2213001" cy="221380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菱形 19">
            <a:extLst>
              <a:ext uri="{FF2B5EF4-FFF2-40B4-BE49-F238E27FC236}">
                <a16:creationId xmlns:a16="http://schemas.microsoft.com/office/drawing/2014/main" xmlns="" id="{D13C68DE-E048-464E-9C06-F4BF0FA7534A}"/>
              </a:ext>
            </a:extLst>
          </p:cNvPr>
          <p:cNvSpPr/>
          <p:nvPr/>
        </p:nvSpPr>
        <p:spPr>
          <a:xfrm>
            <a:off x="3892837" y="2442266"/>
            <a:ext cx="2213001" cy="221380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0ED57267-80D1-490C-825F-BD24F35D1CF9}"/>
              </a:ext>
            </a:extLst>
          </p:cNvPr>
          <p:cNvSpPr/>
          <p:nvPr/>
        </p:nvSpPr>
        <p:spPr>
          <a:xfrm>
            <a:off x="6107213" y="3247283"/>
            <a:ext cx="2213001" cy="2213802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4A6176CD-B587-4C45-9605-CFCC6D6F15FB}"/>
              </a:ext>
            </a:extLst>
          </p:cNvPr>
          <p:cNvSpPr/>
          <p:nvPr/>
        </p:nvSpPr>
        <p:spPr>
          <a:xfrm>
            <a:off x="8321591" y="2442266"/>
            <a:ext cx="2213001" cy="2213802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" name="TextBox 60">
            <a:extLst>
              <a:ext uri="{FF2B5EF4-FFF2-40B4-BE49-F238E27FC236}">
                <a16:creationId xmlns:a16="http://schemas.microsoft.com/office/drawing/2014/main" xmlns="" id="{BAA193E4-E573-49C3-8FC1-2AB3857CD65C}"/>
              </a:ext>
            </a:extLst>
          </p:cNvPr>
          <p:cNvSpPr txBox="1"/>
          <p:nvPr/>
        </p:nvSpPr>
        <p:spPr>
          <a:xfrm>
            <a:off x="1938688" y="56336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:a16="http://schemas.microsoft.com/office/drawing/2014/main" xmlns="" id="{6AF79A5F-F77F-4056-B30C-EC7BED395754}"/>
              </a:ext>
            </a:extLst>
          </p:cNvPr>
          <p:cNvSpPr txBox="1"/>
          <p:nvPr/>
        </p:nvSpPr>
        <p:spPr>
          <a:xfrm>
            <a:off x="1549624" y="605231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grpSp>
        <p:nvGrpSpPr>
          <p:cNvPr id="33" name="Group 107">
            <a:extLst>
              <a:ext uri="{FF2B5EF4-FFF2-40B4-BE49-F238E27FC236}">
                <a16:creationId xmlns:a16="http://schemas.microsoft.com/office/drawing/2014/main" xmlns="" id="{A7620F3E-E636-417C-9662-47AC6611D3E9}"/>
              </a:ext>
            </a:extLst>
          </p:cNvPr>
          <p:cNvGrpSpPr/>
          <p:nvPr/>
        </p:nvGrpSpPr>
        <p:grpSpPr>
          <a:xfrm>
            <a:off x="2375780" y="3882159"/>
            <a:ext cx="824903" cy="773909"/>
            <a:chOff x="3919538" y="1693863"/>
            <a:chExt cx="436563" cy="409575"/>
          </a:xfrm>
          <a:solidFill>
            <a:schemeClr val="bg1"/>
          </a:solidFill>
        </p:grpSpPr>
        <p:sp>
          <p:nvSpPr>
            <p:cNvPr id="34" name="Freeform: Shape 108">
              <a:extLst>
                <a:ext uri="{FF2B5EF4-FFF2-40B4-BE49-F238E27FC236}">
                  <a16:creationId xmlns:a16="http://schemas.microsoft.com/office/drawing/2014/main" xmlns="" id="{3D35B8FB-C924-4484-BBEF-63C872345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1693863"/>
              <a:ext cx="436563" cy="409575"/>
            </a:xfrm>
            <a:custGeom>
              <a:avLst/>
              <a:gdLst/>
              <a:ahLst/>
              <a:cxnLst>
                <a:cxn ang="0">
                  <a:pos x="107" y="24"/>
                </a:cxn>
                <a:cxn ang="0">
                  <a:pos x="112" y="19"/>
                </a:cxn>
                <a:cxn ang="0">
                  <a:pos x="93" y="10"/>
                </a:cxn>
                <a:cxn ang="0">
                  <a:pos x="90" y="0"/>
                </a:cxn>
                <a:cxn ang="0">
                  <a:pos x="73" y="10"/>
                </a:cxn>
                <a:cxn ang="0">
                  <a:pos x="56" y="13"/>
                </a:cxn>
                <a:cxn ang="0">
                  <a:pos x="14" y="95"/>
                </a:cxn>
                <a:cxn ang="0">
                  <a:pos x="98" y="63"/>
                </a:cxn>
                <a:cxn ang="0">
                  <a:pos x="107" y="44"/>
                </a:cxn>
                <a:cxn ang="0">
                  <a:pos x="107" y="44"/>
                </a:cxn>
                <a:cxn ang="0">
                  <a:pos x="116" y="26"/>
                </a:cxn>
                <a:cxn ang="0">
                  <a:pos x="27" y="80"/>
                </a:cxn>
                <a:cxn ang="0">
                  <a:pos x="28" y="39"/>
                </a:cxn>
                <a:cxn ang="0">
                  <a:pos x="46" y="38"/>
                </a:cxn>
                <a:cxn ang="0">
                  <a:pos x="17" y="30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22" y="82"/>
                </a:cxn>
                <a:cxn ang="0">
                  <a:pos x="24" y="86"/>
                </a:cxn>
                <a:cxn ang="0">
                  <a:pos x="46" y="81"/>
                </a:cxn>
                <a:cxn ang="0">
                  <a:pos x="51" y="18"/>
                </a:cxn>
                <a:cxn ang="0">
                  <a:pos x="51" y="18"/>
                </a:cxn>
                <a:cxn ang="0">
                  <a:pos x="59" y="44"/>
                </a:cxn>
                <a:cxn ang="0">
                  <a:pos x="54" y="52"/>
                </a:cxn>
                <a:cxn ang="0">
                  <a:pos x="50" y="61"/>
                </a:cxn>
                <a:cxn ang="0">
                  <a:pos x="69" y="61"/>
                </a:cxn>
                <a:cxn ang="0">
                  <a:pos x="70" y="80"/>
                </a:cxn>
                <a:cxn ang="0">
                  <a:pos x="51" y="81"/>
                </a:cxn>
                <a:cxn ang="0">
                  <a:pos x="79" y="92"/>
                </a:cxn>
                <a:cxn ang="0">
                  <a:pos x="79" y="92"/>
                </a:cxn>
                <a:cxn ang="0">
                  <a:pos x="90" y="67"/>
                </a:cxn>
                <a:cxn ang="0">
                  <a:pos x="105" y="39"/>
                </a:cxn>
                <a:cxn ang="0">
                  <a:pos x="103" y="40"/>
                </a:cxn>
                <a:cxn ang="0">
                  <a:pos x="103" y="42"/>
                </a:cxn>
                <a:cxn ang="0">
                  <a:pos x="107" y="50"/>
                </a:cxn>
                <a:cxn ang="0">
                  <a:pos x="92" y="53"/>
                </a:cxn>
                <a:cxn ang="0">
                  <a:pos x="88" y="63"/>
                </a:cxn>
                <a:cxn ang="0">
                  <a:pos x="75" y="56"/>
                </a:cxn>
                <a:cxn ang="0">
                  <a:pos x="70" y="53"/>
                </a:cxn>
                <a:cxn ang="0">
                  <a:pos x="64" y="43"/>
                </a:cxn>
                <a:cxn ang="0">
                  <a:pos x="63" y="42"/>
                </a:cxn>
                <a:cxn ang="0">
                  <a:pos x="54" y="39"/>
                </a:cxn>
                <a:cxn ang="0">
                  <a:pos x="63" y="27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64" y="24"/>
                </a:cxn>
                <a:cxn ang="0">
                  <a:pos x="70" y="14"/>
                </a:cxn>
                <a:cxn ang="0">
                  <a:pos x="75" y="14"/>
                </a:cxn>
                <a:cxn ang="0">
                  <a:pos x="88" y="5"/>
                </a:cxn>
                <a:cxn ang="0">
                  <a:pos x="89" y="13"/>
                </a:cxn>
                <a:cxn ang="0">
                  <a:pos x="100" y="10"/>
                </a:cxn>
                <a:cxn ang="0">
                  <a:pos x="102" y="24"/>
                </a:cxn>
                <a:cxn ang="0">
                  <a:pos x="102" y="26"/>
                </a:cxn>
                <a:cxn ang="0">
                  <a:pos x="112" y="39"/>
                </a:cxn>
              </a:cxnLst>
              <a:rect l="0" t="0" r="r" b="b"/>
              <a:pathLst>
                <a:path w="116" h="109">
                  <a:moveTo>
                    <a:pt x="114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8"/>
                    <a:pt x="113" y="16"/>
                    <a:pt x="112" y="1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99" y="4"/>
                    <a:pt x="98" y="5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1"/>
                    <a:pt x="92" y="0"/>
                    <a:pt x="9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3" y="1"/>
                    <a:pt x="73" y="2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5" y="4"/>
                    <a:pt x="64" y="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2"/>
                    <a:pt x="51" y="12"/>
                    <a:pt x="48" y="12"/>
                  </a:cubicBezTo>
                  <a:cubicBezTo>
                    <a:pt x="35" y="12"/>
                    <a:pt x="23" y="18"/>
                    <a:pt x="14" y="26"/>
                  </a:cubicBezTo>
                  <a:cubicBezTo>
                    <a:pt x="5" y="35"/>
                    <a:pt x="0" y="47"/>
                    <a:pt x="0" y="61"/>
                  </a:cubicBezTo>
                  <a:cubicBezTo>
                    <a:pt x="0" y="74"/>
                    <a:pt x="5" y="86"/>
                    <a:pt x="14" y="95"/>
                  </a:cubicBezTo>
                  <a:cubicBezTo>
                    <a:pt x="23" y="104"/>
                    <a:pt x="35" y="109"/>
                    <a:pt x="48" y="109"/>
                  </a:cubicBezTo>
                  <a:cubicBezTo>
                    <a:pt x="62" y="109"/>
                    <a:pt x="74" y="104"/>
                    <a:pt x="83" y="95"/>
                  </a:cubicBezTo>
                  <a:cubicBezTo>
                    <a:pt x="91" y="87"/>
                    <a:pt x="97" y="75"/>
                    <a:pt x="97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100" y="64"/>
                    <a:pt x="101" y="6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3" y="51"/>
                    <a:pt x="113" y="50"/>
                    <a:pt x="112" y="49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5" y="44"/>
                    <a:pt x="116" y="42"/>
                    <a:pt x="116" y="4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5"/>
                    <a:pt x="115" y="24"/>
                    <a:pt x="114" y="24"/>
                  </a:cubicBezTo>
                  <a:close/>
                  <a:moveTo>
                    <a:pt x="46" y="61"/>
                  </a:moveTo>
                  <a:cubicBezTo>
                    <a:pt x="46" y="66"/>
                    <a:pt x="46" y="71"/>
                    <a:pt x="46" y="76"/>
                  </a:cubicBezTo>
                  <a:cubicBezTo>
                    <a:pt x="40" y="77"/>
                    <a:pt x="33" y="78"/>
                    <a:pt x="27" y="80"/>
                  </a:cubicBezTo>
                  <a:cubicBezTo>
                    <a:pt x="24" y="74"/>
                    <a:pt x="23" y="68"/>
                    <a:pt x="24" y="62"/>
                  </a:cubicBezTo>
                  <a:cubicBezTo>
                    <a:pt x="31" y="61"/>
                    <a:pt x="38" y="61"/>
                    <a:pt x="46" y="61"/>
                  </a:cubicBezTo>
                  <a:close/>
                  <a:moveTo>
                    <a:pt x="24" y="57"/>
                  </a:moveTo>
                  <a:cubicBezTo>
                    <a:pt x="24" y="51"/>
                    <a:pt x="26" y="45"/>
                    <a:pt x="28" y="39"/>
                  </a:cubicBezTo>
                  <a:cubicBezTo>
                    <a:pt x="34" y="41"/>
                    <a:pt x="40" y="42"/>
                    <a:pt x="46" y="43"/>
                  </a:cubicBezTo>
                  <a:cubicBezTo>
                    <a:pt x="46" y="47"/>
                    <a:pt x="46" y="52"/>
                    <a:pt x="46" y="56"/>
                  </a:cubicBezTo>
                  <a:cubicBezTo>
                    <a:pt x="38" y="56"/>
                    <a:pt x="31" y="56"/>
                    <a:pt x="24" y="57"/>
                  </a:cubicBezTo>
                  <a:close/>
                  <a:moveTo>
                    <a:pt x="46" y="38"/>
                  </a:moveTo>
                  <a:cubicBezTo>
                    <a:pt x="41" y="38"/>
                    <a:pt x="36" y="37"/>
                    <a:pt x="30" y="35"/>
                  </a:cubicBezTo>
                  <a:cubicBezTo>
                    <a:pt x="34" y="28"/>
                    <a:pt x="40" y="22"/>
                    <a:pt x="46" y="19"/>
                  </a:cubicBezTo>
                  <a:cubicBezTo>
                    <a:pt x="46" y="25"/>
                    <a:pt x="46" y="31"/>
                    <a:pt x="46" y="38"/>
                  </a:cubicBezTo>
                  <a:close/>
                  <a:moveTo>
                    <a:pt x="17" y="30"/>
                  </a:moveTo>
                  <a:cubicBezTo>
                    <a:pt x="23" y="24"/>
                    <a:pt x="30" y="20"/>
                    <a:pt x="38" y="18"/>
                  </a:cubicBezTo>
                  <a:cubicBezTo>
                    <a:pt x="33" y="22"/>
                    <a:pt x="29" y="28"/>
                    <a:pt x="26" y="34"/>
                  </a:cubicBezTo>
                  <a:cubicBezTo>
                    <a:pt x="23" y="32"/>
                    <a:pt x="20" y="31"/>
                    <a:pt x="17" y="30"/>
                  </a:cubicBezTo>
                  <a:close/>
                  <a:moveTo>
                    <a:pt x="14" y="34"/>
                  </a:moveTo>
                  <a:cubicBezTo>
                    <a:pt x="17" y="35"/>
                    <a:pt x="21" y="37"/>
                    <a:pt x="24" y="38"/>
                  </a:cubicBezTo>
                  <a:cubicBezTo>
                    <a:pt x="21" y="44"/>
                    <a:pt x="19" y="50"/>
                    <a:pt x="19" y="57"/>
                  </a:cubicBezTo>
                  <a:cubicBezTo>
                    <a:pt x="14" y="57"/>
                    <a:pt x="9" y="58"/>
                    <a:pt x="5" y="58"/>
                  </a:cubicBezTo>
                  <a:cubicBezTo>
                    <a:pt x="5" y="49"/>
                    <a:pt x="9" y="40"/>
                    <a:pt x="14" y="34"/>
                  </a:cubicBezTo>
                  <a:close/>
                  <a:moveTo>
                    <a:pt x="13" y="86"/>
                  </a:moveTo>
                  <a:cubicBezTo>
                    <a:pt x="8" y="80"/>
                    <a:pt x="5" y="72"/>
                    <a:pt x="5" y="63"/>
                  </a:cubicBezTo>
                  <a:cubicBezTo>
                    <a:pt x="9" y="63"/>
                    <a:pt x="14" y="62"/>
                    <a:pt x="19" y="62"/>
                  </a:cubicBezTo>
                  <a:cubicBezTo>
                    <a:pt x="19" y="69"/>
                    <a:pt x="20" y="75"/>
                    <a:pt x="22" y="82"/>
                  </a:cubicBezTo>
                  <a:cubicBezTo>
                    <a:pt x="19" y="83"/>
                    <a:pt x="16" y="85"/>
                    <a:pt x="13" y="86"/>
                  </a:cubicBezTo>
                  <a:close/>
                  <a:moveTo>
                    <a:pt x="17" y="92"/>
                  </a:moveTo>
                  <a:cubicBezTo>
                    <a:pt x="17" y="91"/>
                    <a:pt x="16" y="91"/>
                    <a:pt x="16" y="90"/>
                  </a:cubicBezTo>
                  <a:cubicBezTo>
                    <a:pt x="19" y="89"/>
                    <a:pt x="21" y="87"/>
                    <a:pt x="24" y="86"/>
                  </a:cubicBezTo>
                  <a:cubicBezTo>
                    <a:pt x="27" y="93"/>
                    <a:pt x="32" y="99"/>
                    <a:pt x="38" y="103"/>
                  </a:cubicBezTo>
                  <a:cubicBezTo>
                    <a:pt x="30" y="101"/>
                    <a:pt x="23" y="97"/>
                    <a:pt x="17" y="92"/>
                  </a:cubicBezTo>
                  <a:close/>
                  <a:moveTo>
                    <a:pt x="29" y="85"/>
                  </a:moveTo>
                  <a:cubicBezTo>
                    <a:pt x="35" y="83"/>
                    <a:pt x="40" y="82"/>
                    <a:pt x="46" y="81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9"/>
                    <a:pt x="46" y="96"/>
                    <a:pt x="46" y="103"/>
                  </a:cubicBezTo>
                  <a:cubicBezTo>
                    <a:pt x="38" y="98"/>
                    <a:pt x="32" y="92"/>
                    <a:pt x="29" y="85"/>
                  </a:cubicBezTo>
                  <a:close/>
                  <a:moveTo>
                    <a:pt x="51" y="18"/>
                  </a:moveTo>
                  <a:cubicBezTo>
                    <a:pt x="53" y="20"/>
                    <a:pt x="56" y="22"/>
                    <a:pt x="58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2"/>
                    <a:pt x="51" y="20"/>
                    <a:pt x="51" y="18"/>
                  </a:cubicBezTo>
                  <a:close/>
                  <a:moveTo>
                    <a:pt x="50" y="43"/>
                  </a:moveTo>
                  <a:cubicBezTo>
                    <a:pt x="51" y="43"/>
                    <a:pt x="51" y="44"/>
                    <a:pt x="51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3" y="51"/>
                    <a:pt x="54" y="52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6"/>
                    <a:pt x="53" y="56"/>
                    <a:pt x="50" y="56"/>
                  </a:cubicBezTo>
                  <a:cubicBezTo>
                    <a:pt x="50" y="52"/>
                    <a:pt x="50" y="48"/>
                    <a:pt x="50" y="43"/>
                  </a:cubicBezTo>
                  <a:close/>
                  <a:moveTo>
                    <a:pt x="50" y="61"/>
                  </a:moveTo>
                  <a:cubicBezTo>
                    <a:pt x="55" y="61"/>
                    <a:pt x="59" y="61"/>
                    <a:pt x="63" y="61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4"/>
                    <a:pt x="67" y="64"/>
                    <a:pt x="68" y="63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2"/>
                    <a:pt x="72" y="62"/>
                    <a:pt x="73" y="62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6"/>
                  </a:cubicBezTo>
                  <a:cubicBezTo>
                    <a:pt x="73" y="71"/>
                    <a:pt x="72" y="75"/>
                    <a:pt x="70" y="80"/>
                  </a:cubicBezTo>
                  <a:cubicBezTo>
                    <a:pt x="64" y="78"/>
                    <a:pt x="57" y="77"/>
                    <a:pt x="51" y="76"/>
                  </a:cubicBezTo>
                  <a:cubicBezTo>
                    <a:pt x="51" y="71"/>
                    <a:pt x="50" y="66"/>
                    <a:pt x="50" y="61"/>
                  </a:cubicBezTo>
                  <a:close/>
                  <a:moveTo>
                    <a:pt x="51" y="83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7" y="81"/>
                    <a:pt x="62" y="82"/>
                    <a:pt x="68" y="84"/>
                  </a:cubicBezTo>
                  <a:cubicBezTo>
                    <a:pt x="65" y="92"/>
                    <a:pt x="59" y="98"/>
                    <a:pt x="51" y="103"/>
                  </a:cubicBezTo>
                  <a:cubicBezTo>
                    <a:pt x="51" y="96"/>
                    <a:pt x="51" y="89"/>
                    <a:pt x="51" y="83"/>
                  </a:cubicBezTo>
                  <a:close/>
                  <a:moveTo>
                    <a:pt x="79" y="92"/>
                  </a:moveTo>
                  <a:cubicBezTo>
                    <a:pt x="74" y="97"/>
                    <a:pt x="67" y="101"/>
                    <a:pt x="59" y="103"/>
                  </a:cubicBezTo>
                  <a:cubicBezTo>
                    <a:pt x="65" y="98"/>
                    <a:pt x="70" y="92"/>
                    <a:pt x="73" y="86"/>
                  </a:cubicBezTo>
                  <a:cubicBezTo>
                    <a:pt x="76" y="87"/>
                    <a:pt x="78" y="88"/>
                    <a:pt x="81" y="90"/>
                  </a:cubicBezTo>
                  <a:cubicBezTo>
                    <a:pt x="80" y="91"/>
                    <a:pt x="80" y="91"/>
                    <a:pt x="79" y="92"/>
                  </a:cubicBezTo>
                  <a:close/>
                  <a:moveTo>
                    <a:pt x="84" y="86"/>
                  </a:moveTo>
                  <a:cubicBezTo>
                    <a:pt x="81" y="84"/>
                    <a:pt x="78" y="83"/>
                    <a:pt x="75" y="82"/>
                  </a:cubicBezTo>
                  <a:cubicBezTo>
                    <a:pt x="76" y="77"/>
                    <a:pt x="77" y="72"/>
                    <a:pt x="78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2" y="67"/>
                  </a:cubicBezTo>
                  <a:cubicBezTo>
                    <a:pt x="91" y="74"/>
                    <a:pt x="88" y="81"/>
                    <a:pt x="84" y="86"/>
                  </a:cubicBezTo>
                  <a:close/>
                  <a:moveTo>
                    <a:pt x="112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3" y="39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2" y="43"/>
                  </a:cubicBezTo>
                  <a:cubicBezTo>
                    <a:pt x="101" y="44"/>
                    <a:pt x="101" y="45"/>
                    <a:pt x="102" y="46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4" y="52"/>
                    <a:pt x="93" y="52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1" y="53"/>
                    <a:pt x="91" y="53"/>
                  </a:cubicBezTo>
                  <a:cubicBezTo>
                    <a:pt x="90" y="53"/>
                    <a:pt x="90" y="54"/>
                    <a:pt x="90" y="54"/>
                  </a:cubicBezTo>
                  <a:cubicBezTo>
                    <a:pt x="89" y="54"/>
                    <a:pt x="88" y="55"/>
                    <a:pt x="88" y="5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5"/>
                    <a:pt x="77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5" y="54"/>
                    <a:pt x="75" y="53"/>
                  </a:cubicBezTo>
                  <a:cubicBezTo>
                    <a:pt x="74" y="53"/>
                    <a:pt x="74" y="53"/>
                    <a:pt x="73" y="53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5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2" y="40"/>
                    <a:pt x="61" y="39"/>
                    <a:pt x="60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4" y="24"/>
                  </a:cubicBezTo>
                  <a:cubicBezTo>
                    <a:pt x="64" y="23"/>
                    <a:pt x="64" y="22"/>
                    <a:pt x="63" y="21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1" y="15"/>
                    <a:pt x="72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4"/>
                    <a:pt x="74" y="14"/>
                    <a:pt x="75" y="14"/>
                  </a:cubicBezTo>
                  <a:cubicBezTo>
                    <a:pt x="75" y="14"/>
                    <a:pt x="75" y="14"/>
                    <a:pt x="76" y="14"/>
                  </a:cubicBezTo>
                  <a:cubicBezTo>
                    <a:pt x="77" y="13"/>
                    <a:pt x="78" y="12"/>
                    <a:pt x="78" y="11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3"/>
                    <a:pt x="89" y="13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4"/>
                    <a:pt x="90" y="14"/>
                    <a:pt x="91" y="14"/>
                  </a:cubicBezTo>
                  <a:cubicBezTo>
                    <a:pt x="91" y="14"/>
                    <a:pt x="92" y="14"/>
                    <a:pt x="92" y="15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1" y="22"/>
                    <a:pt x="101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3" y="26"/>
                    <a:pt x="103" y="26"/>
                    <a:pt x="103" y="27"/>
                  </a:cubicBezTo>
                  <a:cubicBezTo>
                    <a:pt x="103" y="28"/>
                    <a:pt x="104" y="29"/>
                    <a:pt x="105" y="29"/>
                  </a:cubicBezTo>
                  <a:cubicBezTo>
                    <a:pt x="112" y="29"/>
                    <a:pt x="112" y="29"/>
                    <a:pt x="112" y="29"/>
                  </a:cubicBezTo>
                  <a:lnTo>
                    <a:pt x="11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09">
              <a:extLst>
                <a:ext uri="{FF2B5EF4-FFF2-40B4-BE49-F238E27FC236}">
                  <a16:creationId xmlns:a16="http://schemas.microsoft.com/office/drawing/2014/main" xmlns="" id="{0C9DE73F-3C3B-4D41-889F-39EAE8050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238" y="1776413"/>
              <a:ext cx="90488" cy="857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3"/>
                </a:cxn>
                <a:cxn ang="0">
                  <a:pos x="0" y="12"/>
                </a:cxn>
                <a:cxn ang="0">
                  <a:pos x="3" y="20"/>
                </a:cxn>
                <a:cxn ang="0">
                  <a:pos x="12" y="23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20" y="3"/>
                </a:cxn>
                <a:cxn ang="0">
                  <a:pos x="12" y="0"/>
                </a:cxn>
                <a:cxn ang="0">
                  <a:pos x="17" y="17"/>
                </a:cxn>
                <a:cxn ang="0">
                  <a:pos x="12" y="19"/>
                </a:cxn>
                <a:cxn ang="0">
                  <a:pos x="7" y="17"/>
                </a:cxn>
                <a:cxn ang="0">
                  <a:pos x="5" y="12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7" y="7"/>
                </a:cxn>
                <a:cxn ang="0">
                  <a:pos x="19" y="12"/>
                </a:cxn>
                <a:cxn ang="0">
                  <a:pos x="17" y="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8" y="0"/>
                    <a:pt x="6" y="1"/>
                    <a:pt x="3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6" y="22"/>
                    <a:pt x="8" y="23"/>
                    <a:pt x="12" y="23"/>
                  </a:cubicBezTo>
                  <a:cubicBezTo>
                    <a:pt x="15" y="23"/>
                    <a:pt x="18" y="22"/>
                    <a:pt x="20" y="20"/>
                  </a:cubicBezTo>
                  <a:cubicBezTo>
                    <a:pt x="22" y="18"/>
                    <a:pt x="24" y="15"/>
                    <a:pt x="24" y="12"/>
                  </a:cubicBezTo>
                  <a:cubicBezTo>
                    <a:pt x="24" y="8"/>
                    <a:pt x="22" y="5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lose/>
                  <a:moveTo>
                    <a:pt x="17" y="17"/>
                  </a:moveTo>
                  <a:cubicBezTo>
                    <a:pt x="15" y="18"/>
                    <a:pt x="14" y="19"/>
                    <a:pt x="12" y="19"/>
                  </a:cubicBezTo>
                  <a:cubicBezTo>
                    <a:pt x="10" y="19"/>
                    <a:pt x="8" y="18"/>
                    <a:pt x="7" y="17"/>
                  </a:cubicBezTo>
                  <a:cubicBezTo>
                    <a:pt x="6" y="15"/>
                    <a:pt x="5" y="14"/>
                    <a:pt x="5" y="12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8" y="5"/>
                    <a:pt x="10" y="5"/>
                    <a:pt x="12" y="5"/>
                  </a:cubicBezTo>
                  <a:cubicBezTo>
                    <a:pt x="14" y="5"/>
                    <a:pt x="15" y="5"/>
                    <a:pt x="17" y="7"/>
                  </a:cubicBezTo>
                  <a:cubicBezTo>
                    <a:pt x="18" y="8"/>
                    <a:pt x="19" y="10"/>
                    <a:pt x="19" y="12"/>
                  </a:cubicBezTo>
                  <a:cubicBezTo>
                    <a:pt x="19" y="14"/>
                    <a:pt x="18" y="15"/>
                    <a:pt x="1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10">
              <a:extLst>
                <a:ext uri="{FF2B5EF4-FFF2-40B4-BE49-F238E27FC236}">
                  <a16:creationId xmlns:a16="http://schemas.microsoft.com/office/drawing/2014/main" xmlns="" id="{8159BCE6-5599-4E28-8FE8-03AAA11DE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1" y="1795463"/>
              <a:ext cx="3175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Group 111">
            <a:extLst>
              <a:ext uri="{FF2B5EF4-FFF2-40B4-BE49-F238E27FC236}">
                <a16:creationId xmlns:a16="http://schemas.microsoft.com/office/drawing/2014/main" xmlns="" id="{8A00CFC8-8249-48B5-8D69-AA77283991BD}"/>
              </a:ext>
            </a:extLst>
          </p:cNvPr>
          <p:cNvGrpSpPr/>
          <p:nvPr/>
        </p:nvGrpSpPr>
        <p:grpSpPr>
          <a:xfrm>
            <a:off x="4610212" y="3216340"/>
            <a:ext cx="821902" cy="653920"/>
            <a:chOff x="4814888" y="1727201"/>
            <a:chExt cx="434975" cy="346075"/>
          </a:xfrm>
          <a:solidFill>
            <a:schemeClr val="bg1"/>
          </a:solidFill>
        </p:grpSpPr>
        <p:sp>
          <p:nvSpPr>
            <p:cNvPr id="38" name="Freeform: Shape 112">
              <a:extLst>
                <a:ext uri="{FF2B5EF4-FFF2-40B4-BE49-F238E27FC236}">
                  <a16:creationId xmlns:a16="http://schemas.microsoft.com/office/drawing/2014/main" xmlns="" id="{B34F8211-8F7B-4D1B-A58E-AB3578186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1727201"/>
              <a:ext cx="434975" cy="346075"/>
            </a:xfrm>
            <a:custGeom>
              <a:avLst/>
              <a:gdLst/>
              <a:ahLst/>
              <a:cxnLst>
                <a:cxn ang="0">
                  <a:pos x="78" y="17"/>
                </a:cxn>
                <a:cxn ang="0">
                  <a:pos x="0" y="30"/>
                </a:cxn>
                <a:cxn ang="0">
                  <a:pos x="5" y="72"/>
                </a:cxn>
                <a:cxn ang="0">
                  <a:pos x="38" y="60"/>
                </a:cxn>
                <a:cxn ang="0">
                  <a:pos x="77" y="77"/>
                </a:cxn>
                <a:cxn ang="0">
                  <a:pos x="108" y="91"/>
                </a:cxn>
                <a:cxn ang="0">
                  <a:pos x="106" y="66"/>
                </a:cxn>
                <a:cxn ang="0">
                  <a:pos x="34" y="47"/>
                </a:cxn>
                <a:cxn ang="0">
                  <a:pos x="34" y="48"/>
                </a:cxn>
                <a:cxn ang="0">
                  <a:pos x="34" y="48"/>
                </a:cxn>
                <a:cxn ang="0">
                  <a:pos x="13" y="47"/>
                </a:cxn>
                <a:cxn ang="0">
                  <a:pos x="4" y="30"/>
                </a:cxn>
                <a:cxn ang="0">
                  <a:pos x="72" y="17"/>
                </a:cxn>
                <a:cxn ang="0">
                  <a:pos x="71" y="17"/>
                </a:cxn>
                <a:cxn ang="0">
                  <a:pos x="71" y="17"/>
                </a:cxn>
                <a:cxn ang="0">
                  <a:pos x="70" y="17"/>
                </a:cxn>
                <a:cxn ang="0">
                  <a:pos x="69" y="17"/>
                </a:cxn>
                <a:cxn ang="0">
                  <a:pos x="68" y="17"/>
                </a:cxn>
                <a:cxn ang="0">
                  <a:pos x="67" y="17"/>
                </a:cxn>
                <a:cxn ang="0">
                  <a:pos x="66" y="17"/>
                </a:cxn>
                <a:cxn ang="0">
                  <a:pos x="65" y="17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3" y="18"/>
                </a:cxn>
                <a:cxn ang="0">
                  <a:pos x="62" y="18"/>
                </a:cxn>
                <a:cxn ang="0">
                  <a:pos x="61" y="18"/>
                </a:cxn>
                <a:cxn ang="0">
                  <a:pos x="60" y="19"/>
                </a:cxn>
                <a:cxn ang="0">
                  <a:pos x="59" y="19"/>
                </a:cxn>
                <a:cxn ang="0">
                  <a:pos x="58" y="19"/>
                </a:cxn>
                <a:cxn ang="0">
                  <a:pos x="58" y="19"/>
                </a:cxn>
                <a:cxn ang="0">
                  <a:pos x="57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55" y="21"/>
                </a:cxn>
                <a:cxn ang="0">
                  <a:pos x="54" y="21"/>
                </a:cxn>
                <a:cxn ang="0">
                  <a:pos x="53" y="21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1" y="22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9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7" y="25"/>
                </a:cxn>
                <a:cxn ang="0">
                  <a:pos x="46" y="25"/>
                </a:cxn>
                <a:cxn ang="0">
                  <a:pos x="102" y="66"/>
                </a:cxn>
                <a:cxn ang="0">
                  <a:pos x="77" y="72"/>
                </a:cxn>
                <a:cxn ang="0">
                  <a:pos x="49" y="65"/>
                </a:cxn>
                <a:cxn ang="0">
                  <a:pos x="41" y="57"/>
                </a:cxn>
                <a:cxn ang="0">
                  <a:pos x="38" y="47"/>
                </a:cxn>
                <a:cxn ang="0">
                  <a:pos x="75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109" y="56"/>
                </a:cxn>
              </a:cxnLst>
              <a:rect l="0" t="0" r="r" b="b"/>
              <a:pathLst>
                <a:path w="116" h="92">
                  <a:moveTo>
                    <a:pt x="113" y="58"/>
                  </a:moveTo>
                  <a:cubicBezTo>
                    <a:pt x="115" y="54"/>
                    <a:pt x="116" y="51"/>
                    <a:pt x="116" y="47"/>
                  </a:cubicBezTo>
                  <a:cubicBezTo>
                    <a:pt x="116" y="38"/>
                    <a:pt x="111" y="31"/>
                    <a:pt x="104" y="25"/>
                  </a:cubicBezTo>
                  <a:cubicBezTo>
                    <a:pt x="97" y="20"/>
                    <a:pt x="88" y="17"/>
                    <a:pt x="78" y="17"/>
                  </a:cubicBezTo>
                  <a:cubicBezTo>
                    <a:pt x="74" y="12"/>
                    <a:pt x="69" y="8"/>
                    <a:pt x="63" y="5"/>
                  </a:cubicBezTo>
                  <a:cubicBezTo>
                    <a:pt x="57" y="2"/>
                    <a:pt x="49" y="0"/>
                    <a:pt x="41" y="0"/>
                  </a:cubicBezTo>
                  <a:cubicBezTo>
                    <a:pt x="30" y="0"/>
                    <a:pt x="19" y="3"/>
                    <a:pt x="12" y="8"/>
                  </a:cubicBezTo>
                  <a:cubicBezTo>
                    <a:pt x="4" y="14"/>
                    <a:pt x="0" y="22"/>
                    <a:pt x="0" y="30"/>
                  </a:cubicBezTo>
                  <a:cubicBezTo>
                    <a:pt x="0" y="34"/>
                    <a:pt x="1" y="38"/>
                    <a:pt x="2" y="41"/>
                  </a:cubicBezTo>
                  <a:cubicBezTo>
                    <a:pt x="4" y="44"/>
                    <a:pt x="7" y="47"/>
                    <a:pt x="9" y="50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4" y="73"/>
                    <a:pt x="5" y="74"/>
                    <a:pt x="6" y="75"/>
                  </a:cubicBezTo>
                  <a:cubicBezTo>
                    <a:pt x="7" y="75"/>
                    <a:pt x="7" y="75"/>
                    <a:pt x="8" y="74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63"/>
                    <a:pt x="43" y="66"/>
                    <a:pt x="46" y="68"/>
                  </a:cubicBezTo>
                  <a:cubicBezTo>
                    <a:pt x="54" y="74"/>
                    <a:pt x="64" y="77"/>
                    <a:pt x="75" y="77"/>
                  </a:cubicBezTo>
                  <a:cubicBezTo>
                    <a:pt x="76" y="77"/>
                    <a:pt x="76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9" y="91"/>
                    <a:pt x="109" y="92"/>
                    <a:pt x="110" y="91"/>
                  </a:cubicBezTo>
                  <a:cubicBezTo>
                    <a:pt x="111" y="91"/>
                    <a:pt x="112" y="90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9" y="64"/>
                    <a:pt x="112" y="61"/>
                    <a:pt x="113" y="58"/>
                  </a:cubicBezTo>
                  <a:close/>
                  <a:moveTo>
                    <a:pt x="34" y="47"/>
                  </a:move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5" y="53"/>
                    <a:pt x="36" y="56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0" y="45"/>
                    <a:pt x="8" y="42"/>
                    <a:pt x="6" y="39"/>
                  </a:cubicBezTo>
                  <a:cubicBezTo>
                    <a:pt x="5" y="36"/>
                    <a:pt x="4" y="33"/>
                    <a:pt x="4" y="30"/>
                  </a:cubicBezTo>
                  <a:cubicBezTo>
                    <a:pt x="4" y="23"/>
                    <a:pt x="8" y="17"/>
                    <a:pt x="15" y="12"/>
                  </a:cubicBezTo>
                  <a:cubicBezTo>
                    <a:pt x="21" y="7"/>
                    <a:pt x="31" y="4"/>
                    <a:pt x="41" y="4"/>
                  </a:cubicBezTo>
                  <a:cubicBezTo>
                    <a:pt x="48" y="4"/>
                    <a:pt x="55" y="6"/>
                    <a:pt x="61" y="9"/>
                  </a:cubicBezTo>
                  <a:cubicBezTo>
                    <a:pt x="66" y="11"/>
                    <a:pt x="69" y="13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9" y="31"/>
                    <a:pt x="34" y="38"/>
                    <a:pt x="34" y="47"/>
                  </a:cubicBezTo>
                  <a:close/>
                  <a:moveTo>
                    <a:pt x="104" y="65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5"/>
                    <a:pt x="102" y="6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2"/>
                    <a:pt x="79" y="72"/>
                    <a:pt x="79" y="72"/>
                  </a:cubicBezTo>
                  <a:cubicBezTo>
                    <a:pt x="78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6" y="72"/>
                    <a:pt x="76" y="72"/>
                    <a:pt x="75" y="72"/>
                  </a:cubicBezTo>
                  <a:cubicBezTo>
                    <a:pt x="65" y="72"/>
                    <a:pt x="55" y="69"/>
                    <a:pt x="49" y="65"/>
                  </a:cubicBezTo>
                  <a:cubicBezTo>
                    <a:pt x="46" y="62"/>
                    <a:pt x="43" y="6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4"/>
                    <a:pt x="38" y="5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0"/>
                    <a:pt x="42" y="33"/>
                    <a:pt x="49" y="29"/>
                  </a:cubicBezTo>
                  <a:cubicBezTo>
                    <a:pt x="55" y="24"/>
                    <a:pt x="6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6" y="21"/>
                    <a:pt x="95" y="24"/>
                    <a:pt x="101" y="29"/>
                  </a:cubicBezTo>
                  <a:cubicBezTo>
                    <a:pt x="108" y="33"/>
                    <a:pt x="112" y="40"/>
                    <a:pt x="112" y="47"/>
                  </a:cubicBezTo>
                  <a:cubicBezTo>
                    <a:pt x="112" y="50"/>
                    <a:pt x="111" y="53"/>
                    <a:pt x="109" y="56"/>
                  </a:cubicBezTo>
                  <a:cubicBezTo>
                    <a:pt x="108" y="59"/>
                    <a:pt x="106" y="61"/>
                    <a:pt x="103" y="64"/>
                  </a:cubicBezTo>
                  <a:lnTo>
                    <a:pt x="104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13">
              <a:extLst>
                <a:ext uri="{FF2B5EF4-FFF2-40B4-BE49-F238E27FC236}">
                  <a16:creationId xmlns:a16="http://schemas.microsoft.com/office/drawing/2014/main" xmlns="" id="{40D2F2AC-EB9B-4BE7-A623-87D80D3C1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1873251"/>
              <a:ext cx="60325" cy="571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3" y="13"/>
                </a:cxn>
                <a:cxn ang="0">
                  <a:pos x="8" y="15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8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8"/>
                </a:cxn>
                <a:cxn ang="0">
                  <a:pos x="11" y="10"/>
                </a:cxn>
              </a:cxnLst>
              <a:rect l="0" t="0" r="r" b="b"/>
              <a:pathLst>
                <a:path w="16" h="15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6"/>
                    <a:pt x="15" y="4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4">
              <a:extLst>
                <a:ext uri="{FF2B5EF4-FFF2-40B4-BE49-F238E27FC236}">
                  <a16:creationId xmlns:a16="http://schemas.microsoft.com/office/drawing/2014/main" xmlns="" id="{4A7B9C10-6E6E-40B4-8C32-C479AD6B8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6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7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1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7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9" y="15"/>
                    <a:pt x="11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5">
              <a:extLst>
                <a:ext uri="{FF2B5EF4-FFF2-40B4-BE49-F238E27FC236}">
                  <a16:creationId xmlns:a16="http://schemas.microsoft.com/office/drawing/2014/main" xmlns="" id="{164438A9-B577-4FA4-90EA-C76121767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713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4" y="12"/>
                </a:cxn>
                <a:cxn ang="0">
                  <a:pos x="2" y="13"/>
                </a:cxn>
                <a:cxn ang="0">
                  <a:pos x="8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8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2"/>
                    <a:pt x="15" y="10"/>
                    <a:pt x="15" y="8"/>
                  </a:cubicBezTo>
                  <a:cubicBezTo>
                    <a:pt x="15" y="6"/>
                    <a:pt x="15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103">
            <a:extLst>
              <a:ext uri="{FF2B5EF4-FFF2-40B4-BE49-F238E27FC236}">
                <a16:creationId xmlns:a16="http://schemas.microsoft.com/office/drawing/2014/main" xmlns="" id="{898C58D1-CB1E-4216-B7DB-49FF111C7DEE}"/>
              </a:ext>
            </a:extLst>
          </p:cNvPr>
          <p:cNvGrpSpPr/>
          <p:nvPr/>
        </p:nvGrpSpPr>
        <p:grpSpPr>
          <a:xfrm>
            <a:off x="6902699" y="3935735"/>
            <a:ext cx="701916" cy="836897"/>
            <a:chOff x="5735638" y="1004888"/>
            <a:chExt cx="371475" cy="442913"/>
          </a:xfrm>
          <a:solidFill>
            <a:schemeClr val="bg1"/>
          </a:solidFill>
        </p:grpSpPr>
        <p:sp>
          <p:nvSpPr>
            <p:cNvPr id="43" name="Oval 104">
              <a:extLst>
                <a:ext uri="{FF2B5EF4-FFF2-40B4-BE49-F238E27FC236}">
                  <a16:creationId xmlns:a16="http://schemas.microsoft.com/office/drawing/2014/main" xmlns="" id="{575F44F2-0B21-4359-85CF-39A1EFCEB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463" y="1389063"/>
              <a:ext cx="2222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公众号：陈西设计之家。微信搜索即可">
              <a:extLst>
                <a:ext uri="{FF2B5EF4-FFF2-40B4-BE49-F238E27FC236}">
                  <a16:creationId xmlns:a16="http://schemas.microsoft.com/office/drawing/2014/main" xmlns="" id="{A4CC5DDA-1964-45BE-A3E2-7211CAD98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1169988"/>
              <a:ext cx="98425" cy="984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0" y="13"/>
                </a:cxn>
                <a:cxn ang="0">
                  <a:pos x="4" y="22"/>
                </a:cxn>
                <a:cxn ang="0">
                  <a:pos x="13" y="26"/>
                </a:cxn>
                <a:cxn ang="0">
                  <a:pos x="22" y="22"/>
                </a:cxn>
                <a:cxn ang="0">
                  <a:pos x="26" y="13"/>
                </a:cxn>
                <a:cxn ang="0">
                  <a:pos x="22" y="4"/>
                </a:cxn>
                <a:cxn ang="0">
                  <a:pos x="13" y="0"/>
                </a:cxn>
                <a:cxn ang="0">
                  <a:pos x="18" y="19"/>
                </a:cxn>
                <a:cxn ang="0">
                  <a:pos x="13" y="21"/>
                </a:cxn>
                <a:cxn ang="0">
                  <a:pos x="7" y="19"/>
                </a:cxn>
                <a:cxn ang="0">
                  <a:pos x="5" y="13"/>
                </a:cxn>
                <a:cxn ang="0">
                  <a:pos x="7" y="8"/>
                </a:cxn>
                <a:cxn ang="0">
                  <a:pos x="13" y="6"/>
                </a:cxn>
                <a:cxn ang="0">
                  <a:pos x="18" y="8"/>
                </a:cxn>
                <a:cxn ang="0">
                  <a:pos x="20" y="13"/>
                </a:cxn>
                <a:cxn ang="0">
                  <a:pos x="18" y="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9" y="0"/>
                    <a:pt x="6" y="2"/>
                    <a:pt x="4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5"/>
                    <a:pt x="9" y="26"/>
                    <a:pt x="13" y="26"/>
                  </a:cubicBezTo>
                  <a:cubicBezTo>
                    <a:pt x="16" y="26"/>
                    <a:pt x="20" y="25"/>
                    <a:pt x="22" y="22"/>
                  </a:cubicBezTo>
                  <a:cubicBezTo>
                    <a:pt x="24" y="20"/>
                    <a:pt x="26" y="17"/>
                    <a:pt x="26" y="13"/>
                  </a:cubicBezTo>
                  <a:cubicBezTo>
                    <a:pt x="26" y="10"/>
                    <a:pt x="24" y="6"/>
                    <a:pt x="22" y="4"/>
                  </a:cubicBezTo>
                  <a:cubicBezTo>
                    <a:pt x="20" y="2"/>
                    <a:pt x="16" y="0"/>
                    <a:pt x="13" y="0"/>
                  </a:cubicBezTo>
                  <a:close/>
                  <a:moveTo>
                    <a:pt x="18" y="19"/>
                  </a:moveTo>
                  <a:cubicBezTo>
                    <a:pt x="17" y="20"/>
                    <a:pt x="15" y="21"/>
                    <a:pt x="13" y="21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1"/>
                    <a:pt x="6" y="9"/>
                    <a:pt x="7" y="8"/>
                  </a:cubicBezTo>
                  <a:cubicBezTo>
                    <a:pt x="9" y="6"/>
                    <a:pt x="11" y="6"/>
                    <a:pt x="13" y="6"/>
                  </a:cubicBezTo>
                  <a:cubicBezTo>
                    <a:pt x="15" y="6"/>
                    <a:pt x="17" y="6"/>
                    <a:pt x="18" y="8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20" y="15"/>
                    <a:pt x="20" y="17"/>
                    <a:pt x="18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06">
              <a:extLst>
                <a:ext uri="{FF2B5EF4-FFF2-40B4-BE49-F238E27FC236}">
                  <a16:creationId xmlns:a16="http://schemas.microsoft.com/office/drawing/2014/main" xmlns="" id="{1CF879C8-4A06-4B29-B6DA-E4942C1B9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004888"/>
              <a:ext cx="371475" cy="442913"/>
            </a:xfrm>
            <a:custGeom>
              <a:avLst/>
              <a:gdLst/>
              <a:ahLst/>
              <a:cxnLst>
                <a:cxn ang="0">
                  <a:pos x="69" y="116"/>
                </a:cxn>
                <a:cxn ang="0">
                  <a:pos x="60" y="20"/>
                </a:cxn>
                <a:cxn ang="0">
                  <a:pos x="27" y="46"/>
                </a:cxn>
                <a:cxn ang="0">
                  <a:pos x="26" y="47"/>
                </a:cxn>
                <a:cxn ang="0">
                  <a:pos x="25" y="48"/>
                </a:cxn>
                <a:cxn ang="0">
                  <a:pos x="25" y="66"/>
                </a:cxn>
                <a:cxn ang="0">
                  <a:pos x="25" y="67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29" y="75"/>
                </a:cxn>
                <a:cxn ang="0">
                  <a:pos x="44" y="90"/>
                </a:cxn>
                <a:cxn ang="0">
                  <a:pos x="45" y="89"/>
                </a:cxn>
                <a:cxn ang="0">
                  <a:pos x="53" y="20"/>
                </a:cxn>
                <a:cxn ang="0">
                  <a:pos x="52" y="21"/>
                </a:cxn>
                <a:cxn ang="0">
                  <a:pos x="44" y="25"/>
                </a:cxn>
                <a:cxn ang="0">
                  <a:pos x="43" y="25"/>
                </a:cxn>
                <a:cxn ang="0">
                  <a:pos x="42" y="25"/>
                </a:cxn>
                <a:cxn ang="0">
                  <a:pos x="29" y="38"/>
                </a:cxn>
                <a:cxn ang="0">
                  <a:pos x="93" y="63"/>
                </a:cxn>
                <a:cxn ang="0">
                  <a:pos x="56" y="82"/>
                </a:cxn>
                <a:cxn ang="0">
                  <a:pos x="55" y="80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3" y="79"/>
                </a:cxn>
                <a:cxn ang="0">
                  <a:pos x="53" y="79"/>
                </a:cxn>
                <a:cxn ang="0">
                  <a:pos x="52" y="78"/>
                </a:cxn>
                <a:cxn ang="0">
                  <a:pos x="51" y="78"/>
                </a:cxn>
                <a:cxn ang="0">
                  <a:pos x="51" y="78"/>
                </a:cxn>
                <a:cxn ang="0">
                  <a:pos x="43" y="84"/>
                </a:cxn>
                <a:cxn ang="0">
                  <a:pos x="41" y="68"/>
                </a:cxn>
                <a:cxn ang="0">
                  <a:pos x="41" y="68"/>
                </a:cxn>
                <a:cxn ang="0">
                  <a:pos x="41" y="67"/>
                </a:cxn>
                <a:cxn ang="0">
                  <a:pos x="40" y="66"/>
                </a:cxn>
                <a:cxn ang="0">
                  <a:pos x="40" y="65"/>
                </a:cxn>
                <a:cxn ang="0">
                  <a:pos x="39" y="64"/>
                </a:cxn>
                <a:cxn ang="0">
                  <a:pos x="39" y="63"/>
                </a:cxn>
                <a:cxn ang="0">
                  <a:pos x="38" y="63"/>
                </a:cxn>
                <a:cxn ang="0">
                  <a:pos x="37" y="63"/>
                </a:cxn>
                <a:cxn ang="0">
                  <a:pos x="38" y="52"/>
                </a:cxn>
                <a:cxn ang="0">
                  <a:pos x="39" y="51"/>
                </a:cxn>
                <a:cxn ang="0">
                  <a:pos x="39" y="50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41" y="47"/>
                </a:cxn>
                <a:cxn ang="0">
                  <a:pos x="41" y="44"/>
                </a:cxn>
                <a:cxn ang="0">
                  <a:pos x="51" y="36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5" y="35"/>
                </a:cxn>
                <a:cxn ang="0">
                  <a:pos x="55" y="34"/>
                </a:cxn>
                <a:cxn ang="0">
                  <a:pos x="69" y="35"/>
                </a:cxn>
              </a:cxnLst>
              <a:rect l="0" t="0" r="r" b="b"/>
              <a:pathLst>
                <a:path w="99" h="118">
                  <a:moveTo>
                    <a:pt x="96" y="46"/>
                  </a:move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5" y="40"/>
                    <a:pt x="95" y="38"/>
                    <a:pt x="94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4"/>
                    <a:pt x="79" y="24"/>
                    <a:pt x="78" y="2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1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8" y="118"/>
                    <a:pt x="69" y="117"/>
                    <a:pt x="69" y="11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1" y="94"/>
                    <a:pt x="73" y="93"/>
                    <a:pt x="73" y="92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0"/>
                    <a:pt x="81" y="90"/>
                    <a:pt x="82" y="8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7"/>
                    <a:pt x="95" y="75"/>
                    <a:pt x="94" y="7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7" y="68"/>
                    <a:pt x="99" y="67"/>
                    <a:pt x="99" y="65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8"/>
                    <a:pt x="97" y="46"/>
                    <a:pt x="96" y="46"/>
                  </a:cubicBezTo>
                  <a:close/>
                  <a:moveTo>
                    <a:pt x="64" y="113"/>
                  </a:moveTo>
                  <a:cubicBezTo>
                    <a:pt x="5" y="113"/>
                    <a:pt x="5" y="113"/>
                    <a:pt x="5" y="11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59" y="10"/>
                    <a:pt x="5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0" y="12"/>
                    <a:pt x="10" y="1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6"/>
                    <a:pt x="11" y="97"/>
                    <a:pt x="12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9" y="97"/>
                    <a:pt x="60" y="96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3"/>
                  </a:lnTo>
                  <a:close/>
                  <a:moveTo>
                    <a:pt x="30" y="41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7"/>
                    <a:pt x="30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2"/>
                    <a:pt x="51" y="2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30" y="41"/>
                  </a:cubicBezTo>
                  <a:close/>
                  <a:moveTo>
                    <a:pt x="93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5" y="63"/>
                    <a:pt x="84" y="64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6"/>
                    <a:pt x="83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7"/>
                    <a:pt x="83" y="67"/>
                    <a:pt x="83" y="68"/>
                  </a:cubicBezTo>
                  <a:cubicBezTo>
                    <a:pt x="82" y="69"/>
                    <a:pt x="82" y="70"/>
                    <a:pt x="83" y="71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78"/>
                    <a:pt x="73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1" y="79"/>
                    <a:pt x="71" y="79"/>
                  </a:cubicBezTo>
                  <a:cubicBezTo>
                    <a:pt x="70" y="79"/>
                    <a:pt x="70" y="79"/>
                    <a:pt x="69" y="79"/>
                  </a:cubicBezTo>
                  <a:cubicBezTo>
                    <a:pt x="68" y="80"/>
                    <a:pt x="67" y="81"/>
                    <a:pt x="67" y="82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2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8"/>
                    <a:pt x="48" y="79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0"/>
                    <a:pt x="41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50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4"/>
                    <a:pt x="68" y="35"/>
                    <a:pt x="69" y="3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0" y="35"/>
                    <a:pt x="70" y="35"/>
                    <a:pt x="71" y="36"/>
                  </a:cubicBezTo>
                  <a:cubicBezTo>
                    <a:pt x="71" y="36"/>
                    <a:pt x="72" y="36"/>
                    <a:pt x="72" y="36"/>
                  </a:cubicBezTo>
                  <a:cubicBezTo>
                    <a:pt x="73" y="37"/>
                    <a:pt x="74" y="37"/>
                    <a:pt x="75" y="36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45"/>
                    <a:pt x="82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4" y="49"/>
                    <a:pt x="84" y="50"/>
                  </a:cubicBezTo>
                  <a:cubicBezTo>
                    <a:pt x="84" y="51"/>
                    <a:pt x="85" y="52"/>
                    <a:pt x="86" y="52"/>
                  </a:cubicBezTo>
                  <a:cubicBezTo>
                    <a:pt x="93" y="52"/>
                    <a:pt x="93" y="52"/>
                    <a:pt x="93" y="52"/>
                  </a:cubicBezTo>
                  <a:lnTo>
                    <a:pt x="93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Freeform: Shape 116">
            <a:extLst>
              <a:ext uri="{FF2B5EF4-FFF2-40B4-BE49-F238E27FC236}">
                <a16:creationId xmlns:a16="http://schemas.microsoft.com/office/drawing/2014/main" xmlns="" id="{8EA0652C-89FD-448A-A3D6-2A0D1A0585DB}"/>
              </a:ext>
            </a:extLst>
          </p:cNvPr>
          <p:cNvSpPr>
            <a:spLocks/>
          </p:cNvSpPr>
          <p:nvPr/>
        </p:nvSpPr>
        <p:spPr bwMode="auto">
          <a:xfrm>
            <a:off x="8994340" y="3177343"/>
            <a:ext cx="767910" cy="845900"/>
          </a:xfrm>
          <a:custGeom>
            <a:avLst/>
            <a:gdLst/>
            <a:ahLst/>
            <a:cxnLst>
              <a:cxn ang="0">
                <a:pos x="82" y="3"/>
              </a:cxn>
              <a:cxn ang="0">
                <a:pos x="102" y="33"/>
              </a:cxn>
              <a:cxn ang="0">
                <a:pos x="105" y="38"/>
              </a:cxn>
              <a:cxn ang="0">
                <a:pos x="104" y="74"/>
              </a:cxn>
              <a:cxn ang="0">
                <a:pos x="37" y="75"/>
              </a:cxn>
              <a:cxn ang="0">
                <a:pos x="103" y="88"/>
              </a:cxn>
              <a:cxn ang="0">
                <a:pos x="35" y="92"/>
              </a:cxn>
              <a:cxn ang="0">
                <a:pos x="32" y="89"/>
              </a:cxn>
              <a:cxn ang="0">
                <a:pos x="3" y="19"/>
              </a:cxn>
              <a:cxn ang="0">
                <a:pos x="25" y="14"/>
              </a:cxn>
              <a:cxn ang="0">
                <a:pos x="27" y="16"/>
              </a:cxn>
              <a:cxn ang="0">
                <a:pos x="36" y="33"/>
              </a:cxn>
              <a:cxn ang="0">
                <a:pos x="57" y="3"/>
              </a:cxn>
              <a:cxn ang="0">
                <a:pos x="93" y="35"/>
              </a:cxn>
              <a:cxn ang="0">
                <a:pos x="96" y="38"/>
              </a:cxn>
              <a:cxn ang="0">
                <a:pos x="78" y="34"/>
              </a:cxn>
              <a:cxn ang="0">
                <a:pos x="84" y="37"/>
              </a:cxn>
              <a:cxn ang="0">
                <a:pos x="60" y="34"/>
              </a:cxn>
              <a:cxn ang="0">
                <a:pos x="66" y="36"/>
              </a:cxn>
              <a:cxn ang="0">
                <a:pos x="45" y="35"/>
              </a:cxn>
              <a:cxn ang="0">
                <a:pos x="86" y="96"/>
              </a:cxn>
              <a:cxn ang="0">
                <a:pos x="95" y="116"/>
              </a:cxn>
              <a:cxn ang="0">
                <a:pos x="75" y="108"/>
              </a:cxn>
              <a:cxn ang="0">
                <a:pos x="91" y="103"/>
              </a:cxn>
              <a:cxn ang="0">
                <a:pos x="80" y="108"/>
              </a:cxn>
              <a:cxn ang="0">
                <a:pos x="91" y="112"/>
              </a:cxn>
              <a:cxn ang="0">
                <a:pos x="47" y="96"/>
              </a:cxn>
              <a:cxn ang="0">
                <a:pos x="55" y="116"/>
              </a:cxn>
              <a:cxn ang="0">
                <a:pos x="35" y="108"/>
              </a:cxn>
              <a:cxn ang="0">
                <a:pos x="51" y="103"/>
              </a:cxn>
              <a:cxn ang="0">
                <a:pos x="41" y="108"/>
              </a:cxn>
              <a:cxn ang="0">
                <a:pos x="51" y="112"/>
              </a:cxn>
              <a:cxn ang="0">
                <a:pos x="34" y="40"/>
              </a:cxn>
              <a:cxn ang="0">
                <a:pos x="102" y="43"/>
              </a:cxn>
              <a:cxn ang="0">
                <a:pos x="93" y="30"/>
              </a:cxn>
              <a:cxn ang="0">
                <a:pos x="91" y="17"/>
              </a:cxn>
              <a:cxn ang="0">
                <a:pos x="88" y="24"/>
              </a:cxn>
              <a:cxn ang="0">
                <a:pos x="93" y="30"/>
              </a:cxn>
              <a:cxn ang="0">
                <a:pos x="87" y="13"/>
              </a:cxn>
              <a:cxn ang="0">
                <a:pos x="81" y="9"/>
              </a:cxn>
              <a:cxn ang="0">
                <a:pos x="57" y="9"/>
              </a:cxn>
              <a:cxn ang="0">
                <a:pos x="51" y="13"/>
              </a:cxn>
              <a:cxn ang="0">
                <a:pos x="57" y="9"/>
              </a:cxn>
              <a:cxn ang="0">
                <a:pos x="44" y="23"/>
              </a:cxn>
              <a:cxn ang="0">
                <a:pos x="49" y="30"/>
              </a:cxn>
              <a:cxn ang="0">
                <a:pos x="49" y="18"/>
              </a:cxn>
              <a:cxn ang="0">
                <a:pos x="55" y="25"/>
              </a:cxn>
              <a:cxn ang="0">
                <a:pos x="66" y="29"/>
              </a:cxn>
              <a:cxn ang="0">
                <a:pos x="61" y="22"/>
              </a:cxn>
              <a:cxn ang="0">
                <a:pos x="72" y="26"/>
              </a:cxn>
              <a:cxn ang="0">
                <a:pos x="84" y="29"/>
              </a:cxn>
              <a:cxn ang="0">
                <a:pos x="83" y="25"/>
              </a:cxn>
              <a:cxn ang="0">
                <a:pos x="83" y="25"/>
              </a:cxn>
              <a:cxn ang="0">
                <a:pos x="79" y="16"/>
              </a:cxn>
              <a:cxn ang="0">
                <a:pos x="72" y="12"/>
              </a:cxn>
              <a:cxn ang="0">
                <a:pos x="63" y="16"/>
              </a:cxn>
              <a:cxn ang="0">
                <a:pos x="66" y="8"/>
              </a:cxn>
              <a:cxn ang="0">
                <a:pos x="63" y="16"/>
              </a:cxn>
            </a:cxnLst>
            <a:rect l="0" t="0" r="r" b="b"/>
            <a:pathLst>
              <a:path w="108" h="119">
                <a:moveTo>
                  <a:pt x="57" y="3"/>
                </a:moveTo>
                <a:cubicBezTo>
                  <a:pt x="60" y="1"/>
                  <a:pt x="65" y="0"/>
                  <a:pt x="69" y="0"/>
                </a:cubicBezTo>
                <a:cubicBezTo>
                  <a:pt x="74" y="0"/>
                  <a:pt x="78" y="1"/>
                  <a:pt x="82" y="3"/>
                </a:cubicBezTo>
                <a:cubicBezTo>
                  <a:pt x="86" y="4"/>
                  <a:pt x="89" y="7"/>
                  <a:pt x="92" y="10"/>
                </a:cubicBezTo>
                <a:cubicBezTo>
                  <a:pt x="95" y="13"/>
                  <a:pt x="98" y="16"/>
                  <a:pt x="99" y="21"/>
                </a:cubicBezTo>
                <a:cubicBezTo>
                  <a:pt x="101" y="24"/>
                  <a:pt x="102" y="29"/>
                  <a:pt x="102" y="33"/>
                </a:cubicBezTo>
                <a:cubicBezTo>
                  <a:pt x="102" y="35"/>
                  <a:pt x="102" y="36"/>
                  <a:pt x="102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7" y="38"/>
                  <a:pt x="108" y="40"/>
                  <a:pt x="107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1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86"/>
                  <a:pt x="37" y="86"/>
                  <a:pt x="37" y="86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02" y="86"/>
                  <a:pt x="103" y="87"/>
                  <a:pt x="103" y="88"/>
                </a:cubicBezTo>
                <a:cubicBezTo>
                  <a:pt x="103" y="90"/>
                  <a:pt x="102" y="91"/>
                  <a:pt x="101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2"/>
                  <a:pt x="32" y="91"/>
                  <a:pt x="32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71"/>
                  <a:pt x="30" y="57"/>
                  <a:pt x="28" y="38"/>
                </a:cubicBezTo>
                <a:cubicBezTo>
                  <a:pt x="23" y="19"/>
                  <a:pt x="23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1" y="16"/>
                </a:cubicBezTo>
                <a:cubicBezTo>
                  <a:pt x="1" y="14"/>
                  <a:pt x="2" y="13"/>
                  <a:pt x="3" y="13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7" y="15"/>
                  <a:pt x="27" y="16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3"/>
                </a:cubicBezTo>
                <a:cubicBezTo>
                  <a:pt x="36" y="29"/>
                  <a:pt x="37" y="24"/>
                  <a:pt x="39" y="21"/>
                </a:cubicBezTo>
                <a:cubicBezTo>
                  <a:pt x="40" y="16"/>
                  <a:pt x="43" y="13"/>
                  <a:pt x="46" y="10"/>
                </a:cubicBezTo>
                <a:cubicBezTo>
                  <a:pt x="49" y="7"/>
                  <a:pt x="53" y="4"/>
                  <a:pt x="57" y="3"/>
                </a:cubicBezTo>
                <a:close/>
                <a:moveTo>
                  <a:pt x="96" y="38"/>
                </a:moveTo>
                <a:cubicBezTo>
                  <a:pt x="96" y="37"/>
                  <a:pt x="96" y="36"/>
                  <a:pt x="96" y="36"/>
                </a:cubicBezTo>
                <a:cubicBezTo>
                  <a:pt x="95" y="35"/>
                  <a:pt x="94" y="35"/>
                  <a:pt x="93" y="35"/>
                </a:cubicBezTo>
                <a:cubicBezTo>
                  <a:pt x="92" y="35"/>
                  <a:pt x="91" y="35"/>
                  <a:pt x="90" y="35"/>
                </a:cubicBezTo>
                <a:cubicBezTo>
                  <a:pt x="90" y="36"/>
                  <a:pt x="90" y="37"/>
                  <a:pt x="89" y="37"/>
                </a:cubicBezTo>
                <a:cubicBezTo>
                  <a:pt x="96" y="38"/>
                  <a:pt x="96" y="38"/>
                  <a:pt x="96" y="38"/>
                </a:cubicBezTo>
                <a:close/>
                <a:moveTo>
                  <a:pt x="84" y="37"/>
                </a:moveTo>
                <a:cubicBezTo>
                  <a:pt x="84" y="36"/>
                  <a:pt x="84" y="36"/>
                  <a:pt x="84" y="35"/>
                </a:cubicBezTo>
                <a:cubicBezTo>
                  <a:pt x="82" y="35"/>
                  <a:pt x="80" y="35"/>
                  <a:pt x="78" y="34"/>
                </a:cubicBezTo>
                <a:cubicBezTo>
                  <a:pt x="76" y="34"/>
                  <a:pt x="74" y="34"/>
                  <a:pt x="72" y="34"/>
                </a:cubicBezTo>
                <a:cubicBezTo>
                  <a:pt x="72" y="37"/>
                  <a:pt x="72" y="37"/>
                  <a:pt x="72" y="37"/>
                </a:cubicBezTo>
                <a:cubicBezTo>
                  <a:pt x="84" y="37"/>
                  <a:pt x="84" y="37"/>
                  <a:pt x="84" y="37"/>
                </a:cubicBezTo>
                <a:close/>
                <a:moveTo>
                  <a:pt x="66" y="36"/>
                </a:moveTo>
                <a:cubicBezTo>
                  <a:pt x="66" y="34"/>
                  <a:pt x="66" y="34"/>
                  <a:pt x="66" y="34"/>
                </a:cubicBezTo>
                <a:cubicBezTo>
                  <a:pt x="64" y="34"/>
                  <a:pt x="62" y="34"/>
                  <a:pt x="60" y="34"/>
                </a:cubicBezTo>
                <a:cubicBezTo>
                  <a:pt x="58" y="35"/>
                  <a:pt x="56" y="35"/>
                  <a:pt x="54" y="35"/>
                </a:cubicBezTo>
                <a:cubicBezTo>
                  <a:pt x="54" y="35"/>
                  <a:pt x="54" y="36"/>
                  <a:pt x="54" y="36"/>
                </a:cubicBezTo>
                <a:cubicBezTo>
                  <a:pt x="66" y="36"/>
                  <a:pt x="66" y="36"/>
                  <a:pt x="66" y="36"/>
                </a:cubicBezTo>
                <a:close/>
                <a:moveTo>
                  <a:pt x="49" y="36"/>
                </a:moveTo>
                <a:cubicBezTo>
                  <a:pt x="49" y="35"/>
                  <a:pt x="49" y="35"/>
                  <a:pt x="49" y="35"/>
                </a:cubicBezTo>
                <a:cubicBezTo>
                  <a:pt x="48" y="35"/>
                  <a:pt x="46" y="35"/>
                  <a:pt x="45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9" y="36"/>
                  <a:pt x="49" y="36"/>
                  <a:pt x="49" y="36"/>
                </a:cubicBezTo>
                <a:close/>
                <a:moveTo>
                  <a:pt x="86" y="96"/>
                </a:moveTo>
                <a:cubicBezTo>
                  <a:pt x="90" y="96"/>
                  <a:pt x="92" y="98"/>
                  <a:pt x="95" y="100"/>
                </a:cubicBezTo>
                <a:cubicBezTo>
                  <a:pt x="97" y="102"/>
                  <a:pt x="98" y="105"/>
                  <a:pt x="98" y="108"/>
                </a:cubicBezTo>
                <a:cubicBezTo>
                  <a:pt x="98" y="111"/>
                  <a:pt x="97" y="114"/>
                  <a:pt x="95" y="116"/>
                </a:cubicBezTo>
                <a:cubicBezTo>
                  <a:pt x="92" y="118"/>
                  <a:pt x="90" y="119"/>
                  <a:pt x="86" y="119"/>
                </a:cubicBezTo>
                <a:cubicBezTo>
                  <a:pt x="83" y="119"/>
                  <a:pt x="81" y="118"/>
                  <a:pt x="78" y="116"/>
                </a:cubicBezTo>
                <a:cubicBezTo>
                  <a:pt x="76" y="114"/>
                  <a:pt x="75" y="111"/>
                  <a:pt x="75" y="108"/>
                </a:cubicBezTo>
                <a:cubicBezTo>
                  <a:pt x="75" y="105"/>
                  <a:pt x="76" y="102"/>
                  <a:pt x="78" y="100"/>
                </a:cubicBezTo>
                <a:cubicBezTo>
                  <a:pt x="81" y="98"/>
                  <a:pt x="83" y="96"/>
                  <a:pt x="86" y="96"/>
                </a:cubicBezTo>
                <a:close/>
                <a:moveTo>
                  <a:pt x="91" y="103"/>
                </a:moveTo>
                <a:cubicBezTo>
                  <a:pt x="90" y="102"/>
                  <a:pt x="88" y="102"/>
                  <a:pt x="86" y="102"/>
                </a:cubicBezTo>
                <a:cubicBezTo>
                  <a:pt x="85" y="102"/>
                  <a:pt x="83" y="102"/>
                  <a:pt x="82" y="103"/>
                </a:cubicBezTo>
                <a:cubicBezTo>
                  <a:pt x="81" y="105"/>
                  <a:pt x="80" y="106"/>
                  <a:pt x="80" y="108"/>
                </a:cubicBezTo>
                <a:cubicBezTo>
                  <a:pt x="80" y="109"/>
                  <a:pt x="81" y="111"/>
                  <a:pt x="82" y="112"/>
                </a:cubicBezTo>
                <a:cubicBezTo>
                  <a:pt x="83" y="113"/>
                  <a:pt x="85" y="114"/>
                  <a:pt x="86" y="114"/>
                </a:cubicBezTo>
                <a:cubicBezTo>
                  <a:pt x="88" y="114"/>
                  <a:pt x="90" y="113"/>
                  <a:pt x="91" y="112"/>
                </a:cubicBezTo>
                <a:cubicBezTo>
                  <a:pt x="92" y="111"/>
                  <a:pt x="93" y="109"/>
                  <a:pt x="93" y="108"/>
                </a:cubicBezTo>
                <a:cubicBezTo>
                  <a:pt x="93" y="106"/>
                  <a:pt x="92" y="105"/>
                  <a:pt x="91" y="103"/>
                </a:cubicBezTo>
                <a:close/>
                <a:moveTo>
                  <a:pt x="47" y="96"/>
                </a:moveTo>
                <a:cubicBezTo>
                  <a:pt x="50" y="96"/>
                  <a:pt x="53" y="98"/>
                  <a:pt x="55" y="100"/>
                </a:cubicBezTo>
                <a:cubicBezTo>
                  <a:pt x="57" y="102"/>
                  <a:pt x="58" y="105"/>
                  <a:pt x="58" y="108"/>
                </a:cubicBezTo>
                <a:cubicBezTo>
                  <a:pt x="58" y="111"/>
                  <a:pt x="57" y="114"/>
                  <a:pt x="55" y="116"/>
                </a:cubicBezTo>
                <a:cubicBezTo>
                  <a:pt x="53" y="118"/>
                  <a:pt x="50" y="119"/>
                  <a:pt x="47" y="119"/>
                </a:cubicBezTo>
                <a:cubicBezTo>
                  <a:pt x="44" y="119"/>
                  <a:pt x="41" y="118"/>
                  <a:pt x="39" y="116"/>
                </a:cubicBezTo>
                <a:cubicBezTo>
                  <a:pt x="37" y="114"/>
                  <a:pt x="35" y="111"/>
                  <a:pt x="35" y="108"/>
                </a:cubicBezTo>
                <a:cubicBezTo>
                  <a:pt x="35" y="105"/>
                  <a:pt x="37" y="102"/>
                  <a:pt x="39" y="100"/>
                </a:cubicBezTo>
                <a:cubicBezTo>
                  <a:pt x="41" y="98"/>
                  <a:pt x="44" y="96"/>
                  <a:pt x="47" y="96"/>
                </a:cubicBezTo>
                <a:close/>
                <a:moveTo>
                  <a:pt x="51" y="103"/>
                </a:moveTo>
                <a:cubicBezTo>
                  <a:pt x="50" y="102"/>
                  <a:pt x="48" y="102"/>
                  <a:pt x="47" y="102"/>
                </a:cubicBezTo>
                <a:cubicBezTo>
                  <a:pt x="45" y="102"/>
                  <a:pt x="43" y="102"/>
                  <a:pt x="42" y="103"/>
                </a:cubicBezTo>
                <a:cubicBezTo>
                  <a:pt x="41" y="105"/>
                  <a:pt x="41" y="106"/>
                  <a:pt x="41" y="108"/>
                </a:cubicBezTo>
                <a:cubicBezTo>
                  <a:pt x="41" y="109"/>
                  <a:pt x="41" y="111"/>
                  <a:pt x="42" y="112"/>
                </a:cubicBezTo>
                <a:cubicBezTo>
                  <a:pt x="43" y="113"/>
                  <a:pt x="45" y="114"/>
                  <a:pt x="47" y="114"/>
                </a:cubicBezTo>
                <a:cubicBezTo>
                  <a:pt x="48" y="114"/>
                  <a:pt x="50" y="113"/>
                  <a:pt x="51" y="112"/>
                </a:cubicBezTo>
                <a:cubicBezTo>
                  <a:pt x="52" y="111"/>
                  <a:pt x="53" y="109"/>
                  <a:pt x="53" y="108"/>
                </a:cubicBezTo>
                <a:cubicBezTo>
                  <a:pt x="53" y="106"/>
                  <a:pt x="52" y="105"/>
                  <a:pt x="51" y="103"/>
                </a:cubicBezTo>
                <a:close/>
                <a:moveTo>
                  <a:pt x="34" y="40"/>
                </a:moveTo>
                <a:cubicBezTo>
                  <a:pt x="37" y="70"/>
                  <a:pt x="37" y="70"/>
                  <a:pt x="37" y="70"/>
                </a:cubicBezTo>
                <a:cubicBezTo>
                  <a:pt x="99" y="71"/>
                  <a:pt x="99" y="71"/>
                  <a:pt x="99" y="71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34" y="40"/>
                  <a:pt x="34" y="40"/>
                  <a:pt x="34" y="40"/>
                </a:cubicBezTo>
                <a:close/>
                <a:moveTo>
                  <a:pt x="93" y="31"/>
                </a:moveTo>
                <a:cubicBezTo>
                  <a:pt x="93" y="30"/>
                  <a:pt x="93" y="30"/>
                  <a:pt x="93" y="30"/>
                </a:cubicBezTo>
                <a:cubicBezTo>
                  <a:pt x="94" y="30"/>
                  <a:pt x="95" y="30"/>
                  <a:pt x="96" y="30"/>
                </a:cubicBezTo>
                <a:cubicBezTo>
                  <a:pt x="96" y="28"/>
                  <a:pt x="95" y="25"/>
                  <a:pt x="95" y="23"/>
                </a:cubicBezTo>
                <a:cubicBezTo>
                  <a:pt x="94" y="21"/>
                  <a:pt x="93" y="19"/>
                  <a:pt x="91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7" y="21"/>
                  <a:pt x="88" y="22"/>
                  <a:pt x="88" y="24"/>
                </a:cubicBezTo>
                <a:cubicBezTo>
                  <a:pt x="89" y="26"/>
                  <a:pt x="89" y="28"/>
                  <a:pt x="89" y="30"/>
                </a:cubicBezTo>
                <a:cubicBezTo>
                  <a:pt x="91" y="30"/>
                  <a:pt x="92" y="30"/>
                  <a:pt x="93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1"/>
                  <a:pt x="93" y="31"/>
                </a:cubicBezTo>
                <a:close/>
                <a:moveTo>
                  <a:pt x="86" y="13"/>
                </a:moveTo>
                <a:cubicBezTo>
                  <a:pt x="87" y="13"/>
                  <a:pt x="87" y="13"/>
                  <a:pt x="87" y="13"/>
                </a:cubicBezTo>
                <a:cubicBezTo>
                  <a:pt x="86" y="11"/>
                  <a:pt x="84" y="10"/>
                  <a:pt x="82" y="9"/>
                </a:cubicBezTo>
                <a:cubicBezTo>
                  <a:pt x="82" y="9"/>
                  <a:pt x="81" y="8"/>
                  <a:pt x="80" y="8"/>
                </a:cubicBezTo>
                <a:cubicBezTo>
                  <a:pt x="81" y="8"/>
                  <a:pt x="81" y="9"/>
                  <a:pt x="81" y="9"/>
                </a:cubicBezTo>
                <a:cubicBezTo>
                  <a:pt x="82" y="11"/>
                  <a:pt x="83" y="12"/>
                  <a:pt x="84" y="14"/>
                </a:cubicBezTo>
                <a:cubicBezTo>
                  <a:pt x="85" y="14"/>
                  <a:pt x="86" y="14"/>
                  <a:pt x="86" y="13"/>
                </a:cubicBezTo>
                <a:close/>
                <a:moveTo>
                  <a:pt x="57" y="9"/>
                </a:moveTo>
                <a:cubicBezTo>
                  <a:pt x="57" y="9"/>
                  <a:pt x="58" y="8"/>
                  <a:pt x="58" y="8"/>
                </a:cubicBezTo>
                <a:cubicBezTo>
                  <a:pt x="57" y="8"/>
                  <a:pt x="56" y="9"/>
                  <a:pt x="56" y="9"/>
                </a:cubicBezTo>
                <a:cubicBezTo>
                  <a:pt x="54" y="10"/>
                  <a:pt x="52" y="11"/>
                  <a:pt x="51" y="13"/>
                </a:cubicBezTo>
                <a:cubicBezTo>
                  <a:pt x="51" y="13"/>
                  <a:pt x="52" y="13"/>
                  <a:pt x="52" y="13"/>
                </a:cubicBezTo>
                <a:cubicBezTo>
                  <a:pt x="53" y="13"/>
                  <a:pt x="53" y="14"/>
                  <a:pt x="54" y="14"/>
                </a:cubicBezTo>
                <a:cubicBezTo>
                  <a:pt x="55" y="12"/>
                  <a:pt x="56" y="11"/>
                  <a:pt x="57" y="9"/>
                </a:cubicBezTo>
                <a:close/>
                <a:moveTo>
                  <a:pt x="49" y="18"/>
                </a:moveTo>
                <a:cubicBezTo>
                  <a:pt x="49" y="18"/>
                  <a:pt x="48" y="17"/>
                  <a:pt x="47" y="17"/>
                </a:cubicBezTo>
                <a:cubicBezTo>
                  <a:pt x="46" y="19"/>
                  <a:pt x="44" y="21"/>
                  <a:pt x="44" y="23"/>
                </a:cubicBezTo>
                <a:cubicBezTo>
                  <a:pt x="43" y="25"/>
                  <a:pt x="42" y="28"/>
                  <a:pt x="42" y="30"/>
                </a:cubicBezTo>
                <a:cubicBezTo>
                  <a:pt x="43" y="30"/>
                  <a:pt x="44" y="30"/>
                  <a:pt x="45" y="30"/>
                </a:cubicBezTo>
                <a:cubicBezTo>
                  <a:pt x="46" y="30"/>
                  <a:pt x="48" y="30"/>
                  <a:pt x="49" y="30"/>
                </a:cubicBezTo>
                <a:cubicBezTo>
                  <a:pt x="49" y="28"/>
                  <a:pt x="49" y="26"/>
                  <a:pt x="50" y="24"/>
                </a:cubicBezTo>
                <a:cubicBezTo>
                  <a:pt x="50" y="22"/>
                  <a:pt x="51" y="20"/>
                  <a:pt x="52" y="19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61" y="22"/>
                </a:moveTo>
                <a:cubicBezTo>
                  <a:pt x="60" y="21"/>
                  <a:pt x="58" y="21"/>
                  <a:pt x="57" y="21"/>
                </a:cubicBezTo>
                <a:cubicBezTo>
                  <a:pt x="56" y="22"/>
                  <a:pt x="56" y="23"/>
                  <a:pt x="55" y="25"/>
                </a:cubicBezTo>
                <a:cubicBezTo>
                  <a:pt x="55" y="26"/>
                  <a:pt x="55" y="28"/>
                  <a:pt x="54" y="29"/>
                </a:cubicBezTo>
                <a:cubicBezTo>
                  <a:pt x="56" y="29"/>
                  <a:pt x="58" y="29"/>
                  <a:pt x="60" y="29"/>
                </a:cubicBezTo>
                <a:cubicBezTo>
                  <a:pt x="62" y="29"/>
                  <a:pt x="64" y="29"/>
                  <a:pt x="66" y="29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3" y="22"/>
                  <a:pt x="61" y="22"/>
                </a:cubicBezTo>
                <a:close/>
                <a:moveTo>
                  <a:pt x="82" y="21"/>
                </a:moveTo>
                <a:cubicBezTo>
                  <a:pt x="78" y="22"/>
                  <a:pt x="75" y="22"/>
                  <a:pt x="72" y="22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9"/>
                  <a:pt x="72" y="29"/>
                  <a:pt x="72" y="29"/>
                </a:cubicBezTo>
                <a:cubicBezTo>
                  <a:pt x="74" y="29"/>
                  <a:pt x="76" y="29"/>
                  <a:pt x="78" y="29"/>
                </a:cubicBezTo>
                <a:cubicBezTo>
                  <a:pt x="80" y="29"/>
                  <a:pt x="82" y="29"/>
                  <a:pt x="84" y="29"/>
                </a:cubicBezTo>
                <a:cubicBezTo>
                  <a:pt x="84" y="28"/>
                  <a:pt x="83" y="27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4"/>
                  <a:pt x="82" y="22"/>
                  <a:pt x="82" y="21"/>
                </a:cubicBezTo>
                <a:close/>
                <a:moveTo>
                  <a:pt x="76" y="17"/>
                </a:moveTo>
                <a:cubicBezTo>
                  <a:pt x="77" y="16"/>
                  <a:pt x="78" y="16"/>
                  <a:pt x="79" y="16"/>
                </a:cubicBezTo>
                <a:cubicBezTo>
                  <a:pt x="78" y="14"/>
                  <a:pt x="77" y="12"/>
                  <a:pt x="75" y="11"/>
                </a:cubicBezTo>
                <a:cubicBezTo>
                  <a:pt x="74" y="10"/>
                  <a:pt x="73" y="9"/>
                  <a:pt x="72" y="8"/>
                </a:cubicBezTo>
                <a:cubicBezTo>
                  <a:pt x="72" y="9"/>
                  <a:pt x="72" y="10"/>
                  <a:pt x="72" y="12"/>
                </a:cubicBezTo>
                <a:cubicBezTo>
                  <a:pt x="72" y="14"/>
                  <a:pt x="72" y="15"/>
                  <a:pt x="72" y="17"/>
                </a:cubicBezTo>
                <a:cubicBezTo>
                  <a:pt x="73" y="17"/>
                  <a:pt x="74" y="17"/>
                  <a:pt x="76" y="17"/>
                </a:cubicBezTo>
                <a:close/>
                <a:moveTo>
                  <a:pt x="63" y="16"/>
                </a:moveTo>
                <a:cubicBezTo>
                  <a:pt x="64" y="17"/>
                  <a:pt x="65" y="17"/>
                  <a:pt x="66" y="17"/>
                </a:cubicBezTo>
                <a:cubicBezTo>
                  <a:pt x="66" y="15"/>
                  <a:pt x="66" y="13"/>
                  <a:pt x="66" y="12"/>
                </a:cubicBezTo>
                <a:cubicBezTo>
                  <a:pt x="66" y="10"/>
                  <a:pt x="66" y="9"/>
                  <a:pt x="66" y="8"/>
                </a:cubicBezTo>
                <a:cubicBezTo>
                  <a:pt x="65" y="9"/>
                  <a:pt x="64" y="10"/>
                  <a:pt x="63" y="11"/>
                </a:cubicBezTo>
                <a:cubicBezTo>
                  <a:pt x="61" y="12"/>
                  <a:pt x="60" y="14"/>
                  <a:pt x="59" y="16"/>
                </a:cubicBezTo>
                <a:cubicBezTo>
                  <a:pt x="60" y="16"/>
                  <a:pt x="61" y="16"/>
                  <a:pt x="6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TextBox 60">
            <a:extLst>
              <a:ext uri="{FF2B5EF4-FFF2-40B4-BE49-F238E27FC236}">
                <a16:creationId xmlns:a16="http://schemas.microsoft.com/office/drawing/2014/main" xmlns="" id="{8036E29C-2C16-42A9-BC5F-46D3687D5A2D}"/>
              </a:ext>
            </a:extLst>
          </p:cNvPr>
          <p:cNvSpPr txBox="1"/>
          <p:nvPr/>
        </p:nvSpPr>
        <p:spPr>
          <a:xfrm>
            <a:off x="4132889" y="1622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:a16="http://schemas.microsoft.com/office/drawing/2014/main" xmlns="" id="{E2F58B5B-0BFD-4E0D-8644-27A2353B184D}"/>
              </a:ext>
            </a:extLst>
          </p:cNvPr>
          <p:cNvSpPr txBox="1"/>
          <p:nvPr/>
        </p:nvSpPr>
        <p:spPr>
          <a:xfrm>
            <a:off x="3743825" y="204078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9" name="公众号：陈西设计之家。微信搜索即可">
            <a:extLst>
              <a:ext uri="{FF2B5EF4-FFF2-40B4-BE49-F238E27FC236}">
                <a16:creationId xmlns:a16="http://schemas.microsoft.com/office/drawing/2014/main" xmlns="" id="{F6C6F88C-60CD-47BB-B115-959257C903EF}"/>
              </a:ext>
            </a:extLst>
          </p:cNvPr>
          <p:cNvSpPr txBox="1"/>
          <p:nvPr/>
        </p:nvSpPr>
        <p:spPr>
          <a:xfrm>
            <a:off x="8555627" y="1622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57">
            <a:extLst>
              <a:ext uri="{FF2B5EF4-FFF2-40B4-BE49-F238E27FC236}">
                <a16:creationId xmlns:a16="http://schemas.microsoft.com/office/drawing/2014/main" xmlns="" id="{FC1C1B3E-0BB4-497C-8513-E4DF14BAE1FF}"/>
              </a:ext>
            </a:extLst>
          </p:cNvPr>
          <p:cNvSpPr txBox="1"/>
          <p:nvPr/>
        </p:nvSpPr>
        <p:spPr>
          <a:xfrm>
            <a:off x="8166563" y="204078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1" name="TextBox 60">
            <a:extLst>
              <a:ext uri="{FF2B5EF4-FFF2-40B4-BE49-F238E27FC236}">
                <a16:creationId xmlns:a16="http://schemas.microsoft.com/office/drawing/2014/main" xmlns="" id="{0B005B52-D86D-43F7-8289-8923DB0167E9}"/>
              </a:ext>
            </a:extLst>
          </p:cNvPr>
          <p:cNvSpPr txBox="1"/>
          <p:nvPr/>
        </p:nvSpPr>
        <p:spPr>
          <a:xfrm>
            <a:off x="6388882" y="56336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57">
            <a:extLst>
              <a:ext uri="{FF2B5EF4-FFF2-40B4-BE49-F238E27FC236}">
                <a16:creationId xmlns:a16="http://schemas.microsoft.com/office/drawing/2014/main" xmlns="" id="{421E7703-E92F-4FE9-831F-82D149629F19}"/>
              </a:ext>
            </a:extLst>
          </p:cNvPr>
          <p:cNvSpPr txBox="1"/>
          <p:nvPr/>
        </p:nvSpPr>
        <p:spPr>
          <a:xfrm>
            <a:off x="5999818" y="605231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660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矩形 9">
            <a:extLst>
              <a:ext uri="{FF2B5EF4-FFF2-40B4-BE49-F238E27FC236}">
                <a16:creationId xmlns:a16="http://schemas.microsoft.com/office/drawing/2014/main" xmlns="" id="{C649AC03-8149-4464-83DC-C5D12DAAF46D}"/>
              </a:ext>
            </a:extLst>
          </p:cNvPr>
          <p:cNvSpPr/>
          <p:nvPr/>
        </p:nvSpPr>
        <p:spPr>
          <a:xfrm>
            <a:off x="1526566" y="3926181"/>
            <a:ext cx="9273957" cy="207352"/>
          </a:xfrm>
          <a:custGeom>
            <a:avLst/>
            <a:gdLst/>
            <a:ahLst/>
            <a:cxnLst/>
            <a:rect l="l" t="t" r="r" b="b"/>
            <a:pathLst>
              <a:path w="144016" h="869444">
                <a:moveTo>
                  <a:pt x="0" y="0"/>
                </a:moveTo>
                <a:lnTo>
                  <a:pt x="144016" y="0"/>
                </a:lnTo>
                <a:lnTo>
                  <a:pt x="144016" y="869444"/>
                </a:lnTo>
                <a:lnTo>
                  <a:pt x="0" y="8694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7" tIns="60928" rIns="121857" bIns="60928" rtlCol="0" anchor="ctr"/>
          <a:lstStyle/>
          <a:p>
            <a:pPr algn="ctr"/>
            <a:endParaRPr lang="zh-CN" altLang="en-US">
              <a:solidFill>
                <a:schemeClr val="bg2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4BA04E3-0559-4C41-A4D8-90D45B94467D}"/>
              </a:ext>
            </a:extLst>
          </p:cNvPr>
          <p:cNvGrpSpPr/>
          <p:nvPr/>
        </p:nvGrpSpPr>
        <p:grpSpPr>
          <a:xfrm>
            <a:off x="1539503" y="1914794"/>
            <a:ext cx="4323883" cy="1444410"/>
            <a:chOff x="549712" y="914400"/>
            <a:chExt cx="3888432" cy="1298476"/>
          </a:xfrm>
        </p:grpSpPr>
        <p:sp>
          <p:nvSpPr>
            <p:cNvPr id="8" name="圆角矩形 28">
              <a:extLst>
                <a:ext uri="{FF2B5EF4-FFF2-40B4-BE49-F238E27FC236}">
                  <a16:creationId xmlns:a16="http://schemas.microsoft.com/office/drawing/2014/main" xmlns="" id="{66E54227-5C03-4E73-A226-BADA6787275B}"/>
                </a:ext>
              </a:extLst>
            </p:cNvPr>
            <p:cNvSpPr/>
            <p:nvPr/>
          </p:nvSpPr>
          <p:spPr>
            <a:xfrm>
              <a:off x="549712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1553F45-E811-4A5F-B2A1-8A39953FF304}"/>
                </a:ext>
              </a:extLst>
            </p:cNvPr>
            <p:cNvCxnSpPr/>
            <p:nvPr/>
          </p:nvCxnSpPr>
          <p:spPr>
            <a:xfrm>
              <a:off x="1727684" y="1087388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670063C-FB2B-4770-A36B-4F48B44DB219}"/>
                </a:ext>
              </a:extLst>
            </p:cNvPr>
            <p:cNvSpPr/>
            <p:nvPr/>
          </p:nvSpPr>
          <p:spPr>
            <a:xfrm>
              <a:off x="683568" y="1128228"/>
              <a:ext cx="870820" cy="87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xmlns="" id="{D60E2B69-4407-45C7-85FE-9EFCC8E939A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08390" y="1296472"/>
              <a:ext cx="489792" cy="52163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860" tIns="60931" rIns="121860" bIns="6093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609D269-8219-4972-9973-90CE6D95DC10}"/>
              </a:ext>
            </a:extLst>
          </p:cNvPr>
          <p:cNvGrpSpPr/>
          <p:nvPr/>
        </p:nvGrpSpPr>
        <p:grpSpPr>
          <a:xfrm>
            <a:off x="6476640" y="1914794"/>
            <a:ext cx="4323883" cy="1444410"/>
            <a:chOff x="4651504" y="914400"/>
            <a:chExt cx="3888432" cy="1298476"/>
          </a:xfrm>
        </p:grpSpPr>
        <p:sp>
          <p:nvSpPr>
            <p:cNvPr id="19" name="圆角矩形 35">
              <a:extLst>
                <a:ext uri="{FF2B5EF4-FFF2-40B4-BE49-F238E27FC236}">
                  <a16:creationId xmlns:a16="http://schemas.microsoft.com/office/drawing/2014/main" xmlns="" id="{F69DF343-B71B-43A1-9CB3-F25714272829}"/>
                </a:ext>
              </a:extLst>
            </p:cNvPr>
            <p:cNvSpPr/>
            <p:nvPr/>
          </p:nvSpPr>
          <p:spPr>
            <a:xfrm>
              <a:off x="4651504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5F8A81B-595D-49ED-9E47-68AFB882845B}"/>
                </a:ext>
              </a:extLst>
            </p:cNvPr>
            <p:cNvCxnSpPr/>
            <p:nvPr/>
          </p:nvCxnSpPr>
          <p:spPr>
            <a:xfrm>
              <a:off x="5829476" y="1087388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C218FA1-C66B-4FA9-9D7F-F122417252F7}"/>
                </a:ext>
              </a:extLst>
            </p:cNvPr>
            <p:cNvSpPr/>
            <p:nvPr/>
          </p:nvSpPr>
          <p:spPr>
            <a:xfrm>
              <a:off x="4785360" y="1128228"/>
              <a:ext cx="870820" cy="870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xmlns="" id="{651ECEC3-67AE-4FD1-8EC5-A66381D20E2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961760" y="1319214"/>
              <a:ext cx="518020" cy="488850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860" tIns="60931" rIns="121860" bIns="6093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9AEA0DB-4DFC-4E0A-A2E4-2A6457A2A1C6}"/>
              </a:ext>
            </a:extLst>
          </p:cNvPr>
          <p:cNvGrpSpPr/>
          <p:nvPr/>
        </p:nvGrpSpPr>
        <p:grpSpPr>
          <a:xfrm>
            <a:off x="6476640" y="4681175"/>
            <a:ext cx="4323883" cy="1444410"/>
            <a:chOff x="4651504" y="3063637"/>
            <a:chExt cx="3888432" cy="1298476"/>
          </a:xfrm>
        </p:grpSpPr>
        <p:sp>
          <p:nvSpPr>
            <p:cNvPr id="26" name="圆角矩形 43">
              <a:extLst>
                <a:ext uri="{FF2B5EF4-FFF2-40B4-BE49-F238E27FC236}">
                  <a16:creationId xmlns:a16="http://schemas.microsoft.com/office/drawing/2014/main" xmlns="" id="{C69699E1-195A-4FAC-AD56-9574473B8CFB}"/>
                </a:ext>
              </a:extLst>
            </p:cNvPr>
            <p:cNvSpPr/>
            <p:nvPr/>
          </p:nvSpPr>
          <p:spPr>
            <a:xfrm>
              <a:off x="4651504" y="3063637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D0568B6-9E32-4038-8A31-0AAB728892A5}"/>
                </a:ext>
              </a:extLst>
            </p:cNvPr>
            <p:cNvCxnSpPr/>
            <p:nvPr/>
          </p:nvCxnSpPr>
          <p:spPr>
            <a:xfrm>
              <a:off x="5829476" y="3236625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9D5E07F4-245A-40CC-932F-1CA15A95751B}"/>
                </a:ext>
              </a:extLst>
            </p:cNvPr>
            <p:cNvGrpSpPr/>
            <p:nvPr/>
          </p:nvGrpSpPr>
          <p:grpSpPr>
            <a:xfrm>
              <a:off x="4785360" y="3277465"/>
              <a:ext cx="870820" cy="870820"/>
              <a:chOff x="4785360" y="3277465"/>
              <a:chExt cx="870820" cy="87082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6978119D-4FCC-4F3B-8F74-57DEFD37CB1F}"/>
                  </a:ext>
                </a:extLst>
              </p:cNvPr>
              <p:cNvSpPr/>
              <p:nvPr/>
            </p:nvSpPr>
            <p:spPr>
              <a:xfrm>
                <a:off x="4785360" y="3277465"/>
                <a:ext cx="870820" cy="8708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pic>
            <p:nvPicPr>
              <p:cNvPr id="32" name="Picture 39">
                <a:extLst>
                  <a:ext uri="{FF2B5EF4-FFF2-40B4-BE49-F238E27FC236}">
                    <a16:creationId xmlns:a16="http://schemas.microsoft.com/office/drawing/2014/main" xmlns="" id="{84800280-5B70-4768-BC9A-95402E36F2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6685" y="3438522"/>
                <a:ext cx="448170" cy="529655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3320738-669D-40B3-B8FC-C957BA802CEA}"/>
              </a:ext>
            </a:extLst>
          </p:cNvPr>
          <p:cNvGrpSpPr/>
          <p:nvPr/>
        </p:nvGrpSpPr>
        <p:grpSpPr>
          <a:xfrm>
            <a:off x="1539503" y="4697388"/>
            <a:ext cx="4323883" cy="1444410"/>
            <a:chOff x="549712" y="3075801"/>
            <a:chExt cx="3888432" cy="1298476"/>
          </a:xfrm>
        </p:grpSpPr>
        <p:sp>
          <p:nvSpPr>
            <p:cNvPr id="34" name="圆角矩形 51">
              <a:extLst>
                <a:ext uri="{FF2B5EF4-FFF2-40B4-BE49-F238E27FC236}">
                  <a16:creationId xmlns:a16="http://schemas.microsoft.com/office/drawing/2014/main" xmlns="" id="{6491D47B-D224-4666-B976-FDF3F6034702}"/>
                </a:ext>
              </a:extLst>
            </p:cNvPr>
            <p:cNvSpPr/>
            <p:nvPr/>
          </p:nvSpPr>
          <p:spPr>
            <a:xfrm>
              <a:off x="549712" y="3075801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D9D7B52-AA01-44EC-A407-87301A0B530D}"/>
                </a:ext>
              </a:extLst>
            </p:cNvPr>
            <p:cNvCxnSpPr/>
            <p:nvPr/>
          </p:nvCxnSpPr>
          <p:spPr>
            <a:xfrm>
              <a:off x="1727684" y="3248789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5AC01DF5-8929-40DC-BB5D-AF6788A9B7F0}"/>
                </a:ext>
              </a:extLst>
            </p:cNvPr>
            <p:cNvGrpSpPr/>
            <p:nvPr/>
          </p:nvGrpSpPr>
          <p:grpSpPr>
            <a:xfrm>
              <a:off x="683568" y="3289629"/>
              <a:ext cx="870820" cy="870820"/>
              <a:chOff x="683568" y="3289629"/>
              <a:chExt cx="870820" cy="870820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643FB5A9-615E-42B9-B976-A58483817703}"/>
                  </a:ext>
                </a:extLst>
              </p:cNvPr>
              <p:cNvSpPr/>
              <p:nvPr/>
            </p:nvSpPr>
            <p:spPr>
              <a:xfrm>
                <a:off x="683568" y="3289629"/>
                <a:ext cx="870820" cy="8708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pic>
            <p:nvPicPr>
              <p:cNvPr id="40" name="Picture 43">
                <a:extLst>
                  <a:ext uri="{FF2B5EF4-FFF2-40B4-BE49-F238E27FC236}">
                    <a16:creationId xmlns:a16="http://schemas.microsoft.com/office/drawing/2014/main" xmlns="" id="{C922EB51-1E91-4A59-972D-F26C3F5AE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7983" y="3463350"/>
                <a:ext cx="381990" cy="49905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B4C8F4F5-24EC-4470-BDFA-4DD74707D2D6}"/>
              </a:ext>
            </a:extLst>
          </p:cNvPr>
          <p:cNvSpPr txBox="1"/>
          <p:nvPr/>
        </p:nvSpPr>
        <p:spPr>
          <a:xfrm>
            <a:off x="2962646" y="20993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D233F5F5-D0C8-4959-8100-A0A0E09A6049}"/>
              </a:ext>
            </a:extLst>
          </p:cNvPr>
          <p:cNvSpPr txBox="1"/>
          <p:nvPr/>
        </p:nvSpPr>
        <p:spPr>
          <a:xfrm>
            <a:off x="2962646" y="2575865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3" name="TextBox 60">
            <a:extLst>
              <a:ext uri="{FF2B5EF4-FFF2-40B4-BE49-F238E27FC236}">
                <a16:creationId xmlns:a16="http://schemas.microsoft.com/office/drawing/2014/main" xmlns="" id="{4CAF867F-153E-4DA3-8752-DE14F08C474C}"/>
              </a:ext>
            </a:extLst>
          </p:cNvPr>
          <p:cNvSpPr txBox="1"/>
          <p:nvPr/>
        </p:nvSpPr>
        <p:spPr>
          <a:xfrm>
            <a:off x="7917572" y="20993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44" name="TextBox 57">
            <a:extLst>
              <a:ext uri="{FF2B5EF4-FFF2-40B4-BE49-F238E27FC236}">
                <a16:creationId xmlns:a16="http://schemas.microsoft.com/office/drawing/2014/main" xmlns="" id="{C572AAF3-B4F6-48AE-865C-42E983BB0013}"/>
              </a:ext>
            </a:extLst>
          </p:cNvPr>
          <p:cNvSpPr txBox="1"/>
          <p:nvPr/>
        </p:nvSpPr>
        <p:spPr>
          <a:xfrm>
            <a:off x="7917572" y="2575865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5" name="公众号：陈西设计之家。微信搜索即可">
            <a:extLst>
              <a:ext uri="{FF2B5EF4-FFF2-40B4-BE49-F238E27FC236}">
                <a16:creationId xmlns:a16="http://schemas.microsoft.com/office/drawing/2014/main" xmlns="" id="{98DF00FC-EAA5-4833-8428-6BB8385CE697}"/>
              </a:ext>
            </a:extLst>
          </p:cNvPr>
          <p:cNvSpPr txBox="1"/>
          <p:nvPr/>
        </p:nvSpPr>
        <p:spPr>
          <a:xfrm>
            <a:off x="7917572" y="48821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46" name="TextBox 57">
            <a:extLst>
              <a:ext uri="{FF2B5EF4-FFF2-40B4-BE49-F238E27FC236}">
                <a16:creationId xmlns:a16="http://schemas.microsoft.com/office/drawing/2014/main" xmlns="" id="{D5EB135A-8170-448F-8DCD-697FA41E2BE0}"/>
              </a:ext>
            </a:extLst>
          </p:cNvPr>
          <p:cNvSpPr txBox="1"/>
          <p:nvPr/>
        </p:nvSpPr>
        <p:spPr>
          <a:xfrm>
            <a:off x="7917572" y="5358669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:a16="http://schemas.microsoft.com/office/drawing/2014/main" xmlns="" id="{6ABFA8E4-F178-473F-B5F6-496E50A721E6}"/>
              </a:ext>
            </a:extLst>
          </p:cNvPr>
          <p:cNvSpPr txBox="1"/>
          <p:nvPr/>
        </p:nvSpPr>
        <p:spPr>
          <a:xfrm>
            <a:off x="2978732" y="48821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:a16="http://schemas.microsoft.com/office/drawing/2014/main" xmlns="" id="{88C2B4E2-4457-492E-967B-0A99E92835E5}"/>
              </a:ext>
            </a:extLst>
          </p:cNvPr>
          <p:cNvSpPr txBox="1"/>
          <p:nvPr/>
        </p:nvSpPr>
        <p:spPr>
          <a:xfrm>
            <a:off x="2978732" y="5358669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241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48" name="Rounded Rectangle 2">
            <a:extLst>
              <a:ext uri="{FF2B5EF4-FFF2-40B4-BE49-F238E27FC236}">
                <a16:creationId xmlns:a16="http://schemas.microsoft.com/office/drawing/2014/main" xmlns="" id="{8C834075-B6F9-4499-BCC4-B59588FE571F}"/>
              </a:ext>
            </a:extLst>
          </p:cNvPr>
          <p:cNvSpPr/>
          <p:nvPr/>
        </p:nvSpPr>
        <p:spPr>
          <a:xfrm>
            <a:off x="1595930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10">
            <a:extLst>
              <a:ext uri="{FF2B5EF4-FFF2-40B4-BE49-F238E27FC236}">
                <a16:creationId xmlns:a16="http://schemas.microsoft.com/office/drawing/2014/main" xmlns="" id="{38C20223-BF61-4319-9A14-71331740137A}"/>
              </a:ext>
            </a:extLst>
          </p:cNvPr>
          <p:cNvSpPr/>
          <p:nvPr/>
        </p:nvSpPr>
        <p:spPr>
          <a:xfrm>
            <a:off x="3343052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17">
            <a:extLst>
              <a:ext uri="{FF2B5EF4-FFF2-40B4-BE49-F238E27FC236}">
                <a16:creationId xmlns:a16="http://schemas.microsoft.com/office/drawing/2014/main" xmlns="" id="{BA15BBF7-22C2-49D3-BCC4-89FDF0B09F59}"/>
              </a:ext>
            </a:extLst>
          </p:cNvPr>
          <p:cNvSpPr/>
          <p:nvPr/>
        </p:nvSpPr>
        <p:spPr>
          <a:xfrm>
            <a:off x="5090174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xmlns="" id="{B5659F0D-EBAA-4E82-A131-984255519BAC}"/>
              </a:ext>
            </a:extLst>
          </p:cNvPr>
          <p:cNvSpPr/>
          <p:nvPr/>
        </p:nvSpPr>
        <p:spPr>
          <a:xfrm>
            <a:off x="6837296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28">
            <a:extLst>
              <a:ext uri="{FF2B5EF4-FFF2-40B4-BE49-F238E27FC236}">
                <a16:creationId xmlns:a16="http://schemas.microsoft.com/office/drawing/2014/main" xmlns="" id="{40055F0F-6C0E-4338-8B8A-A9A22CD5474E}"/>
              </a:ext>
            </a:extLst>
          </p:cNvPr>
          <p:cNvSpPr/>
          <p:nvPr/>
        </p:nvSpPr>
        <p:spPr>
          <a:xfrm>
            <a:off x="8584420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38">
            <a:extLst>
              <a:ext uri="{FF2B5EF4-FFF2-40B4-BE49-F238E27FC236}">
                <a16:creationId xmlns:a16="http://schemas.microsoft.com/office/drawing/2014/main" xmlns="" id="{9A563F68-1DD8-4899-A969-3D3632D837FC}"/>
              </a:ext>
            </a:extLst>
          </p:cNvPr>
          <p:cNvGrpSpPr/>
          <p:nvPr/>
        </p:nvGrpSpPr>
        <p:grpSpPr>
          <a:xfrm>
            <a:off x="1484035" y="2279281"/>
            <a:ext cx="621400" cy="1851176"/>
            <a:chOff x="1257197" y="1480295"/>
            <a:chExt cx="714513" cy="2128565"/>
          </a:xfrm>
        </p:grpSpPr>
        <p:cxnSp>
          <p:nvCxnSpPr>
            <p:cNvPr id="60" name="Straight Connector 5">
              <a:extLst>
                <a:ext uri="{FF2B5EF4-FFF2-40B4-BE49-F238E27FC236}">
                  <a16:creationId xmlns:a16="http://schemas.microsoft.com/office/drawing/2014/main" xmlns="" id="{18745D52-DFA0-42D8-ABBD-AAE151F012C0}"/>
                </a:ext>
              </a:extLst>
            </p:cNvPr>
            <p:cNvCxnSpPr/>
            <p:nvPr/>
          </p:nvCxnSpPr>
          <p:spPr>
            <a:xfrm flipV="1">
              <a:off x="1618732" y="2168221"/>
              <a:ext cx="0" cy="115520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">
              <a:extLst>
                <a:ext uri="{FF2B5EF4-FFF2-40B4-BE49-F238E27FC236}">
                  <a16:creationId xmlns:a16="http://schemas.microsoft.com/office/drawing/2014/main" xmlns="" id="{886BB3B9-611C-48E1-A2EE-DE2CEAB7A639}"/>
                </a:ext>
              </a:extLst>
            </p:cNvPr>
            <p:cNvSpPr/>
            <p:nvPr/>
          </p:nvSpPr>
          <p:spPr>
            <a:xfrm>
              <a:off x="1257197" y="1480295"/>
              <a:ext cx="714513" cy="714513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33">
              <a:extLst>
                <a:ext uri="{FF2B5EF4-FFF2-40B4-BE49-F238E27FC236}">
                  <a16:creationId xmlns:a16="http://schemas.microsoft.com/office/drawing/2014/main" xmlns="" id="{BDB13B80-B91B-44E7-9762-7D0FA9E32B56}"/>
                </a:ext>
              </a:extLst>
            </p:cNvPr>
            <p:cNvSpPr/>
            <p:nvPr/>
          </p:nvSpPr>
          <p:spPr>
            <a:xfrm>
              <a:off x="1477541" y="3335035"/>
              <a:ext cx="273825" cy="27382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39">
            <a:extLst>
              <a:ext uri="{FF2B5EF4-FFF2-40B4-BE49-F238E27FC236}">
                <a16:creationId xmlns:a16="http://schemas.microsoft.com/office/drawing/2014/main" xmlns="" id="{7A87C83F-7D02-49C4-8784-CC9AEB89F703}"/>
              </a:ext>
            </a:extLst>
          </p:cNvPr>
          <p:cNvGrpSpPr/>
          <p:nvPr/>
        </p:nvGrpSpPr>
        <p:grpSpPr>
          <a:xfrm>
            <a:off x="3231157" y="3892316"/>
            <a:ext cx="621400" cy="1851176"/>
            <a:chOff x="3266116" y="3335035"/>
            <a:chExt cx="714513" cy="2128565"/>
          </a:xfrm>
        </p:grpSpPr>
        <p:cxnSp>
          <p:nvCxnSpPr>
            <p:cNvPr id="64" name="Straight Connector 13">
              <a:extLst>
                <a:ext uri="{FF2B5EF4-FFF2-40B4-BE49-F238E27FC236}">
                  <a16:creationId xmlns:a16="http://schemas.microsoft.com/office/drawing/2014/main" xmlns="" id="{8AE2A37A-FF7C-41EC-80DC-B06473FD6F94}"/>
                </a:ext>
              </a:extLst>
            </p:cNvPr>
            <p:cNvCxnSpPr/>
            <p:nvPr/>
          </p:nvCxnSpPr>
          <p:spPr>
            <a:xfrm flipV="1">
              <a:off x="3627651" y="3608860"/>
              <a:ext cx="0" cy="115520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14">
              <a:extLst>
                <a:ext uri="{FF2B5EF4-FFF2-40B4-BE49-F238E27FC236}">
                  <a16:creationId xmlns:a16="http://schemas.microsoft.com/office/drawing/2014/main" xmlns="" id="{0ECD3A19-F78C-4C8A-A4DD-E6BEC89C9A69}"/>
                </a:ext>
              </a:extLst>
            </p:cNvPr>
            <p:cNvSpPr/>
            <p:nvPr/>
          </p:nvSpPr>
          <p:spPr>
            <a:xfrm>
              <a:off x="3266116" y="4749087"/>
              <a:ext cx="714513" cy="714513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34">
              <a:extLst>
                <a:ext uri="{FF2B5EF4-FFF2-40B4-BE49-F238E27FC236}">
                  <a16:creationId xmlns:a16="http://schemas.microsoft.com/office/drawing/2014/main" xmlns="" id="{B37701AD-AD9D-440F-9984-F5912F6B6D00}"/>
                </a:ext>
              </a:extLst>
            </p:cNvPr>
            <p:cNvSpPr/>
            <p:nvPr/>
          </p:nvSpPr>
          <p:spPr>
            <a:xfrm>
              <a:off x="3486460" y="3335035"/>
              <a:ext cx="273825" cy="273825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40">
            <a:extLst>
              <a:ext uri="{FF2B5EF4-FFF2-40B4-BE49-F238E27FC236}">
                <a16:creationId xmlns:a16="http://schemas.microsoft.com/office/drawing/2014/main" xmlns="" id="{88AE69EA-D85A-4A0F-ABDA-5BF98C9CE592}"/>
              </a:ext>
            </a:extLst>
          </p:cNvPr>
          <p:cNvGrpSpPr/>
          <p:nvPr/>
        </p:nvGrpSpPr>
        <p:grpSpPr>
          <a:xfrm>
            <a:off x="4978279" y="2279281"/>
            <a:ext cx="621400" cy="1851176"/>
            <a:chOff x="5275035" y="1480295"/>
            <a:chExt cx="714513" cy="2128565"/>
          </a:xfrm>
        </p:grpSpPr>
        <p:cxnSp>
          <p:nvCxnSpPr>
            <p:cNvPr id="68" name="Straight Connector 20">
              <a:extLst>
                <a:ext uri="{FF2B5EF4-FFF2-40B4-BE49-F238E27FC236}">
                  <a16:creationId xmlns:a16="http://schemas.microsoft.com/office/drawing/2014/main" xmlns="" id="{9BE35FAE-43F6-414A-BDB2-ACAD73EDD678}"/>
                </a:ext>
              </a:extLst>
            </p:cNvPr>
            <p:cNvCxnSpPr/>
            <p:nvPr/>
          </p:nvCxnSpPr>
          <p:spPr>
            <a:xfrm flipV="1">
              <a:off x="5636570" y="2168221"/>
              <a:ext cx="0" cy="11552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21">
              <a:extLst>
                <a:ext uri="{FF2B5EF4-FFF2-40B4-BE49-F238E27FC236}">
                  <a16:creationId xmlns:a16="http://schemas.microsoft.com/office/drawing/2014/main" xmlns="" id="{FEBF1404-CFAF-4A87-ADFC-1ADC739CA9E1}"/>
                </a:ext>
              </a:extLst>
            </p:cNvPr>
            <p:cNvSpPr/>
            <p:nvPr/>
          </p:nvSpPr>
          <p:spPr>
            <a:xfrm>
              <a:off x="5275035" y="1480295"/>
              <a:ext cx="714513" cy="714513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35">
              <a:extLst>
                <a:ext uri="{FF2B5EF4-FFF2-40B4-BE49-F238E27FC236}">
                  <a16:creationId xmlns:a16="http://schemas.microsoft.com/office/drawing/2014/main" xmlns="" id="{DF9D9CB6-C086-443E-BC96-7D159C0D6590}"/>
                </a:ext>
              </a:extLst>
            </p:cNvPr>
            <p:cNvSpPr/>
            <p:nvPr/>
          </p:nvSpPr>
          <p:spPr>
            <a:xfrm>
              <a:off x="5495379" y="3335035"/>
              <a:ext cx="273825" cy="27382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41">
            <a:extLst>
              <a:ext uri="{FF2B5EF4-FFF2-40B4-BE49-F238E27FC236}">
                <a16:creationId xmlns:a16="http://schemas.microsoft.com/office/drawing/2014/main" xmlns="" id="{233EE349-9D16-4647-985A-7B11D9282FC8}"/>
              </a:ext>
            </a:extLst>
          </p:cNvPr>
          <p:cNvGrpSpPr/>
          <p:nvPr/>
        </p:nvGrpSpPr>
        <p:grpSpPr>
          <a:xfrm>
            <a:off x="6725401" y="3892316"/>
            <a:ext cx="621400" cy="1851176"/>
            <a:chOff x="7283954" y="3335035"/>
            <a:chExt cx="714513" cy="2128565"/>
          </a:xfrm>
        </p:grpSpPr>
        <p:cxnSp>
          <p:nvCxnSpPr>
            <p:cNvPr id="72" name="Straight Connector 25">
              <a:extLst>
                <a:ext uri="{FF2B5EF4-FFF2-40B4-BE49-F238E27FC236}">
                  <a16:creationId xmlns:a16="http://schemas.microsoft.com/office/drawing/2014/main" xmlns="" id="{8F1C5F83-0B22-4D1B-8B05-9756A41C3124}"/>
                </a:ext>
              </a:extLst>
            </p:cNvPr>
            <p:cNvCxnSpPr/>
            <p:nvPr/>
          </p:nvCxnSpPr>
          <p:spPr>
            <a:xfrm flipV="1">
              <a:off x="7645489" y="3608860"/>
              <a:ext cx="0" cy="115520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6">
              <a:extLst>
                <a:ext uri="{FF2B5EF4-FFF2-40B4-BE49-F238E27FC236}">
                  <a16:creationId xmlns:a16="http://schemas.microsoft.com/office/drawing/2014/main" xmlns="" id="{E620A93B-6966-443F-9C04-12D619E71ED5}"/>
                </a:ext>
              </a:extLst>
            </p:cNvPr>
            <p:cNvSpPr/>
            <p:nvPr/>
          </p:nvSpPr>
          <p:spPr>
            <a:xfrm>
              <a:off x="7283954" y="4749087"/>
              <a:ext cx="714513" cy="714513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36">
              <a:extLst>
                <a:ext uri="{FF2B5EF4-FFF2-40B4-BE49-F238E27FC236}">
                  <a16:creationId xmlns:a16="http://schemas.microsoft.com/office/drawing/2014/main" xmlns="" id="{E833A44C-3C1D-4F52-A92D-04E1DC4E26C7}"/>
                </a:ext>
              </a:extLst>
            </p:cNvPr>
            <p:cNvSpPr/>
            <p:nvPr/>
          </p:nvSpPr>
          <p:spPr>
            <a:xfrm>
              <a:off x="7504298" y="3335035"/>
              <a:ext cx="273825" cy="273825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42">
            <a:extLst>
              <a:ext uri="{FF2B5EF4-FFF2-40B4-BE49-F238E27FC236}">
                <a16:creationId xmlns:a16="http://schemas.microsoft.com/office/drawing/2014/main" xmlns="" id="{84472628-590E-4EAC-855B-06A06076C8AC}"/>
              </a:ext>
            </a:extLst>
          </p:cNvPr>
          <p:cNvGrpSpPr/>
          <p:nvPr/>
        </p:nvGrpSpPr>
        <p:grpSpPr>
          <a:xfrm>
            <a:off x="8472525" y="2279281"/>
            <a:ext cx="621400" cy="1851176"/>
            <a:chOff x="9292875" y="1480295"/>
            <a:chExt cx="714513" cy="2128565"/>
          </a:xfrm>
        </p:grpSpPr>
        <p:cxnSp>
          <p:nvCxnSpPr>
            <p:cNvPr id="76" name="Straight Connector 31">
              <a:extLst>
                <a:ext uri="{FF2B5EF4-FFF2-40B4-BE49-F238E27FC236}">
                  <a16:creationId xmlns:a16="http://schemas.microsoft.com/office/drawing/2014/main" xmlns="" id="{10BD6F4A-2889-4E48-B380-689EC1B83A61}"/>
                </a:ext>
              </a:extLst>
            </p:cNvPr>
            <p:cNvCxnSpPr/>
            <p:nvPr/>
          </p:nvCxnSpPr>
          <p:spPr>
            <a:xfrm flipV="1">
              <a:off x="9654410" y="2168221"/>
              <a:ext cx="0" cy="1155201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32">
              <a:extLst>
                <a:ext uri="{FF2B5EF4-FFF2-40B4-BE49-F238E27FC236}">
                  <a16:creationId xmlns:a16="http://schemas.microsoft.com/office/drawing/2014/main" xmlns="" id="{B10E7221-962C-4CB8-8C7D-875DEDE39B21}"/>
                </a:ext>
              </a:extLst>
            </p:cNvPr>
            <p:cNvSpPr/>
            <p:nvPr/>
          </p:nvSpPr>
          <p:spPr>
            <a:xfrm>
              <a:off x="9292875" y="1480295"/>
              <a:ext cx="714513" cy="714513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37">
              <a:extLst>
                <a:ext uri="{FF2B5EF4-FFF2-40B4-BE49-F238E27FC236}">
                  <a16:creationId xmlns:a16="http://schemas.microsoft.com/office/drawing/2014/main" xmlns="" id="{849D9167-59E0-4F1C-A24C-FC3A04C9740B}"/>
                </a:ext>
              </a:extLst>
            </p:cNvPr>
            <p:cNvSpPr/>
            <p:nvPr/>
          </p:nvSpPr>
          <p:spPr>
            <a:xfrm>
              <a:off x="9513219" y="3335035"/>
              <a:ext cx="273825" cy="273825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Inhaltsplatzhalter 4">
            <a:extLst>
              <a:ext uri="{FF2B5EF4-FFF2-40B4-BE49-F238E27FC236}">
                <a16:creationId xmlns:a16="http://schemas.microsoft.com/office/drawing/2014/main" xmlns="" id="{F55B838C-2C23-459C-AEB1-AC25C815278C}"/>
              </a:ext>
            </a:extLst>
          </p:cNvPr>
          <p:cNvSpPr txBox="1"/>
          <p:nvPr/>
        </p:nvSpPr>
        <p:spPr>
          <a:xfrm>
            <a:off x="1079343" y="4225970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US" sz="2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0" name="Inhaltsplatzhalter 4">
            <a:extLst>
              <a:ext uri="{FF2B5EF4-FFF2-40B4-BE49-F238E27FC236}">
                <a16:creationId xmlns:a16="http://schemas.microsoft.com/office/drawing/2014/main" xmlns="" id="{592B0ADD-59E8-4E06-B259-CAC9AA635202}"/>
              </a:ext>
            </a:extLst>
          </p:cNvPr>
          <p:cNvSpPr txBox="1"/>
          <p:nvPr/>
        </p:nvSpPr>
        <p:spPr>
          <a:xfrm>
            <a:off x="2861774" y="3352866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2"/>
                </a:solidFill>
                <a:latin typeface="+mj-lt"/>
              </a:rPr>
              <a:t>2022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1" name="Inhaltsplatzhalter 4">
            <a:extLst>
              <a:ext uri="{FF2B5EF4-FFF2-40B4-BE49-F238E27FC236}">
                <a16:creationId xmlns:a16="http://schemas.microsoft.com/office/drawing/2014/main" xmlns="" id="{B8DC1059-942D-4F50-ADF8-57389AD4F17C}"/>
              </a:ext>
            </a:extLst>
          </p:cNvPr>
          <p:cNvSpPr txBox="1"/>
          <p:nvPr/>
        </p:nvSpPr>
        <p:spPr>
          <a:xfrm>
            <a:off x="4568088" y="4259462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3"/>
                </a:solidFill>
                <a:latin typeface="+mj-lt"/>
              </a:rPr>
              <a:t>2024</a:t>
            </a:r>
            <a:endParaRPr lang="en-US" sz="20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82" name="Inhaltsplatzhalter 4">
            <a:extLst>
              <a:ext uri="{FF2B5EF4-FFF2-40B4-BE49-F238E27FC236}">
                <a16:creationId xmlns:a16="http://schemas.microsoft.com/office/drawing/2014/main" xmlns="" id="{9A791241-363B-4D6B-BFDC-6FBC3BD3CC4B}"/>
              </a:ext>
            </a:extLst>
          </p:cNvPr>
          <p:cNvSpPr txBox="1"/>
          <p:nvPr/>
        </p:nvSpPr>
        <p:spPr>
          <a:xfrm>
            <a:off x="6314237" y="3352866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4"/>
                </a:solidFill>
                <a:latin typeface="+mj-lt"/>
              </a:rPr>
              <a:t>2025</a:t>
            </a:r>
            <a:endParaRPr lang="en-US" sz="20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87" name="Inhaltsplatzhalter 4">
            <a:extLst>
              <a:ext uri="{FF2B5EF4-FFF2-40B4-BE49-F238E27FC236}">
                <a16:creationId xmlns:a16="http://schemas.microsoft.com/office/drawing/2014/main" xmlns="" id="{160B176F-60CB-474D-B8E8-98C673FF4FAB}"/>
              </a:ext>
            </a:extLst>
          </p:cNvPr>
          <p:cNvSpPr txBox="1"/>
          <p:nvPr/>
        </p:nvSpPr>
        <p:spPr>
          <a:xfrm>
            <a:off x="8070770" y="4259462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5"/>
                </a:solidFill>
                <a:latin typeface="+mj-lt"/>
              </a:rPr>
              <a:t>2028</a:t>
            </a:r>
            <a:endParaRPr lang="en-US" sz="2000" dirty="0">
              <a:solidFill>
                <a:schemeClr val="accent5"/>
              </a:solidFill>
              <a:latin typeface="+mn-lt"/>
            </a:endParaRPr>
          </a:p>
        </p:txBody>
      </p:sp>
      <p:grpSp>
        <p:nvGrpSpPr>
          <p:cNvPr id="89" name="Group 54">
            <a:extLst>
              <a:ext uri="{FF2B5EF4-FFF2-40B4-BE49-F238E27FC236}">
                <a16:creationId xmlns:a16="http://schemas.microsoft.com/office/drawing/2014/main" xmlns="" id="{6C9138CF-44D3-405D-8BAE-4B5CEC0B6A1C}"/>
              </a:ext>
            </a:extLst>
          </p:cNvPr>
          <p:cNvGrpSpPr/>
          <p:nvPr/>
        </p:nvGrpSpPr>
        <p:grpSpPr>
          <a:xfrm>
            <a:off x="8559446" y="2494368"/>
            <a:ext cx="447556" cy="212712"/>
            <a:chOff x="10028238" y="2828925"/>
            <a:chExt cx="577850" cy="274638"/>
          </a:xfrm>
          <a:solidFill>
            <a:schemeClr val="bg1"/>
          </a:solidFill>
        </p:grpSpPr>
        <p:sp>
          <p:nvSpPr>
            <p:cNvPr id="90" name="Freeform 91">
              <a:extLst>
                <a:ext uri="{FF2B5EF4-FFF2-40B4-BE49-F238E27FC236}">
                  <a16:creationId xmlns:a16="http://schemas.microsoft.com/office/drawing/2014/main" xmlns="" id="{B287BCE6-B327-4BB0-9F92-62050B5FA5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92">
              <a:extLst>
                <a:ext uri="{FF2B5EF4-FFF2-40B4-BE49-F238E27FC236}">
                  <a16:creationId xmlns:a16="http://schemas.microsoft.com/office/drawing/2014/main" xmlns="" id="{F55EF909-A8A2-4E93-8C6D-FBAC1303959B}"/>
                </a:ext>
              </a:extLst>
            </p:cNvPr>
            <p:cNvSpPr/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93">
              <a:extLst>
                <a:ext uri="{FF2B5EF4-FFF2-40B4-BE49-F238E27FC236}">
                  <a16:creationId xmlns:a16="http://schemas.microsoft.com/office/drawing/2014/main" xmlns="" id="{4C1E1F71-C722-4F42-97A3-2350302B1C03}"/>
                </a:ext>
              </a:extLst>
            </p:cNvPr>
            <p:cNvSpPr/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3" name="Freeform 124">
            <a:extLst>
              <a:ext uri="{FF2B5EF4-FFF2-40B4-BE49-F238E27FC236}">
                <a16:creationId xmlns:a16="http://schemas.microsoft.com/office/drawing/2014/main" xmlns="" id="{6146F386-9F93-434D-81B8-42BB3646C6A2}"/>
              </a:ext>
            </a:extLst>
          </p:cNvPr>
          <p:cNvSpPr>
            <a:spLocks noEditPoints="1"/>
          </p:cNvSpPr>
          <p:nvPr/>
        </p:nvSpPr>
        <p:spPr bwMode="auto">
          <a:xfrm>
            <a:off x="5074160" y="2395167"/>
            <a:ext cx="448786" cy="395914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164">
            <a:extLst>
              <a:ext uri="{FF2B5EF4-FFF2-40B4-BE49-F238E27FC236}">
                <a16:creationId xmlns:a16="http://schemas.microsoft.com/office/drawing/2014/main" xmlns="" id="{CA6BE341-076A-4290-8515-20C13AED2857}"/>
              </a:ext>
            </a:extLst>
          </p:cNvPr>
          <p:cNvSpPr>
            <a:spLocks noEditPoints="1"/>
          </p:cNvSpPr>
          <p:nvPr/>
        </p:nvSpPr>
        <p:spPr bwMode="auto">
          <a:xfrm>
            <a:off x="3312023" y="5239501"/>
            <a:ext cx="448786" cy="399604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95" name="Group 60">
            <a:extLst>
              <a:ext uri="{FF2B5EF4-FFF2-40B4-BE49-F238E27FC236}">
                <a16:creationId xmlns:a16="http://schemas.microsoft.com/office/drawing/2014/main" xmlns="" id="{94B16546-AE1F-4295-8057-E8D2D1F12A66}"/>
              </a:ext>
            </a:extLst>
          </p:cNvPr>
          <p:cNvGrpSpPr/>
          <p:nvPr/>
        </p:nvGrpSpPr>
        <p:grpSpPr>
          <a:xfrm>
            <a:off x="1570956" y="2360963"/>
            <a:ext cx="447556" cy="450014"/>
            <a:chOff x="5402263" y="3448050"/>
            <a:chExt cx="577849" cy="581025"/>
          </a:xfrm>
          <a:solidFill>
            <a:schemeClr val="bg1"/>
          </a:solidFill>
        </p:grpSpPr>
        <p:sp>
          <p:nvSpPr>
            <p:cNvPr id="96" name="Freeform 217">
              <a:extLst>
                <a:ext uri="{FF2B5EF4-FFF2-40B4-BE49-F238E27FC236}">
                  <a16:creationId xmlns:a16="http://schemas.microsoft.com/office/drawing/2014/main" xmlns="" id="{48B30911-A9A6-4BA1-813B-B5C71B4ED89C}"/>
                </a:ext>
              </a:extLst>
            </p:cNvPr>
            <p:cNvSpPr/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218">
              <a:extLst>
                <a:ext uri="{FF2B5EF4-FFF2-40B4-BE49-F238E27FC236}">
                  <a16:creationId xmlns:a16="http://schemas.microsoft.com/office/drawing/2014/main" xmlns="" id="{8E855D28-BB23-4304-9AE5-008439010A42}"/>
                </a:ext>
              </a:extLst>
            </p:cNvPr>
            <p:cNvSpPr/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219">
              <a:extLst>
                <a:ext uri="{FF2B5EF4-FFF2-40B4-BE49-F238E27FC236}">
                  <a16:creationId xmlns:a16="http://schemas.microsoft.com/office/drawing/2014/main" xmlns="" id="{C576372B-6783-4920-96AF-838C6749BFD9}"/>
                </a:ext>
              </a:extLst>
            </p:cNvPr>
            <p:cNvSpPr/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220">
              <a:extLst>
                <a:ext uri="{FF2B5EF4-FFF2-40B4-BE49-F238E27FC236}">
                  <a16:creationId xmlns:a16="http://schemas.microsoft.com/office/drawing/2014/main" xmlns="" id="{23A8DFDB-8621-40A8-A23A-00B67DA8870E}"/>
                </a:ext>
              </a:extLst>
            </p:cNvPr>
            <p:cNvSpPr/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221">
              <a:extLst>
                <a:ext uri="{FF2B5EF4-FFF2-40B4-BE49-F238E27FC236}">
                  <a16:creationId xmlns:a16="http://schemas.microsoft.com/office/drawing/2014/main" xmlns="" id="{00DDE146-5BB3-418A-923C-7A14D98681A6}"/>
                </a:ext>
              </a:extLst>
            </p:cNvPr>
            <p:cNvSpPr/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222">
              <a:extLst>
                <a:ext uri="{FF2B5EF4-FFF2-40B4-BE49-F238E27FC236}">
                  <a16:creationId xmlns:a16="http://schemas.microsoft.com/office/drawing/2014/main" xmlns="" id="{F5FCD12D-5099-4BCF-9524-B9553390B270}"/>
                </a:ext>
              </a:extLst>
            </p:cNvPr>
            <p:cNvSpPr/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223">
              <a:extLst>
                <a:ext uri="{FF2B5EF4-FFF2-40B4-BE49-F238E27FC236}">
                  <a16:creationId xmlns:a16="http://schemas.microsoft.com/office/drawing/2014/main" xmlns="" id="{9D9A6955-BEC2-4E86-AE6C-2B64FDEF6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3" name="Group 68">
            <a:extLst>
              <a:ext uri="{FF2B5EF4-FFF2-40B4-BE49-F238E27FC236}">
                <a16:creationId xmlns:a16="http://schemas.microsoft.com/office/drawing/2014/main" xmlns="" id="{DC8CD81F-12B5-431E-897D-A6940AE8E7D6}"/>
              </a:ext>
            </a:extLst>
          </p:cNvPr>
          <p:cNvGrpSpPr/>
          <p:nvPr/>
        </p:nvGrpSpPr>
        <p:grpSpPr>
          <a:xfrm>
            <a:off x="6836670" y="5190190"/>
            <a:ext cx="383620" cy="448786"/>
            <a:chOff x="4470400" y="4994276"/>
            <a:chExt cx="495300" cy="579438"/>
          </a:xfrm>
          <a:solidFill>
            <a:schemeClr val="bg1"/>
          </a:solidFill>
        </p:grpSpPr>
        <p:sp>
          <p:nvSpPr>
            <p:cNvPr id="104" name="Freeform 399">
              <a:extLst>
                <a:ext uri="{FF2B5EF4-FFF2-40B4-BE49-F238E27FC236}">
                  <a16:creationId xmlns:a16="http://schemas.microsoft.com/office/drawing/2014/main" xmlns="" id="{E8934DC3-B90F-47B0-ADF1-8915A84F7E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7075" y="5143501"/>
              <a:ext cx="361950" cy="363538"/>
            </a:xfrm>
            <a:custGeom>
              <a:avLst/>
              <a:gdLst>
                <a:gd name="T0" fmla="*/ 833 w 2284"/>
                <a:gd name="T1" fmla="*/ 197 h 2287"/>
                <a:gd name="T2" fmla="*/ 558 w 2284"/>
                <a:gd name="T3" fmla="*/ 339 h 2287"/>
                <a:gd name="T4" fmla="*/ 339 w 2284"/>
                <a:gd name="T5" fmla="*/ 558 h 2287"/>
                <a:gd name="T6" fmla="*/ 198 w 2284"/>
                <a:gd name="T7" fmla="*/ 834 h 2287"/>
                <a:gd name="T8" fmla="*/ 246 w 2284"/>
                <a:gd name="T9" fmla="*/ 1069 h 2287"/>
                <a:gd name="T10" fmla="*/ 311 w 2284"/>
                <a:gd name="T11" fmla="*/ 1106 h 2287"/>
                <a:gd name="T12" fmla="*/ 311 w 2284"/>
                <a:gd name="T13" fmla="*/ 1181 h 2287"/>
                <a:gd name="T14" fmla="*/ 246 w 2284"/>
                <a:gd name="T15" fmla="*/ 1218 h 2287"/>
                <a:gd name="T16" fmla="*/ 198 w 2284"/>
                <a:gd name="T17" fmla="*/ 1453 h 2287"/>
                <a:gd name="T18" fmla="*/ 339 w 2284"/>
                <a:gd name="T19" fmla="*/ 1730 h 2287"/>
                <a:gd name="T20" fmla="*/ 558 w 2284"/>
                <a:gd name="T21" fmla="*/ 1947 h 2287"/>
                <a:gd name="T22" fmla="*/ 833 w 2284"/>
                <a:gd name="T23" fmla="*/ 2089 h 2287"/>
                <a:gd name="T24" fmla="*/ 1068 w 2284"/>
                <a:gd name="T25" fmla="*/ 2041 h 2287"/>
                <a:gd name="T26" fmla="*/ 1105 w 2284"/>
                <a:gd name="T27" fmla="*/ 1976 h 2287"/>
                <a:gd name="T28" fmla="*/ 1180 w 2284"/>
                <a:gd name="T29" fmla="*/ 1976 h 2287"/>
                <a:gd name="T30" fmla="*/ 1217 w 2284"/>
                <a:gd name="T31" fmla="*/ 2041 h 2287"/>
                <a:gd name="T32" fmla="*/ 1451 w 2284"/>
                <a:gd name="T33" fmla="*/ 2089 h 2287"/>
                <a:gd name="T34" fmla="*/ 1728 w 2284"/>
                <a:gd name="T35" fmla="*/ 1947 h 2287"/>
                <a:gd name="T36" fmla="*/ 1945 w 2284"/>
                <a:gd name="T37" fmla="*/ 1730 h 2287"/>
                <a:gd name="T38" fmla="*/ 2087 w 2284"/>
                <a:gd name="T39" fmla="*/ 1453 h 2287"/>
                <a:gd name="T40" fmla="*/ 2038 w 2284"/>
                <a:gd name="T41" fmla="*/ 1218 h 2287"/>
                <a:gd name="T42" fmla="*/ 1974 w 2284"/>
                <a:gd name="T43" fmla="*/ 1181 h 2287"/>
                <a:gd name="T44" fmla="*/ 1974 w 2284"/>
                <a:gd name="T45" fmla="*/ 1106 h 2287"/>
                <a:gd name="T46" fmla="*/ 2038 w 2284"/>
                <a:gd name="T47" fmla="*/ 1069 h 2287"/>
                <a:gd name="T48" fmla="*/ 2087 w 2284"/>
                <a:gd name="T49" fmla="*/ 834 h 2287"/>
                <a:gd name="T50" fmla="*/ 1945 w 2284"/>
                <a:gd name="T51" fmla="*/ 558 h 2287"/>
                <a:gd name="T52" fmla="*/ 1728 w 2284"/>
                <a:gd name="T53" fmla="*/ 339 h 2287"/>
                <a:gd name="T54" fmla="*/ 1451 w 2284"/>
                <a:gd name="T55" fmla="*/ 197 h 2287"/>
                <a:gd name="T56" fmla="*/ 1217 w 2284"/>
                <a:gd name="T57" fmla="*/ 246 h 2287"/>
                <a:gd name="T58" fmla="*/ 1180 w 2284"/>
                <a:gd name="T59" fmla="*/ 310 h 2287"/>
                <a:gd name="T60" fmla="*/ 1105 w 2284"/>
                <a:gd name="T61" fmla="*/ 310 h 2287"/>
                <a:gd name="T62" fmla="*/ 1068 w 2284"/>
                <a:gd name="T63" fmla="*/ 246 h 2287"/>
                <a:gd name="T64" fmla="*/ 1318 w 2284"/>
                <a:gd name="T65" fmla="*/ 14 h 2287"/>
                <a:gd name="T66" fmla="*/ 1644 w 2284"/>
                <a:gd name="T67" fmla="*/ 116 h 2287"/>
                <a:gd name="T68" fmla="*/ 1919 w 2284"/>
                <a:gd name="T69" fmla="*/ 306 h 2287"/>
                <a:gd name="T70" fmla="*/ 2128 w 2284"/>
                <a:gd name="T71" fmla="*/ 567 h 2287"/>
                <a:gd name="T72" fmla="*/ 2254 w 2284"/>
                <a:gd name="T73" fmla="*/ 882 h 2287"/>
                <a:gd name="T74" fmla="*/ 2281 w 2284"/>
                <a:gd name="T75" fmla="*/ 1233 h 2287"/>
                <a:gd name="T76" fmla="*/ 2202 w 2284"/>
                <a:gd name="T77" fmla="*/ 1568 h 2287"/>
                <a:gd name="T78" fmla="*/ 2033 w 2284"/>
                <a:gd name="T79" fmla="*/ 1859 h 2287"/>
                <a:gd name="T80" fmla="*/ 1789 w 2284"/>
                <a:gd name="T81" fmla="*/ 2085 h 2287"/>
                <a:gd name="T82" fmla="*/ 1487 w 2284"/>
                <a:gd name="T83" fmla="*/ 2234 h 2287"/>
                <a:gd name="T84" fmla="*/ 1142 w 2284"/>
                <a:gd name="T85" fmla="*/ 2287 h 2287"/>
                <a:gd name="T86" fmla="*/ 798 w 2284"/>
                <a:gd name="T87" fmla="*/ 2234 h 2287"/>
                <a:gd name="T88" fmla="*/ 496 w 2284"/>
                <a:gd name="T89" fmla="*/ 2085 h 2287"/>
                <a:gd name="T90" fmla="*/ 252 w 2284"/>
                <a:gd name="T91" fmla="*/ 1859 h 2287"/>
                <a:gd name="T92" fmla="*/ 82 w 2284"/>
                <a:gd name="T93" fmla="*/ 1568 h 2287"/>
                <a:gd name="T94" fmla="*/ 4 w 2284"/>
                <a:gd name="T95" fmla="*/ 1233 h 2287"/>
                <a:gd name="T96" fmla="*/ 30 w 2284"/>
                <a:gd name="T97" fmla="*/ 882 h 2287"/>
                <a:gd name="T98" fmla="*/ 157 w 2284"/>
                <a:gd name="T99" fmla="*/ 567 h 2287"/>
                <a:gd name="T100" fmla="*/ 366 w 2284"/>
                <a:gd name="T101" fmla="*/ 306 h 2287"/>
                <a:gd name="T102" fmla="*/ 641 w 2284"/>
                <a:gd name="T103" fmla="*/ 116 h 2287"/>
                <a:gd name="T104" fmla="*/ 966 w 2284"/>
                <a:gd name="T105" fmla="*/ 1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4" h="2287">
                  <a:moveTo>
                    <a:pt x="1068" y="151"/>
                  </a:moveTo>
                  <a:lnTo>
                    <a:pt x="988" y="161"/>
                  </a:lnTo>
                  <a:lnTo>
                    <a:pt x="910" y="176"/>
                  </a:lnTo>
                  <a:lnTo>
                    <a:pt x="833" y="197"/>
                  </a:lnTo>
                  <a:lnTo>
                    <a:pt x="759" y="225"/>
                  </a:lnTo>
                  <a:lnTo>
                    <a:pt x="689" y="258"/>
                  </a:lnTo>
                  <a:lnTo>
                    <a:pt x="622" y="296"/>
                  </a:lnTo>
                  <a:lnTo>
                    <a:pt x="558" y="339"/>
                  </a:lnTo>
                  <a:lnTo>
                    <a:pt x="497" y="388"/>
                  </a:lnTo>
                  <a:lnTo>
                    <a:pt x="440" y="440"/>
                  </a:lnTo>
                  <a:lnTo>
                    <a:pt x="388" y="497"/>
                  </a:lnTo>
                  <a:lnTo>
                    <a:pt x="339" y="558"/>
                  </a:lnTo>
                  <a:lnTo>
                    <a:pt x="296" y="622"/>
                  </a:lnTo>
                  <a:lnTo>
                    <a:pt x="259" y="690"/>
                  </a:lnTo>
                  <a:lnTo>
                    <a:pt x="225" y="761"/>
                  </a:lnTo>
                  <a:lnTo>
                    <a:pt x="198" y="834"/>
                  </a:lnTo>
                  <a:lnTo>
                    <a:pt x="177" y="910"/>
                  </a:lnTo>
                  <a:lnTo>
                    <a:pt x="161" y="989"/>
                  </a:lnTo>
                  <a:lnTo>
                    <a:pt x="151" y="1069"/>
                  </a:lnTo>
                  <a:lnTo>
                    <a:pt x="246" y="1069"/>
                  </a:lnTo>
                  <a:lnTo>
                    <a:pt x="266" y="1072"/>
                  </a:lnTo>
                  <a:lnTo>
                    <a:pt x="284" y="1080"/>
                  </a:lnTo>
                  <a:lnTo>
                    <a:pt x="298" y="1091"/>
                  </a:lnTo>
                  <a:lnTo>
                    <a:pt x="311" y="1106"/>
                  </a:lnTo>
                  <a:lnTo>
                    <a:pt x="318" y="1123"/>
                  </a:lnTo>
                  <a:lnTo>
                    <a:pt x="321" y="1143"/>
                  </a:lnTo>
                  <a:lnTo>
                    <a:pt x="318" y="1163"/>
                  </a:lnTo>
                  <a:lnTo>
                    <a:pt x="311" y="1181"/>
                  </a:lnTo>
                  <a:lnTo>
                    <a:pt x="298" y="1196"/>
                  </a:lnTo>
                  <a:lnTo>
                    <a:pt x="284" y="1208"/>
                  </a:lnTo>
                  <a:lnTo>
                    <a:pt x="266" y="1215"/>
                  </a:lnTo>
                  <a:lnTo>
                    <a:pt x="246" y="1218"/>
                  </a:lnTo>
                  <a:lnTo>
                    <a:pt x="151" y="1218"/>
                  </a:lnTo>
                  <a:lnTo>
                    <a:pt x="161" y="1299"/>
                  </a:lnTo>
                  <a:lnTo>
                    <a:pt x="177" y="1377"/>
                  </a:lnTo>
                  <a:lnTo>
                    <a:pt x="198" y="1453"/>
                  </a:lnTo>
                  <a:lnTo>
                    <a:pt x="225" y="1527"/>
                  </a:lnTo>
                  <a:lnTo>
                    <a:pt x="259" y="1598"/>
                  </a:lnTo>
                  <a:lnTo>
                    <a:pt x="296" y="1666"/>
                  </a:lnTo>
                  <a:lnTo>
                    <a:pt x="339" y="1730"/>
                  </a:lnTo>
                  <a:lnTo>
                    <a:pt x="388" y="1790"/>
                  </a:lnTo>
                  <a:lnTo>
                    <a:pt x="440" y="1847"/>
                  </a:lnTo>
                  <a:lnTo>
                    <a:pt x="497" y="1900"/>
                  </a:lnTo>
                  <a:lnTo>
                    <a:pt x="558" y="1947"/>
                  </a:lnTo>
                  <a:lnTo>
                    <a:pt x="622" y="1991"/>
                  </a:lnTo>
                  <a:lnTo>
                    <a:pt x="689" y="2028"/>
                  </a:lnTo>
                  <a:lnTo>
                    <a:pt x="759" y="2062"/>
                  </a:lnTo>
                  <a:lnTo>
                    <a:pt x="833" y="2089"/>
                  </a:lnTo>
                  <a:lnTo>
                    <a:pt x="910" y="2112"/>
                  </a:lnTo>
                  <a:lnTo>
                    <a:pt x="988" y="2127"/>
                  </a:lnTo>
                  <a:lnTo>
                    <a:pt x="1068" y="2136"/>
                  </a:lnTo>
                  <a:lnTo>
                    <a:pt x="1068" y="2041"/>
                  </a:lnTo>
                  <a:lnTo>
                    <a:pt x="1071" y="2021"/>
                  </a:lnTo>
                  <a:lnTo>
                    <a:pt x="1078" y="2003"/>
                  </a:lnTo>
                  <a:lnTo>
                    <a:pt x="1090" y="1989"/>
                  </a:lnTo>
                  <a:lnTo>
                    <a:pt x="1105" y="1976"/>
                  </a:lnTo>
                  <a:lnTo>
                    <a:pt x="1122" y="1970"/>
                  </a:lnTo>
                  <a:lnTo>
                    <a:pt x="1142" y="1966"/>
                  </a:lnTo>
                  <a:lnTo>
                    <a:pt x="1162" y="1970"/>
                  </a:lnTo>
                  <a:lnTo>
                    <a:pt x="1180" y="1976"/>
                  </a:lnTo>
                  <a:lnTo>
                    <a:pt x="1194" y="1989"/>
                  </a:lnTo>
                  <a:lnTo>
                    <a:pt x="1207" y="2003"/>
                  </a:lnTo>
                  <a:lnTo>
                    <a:pt x="1213" y="2021"/>
                  </a:lnTo>
                  <a:lnTo>
                    <a:pt x="1217" y="2041"/>
                  </a:lnTo>
                  <a:lnTo>
                    <a:pt x="1217" y="2136"/>
                  </a:lnTo>
                  <a:lnTo>
                    <a:pt x="1297" y="2127"/>
                  </a:lnTo>
                  <a:lnTo>
                    <a:pt x="1375" y="2112"/>
                  </a:lnTo>
                  <a:lnTo>
                    <a:pt x="1451" y="2089"/>
                  </a:lnTo>
                  <a:lnTo>
                    <a:pt x="1526" y="2062"/>
                  </a:lnTo>
                  <a:lnTo>
                    <a:pt x="1596" y="2028"/>
                  </a:lnTo>
                  <a:lnTo>
                    <a:pt x="1664" y="1991"/>
                  </a:lnTo>
                  <a:lnTo>
                    <a:pt x="1728" y="1947"/>
                  </a:lnTo>
                  <a:lnTo>
                    <a:pt x="1788" y="1900"/>
                  </a:lnTo>
                  <a:lnTo>
                    <a:pt x="1845" y="1847"/>
                  </a:lnTo>
                  <a:lnTo>
                    <a:pt x="1898" y="1790"/>
                  </a:lnTo>
                  <a:lnTo>
                    <a:pt x="1945" y="1730"/>
                  </a:lnTo>
                  <a:lnTo>
                    <a:pt x="1989" y="1666"/>
                  </a:lnTo>
                  <a:lnTo>
                    <a:pt x="2026" y="1598"/>
                  </a:lnTo>
                  <a:lnTo>
                    <a:pt x="2059" y="1527"/>
                  </a:lnTo>
                  <a:lnTo>
                    <a:pt x="2087" y="1453"/>
                  </a:lnTo>
                  <a:lnTo>
                    <a:pt x="2108" y="1377"/>
                  </a:lnTo>
                  <a:lnTo>
                    <a:pt x="2125" y="1299"/>
                  </a:lnTo>
                  <a:lnTo>
                    <a:pt x="2134" y="1218"/>
                  </a:lnTo>
                  <a:lnTo>
                    <a:pt x="2038" y="1218"/>
                  </a:lnTo>
                  <a:lnTo>
                    <a:pt x="2018" y="1215"/>
                  </a:lnTo>
                  <a:lnTo>
                    <a:pt x="2001" y="1208"/>
                  </a:lnTo>
                  <a:lnTo>
                    <a:pt x="1986" y="1196"/>
                  </a:lnTo>
                  <a:lnTo>
                    <a:pt x="1974" y="1181"/>
                  </a:lnTo>
                  <a:lnTo>
                    <a:pt x="1966" y="1163"/>
                  </a:lnTo>
                  <a:lnTo>
                    <a:pt x="1964" y="1143"/>
                  </a:lnTo>
                  <a:lnTo>
                    <a:pt x="1966" y="1123"/>
                  </a:lnTo>
                  <a:lnTo>
                    <a:pt x="1974" y="1106"/>
                  </a:lnTo>
                  <a:lnTo>
                    <a:pt x="1986" y="1091"/>
                  </a:lnTo>
                  <a:lnTo>
                    <a:pt x="2001" y="1080"/>
                  </a:lnTo>
                  <a:lnTo>
                    <a:pt x="2018" y="1072"/>
                  </a:lnTo>
                  <a:lnTo>
                    <a:pt x="2038" y="1069"/>
                  </a:lnTo>
                  <a:lnTo>
                    <a:pt x="2134" y="1069"/>
                  </a:lnTo>
                  <a:lnTo>
                    <a:pt x="2125" y="989"/>
                  </a:lnTo>
                  <a:lnTo>
                    <a:pt x="2108" y="910"/>
                  </a:lnTo>
                  <a:lnTo>
                    <a:pt x="2087" y="834"/>
                  </a:lnTo>
                  <a:lnTo>
                    <a:pt x="2059" y="761"/>
                  </a:lnTo>
                  <a:lnTo>
                    <a:pt x="2026" y="690"/>
                  </a:lnTo>
                  <a:lnTo>
                    <a:pt x="1989" y="622"/>
                  </a:lnTo>
                  <a:lnTo>
                    <a:pt x="1945" y="558"/>
                  </a:lnTo>
                  <a:lnTo>
                    <a:pt x="1898" y="497"/>
                  </a:lnTo>
                  <a:lnTo>
                    <a:pt x="1845" y="440"/>
                  </a:lnTo>
                  <a:lnTo>
                    <a:pt x="1788" y="388"/>
                  </a:lnTo>
                  <a:lnTo>
                    <a:pt x="1728" y="339"/>
                  </a:lnTo>
                  <a:lnTo>
                    <a:pt x="1664" y="296"/>
                  </a:lnTo>
                  <a:lnTo>
                    <a:pt x="1596" y="258"/>
                  </a:lnTo>
                  <a:lnTo>
                    <a:pt x="1526" y="225"/>
                  </a:lnTo>
                  <a:lnTo>
                    <a:pt x="1451" y="197"/>
                  </a:lnTo>
                  <a:lnTo>
                    <a:pt x="1375" y="176"/>
                  </a:lnTo>
                  <a:lnTo>
                    <a:pt x="1297" y="161"/>
                  </a:lnTo>
                  <a:lnTo>
                    <a:pt x="1217" y="151"/>
                  </a:lnTo>
                  <a:lnTo>
                    <a:pt x="1217" y="246"/>
                  </a:lnTo>
                  <a:lnTo>
                    <a:pt x="1213" y="266"/>
                  </a:lnTo>
                  <a:lnTo>
                    <a:pt x="1207" y="284"/>
                  </a:lnTo>
                  <a:lnTo>
                    <a:pt x="1194" y="299"/>
                  </a:lnTo>
                  <a:lnTo>
                    <a:pt x="1180" y="310"/>
                  </a:lnTo>
                  <a:lnTo>
                    <a:pt x="1162" y="318"/>
                  </a:lnTo>
                  <a:lnTo>
                    <a:pt x="1142" y="320"/>
                  </a:lnTo>
                  <a:lnTo>
                    <a:pt x="1122" y="318"/>
                  </a:lnTo>
                  <a:lnTo>
                    <a:pt x="1105" y="310"/>
                  </a:lnTo>
                  <a:lnTo>
                    <a:pt x="1090" y="299"/>
                  </a:lnTo>
                  <a:lnTo>
                    <a:pt x="1078" y="284"/>
                  </a:lnTo>
                  <a:lnTo>
                    <a:pt x="1071" y="266"/>
                  </a:lnTo>
                  <a:lnTo>
                    <a:pt x="1068" y="246"/>
                  </a:lnTo>
                  <a:lnTo>
                    <a:pt x="1068" y="151"/>
                  </a:lnTo>
                  <a:close/>
                  <a:moveTo>
                    <a:pt x="1142" y="0"/>
                  </a:moveTo>
                  <a:lnTo>
                    <a:pt x="1232" y="3"/>
                  </a:lnTo>
                  <a:lnTo>
                    <a:pt x="1318" y="14"/>
                  </a:lnTo>
                  <a:lnTo>
                    <a:pt x="1404" y="31"/>
                  </a:lnTo>
                  <a:lnTo>
                    <a:pt x="1487" y="53"/>
                  </a:lnTo>
                  <a:lnTo>
                    <a:pt x="1567" y="82"/>
                  </a:lnTo>
                  <a:lnTo>
                    <a:pt x="1644" y="116"/>
                  </a:lnTo>
                  <a:lnTo>
                    <a:pt x="1718" y="156"/>
                  </a:lnTo>
                  <a:lnTo>
                    <a:pt x="1789" y="202"/>
                  </a:lnTo>
                  <a:lnTo>
                    <a:pt x="1856" y="252"/>
                  </a:lnTo>
                  <a:lnTo>
                    <a:pt x="1919" y="306"/>
                  </a:lnTo>
                  <a:lnTo>
                    <a:pt x="1979" y="366"/>
                  </a:lnTo>
                  <a:lnTo>
                    <a:pt x="2033" y="429"/>
                  </a:lnTo>
                  <a:lnTo>
                    <a:pt x="2083" y="496"/>
                  </a:lnTo>
                  <a:lnTo>
                    <a:pt x="2128" y="567"/>
                  </a:lnTo>
                  <a:lnTo>
                    <a:pt x="2168" y="641"/>
                  </a:lnTo>
                  <a:lnTo>
                    <a:pt x="2202" y="719"/>
                  </a:lnTo>
                  <a:lnTo>
                    <a:pt x="2231" y="798"/>
                  </a:lnTo>
                  <a:lnTo>
                    <a:pt x="2254" y="882"/>
                  </a:lnTo>
                  <a:lnTo>
                    <a:pt x="2271" y="967"/>
                  </a:lnTo>
                  <a:lnTo>
                    <a:pt x="2281" y="1055"/>
                  </a:lnTo>
                  <a:lnTo>
                    <a:pt x="2284" y="1143"/>
                  </a:lnTo>
                  <a:lnTo>
                    <a:pt x="2281" y="1233"/>
                  </a:lnTo>
                  <a:lnTo>
                    <a:pt x="2271" y="1320"/>
                  </a:lnTo>
                  <a:lnTo>
                    <a:pt x="2254" y="1405"/>
                  </a:lnTo>
                  <a:lnTo>
                    <a:pt x="2231" y="1488"/>
                  </a:lnTo>
                  <a:lnTo>
                    <a:pt x="2202" y="1568"/>
                  </a:lnTo>
                  <a:lnTo>
                    <a:pt x="2168" y="1646"/>
                  </a:lnTo>
                  <a:lnTo>
                    <a:pt x="2128" y="1720"/>
                  </a:lnTo>
                  <a:lnTo>
                    <a:pt x="2083" y="1791"/>
                  </a:lnTo>
                  <a:lnTo>
                    <a:pt x="2033" y="1859"/>
                  </a:lnTo>
                  <a:lnTo>
                    <a:pt x="1979" y="1922"/>
                  </a:lnTo>
                  <a:lnTo>
                    <a:pt x="1919" y="1981"/>
                  </a:lnTo>
                  <a:lnTo>
                    <a:pt x="1856" y="2035"/>
                  </a:lnTo>
                  <a:lnTo>
                    <a:pt x="1789" y="2085"/>
                  </a:lnTo>
                  <a:lnTo>
                    <a:pt x="1718" y="2130"/>
                  </a:lnTo>
                  <a:lnTo>
                    <a:pt x="1644" y="2170"/>
                  </a:lnTo>
                  <a:lnTo>
                    <a:pt x="1567" y="2205"/>
                  </a:lnTo>
                  <a:lnTo>
                    <a:pt x="1487" y="2234"/>
                  </a:lnTo>
                  <a:lnTo>
                    <a:pt x="1404" y="2257"/>
                  </a:lnTo>
                  <a:lnTo>
                    <a:pt x="1318" y="2274"/>
                  </a:lnTo>
                  <a:lnTo>
                    <a:pt x="1232" y="2284"/>
                  </a:lnTo>
                  <a:lnTo>
                    <a:pt x="1142" y="2287"/>
                  </a:lnTo>
                  <a:lnTo>
                    <a:pt x="1054" y="2284"/>
                  </a:lnTo>
                  <a:lnTo>
                    <a:pt x="966" y="2274"/>
                  </a:lnTo>
                  <a:lnTo>
                    <a:pt x="881" y="2257"/>
                  </a:lnTo>
                  <a:lnTo>
                    <a:pt x="798" y="2234"/>
                  </a:lnTo>
                  <a:lnTo>
                    <a:pt x="718" y="2205"/>
                  </a:lnTo>
                  <a:lnTo>
                    <a:pt x="641" y="2170"/>
                  </a:lnTo>
                  <a:lnTo>
                    <a:pt x="566" y="2130"/>
                  </a:lnTo>
                  <a:lnTo>
                    <a:pt x="496" y="2085"/>
                  </a:lnTo>
                  <a:lnTo>
                    <a:pt x="429" y="2035"/>
                  </a:lnTo>
                  <a:lnTo>
                    <a:pt x="366" y="1981"/>
                  </a:lnTo>
                  <a:lnTo>
                    <a:pt x="306" y="1922"/>
                  </a:lnTo>
                  <a:lnTo>
                    <a:pt x="252" y="1859"/>
                  </a:lnTo>
                  <a:lnTo>
                    <a:pt x="202" y="1791"/>
                  </a:lnTo>
                  <a:lnTo>
                    <a:pt x="157" y="1720"/>
                  </a:lnTo>
                  <a:lnTo>
                    <a:pt x="117" y="1646"/>
                  </a:lnTo>
                  <a:lnTo>
                    <a:pt x="82" y="1568"/>
                  </a:lnTo>
                  <a:lnTo>
                    <a:pt x="54" y="1488"/>
                  </a:lnTo>
                  <a:lnTo>
                    <a:pt x="30" y="1405"/>
                  </a:lnTo>
                  <a:lnTo>
                    <a:pt x="14" y="1320"/>
                  </a:lnTo>
                  <a:lnTo>
                    <a:pt x="4" y="1233"/>
                  </a:lnTo>
                  <a:lnTo>
                    <a:pt x="0" y="1143"/>
                  </a:lnTo>
                  <a:lnTo>
                    <a:pt x="4" y="1055"/>
                  </a:lnTo>
                  <a:lnTo>
                    <a:pt x="14" y="967"/>
                  </a:lnTo>
                  <a:lnTo>
                    <a:pt x="30" y="882"/>
                  </a:lnTo>
                  <a:lnTo>
                    <a:pt x="54" y="798"/>
                  </a:lnTo>
                  <a:lnTo>
                    <a:pt x="82" y="719"/>
                  </a:lnTo>
                  <a:lnTo>
                    <a:pt x="117" y="641"/>
                  </a:lnTo>
                  <a:lnTo>
                    <a:pt x="157" y="567"/>
                  </a:lnTo>
                  <a:lnTo>
                    <a:pt x="202" y="496"/>
                  </a:lnTo>
                  <a:lnTo>
                    <a:pt x="252" y="429"/>
                  </a:lnTo>
                  <a:lnTo>
                    <a:pt x="306" y="366"/>
                  </a:lnTo>
                  <a:lnTo>
                    <a:pt x="366" y="306"/>
                  </a:lnTo>
                  <a:lnTo>
                    <a:pt x="429" y="252"/>
                  </a:lnTo>
                  <a:lnTo>
                    <a:pt x="496" y="202"/>
                  </a:lnTo>
                  <a:lnTo>
                    <a:pt x="566" y="156"/>
                  </a:lnTo>
                  <a:lnTo>
                    <a:pt x="641" y="116"/>
                  </a:lnTo>
                  <a:lnTo>
                    <a:pt x="718" y="82"/>
                  </a:lnTo>
                  <a:lnTo>
                    <a:pt x="798" y="53"/>
                  </a:lnTo>
                  <a:lnTo>
                    <a:pt x="881" y="31"/>
                  </a:lnTo>
                  <a:lnTo>
                    <a:pt x="966" y="14"/>
                  </a:lnTo>
                  <a:lnTo>
                    <a:pt x="1054" y="3"/>
                  </a:lnTo>
                  <a:lnTo>
                    <a:pt x="1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公众号：陈西设计之家。微信搜索即可">
              <a:extLst>
                <a:ext uri="{FF2B5EF4-FFF2-40B4-BE49-F238E27FC236}">
                  <a16:creationId xmlns:a16="http://schemas.microsoft.com/office/drawing/2014/main" xmlns="" id="{707E77FF-D174-4978-BD7B-2B92B14A7B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0400" y="4994276"/>
              <a:ext cx="495300" cy="579438"/>
            </a:xfrm>
            <a:custGeom>
              <a:avLst/>
              <a:gdLst>
                <a:gd name="T0" fmla="*/ 1265 w 3119"/>
                <a:gd name="T1" fmla="*/ 717 h 3653"/>
                <a:gd name="T2" fmla="*/ 907 w 3119"/>
                <a:gd name="T3" fmla="*/ 848 h 3653"/>
                <a:gd name="T4" fmla="*/ 601 w 3119"/>
                <a:gd name="T5" fmla="*/ 1065 h 3653"/>
                <a:gd name="T6" fmla="*/ 364 w 3119"/>
                <a:gd name="T7" fmla="*/ 1356 h 3653"/>
                <a:gd name="T8" fmla="*/ 210 w 3119"/>
                <a:gd name="T9" fmla="*/ 1703 h 3653"/>
                <a:gd name="T10" fmla="*/ 156 w 3119"/>
                <a:gd name="T11" fmla="*/ 2091 h 3653"/>
                <a:gd name="T12" fmla="*/ 210 w 3119"/>
                <a:gd name="T13" fmla="*/ 2481 h 3653"/>
                <a:gd name="T14" fmla="*/ 364 w 3119"/>
                <a:gd name="T15" fmla="*/ 2828 h 3653"/>
                <a:gd name="T16" fmla="*/ 601 w 3119"/>
                <a:gd name="T17" fmla="*/ 3117 h 3653"/>
                <a:gd name="T18" fmla="*/ 907 w 3119"/>
                <a:gd name="T19" fmla="*/ 3336 h 3653"/>
                <a:gd name="T20" fmla="*/ 1265 w 3119"/>
                <a:gd name="T21" fmla="*/ 3466 h 3653"/>
                <a:gd name="T22" fmla="*/ 1659 w 3119"/>
                <a:gd name="T23" fmla="*/ 3493 h 3653"/>
                <a:gd name="T24" fmla="*/ 2039 w 3119"/>
                <a:gd name="T25" fmla="*/ 3412 h 3653"/>
                <a:gd name="T26" fmla="*/ 2372 w 3119"/>
                <a:gd name="T27" fmla="*/ 3237 h 3653"/>
                <a:gd name="T28" fmla="*/ 2646 w 3119"/>
                <a:gd name="T29" fmla="*/ 2981 h 3653"/>
                <a:gd name="T30" fmla="*/ 2843 w 3119"/>
                <a:gd name="T31" fmla="*/ 2660 h 3653"/>
                <a:gd name="T32" fmla="*/ 2949 w 3119"/>
                <a:gd name="T33" fmla="*/ 2290 h 3653"/>
                <a:gd name="T34" fmla="*/ 2949 w 3119"/>
                <a:gd name="T35" fmla="*/ 1893 h 3653"/>
                <a:gd name="T36" fmla="*/ 2843 w 3119"/>
                <a:gd name="T37" fmla="*/ 1524 h 3653"/>
                <a:gd name="T38" fmla="*/ 2646 w 3119"/>
                <a:gd name="T39" fmla="*/ 1203 h 3653"/>
                <a:gd name="T40" fmla="*/ 2372 w 3119"/>
                <a:gd name="T41" fmla="*/ 947 h 3653"/>
                <a:gd name="T42" fmla="*/ 2039 w 3119"/>
                <a:gd name="T43" fmla="*/ 770 h 3653"/>
                <a:gd name="T44" fmla="*/ 1659 w 3119"/>
                <a:gd name="T45" fmla="*/ 690 h 3653"/>
                <a:gd name="T46" fmla="*/ 1678 w 3119"/>
                <a:gd name="T47" fmla="*/ 288 h 3653"/>
                <a:gd name="T48" fmla="*/ 1752 w 3119"/>
                <a:gd name="T49" fmla="*/ 0 h 3653"/>
                <a:gd name="T50" fmla="*/ 1816 w 3119"/>
                <a:gd name="T51" fmla="*/ 37 h 3653"/>
                <a:gd name="T52" fmla="*/ 1823 w 3119"/>
                <a:gd name="T53" fmla="*/ 381 h 3653"/>
                <a:gd name="T54" fmla="*/ 1772 w 3119"/>
                <a:gd name="T55" fmla="*/ 433 h 3653"/>
                <a:gd name="T56" fmla="*/ 1735 w 3119"/>
                <a:gd name="T57" fmla="*/ 540 h 3653"/>
                <a:gd name="T58" fmla="*/ 2123 w 3119"/>
                <a:gd name="T59" fmla="*/ 636 h 3653"/>
                <a:gd name="T60" fmla="*/ 2466 w 3119"/>
                <a:gd name="T61" fmla="*/ 821 h 3653"/>
                <a:gd name="T62" fmla="*/ 2750 w 3119"/>
                <a:gd name="T63" fmla="*/ 1085 h 3653"/>
                <a:gd name="T64" fmla="*/ 2963 w 3119"/>
                <a:gd name="T65" fmla="*/ 1410 h 3653"/>
                <a:gd name="T66" fmla="*/ 3089 w 3119"/>
                <a:gd name="T67" fmla="*/ 1786 h 3653"/>
                <a:gd name="T68" fmla="*/ 3115 w 3119"/>
                <a:gd name="T69" fmla="*/ 2195 h 3653"/>
                <a:gd name="T70" fmla="*/ 3039 w 3119"/>
                <a:gd name="T71" fmla="*/ 2585 h 3653"/>
                <a:gd name="T72" fmla="*/ 2872 w 3119"/>
                <a:gd name="T73" fmla="*/ 2934 h 3653"/>
                <a:gd name="T74" fmla="*/ 2627 w 3119"/>
                <a:gd name="T75" fmla="*/ 3228 h 3653"/>
                <a:gd name="T76" fmla="*/ 2318 w 3119"/>
                <a:gd name="T77" fmla="*/ 3456 h 3653"/>
                <a:gd name="T78" fmla="*/ 1958 w 3119"/>
                <a:gd name="T79" fmla="*/ 3601 h 3653"/>
                <a:gd name="T80" fmla="*/ 1559 w 3119"/>
                <a:gd name="T81" fmla="*/ 3653 h 3653"/>
                <a:gd name="T82" fmla="*/ 1162 w 3119"/>
                <a:gd name="T83" fmla="*/ 3601 h 3653"/>
                <a:gd name="T84" fmla="*/ 801 w 3119"/>
                <a:gd name="T85" fmla="*/ 3456 h 3653"/>
                <a:gd name="T86" fmla="*/ 492 w 3119"/>
                <a:gd name="T87" fmla="*/ 3228 h 3653"/>
                <a:gd name="T88" fmla="*/ 247 w 3119"/>
                <a:gd name="T89" fmla="*/ 2934 h 3653"/>
                <a:gd name="T90" fmla="*/ 80 w 3119"/>
                <a:gd name="T91" fmla="*/ 2585 h 3653"/>
                <a:gd name="T92" fmla="*/ 3 w 3119"/>
                <a:gd name="T93" fmla="*/ 2195 h 3653"/>
                <a:gd name="T94" fmla="*/ 30 w 3119"/>
                <a:gd name="T95" fmla="*/ 1786 h 3653"/>
                <a:gd name="T96" fmla="*/ 156 w 3119"/>
                <a:gd name="T97" fmla="*/ 1410 h 3653"/>
                <a:gd name="T98" fmla="*/ 369 w 3119"/>
                <a:gd name="T99" fmla="*/ 1085 h 3653"/>
                <a:gd name="T100" fmla="*/ 652 w 3119"/>
                <a:gd name="T101" fmla="*/ 821 h 3653"/>
                <a:gd name="T102" fmla="*/ 996 w 3119"/>
                <a:gd name="T103" fmla="*/ 636 h 3653"/>
                <a:gd name="T104" fmla="*/ 1383 w 3119"/>
                <a:gd name="T105" fmla="*/ 540 h 3653"/>
                <a:gd name="T106" fmla="*/ 1347 w 3119"/>
                <a:gd name="T107" fmla="*/ 433 h 3653"/>
                <a:gd name="T108" fmla="*/ 1296 w 3119"/>
                <a:gd name="T109" fmla="*/ 381 h 3653"/>
                <a:gd name="T110" fmla="*/ 1302 w 3119"/>
                <a:gd name="T111" fmla="*/ 37 h 3653"/>
                <a:gd name="T112" fmla="*/ 1367 w 3119"/>
                <a:gd name="T113" fmla="*/ 0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19" h="3653">
                  <a:moveTo>
                    <a:pt x="1559" y="686"/>
                  </a:moveTo>
                  <a:lnTo>
                    <a:pt x="1460" y="690"/>
                  </a:lnTo>
                  <a:lnTo>
                    <a:pt x="1361" y="701"/>
                  </a:lnTo>
                  <a:lnTo>
                    <a:pt x="1265" y="717"/>
                  </a:lnTo>
                  <a:lnTo>
                    <a:pt x="1172" y="741"/>
                  </a:lnTo>
                  <a:lnTo>
                    <a:pt x="1080" y="770"/>
                  </a:lnTo>
                  <a:lnTo>
                    <a:pt x="992" y="806"/>
                  </a:lnTo>
                  <a:lnTo>
                    <a:pt x="907" y="848"/>
                  </a:lnTo>
                  <a:lnTo>
                    <a:pt x="825" y="895"/>
                  </a:lnTo>
                  <a:lnTo>
                    <a:pt x="746" y="947"/>
                  </a:lnTo>
                  <a:lnTo>
                    <a:pt x="672" y="1003"/>
                  </a:lnTo>
                  <a:lnTo>
                    <a:pt x="601" y="1065"/>
                  </a:lnTo>
                  <a:lnTo>
                    <a:pt x="535" y="1132"/>
                  </a:lnTo>
                  <a:lnTo>
                    <a:pt x="473" y="1203"/>
                  </a:lnTo>
                  <a:lnTo>
                    <a:pt x="416" y="1277"/>
                  </a:lnTo>
                  <a:lnTo>
                    <a:pt x="364" y="1356"/>
                  </a:lnTo>
                  <a:lnTo>
                    <a:pt x="317" y="1438"/>
                  </a:lnTo>
                  <a:lnTo>
                    <a:pt x="276" y="1524"/>
                  </a:lnTo>
                  <a:lnTo>
                    <a:pt x="240" y="1611"/>
                  </a:lnTo>
                  <a:lnTo>
                    <a:pt x="210" y="1703"/>
                  </a:lnTo>
                  <a:lnTo>
                    <a:pt x="187" y="1796"/>
                  </a:lnTo>
                  <a:lnTo>
                    <a:pt x="169" y="1893"/>
                  </a:lnTo>
                  <a:lnTo>
                    <a:pt x="159" y="1992"/>
                  </a:lnTo>
                  <a:lnTo>
                    <a:pt x="156" y="2091"/>
                  </a:lnTo>
                  <a:lnTo>
                    <a:pt x="159" y="2192"/>
                  </a:lnTo>
                  <a:lnTo>
                    <a:pt x="169" y="2290"/>
                  </a:lnTo>
                  <a:lnTo>
                    <a:pt x="187" y="2386"/>
                  </a:lnTo>
                  <a:lnTo>
                    <a:pt x="210" y="2481"/>
                  </a:lnTo>
                  <a:lnTo>
                    <a:pt x="240" y="2572"/>
                  </a:lnTo>
                  <a:lnTo>
                    <a:pt x="276" y="2660"/>
                  </a:lnTo>
                  <a:lnTo>
                    <a:pt x="317" y="2746"/>
                  </a:lnTo>
                  <a:lnTo>
                    <a:pt x="364" y="2828"/>
                  </a:lnTo>
                  <a:lnTo>
                    <a:pt x="416" y="2905"/>
                  </a:lnTo>
                  <a:lnTo>
                    <a:pt x="473" y="2981"/>
                  </a:lnTo>
                  <a:lnTo>
                    <a:pt x="535" y="3051"/>
                  </a:lnTo>
                  <a:lnTo>
                    <a:pt x="601" y="3117"/>
                  </a:lnTo>
                  <a:lnTo>
                    <a:pt x="672" y="3179"/>
                  </a:lnTo>
                  <a:lnTo>
                    <a:pt x="746" y="3237"/>
                  </a:lnTo>
                  <a:lnTo>
                    <a:pt x="825" y="3289"/>
                  </a:lnTo>
                  <a:lnTo>
                    <a:pt x="907" y="3336"/>
                  </a:lnTo>
                  <a:lnTo>
                    <a:pt x="992" y="3377"/>
                  </a:lnTo>
                  <a:lnTo>
                    <a:pt x="1080" y="3412"/>
                  </a:lnTo>
                  <a:lnTo>
                    <a:pt x="1172" y="3442"/>
                  </a:lnTo>
                  <a:lnTo>
                    <a:pt x="1265" y="3466"/>
                  </a:lnTo>
                  <a:lnTo>
                    <a:pt x="1361" y="3483"/>
                  </a:lnTo>
                  <a:lnTo>
                    <a:pt x="1460" y="3493"/>
                  </a:lnTo>
                  <a:lnTo>
                    <a:pt x="1559" y="3497"/>
                  </a:lnTo>
                  <a:lnTo>
                    <a:pt x="1659" y="3493"/>
                  </a:lnTo>
                  <a:lnTo>
                    <a:pt x="1758" y="3483"/>
                  </a:lnTo>
                  <a:lnTo>
                    <a:pt x="1854" y="3466"/>
                  </a:lnTo>
                  <a:lnTo>
                    <a:pt x="1948" y="3442"/>
                  </a:lnTo>
                  <a:lnTo>
                    <a:pt x="2039" y="3412"/>
                  </a:lnTo>
                  <a:lnTo>
                    <a:pt x="2128" y="3377"/>
                  </a:lnTo>
                  <a:lnTo>
                    <a:pt x="2213" y="3336"/>
                  </a:lnTo>
                  <a:lnTo>
                    <a:pt x="2294" y="3289"/>
                  </a:lnTo>
                  <a:lnTo>
                    <a:pt x="2372" y="3237"/>
                  </a:lnTo>
                  <a:lnTo>
                    <a:pt x="2448" y="3179"/>
                  </a:lnTo>
                  <a:lnTo>
                    <a:pt x="2517" y="3117"/>
                  </a:lnTo>
                  <a:lnTo>
                    <a:pt x="2584" y="3051"/>
                  </a:lnTo>
                  <a:lnTo>
                    <a:pt x="2646" y="2981"/>
                  </a:lnTo>
                  <a:lnTo>
                    <a:pt x="2702" y="2905"/>
                  </a:lnTo>
                  <a:lnTo>
                    <a:pt x="2754" y="2828"/>
                  </a:lnTo>
                  <a:lnTo>
                    <a:pt x="2802" y="2746"/>
                  </a:lnTo>
                  <a:lnTo>
                    <a:pt x="2843" y="2660"/>
                  </a:lnTo>
                  <a:lnTo>
                    <a:pt x="2878" y="2572"/>
                  </a:lnTo>
                  <a:lnTo>
                    <a:pt x="2908" y="2481"/>
                  </a:lnTo>
                  <a:lnTo>
                    <a:pt x="2932" y="2386"/>
                  </a:lnTo>
                  <a:lnTo>
                    <a:pt x="2949" y="2290"/>
                  </a:lnTo>
                  <a:lnTo>
                    <a:pt x="2959" y="2192"/>
                  </a:lnTo>
                  <a:lnTo>
                    <a:pt x="2963" y="2091"/>
                  </a:lnTo>
                  <a:lnTo>
                    <a:pt x="2959" y="1992"/>
                  </a:lnTo>
                  <a:lnTo>
                    <a:pt x="2949" y="1893"/>
                  </a:lnTo>
                  <a:lnTo>
                    <a:pt x="2932" y="1796"/>
                  </a:lnTo>
                  <a:lnTo>
                    <a:pt x="2908" y="1703"/>
                  </a:lnTo>
                  <a:lnTo>
                    <a:pt x="2878" y="1611"/>
                  </a:lnTo>
                  <a:lnTo>
                    <a:pt x="2843" y="1524"/>
                  </a:lnTo>
                  <a:lnTo>
                    <a:pt x="2802" y="1438"/>
                  </a:lnTo>
                  <a:lnTo>
                    <a:pt x="2754" y="1356"/>
                  </a:lnTo>
                  <a:lnTo>
                    <a:pt x="2702" y="1277"/>
                  </a:lnTo>
                  <a:lnTo>
                    <a:pt x="2646" y="1203"/>
                  </a:lnTo>
                  <a:lnTo>
                    <a:pt x="2584" y="1132"/>
                  </a:lnTo>
                  <a:lnTo>
                    <a:pt x="2517" y="1065"/>
                  </a:lnTo>
                  <a:lnTo>
                    <a:pt x="2448" y="1003"/>
                  </a:lnTo>
                  <a:lnTo>
                    <a:pt x="2372" y="947"/>
                  </a:lnTo>
                  <a:lnTo>
                    <a:pt x="2294" y="895"/>
                  </a:lnTo>
                  <a:lnTo>
                    <a:pt x="2213" y="848"/>
                  </a:lnTo>
                  <a:lnTo>
                    <a:pt x="2128" y="806"/>
                  </a:lnTo>
                  <a:lnTo>
                    <a:pt x="2039" y="770"/>
                  </a:lnTo>
                  <a:lnTo>
                    <a:pt x="1948" y="741"/>
                  </a:lnTo>
                  <a:lnTo>
                    <a:pt x="1854" y="717"/>
                  </a:lnTo>
                  <a:lnTo>
                    <a:pt x="1758" y="701"/>
                  </a:lnTo>
                  <a:lnTo>
                    <a:pt x="1659" y="690"/>
                  </a:lnTo>
                  <a:lnTo>
                    <a:pt x="1559" y="686"/>
                  </a:lnTo>
                  <a:close/>
                  <a:moveTo>
                    <a:pt x="1441" y="148"/>
                  </a:moveTo>
                  <a:lnTo>
                    <a:pt x="1441" y="288"/>
                  </a:lnTo>
                  <a:lnTo>
                    <a:pt x="1678" y="288"/>
                  </a:lnTo>
                  <a:lnTo>
                    <a:pt x="1678" y="148"/>
                  </a:lnTo>
                  <a:lnTo>
                    <a:pt x="1441" y="148"/>
                  </a:lnTo>
                  <a:close/>
                  <a:moveTo>
                    <a:pt x="1367" y="0"/>
                  </a:moveTo>
                  <a:lnTo>
                    <a:pt x="1752" y="0"/>
                  </a:lnTo>
                  <a:lnTo>
                    <a:pt x="1772" y="3"/>
                  </a:lnTo>
                  <a:lnTo>
                    <a:pt x="1790" y="11"/>
                  </a:lnTo>
                  <a:lnTo>
                    <a:pt x="1804" y="22"/>
                  </a:lnTo>
                  <a:lnTo>
                    <a:pt x="1816" y="37"/>
                  </a:lnTo>
                  <a:lnTo>
                    <a:pt x="1823" y="54"/>
                  </a:lnTo>
                  <a:lnTo>
                    <a:pt x="1826" y="74"/>
                  </a:lnTo>
                  <a:lnTo>
                    <a:pt x="1826" y="361"/>
                  </a:lnTo>
                  <a:lnTo>
                    <a:pt x="1823" y="381"/>
                  </a:lnTo>
                  <a:lnTo>
                    <a:pt x="1816" y="399"/>
                  </a:lnTo>
                  <a:lnTo>
                    <a:pt x="1804" y="414"/>
                  </a:lnTo>
                  <a:lnTo>
                    <a:pt x="1790" y="426"/>
                  </a:lnTo>
                  <a:lnTo>
                    <a:pt x="1772" y="433"/>
                  </a:lnTo>
                  <a:lnTo>
                    <a:pt x="1752" y="436"/>
                  </a:lnTo>
                  <a:lnTo>
                    <a:pt x="1634" y="436"/>
                  </a:lnTo>
                  <a:lnTo>
                    <a:pt x="1634" y="532"/>
                  </a:lnTo>
                  <a:lnTo>
                    <a:pt x="1735" y="540"/>
                  </a:lnTo>
                  <a:lnTo>
                    <a:pt x="1836" y="555"/>
                  </a:lnTo>
                  <a:lnTo>
                    <a:pt x="1934" y="576"/>
                  </a:lnTo>
                  <a:lnTo>
                    <a:pt x="2030" y="603"/>
                  </a:lnTo>
                  <a:lnTo>
                    <a:pt x="2123" y="636"/>
                  </a:lnTo>
                  <a:lnTo>
                    <a:pt x="2214" y="674"/>
                  </a:lnTo>
                  <a:lnTo>
                    <a:pt x="2301" y="718"/>
                  </a:lnTo>
                  <a:lnTo>
                    <a:pt x="2386" y="768"/>
                  </a:lnTo>
                  <a:lnTo>
                    <a:pt x="2466" y="821"/>
                  </a:lnTo>
                  <a:lnTo>
                    <a:pt x="2543" y="881"/>
                  </a:lnTo>
                  <a:lnTo>
                    <a:pt x="2616" y="945"/>
                  </a:lnTo>
                  <a:lnTo>
                    <a:pt x="2686" y="1012"/>
                  </a:lnTo>
                  <a:lnTo>
                    <a:pt x="2750" y="1085"/>
                  </a:lnTo>
                  <a:lnTo>
                    <a:pt x="2811" y="1161"/>
                  </a:lnTo>
                  <a:lnTo>
                    <a:pt x="2866" y="1241"/>
                  </a:lnTo>
                  <a:lnTo>
                    <a:pt x="2917" y="1324"/>
                  </a:lnTo>
                  <a:lnTo>
                    <a:pt x="2963" y="1410"/>
                  </a:lnTo>
                  <a:lnTo>
                    <a:pt x="3002" y="1500"/>
                  </a:lnTo>
                  <a:lnTo>
                    <a:pt x="3037" y="1593"/>
                  </a:lnTo>
                  <a:lnTo>
                    <a:pt x="3066" y="1689"/>
                  </a:lnTo>
                  <a:lnTo>
                    <a:pt x="3089" y="1786"/>
                  </a:lnTo>
                  <a:lnTo>
                    <a:pt x="3105" y="1886"/>
                  </a:lnTo>
                  <a:lnTo>
                    <a:pt x="3115" y="1988"/>
                  </a:lnTo>
                  <a:lnTo>
                    <a:pt x="3119" y="2091"/>
                  </a:lnTo>
                  <a:lnTo>
                    <a:pt x="3115" y="2195"/>
                  </a:lnTo>
                  <a:lnTo>
                    <a:pt x="3105" y="2294"/>
                  </a:lnTo>
                  <a:lnTo>
                    <a:pt x="3089" y="2394"/>
                  </a:lnTo>
                  <a:lnTo>
                    <a:pt x="3067" y="2491"/>
                  </a:lnTo>
                  <a:lnTo>
                    <a:pt x="3039" y="2585"/>
                  </a:lnTo>
                  <a:lnTo>
                    <a:pt x="3005" y="2676"/>
                  </a:lnTo>
                  <a:lnTo>
                    <a:pt x="2966" y="2766"/>
                  </a:lnTo>
                  <a:lnTo>
                    <a:pt x="2922" y="2851"/>
                  </a:lnTo>
                  <a:lnTo>
                    <a:pt x="2872" y="2934"/>
                  </a:lnTo>
                  <a:lnTo>
                    <a:pt x="2818" y="3013"/>
                  </a:lnTo>
                  <a:lnTo>
                    <a:pt x="2759" y="3088"/>
                  </a:lnTo>
                  <a:lnTo>
                    <a:pt x="2695" y="3161"/>
                  </a:lnTo>
                  <a:lnTo>
                    <a:pt x="2627" y="3228"/>
                  </a:lnTo>
                  <a:lnTo>
                    <a:pt x="2555" y="3293"/>
                  </a:lnTo>
                  <a:lnTo>
                    <a:pt x="2480" y="3351"/>
                  </a:lnTo>
                  <a:lnTo>
                    <a:pt x="2400" y="3406"/>
                  </a:lnTo>
                  <a:lnTo>
                    <a:pt x="2318" y="3456"/>
                  </a:lnTo>
                  <a:lnTo>
                    <a:pt x="2232" y="3500"/>
                  </a:lnTo>
                  <a:lnTo>
                    <a:pt x="2143" y="3540"/>
                  </a:lnTo>
                  <a:lnTo>
                    <a:pt x="2052" y="3573"/>
                  </a:lnTo>
                  <a:lnTo>
                    <a:pt x="1958" y="3601"/>
                  </a:lnTo>
                  <a:lnTo>
                    <a:pt x="1861" y="3624"/>
                  </a:lnTo>
                  <a:lnTo>
                    <a:pt x="1762" y="3640"/>
                  </a:lnTo>
                  <a:lnTo>
                    <a:pt x="1661" y="3650"/>
                  </a:lnTo>
                  <a:lnTo>
                    <a:pt x="1559" y="3653"/>
                  </a:lnTo>
                  <a:lnTo>
                    <a:pt x="1457" y="3650"/>
                  </a:lnTo>
                  <a:lnTo>
                    <a:pt x="1357" y="3640"/>
                  </a:lnTo>
                  <a:lnTo>
                    <a:pt x="1258" y="3624"/>
                  </a:lnTo>
                  <a:lnTo>
                    <a:pt x="1162" y="3601"/>
                  </a:lnTo>
                  <a:lnTo>
                    <a:pt x="1068" y="3573"/>
                  </a:lnTo>
                  <a:lnTo>
                    <a:pt x="976" y="3540"/>
                  </a:lnTo>
                  <a:lnTo>
                    <a:pt x="887" y="3500"/>
                  </a:lnTo>
                  <a:lnTo>
                    <a:pt x="801" y="3456"/>
                  </a:lnTo>
                  <a:lnTo>
                    <a:pt x="719" y="3406"/>
                  </a:lnTo>
                  <a:lnTo>
                    <a:pt x="639" y="3351"/>
                  </a:lnTo>
                  <a:lnTo>
                    <a:pt x="564" y="3293"/>
                  </a:lnTo>
                  <a:lnTo>
                    <a:pt x="492" y="3228"/>
                  </a:lnTo>
                  <a:lnTo>
                    <a:pt x="424" y="3161"/>
                  </a:lnTo>
                  <a:lnTo>
                    <a:pt x="361" y="3088"/>
                  </a:lnTo>
                  <a:lnTo>
                    <a:pt x="301" y="3013"/>
                  </a:lnTo>
                  <a:lnTo>
                    <a:pt x="247" y="2934"/>
                  </a:lnTo>
                  <a:lnTo>
                    <a:pt x="197" y="2851"/>
                  </a:lnTo>
                  <a:lnTo>
                    <a:pt x="153" y="2766"/>
                  </a:lnTo>
                  <a:lnTo>
                    <a:pt x="114" y="2676"/>
                  </a:lnTo>
                  <a:lnTo>
                    <a:pt x="80" y="2585"/>
                  </a:lnTo>
                  <a:lnTo>
                    <a:pt x="52" y="2491"/>
                  </a:lnTo>
                  <a:lnTo>
                    <a:pt x="30" y="2394"/>
                  </a:lnTo>
                  <a:lnTo>
                    <a:pt x="13" y="2294"/>
                  </a:lnTo>
                  <a:lnTo>
                    <a:pt x="3" y="2195"/>
                  </a:lnTo>
                  <a:lnTo>
                    <a:pt x="0" y="2091"/>
                  </a:lnTo>
                  <a:lnTo>
                    <a:pt x="3" y="1988"/>
                  </a:lnTo>
                  <a:lnTo>
                    <a:pt x="13" y="1886"/>
                  </a:lnTo>
                  <a:lnTo>
                    <a:pt x="30" y="1786"/>
                  </a:lnTo>
                  <a:lnTo>
                    <a:pt x="53" y="1689"/>
                  </a:lnTo>
                  <a:lnTo>
                    <a:pt x="82" y="1593"/>
                  </a:lnTo>
                  <a:lnTo>
                    <a:pt x="116" y="1500"/>
                  </a:lnTo>
                  <a:lnTo>
                    <a:pt x="156" y="1410"/>
                  </a:lnTo>
                  <a:lnTo>
                    <a:pt x="201" y="1324"/>
                  </a:lnTo>
                  <a:lnTo>
                    <a:pt x="252" y="1241"/>
                  </a:lnTo>
                  <a:lnTo>
                    <a:pt x="308" y="1161"/>
                  </a:lnTo>
                  <a:lnTo>
                    <a:pt x="369" y="1085"/>
                  </a:lnTo>
                  <a:lnTo>
                    <a:pt x="433" y="1012"/>
                  </a:lnTo>
                  <a:lnTo>
                    <a:pt x="503" y="945"/>
                  </a:lnTo>
                  <a:lnTo>
                    <a:pt x="576" y="881"/>
                  </a:lnTo>
                  <a:lnTo>
                    <a:pt x="652" y="821"/>
                  </a:lnTo>
                  <a:lnTo>
                    <a:pt x="733" y="768"/>
                  </a:lnTo>
                  <a:lnTo>
                    <a:pt x="817" y="718"/>
                  </a:lnTo>
                  <a:lnTo>
                    <a:pt x="905" y="674"/>
                  </a:lnTo>
                  <a:lnTo>
                    <a:pt x="996" y="636"/>
                  </a:lnTo>
                  <a:lnTo>
                    <a:pt x="1089" y="603"/>
                  </a:lnTo>
                  <a:lnTo>
                    <a:pt x="1185" y="576"/>
                  </a:lnTo>
                  <a:lnTo>
                    <a:pt x="1282" y="555"/>
                  </a:lnTo>
                  <a:lnTo>
                    <a:pt x="1383" y="540"/>
                  </a:lnTo>
                  <a:lnTo>
                    <a:pt x="1485" y="532"/>
                  </a:lnTo>
                  <a:lnTo>
                    <a:pt x="1485" y="436"/>
                  </a:lnTo>
                  <a:lnTo>
                    <a:pt x="1367" y="436"/>
                  </a:lnTo>
                  <a:lnTo>
                    <a:pt x="1347" y="433"/>
                  </a:lnTo>
                  <a:lnTo>
                    <a:pt x="1329" y="426"/>
                  </a:lnTo>
                  <a:lnTo>
                    <a:pt x="1315" y="414"/>
                  </a:lnTo>
                  <a:lnTo>
                    <a:pt x="1302" y="399"/>
                  </a:lnTo>
                  <a:lnTo>
                    <a:pt x="1296" y="381"/>
                  </a:lnTo>
                  <a:lnTo>
                    <a:pt x="1292" y="361"/>
                  </a:lnTo>
                  <a:lnTo>
                    <a:pt x="1292" y="74"/>
                  </a:lnTo>
                  <a:lnTo>
                    <a:pt x="1296" y="54"/>
                  </a:lnTo>
                  <a:lnTo>
                    <a:pt x="1302" y="37"/>
                  </a:lnTo>
                  <a:lnTo>
                    <a:pt x="1315" y="22"/>
                  </a:lnTo>
                  <a:lnTo>
                    <a:pt x="1329" y="11"/>
                  </a:lnTo>
                  <a:lnTo>
                    <a:pt x="1347" y="3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401">
              <a:extLst>
                <a:ext uri="{FF2B5EF4-FFF2-40B4-BE49-F238E27FC236}">
                  <a16:creationId xmlns:a16="http://schemas.microsoft.com/office/drawing/2014/main" xmlns="" id="{D93E564B-834A-41B1-8165-83DE4601DD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7563" y="5235576"/>
              <a:ext cx="179388" cy="180975"/>
            </a:xfrm>
            <a:custGeom>
              <a:avLst/>
              <a:gdLst>
                <a:gd name="T0" fmla="*/ 405 w 1132"/>
                <a:gd name="T1" fmla="*/ 510 h 1133"/>
                <a:gd name="T2" fmla="*/ 223 w 1132"/>
                <a:gd name="T3" fmla="*/ 910 h 1133"/>
                <a:gd name="T4" fmla="*/ 623 w 1132"/>
                <a:gd name="T5" fmla="*/ 728 h 1133"/>
                <a:gd name="T6" fmla="*/ 405 w 1132"/>
                <a:gd name="T7" fmla="*/ 510 h 1133"/>
                <a:gd name="T8" fmla="*/ 910 w 1132"/>
                <a:gd name="T9" fmla="*/ 223 h 1133"/>
                <a:gd name="T10" fmla="*/ 510 w 1132"/>
                <a:gd name="T11" fmla="*/ 404 h 1133"/>
                <a:gd name="T12" fmla="*/ 728 w 1132"/>
                <a:gd name="T13" fmla="*/ 623 h 1133"/>
                <a:gd name="T14" fmla="*/ 910 w 1132"/>
                <a:gd name="T15" fmla="*/ 223 h 1133"/>
                <a:gd name="T16" fmla="*/ 1063 w 1132"/>
                <a:gd name="T17" fmla="*/ 0 h 1133"/>
                <a:gd name="T18" fmla="*/ 1080 w 1132"/>
                <a:gd name="T19" fmla="*/ 3 h 1133"/>
                <a:gd name="T20" fmla="*/ 1097 w 1132"/>
                <a:gd name="T21" fmla="*/ 11 h 1133"/>
                <a:gd name="T22" fmla="*/ 1111 w 1132"/>
                <a:gd name="T23" fmla="*/ 22 h 1133"/>
                <a:gd name="T24" fmla="*/ 1122 w 1132"/>
                <a:gd name="T25" fmla="*/ 36 h 1133"/>
                <a:gd name="T26" fmla="*/ 1129 w 1132"/>
                <a:gd name="T27" fmla="*/ 52 h 1133"/>
                <a:gd name="T28" fmla="*/ 1132 w 1132"/>
                <a:gd name="T29" fmla="*/ 70 h 1133"/>
                <a:gd name="T30" fmla="*/ 1131 w 1132"/>
                <a:gd name="T31" fmla="*/ 87 h 1133"/>
                <a:gd name="T32" fmla="*/ 1126 w 1132"/>
                <a:gd name="T33" fmla="*/ 104 h 1133"/>
                <a:gd name="T34" fmla="*/ 818 w 1132"/>
                <a:gd name="T35" fmla="*/ 782 h 1133"/>
                <a:gd name="T36" fmla="*/ 818 w 1132"/>
                <a:gd name="T37" fmla="*/ 784 h 1133"/>
                <a:gd name="T38" fmla="*/ 816 w 1132"/>
                <a:gd name="T39" fmla="*/ 787 h 1133"/>
                <a:gd name="T40" fmla="*/ 814 w 1132"/>
                <a:gd name="T41" fmla="*/ 790 h 1133"/>
                <a:gd name="T42" fmla="*/ 812 w 1132"/>
                <a:gd name="T43" fmla="*/ 793 h 1133"/>
                <a:gd name="T44" fmla="*/ 810 w 1132"/>
                <a:gd name="T45" fmla="*/ 796 h 1133"/>
                <a:gd name="T46" fmla="*/ 808 w 1132"/>
                <a:gd name="T47" fmla="*/ 798 h 1133"/>
                <a:gd name="T48" fmla="*/ 803 w 1132"/>
                <a:gd name="T49" fmla="*/ 804 h 1133"/>
                <a:gd name="T50" fmla="*/ 798 w 1132"/>
                <a:gd name="T51" fmla="*/ 808 h 1133"/>
                <a:gd name="T52" fmla="*/ 796 w 1132"/>
                <a:gd name="T53" fmla="*/ 810 h 1133"/>
                <a:gd name="T54" fmla="*/ 792 w 1132"/>
                <a:gd name="T55" fmla="*/ 813 h 1133"/>
                <a:gd name="T56" fmla="*/ 789 w 1132"/>
                <a:gd name="T57" fmla="*/ 815 h 1133"/>
                <a:gd name="T58" fmla="*/ 787 w 1132"/>
                <a:gd name="T59" fmla="*/ 816 h 1133"/>
                <a:gd name="T60" fmla="*/ 783 w 1132"/>
                <a:gd name="T61" fmla="*/ 818 h 1133"/>
                <a:gd name="T62" fmla="*/ 781 w 1132"/>
                <a:gd name="T63" fmla="*/ 819 h 1133"/>
                <a:gd name="T64" fmla="*/ 104 w 1132"/>
                <a:gd name="T65" fmla="*/ 1126 h 1133"/>
                <a:gd name="T66" fmla="*/ 90 w 1132"/>
                <a:gd name="T67" fmla="*/ 1132 h 1133"/>
                <a:gd name="T68" fmla="*/ 75 w 1132"/>
                <a:gd name="T69" fmla="*/ 1133 h 1133"/>
                <a:gd name="T70" fmla="*/ 56 w 1132"/>
                <a:gd name="T71" fmla="*/ 1131 h 1133"/>
                <a:gd name="T72" fmla="*/ 38 w 1132"/>
                <a:gd name="T73" fmla="*/ 1123 h 1133"/>
                <a:gd name="T74" fmla="*/ 23 w 1132"/>
                <a:gd name="T75" fmla="*/ 1112 h 1133"/>
                <a:gd name="T76" fmla="*/ 10 w 1132"/>
                <a:gd name="T77" fmla="*/ 1098 h 1133"/>
                <a:gd name="T78" fmla="*/ 4 w 1132"/>
                <a:gd name="T79" fmla="*/ 1081 h 1133"/>
                <a:gd name="T80" fmla="*/ 0 w 1132"/>
                <a:gd name="T81" fmla="*/ 1063 h 1133"/>
                <a:gd name="T82" fmla="*/ 1 w 1132"/>
                <a:gd name="T83" fmla="*/ 1046 h 1133"/>
                <a:gd name="T84" fmla="*/ 7 w 1132"/>
                <a:gd name="T85" fmla="*/ 1029 h 1133"/>
                <a:gd name="T86" fmla="*/ 315 w 1132"/>
                <a:gd name="T87" fmla="*/ 351 h 1133"/>
                <a:gd name="T88" fmla="*/ 315 w 1132"/>
                <a:gd name="T89" fmla="*/ 349 h 1133"/>
                <a:gd name="T90" fmla="*/ 317 w 1132"/>
                <a:gd name="T91" fmla="*/ 346 h 1133"/>
                <a:gd name="T92" fmla="*/ 319 w 1132"/>
                <a:gd name="T93" fmla="*/ 343 h 1133"/>
                <a:gd name="T94" fmla="*/ 320 w 1132"/>
                <a:gd name="T95" fmla="*/ 340 h 1133"/>
                <a:gd name="T96" fmla="*/ 323 w 1132"/>
                <a:gd name="T97" fmla="*/ 337 h 1133"/>
                <a:gd name="T98" fmla="*/ 325 w 1132"/>
                <a:gd name="T99" fmla="*/ 335 h 1133"/>
                <a:gd name="T100" fmla="*/ 329 w 1132"/>
                <a:gd name="T101" fmla="*/ 329 h 1133"/>
                <a:gd name="T102" fmla="*/ 335 w 1132"/>
                <a:gd name="T103" fmla="*/ 325 h 1133"/>
                <a:gd name="T104" fmla="*/ 337 w 1132"/>
                <a:gd name="T105" fmla="*/ 324 h 1133"/>
                <a:gd name="T106" fmla="*/ 340 w 1132"/>
                <a:gd name="T107" fmla="*/ 320 h 1133"/>
                <a:gd name="T108" fmla="*/ 344 w 1132"/>
                <a:gd name="T109" fmla="*/ 319 h 1133"/>
                <a:gd name="T110" fmla="*/ 346 w 1132"/>
                <a:gd name="T111" fmla="*/ 317 h 1133"/>
                <a:gd name="T112" fmla="*/ 349 w 1132"/>
                <a:gd name="T113" fmla="*/ 316 h 1133"/>
                <a:gd name="T114" fmla="*/ 351 w 1132"/>
                <a:gd name="T115" fmla="*/ 315 h 1133"/>
                <a:gd name="T116" fmla="*/ 1028 w 1132"/>
                <a:gd name="T117" fmla="*/ 6 h 1133"/>
                <a:gd name="T118" fmla="*/ 1045 w 1132"/>
                <a:gd name="T119" fmla="*/ 1 h 1133"/>
                <a:gd name="T120" fmla="*/ 1063 w 1132"/>
                <a:gd name="T121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2" h="1133">
                  <a:moveTo>
                    <a:pt x="405" y="510"/>
                  </a:moveTo>
                  <a:lnTo>
                    <a:pt x="223" y="910"/>
                  </a:lnTo>
                  <a:lnTo>
                    <a:pt x="623" y="728"/>
                  </a:lnTo>
                  <a:lnTo>
                    <a:pt x="405" y="510"/>
                  </a:lnTo>
                  <a:close/>
                  <a:moveTo>
                    <a:pt x="910" y="223"/>
                  </a:moveTo>
                  <a:lnTo>
                    <a:pt x="510" y="404"/>
                  </a:lnTo>
                  <a:lnTo>
                    <a:pt x="728" y="623"/>
                  </a:lnTo>
                  <a:lnTo>
                    <a:pt x="910" y="223"/>
                  </a:lnTo>
                  <a:close/>
                  <a:moveTo>
                    <a:pt x="1063" y="0"/>
                  </a:moveTo>
                  <a:lnTo>
                    <a:pt x="1080" y="3"/>
                  </a:lnTo>
                  <a:lnTo>
                    <a:pt x="1097" y="11"/>
                  </a:lnTo>
                  <a:lnTo>
                    <a:pt x="1111" y="22"/>
                  </a:lnTo>
                  <a:lnTo>
                    <a:pt x="1122" y="36"/>
                  </a:lnTo>
                  <a:lnTo>
                    <a:pt x="1129" y="52"/>
                  </a:lnTo>
                  <a:lnTo>
                    <a:pt x="1132" y="70"/>
                  </a:lnTo>
                  <a:lnTo>
                    <a:pt x="1131" y="87"/>
                  </a:lnTo>
                  <a:lnTo>
                    <a:pt x="1126" y="104"/>
                  </a:lnTo>
                  <a:lnTo>
                    <a:pt x="818" y="782"/>
                  </a:lnTo>
                  <a:lnTo>
                    <a:pt x="818" y="784"/>
                  </a:lnTo>
                  <a:lnTo>
                    <a:pt x="816" y="787"/>
                  </a:lnTo>
                  <a:lnTo>
                    <a:pt x="814" y="790"/>
                  </a:lnTo>
                  <a:lnTo>
                    <a:pt x="812" y="793"/>
                  </a:lnTo>
                  <a:lnTo>
                    <a:pt x="810" y="796"/>
                  </a:lnTo>
                  <a:lnTo>
                    <a:pt x="808" y="798"/>
                  </a:lnTo>
                  <a:lnTo>
                    <a:pt x="803" y="804"/>
                  </a:lnTo>
                  <a:lnTo>
                    <a:pt x="798" y="808"/>
                  </a:lnTo>
                  <a:lnTo>
                    <a:pt x="796" y="810"/>
                  </a:lnTo>
                  <a:lnTo>
                    <a:pt x="792" y="813"/>
                  </a:lnTo>
                  <a:lnTo>
                    <a:pt x="789" y="815"/>
                  </a:lnTo>
                  <a:lnTo>
                    <a:pt x="787" y="816"/>
                  </a:lnTo>
                  <a:lnTo>
                    <a:pt x="783" y="818"/>
                  </a:lnTo>
                  <a:lnTo>
                    <a:pt x="781" y="819"/>
                  </a:lnTo>
                  <a:lnTo>
                    <a:pt x="104" y="1126"/>
                  </a:lnTo>
                  <a:lnTo>
                    <a:pt x="90" y="1132"/>
                  </a:lnTo>
                  <a:lnTo>
                    <a:pt x="75" y="1133"/>
                  </a:lnTo>
                  <a:lnTo>
                    <a:pt x="56" y="1131"/>
                  </a:lnTo>
                  <a:lnTo>
                    <a:pt x="38" y="1123"/>
                  </a:lnTo>
                  <a:lnTo>
                    <a:pt x="23" y="1112"/>
                  </a:lnTo>
                  <a:lnTo>
                    <a:pt x="10" y="1098"/>
                  </a:lnTo>
                  <a:lnTo>
                    <a:pt x="4" y="1081"/>
                  </a:lnTo>
                  <a:lnTo>
                    <a:pt x="0" y="1063"/>
                  </a:lnTo>
                  <a:lnTo>
                    <a:pt x="1" y="1046"/>
                  </a:lnTo>
                  <a:lnTo>
                    <a:pt x="7" y="1029"/>
                  </a:lnTo>
                  <a:lnTo>
                    <a:pt x="315" y="351"/>
                  </a:lnTo>
                  <a:lnTo>
                    <a:pt x="315" y="349"/>
                  </a:lnTo>
                  <a:lnTo>
                    <a:pt x="317" y="346"/>
                  </a:lnTo>
                  <a:lnTo>
                    <a:pt x="319" y="343"/>
                  </a:lnTo>
                  <a:lnTo>
                    <a:pt x="320" y="340"/>
                  </a:lnTo>
                  <a:lnTo>
                    <a:pt x="323" y="337"/>
                  </a:lnTo>
                  <a:lnTo>
                    <a:pt x="325" y="335"/>
                  </a:lnTo>
                  <a:lnTo>
                    <a:pt x="329" y="329"/>
                  </a:lnTo>
                  <a:lnTo>
                    <a:pt x="335" y="325"/>
                  </a:lnTo>
                  <a:lnTo>
                    <a:pt x="337" y="324"/>
                  </a:lnTo>
                  <a:lnTo>
                    <a:pt x="340" y="320"/>
                  </a:lnTo>
                  <a:lnTo>
                    <a:pt x="344" y="319"/>
                  </a:lnTo>
                  <a:lnTo>
                    <a:pt x="346" y="317"/>
                  </a:lnTo>
                  <a:lnTo>
                    <a:pt x="349" y="316"/>
                  </a:lnTo>
                  <a:lnTo>
                    <a:pt x="351" y="315"/>
                  </a:lnTo>
                  <a:lnTo>
                    <a:pt x="1028" y="6"/>
                  </a:lnTo>
                  <a:lnTo>
                    <a:pt x="1045" y="1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TextBox 60">
            <a:extLst>
              <a:ext uri="{FF2B5EF4-FFF2-40B4-BE49-F238E27FC236}">
                <a16:creationId xmlns:a16="http://schemas.microsoft.com/office/drawing/2014/main" xmlns="" id="{0FA02B24-4C57-4F7E-9720-C8148C392F5B}"/>
              </a:ext>
            </a:extLst>
          </p:cNvPr>
          <p:cNvSpPr txBox="1"/>
          <p:nvPr/>
        </p:nvSpPr>
        <p:spPr>
          <a:xfrm>
            <a:off x="2193548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A0376E54-3238-43B0-B604-FEA08A3B8538}"/>
              </a:ext>
            </a:extLst>
          </p:cNvPr>
          <p:cNvSpPr txBox="1"/>
          <p:nvPr/>
        </p:nvSpPr>
        <p:spPr>
          <a:xfrm>
            <a:off x="2193548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09" name="TextBox 60">
            <a:extLst>
              <a:ext uri="{FF2B5EF4-FFF2-40B4-BE49-F238E27FC236}">
                <a16:creationId xmlns:a16="http://schemas.microsoft.com/office/drawing/2014/main" xmlns="" id="{E0B7DD5B-BCF1-49C4-B110-459B5117FBFF}"/>
              </a:ext>
            </a:extLst>
          </p:cNvPr>
          <p:cNvSpPr txBox="1"/>
          <p:nvPr/>
        </p:nvSpPr>
        <p:spPr>
          <a:xfrm>
            <a:off x="4026196" y="502059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110" name="TextBox 57">
            <a:extLst>
              <a:ext uri="{FF2B5EF4-FFF2-40B4-BE49-F238E27FC236}">
                <a16:creationId xmlns:a16="http://schemas.microsoft.com/office/drawing/2014/main" xmlns="" id="{82FC6246-1826-49E9-8D49-D5573C7BCD61}"/>
              </a:ext>
            </a:extLst>
          </p:cNvPr>
          <p:cNvSpPr txBox="1"/>
          <p:nvPr/>
        </p:nvSpPr>
        <p:spPr>
          <a:xfrm>
            <a:off x="4026196" y="5438541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1" name="TextBox 60">
            <a:extLst>
              <a:ext uri="{FF2B5EF4-FFF2-40B4-BE49-F238E27FC236}">
                <a16:creationId xmlns:a16="http://schemas.microsoft.com/office/drawing/2014/main" xmlns="" id="{AB5ED4B0-F337-465B-A3E0-802CE1F8635B}"/>
              </a:ext>
            </a:extLst>
          </p:cNvPr>
          <p:cNvSpPr txBox="1"/>
          <p:nvPr/>
        </p:nvSpPr>
        <p:spPr>
          <a:xfrm>
            <a:off x="5737820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112" name="公众号：陈西设计之家。微信搜索即可">
            <a:extLst>
              <a:ext uri="{FF2B5EF4-FFF2-40B4-BE49-F238E27FC236}">
                <a16:creationId xmlns:a16="http://schemas.microsoft.com/office/drawing/2014/main" xmlns="" id="{4B8F9653-28A7-4FAD-A3F2-9466613A015F}"/>
              </a:ext>
            </a:extLst>
          </p:cNvPr>
          <p:cNvSpPr txBox="1"/>
          <p:nvPr/>
        </p:nvSpPr>
        <p:spPr>
          <a:xfrm>
            <a:off x="5737820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3" name="TextBox 60">
            <a:extLst>
              <a:ext uri="{FF2B5EF4-FFF2-40B4-BE49-F238E27FC236}">
                <a16:creationId xmlns:a16="http://schemas.microsoft.com/office/drawing/2014/main" xmlns="" id="{E13D7EBB-FE95-46DC-9382-3BAFC8EC95F0}"/>
              </a:ext>
            </a:extLst>
          </p:cNvPr>
          <p:cNvSpPr txBox="1"/>
          <p:nvPr/>
        </p:nvSpPr>
        <p:spPr>
          <a:xfrm>
            <a:off x="7482270" y="502059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114" name="TextBox 57">
            <a:extLst>
              <a:ext uri="{FF2B5EF4-FFF2-40B4-BE49-F238E27FC236}">
                <a16:creationId xmlns:a16="http://schemas.microsoft.com/office/drawing/2014/main" xmlns="" id="{DC158E8D-26D0-48C5-8DBC-DECD1C03738B}"/>
              </a:ext>
            </a:extLst>
          </p:cNvPr>
          <p:cNvSpPr txBox="1"/>
          <p:nvPr/>
        </p:nvSpPr>
        <p:spPr>
          <a:xfrm>
            <a:off x="7482270" y="5438541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5" name="TextBox 60">
            <a:extLst>
              <a:ext uri="{FF2B5EF4-FFF2-40B4-BE49-F238E27FC236}">
                <a16:creationId xmlns:a16="http://schemas.microsoft.com/office/drawing/2014/main" xmlns="" id="{A266FCE0-9610-4D59-9153-328757A4C71D}"/>
              </a:ext>
            </a:extLst>
          </p:cNvPr>
          <p:cNvSpPr txBox="1"/>
          <p:nvPr/>
        </p:nvSpPr>
        <p:spPr>
          <a:xfrm>
            <a:off x="9225466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5"/>
                </a:solidFill>
              </a:rPr>
              <a:t>添加标题啦</a:t>
            </a:r>
            <a:endParaRPr lang="id-ID" sz="2400" b="1" dirty="0">
              <a:solidFill>
                <a:schemeClr val="accent5"/>
              </a:solidFill>
            </a:endParaRPr>
          </a:p>
        </p:txBody>
      </p:sp>
      <p:sp>
        <p:nvSpPr>
          <p:cNvPr id="116" name="TextBox 57">
            <a:extLst>
              <a:ext uri="{FF2B5EF4-FFF2-40B4-BE49-F238E27FC236}">
                <a16:creationId xmlns:a16="http://schemas.microsoft.com/office/drawing/2014/main" xmlns="" id="{4FB55367-1923-4E03-A724-8EF2328BE3D5}"/>
              </a:ext>
            </a:extLst>
          </p:cNvPr>
          <p:cNvSpPr txBox="1"/>
          <p:nvPr/>
        </p:nvSpPr>
        <p:spPr>
          <a:xfrm>
            <a:off x="9225466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2219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Pentagon 1">
            <a:extLst>
              <a:ext uri="{FF2B5EF4-FFF2-40B4-BE49-F238E27FC236}">
                <a16:creationId xmlns:a16="http://schemas.microsoft.com/office/drawing/2014/main" xmlns="" id="{00A1E579-8E72-40A8-9211-EFF27F01368D}"/>
              </a:ext>
            </a:extLst>
          </p:cNvPr>
          <p:cNvSpPr/>
          <p:nvPr/>
        </p:nvSpPr>
        <p:spPr>
          <a:xfrm>
            <a:off x="823272" y="3139162"/>
            <a:ext cx="2720842" cy="35107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Notched Right Arrow 2">
            <a:extLst>
              <a:ext uri="{FF2B5EF4-FFF2-40B4-BE49-F238E27FC236}">
                <a16:creationId xmlns:a16="http://schemas.microsoft.com/office/drawing/2014/main" xmlns="" id="{2F6C6677-1653-40C8-9301-FEF08226DB8C}"/>
              </a:ext>
            </a:extLst>
          </p:cNvPr>
          <p:cNvSpPr/>
          <p:nvPr/>
        </p:nvSpPr>
        <p:spPr>
          <a:xfrm>
            <a:off x="3431477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xmlns="" id="{35024FEE-B6A9-480F-BE5D-2A73DA995C72}"/>
              </a:ext>
            </a:extLst>
          </p:cNvPr>
          <p:cNvCxnSpPr/>
          <p:nvPr/>
        </p:nvCxnSpPr>
        <p:spPr>
          <a:xfrm>
            <a:off x="3431477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">
            <a:extLst>
              <a:ext uri="{FF2B5EF4-FFF2-40B4-BE49-F238E27FC236}">
                <a16:creationId xmlns:a16="http://schemas.microsoft.com/office/drawing/2014/main" xmlns="" id="{2ED332F8-92A7-4E87-A082-A63C76370520}"/>
              </a:ext>
            </a:extLst>
          </p:cNvPr>
          <p:cNvCxnSpPr/>
          <p:nvPr/>
        </p:nvCxnSpPr>
        <p:spPr>
          <a:xfrm>
            <a:off x="5986707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otched Right Arrow 6">
            <a:extLst>
              <a:ext uri="{FF2B5EF4-FFF2-40B4-BE49-F238E27FC236}">
                <a16:creationId xmlns:a16="http://schemas.microsoft.com/office/drawing/2014/main" xmlns="" id="{A5B836AD-F8D1-454C-BA0B-EB9564B4482B}"/>
              </a:ext>
            </a:extLst>
          </p:cNvPr>
          <p:cNvSpPr/>
          <p:nvPr/>
        </p:nvSpPr>
        <p:spPr>
          <a:xfrm>
            <a:off x="6039681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7">
            <a:extLst>
              <a:ext uri="{FF2B5EF4-FFF2-40B4-BE49-F238E27FC236}">
                <a16:creationId xmlns:a16="http://schemas.microsoft.com/office/drawing/2014/main" xmlns="" id="{9C9D9D28-D4A1-4E74-9C09-67513C9AB880}"/>
              </a:ext>
            </a:extLst>
          </p:cNvPr>
          <p:cNvCxnSpPr/>
          <p:nvPr/>
        </p:nvCxnSpPr>
        <p:spPr>
          <a:xfrm>
            <a:off x="8594912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otched Right Arrow 8">
            <a:extLst>
              <a:ext uri="{FF2B5EF4-FFF2-40B4-BE49-F238E27FC236}">
                <a16:creationId xmlns:a16="http://schemas.microsoft.com/office/drawing/2014/main" xmlns="" id="{8F70C19A-8BF6-4ADD-9437-2C80794B2769}"/>
              </a:ext>
            </a:extLst>
          </p:cNvPr>
          <p:cNvSpPr/>
          <p:nvPr/>
        </p:nvSpPr>
        <p:spPr>
          <a:xfrm>
            <a:off x="8647886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xmlns="" id="{979A4723-E350-4734-AA9F-8CDEC47FE66F}"/>
              </a:ext>
            </a:extLst>
          </p:cNvPr>
          <p:cNvCxnSpPr/>
          <p:nvPr/>
        </p:nvCxnSpPr>
        <p:spPr>
          <a:xfrm>
            <a:off x="11203116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haltsplatzhalter 4">
            <a:extLst>
              <a:ext uri="{FF2B5EF4-FFF2-40B4-BE49-F238E27FC236}">
                <a16:creationId xmlns:a16="http://schemas.microsoft.com/office/drawing/2014/main" xmlns="" id="{E32783BE-6C59-4943-BFFD-BE354BD06835}"/>
              </a:ext>
            </a:extLst>
          </p:cNvPr>
          <p:cNvSpPr txBox="1"/>
          <p:nvPr/>
        </p:nvSpPr>
        <p:spPr>
          <a:xfrm>
            <a:off x="1461830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US" sz="2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xmlns="" id="{A5744A7B-280E-4E1F-8091-0168C804A2DB}"/>
              </a:ext>
            </a:extLst>
          </p:cNvPr>
          <p:cNvSpPr txBox="1"/>
          <p:nvPr/>
        </p:nvSpPr>
        <p:spPr>
          <a:xfrm>
            <a:off x="4017059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2"/>
                </a:solidFill>
                <a:latin typeface="+mj-lt"/>
              </a:rPr>
              <a:t>2021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xmlns="" id="{6498AAD5-D956-4CE8-B615-168D3EAC7FAD}"/>
              </a:ext>
            </a:extLst>
          </p:cNvPr>
          <p:cNvSpPr txBox="1"/>
          <p:nvPr/>
        </p:nvSpPr>
        <p:spPr>
          <a:xfrm>
            <a:off x="6624393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3"/>
                </a:solidFill>
                <a:latin typeface="+mj-lt"/>
              </a:rPr>
              <a:t>2022</a:t>
            </a:r>
            <a:endParaRPr lang="en-US" sz="20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1" name="Inhaltsplatzhalter 4">
            <a:extLst>
              <a:ext uri="{FF2B5EF4-FFF2-40B4-BE49-F238E27FC236}">
                <a16:creationId xmlns:a16="http://schemas.microsoft.com/office/drawing/2014/main" xmlns="" id="{99881DB9-9994-4825-A8A0-2C66F9BBB4AD}"/>
              </a:ext>
            </a:extLst>
          </p:cNvPr>
          <p:cNvSpPr txBox="1"/>
          <p:nvPr/>
        </p:nvSpPr>
        <p:spPr>
          <a:xfrm>
            <a:off x="9262632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4"/>
                </a:solidFill>
                <a:latin typeface="+mj-lt"/>
              </a:rPr>
              <a:t>2023</a:t>
            </a:r>
            <a:endParaRPr lang="en-US" sz="2000" dirty="0">
              <a:solidFill>
                <a:schemeClr val="accent4"/>
              </a:solidFill>
              <a:latin typeface="+mn-lt"/>
            </a:endParaRPr>
          </a:p>
        </p:txBody>
      </p:sp>
      <p:grpSp>
        <p:nvGrpSpPr>
          <p:cNvPr id="26" name="Group 21">
            <a:extLst>
              <a:ext uri="{FF2B5EF4-FFF2-40B4-BE49-F238E27FC236}">
                <a16:creationId xmlns:a16="http://schemas.microsoft.com/office/drawing/2014/main" xmlns="" id="{2032582D-F81A-46AB-81D8-DAC7DC71BCAD}"/>
              </a:ext>
            </a:extLst>
          </p:cNvPr>
          <p:cNvGrpSpPr/>
          <p:nvPr/>
        </p:nvGrpSpPr>
        <p:grpSpPr>
          <a:xfrm>
            <a:off x="7147819" y="2390400"/>
            <a:ext cx="477837" cy="398463"/>
            <a:chOff x="10987088" y="1993900"/>
            <a:chExt cx="477837" cy="398463"/>
          </a:xfrm>
          <a:solidFill>
            <a:schemeClr val="accent3"/>
          </a:solidFill>
        </p:grpSpPr>
        <p:sp>
          <p:nvSpPr>
            <p:cNvPr id="27" name="Freeform 107">
              <a:extLst>
                <a:ext uri="{FF2B5EF4-FFF2-40B4-BE49-F238E27FC236}">
                  <a16:creationId xmlns:a16="http://schemas.microsoft.com/office/drawing/2014/main" xmlns="" id="{03288B3D-050B-4FBA-BC7C-3F4A11D874C5}"/>
                </a:ext>
              </a:extLst>
            </p:cNvPr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8">
              <a:extLst>
                <a:ext uri="{FF2B5EF4-FFF2-40B4-BE49-F238E27FC236}">
                  <a16:creationId xmlns:a16="http://schemas.microsoft.com/office/drawing/2014/main" xmlns="" id="{87559A01-0A24-46D6-83AF-99C9B1BE14EA}"/>
                </a:ext>
              </a:extLst>
            </p:cNvPr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4">
            <a:extLst>
              <a:ext uri="{FF2B5EF4-FFF2-40B4-BE49-F238E27FC236}">
                <a16:creationId xmlns:a16="http://schemas.microsoft.com/office/drawing/2014/main" xmlns="" id="{28613A58-6480-4D06-B930-1DF42053EC6E}"/>
              </a:ext>
            </a:extLst>
          </p:cNvPr>
          <p:cNvGrpSpPr/>
          <p:nvPr/>
        </p:nvGrpSpPr>
        <p:grpSpPr>
          <a:xfrm>
            <a:off x="4523869" y="2398092"/>
            <a:ext cx="463550" cy="407988"/>
            <a:chOff x="10059988" y="2759075"/>
            <a:chExt cx="463550" cy="407988"/>
          </a:xfrm>
          <a:solidFill>
            <a:schemeClr val="accent2"/>
          </a:solidFill>
        </p:grpSpPr>
        <p:sp>
          <p:nvSpPr>
            <p:cNvPr id="30" name="Freeform 182">
              <a:extLst>
                <a:ext uri="{FF2B5EF4-FFF2-40B4-BE49-F238E27FC236}">
                  <a16:creationId xmlns:a16="http://schemas.microsoft.com/office/drawing/2014/main" xmlns="" id="{7F52B72A-CF26-4C3B-8866-65A30EECB725}"/>
                </a:ext>
              </a:extLst>
            </p:cNvPr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83">
              <a:extLst>
                <a:ext uri="{FF2B5EF4-FFF2-40B4-BE49-F238E27FC236}">
                  <a16:creationId xmlns:a16="http://schemas.microsoft.com/office/drawing/2014/main" xmlns="" id="{F592E84F-9C70-42B4-A114-DC24E7CF6039}"/>
                </a:ext>
              </a:extLst>
            </p:cNvPr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84">
              <a:extLst>
                <a:ext uri="{FF2B5EF4-FFF2-40B4-BE49-F238E27FC236}">
                  <a16:creationId xmlns:a16="http://schemas.microsoft.com/office/drawing/2014/main" xmlns="" id="{0C3EE4A6-4C99-4978-BACF-0499B7681465}"/>
                </a:ext>
              </a:extLst>
            </p:cNvPr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5">
              <a:extLst>
                <a:ext uri="{FF2B5EF4-FFF2-40B4-BE49-F238E27FC236}">
                  <a16:creationId xmlns:a16="http://schemas.microsoft.com/office/drawing/2014/main" xmlns="" id="{FF46F5C2-249C-4FC6-864F-7173AFA7385E}"/>
                </a:ext>
              </a:extLst>
            </p:cNvPr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:a16="http://schemas.microsoft.com/office/drawing/2014/main" xmlns="" id="{50B14FA9-2A25-491F-ABB5-A516756E1B8A}"/>
              </a:ext>
            </a:extLst>
          </p:cNvPr>
          <p:cNvGrpSpPr/>
          <p:nvPr/>
        </p:nvGrpSpPr>
        <p:grpSpPr>
          <a:xfrm>
            <a:off x="9786057" y="2320304"/>
            <a:ext cx="444500" cy="439738"/>
            <a:chOff x="2587625" y="4291013"/>
            <a:chExt cx="444500" cy="439738"/>
          </a:xfrm>
          <a:solidFill>
            <a:schemeClr val="accent4"/>
          </a:solidFill>
        </p:grpSpPr>
        <p:sp>
          <p:nvSpPr>
            <p:cNvPr id="35" name="Freeform 290">
              <a:extLst>
                <a:ext uri="{FF2B5EF4-FFF2-40B4-BE49-F238E27FC236}">
                  <a16:creationId xmlns:a16="http://schemas.microsoft.com/office/drawing/2014/main" xmlns="" id="{D253723A-F8E7-41C0-AD64-96D5BE034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1">
              <a:extLst>
                <a:ext uri="{FF2B5EF4-FFF2-40B4-BE49-F238E27FC236}">
                  <a16:creationId xmlns:a16="http://schemas.microsoft.com/office/drawing/2014/main" xmlns="" id="{5991FB72-9F62-4877-92B7-CA4B56352DA8}"/>
                </a:ext>
              </a:extLst>
            </p:cNvPr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92">
              <a:extLst>
                <a:ext uri="{FF2B5EF4-FFF2-40B4-BE49-F238E27FC236}">
                  <a16:creationId xmlns:a16="http://schemas.microsoft.com/office/drawing/2014/main" xmlns="" id="{88634C7A-9CFC-4467-BA2B-F20B8788AC87}"/>
                </a:ext>
              </a:extLst>
            </p:cNvPr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93">
              <a:extLst>
                <a:ext uri="{FF2B5EF4-FFF2-40B4-BE49-F238E27FC236}">
                  <a16:creationId xmlns:a16="http://schemas.microsoft.com/office/drawing/2014/main" xmlns="" id="{FD8D46DC-8E5B-4C72-BE73-89BDC27173A7}"/>
                </a:ext>
              </a:extLst>
            </p:cNvPr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94">
              <a:extLst>
                <a:ext uri="{FF2B5EF4-FFF2-40B4-BE49-F238E27FC236}">
                  <a16:creationId xmlns:a16="http://schemas.microsoft.com/office/drawing/2014/main" xmlns="" id="{2B298F2F-E481-4207-8236-95AAA73C520A}"/>
                </a:ext>
              </a:extLst>
            </p:cNvPr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公众号：陈西设计之家。微信搜索即可">
              <a:extLst>
                <a:ext uri="{FF2B5EF4-FFF2-40B4-BE49-F238E27FC236}">
                  <a16:creationId xmlns:a16="http://schemas.microsoft.com/office/drawing/2014/main" xmlns="" id="{30C71F58-F807-469A-AE50-47494A7DE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36">
            <a:extLst>
              <a:ext uri="{FF2B5EF4-FFF2-40B4-BE49-F238E27FC236}">
                <a16:creationId xmlns:a16="http://schemas.microsoft.com/office/drawing/2014/main" xmlns="" id="{1073503C-7928-4021-A1DB-3ED1A3D5332B}"/>
              </a:ext>
            </a:extLst>
          </p:cNvPr>
          <p:cNvGrpSpPr/>
          <p:nvPr/>
        </p:nvGrpSpPr>
        <p:grpSpPr>
          <a:xfrm>
            <a:off x="2003917" y="2299168"/>
            <a:ext cx="359552" cy="528864"/>
            <a:chOff x="9209088" y="5059363"/>
            <a:chExt cx="300038" cy="441324"/>
          </a:xfrm>
          <a:solidFill>
            <a:schemeClr val="accent1"/>
          </a:solidFill>
        </p:grpSpPr>
        <p:sp>
          <p:nvSpPr>
            <p:cNvPr id="42" name="Freeform 412">
              <a:extLst>
                <a:ext uri="{FF2B5EF4-FFF2-40B4-BE49-F238E27FC236}">
                  <a16:creationId xmlns:a16="http://schemas.microsoft.com/office/drawing/2014/main" xmlns="" id="{8CB01BC7-24BC-400B-AA80-A140ABB060EA}"/>
                </a:ext>
              </a:extLst>
            </p:cNvPr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13">
              <a:extLst>
                <a:ext uri="{FF2B5EF4-FFF2-40B4-BE49-F238E27FC236}">
                  <a16:creationId xmlns:a16="http://schemas.microsoft.com/office/drawing/2014/main" xmlns="" id="{B3DD0951-5E1E-449D-B8DC-35A373B54BCA}"/>
                </a:ext>
              </a:extLst>
            </p:cNvPr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14">
              <a:extLst>
                <a:ext uri="{FF2B5EF4-FFF2-40B4-BE49-F238E27FC236}">
                  <a16:creationId xmlns:a16="http://schemas.microsoft.com/office/drawing/2014/main" xmlns="" id="{9C726EA2-74B9-4D45-BF7D-FCA05D1C7F87}"/>
                </a:ext>
              </a:extLst>
            </p:cNvPr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15">
              <a:extLst>
                <a:ext uri="{FF2B5EF4-FFF2-40B4-BE49-F238E27FC236}">
                  <a16:creationId xmlns:a16="http://schemas.microsoft.com/office/drawing/2014/main" xmlns="" id="{2779A44D-D400-4559-A0D2-321428D22CEF}"/>
                </a:ext>
              </a:extLst>
            </p:cNvPr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xmlns="" id="{D8D450E9-0ACD-4CCC-AFC8-70ACEE419E13}"/>
                </a:ext>
              </a:extLst>
            </p:cNvPr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7">
              <a:extLst>
                <a:ext uri="{FF2B5EF4-FFF2-40B4-BE49-F238E27FC236}">
                  <a16:creationId xmlns:a16="http://schemas.microsoft.com/office/drawing/2014/main" xmlns="" id="{A0692217-889D-4887-8C62-C73145B63D2A}"/>
                </a:ext>
              </a:extLst>
            </p:cNvPr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BE070EB4-A5E8-4F9E-BDB2-C17414AE8A32}"/>
              </a:ext>
            </a:extLst>
          </p:cNvPr>
          <p:cNvSpPr txBox="1"/>
          <p:nvPr/>
        </p:nvSpPr>
        <p:spPr>
          <a:xfrm>
            <a:off x="1318942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2E0A6C65-942B-441E-9789-EC897BA37524}"/>
              </a:ext>
            </a:extLst>
          </p:cNvPr>
          <p:cNvSpPr txBox="1"/>
          <p:nvPr/>
        </p:nvSpPr>
        <p:spPr>
          <a:xfrm>
            <a:off x="1088341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:a16="http://schemas.microsoft.com/office/drawing/2014/main" xmlns="" id="{111062F0-8184-4B8C-B0E8-4799C3A9710A}"/>
              </a:ext>
            </a:extLst>
          </p:cNvPr>
          <p:cNvSpPr txBox="1"/>
          <p:nvPr/>
        </p:nvSpPr>
        <p:spPr>
          <a:xfrm>
            <a:off x="3846286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:a16="http://schemas.microsoft.com/office/drawing/2014/main" xmlns="" id="{D2660649-7D97-48FB-9741-0B906F6D5A34}"/>
              </a:ext>
            </a:extLst>
          </p:cNvPr>
          <p:cNvSpPr txBox="1"/>
          <p:nvPr/>
        </p:nvSpPr>
        <p:spPr>
          <a:xfrm>
            <a:off x="3615685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2" name="TextBox 60">
            <a:extLst>
              <a:ext uri="{FF2B5EF4-FFF2-40B4-BE49-F238E27FC236}">
                <a16:creationId xmlns:a16="http://schemas.microsoft.com/office/drawing/2014/main" xmlns="" id="{E00AFCA1-9713-4C8A-ACE1-3CF85F364207}"/>
              </a:ext>
            </a:extLst>
          </p:cNvPr>
          <p:cNvSpPr txBox="1"/>
          <p:nvPr/>
        </p:nvSpPr>
        <p:spPr>
          <a:xfrm>
            <a:off x="6401515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53" name="TextBox 57">
            <a:extLst>
              <a:ext uri="{FF2B5EF4-FFF2-40B4-BE49-F238E27FC236}">
                <a16:creationId xmlns:a16="http://schemas.microsoft.com/office/drawing/2014/main" xmlns="" id="{7C7C1B02-E6EF-4C2E-BE1B-49B643A64B68}"/>
              </a:ext>
            </a:extLst>
          </p:cNvPr>
          <p:cNvSpPr txBox="1"/>
          <p:nvPr/>
        </p:nvSpPr>
        <p:spPr>
          <a:xfrm>
            <a:off x="6170914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4" name="TextBox 60">
            <a:extLst>
              <a:ext uri="{FF2B5EF4-FFF2-40B4-BE49-F238E27FC236}">
                <a16:creationId xmlns:a16="http://schemas.microsoft.com/office/drawing/2014/main" xmlns="" id="{E663020A-FFF9-482E-9A41-FFF20A9CE5CE}"/>
              </a:ext>
            </a:extLst>
          </p:cNvPr>
          <p:cNvSpPr txBox="1"/>
          <p:nvPr/>
        </p:nvSpPr>
        <p:spPr>
          <a:xfrm>
            <a:off x="9037240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55" name="TextBox 57">
            <a:extLst>
              <a:ext uri="{FF2B5EF4-FFF2-40B4-BE49-F238E27FC236}">
                <a16:creationId xmlns:a16="http://schemas.microsoft.com/office/drawing/2014/main" xmlns="" id="{AFEAB1CB-491B-4ABC-B429-1D5323616793}"/>
              </a:ext>
            </a:extLst>
          </p:cNvPr>
          <p:cNvSpPr txBox="1"/>
          <p:nvPr/>
        </p:nvSpPr>
        <p:spPr>
          <a:xfrm>
            <a:off x="8806639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617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cxnSp>
        <p:nvCxnSpPr>
          <p:cNvPr id="83" name="Straight Connector 32">
            <a:extLst>
              <a:ext uri="{FF2B5EF4-FFF2-40B4-BE49-F238E27FC236}">
                <a16:creationId xmlns:a16="http://schemas.microsoft.com/office/drawing/2014/main" xmlns="" id="{D471DF0C-BB7C-4048-980E-04AA91B6555A}"/>
              </a:ext>
            </a:extLst>
          </p:cNvPr>
          <p:cNvCxnSpPr>
            <a:cxnSpLocks/>
          </p:cNvCxnSpPr>
          <p:nvPr/>
        </p:nvCxnSpPr>
        <p:spPr>
          <a:xfrm>
            <a:off x="6087590" y="3321277"/>
            <a:ext cx="0" cy="292095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33">
            <a:extLst>
              <a:ext uri="{FF2B5EF4-FFF2-40B4-BE49-F238E27FC236}">
                <a16:creationId xmlns:a16="http://schemas.microsoft.com/office/drawing/2014/main" xmlns="" id="{3F9C8050-3BCE-4082-9427-E8D7E7BC30A4}"/>
              </a:ext>
            </a:extLst>
          </p:cNvPr>
          <p:cNvSpPr/>
          <p:nvPr/>
        </p:nvSpPr>
        <p:spPr>
          <a:xfrm>
            <a:off x="7341625" y="2573789"/>
            <a:ext cx="1807944" cy="7474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 dirty="0"/>
              <a:t>OPTION 01</a:t>
            </a:r>
          </a:p>
        </p:txBody>
      </p:sp>
      <p:cxnSp>
        <p:nvCxnSpPr>
          <p:cNvPr id="85" name="Straight Connector 34">
            <a:extLst>
              <a:ext uri="{FF2B5EF4-FFF2-40B4-BE49-F238E27FC236}">
                <a16:creationId xmlns:a16="http://schemas.microsoft.com/office/drawing/2014/main" xmlns="" id="{A3479427-2BD7-4B14-8DEA-FB30AF9519E0}"/>
              </a:ext>
            </a:extLst>
          </p:cNvPr>
          <p:cNvCxnSpPr/>
          <p:nvPr/>
        </p:nvCxnSpPr>
        <p:spPr>
          <a:xfrm rot="16200000" flipH="1">
            <a:off x="6759238" y="2365147"/>
            <a:ext cx="1" cy="11647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35">
            <a:extLst>
              <a:ext uri="{FF2B5EF4-FFF2-40B4-BE49-F238E27FC236}">
                <a16:creationId xmlns:a16="http://schemas.microsoft.com/office/drawing/2014/main" xmlns="" id="{52801B79-680F-461B-901C-0DD0FDC893CA}"/>
              </a:ext>
            </a:extLst>
          </p:cNvPr>
          <p:cNvGrpSpPr/>
          <p:nvPr/>
        </p:nvGrpSpPr>
        <p:grpSpPr>
          <a:xfrm>
            <a:off x="5584307" y="2444250"/>
            <a:ext cx="1006566" cy="1006566"/>
            <a:chOff x="5584307" y="858338"/>
            <a:chExt cx="1006566" cy="1006566"/>
          </a:xfrm>
        </p:grpSpPr>
        <p:sp>
          <p:nvSpPr>
            <p:cNvPr id="88" name="Oval 38">
              <a:extLst>
                <a:ext uri="{FF2B5EF4-FFF2-40B4-BE49-F238E27FC236}">
                  <a16:creationId xmlns:a16="http://schemas.microsoft.com/office/drawing/2014/main" xmlns="" id="{4828C8D6-6BCE-4793-A440-C4D72B5D9EBD}"/>
                </a:ext>
              </a:extLst>
            </p:cNvPr>
            <p:cNvSpPr/>
            <p:nvPr/>
          </p:nvSpPr>
          <p:spPr>
            <a:xfrm>
              <a:off x="5584307" y="858338"/>
              <a:ext cx="1006566" cy="10065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7" name="Oval 42">
              <a:extLst>
                <a:ext uri="{FF2B5EF4-FFF2-40B4-BE49-F238E27FC236}">
                  <a16:creationId xmlns:a16="http://schemas.microsoft.com/office/drawing/2014/main" xmlns="" id="{80FFFD56-F939-462C-A2D5-7FF3ED9EC596}"/>
                </a:ext>
              </a:extLst>
            </p:cNvPr>
            <p:cNvSpPr/>
            <p:nvPr/>
          </p:nvSpPr>
          <p:spPr>
            <a:xfrm>
              <a:off x="5729087" y="1003120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8" name="Rounded Rectangle 48">
            <a:extLst>
              <a:ext uri="{FF2B5EF4-FFF2-40B4-BE49-F238E27FC236}">
                <a16:creationId xmlns:a16="http://schemas.microsoft.com/office/drawing/2014/main" xmlns="" id="{290FCA78-59DC-42C1-8207-5D0CA3948A65}"/>
              </a:ext>
            </a:extLst>
          </p:cNvPr>
          <p:cNvSpPr/>
          <p:nvPr/>
        </p:nvSpPr>
        <p:spPr>
          <a:xfrm>
            <a:off x="3026576" y="4903289"/>
            <a:ext cx="1807944" cy="7474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 dirty="0"/>
              <a:t>OPTION 02</a:t>
            </a:r>
          </a:p>
        </p:txBody>
      </p:sp>
      <p:cxnSp>
        <p:nvCxnSpPr>
          <p:cNvPr id="117" name="Straight Connector 49">
            <a:extLst>
              <a:ext uri="{FF2B5EF4-FFF2-40B4-BE49-F238E27FC236}">
                <a16:creationId xmlns:a16="http://schemas.microsoft.com/office/drawing/2014/main" xmlns="" id="{BD993AD2-DF7E-42BD-BC5A-F7E5A0CCD150}"/>
              </a:ext>
            </a:extLst>
          </p:cNvPr>
          <p:cNvCxnSpPr/>
          <p:nvPr/>
        </p:nvCxnSpPr>
        <p:spPr>
          <a:xfrm rot="16200000" flipH="1">
            <a:off x="5375725" y="4694648"/>
            <a:ext cx="1" cy="116477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50">
            <a:extLst>
              <a:ext uri="{FF2B5EF4-FFF2-40B4-BE49-F238E27FC236}">
                <a16:creationId xmlns:a16="http://schemas.microsoft.com/office/drawing/2014/main" xmlns="" id="{8D9E2A57-2776-40DF-A949-44C2CED459BF}"/>
              </a:ext>
            </a:extLst>
          </p:cNvPr>
          <p:cNvGrpSpPr/>
          <p:nvPr/>
        </p:nvGrpSpPr>
        <p:grpSpPr>
          <a:xfrm>
            <a:off x="5585275" y="4773750"/>
            <a:ext cx="1006566" cy="1006566"/>
            <a:chOff x="5585275" y="2925717"/>
            <a:chExt cx="1006566" cy="1006566"/>
          </a:xfrm>
        </p:grpSpPr>
        <p:sp>
          <p:nvSpPr>
            <p:cNvPr id="119" name="Oval 51">
              <a:extLst>
                <a:ext uri="{FF2B5EF4-FFF2-40B4-BE49-F238E27FC236}">
                  <a16:creationId xmlns:a16="http://schemas.microsoft.com/office/drawing/2014/main" xmlns="" id="{F724C71E-841A-4301-AB87-2A5652417BDA}"/>
                </a:ext>
              </a:extLst>
            </p:cNvPr>
            <p:cNvSpPr/>
            <p:nvPr/>
          </p:nvSpPr>
          <p:spPr>
            <a:xfrm>
              <a:off x="5585275" y="2925717"/>
              <a:ext cx="1006566" cy="10065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0" name="Oval 52">
              <a:extLst>
                <a:ext uri="{FF2B5EF4-FFF2-40B4-BE49-F238E27FC236}">
                  <a16:creationId xmlns:a16="http://schemas.microsoft.com/office/drawing/2014/main" xmlns="" id="{1C187321-ED8D-4C1A-A5DE-5A0CE32AA346}"/>
                </a:ext>
              </a:extLst>
            </p:cNvPr>
            <p:cNvSpPr/>
            <p:nvPr/>
          </p:nvSpPr>
          <p:spPr>
            <a:xfrm>
              <a:off x="5730055" y="3070499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21" name="Group 53">
            <a:extLst>
              <a:ext uri="{FF2B5EF4-FFF2-40B4-BE49-F238E27FC236}">
                <a16:creationId xmlns:a16="http://schemas.microsoft.com/office/drawing/2014/main" xmlns="" id="{02A62BEB-FF16-45A9-872C-A97CB4933A0E}"/>
              </a:ext>
            </a:extLst>
          </p:cNvPr>
          <p:cNvGrpSpPr/>
          <p:nvPr/>
        </p:nvGrpSpPr>
        <p:grpSpPr>
          <a:xfrm>
            <a:off x="1326369" y="1982332"/>
            <a:ext cx="4001861" cy="1930403"/>
            <a:chOff x="1326369" y="396420"/>
            <a:chExt cx="4001861" cy="1930403"/>
          </a:xfrm>
        </p:grpSpPr>
        <p:grpSp>
          <p:nvGrpSpPr>
            <p:cNvPr id="122" name="Group 54">
              <a:extLst>
                <a:ext uri="{FF2B5EF4-FFF2-40B4-BE49-F238E27FC236}">
                  <a16:creationId xmlns:a16="http://schemas.microsoft.com/office/drawing/2014/main" xmlns="" id="{2D7DB1C2-60E0-4A1A-B34F-A4592E4106AE}"/>
                </a:ext>
              </a:extLst>
            </p:cNvPr>
            <p:cNvGrpSpPr/>
            <p:nvPr/>
          </p:nvGrpSpPr>
          <p:grpSpPr>
            <a:xfrm>
              <a:off x="1326369" y="396420"/>
              <a:ext cx="4001861" cy="1930402"/>
              <a:chOff x="1511300" y="399140"/>
              <a:chExt cx="4001861" cy="1930402"/>
            </a:xfrm>
          </p:grpSpPr>
          <p:sp>
            <p:nvSpPr>
              <p:cNvPr id="125" name="Rounded Rectangle 57">
                <a:extLst>
                  <a:ext uri="{FF2B5EF4-FFF2-40B4-BE49-F238E27FC236}">
                    <a16:creationId xmlns:a16="http://schemas.microsoft.com/office/drawing/2014/main" xmlns="" id="{2BD7E5A3-2181-42E8-9F6D-3B9082343721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6" name="Isosceles Triangle 58">
                <a:extLst>
                  <a:ext uri="{FF2B5EF4-FFF2-40B4-BE49-F238E27FC236}">
                    <a16:creationId xmlns:a16="http://schemas.microsoft.com/office/drawing/2014/main" xmlns="" id="{EB05E281-562E-4F33-A6CE-9625793E7F3D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3" name="Round Same Side Corner Rectangle 55">
              <a:extLst>
                <a:ext uri="{FF2B5EF4-FFF2-40B4-BE49-F238E27FC236}">
                  <a16:creationId xmlns:a16="http://schemas.microsoft.com/office/drawing/2014/main" xmlns="" id="{FECD8A21-C2FF-4C6A-8BC0-A3BAAFDABFC1}"/>
                </a:ext>
              </a:extLst>
            </p:cNvPr>
            <p:cNvSpPr/>
            <p:nvPr/>
          </p:nvSpPr>
          <p:spPr>
            <a:xfrm rot="16200000">
              <a:off x="605644" y="1117148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28" name="Group 66">
            <a:extLst>
              <a:ext uri="{FF2B5EF4-FFF2-40B4-BE49-F238E27FC236}">
                <a16:creationId xmlns:a16="http://schemas.microsoft.com/office/drawing/2014/main" xmlns="" id="{4E0455B8-94D6-4B62-99BE-A974CA0C532C}"/>
              </a:ext>
            </a:extLst>
          </p:cNvPr>
          <p:cNvGrpSpPr/>
          <p:nvPr/>
        </p:nvGrpSpPr>
        <p:grpSpPr>
          <a:xfrm flipH="1">
            <a:off x="6859901" y="4311832"/>
            <a:ext cx="4001861" cy="1930403"/>
            <a:chOff x="1511300" y="2339519"/>
            <a:chExt cx="4001861" cy="1930403"/>
          </a:xfrm>
        </p:grpSpPr>
        <p:grpSp>
          <p:nvGrpSpPr>
            <p:cNvPr id="130" name="Group 68">
              <a:extLst>
                <a:ext uri="{FF2B5EF4-FFF2-40B4-BE49-F238E27FC236}">
                  <a16:creationId xmlns:a16="http://schemas.microsoft.com/office/drawing/2014/main" xmlns="" id="{FD7E0C0B-3A16-44FA-874D-45AFA3A4CB4C}"/>
                </a:ext>
              </a:extLst>
            </p:cNvPr>
            <p:cNvGrpSpPr/>
            <p:nvPr/>
          </p:nvGrpSpPr>
          <p:grpSpPr>
            <a:xfrm>
              <a:off x="1511300" y="2339519"/>
              <a:ext cx="4001861" cy="1930402"/>
              <a:chOff x="1511300" y="399140"/>
              <a:chExt cx="4001861" cy="1930402"/>
            </a:xfrm>
          </p:grpSpPr>
          <p:sp>
            <p:nvSpPr>
              <p:cNvPr id="132" name="Rounded Rectangle 70">
                <a:extLst>
                  <a:ext uri="{FF2B5EF4-FFF2-40B4-BE49-F238E27FC236}">
                    <a16:creationId xmlns:a16="http://schemas.microsoft.com/office/drawing/2014/main" xmlns="" id="{3ED4D3E2-63E0-4F63-88B0-5600B7FA0BF2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3" name="公众号：陈西设计之家。微信搜索即可">
                <a:extLst>
                  <a:ext uri="{FF2B5EF4-FFF2-40B4-BE49-F238E27FC236}">
                    <a16:creationId xmlns:a16="http://schemas.microsoft.com/office/drawing/2014/main" xmlns="" id="{8C6068AC-68F5-4BAF-8853-E9B5444D6E56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1" name="Round Same Side Corner Rectangle 69">
              <a:extLst>
                <a:ext uri="{FF2B5EF4-FFF2-40B4-BE49-F238E27FC236}">
                  <a16:creationId xmlns:a16="http://schemas.microsoft.com/office/drawing/2014/main" xmlns="" id="{25B63D89-1F22-4DA9-9620-4319FF419D1E}"/>
                </a:ext>
              </a:extLst>
            </p:cNvPr>
            <p:cNvSpPr/>
            <p:nvPr/>
          </p:nvSpPr>
          <p:spPr>
            <a:xfrm rot="16200000">
              <a:off x="790575" y="3060247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34" name="Group 101">
            <a:extLst>
              <a:ext uri="{FF2B5EF4-FFF2-40B4-BE49-F238E27FC236}">
                <a16:creationId xmlns:a16="http://schemas.microsoft.com/office/drawing/2014/main" xmlns="" id="{0624150A-902C-4FC4-9110-4260F1F13C1A}"/>
              </a:ext>
            </a:extLst>
          </p:cNvPr>
          <p:cNvGrpSpPr/>
          <p:nvPr/>
        </p:nvGrpSpPr>
        <p:grpSpPr>
          <a:xfrm>
            <a:off x="5870579" y="2719637"/>
            <a:ext cx="416805" cy="486273"/>
            <a:chOff x="10063163" y="1916113"/>
            <a:chExt cx="4762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14">
              <a:extLst>
                <a:ext uri="{FF2B5EF4-FFF2-40B4-BE49-F238E27FC236}">
                  <a16:creationId xmlns:a16="http://schemas.microsoft.com/office/drawing/2014/main" xmlns="" id="{4824CFF1-7858-4DDD-B3CE-30B9A1FD37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63163" y="1916113"/>
              <a:ext cx="476250" cy="555625"/>
            </a:xfrm>
            <a:custGeom>
              <a:avLst/>
              <a:gdLst>
                <a:gd name="T0" fmla="*/ 670 w 2997"/>
                <a:gd name="T1" fmla="*/ 3206 h 3500"/>
                <a:gd name="T2" fmla="*/ 2327 w 2997"/>
                <a:gd name="T3" fmla="*/ 3186 h 3500"/>
                <a:gd name="T4" fmla="*/ 1060 w 2997"/>
                <a:gd name="T5" fmla="*/ 2694 h 3500"/>
                <a:gd name="T6" fmla="*/ 1546 w 2997"/>
                <a:gd name="T7" fmla="*/ 2186 h 3500"/>
                <a:gd name="T8" fmla="*/ 1389 w 2997"/>
                <a:gd name="T9" fmla="*/ 2326 h 3500"/>
                <a:gd name="T10" fmla="*/ 1733 w 2997"/>
                <a:gd name="T11" fmla="*/ 2532 h 3500"/>
                <a:gd name="T12" fmla="*/ 1597 w 2997"/>
                <a:gd name="T13" fmla="*/ 2237 h 3500"/>
                <a:gd name="T14" fmla="*/ 2477 w 2997"/>
                <a:gd name="T15" fmla="*/ 903 h 3500"/>
                <a:gd name="T16" fmla="*/ 2578 w 2997"/>
                <a:gd name="T17" fmla="*/ 1066 h 3500"/>
                <a:gd name="T18" fmla="*/ 2798 w 2997"/>
                <a:gd name="T19" fmla="*/ 665 h 3500"/>
                <a:gd name="T20" fmla="*/ 2813 w 2997"/>
                <a:gd name="T21" fmla="*/ 442 h 3500"/>
                <a:gd name="T22" fmla="*/ 253 w 2997"/>
                <a:gd name="T23" fmla="*/ 410 h 3500"/>
                <a:gd name="T24" fmla="*/ 165 w 2997"/>
                <a:gd name="T25" fmla="*/ 476 h 3500"/>
                <a:gd name="T26" fmla="*/ 254 w 2997"/>
                <a:gd name="T27" fmla="*/ 808 h 3500"/>
                <a:gd name="T28" fmla="*/ 525 w 2997"/>
                <a:gd name="T29" fmla="*/ 1176 h 3500"/>
                <a:gd name="T30" fmla="*/ 500 w 2997"/>
                <a:gd name="T31" fmla="*/ 676 h 3500"/>
                <a:gd name="T32" fmla="*/ 663 w 2997"/>
                <a:gd name="T33" fmla="*/ 164 h 3500"/>
                <a:gd name="T34" fmla="*/ 680 w 2997"/>
                <a:gd name="T35" fmla="*/ 879 h 3500"/>
                <a:gd name="T36" fmla="*/ 835 w 2997"/>
                <a:gd name="T37" fmla="*/ 1451 h 3500"/>
                <a:gd name="T38" fmla="*/ 1108 w 2997"/>
                <a:gd name="T39" fmla="*/ 1855 h 3500"/>
                <a:gd name="T40" fmla="*/ 1440 w 2997"/>
                <a:gd name="T41" fmla="*/ 2023 h 3500"/>
                <a:gd name="T42" fmla="*/ 1784 w 2997"/>
                <a:gd name="T43" fmla="*/ 1938 h 3500"/>
                <a:gd name="T44" fmla="*/ 2079 w 2997"/>
                <a:gd name="T45" fmla="*/ 1612 h 3500"/>
                <a:gd name="T46" fmla="*/ 2282 w 2997"/>
                <a:gd name="T47" fmla="*/ 1082 h 3500"/>
                <a:gd name="T48" fmla="*/ 2337 w 2997"/>
                <a:gd name="T49" fmla="*/ 172 h 3500"/>
                <a:gd name="T50" fmla="*/ 669 w 2997"/>
                <a:gd name="T51" fmla="*/ 0 h 3500"/>
                <a:gd name="T52" fmla="*/ 2459 w 2997"/>
                <a:gd name="T53" fmla="*/ 62 h 3500"/>
                <a:gd name="T54" fmla="*/ 2743 w 2997"/>
                <a:gd name="T55" fmla="*/ 248 h 3500"/>
                <a:gd name="T56" fmla="*/ 2937 w 2997"/>
                <a:gd name="T57" fmla="*/ 337 h 3500"/>
                <a:gd name="T58" fmla="*/ 2994 w 2997"/>
                <a:gd name="T59" fmla="*/ 540 h 3500"/>
                <a:gd name="T60" fmla="*/ 2815 w 2997"/>
                <a:gd name="T61" fmla="*/ 1014 h 3500"/>
                <a:gd name="T62" fmla="*/ 2473 w 2997"/>
                <a:gd name="T63" fmla="*/ 1384 h 3500"/>
                <a:gd name="T64" fmla="*/ 2175 w 2997"/>
                <a:gd name="T65" fmla="*/ 1765 h 3500"/>
                <a:gd name="T66" fmla="*/ 1872 w 2997"/>
                <a:gd name="T67" fmla="*/ 2073 h 3500"/>
                <a:gd name="T68" fmla="*/ 1781 w 2997"/>
                <a:gd name="T69" fmla="*/ 2310 h 3500"/>
                <a:gd name="T70" fmla="*/ 1956 w 2997"/>
                <a:gd name="T71" fmla="*/ 2502 h 3500"/>
                <a:gd name="T72" fmla="*/ 2094 w 2997"/>
                <a:gd name="T73" fmla="*/ 2571 h 3500"/>
                <a:gd name="T74" fmla="*/ 2333 w 2997"/>
                <a:gd name="T75" fmla="*/ 2996 h 3500"/>
                <a:gd name="T76" fmla="*/ 2487 w 2997"/>
                <a:gd name="T77" fmla="*/ 3150 h 3500"/>
                <a:gd name="T78" fmla="*/ 2475 w 2997"/>
                <a:gd name="T79" fmla="*/ 3477 h 3500"/>
                <a:gd name="T80" fmla="*/ 546 w 2997"/>
                <a:gd name="T81" fmla="*/ 3489 h 3500"/>
                <a:gd name="T82" fmla="*/ 509 w 2997"/>
                <a:gd name="T83" fmla="*/ 3188 h 3500"/>
                <a:gd name="T84" fmla="*/ 637 w 2997"/>
                <a:gd name="T85" fmla="*/ 3011 h 3500"/>
                <a:gd name="T86" fmla="*/ 902 w 2997"/>
                <a:gd name="T87" fmla="*/ 2590 h 3500"/>
                <a:gd name="T88" fmla="*/ 1006 w 2997"/>
                <a:gd name="T89" fmla="*/ 2521 h 3500"/>
                <a:gd name="T90" fmla="*/ 1204 w 2997"/>
                <a:gd name="T91" fmla="*/ 2351 h 3500"/>
                <a:gd name="T92" fmla="*/ 1189 w 2997"/>
                <a:gd name="T93" fmla="*/ 2111 h 3500"/>
                <a:gd name="T94" fmla="*/ 870 w 2997"/>
                <a:gd name="T95" fmla="*/ 1831 h 3500"/>
                <a:gd name="T96" fmla="*/ 595 w 2997"/>
                <a:gd name="T97" fmla="*/ 1432 h 3500"/>
                <a:gd name="T98" fmla="*/ 228 w 2997"/>
                <a:gd name="T99" fmla="*/ 1084 h 3500"/>
                <a:gd name="T100" fmla="*/ 20 w 2997"/>
                <a:gd name="T101" fmla="*/ 624 h 3500"/>
                <a:gd name="T102" fmla="*/ 38 w 2997"/>
                <a:gd name="T103" fmla="*/ 367 h 3500"/>
                <a:gd name="T104" fmla="*/ 216 w 2997"/>
                <a:gd name="T105" fmla="*/ 251 h 3500"/>
                <a:gd name="T106" fmla="*/ 522 w 2997"/>
                <a:gd name="T107" fmla="*/ 85 h 3500"/>
                <a:gd name="T108" fmla="*/ 669 w 2997"/>
                <a:gd name="T10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7" h="3500">
                  <a:moveTo>
                    <a:pt x="749" y="3146"/>
                  </a:moveTo>
                  <a:lnTo>
                    <a:pt x="727" y="3149"/>
                  </a:lnTo>
                  <a:lnTo>
                    <a:pt x="707" y="3157"/>
                  </a:lnTo>
                  <a:lnTo>
                    <a:pt x="691" y="3170"/>
                  </a:lnTo>
                  <a:lnTo>
                    <a:pt x="679" y="3186"/>
                  </a:lnTo>
                  <a:lnTo>
                    <a:pt x="670" y="3206"/>
                  </a:lnTo>
                  <a:lnTo>
                    <a:pt x="668" y="3227"/>
                  </a:lnTo>
                  <a:lnTo>
                    <a:pt x="668" y="3338"/>
                  </a:lnTo>
                  <a:lnTo>
                    <a:pt x="2337" y="3338"/>
                  </a:lnTo>
                  <a:lnTo>
                    <a:pt x="2337" y="3227"/>
                  </a:lnTo>
                  <a:lnTo>
                    <a:pt x="2334" y="3206"/>
                  </a:lnTo>
                  <a:lnTo>
                    <a:pt x="2327" y="3186"/>
                  </a:lnTo>
                  <a:lnTo>
                    <a:pt x="2314" y="3170"/>
                  </a:lnTo>
                  <a:lnTo>
                    <a:pt x="2297" y="3157"/>
                  </a:lnTo>
                  <a:lnTo>
                    <a:pt x="2278" y="3149"/>
                  </a:lnTo>
                  <a:lnTo>
                    <a:pt x="2257" y="3146"/>
                  </a:lnTo>
                  <a:lnTo>
                    <a:pt x="749" y="3146"/>
                  </a:lnTo>
                  <a:close/>
                  <a:moveTo>
                    <a:pt x="1060" y="2694"/>
                  </a:moveTo>
                  <a:lnTo>
                    <a:pt x="1060" y="2985"/>
                  </a:lnTo>
                  <a:lnTo>
                    <a:pt x="1944" y="2985"/>
                  </a:lnTo>
                  <a:lnTo>
                    <a:pt x="1944" y="2694"/>
                  </a:lnTo>
                  <a:lnTo>
                    <a:pt x="1060" y="2694"/>
                  </a:lnTo>
                  <a:close/>
                  <a:moveTo>
                    <a:pt x="1593" y="2181"/>
                  </a:moveTo>
                  <a:lnTo>
                    <a:pt x="1546" y="2186"/>
                  </a:lnTo>
                  <a:lnTo>
                    <a:pt x="1498" y="2188"/>
                  </a:lnTo>
                  <a:lnTo>
                    <a:pt x="1455" y="2187"/>
                  </a:lnTo>
                  <a:lnTo>
                    <a:pt x="1411" y="2182"/>
                  </a:lnTo>
                  <a:lnTo>
                    <a:pt x="1408" y="2230"/>
                  </a:lnTo>
                  <a:lnTo>
                    <a:pt x="1401" y="2279"/>
                  </a:lnTo>
                  <a:lnTo>
                    <a:pt x="1389" y="2326"/>
                  </a:lnTo>
                  <a:lnTo>
                    <a:pt x="1373" y="2373"/>
                  </a:lnTo>
                  <a:lnTo>
                    <a:pt x="1353" y="2417"/>
                  </a:lnTo>
                  <a:lnTo>
                    <a:pt x="1328" y="2460"/>
                  </a:lnTo>
                  <a:lnTo>
                    <a:pt x="1302" y="2497"/>
                  </a:lnTo>
                  <a:lnTo>
                    <a:pt x="1274" y="2532"/>
                  </a:lnTo>
                  <a:lnTo>
                    <a:pt x="1733" y="2532"/>
                  </a:lnTo>
                  <a:lnTo>
                    <a:pt x="1698" y="2489"/>
                  </a:lnTo>
                  <a:lnTo>
                    <a:pt x="1667" y="2444"/>
                  </a:lnTo>
                  <a:lnTo>
                    <a:pt x="1643" y="2395"/>
                  </a:lnTo>
                  <a:lnTo>
                    <a:pt x="1621" y="2344"/>
                  </a:lnTo>
                  <a:lnTo>
                    <a:pt x="1607" y="2291"/>
                  </a:lnTo>
                  <a:lnTo>
                    <a:pt x="1597" y="2237"/>
                  </a:lnTo>
                  <a:lnTo>
                    <a:pt x="1593" y="2181"/>
                  </a:lnTo>
                  <a:close/>
                  <a:moveTo>
                    <a:pt x="2499" y="410"/>
                  </a:moveTo>
                  <a:lnTo>
                    <a:pt x="2499" y="559"/>
                  </a:lnTo>
                  <a:lnTo>
                    <a:pt x="2496" y="676"/>
                  </a:lnTo>
                  <a:lnTo>
                    <a:pt x="2490" y="790"/>
                  </a:lnTo>
                  <a:lnTo>
                    <a:pt x="2477" y="903"/>
                  </a:lnTo>
                  <a:lnTo>
                    <a:pt x="2460" y="1013"/>
                  </a:lnTo>
                  <a:lnTo>
                    <a:pt x="2439" y="1121"/>
                  </a:lnTo>
                  <a:lnTo>
                    <a:pt x="2412" y="1226"/>
                  </a:lnTo>
                  <a:lnTo>
                    <a:pt x="2472" y="1176"/>
                  </a:lnTo>
                  <a:lnTo>
                    <a:pt x="2527" y="1123"/>
                  </a:lnTo>
                  <a:lnTo>
                    <a:pt x="2578" y="1066"/>
                  </a:lnTo>
                  <a:lnTo>
                    <a:pt x="2626" y="1005"/>
                  </a:lnTo>
                  <a:lnTo>
                    <a:pt x="2669" y="943"/>
                  </a:lnTo>
                  <a:lnTo>
                    <a:pt x="2708" y="877"/>
                  </a:lnTo>
                  <a:lnTo>
                    <a:pt x="2743" y="808"/>
                  </a:lnTo>
                  <a:lnTo>
                    <a:pt x="2773" y="737"/>
                  </a:lnTo>
                  <a:lnTo>
                    <a:pt x="2798" y="665"/>
                  </a:lnTo>
                  <a:lnTo>
                    <a:pt x="2819" y="590"/>
                  </a:lnTo>
                  <a:lnTo>
                    <a:pt x="2833" y="514"/>
                  </a:lnTo>
                  <a:lnTo>
                    <a:pt x="2835" y="494"/>
                  </a:lnTo>
                  <a:lnTo>
                    <a:pt x="2831" y="476"/>
                  </a:lnTo>
                  <a:lnTo>
                    <a:pt x="2825" y="458"/>
                  </a:lnTo>
                  <a:lnTo>
                    <a:pt x="2813" y="442"/>
                  </a:lnTo>
                  <a:lnTo>
                    <a:pt x="2800" y="428"/>
                  </a:lnTo>
                  <a:lnTo>
                    <a:pt x="2783" y="419"/>
                  </a:lnTo>
                  <a:lnTo>
                    <a:pt x="2763" y="413"/>
                  </a:lnTo>
                  <a:lnTo>
                    <a:pt x="2743" y="410"/>
                  </a:lnTo>
                  <a:lnTo>
                    <a:pt x="2499" y="410"/>
                  </a:lnTo>
                  <a:close/>
                  <a:moveTo>
                    <a:pt x="253" y="410"/>
                  </a:moveTo>
                  <a:lnTo>
                    <a:pt x="233" y="413"/>
                  </a:lnTo>
                  <a:lnTo>
                    <a:pt x="215" y="419"/>
                  </a:lnTo>
                  <a:lnTo>
                    <a:pt x="198" y="428"/>
                  </a:lnTo>
                  <a:lnTo>
                    <a:pt x="183" y="442"/>
                  </a:lnTo>
                  <a:lnTo>
                    <a:pt x="173" y="458"/>
                  </a:lnTo>
                  <a:lnTo>
                    <a:pt x="165" y="476"/>
                  </a:lnTo>
                  <a:lnTo>
                    <a:pt x="162" y="494"/>
                  </a:lnTo>
                  <a:lnTo>
                    <a:pt x="163" y="514"/>
                  </a:lnTo>
                  <a:lnTo>
                    <a:pt x="178" y="590"/>
                  </a:lnTo>
                  <a:lnTo>
                    <a:pt x="198" y="665"/>
                  </a:lnTo>
                  <a:lnTo>
                    <a:pt x="224" y="737"/>
                  </a:lnTo>
                  <a:lnTo>
                    <a:pt x="254" y="808"/>
                  </a:lnTo>
                  <a:lnTo>
                    <a:pt x="288" y="877"/>
                  </a:lnTo>
                  <a:lnTo>
                    <a:pt x="328" y="943"/>
                  </a:lnTo>
                  <a:lnTo>
                    <a:pt x="371" y="1005"/>
                  </a:lnTo>
                  <a:lnTo>
                    <a:pt x="419" y="1066"/>
                  </a:lnTo>
                  <a:lnTo>
                    <a:pt x="470" y="1123"/>
                  </a:lnTo>
                  <a:lnTo>
                    <a:pt x="525" y="1176"/>
                  </a:lnTo>
                  <a:lnTo>
                    <a:pt x="584" y="1226"/>
                  </a:lnTo>
                  <a:lnTo>
                    <a:pt x="558" y="1121"/>
                  </a:lnTo>
                  <a:lnTo>
                    <a:pt x="537" y="1013"/>
                  </a:lnTo>
                  <a:lnTo>
                    <a:pt x="520" y="903"/>
                  </a:lnTo>
                  <a:lnTo>
                    <a:pt x="508" y="790"/>
                  </a:lnTo>
                  <a:lnTo>
                    <a:pt x="500" y="676"/>
                  </a:lnTo>
                  <a:lnTo>
                    <a:pt x="498" y="559"/>
                  </a:lnTo>
                  <a:lnTo>
                    <a:pt x="498" y="410"/>
                  </a:lnTo>
                  <a:lnTo>
                    <a:pt x="253" y="410"/>
                  </a:lnTo>
                  <a:close/>
                  <a:moveTo>
                    <a:pt x="669" y="162"/>
                  </a:moveTo>
                  <a:lnTo>
                    <a:pt x="666" y="162"/>
                  </a:lnTo>
                  <a:lnTo>
                    <a:pt x="663" y="164"/>
                  </a:lnTo>
                  <a:lnTo>
                    <a:pt x="661" y="168"/>
                  </a:lnTo>
                  <a:lnTo>
                    <a:pt x="660" y="172"/>
                  </a:lnTo>
                  <a:lnTo>
                    <a:pt x="660" y="559"/>
                  </a:lnTo>
                  <a:lnTo>
                    <a:pt x="662" y="667"/>
                  </a:lnTo>
                  <a:lnTo>
                    <a:pt x="669" y="774"/>
                  </a:lnTo>
                  <a:lnTo>
                    <a:pt x="680" y="879"/>
                  </a:lnTo>
                  <a:lnTo>
                    <a:pt x="696" y="981"/>
                  </a:lnTo>
                  <a:lnTo>
                    <a:pt x="715" y="1082"/>
                  </a:lnTo>
                  <a:lnTo>
                    <a:pt x="739" y="1178"/>
                  </a:lnTo>
                  <a:lnTo>
                    <a:pt x="767" y="1273"/>
                  </a:lnTo>
                  <a:lnTo>
                    <a:pt x="798" y="1364"/>
                  </a:lnTo>
                  <a:lnTo>
                    <a:pt x="835" y="1451"/>
                  </a:lnTo>
                  <a:lnTo>
                    <a:pt x="875" y="1534"/>
                  </a:lnTo>
                  <a:lnTo>
                    <a:pt x="918" y="1612"/>
                  </a:lnTo>
                  <a:lnTo>
                    <a:pt x="962" y="1682"/>
                  </a:lnTo>
                  <a:lnTo>
                    <a:pt x="1008" y="1746"/>
                  </a:lnTo>
                  <a:lnTo>
                    <a:pt x="1057" y="1803"/>
                  </a:lnTo>
                  <a:lnTo>
                    <a:pt x="1108" y="1855"/>
                  </a:lnTo>
                  <a:lnTo>
                    <a:pt x="1160" y="1900"/>
                  </a:lnTo>
                  <a:lnTo>
                    <a:pt x="1214" y="1938"/>
                  </a:lnTo>
                  <a:lnTo>
                    <a:pt x="1268" y="1970"/>
                  </a:lnTo>
                  <a:lnTo>
                    <a:pt x="1324" y="1994"/>
                  </a:lnTo>
                  <a:lnTo>
                    <a:pt x="1382" y="2012"/>
                  </a:lnTo>
                  <a:lnTo>
                    <a:pt x="1440" y="2023"/>
                  </a:lnTo>
                  <a:lnTo>
                    <a:pt x="1498" y="2026"/>
                  </a:lnTo>
                  <a:lnTo>
                    <a:pt x="1557" y="2023"/>
                  </a:lnTo>
                  <a:lnTo>
                    <a:pt x="1615" y="2012"/>
                  </a:lnTo>
                  <a:lnTo>
                    <a:pt x="1672" y="1994"/>
                  </a:lnTo>
                  <a:lnTo>
                    <a:pt x="1728" y="1970"/>
                  </a:lnTo>
                  <a:lnTo>
                    <a:pt x="1784" y="1938"/>
                  </a:lnTo>
                  <a:lnTo>
                    <a:pt x="1837" y="1900"/>
                  </a:lnTo>
                  <a:lnTo>
                    <a:pt x="1890" y="1855"/>
                  </a:lnTo>
                  <a:lnTo>
                    <a:pt x="1939" y="1803"/>
                  </a:lnTo>
                  <a:lnTo>
                    <a:pt x="1988" y="1746"/>
                  </a:lnTo>
                  <a:lnTo>
                    <a:pt x="2035" y="1682"/>
                  </a:lnTo>
                  <a:lnTo>
                    <a:pt x="2079" y="1612"/>
                  </a:lnTo>
                  <a:lnTo>
                    <a:pt x="2123" y="1534"/>
                  </a:lnTo>
                  <a:lnTo>
                    <a:pt x="2162" y="1451"/>
                  </a:lnTo>
                  <a:lnTo>
                    <a:pt x="2198" y="1364"/>
                  </a:lnTo>
                  <a:lnTo>
                    <a:pt x="2230" y="1273"/>
                  </a:lnTo>
                  <a:lnTo>
                    <a:pt x="2259" y="1178"/>
                  </a:lnTo>
                  <a:lnTo>
                    <a:pt x="2282" y="1082"/>
                  </a:lnTo>
                  <a:lnTo>
                    <a:pt x="2302" y="981"/>
                  </a:lnTo>
                  <a:lnTo>
                    <a:pt x="2317" y="879"/>
                  </a:lnTo>
                  <a:lnTo>
                    <a:pt x="2329" y="774"/>
                  </a:lnTo>
                  <a:lnTo>
                    <a:pt x="2335" y="667"/>
                  </a:lnTo>
                  <a:lnTo>
                    <a:pt x="2337" y="559"/>
                  </a:lnTo>
                  <a:lnTo>
                    <a:pt x="2337" y="172"/>
                  </a:lnTo>
                  <a:lnTo>
                    <a:pt x="2336" y="168"/>
                  </a:lnTo>
                  <a:lnTo>
                    <a:pt x="2334" y="164"/>
                  </a:lnTo>
                  <a:lnTo>
                    <a:pt x="2331" y="162"/>
                  </a:lnTo>
                  <a:lnTo>
                    <a:pt x="2328" y="162"/>
                  </a:lnTo>
                  <a:lnTo>
                    <a:pt x="669" y="162"/>
                  </a:lnTo>
                  <a:close/>
                  <a:moveTo>
                    <a:pt x="669" y="0"/>
                  </a:moveTo>
                  <a:lnTo>
                    <a:pt x="2328" y="0"/>
                  </a:lnTo>
                  <a:lnTo>
                    <a:pt x="2358" y="3"/>
                  </a:lnTo>
                  <a:lnTo>
                    <a:pt x="2387" y="11"/>
                  </a:lnTo>
                  <a:lnTo>
                    <a:pt x="2415" y="23"/>
                  </a:lnTo>
                  <a:lnTo>
                    <a:pt x="2438" y="40"/>
                  </a:lnTo>
                  <a:lnTo>
                    <a:pt x="2459" y="62"/>
                  </a:lnTo>
                  <a:lnTo>
                    <a:pt x="2476" y="85"/>
                  </a:lnTo>
                  <a:lnTo>
                    <a:pt x="2489" y="111"/>
                  </a:lnTo>
                  <a:lnTo>
                    <a:pt x="2496" y="141"/>
                  </a:lnTo>
                  <a:lnTo>
                    <a:pt x="2499" y="172"/>
                  </a:lnTo>
                  <a:lnTo>
                    <a:pt x="2499" y="248"/>
                  </a:lnTo>
                  <a:lnTo>
                    <a:pt x="2743" y="248"/>
                  </a:lnTo>
                  <a:lnTo>
                    <a:pt x="2780" y="251"/>
                  </a:lnTo>
                  <a:lnTo>
                    <a:pt x="2816" y="259"/>
                  </a:lnTo>
                  <a:lnTo>
                    <a:pt x="2850" y="272"/>
                  </a:lnTo>
                  <a:lnTo>
                    <a:pt x="2882" y="290"/>
                  </a:lnTo>
                  <a:lnTo>
                    <a:pt x="2911" y="311"/>
                  </a:lnTo>
                  <a:lnTo>
                    <a:pt x="2937" y="337"/>
                  </a:lnTo>
                  <a:lnTo>
                    <a:pt x="2959" y="367"/>
                  </a:lnTo>
                  <a:lnTo>
                    <a:pt x="2976" y="399"/>
                  </a:lnTo>
                  <a:lnTo>
                    <a:pt x="2987" y="433"/>
                  </a:lnTo>
                  <a:lnTo>
                    <a:pt x="2995" y="468"/>
                  </a:lnTo>
                  <a:lnTo>
                    <a:pt x="2997" y="504"/>
                  </a:lnTo>
                  <a:lnTo>
                    <a:pt x="2994" y="540"/>
                  </a:lnTo>
                  <a:lnTo>
                    <a:pt x="2977" y="624"/>
                  </a:lnTo>
                  <a:lnTo>
                    <a:pt x="2955" y="706"/>
                  </a:lnTo>
                  <a:lnTo>
                    <a:pt x="2928" y="787"/>
                  </a:lnTo>
                  <a:lnTo>
                    <a:pt x="2895" y="864"/>
                  </a:lnTo>
                  <a:lnTo>
                    <a:pt x="2858" y="941"/>
                  </a:lnTo>
                  <a:lnTo>
                    <a:pt x="2815" y="1014"/>
                  </a:lnTo>
                  <a:lnTo>
                    <a:pt x="2769" y="1084"/>
                  </a:lnTo>
                  <a:lnTo>
                    <a:pt x="2718" y="1152"/>
                  </a:lnTo>
                  <a:lnTo>
                    <a:pt x="2663" y="1215"/>
                  </a:lnTo>
                  <a:lnTo>
                    <a:pt x="2603" y="1276"/>
                  </a:lnTo>
                  <a:lnTo>
                    <a:pt x="2540" y="1332"/>
                  </a:lnTo>
                  <a:lnTo>
                    <a:pt x="2473" y="1384"/>
                  </a:lnTo>
                  <a:lnTo>
                    <a:pt x="2402" y="1432"/>
                  </a:lnTo>
                  <a:lnTo>
                    <a:pt x="2328" y="1475"/>
                  </a:lnTo>
                  <a:lnTo>
                    <a:pt x="2295" y="1552"/>
                  </a:lnTo>
                  <a:lnTo>
                    <a:pt x="2258" y="1625"/>
                  </a:lnTo>
                  <a:lnTo>
                    <a:pt x="2218" y="1695"/>
                  </a:lnTo>
                  <a:lnTo>
                    <a:pt x="2175" y="1765"/>
                  </a:lnTo>
                  <a:lnTo>
                    <a:pt x="2129" y="1828"/>
                  </a:lnTo>
                  <a:lnTo>
                    <a:pt x="2081" y="1888"/>
                  </a:lnTo>
                  <a:lnTo>
                    <a:pt x="2031" y="1942"/>
                  </a:lnTo>
                  <a:lnTo>
                    <a:pt x="1980" y="1992"/>
                  </a:lnTo>
                  <a:lnTo>
                    <a:pt x="1926" y="2035"/>
                  </a:lnTo>
                  <a:lnTo>
                    <a:pt x="1872" y="2073"/>
                  </a:lnTo>
                  <a:lnTo>
                    <a:pt x="1814" y="2106"/>
                  </a:lnTo>
                  <a:lnTo>
                    <a:pt x="1757" y="2134"/>
                  </a:lnTo>
                  <a:lnTo>
                    <a:pt x="1755" y="2180"/>
                  </a:lnTo>
                  <a:lnTo>
                    <a:pt x="1759" y="2225"/>
                  </a:lnTo>
                  <a:lnTo>
                    <a:pt x="1768" y="2269"/>
                  </a:lnTo>
                  <a:lnTo>
                    <a:pt x="1781" y="2310"/>
                  </a:lnTo>
                  <a:lnTo>
                    <a:pt x="1801" y="2350"/>
                  </a:lnTo>
                  <a:lnTo>
                    <a:pt x="1824" y="2387"/>
                  </a:lnTo>
                  <a:lnTo>
                    <a:pt x="1851" y="2421"/>
                  </a:lnTo>
                  <a:lnTo>
                    <a:pt x="1882" y="2452"/>
                  </a:lnTo>
                  <a:lnTo>
                    <a:pt x="1917" y="2480"/>
                  </a:lnTo>
                  <a:lnTo>
                    <a:pt x="1956" y="2502"/>
                  </a:lnTo>
                  <a:lnTo>
                    <a:pt x="1998" y="2520"/>
                  </a:lnTo>
                  <a:lnTo>
                    <a:pt x="2042" y="2534"/>
                  </a:lnTo>
                  <a:lnTo>
                    <a:pt x="2043" y="2534"/>
                  </a:lnTo>
                  <a:lnTo>
                    <a:pt x="2064" y="2541"/>
                  </a:lnTo>
                  <a:lnTo>
                    <a:pt x="2081" y="2554"/>
                  </a:lnTo>
                  <a:lnTo>
                    <a:pt x="2094" y="2571"/>
                  </a:lnTo>
                  <a:lnTo>
                    <a:pt x="2103" y="2590"/>
                  </a:lnTo>
                  <a:lnTo>
                    <a:pt x="2106" y="2612"/>
                  </a:lnTo>
                  <a:lnTo>
                    <a:pt x="2106" y="2985"/>
                  </a:lnTo>
                  <a:lnTo>
                    <a:pt x="2257" y="2985"/>
                  </a:lnTo>
                  <a:lnTo>
                    <a:pt x="2296" y="2988"/>
                  </a:lnTo>
                  <a:lnTo>
                    <a:pt x="2333" y="2996"/>
                  </a:lnTo>
                  <a:lnTo>
                    <a:pt x="2368" y="3011"/>
                  </a:lnTo>
                  <a:lnTo>
                    <a:pt x="2400" y="3031"/>
                  </a:lnTo>
                  <a:lnTo>
                    <a:pt x="2428" y="3056"/>
                  </a:lnTo>
                  <a:lnTo>
                    <a:pt x="2453" y="3084"/>
                  </a:lnTo>
                  <a:lnTo>
                    <a:pt x="2472" y="3116"/>
                  </a:lnTo>
                  <a:lnTo>
                    <a:pt x="2487" y="3150"/>
                  </a:lnTo>
                  <a:lnTo>
                    <a:pt x="2496" y="3188"/>
                  </a:lnTo>
                  <a:lnTo>
                    <a:pt x="2499" y="3227"/>
                  </a:lnTo>
                  <a:lnTo>
                    <a:pt x="2499" y="3419"/>
                  </a:lnTo>
                  <a:lnTo>
                    <a:pt x="2496" y="3441"/>
                  </a:lnTo>
                  <a:lnTo>
                    <a:pt x="2488" y="3460"/>
                  </a:lnTo>
                  <a:lnTo>
                    <a:pt x="2475" y="3477"/>
                  </a:lnTo>
                  <a:lnTo>
                    <a:pt x="2459" y="3489"/>
                  </a:lnTo>
                  <a:lnTo>
                    <a:pt x="2440" y="3497"/>
                  </a:lnTo>
                  <a:lnTo>
                    <a:pt x="2418" y="3500"/>
                  </a:lnTo>
                  <a:lnTo>
                    <a:pt x="586" y="3500"/>
                  </a:lnTo>
                  <a:lnTo>
                    <a:pt x="565" y="3497"/>
                  </a:lnTo>
                  <a:lnTo>
                    <a:pt x="546" y="3489"/>
                  </a:lnTo>
                  <a:lnTo>
                    <a:pt x="529" y="3477"/>
                  </a:lnTo>
                  <a:lnTo>
                    <a:pt x="516" y="3460"/>
                  </a:lnTo>
                  <a:lnTo>
                    <a:pt x="509" y="3441"/>
                  </a:lnTo>
                  <a:lnTo>
                    <a:pt x="506" y="3419"/>
                  </a:lnTo>
                  <a:lnTo>
                    <a:pt x="506" y="3227"/>
                  </a:lnTo>
                  <a:lnTo>
                    <a:pt x="509" y="3188"/>
                  </a:lnTo>
                  <a:lnTo>
                    <a:pt x="518" y="3150"/>
                  </a:lnTo>
                  <a:lnTo>
                    <a:pt x="532" y="3116"/>
                  </a:lnTo>
                  <a:lnTo>
                    <a:pt x="552" y="3084"/>
                  </a:lnTo>
                  <a:lnTo>
                    <a:pt x="577" y="3056"/>
                  </a:lnTo>
                  <a:lnTo>
                    <a:pt x="605" y="3031"/>
                  </a:lnTo>
                  <a:lnTo>
                    <a:pt x="637" y="3011"/>
                  </a:lnTo>
                  <a:lnTo>
                    <a:pt x="672" y="2996"/>
                  </a:lnTo>
                  <a:lnTo>
                    <a:pt x="709" y="2988"/>
                  </a:lnTo>
                  <a:lnTo>
                    <a:pt x="749" y="2985"/>
                  </a:lnTo>
                  <a:lnTo>
                    <a:pt x="899" y="2985"/>
                  </a:lnTo>
                  <a:lnTo>
                    <a:pt x="899" y="2612"/>
                  </a:lnTo>
                  <a:lnTo>
                    <a:pt x="902" y="2590"/>
                  </a:lnTo>
                  <a:lnTo>
                    <a:pt x="911" y="2571"/>
                  </a:lnTo>
                  <a:lnTo>
                    <a:pt x="924" y="2554"/>
                  </a:lnTo>
                  <a:lnTo>
                    <a:pt x="941" y="2541"/>
                  </a:lnTo>
                  <a:lnTo>
                    <a:pt x="961" y="2534"/>
                  </a:lnTo>
                  <a:lnTo>
                    <a:pt x="962" y="2534"/>
                  </a:lnTo>
                  <a:lnTo>
                    <a:pt x="1006" y="2521"/>
                  </a:lnTo>
                  <a:lnTo>
                    <a:pt x="1048" y="2503"/>
                  </a:lnTo>
                  <a:lnTo>
                    <a:pt x="1086" y="2480"/>
                  </a:lnTo>
                  <a:lnTo>
                    <a:pt x="1121" y="2453"/>
                  </a:lnTo>
                  <a:lnTo>
                    <a:pt x="1153" y="2422"/>
                  </a:lnTo>
                  <a:lnTo>
                    <a:pt x="1180" y="2388"/>
                  </a:lnTo>
                  <a:lnTo>
                    <a:pt x="1204" y="2351"/>
                  </a:lnTo>
                  <a:lnTo>
                    <a:pt x="1223" y="2312"/>
                  </a:lnTo>
                  <a:lnTo>
                    <a:pt x="1236" y="2271"/>
                  </a:lnTo>
                  <a:lnTo>
                    <a:pt x="1245" y="2227"/>
                  </a:lnTo>
                  <a:lnTo>
                    <a:pt x="1249" y="2183"/>
                  </a:lnTo>
                  <a:lnTo>
                    <a:pt x="1248" y="2138"/>
                  </a:lnTo>
                  <a:lnTo>
                    <a:pt x="1189" y="2111"/>
                  </a:lnTo>
                  <a:lnTo>
                    <a:pt x="1131" y="2078"/>
                  </a:lnTo>
                  <a:lnTo>
                    <a:pt x="1076" y="2040"/>
                  </a:lnTo>
                  <a:lnTo>
                    <a:pt x="1021" y="1995"/>
                  </a:lnTo>
                  <a:lnTo>
                    <a:pt x="969" y="1945"/>
                  </a:lnTo>
                  <a:lnTo>
                    <a:pt x="918" y="1891"/>
                  </a:lnTo>
                  <a:lnTo>
                    <a:pt x="870" y="1831"/>
                  </a:lnTo>
                  <a:lnTo>
                    <a:pt x="823" y="1766"/>
                  </a:lnTo>
                  <a:lnTo>
                    <a:pt x="778" y="1695"/>
                  </a:lnTo>
                  <a:lnTo>
                    <a:pt x="739" y="1625"/>
                  </a:lnTo>
                  <a:lnTo>
                    <a:pt x="703" y="1552"/>
                  </a:lnTo>
                  <a:lnTo>
                    <a:pt x="669" y="1475"/>
                  </a:lnTo>
                  <a:lnTo>
                    <a:pt x="595" y="1432"/>
                  </a:lnTo>
                  <a:lnTo>
                    <a:pt x="525" y="1384"/>
                  </a:lnTo>
                  <a:lnTo>
                    <a:pt x="457" y="1332"/>
                  </a:lnTo>
                  <a:lnTo>
                    <a:pt x="394" y="1276"/>
                  </a:lnTo>
                  <a:lnTo>
                    <a:pt x="335" y="1215"/>
                  </a:lnTo>
                  <a:lnTo>
                    <a:pt x="279" y="1152"/>
                  </a:lnTo>
                  <a:lnTo>
                    <a:pt x="228" y="1084"/>
                  </a:lnTo>
                  <a:lnTo>
                    <a:pt x="181" y="1014"/>
                  </a:lnTo>
                  <a:lnTo>
                    <a:pt x="139" y="941"/>
                  </a:lnTo>
                  <a:lnTo>
                    <a:pt x="102" y="864"/>
                  </a:lnTo>
                  <a:lnTo>
                    <a:pt x="69" y="787"/>
                  </a:lnTo>
                  <a:lnTo>
                    <a:pt x="42" y="706"/>
                  </a:lnTo>
                  <a:lnTo>
                    <a:pt x="20" y="624"/>
                  </a:lnTo>
                  <a:lnTo>
                    <a:pt x="3" y="540"/>
                  </a:lnTo>
                  <a:lnTo>
                    <a:pt x="0" y="504"/>
                  </a:lnTo>
                  <a:lnTo>
                    <a:pt x="2" y="468"/>
                  </a:lnTo>
                  <a:lnTo>
                    <a:pt x="9" y="433"/>
                  </a:lnTo>
                  <a:lnTo>
                    <a:pt x="21" y="399"/>
                  </a:lnTo>
                  <a:lnTo>
                    <a:pt x="38" y="367"/>
                  </a:lnTo>
                  <a:lnTo>
                    <a:pt x="60" y="337"/>
                  </a:lnTo>
                  <a:lnTo>
                    <a:pt x="86" y="311"/>
                  </a:lnTo>
                  <a:lnTo>
                    <a:pt x="116" y="290"/>
                  </a:lnTo>
                  <a:lnTo>
                    <a:pt x="147" y="272"/>
                  </a:lnTo>
                  <a:lnTo>
                    <a:pt x="181" y="259"/>
                  </a:lnTo>
                  <a:lnTo>
                    <a:pt x="216" y="251"/>
                  </a:lnTo>
                  <a:lnTo>
                    <a:pt x="253" y="248"/>
                  </a:lnTo>
                  <a:lnTo>
                    <a:pt x="498" y="248"/>
                  </a:lnTo>
                  <a:lnTo>
                    <a:pt x="498" y="172"/>
                  </a:lnTo>
                  <a:lnTo>
                    <a:pt x="500" y="141"/>
                  </a:lnTo>
                  <a:lnTo>
                    <a:pt x="509" y="111"/>
                  </a:lnTo>
                  <a:lnTo>
                    <a:pt x="522" y="85"/>
                  </a:lnTo>
                  <a:lnTo>
                    <a:pt x="539" y="62"/>
                  </a:lnTo>
                  <a:lnTo>
                    <a:pt x="559" y="40"/>
                  </a:lnTo>
                  <a:lnTo>
                    <a:pt x="583" y="23"/>
                  </a:lnTo>
                  <a:lnTo>
                    <a:pt x="610" y="11"/>
                  </a:lnTo>
                  <a:lnTo>
                    <a:pt x="638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15">
              <a:extLst>
                <a:ext uri="{FF2B5EF4-FFF2-40B4-BE49-F238E27FC236}">
                  <a16:creationId xmlns:a16="http://schemas.microsoft.com/office/drawing/2014/main" xmlns="" id="{D5AAE579-FA6D-4A17-A6EE-04AE95F30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1913" y="1990726"/>
              <a:ext cx="157163" cy="152400"/>
            </a:xfrm>
            <a:custGeom>
              <a:avLst/>
              <a:gdLst>
                <a:gd name="T0" fmla="*/ 440 w 991"/>
                <a:gd name="T1" fmla="*/ 377 h 951"/>
                <a:gd name="T2" fmla="*/ 415 w 991"/>
                <a:gd name="T3" fmla="*/ 406 h 951"/>
                <a:gd name="T4" fmla="*/ 379 w 991"/>
                <a:gd name="T5" fmla="*/ 421 h 951"/>
                <a:gd name="T6" fmla="*/ 345 w 991"/>
                <a:gd name="T7" fmla="*/ 527 h 951"/>
                <a:gd name="T8" fmla="*/ 365 w 991"/>
                <a:gd name="T9" fmla="*/ 560 h 951"/>
                <a:gd name="T10" fmla="*/ 368 w 991"/>
                <a:gd name="T11" fmla="*/ 598 h 951"/>
                <a:gd name="T12" fmla="*/ 458 w 991"/>
                <a:gd name="T13" fmla="*/ 664 h 951"/>
                <a:gd name="T14" fmla="*/ 495 w 991"/>
                <a:gd name="T15" fmla="*/ 654 h 951"/>
                <a:gd name="T16" fmla="*/ 534 w 991"/>
                <a:gd name="T17" fmla="*/ 664 h 951"/>
                <a:gd name="T18" fmla="*/ 623 w 991"/>
                <a:gd name="T19" fmla="*/ 598 h 951"/>
                <a:gd name="T20" fmla="*/ 626 w 991"/>
                <a:gd name="T21" fmla="*/ 560 h 951"/>
                <a:gd name="T22" fmla="*/ 646 w 991"/>
                <a:gd name="T23" fmla="*/ 527 h 951"/>
                <a:gd name="T24" fmla="*/ 612 w 991"/>
                <a:gd name="T25" fmla="*/ 421 h 951"/>
                <a:gd name="T26" fmla="*/ 576 w 991"/>
                <a:gd name="T27" fmla="*/ 406 h 951"/>
                <a:gd name="T28" fmla="*/ 552 w 991"/>
                <a:gd name="T29" fmla="*/ 377 h 951"/>
                <a:gd name="T30" fmla="*/ 495 w 991"/>
                <a:gd name="T31" fmla="*/ 0 h 951"/>
                <a:gd name="T32" fmla="*/ 530 w 991"/>
                <a:gd name="T33" fmla="*/ 9 h 951"/>
                <a:gd name="T34" fmla="*/ 558 w 991"/>
                <a:gd name="T35" fmla="*/ 30 h 951"/>
                <a:gd name="T36" fmla="*/ 678 w 991"/>
                <a:gd name="T37" fmla="*/ 267 h 951"/>
                <a:gd name="T38" fmla="*/ 940 w 991"/>
                <a:gd name="T39" fmla="*/ 308 h 951"/>
                <a:gd name="T40" fmla="*/ 969 w 991"/>
                <a:gd name="T41" fmla="*/ 327 h 951"/>
                <a:gd name="T42" fmla="*/ 987 w 991"/>
                <a:gd name="T43" fmla="*/ 358 h 951"/>
                <a:gd name="T44" fmla="*/ 991 w 991"/>
                <a:gd name="T45" fmla="*/ 394 h 951"/>
                <a:gd name="T46" fmla="*/ 978 w 991"/>
                <a:gd name="T47" fmla="*/ 426 h 951"/>
                <a:gd name="T48" fmla="*/ 790 w 991"/>
                <a:gd name="T49" fmla="*/ 613 h 951"/>
                <a:gd name="T50" fmla="*/ 833 w 991"/>
                <a:gd name="T51" fmla="*/ 875 h 951"/>
                <a:gd name="T52" fmla="*/ 823 w 991"/>
                <a:gd name="T53" fmla="*/ 909 h 951"/>
                <a:gd name="T54" fmla="*/ 800 w 991"/>
                <a:gd name="T55" fmla="*/ 936 h 951"/>
                <a:gd name="T56" fmla="*/ 769 w 991"/>
                <a:gd name="T57" fmla="*/ 949 h 951"/>
                <a:gd name="T58" fmla="*/ 733 w 991"/>
                <a:gd name="T59" fmla="*/ 949 h 951"/>
                <a:gd name="T60" fmla="*/ 495 w 991"/>
                <a:gd name="T61" fmla="*/ 827 h 951"/>
                <a:gd name="T62" fmla="*/ 260 w 991"/>
                <a:gd name="T63" fmla="*/ 948 h 951"/>
                <a:gd name="T64" fmla="*/ 225 w 991"/>
                <a:gd name="T65" fmla="*/ 950 h 951"/>
                <a:gd name="T66" fmla="*/ 192 w 991"/>
                <a:gd name="T67" fmla="*/ 936 h 951"/>
                <a:gd name="T68" fmla="*/ 168 w 991"/>
                <a:gd name="T69" fmla="*/ 909 h 951"/>
                <a:gd name="T70" fmla="*/ 158 w 991"/>
                <a:gd name="T71" fmla="*/ 875 h 951"/>
                <a:gd name="T72" fmla="*/ 202 w 991"/>
                <a:gd name="T73" fmla="*/ 613 h 951"/>
                <a:gd name="T74" fmla="*/ 13 w 991"/>
                <a:gd name="T75" fmla="*/ 426 h 951"/>
                <a:gd name="T76" fmla="*/ 0 w 991"/>
                <a:gd name="T77" fmla="*/ 394 h 951"/>
                <a:gd name="T78" fmla="*/ 3 w 991"/>
                <a:gd name="T79" fmla="*/ 358 h 951"/>
                <a:gd name="T80" fmla="*/ 22 w 991"/>
                <a:gd name="T81" fmla="*/ 327 h 951"/>
                <a:gd name="T82" fmla="*/ 52 w 991"/>
                <a:gd name="T83" fmla="*/ 308 h 951"/>
                <a:gd name="T84" fmla="*/ 314 w 991"/>
                <a:gd name="T85" fmla="*/ 267 h 951"/>
                <a:gd name="T86" fmla="*/ 433 w 991"/>
                <a:gd name="T87" fmla="*/ 30 h 951"/>
                <a:gd name="T88" fmla="*/ 460 w 991"/>
                <a:gd name="T89" fmla="*/ 9 h 951"/>
                <a:gd name="T90" fmla="*/ 495 w 991"/>
                <a:gd name="T9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1" h="951">
                  <a:moveTo>
                    <a:pt x="495" y="264"/>
                  </a:moveTo>
                  <a:lnTo>
                    <a:pt x="440" y="377"/>
                  </a:lnTo>
                  <a:lnTo>
                    <a:pt x="430" y="394"/>
                  </a:lnTo>
                  <a:lnTo>
                    <a:pt x="415" y="406"/>
                  </a:lnTo>
                  <a:lnTo>
                    <a:pt x="398" y="416"/>
                  </a:lnTo>
                  <a:lnTo>
                    <a:pt x="379" y="421"/>
                  </a:lnTo>
                  <a:lnTo>
                    <a:pt x="255" y="439"/>
                  </a:lnTo>
                  <a:lnTo>
                    <a:pt x="345" y="527"/>
                  </a:lnTo>
                  <a:lnTo>
                    <a:pt x="357" y="542"/>
                  </a:lnTo>
                  <a:lnTo>
                    <a:pt x="365" y="560"/>
                  </a:lnTo>
                  <a:lnTo>
                    <a:pt x="369" y="579"/>
                  </a:lnTo>
                  <a:lnTo>
                    <a:pt x="368" y="598"/>
                  </a:lnTo>
                  <a:lnTo>
                    <a:pt x="347" y="722"/>
                  </a:lnTo>
                  <a:lnTo>
                    <a:pt x="458" y="664"/>
                  </a:lnTo>
                  <a:lnTo>
                    <a:pt x="476" y="657"/>
                  </a:lnTo>
                  <a:lnTo>
                    <a:pt x="495" y="654"/>
                  </a:lnTo>
                  <a:lnTo>
                    <a:pt x="514" y="657"/>
                  </a:lnTo>
                  <a:lnTo>
                    <a:pt x="534" y="664"/>
                  </a:lnTo>
                  <a:lnTo>
                    <a:pt x="644" y="722"/>
                  </a:lnTo>
                  <a:lnTo>
                    <a:pt x="623" y="598"/>
                  </a:lnTo>
                  <a:lnTo>
                    <a:pt x="623" y="579"/>
                  </a:lnTo>
                  <a:lnTo>
                    <a:pt x="626" y="560"/>
                  </a:lnTo>
                  <a:lnTo>
                    <a:pt x="634" y="542"/>
                  </a:lnTo>
                  <a:lnTo>
                    <a:pt x="646" y="527"/>
                  </a:lnTo>
                  <a:lnTo>
                    <a:pt x="736" y="439"/>
                  </a:lnTo>
                  <a:lnTo>
                    <a:pt x="612" y="421"/>
                  </a:lnTo>
                  <a:lnTo>
                    <a:pt x="593" y="416"/>
                  </a:lnTo>
                  <a:lnTo>
                    <a:pt x="576" y="406"/>
                  </a:lnTo>
                  <a:lnTo>
                    <a:pt x="562" y="394"/>
                  </a:lnTo>
                  <a:lnTo>
                    <a:pt x="552" y="377"/>
                  </a:lnTo>
                  <a:lnTo>
                    <a:pt x="495" y="264"/>
                  </a:lnTo>
                  <a:close/>
                  <a:moveTo>
                    <a:pt x="495" y="0"/>
                  </a:moveTo>
                  <a:lnTo>
                    <a:pt x="513" y="2"/>
                  </a:lnTo>
                  <a:lnTo>
                    <a:pt x="530" y="9"/>
                  </a:lnTo>
                  <a:lnTo>
                    <a:pt x="545" y="18"/>
                  </a:lnTo>
                  <a:lnTo>
                    <a:pt x="558" y="30"/>
                  </a:lnTo>
                  <a:lnTo>
                    <a:pt x="569" y="46"/>
                  </a:lnTo>
                  <a:lnTo>
                    <a:pt x="678" y="267"/>
                  </a:lnTo>
                  <a:lnTo>
                    <a:pt x="922" y="302"/>
                  </a:lnTo>
                  <a:lnTo>
                    <a:pt x="940" y="308"/>
                  </a:lnTo>
                  <a:lnTo>
                    <a:pt x="956" y="315"/>
                  </a:lnTo>
                  <a:lnTo>
                    <a:pt x="969" y="327"/>
                  </a:lnTo>
                  <a:lnTo>
                    <a:pt x="980" y="342"/>
                  </a:lnTo>
                  <a:lnTo>
                    <a:pt x="987" y="358"/>
                  </a:lnTo>
                  <a:lnTo>
                    <a:pt x="991" y="376"/>
                  </a:lnTo>
                  <a:lnTo>
                    <a:pt x="991" y="394"/>
                  </a:lnTo>
                  <a:lnTo>
                    <a:pt x="986" y="411"/>
                  </a:lnTo>
                  <a:lnTo>
                    <a:pt x="978" y="426"/>
                  </a:lnTo>
                  <a:lnTo>
                    <a:pt x="967" y="440"/>
                  </a:lnTo>
                  <a:lnTo>
                    <a:pt x="790" y="613"/>
                  </a:lnTo>
                  <a:lnTo>
                    <a:pt x="832" y="857"/>
                  </a:lnTo>
                  <a:lnTo>
                    <a:pt x="833" y="875"/>
                  </a:lnTo>
                  <a:lnTo>
                    <a:pt x="829" y="892"/>
                  </a:lnTo>
                  <a:lnTo>
                    <a:pt x="823" y="909"/>
                  </a:lnTo>
                  <a:lnTo>
                    <a:pt x="812" y="924"/>
                  </a:lnTo>
                  <a:lnTo>
                    <a:pt x="800" y="936"/>
                  </a:lnTo>
                  <a:lnTo>
                    <a:pt x="785" y="944"/>
                  </a:lnTo>
                  <a:lnTo>
                    <a:pt x="769" y="949"/>
                  </a:lnTo>
                  <a:lnTo>
                    <a:pt x="752" y="951"/>
                  </a:lnTo>
                  <a:lnTo>
                    <a:pt x="733" y="949"/>
                  </a:lnTo>
                  <a:lnTo>
                    <a:pt x="714" y="942"/>
                  </a:lnTo>
                  <a:lnTo>
                    <a:pt x="495" y="827"/>
                  </a:lnTo>
                  <a:lnTo>
                    <a:pt x="277" y="942"/>
                  </a:lnTo>
                  <a:lnTo>
                    <a:pt x="260" y="948"/>
                  </a:lnTo>
                  <a:lnTo>
                    <a:pt x="242" y="951"/>
                  </a:lnTo>
                  <a:lnTo>
                    <a:pt x="225" y="950"/>
                  </a:lnTo>
                  <a:lnTo>
                    <a:pt x="208" y="945"/>
                  </a:lnTo>
                  <a:lnTo>
                    <a:pt x="192" y="936"/>
                  </a:lnTo>
                  <a:lnTo>
                    <a:pt x="178" y="924"/>
                  </a:lnTo>
                  <a:lnTo>
                    <a:pt x="168" y="909"/>
                  </a:lnTo>
                  <a:lnTo>
                    <a:pt x="161" y="892"/>
                  </a:lnTo>
                  <a:lnTo>
                    <a:pt x="158" y="875"/>
                  </a:lnTo>
                  <a:lnTo>
                    <a:pt x="159" y="857"/>
                  </a:lnTo>
                  <a:lnTo>
                    <a:pt x="202" y="613"/>
                  </a:lnTo>
                  <a:lnTo>
                    <a:pt x="25" y="440"/>
                  </a:lnTo>
                  <a:lnTo>
                    <a:pt x="13" y="426"/>
                  </a:lnTo>
                  <a:lnTo>
                    <a:pt x="4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3" y="358"/>
                  </a:lnTo>
                  <a:lnTo>
                    <a:pt x="12" y="342"/>
                  </a:lnTo>
                  <a:lnTo>
                    <a:pt x="22" y="327"/>
                  </a:lnTo>
                  <a:lnTo>
                    <a:pt x="36" y="315"/>
                  </a:lnTo>
                  <a:lnTo>
                    <a:pt x="52" y="308"/>
                  </a:lnTo>
                  <a:lnTo>
                    <a:pt x="69" y="302"/>
                  </a:lnTo>
                  <a:lnTo>
                    <a:pt x="314" y="267"/>
                  </a:lnTo>
                  <a:lnTo>
                    <a:pt x="423" y="46"/>
                  </a:lnTo>
                  <a:lnTo>
                    <a:pt x="433" y="30"/>
                  </a:lnTo>
                  <a:lnTo>
                    <a:pt x="446" y="18"/>
                  </a:lnTo>
                  <a:lnTo>
                    <a:pt x="460" y="9"/>
                  </a:lnTo>
                  <a:lnTo>
                    <a:pt x="477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7" name="Freeform 412">
            <a:extLst>
              <a:ext uri="{FF2B5EF4-FFF2-40B4-BE49-F238E27FC236}">
                <a16:creationId xmlns:a16="http://schemas.microsoft.com/office/drawing/2014/main" xmlns="" id="{DB2A9EE4-B9E6-4E57-B81E-0F21FBFAAF4B}"/>
              </a:ext>
            </a:extLst>
          </p:cNvPr>
          <p:cNvSpPr>
            <a:spLocks noEditPoints="1"/>
          </p:cNvSpPr>
          <p:nvPr/>
        </p:nvSpPr>
        <p:spPr bwMode="auto">
          <a:xfrm>
            <a:off x="5822636" y="5047070"/>
            <a:ext cx="477662" cy="478974"/>
          </a:xfrm>
          <a:custGeom>
            <a:avLst/>
            <a:gdLst>
              <a:gd name="T0" fmla="*/ 1949 w 3642"/>
              <a:gd name="T1" fmla="*/ 1839 h 3651"/>
              <a:gd name="T2" fmla="*/ 1957 w 3642"/>
              <a:gd name="T3" fmla="*/ 1892 h 3651"/>
              <a:gd name="T4" fmla="*/ 1971 w 3642"/>
              <a:gd name="T5" fmla="*/ 1997 h 3651"/>
              <a:gd name="T6" fmla="*/ 1991 w 3642"/>
              <a:gd name="T7" fmla="*/ 2144 h 3651"/>
              <a:gd name="T8" fmla="*/ 2015 w 3642"/>
              <a:gd name="T9" fmla="*/ 2319 h 3651"/>
              <a:gd name="T10" fmla="*/ 2041 w 3642"/>
              <a:gd name="T11" fmla="*/ 2513 h 3651"/>
              <a:gd name="T12" fmla="*/ 2068 w 3642"/>
              <a:gd name="T13" fmla="*/ 2714 h 3651"/>
              <a:gd name="T14" fmla="*/ 2095 w 3642"/>
              <a:gd name="T15" fmla="*/ 2911 h 3651"/>
              <a:gd name="T16" fmla="*/ 2119 w 3642"/>
              <a:gd name="T17" fmla="*/ 3093 h 3651"/>
              <a:gd name="T18" fmla="*/ 2141 w 3642"/>
              <a:gd name="T19" fmla="*/ 3249 h 3651"/>
              <a:gd name="T20" fmla="*/ 2157 w 3642"/>
              <a:gd name="T21" fmla="*/ 3367 h 3651"/>
              <a:gd name="T22" fmla="*/ 2167 w 3642"/>
              <a:gd name="T23" fmla="*/ 3438 h 3651"/>
              <a:gd name="T24" fmla="*/ 2169 w 3642"/>
              <a:gd name="T25" fmla="*/ 3454 h 3651"/>
              <a:gd name="T26" fmla="*/ 2171 w 3642"/>
              <a:gd name="T27" fmla="*/ 3457 h 3651"/>
              <a:gd name="T28" fmla="*/ 2179 w 3642"/>
              <a:gd name="T29" fmla="*/ 3458 h 3651"/>
              <a:gd name="T30" fmla="*/ 2181 w 3642"/>
              <a:gd name="T31" fmla="*/ 3454 h 3651"/>
              <a:gd name="T32" fmla="*/ 197 w 3642"/>
              <a:gd name="T33" fmla="*/ 1465 h 3651"/>
              <a:gd name="T34" fmla="*/ 192 w 3642"/>
              <a:gd name="T35" fmla="*/ 1467 h 3651"/>
              <a:gd name="T36" fmla="*/ 192 w 3642"/>
              <a:gd name="T37" fmla="*/ 1474 h 3651"/>
              <a:gd name="T38" fmla="*/ 196 w 3642"/>
              <a:gd name="T39" fmla="*/ 1477 h 3651"/>
              <a:gd name="T40" fmla="*/ 212 w 3642"/>
              <a:gd name="T41" fmla="*/ 1480 h 3651"/>
              <a:gd name="T42" fmla="*/ 282 w 3642"/>
              <a:gd name="T43" fmla="*/ 1490 h 3651"/>
              <a:gd name="T44" fmla="*/ 400 w 3642"/>
              <a:gd name="T45" fmla="*/ 1505 h 3651"/>
              <a:gd name="T46" fmla="*/ 556 w 3642"/>
              <a:gd name="T47" fmla="*/ 1526 h 3651"/>
              <a:gd name="T48" fmla="*/ 738 w 3642"/>
              <a:gd name="T49" fmla="*/ 1552 h 3651"/>
              <a:gd name="T50" fmla="*/ 935 w 3642"/>
              <a:gd name="T51" fmla="*/ 1578 h 3651"/>
              <a:gd name="T52" fmla="*/ 1136 w 3642"/>
              <a:gd name="T53" fmla="*/ 1605 h 3651"/>
              <a:gd name="T54" fmla="*/ 1328 w 3642"/>
              <a:gd name="T55" fmla="*/ 1631 h 3651"/>
              <a:gd name="T56" fmla="*/ 1504 w 3642"/>
              <a:gd name="T57" fmla="*/ 1656 h 3651"/>
              <a:gd name="T58" fmla="*/ 1649 w 3642"/>
              <a:gd name="T59" fmla="*/ 1676 h 3651"/>
              <a:gd name="T60" fmla="*/ 1754 w 3642"/>
              <a:gd name="T61" fmla="*/ 1690 h 3651"/>
              <a:gd name="T62" fmla="*/ 1808 w 3642"/>
              <a:gd name="T63" fmla="*/ 1698 h 3651"/>
              <a:gd name="T64" fmla="*/ 3435 w 3642"/>
              <a:gd name="T65" fmla="*/ 0 h 3651"/>
              <a:gd name="T66" fmla="*/ 3529 w 3642"/>
              <a:gd name="T67" fmla="*/ 20 h 3651"/>
              <a:gd name="T68" fmla="*/ 3585 w 3642"/>
              <a:gd name="T69" fmla="*/ 59 h 3651"/>
              <a:gd name="T70" fmla="*/ 3623 w 3642"/>
              <a:gd name="T71" fmla="*/ 114 h 3651"/>
              <a:gd name="T72" fmla="*/ 3642 w 3642"/>
              <a:gd name="T73" fmla="*/ 207 h 3651"/>
              <a:gd name="T74" fmla="*/ 2360 w 3642"/>
              <a:gd name="T75" fmla="*/ 3524 h 3651"/>
              <a:gd name="T76" fmla="*/ 2301 w 3642"/>
              <a:gd name="T77" fmla="*/ 3607 h 3651"/>
              <a:gd name="T78" fmla="*/ 2210 w 3642"/>
              <a:gd name="T79" fmla="*/ 3648 h 3651"/>
              <a:gd name="T80" fmla="*/ 2118 w 3642"/>
              <a:gd name="T81" fmla="*/ 3642 h 3651"/>
              <a:gd name="T82" fmla="*/ 2035 w 3642"/>
              <a:gd name="T83" fmla="*/ 3593 h 3651"/>
              <a:gd name="T84" fmla="*/ 1985 w 3642"/>
              <a:gd name="T85" fmla="*/ 3511 h 3651"/>
              <a:gd name="T86" fmla="*/ 1763 w 3642"/>
              <a:gd name="T87" fmla="*/ 1886 h 3651"/>
              <a:gd name="T88" fmla="*/ 173 w 3642"/>
              <a:gd name="T89" fmla="*/ 1669 h 3651"/>
              <a:gd name="T90" fmla="*/ 81 w 3642"/>
              <a:gd name="T91" fmla="*/ 1633 h 3651"/>
              <a:gd name="T92" fmla="*/ 20 w 3642"/>
              <a:gd name="T93" fmla="*/ 1559 h 3651"/>
              <a:gd name="T94" fmla="*/ 0 w 3642"/>
              <a:gd name="T95" fmla="*/ 1461 h 3651"/>
              <a:gd name="T96" fmla="*/ 28 w 3642"/>
              <a:gd name="T97" fmla="*/ 1369 h 3651"/>
              <a:gd name="T98" fmla="*/ 96 w 3642"/>
              <a:gd name="T99" fmla="*/ 1300 h 3651"/>
              <a:gd name="T100" fmla="*/ 3403 w 3642"/>
              <a:gd name="T101" fmla="*/ 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42" h="3651">
                <a:moveTo>
                  <a:pt x="3368" y="412"/>
                </a:moveTo>
                <a:lnTo>
                  <a:pt x="1948" y="1834"/>
                </a:lnTo>
                <a:lnTo>
                  <a:pt x="1949" y="1839"/>
                </a:lnTo>
                <a:lnTo>
                  <a:pt x="1951" y="1850"/>
                </a:lnTo>
                <a:lnTo>
                  <a:pt x="1953" y="1869"/>
                </a:lnTo>
                <a:lnTo>
                  <a:pt x="1957" y="1892"/>
                </a:lnTo>
                <a:lnTo>
                  <a:pt x="1961" y="1922"/>
                </a:lnTo>
                <a:lnTo>
                  <a:pt x="1965" y="1957"/>
                </a:lnTo>
                <a:lnTo>
                  <a:pt x="1971" y="1997"/>
                </a:lnTo>
                <a:lnTo>
                  <a:pt x="1978" y="2043"/>
                </a:lnTo>
                <a:lnTo>
                  <a:pt x="1984" y="2091"/>
                </a:lnTo>
                <a:lnTo>
                  <a:pt x="1991" y="2144"/>
                </a:lnTo>
                <a:lnTo>
                  <a:pt x="1999" y="2199"/>
                </a:lnTo>
                <a:lnTo>
                  <a:pt x="2006" y="2258"/>
                </a:lnTo>
                <a:lnTo>
                  <a:pt x="2015" y="2319"/>
                </a:lnTo>
                <a:lnTo>
                  <a:pt x="2023" y="2382"/>
                </a:lnTo>
                <a:lnTo>
                  <a:pt x="2032" y="2447"/>
                </a:lnTo>
                <a:lnTo>
                  <a:pt x="2041" y="2513"/>
                </a:lnTo>
                <a:lnTo>
                  <a:pt x="2051" y="2579"/>
                </a:lnTo>
                <a:lnTo>
                  <a:pt x="2059" y="2647"/>
                </a:lnTo>
                <a:lnTo>
                  <a:pt x="2068" y="2714"/>
                </a:lnTo>
                <a:lnTo>
                  <a:pt x="2077" y="2781"/>
                </a:lnTo>
                <a:lnTo>
                  <a:pt x="2086" y="2846"/>
                </a:lnTo>
                <a:lnTo>
                  <a:pt x="2095" y="2911"/>
                </a:lnTo>
                <a:lnTo>
                  <a:pt x="2104" y="2974"/>
                </a:lnTo>
                <a:lnTo>
                  <a:pt x="2111" y="3035"/>
                </a:lnTo>
                <a:lnTo>
                  <a:pt x="2119" y="3093"/>
                </a:lnTo>
                <a:lnTo>
                  <a:pt x="2127" y="3149"/>
                </a:lnTo>
                <a:lnTo>
                  <a:pt x="2135" y="3201"/>
                </a:lnTo>
                <a:lnTo>
                  <a:pt x="2141" y="3249"/>
                </a:lnTo>
                <a:lnTo>
                  <a:pt x="2147" y="3293"/>
                </a:lnTo>
                <a:lnTo>
                  <a:pt x="2152" y="3333"/>
                </a:lnTo>
                <a:lnTo>
                  <a:pt x="2157" y="3367"/>
                </a:lnTo>
                <a:lnTo>
                  <a:pt x="2161" y="3397"/>
                </a:lnTo>
                <a:lnTo>
                  <a:pt x="2165" y="3420"/>
                </a:lnTo>
                <a:lnTo>
                  <a:pt x="2167" y="3438"/>
                </a:lnTo>
                <a:lnTo>
                  <a:pt x="2168" y="3448"/>
                </a:lnTo>
                <a:lnTo>
                  <a:pt x="2168" y="3453"/>
                </a:lnTo>
                <a:lnTo>
                  <a:pt x="2169" y="3454"/>
                </a:lnTo>
                <a:lnTo>
                  <a:pt x="2169" y="3456"/>
                </a:lnTo>
                <a:lnTo>
                  <a:pt x="2170" y="3457"/>
                </a:lnTo>
                <a:lnTo>
                  <a:pt x="2171" y="3457"/>
                </a:lnTo>
                <a:lnTo>
                  <a:pt x="2175" y="3458"/>
                </a:lnTo>
                <a:lnTo>
                  <a:pt x="2177" y="3458"/>
                </a:lnTo>
                <a:lnTo>
                  <a:pt x="2179" y="3458"/>
                </a:lnTo>
                <a:lnTo>
                  <a:pt x="2180" y="3457"/>
                </a:lnTo>
                <a:lnTo>
                  <a:pt x="2180" y="3456"/>
                </a:lnTo>
                <a:lnTo>
                  <a:pt x="2181" y="3454"/>
                </a:lnTo>
                <a:lnTo>
                  <a:pt x="3368" y="412"/>
                </a:lnTo>
                <a:close/>
                <a:moveTo>
                  <a:pt x="3232" y="276"/>
                </a:moveTo>
                <a:lnTo>
                  <a:pt x="197" y="1465"/>
                </a:lnTo>
                <a:lnTo>
                  <a:pt x="195" y="1465"/>
                </a:lnTo>
                <a:lnTo>
                  <a:pt x="194" y="1466"/>
                </a:lnTo>
                <a:lnTo>
                  <a:pt x="192" y="1467"/>
                </a:lnTo>
                <a:lnTo>
                  <a:pt x="192" y="1470"/>
                </a:lnTo>
                <a:lnTo>
                  <a:pt x="192" y="1472"/>
                </a:lnTo>
                <a:lnTo>
                  <a:pt x="192" y="1474"/>
                </a:lnTo>
                <a:lnTo>
                  <a:pt x="194" y="1476"/>
                </a:lnTo>
                <a:lnTo>
                  <a:pt x="195" y="1477"/>
                </a:lnTo>
                <a:lnTo>
                  <a:pt x="196" y="1477"/>
                </a:lnTo>
                <a:lnTo>
                  <a:pt x="198" y="1477"/>
                </a:lnTo>
                <a:lnTo>
                  <a:pt x="201" y="1479"/>
                </a:lnTo>
                <a:lnTo>
                  <a:pt x="212" y="1480"/>
                </a:lnTo>
                <a:lnTo>
                  <a:pt x="230" y="1482"/>
                </a:lnTo>
                <a:lnTo>
                  <a:pt x="253" y="1485"/>
                </a:lnTo>
                <a:lnTo>
                  <a:pt x="282" y="1490"/>
                </a:lnTo>
                <a:lnTo>
                  <a:pt x="317" y="1494"/>
                </a:lnTo>
                <a:lnTo>
                  <a:pt x="356" y="1500"/>
                </a:lnTo>
                <a:lnTo>
                  <a:pt x="400" y="1505"/>
                </a:lnTo>
                <a:lnTo>
                  <a:pt x="449" y="1512"/>
                </a:lnTo>
                <a:lnTo>
                  <a:pt x="501" y="1520"/>
                </a:lnTo>
                <a:lnTo>
                  <a:pt x="556" y="1526"/>
                </a:lnTo>
                <a:lnTo>
                  <a:pt x="615" y="1534"/>
                </a:lnTo>
                <a:lnTo>
                  <a:pt x="676" y="1543"/>
                </a:lnTo>
                <a:lnTo>
                  <a:pt x="738" y="1552"/>
                </a:lnTo>
                <a:lnTo>
                  <a:pt x="803" y="1561"/>
                </a:lnTo>
                <a:lnTo>
                  <a:pt x="868" y="1569"/>
                </a:lnTo>
                <a:lnTo>
                  <a:pt x="935" y="1578"/>
                </a:lnTo>
                <a:lnTo>
                  <a:pt x="1002" y="1587"/>
                </a:lnTo>
                <a:lnTo>
                  <a:pt x="1068" y="1596"/>
                </a:lnTo>
                <a:lnTo>
                  <a:pt x="1136" y="1605"/>
                </a:lnTo>
                <a:lnTo>
                  <a:pt x="1201" y="1614"/>
                </a:lnTo>
                <a:lnTo>
                  <a:pt x="1265" y="1623"/>
                </a:lnTo>
                <a:lnTo>
                  <a:pt x="1328" y="1631"/>
                </a:lnTo>
                <a:lnTo>
                  <a:pt x="1389" y="1640"/>
                </a:lnTo>
                <a:lnTo>
                  <a:pt x="1448" y="1648"/>
                </a:lnTo>
                <a:lnTo>
                  <a:pt x="1504" y="1656"/>
                </a:lnTo>
                <a:lnTo>
                  <a:pt x="1556" y="1663"/>
                </a:lnTo>
                <a:lnTo>
                  <a:pt x="1605" y="1669"/>
                </a:lnTo>
                <a:lnTo>
                  <a:pt x="1649" y="1676"/>
                </a:lnTo>
                <a:lnTo>
                  <a:pt x="1690" y="1681"/>
                </a:lnTo>
                <a:lnTo>
                  <a:pt x="1724" y="1686"/>
                </a:lnTo>
                <a:lnTo>
                  <a:pt x="1754" y="1690"/>
                </a:lnTo>
                <a:lnTo>
                  <a:pt x="1779" y="1694"/>
                </a:lnTo>
                <a:lnTo>
                  <a:pt x="1796" y="1696"/>
                </a:lnTo>
                <a:lnTo>
                  <a:pt x="1808" y="1698"/>
                </a:lnTo>
                <a:lnTo>
                  <a:pt x="1813" y="1698"/>
                </a:lnTo>
                <a:lnTo>
                  <a:pt x="3232" y="276"/>
                </a:lnTo>
                <a:close/>
                <a:moveTo>
                  <a:pt x="3435" y="0"/>
                </a:moveTo>
                <a:lnTo>
                  <a:pt x="3469" y="2"/>
                </a:lnTo>
                <a:lnTo>
                  <a:pt x="3500" y="8"/>
                </a:lnTo>
                <a:lnTo>
                  <a:pt x="3529" y="20"/>
                </a:lnTo>
                <a:lnTo>
                  <a:pt x="3558" y="36"/>
                </a:lnTo>
                <a:lnTo>
                  <a:pt x="3584" y="59"/>
                </a:lnTo>
                <a:lnTo>
                  <a:pt x="3585" y="59"/>
                </a:lnTo>
                <a:lnTo>
                  <a:pt x="3585" y="60"/>
                </a:lnTo>
                <a:lnTo>
                  <a:pt x="3607" y="85"/>
                </a:lnTo>
                <a:lnTo>
                  <a:pt x="3623" y="114"/>
                </a:lnTo>
                <a:lnTo>
                  <a:pt x="3635" y="144"/>
                </a:lnTo>
                <a:lnTo>
                  <a:pt x="3641" y="175"/>
                </a:lnTo>
                <a:lnTo>
                  <a:pt x="3642" y="207"/>
                </a:lnTo>
                <a:lnTo>
                  <a:pt x="3639" y="240"/>
                </a:lnTo>
                <a:lnTo>
                  <a:pt x="3629" y="273"/>
                </a:lnTo>
                <a:lnTo>
                  <a:pt x="2360" y="3524"/>
                </a:lnTo>
                <a:lnTo>
                  <a:pt x="2345" y="3556"/>
                </a:lnTo>
                <a:lnTo>
                  <a:pt x="2325" y="3583"/>
                </a:lnTo>
                <a:lnTo>
                  <a:pt x="2301" y="3607"/>
                </a:lnTo>
                <a:lnTo>
                  <a:pt x="2273" y="3626"/>
                </a:lnTo>
                <a:lnTo>
                  <a:pt x="2243" y="3639"/>
                </a:lnTo>
                <a:lnTo>
                  <a:pt x="2210" y="3648"/>
                </a:lnTo>
                <a:lnTo>
                  <a:pt x="2176" y="3651"/>
                </a:lnTo>
                <a:lnTo>
                  <a:pt x="2151" y="3649"/>
                </a:lnTo>
                <a:lnTo>
                  <a:pt x="2118" y="3642"/>
                </a:lnTo>
                <a:lnTo>
                  <a:pt x="2087" y="3631"/>
                </a:lnTo>
                <a:lnTo>
                  <a:pt x="2059" y="3614"/>
                </a:lnTo>
                <a:lnTo>
                  <a:pt x="2035" y="3593"/>
                </a:lnTo>
                <a:lnTo>
                  <a:pt x="2014" y="3569"/>
                </a:lnTo>
                <a:lnTo>
                  <a:pt x="1998" y="3541"/>
                </a:lnTo>
                <a:lnTo>
                  <a:pt x="1985" y="3511"/>
                </a:lnTo>
                <a:lnTo>
                  <a:pt x="1978" y="3478"/>
                </a:lnTo>
                <a:lnTo>
                  <a:pt x="1764" y="1889"/>
                </a:lnTo>
                <a:lnTo>
                  <a:pt x="1763" y="1886"/>
                </a:lnTo>
                <a:lnTo>
                  <a:pt x="1761" y="1884"/>
                </a:lnTo>
                <a:lnTo>
                  <a:pt x="1759" y="1883"/>
                </a:lnTo>
                <a:lnTo>
                  <a:pt x="173" y="1669"/>
                </a:lnTo>
                <a:lnTo>
                  <a:pt x="139" y="1661"/>
                </a:lnTo>
                <a:lnTo>
                  <a:pt x="108" y="1649"/>
                </a:lnTo>
                <a:lnTo>
                  <a:pt x="81" y="1633"/>
                </a:lnTo>
                <a:lnTo>
                  <a:pt x="56" y="1612"/>
                </a:lnTo>
                <a:lnTo>
                  <a:pt x="37" y="1587"/>
                </a:lnTo>
                <a:lnTo>
                  <a:pt x="20" y="1559"/>
                </a:lnTo>
                <a:lnTo>
                  <a:pt x="8" y="1528"/>
                </a:lnTo>
                <a:lnTo>
                  <a:pt x="1" y="1495"/>
                </a:lnTo>
                <a:lnTo>
                  <a:pt x="0" y="1461"/>
                </a:lnTo>
                <a:lnTo>
                  <a:pt x="4" y="1429"/>
                </a:lnTo>
                <a:lnTo>
                  <a:pt x="13" y="1398"/>
                </a:lnTo>
                <a:lnTo>
                  <a:pt x="28" y="1369"/>
                </a:lnTo>
                <a:lnTo>
                  <a:pt x="46" y="1342"/>
                </a:lnTo>
                <a:lnTo>
                  <a:pt x="70" y="1320"/>
                </a:lnTo>
                <a:lnTo>
                  <a:pt x="96" y="1300"/>
                </a:lnTo>
                <a:lnTo>
                  <a:pt x="126" y="1286"/>
                </a:lnTo>
                <a:lnTo>
                  <a:pt x="3371" y="14"/>
                </a:lnTo>
                <a:lnTo>
                  <a:pt x="3403" y="4"/>
                </a:lnTo>
                <a:lnTo>
                  <a:pt x="3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72B28225-2C73-46F0-B9B8-7CDAB36A180E}"/>
              </a:ext>
            </a:extLst>
          </p:cNvPr>
          <p:cNvSpPr txBox="1"/>
          <p:nvPr/>
        </p:nvSpPr>
        <p:spPr>
          <a:xfrm>
            <a:off x="2099107" y="23365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5B12E285-41E6-4B82-804B-58723FAB2B53}"/>
              </a:ext>
            </a:extLst>
          </p:cNvPr>
          <p:cNvSpPr txBox="1"/>
          <p:nvPr/>
        </p:nvSpPr>
        <p:spPr>
          <a:xfrm>
            <a:off x="2099107" y="279521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40" name="TextBox 60">
            <a:extLst>
              <a:ext uri="{FF2B5EF4-FFF2-40B4-BE49-F238E27FC236}">
                <a16:creationId xmlns:a16="http://schemas.microsoft.com/office/drawing/2014/main" xmlns="" id="{1D655345-608A-428C-AE32-627C04A49B57}"/>
              </a:ext>
            </a:extLst>
          </p:cNvPr>
          <p:cNvSpPr txBox="1"/>
          <p:nvPr/>
        </p:nvSpPr>
        <p:spPr>
          <a:xfrm>
            <a:off x="8403574" y="4656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141" name="TextBox 57">
            <a:extLst>
              <a:ext uri="{FF2B5EF4-FFF2-40B4-BE49-F238E27FC236}">
                <a16:creationId xmlns:a16="http://schemas.microsoft.com/office/drawing/2014/main" xmlns="" id="{FB075FBE-3EFB-40D5-B7D8-12E4F5912D6F}"/>
              </a:ext>
            </a:extLst>
          </p:cNvPr>
          <p:cNvSpPr txBox="1"/>
          <p:nvPr/>
        </p:nvSpPr>
        <p:spPr>
          <a:xfrm>
            <a:off x="7337511" y="511510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657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54" name="Freeform 5">
            <a:extLst>
              <a:ext uri="{FF2B5EF4-FFF2-40B4-BE49-F238E27FC236}">
                <a16:creationId xmlns:a16="http://schemas.microsoft.com/office/drawing/2014/main" xmlns="" id="{9357E027-C49E-4054-9AEA-7A77ABD86F45}"/>
              </a:ext>
            </a:extLst>
          </p:cNvPr>
          <p:cNvSpPr/>
          <p:nvPr/>
        </p:nvSpPr>
        <p:spPr bwMode="auto">
          <a:xfrm flipV="1">
            <a:off x="0" y="3743009"/>
            <a:ext cx="12192000" cy="45719"/>
          </a:xfrm>
          <a:custGeom>
            <a:avLst/>
            <a:gdLst>
              <a:gd name="T0" fmla="*/ 3446 w 3448"/>
              <a:gd name="T1" fmla="*/ 4 h 4"/>
              <a:gd name="T2" fmla="*/ 2 w 3448"/>
              <a:gd name="T3" fmla="*/ 4 h 4"/>
              <a:gd name="T4" fmla="*/ 0 w 3448"/>
              <a:gd name="T5" fmla="*/ 2 h 4"/>
              <a:gd name="T6" fmla="*/ 2 w 3448"/>
              <a:gd name="T7" fmla="*/ 0 h 4"/>
              <a:gd name="T8" fmla="*/ 3446 w 3448"/>
              <a:gd name="T9" fmla="*/ 0 h 4"/>
              <a:gd name="T10" fmla="*/ 3448 w 3448"/>
              <a:gd name="T11" fmla="*/ 2 h 4"/>
              <a:gd name="T12" fmla="*/ 3446 w 34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8" h="4">
                <a:moveTo>
                  <a:pt x="34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1" y="0"/>
                  <a:pt x="2" y="0"/>
                </a:cubicBezTo>
                <a:cubicBezTo>
                  <a:pt x="3446" y="0"/>
                  <a:pt x="3446" y="0"/>
                  <a:pt x="3446" y="0"/>
                </a:cubicBezTo>
                <a:cubicBezTo>
                  <a:pt x="3447" y="0"/>
                  <a:pt x="3448" y="0"/>
                  <a:pt x="3448" y="2"/>
                </a:cubicBezTo>
                <a:cubicBezTo>
                  <a:pt x="3448" y="3"/>
                  <a:pt x="3447" y="4"/>
                  <a:pt x="3446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55" name="Group 2">
            <a:extLst>
              <a:ext uri="{FF2B5EF4-FFF2-40B4-BE49-F238E27FC236}">
                <a16:creationId xmlns:a16="http://schemas.microsoft.com/office/drawing/2014/main" xmlns="" id="{7CA3D216-0A49-44F6-B282-6772116C5574}"/>
              </a:ext>
            </a:extLst>
          </p:cNvPr>
          <p:cNvGrpSpPr/>
          <p:nvPr/>
        </p:nvGrpSpPr>
        <p:grpSpPr>
          <a:xfrm>
            <a:off x="2899721" y="3421063"/>
            <a:ext cx="777875" cy="777875"/>
            <a:chOff x="3047206" y="3730626"/>
            <a:chExt cx="777875" cy="777875"/>
          </a:xfrm>
        </p:grpSpPr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xmlns="" id="{51410AB3-752D-4660-B5F7-0731D85A5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7206" y="3730626"/>
              <a:ext cx="777875" cy="777875"/>
            </a:xfrm>
            <a:custGeom>
              <a:avLst/>
              <a:gdLst>
                <a:gd name="T0" fmla="*/ 157 w 315"/>
                <a:gd name="T1" fmla="*/ 315 h 315"/>
                <a:gd name="T2" fmla="*/ 0 w 315"/>
                <a:gd name="T3" fmla="*/ 158 h 315"/>
                <a:gd name="T4" fmla="*/ 157 w 315"/>
                <a:gd name="T5" fmla="*/ 0 h 315"/>
                <a:gd name="T6" fmla="*/ 315 w 315"/>
                <a:gd name="T7" fmla="*/ 158 h 315"/>
                <a:gd name="T8" fmla="*/ 157 w 315"/>
                <a:gd name="T9" fmla="*/ 315 h 315"/>
                <a:gd name="T10" fmla="*/ 157 w 315"/>
                <a:gd name="T11" fmla="*/ 4 h 315"/>
                <a:gd name="T12" fmla="*/ 4 w 315"/>
                <a:gd name="T13" fmla="*/ 158 h 315"/>
                <a:gd name="T14" fmla="*/ 157 w 315"/>
                <a:gd name="T15" fmla="*/ 311 h 315"/>
                <a:gd name="T16" fmla="*/ 311 w 315"/>
                <a:gd name="T17" fmla="*/ 158 h 315"/>
                <a:gd name="T18" fmla="*/ 157 w 315"/>
                <a:gd name="T1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5">
                  <a:moveTo>
                    <a:pt x="157" y="315"/>
                  </a:moveTo>
                  <a:cubicBezTo>
                    <a:pt x="70" y="315"/>
                    <a:pt x="0" y="244"/>
                    <a:pt x="0" y="158"/>
                  </a:cubicBezTo>
                  <a:cubicBezTo>
                    <a:pt x="0" y="71"/>
                    <a:pt x="70" y="0"/>
                    <a:pt x="157" y="0"/>
                  </a:cubicBezTo>
                  <a:cubicBezTo>
                    <a:pt x="244" y="0"/>
                    <a:pt x="315" y="71"/>
                    <a:pt x="315" y="158"/>
                  </a:cubicBezTo>
                  <a:cubicBezTo>
                    <a:pt x="315" y="244"/>
                    <a:pt x="244" y="315"/>
                    <a:pt x="157" y="315"/>
                  </a:cubicBezTo>
                  <a:close/>
                  <a:moveTo>
                    <a:pt x="157" y="4"/>
                  </a:moveTo>
                  <a:cubicBezTo>
                    <a:pt x="73" y="4"/>
                    <a:pt x="4" y="73"/>
                    <a:pt x="4" y="158"/>
                  </a:cubicBezTo>
                  <a:cubicBezTo>
                    <a:pt x="4" y="242"/>
                    <a:pt x="73" y="311"/>
                    <a:pt x="157" y="311"/>
                  </a:cubicBezTo>
                  <a:cubicBezTo>
                    <a:pt x="242" y="311"/>
                    <a:pt x="311" y="242"/>
                    <a:pt x="311" y="158"/>
                  </a:cubicBezTo>
                  <a:cubicBezTo>
                    <a:pt x="311" y="73"/>
                    <a:pt x="242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xmlns="" id="{72F69B85-0F19-4516-A1A3-2D461E004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8019" y="3881438"/>
              <a:ext cx="476250" cy="476250"/>
            </a:xfrm>
            <a:custGeom>
              <a:avLst/>
              <a:gdLst>
                <a:gd name="T0" fmla="*/ 96 w 193"/>
                <a:gd name="T1" fmla="*/ 193 h 193"/>
                <a:gd name="T2" fmla="*/ 0 w 193"/>
                <a:gd name="T3" fmla="*/ 97 h 193"/>
                <a:gd name="T4" fmla="*/ 96 w 193"/>
                <a:gd name="T5" fmla="*/ 0 h 193"/>
                <a:gd name="T6" fmla="*/ 193 w 193"/>
                <a:gd name="T7" fmla="*/ 97 h 193"/>
                <a:gd name="T8" fmla="*/ 96 w 193"/>
                <a:gd name="T9" fmla="*/ 193 h 193"/>
                <a:gd name="T10" fmla="*/ 96 w 193"/>
                <a:gd name="T11" fmla="*/ 12 h 193"/>
                <a:gd name="T12" fmla="*/ 12 w 193"/>
                <a:gd name="T13" fmla="*/ 97 h 193"/>
                <a:gd name="T14" fmla="*/ 96 w 193"/>
                <a:gd name="T15" fmla="*/ 181 h 193"/>
                <a:gd name="T16" fmla="*/ 181 w 193"/>
                <a:gd name="T17" fmla="*/ 97 h 193"/>
                <a:gd name="T18" fmla="*/ 96 w 193"/>
                <a:gd name="T19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6" y="193"/>
                  </a:moveTo>
                  <a:cubicBezTo>
                    <a:pt x="43" y="193"/>
                    <a:pt x="0" y="150"/>
                    <a:pt x="0" y="97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3" y="43"/>
                    <a:pt x="193" y="97"/>
                  </a:cubicBezTo>
                  <a:cubicBezTo>
                    <a:pt x="193" y="150"/>
                    <a:pt x="149" y="193"/>
                    <a:pt x="96" y="193"/>
                  </a:cubicBezTo>
                  <a:close/>
                  <a:moveTo>
                    <a:pt x="96" y="12"/>
                  </a:moveTo>
                  <a:cubicBezTo>
                    <a:pt x="50" y="12"/>
                    <a:pt x="12" y="50"/>
                    <a:pt x="12" y="97"/>
                  </a:cubicBezTo>
                  <a:cubicBezTo>
                    <a:pt x="12" y="143"/>
                    <a:pt x="50" y="181"/>
                    <a:pt x="96" y="181"/>
                  </a:cubicBezTo>
                  <a:cubicBezTo>
                    <a:pt x="143" y="181"/>
                    <a:pt x="181" y="143"/>
                    <a:pt x="181" y="97"/>
                  </a:cubicBezTo>
                  <a:cubicBezTo>
                    <a:pt x="181" y="50"/>
                    <a:pt x="143" y="12"/>
                    <a:pt x="96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Oval 8">
              <a:extLst>
                <a:ext uri="{FF2B5EF4-FFF2-40B4-BE49-F238E27FC236}">
                  <a16:creationId xmlns:a16="http://schemas.microsoft.com/office/drawing/2014/main" xmlns="" id="{41C25F4C-F780-4511-8A6F-D175D6F65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3431" y="4006851"/>
              <a:ext cx="222250" cy="2254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9" name="Group 58">
            <a:extLst>
              <a:ext uri="{FF2B5EF4-FFF2-40B4-BE49-F238E27FC236}">
                <a16:creationId xmlns:a16="http://schemas.microsoft.com/office/drawing/2014/main" xmlns="" id="{E158B94E-8405-4D28-AF22-691380549B8C}"/>
              </a:ext>
            </a:extLst>
          </p:cNvPr>
          <p:cNvGrpSpPr/>
          <p:nvPr/>
        </p:nvGrpSpPr>
        <p:grpSpPr>
          <a:xfrm>
            <a:off x="3223571" y="4194175"/>
            <a:ext cx="127000" cy="1277938"/>
            <a:chOff x="3371056" y="4503738"/>
            <a:chExt cx="127000" cy="1277938"/>
          </a:xfrm>
        </p:grpSpPr>
        <p:sp>
          <p:nvSpPr>
            <p:cNvPr id="160" name="Oval 9">
              <a:extLst>
                <a:ext uri="{FF2B5EF4-FFF2-40B4-BE49-F238E27FC236}">
                  <a16:creationId xmlns:a16="http://schemas.microsoft.com/office/drawing/2014/main" xmlns="" id="{B70FC03E-1B8E-435C-A67C-EBCF57BB5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056" y="5649913"/>
              <a:ext cx="127000" cy="131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:a16="http://schemas.microsoft.com/office/drawing/2014/main" xmlns="" id="{6A3BF148-CFF5-4E38-82AE-190D52D57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794" y="45037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2" name="Group 3">
            <a:extLst>
              <a:ext uri="{FF2B5EF4-FFF2-40B4-BE49-F238E27FC236}">
                <a16:creationId xmlns:a16="http://schemas.microsoft.com/office/drawing/2014/main" xmlns="" id="{5F1FD6D3-2E12-4EDA-B1BC-FACAD281A7AC}"/>
              </a:ext>
            </a:extLst>
          </p:cNvPr>
          <p:cNvGrpSpPr/>
          <p:nvPr/>
        </p:nvGrpSpPr>
        <p:grpSpPr>
          <a:xfrm>
            <a:off x="4747419" y="3429000"/>
            <a:ext cx="777875" cy="774700"/>
            <a:chOff x="4747419" y="3738563"/>
            <a:chExt cx="777875" cy="774700"/>
          </a:xfrm>
        </p:grpSpPr>
        <p:sp>
          <p:nvSpPr>
            <p:cNvPr id="163" name="Freeform 11">
              <a:extLst>
                <a:ext uri="{FF2B5EF4-FFF2-40B4-BE49-F238E27FC236}">
                  <a16:creationId xmlns:a16="http://schemas.microsoft.com/office/drawing/2014/main" xmlns="" id="{5F989F26-A6B7-4052-8056-24E2A1802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7419" y="3738563"/>
              <a:ext cx="777875" cy="774700"/>
            </a:xfrm>
            <a:custGeom>
              <a:avLst/>
              <a:gdLst>
                <a:gd name="T0" fmla="*/ 157 w 315"/>
                <a:gd name="T1" fmla="*/ 314 h 314"/>
                <a:gd name="T2" fmla="*/ 0 w 315"/>
                <a:gd name="T3" fmla="*/ 157 h 314"/>
                <a:gd name="T4" fmla="*/ 157 w 315"/>
                <a:gd name="T5" fmla="*/ 0 h 314"/>
                <a:gd name="T6" fmla="*/ 315 w 315"/>
                <a:gd name="T7" fmla="*/ 157 h 314"/>
                <a:gd name="T8" fmla="*/ 157 w 315"/>
                <a:gd name="T9" fmla="*/ 314 h 314"/>
                <a:gd name="T10" fmla="*/ 157 w 315"/>
                <a:gd name="T11" fmla="*/ 4 h 314"/>
                <a:gd name="T12" fmla="*/ 4 w 315"/>
                <a:gd name="T13" fmla="*/ 157 h 314"/>
                <a:gd name="T14" fmla="*/ 157 w 315"/>
                <a:gd name="T15" fmla="*/ 310 h 314"/>
                <a:gd name="T16" fmla="*/ 311 w 315"/>
                <a:gd name="T17" fmla="*/ 157 h 314"/>
                <a:gd name="T18" fmla="*/ 157 w 315"/>
                <a:gd name="T19" fmla="*/ 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4">
                  <a:moveTo>
                    <a:pt x="157" y="314"/>
                  </a:moveTo>
                  <a:cubicBezTo>
                    <a:pt x="71" y="314"/>
                    <a:pt x="0" y="244"/>
                    <a:pt x="0" y="157"/>
                  </a:cubicBezTo>
                  <a:cubicBezTo>
                    <a:pt x="0" y="70"/>
                    <a:pt x="71" y="0"/>
                    <a:pt x="157" y="0"/>
                  </a:cubicBezTo>
                  <a:cubicBezTo>
                    <a:pt x="244" y="0"/>
                    <a:pt x="315" y="70"/>
                    <a:pt x="315" y="157"/>
                  </a:cubicBezTo>
                  <a:cubicBezTo>
                    <a:pt x="315" y="244"/>
                    <a:pt x="244" y="314"/>
                    <a:pt x="157" y="314"/>
                  </a:cubicBezTo>
                  <a:close/>
                  <a:moveTo>
                    <a:pt x="157" y="4"/>
                  </a:moveTo>
                  <a:cubicBezTo>
                    <a:pt x="73" y="4"/>
                    <a:pt x="4" y="72"/>
                    <a:pt x="4" y="157"/>
                  </a:cubicBezTo>
                  <a:cubicBezTo>
                    <a:pt x="4" y="242"/>
                    <a:pt x="73" y="310"/>
                    <a:pt x="157" y="310"/>
                  </a:cubicBezTo>
                  <a:cubicBezTo>
                    <a:pt x="242" y="310"/>
                    <a:pt x="311" y="242"/>
                    <a:pt x="311" y="157"/>
                  </a:cubicBezTo>
                  <a:cubicBezTo>
                    <a:pt x="311" y="72"/>
                    <a:pt x="242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12">
              <a:extLst>
                <a:ext uri="{FF2B5EF4-FFF2-40B4-BE49-F238E27FC236}">
                  <a16:creationId xmlns:a16="http://schemas.microsoft.com/office/drawing/2014/main" xmlns="" id="{C204A586-94D7-4885-94C0-9533BBB51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8231" y="3889376"/>
              <a:ext cx="476250" cy="473075"/>
            </a:xfrm>
            <a:custGeom>
              <a:avLst/>
              <a:gdLst>
                <a:gd name="T0" fmla="*/ 96 w 193"/>
                <a:gd name="T1" fmla="*/ 192 h 192"/>
                <a:gd name="T2" fmla="*/ 0 w 193"/>
                <a:gd name="T3" fmla="*/ 96 h 192"/>
                <a:gd name="T4" fmla="*/ 96 w 193"/>
                <a:gd name="T5" fmla="*/ 0 h 192"/>
                <a:gd name="T6" fmla="*/ 193 w 193"/>
                <a:gd name="T7" fmla="*/ 96 h 192"/>
                <a:gd name="T8" fmla="*/ 96 w 193"/>
                <a:gd name="T9" fmla="*/ 192 h 192"/>
                <a:gd name="T10" fmla="*/ 96 w 193"/>
                <a:gd name="T11" fmla="*/ 12 h 192"/>
                <a:gd name="T12" fmla="*/ 12 w 193"/>
                <a:gd name="T13" fmla="*/ 96 h 192"/>
                <a:gd name="T14" fmla="*/ 96 w 193"/>
                <a:gd name="T15" fmla="*/ 180 h 192"/>
                <a:gd name="T16" fmla="*/ 181 w 193"/>
                <a:gd name="T17" fmla="*/ 96 h 192"/>
                <a:gd name="T18" fmla="*/ 96 w 193"/>
                <a:gd name="T19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50" y="0"/>
                    <a:pt x="193" y="43"/>
                    <a:pt x="193" y="96"/>
                  </a:cubicBezTo>
                  <a:cubicBezTo>
                    <a:pt x="193" y="149"/>
                    <a:pt x="150" y="192"/>
                    <a:pt x="96" y="192"/>
                  </a:cubicBezTo>
                  <a:close/>
                  <a:moveTo>
                    <a:pt x="96" y="12"/>
                  </a:moveTo>
                  <a:cubicBezTo>
                    <a:pt x="50" y="12"/>
                    <a:pt x="12" y="49"/>
                    <a:pt x="12" y="96"/>
                  </a:cubicBezTo>
                  <a:cubicBezTo>
                    <a:pt x="12" y="143"/>
                    <a:pt x="50" y="180"/>
                    <a:pt x="96" y="180"/>
                  </a:cubicBezTo>
                  <a:cubicBezTo>
                    <a:pt x="143" y="180"/>
                    <a:pt x="181" y="143"/>
                    <a:pt x="181" y="96"/>
                  </a:cubicBezTo>
                  <a:cubicBezTo>
                    <a:pt x="181" y="49"/>
                    <a:pt x="143" y="12"/>
                    <a:pt x="9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Oval 13">
              <a:extLst>
                <a:ext uri="{FF2B5EF4-FFF2-40B4-BE49-F238E27FC236}">
                  <a16:creationId xmlns:a16="http://schemas.microsoft.com/office/drawing/2014/main" xmlns="" id="{4AA081CA-C189-42CD-BD0F-6DA3F62CF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644" y="4014788"/>
              <a:ext cx="225425" cy="222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6" name="Group 56">
            <a:extLst>
              <a:ext uri="{FF2B5EF4-FFF2-40B4-BE49-F238E27FC236}">
                <a16:creationId xmlns:a16="http://schemas.microsoft.com/office/drawing/2014/main" xmlns="" id="{49908B90-9AC0-4909-815F-054E667946F1}"/>
              </a:ext>
            </a:extLst>
          </p:cNvPr>
          <p:cNvGrpSpPr/>
          <p:nvPr/>
        </p:nvGrpSpPr>
        <p:grpSpPr>
          <a:xfrm>
            <a:off x="5068412" y="2155825"/>
            <a:ext cx="130175" cy="1277938"/>
            <a:chOff x="5068412" y="2465388"/>
            <a:chExt cx="130175" cy="1277938"/>
          </a:xfrm>
        </p:grpSpPr>
        <p:sp>
          <p:nvSpPr>
            <p:cNvPr id="167" name="Oval 14">
              <a:extLst>
                <a:ext uri="{FF2B5EF4-FFF2-40B4-BE49-F238E27FC236}">
                  <a16:creationId xmlns:a16="http://schemas.microsoft.com/office/drawing/2014/main" xmlns="" id="{2BC93113-7100-415F-AA6C-7A49C6C4B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8412" y="2465388"/>
              <a:ext cx="130175" cy="128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Rectangle 15">
              <a:extLst>
                <a:ext uri="{FF2B5EF4-FFF2-40B4-BE49-F238E27FC236}">
                  <a16:creationId xmlns:a16="http://schemas.microsoft.com/office/drawing/2014/main" xmlns="" id="{3ECB70E2-EC9E-421E-B26F-682C6F6D5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0006" y="25098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9" name="Group 54">
            <a:extLst>
              <a:ext uri="{FF2B5EF4-FFF2-40B4-BE49-F238E27FC236}">
                <a16:creationId xmlns:a16="http://schemas.microsoft.com/office/drawing/2014/main" xmlns="" id="{0B03CC89-012A-40F8-97F7-72B5102FB834}"/>
              </a:ext>
            </a:extLst>
          </p:cNvPr>
          <p:cNvGrpSpPr/>
          <p:nvPr/>
        </p:nvGrpSpPr>
        <p:grpSpPr>
          <a:xfrm>
            <a:off x="6679406" y="3421063"/>
            <a:ext cx="777875" cy="777875"/>
            <a:chOff x="6393656" y="3730626"/>
            <a:chExt cx="777875" cy="777875"/>
          </a:xfrm>
        </p:grpSpPr>
        <p:sp>
          <p:nvSpPr>
            <p:cNvPr id="170" name="Freeform 16">
              <a:extLst>
                <a:ext uri="{FF2B5EF4-FFF2-40B4-BE49-F238E27FC236}">
                  <a16:creationId xmlns:a16="http://schemas.microsoft.com/office/drawing/2014/main" xmlns="" id="{7003747D-CB82-4E0B-92E6-9C3D1C0C0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3656" y="3730626"/>
              <a:ext cx="777875" cy="777875"/>
            </a:xfrm>
            <a:custGeom>
              <a:avLst/>
              <a:gdLst>
                <a:gd name="T0" fmla="*/ 158 w 315"/>
                <a:gd name="T1" fmla="*/ 315 h 315"/>
                <a:gd name="T2" fmla="*/ 0 w 315"/>
                <a:gd name="T3" fmla="*/ 158 h 315"/>
                <a:gd name="T4" fmla="*/ 158 w 315"/>
                <a:gd name="T5" fmla="*/ 0 h 315"/>
                <a:gd name="T6" fmla="*/ 315 w 315"/>
                <a:gd name="T7" fmla="*/ 158 h 315"/>
                <a:gd name="T8" fmla="*/ 158 w 315"/>
                <a:gd name="T9" fmla="*/ 315 h 315"/>
                <a:gd name="T10" fmla="*/ 158 w 315"/>
                <a:gd name="T11" fmla="*/ 4 h 315"/>
                <a:gd name="T12" fmla="*/ 4 w 315"/>
                <a:gd name="T13" fmla="*/ 158 h 315"/>
                <a:gd name="T14" fmla="*/ 158 w 315"/>
                <a:gd name="T15" fmla="*/ 311 h 315"/>
                <a:gd name="T16" fmla="*/ 311 w 315"/>
                <a:gd name="T17" fmla="*/ 158 h 315"/>
                <a:gd name="T18" fmla="*/ 158 w 315"/>
                <a:gd name="T1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5">
                  <a:moveTo>
                    <a:pt x="158" y="315"/>
                  </a:moveTo>
                  <a:cubicBezTo>
                    <a:pt x="71" y="315"/>
                    <a:pt x="0" y="244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  <a:cubicBezTo>
                    <a:pt x="244" y="0"/>
                    <a:pt x="315" y="71"/>
                    <a:pt x="315" y="158"/>
                  </a:cubicBezTo>
                  <a:cubicBezTo>
                    <a:pt x="315" y="244"/>
                    <a:pt x="244" y="315"/>
                    <a:pt x="158" y="315"/>
                  </a:cubicBezTo>
                  <a:close/>
                  <a:moveTo>
                    <a:pt x="158" y="4"/>
                  </a:moveTo>
                  <a:cubicBezTo>
                    <a:pt x="73" y="4"/>
                    <a:pt x="4" y="73"/>
                    <a:pt x="4" y="158"/>
                  </a:cubicBezTo>
                  <a:cubicBezTo>
                    <a:pt x="4" y="242"/>
                    <a:pt x="73" y="311"/>
                    <a:pt x="158" y="311"/>
                  </a:cubicBezTo>
                  <a:cubicBezTo>
                    <a:pt x="242" y="311"/>
                    <a:pt x="311" y="242"/>
                    <a:pt x="311" y="158"/>
                  </a:cubicBezTo>
                  <a:cubicBezTo>
                    <a:pt x="311" y="73"/>
                    <a:pt x="242" y="4"/>
                    <a:pt x="158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Freeform 17">
              <a:extLst>
                <a:ext uri="{FF2B5EF4-FFF2-40B4-BE49-F238E27FC236}">
                  <a16:creationId xmlns:a16="http://schemas.microsoft.com/office/drawing/2014/main" xmlns="" id="{F274D2F0-D311-4B6C-AE2B-DE94DE8B3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4469" y="3881438"/>
              <a:ext cx="476250" cy="476250"/>
            </a:xfrm>
            <a:custGeom>
              <a:avLst/>
              <a:gdLst>
                <a:gd name="T0" fmla="*/ 97 w 193"/>
                <a:gd name="T1" fmla="*/ 193 h 193"/>
                <a:gd name="T2" fmla="*/ 0 w 193"/>
                <a:gd name="T3" fmla="*/ 97 h 193"/>
                <a:gd name="T4" fmla="*/ 97 w 193"/>
                <a:gd name="T5" fmla="*/ 0 h 193"/>
                <a:gd name="T6" fmla="*/ 193 w 193"/>
                <a:gd name="T7" fmla="*/ 97 h 193"/>
                <a:gd name="T8" fmla="*/ 97 w 193"/>
                <a:gd name="T9" fmla="*/ 193 h 193"/>
                <a:gd name="T10" fmla="*/ 97 w 193"/>
                <a:gd name="T11" fmla="*/ 12 h 193"/>
                <a:gd name="T12" fmla="*/ 12 w 193"/>
                <a:gd name="T13" fmla="*/ 97 h 193"/>
                <a:gd name="T14" fmla="*/ 97 w 193"/>
                <a:gd name="T15" fmla="*/ 181 h 193"/>
                <a:gd name="T16" fmla="*/ 181 w 193"/>
                <a:gd name="T17" fmla="*/ 97 h 193"/>
                <a:gd name="T18" fmla="*/ 97 w 193"/>
                <a:gd name="T19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7" y="193"/>
                  </a:moveTo>
                  <a:cubicBezTo>
                    <a:pt x="44" y="193"/>
                    <a:pt x="0" y="150"/>
                    <a:pt x="0" y="97"/>
                  </a:cubicBezTo>
                  <a:cubicBezTo>
                    <a:pt x="0" y="43"/>
                    <a:pt x="44" y="0"/>
                    <a:pt x="97" y="0"/>
                  </a:cubicBezTo>
                  <a:cubicBezTo>
                    <a:pt x="150" y="0"/>
                    <a:pt x="193" y="43"/>
                    <a:pt x="193" y="97"/>
                  </a:cubicBezTo>
                  <a:cubicBezTo>
                    <a:pt x="193" y="150"/>
                    <a:pt x="150" y="193"/>
                    <a:pt x="97" y="193"/>
                  </a:cubicBezTo>
                  <a:close/>
                  <a:moveTo>
                    <a:pt x="97" y="12"/>
                  </a:moveTo>
                  <a:cubicBezTo>
                    <a:pt x="50" y="12"/>
                    <a:pt x="12" y="50"/>
                    <a:pt x="12" y="97"/>
                  </a:cubicBezTo>
                  <a:cubicBezTo>
                    <a:pt x="12" y="143"/>
                    <a:pt x="50" y="181"/>
                    <a:pt x="97" y="181"/>
                  </a:cubicBezTo>
                  <a:cubicBezTo>
                    <a:pt x="143" y="181"/>
                    <a:pt x="181" y="143"/>
                    <a:pt x="181" y="97"/>
                  </a:cubicBezTo>
                  <a:cubicBezTo>
                    <a:pt x="181" y="50"/>
                    <a:pt x="143" y="12"/>
                    <a:pt x="97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Oval 18">
              <a:extLst>
                <a:ext uri="{FF2B5EF4-FFF2-40B4-BE49-F238E27FC236}">
                  <a16:creationId xmlns:a16="http://schemas.microsoft.com/office/drawing/2014/main" xmlns="" id="{6606F8E3-C863-48F5-8C56-B39AC1F29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881" y="4006851"/>
              <a:ext cx="225425" cy="2254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3" name="Group 57">
            <a:extLst>
              <a:ext uri="{FF2B5EF4-FFF2-40B4-BE49-F238E27FC236}">
                <a16:creationId xmlns:a16="http://schemas.microsoft.com/office/drawing/2014/main" xmlns="" id="{CA8601BB-F08E-4CF5-8E24-E5765904EB0D}"/>
              </a:ext>
            </a:extLst>
          </p:cNvPr>
          <p:cNvGrpSpPr/>
          <p:nvPr/>
        </p:nvGrpSpPr>
        <p:grpSpPr>
          <a:xfrm>
            <a:off x="7004844" y="4194175"/>
            <a:ext cx="128588" cy="1277938"/>
            <a:chOff x="6719094" y="4503738"/>
            <a:chExt cx="128588" cy="1277938"/>
          </a:xfrm>
        </p:grpSpPr>
        <p:sp>
          <p:nvSpPr>
            <p:cNvPr id="174" name="Oval 19">
              <a:extLst>
                <a:ext uri="{FF2B5EF4-FFF2-40B4-BE49-F238E27FC236}">
                  <a16:creationId xmlns:a16="http://schemas.microsoft.com/office/drawing/2014/main" xmlns="" id="{9B20FE46-BC86-4453-A776-6F0F1EB14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9094" y="5649913"/>
              <a:ext cx="128588" cy="131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Rectangle 20">
              <a:extLst>
                <a:ext uri="{FF2B5EF4-FFF2-40B4-BE49-F238E27FC236}">
                  <a16:creationId xmlns:a16="http://schemas.microsoft.com/office/drawing/2014/main" xmlns="" id="{8B60A452-990C-44A6-9B8D-AAD4D8F64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9419" y="45037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6" name="Group 55">
            <a:extLst>
              <a:ext uri="{FF2B5EF4-FFF2-40B4-BE49-F238E27FC236}">
                <a16:creationId xmlns:a16="http://schemas.microsoft.com/office/drawing/2014/main" xmlns="" id="{021E7722-C0FD-41F3-81FC-B08833C110ED}"/>
              </a:ext>
            </a:extLst>
          </p:cNvPr>
          <p:cNvGrpSpPr/>
          <p:nvPr/>
        </p:nvGrpSpPr>
        <p:grpSpPr>
          <a:xfrm>
            <a:off x="8420894" y="3429000"/>
            <a:ext cx="774700" cy="774700"/>
            <a:chOff x="8097044" y="3738563"/>
            <a:chExt cx="774700" cy="774700"/>
          </a:xfrm>
        </p:grpSpPr>
        <p:sp>
          <p:nvSpPr>
            <p:cNvPr id="177" name="Freeform 21">
              <a:extLst>
                <a:ext uri="{FF2B5EF4-FFF2-40B4-BE49-F238E27FC236}">
                  <a16:creationId xmlns:a16="http://schemas.microsoft.com/office/drawing/2014/main" xmlns="" id="{4BD8C1A0-AA4B-4BF1-8BFF-0F2FD855A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7044" y="3738563"/>
              <a:ext cx="774700" cy="774700"/>
            </a:xfrm>
            <a:custGeom>
              <a:avLst/>
              <a:gdLst>
                <a:gd name="T0" fmla="*/ 157 w 314"/>
                <a:gd name="T1" fmla="*/ 314 h 314"/>
                <a:gd name="T2" fmla="*/ 0 w 314"/>
                <a:gd name="T3" fmla="*/ 157 h 314"/>
                <a:gd name="T4" fmla="*/ 157 w 314"/>
                <a:gd name="T5" fmla="*/ 0 h 314"/>
                <a:gd name="T6" fmla="*/ 314 w 314"/>
                <a:gd name="T7" fmla="*/ 157 h 314"/>
                <a:gd name="T8" fmla="*/ 157 w 314"/>
                <a:gd name="T9" fmla="*/ 314 h 314"/>
                <a:gd name="T10" fmla="*/ 157 w 314"/>
                <a:gd name="T11" fmla="*/ 4 h 314"/>
                <a:gd name="T12" fmla="*/ 4 w 314"/>
                <a:gd name="T13" fmla="*/ 157 h 314"/>
                <a:gd name="T14" fmla="*/ 157 w 314"/>
                <a:gd name="T15" fmla="*/ 310 h 314"/>
                <a:gd name="T16" fmla="*/ 310 w 314"/>
                <a:gd name="T17" fmla="*/ 157 h 314"/>
                <a:gd name="T18" fmla="*/ 157 w 314"/>
                <a:gd name="T19" fmla="*/ 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314">
                  <a:moveTo>
                    <a:pt x="157" y="314"/>
                  </a:moveTo>
                  <a:cubicBezTo>
                    <a:pt x="70" y="314"/>
                    <a:pt x="0" y="244"/>
                    <a:pt x="0" y="157"/>
                  </a:cubicBezTo>
                  <a:cubicBezTo>
                    <a:pt x="0" y="70"/>
                    <a:pt x="70" y="0"/>
                    <a:pt x="157" y="0"/>
                  </a:cubicBezTo>
                  <a:cubicBezTo>
                    <a:pt x="244" y="0"/>
                    <a:pt x="314" y="70"/>
                    <a:pt x="314" y="157"/>
                  </a:cubicBezTo>
                  <a:cubicBezTo>
                    <a:pt x="314" y="244"/>
                    <a:pt x="244" y="314"/>
                    <a:pt x="157" y="314"/>
                  </a:cubicBezTo>
                  <a:close/>
                  <a:moveTo>
                    <a:pt x="157" y="4"/>
                  </a:moveTo>
                  <a:cubicBezTo>
                    <a:pt x="72" y="4"/>
                    <a:pt x="4" y="72"/>
                    <a:pt x="4" y="157"/>
                  </a:cubicBezTo>
                  <a:cubicBezTo>
                    <a:pt x="4" y="242"/>
                    <a:pt x="72" y="310"/>
                    <a:pt x="157" y="310"/>
                  </a:cubicBezTo>
                  <a:cubicBezTo>
                    <a:pt x="241" y="310"/>
                    <a:pt x="310" y="242"/>
                    <a:pt x="310" y="157"/>
                  </a:cubicBezTo>
                  <a:cubicBezTo>
                    <a:pt x="310" y="72"/>
                    <a:pt x="241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22">
              <a:extLst>
                <a:ext uri="{FF2B5EF4-FFF2-40B4-BE49-F238E27FC236}">
                  <a16:creationId xmlns:a16="http://schemas.microsoft.com/office/drawing/2014/main" xmlns="" id="{4949C451-21BA-4C2A-BE82-956FE76D7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7856" y="3889376"/>
              <a:ext cx="473075" cy="473075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6 h 192"/>
                <a:gd name="T4" fmla="*/ 96 w 192"/>
                <a:gd name="T5" fmla="*/ 0 h 192"/>
                <a:gd name="T6" fmla="*/ 192 w 192"/>
                <a:gd name="T7" fmla="*/ 96 h 192"/>
                <a:gd name="T8" fmla="*/ 96 w 192"/>
                <a:gd name="T9" fmla="*/ 192 h 192"/>
                <a:gd name="T10" fmla="*/ 96 w 192"/>
                <a:gd name="T11" fmla="*/ 12 h 192"/>
                <a:gd name="T12" fmla="*/ 12 w 192"/>
                <a:gd name="T13" fmla="*/ 96 h 192"/>
                <a:gd name="T14" fmla="*/ 96 w 192"/>
                <a:gd name="T15" fmla="*/ 180 h 192"/>
                <a:gd name="T16" fmla="*/ 180 w 192"/>
                <a:gd name="T17" fmla="*/ 96 h 192"/>
                <a:gd name="T18" fmla="*/ 96 w 192"/>
                <a:gd name="T19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lose/>
                  <a:moveTo>
                    <a:pt x="96" y="12"/>
                  </a:moveTo>
                  <a:cubicBezTo>
                    <a:pt x="49" y="12"/>
                    <a:pt x="12" y="49"/>
                    <a:pt x="12" y="96"/>
                  </a:cubicBezTo>
                  <a:cubicBezTo>
                    <a:pt x="12" y="143"/>
                    <a:pt x="49" y="180"/>
                    <a:pt x="96" y="180"/>
                  </a:cubicBezTo>
                  <a:cubicBezTo>
                    <a:pt x="142" y="180"/>
                    <a:pt x="180" y="143"/>
                    <a:pt x="180" y="96"/>
                  </a:cubicBezTo>
                  <a:cubicBezTo>
                    <a:pt x="180" y="49"/>
                    <a:pt x="142" y="12"/>
                    <a:pt x="96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Oval 23">
              <a:extLst>
                <a:ext uri="{FF2B5EF4-FFF2-40B4-BE49-F238E27FC236}">
                  <a16:creationId xmlns:a16="http://schemas.microsoft.com/office/drawing/2014/main" xmlns="" id="{6D60CBE1-FB4A-42A2-9735-11DC03A41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3269" y="4014788"/>
              <a:ext cx="222250" cy="2222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80" name="Group 59">
            <a:extLst>
              <a:ext uri="{FF2B5EF4-FFF2-40B4-BE49-F238E27FC236}">
                <a16:creationId xmlns:a16="http://schemas.microsoft.com/office/drawing/2014/main" xmlns="" id="{501C958B-D613-46D2-A55A-469DDF7DF1C2}"/>
              </a:ext>
            </a:extLst>
          </p:cNvPr>
          <p:cNvGrpSpPr/>
          <p:nvPr/>
        </p:nvGrpSpPr>
        <p:grpSpPr>
          <a:xfrm>
            <a:off x="8744744" y="2155825"/>
            <a:ext cx="127000" cy="1277938"/>
            <a:chOff x="8420894" y="2465388"/>
            <a:chExt cx="127000" cy="1277938"/>
          </a:xfrm>
        </p:grpSpPr>
        <p:sp>
          <p:nvSpPr>
            <p:cNvPr id="181" name="Oval 24">
              <a:extLst>
                <a:ext uri="{FF2B5EF4-FFF2-40B4-BE49-F238E27FC236}">
                  <a16:creationId xmlns:a16="http://schemas.microsoft.com/office/drawing/2014/main" xmlns="" id="{23B0B618-CD41-422C-A35D-37934445C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894" y="2465388"/>
              <a:ext cx="127000" cy="1285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2" name="Rectangle 25">
              <a:extLst>
                <a:ext uri="{FF2B5EF4-FFF2-40B4-BE49-F238E27FC236}">
                  <a16:creationId xmlns:a16="http://schemas.microsoft.com/office/drawing/2014/main" xmlns="" id="{2EF7DDAA-3B18-42AB-8F7E-73CC9A9CB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631" y="25098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3" name="Freeform 26">
            <a:extLst>
              <a:ext uri="{FF2B5EF4-FFF2-40B4-BE49-F238E27FC236}">
                <a16:creationId xmlns:a16="http://schemas.microsoft.com/office/drawing/2014/main" xmlns="" id="{022F5CA6-3D00-4A3B-84A0-C74E4B4A23D0}"/>
              </a:ext>
            </a:extLst>
          </p:cNvPr>
          <p:cNvSpPr/>
          <p:nvPr/>
        </p:nvSpPr>
        <p:spPr bwMode="auto">
          <a:xfrm>
            <a:off x="5134769" y="3309938"/>
            <a:ext cx="508000" cy="506413"/>
          </a:xfrm>
          <a:custGeom>
            <a:avLst/>
            <a:gdLst>
              <a:gd name="T0" fmla="*/ 206 w 206"/>
              <a:gd name="T1" fmla="*/ 205 h 205"/>
              <a:gd name="T2" fmla="*/ 202 w 206"/>
              <a:gd name="T3" fmla="*/ 205 h 205"/>
              <a:gd name="T4" fmla="*/ 0 w 206"/>
              <a:gd name="T5" fmla="*/ 4 h 205"/>
              <a:gd name="T6" fmla="*/ 0 w 206"/>
              <a:gd name="T7" fmla="*/ 0 h 205"/>
              <a:gd name="T8" fmla="*/ 206 w 206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5">
                <a:moveTo>
                  <a:pt x="206" y="205"/>
                </a:moveTo>
                <a:cubicBezTo>
                  <a:pt x="202" y="205"/>
                  <a:pt x="202" y="205"/>
                  <a:pt x="202" y="205"/>
                </a:cubicBezTo>
                <a:cubicBezTo>
                  <a:pt x="202" y="94"/>
                  <a:pt x="112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206" y="92"/>
                  <a:pt x="206" y="205"/>
                </a:cubicBez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4" name="Freeform 27">
            <a:extLst>
              <a:ext uri="{FF2B5EF4-FFF2-40B4-BE49-F238E27FC236}">
                <a16:creationId xmlns:a16="http://schemas.microsoft.com/office/drawing/2014/main" xmlns="" id="{33B798A0-00BC-40E7-BBEE-0F9D8B729A5E}"/>
              </a:ext>
            </a:extLst>
          </p:cNvPr>
          <p:cNvSpPr/>
          <p:nvPr/>
        </p:nvSpPr>
        <p:spPr bwMode="auto">
          <a:xfrm>
            <a:off x="2780659" y="3816350"/>
            <a:ext cx="506413" cy="506413"/>
          </a:xfrm>
          <a:custGeom>
            <a:avLst/>
            <a:gdLst>
              <a:gd name="T0" fmla="*/ 205 w 205"/>
              <a:gd name="T1" fmla="*/ 205 h 205"/>
              <a:gd name="T2" fmla="*/ 0 w 205"/>
              <a:gd name="T3" fmla="*/ 0 h 205"/>
              <a:gd name="T4" fmla="*/ 4 w 205"/>
              <a:gd name="T5" fmla="*/ 0 h 205"/>
              <a:gd name="T6" fmla="*/ 205 w 205"/>
              <a:gd name="T7" fmla="*/ 201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92" y="205"/>
                  <a:pt x="0" y="113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1"/>
                  <a:pt x="94" y="201"/>
                  <a:pt x="205" y="201"/>
                </a:cubicBezTo>
                <a:lnTo>
                  <a:pt x="205" y="205"/>
                </a:ln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5" name="Freeform 28">
            <a:extLst>
              <a:ext uri="{FF2B5EF4-FFF2-40B4-BE49-F238E27FC236}">
                <a16:creationId xmlns:a16="http://schemas.microsoft.com/office/drawing/2014/main" xmlns="" id="{921D6582-2EDE-463C-A18A-94D72FCB24A9}"/>
              </a:ext>
            </a:extLst>
          </p:cNvPr>
          <p:cNvSpPr/>
          <p:nvPr/>
        </p:nvSpPr>
        <p:spPr bwMode="auto">
          <a:xfrm>
            <a:off x="8806656" y="3309938"/>
            <a:ext cx="504825" cy="506413"/>
          </a:xfrm>
          <a:custGeom>
            <a:avLst/>
            <a:gdLst>
              <a:gd name="T0" fmla="*/ 205 w 205"/>
              <a:gd name="T1" fmla="*/ 205 h 205"/>
              <a:gd name="T2" fmla="*/ 201 w 205"/>
              <a:gd name="T3" fmla="*/ 205 h 205"/>
              <a:gd name="T4" fmla="*/ 0 w 205"/>
              <a:gd name="T5" fmla="*/ 4 h 205"/>
              <a:gd name="T6" fmla="*/ 0 w 205"/>
              <a:gd name="T7" fmla="*/ 0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201" y="205"/>
                  <a:pt x="201" y="205"/>
                  <a:pt x="201" y="205"/>
                </a:cubicBezTo>
                <a:cubicBezTo>
                  <a:pt x="201" y="94"/>
                  <a:pt x="111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13" y="0"/>
                  <a:pt x="205" y="92"/>
                  <a:pt x="205" y="205"/>
                </a:cubicBez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6" name="Freeform 29">
            <a:extLst>
              <a:ext uri="{FF2B5EF4-FFF2-40B4-BE49-F238E27FC236}">
                <a16:creationId xmlns:a16="http://schemas.microsoft.com/office/drawing/2014/main" xmlns="" id="{02BB7A81-B3D3-4244-BB79-0FBD1464FFDA}"/>
              </a:ext>
            </a:extLst>
          </p:cNvPr>
          <p:cNvSpPr/>
          <p:nvPr/>
        </p:nvSpPr>
        <p:spPr bwMode="auto">
          <a:xfrm>
            <a:off x="6561931" y="3816350"/>
            <a:ext cx="504825" cy="506413"/>
          </a:xfrm>
          <a:custGeom>
            <a:avLst/>
            <a:gdLst>
              <a:gd name="T0" fmla="*/ 205 w 205"/>
              <a:gd name="T1" fmla="*/ 205 h 205"/>
              <a:gd name="T2" fmla="*/ 0 w 205"/>
              <a:gd name="T3" fmla="*/ 0 h 205"/>
              <a:gd name="T4" fmla="*/ 4 w 205"/>
              <a:gd name="T5" fmla="*/ 0 h 205"/>
              <a:gd name="T6" fmla="*/ 205 w 205"/>
              <a:gd name="T7" fmla="*/ 201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92" y="205"/>
                  <a:pt x="0" y="113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1"/>
                  <a:pt x="94" y="201"/>
                  <a:pt x="205" y="201"/>
                </a:cubicBezTo>
                <a:lnTo>
                  <a:pt x="205" y="205"/>
                </a:ln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1" name="Group 39">
            <a:extLst>
              <a:ext uri="{FF2B5EF4-FFF2-40B4-BE49-F238E27FC236}">
                <a16:creationId xmlns:a16="http://schemas.microsoft.com/office/drawing/2014/main" xmlns="" id="{2787A4BC-5DFD-4426-8359-0D99DFBE162A}"/>
              </a:ext>
            </a:extLst>
          </p:cNvPr>
          <p:cNvGrpSpPr/>
          <p:nvPr/>
        </p:nvGrpSpPr>
        <p:grpSpPr>
          <a:xfrm>
            <a:off x="3436296" y="4857751"/>
            <a:ext cx="614363" cy="612775"/>
            <a:chOff x="673100" y="2660651"/>
            <a:chExt cx="6143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2" name="Rectangle 31">
              <a:extLst>
                <a:ext uri="{FF2B5EF4-FFF2-40B4-BE49-F238E27FC236}">
                  <a16:creationId xmlns:a16="http://schemas.microsoft.com/office/drawing/2014/main" xmlns="" id="{0136177F-D91B-4608-935C-D131F91C6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830513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Rectangle 32">
              <a:extLst>
                <a:ext uri="{FF2B5EF4-FFF2-40B4-BE49-F238E27FC236}">
                  <a16:creationId xmlns:a16="http://schemas.microsoft.com/office/drawing/2014/main" xmlns="" id="{A0D1CD9B-31B4-44B4-8C50-058293DBA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50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Rectangle 33">
              <a:extLst>
                <a:ext uri="{FF2B5EF4-FFF2-40B4-BE49-F238E27FC236}">
                  <a16:creationId xmlns:a16="http://schemas.microsoft.com/office/drawing/2014/main" xmlns="" id="{D96BC536-E299-47F0-A5AD-A33D67523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25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34">
              <a:extLst>
                <a:ext uri="{FF2B5EF4-FFF2-40B4-BE49-F238E27FC236}">
                  <a16:creationId xmlns:a16="http://schemas.microsoft.com/office/drawing/2014/main" xmlns="" id="{5F5D340F-34D6-418F-8F1B-88F12C0F07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100" y="2660651"/>
              <a:ext cx="614363" cy="612775"/>
            </a:xfrm>
            <a:custGeom>
              <a:avLst/>
              <a:gdLst>
                <a:gd name="T0" fmla="*/ 2668 w 3484"/>
                <a:gd name="T1" fmla="*/ 1997 h 3476"/>
                <a:gd name="T2" fmla="*/ 2659 w 3484"/>
                <a:gd name="T3" fmla="*/ 2036 h 3476"/>
                <a:gd name="T4" fmla="*/ 2633 w 3484"/>
                <a:gd name="T5" fmla="*/ 2061 h 3476"/>
                <a:gd name="T6" fmla="*/ 2594 w 3484"/>
                <a:gd name="T7" fmla="*/ 2071 h 3476"/>
                <a:gd name="T8" fmla="*/ 1409 w 3484"/>
                <a:gd name="T9" fmla="*/ 2966 h 3476"/>
                <a:gd name="T10" fmla="*/ 2632 w 3484"/>
                <a:gd name="T11" fmla="*/ 2967 h 3476"/>
                <a:gd name="T12" fmla="*/ 2656 w 3484"/>
                <a:gd name="T13" fmla="*/ 2978 h 3476"/>
                <a:gd name="T14" fmla="*/ 2906 w 3484"/>
                <a:gd name="T15" fmla="*/ 3225 h 3476"/>
                <a:gd name="T16" fmla="*/ 2908 w 3484"/>
                <a:gd name="T17" fmla="*/ 3019 h 3476"/>
                <a:gd name="T18" fmla="*/ 2926 w 3484"/>
                <a:gd name="T19" fmla="*/ 2987 h 3476"/>
                <a:gd name="T20" fmla="*/ 2959 w 3484"/>
                <a:gd name="T21" fmla="*/ 2969 h 3476"/>
                <a:gd name="T22" fmla="*/ 3335 w 3484"/>
                <a:gd name="T23" fmla="*/ 2966 h 3476"/>
                <a:gd name="T24" fmla="*/ 2668 w 3484"/>
                <a:gd name="T25" fmla="*/ 1525 h 3476"/>
                <a:gd name="T26" fmla="*/ 148 w 3484"/>
                <a:gd name="T27" fmla="*/ 1924 h 3476"/>
                <a:gd name="T28" fmla="*/ 614 w 3484"/>
                <a:gd name="T29" fmla="*/ 1926 h 3476"/>
                <a:gd name="T30" fmla="*/ 647 w 3484"/>
                <a:gd name="T31" fmla="*/ 1944 h 3476"/>
                <a:gd name="T32" fmla="*/ 665 w 3484"/>
                <a:gd name="T33" fmla="*/ 1977 h 3476"/>
                <a:gd name="T34" fmla="*/ 667 w 3484"/>
                <a:gd name="T35" fmla="*/ 2264 h 3476"/>
                <a:gd name="T36" fmla="*/ 997 w 3484"/>
                <a:gd name="T37" fmla="*/ 1935 h 3476"/>
                <a:gd name="T38" fmla="*/ 1023 w 3484"/>
                <a:gd name="T39" fmla="*/ 1925 h 3476"/>
                <a:gd name="T40" fmla="*/ 2521 w 3484"/>
                <a:gd name="T41" fmla="*/ 1924 h 3476"/>
                <a:gd name="T42" fmla="*/ 148 w 3484"/>
                <a:gd name="T43" fmla="*/ 149 h 3476"/>
                <a:gd name="T44" fmla="*/ 2594 w 3484"/>
                <a:gd name="T45" fmla="*/ 0 h 3476"/>
                <a:gd name="T46" fmla="*/ 2633 w 3484"/>
                <a:gd name="T47" fmla="*/ 10 h 3476"/>
                <a:gd name="T48" fmla="*/ 2659 w 3484"/>
                <a:gd name="T49" fmla="*/ 35 h 3476"/>
                <a:gd name="T50" fmla="*/ 2668 w 3484"/>
                <a:gd name="T51" fmla="*/ 75 h 3476"/>
                <a:gd name="T52" fmla="*/ 3410 w 3484"/>
                <a:gd name="T53" fmla="*/ 1377 h 3476"/>
                <a:gd name="T54" fmla="*/ 3448 w 3484"/>
                <a:gd name="T55" fmla="*/ 1385 h 3476"/>
                <a:gd name="T56" fmla="*/ 3474 w 3484"/>
                <a:gd name="T57" fmla="*/ 1411 h 3476"/>
                <a:gd name="T58" fmla="*/ 3484 w 3484"/>
                <a:gd name="T59" fmla="*/ 1450 h 3476"/>
                <a:gd name="T60" fmla="*/ 3481 w 3484"/>
                <a:gd name="T61" fmla="*/ 3053 h 3476"/>
                <a:gd name="T62" fmla="*/ 3464 w 3484"/>
                <a:gd name="T63" fmla="*/ 3086 h 3476"/>
                <a:gd name="T64" fmla="*/ 3431 w 3484"/>
                <a:gd name="T65" fmla="*/ 3104 h 3476"/>
                <a:gd name="T66" fmla="*/ 3054 w 3484"/>
                <a:gd name="T67" fmla="*/ 3106 h 3476"/>
                <a:gd name="T68" fmla="*/ 3052 w 3484"/>
                <a:gd name="T69" fmla="*/ 3416 h 3476"/>
                <a:gd name="T70" fmla="*/ 3033 w 3484"/>
                <a:gd name="T71" fmla="*/ 3451 h 3476"/>
                <a:gd name="T72" fmla="*/ 3003 w 3484"/>
                <a:gd name="T73" fmla="*/ 3472 h 3476"/>
                <a:gd name="T74" fmla="*/ 2966 w 3484"/>
                <a:gd name="T75" fmla="*/ 3474 h 3476"/>
                <a:gd name="T76" fmla="*/ 2928 w 3484"/>
                <a:gd name="T77" fmla="*/ 3454 h 3476"/>
                <a:gd name="T78" fmla="*/ 1335 w 3484"/>
                <a:gd name="T79" fmla="*/ 3114 h 3476"/>
                <a:gd name="T80" fmla="*/ 1296 w 3484"/>
                <a:gd name="T81" fmla="*/ 3104 h 3476"/>
                <a:gd name="T82" fmla="*/ 1270 w 3484"/>
                <a:gd name="T83" fmla="*/ 3079 h 3476"/>
                <a:gd name="T84" fmla="*/ 1260 w 3484"/>
                <a:gd name="T85" fmla="*/ 3039 h 3476"/>
                <a:gd name="T86" fmla="*/ 1068 w 3484"/>
                <a:gd name="T87" fmla="*/ 2071 h 3476"/>
                <a:gd name="T88" fmla="*/ 634 w 3484"/>
                <a:gd name="T89" fmla="*/ 2501 h 3476"/>
                <a:gd name="T90" fmla="*/ 603 w 3484"/>
                <a:gd name="T91" fmla="*/ 2512 h 3476"/>
                <a:gd name="T92" fmla="*/ 564 w 3484"/>
                <a:gd name="T93" fmla="*/ 2507 h 3476"/>
                <a:gd name="T94" fmla="*/ 536 w 3484"/>
                <a:gd name="T95" fmla="*/ 2486 h 3476"/>
                <a:gd name="T96" fmla="*/ 521 w 3484"/>
                <a:gd name="T97" fmla="*/ 2457 h 3476"/>
                <a:gd name="T98" fmla="*/ 519 w 3484"/>
                <a:gd name="T99" fmla="*/ 2071 h 3476"/>
                <a:gd name="T100" fmla="*/ 53 w 3484"/>
                <a:gd name="T101" fmla="*/ 2069 h 3476"/>
                <a:gd name="T102" fmla="*/ 21 w 3484"/>
                <a:gd name="T103" fmla="*/ 2051 h 3476"/>
                <a:gd name="T104" fmla="*/ 3 w 3484"/>
                <a:gd name="T105" fmla="*/ 2018 h 3476"/>
                <a:gd name="T106" fmla="*/ 0 w 3484"/>
                <a:gd name="T107" fmla="*/ 75 h 3476"/>
                <a:gd name="T108" fmla="*/ 9 w 3484"/>
                <a:gd name="T109" fmla="*/ 35 h 3476"/>
                <a:gd name="T110" fmla="*/ 36 w 3484"/>
                <a:gd name="T111" fmla="*/ 10 h 3476"/>
                <a:gd name="T112" fmla="*/ 74 w 3484"/>
                <a:gd name="T113" fmla="*/ 0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4" h="3476">
                  <a:moveTo>
                    <a:pt x="2668" y="1525"/>
                  </a:moveTo>
                  <a:lnTo>
                    <a:pt x="2668" y="1997"/>
                  </a:lnTo>
                  <a:lnTo>
                    <a:pt x="2666" y="2018"/>
                  </a:lnTo>
                  <a:lnTo>
                    <a:pt x="2659" y="2036"/>
                  </a:lnTo>
                  <a:lnTo>
                    <a:pt x="2648" y="2051"/>
                  </a:lnTo>
                  <a:lnTo>
                    <a:pt x="2633" y="2061"/>
                  </a:lnTo>
                  <a:lnTo>
                    <a:pt x="2615" y="2069"/>
                  </a:lnTo>
                  <a:lnTo>
                    <a:pt x="2594" y="2071"/>
                  </a:lnTo>
                  <a:lnTo>
                    <a:pt x="1409" y="2071"/>
                  </a:lnTo>
                  <a:lnTo>
                    <a:pt x="1409" y="2966"/>
                  </a:lnTo>
                  <a:lnTo>
                    <a:pt x="2616" y="2966"/>
                  </a:lnTo>
                  <a:lnTo>
                    <a:pt x="2632" y="2967"/>
                  </a:lnTo>
                  <a:lnTo>
                    <a:pt x="2645" y="2972"/>
                  </a:lnTo>
                  <a:lnTo>
                    <a:pt x="2656" y="2978"/>
                  </a:lnTo>
                  <a:lnTo>
                    <a:pt x="2668" y="2989"/>
                  </a:lnTo>
                  <a:lnTo>
                    <a:pt x="2906" y="3225"/>
                  </a:lnTo>
                  <a:lnTo>
                    <a:pt x="2906" y="3039"/>
                  </a:lnTo>
                  <a:lnTo>
                    <a:pt x="2908" y="3019"/>
                  </a:lnTo>
                  <a:lnTo>
                    <a:pt x="2915" y="3001"/>
                  </a:lnTo>
                  <a:lnTo>
                    <a:pt x="2926" y="2987"/>
                  </a:lnTo>
                  <a:lnTo>
                    <a:pt x="2941" y="2976"/>
                  </a:lnTo>
                  <a:lnTo>
                    <a:pt x="2959" y="2969"/>
                  </a:lnTo>
                  <a:lnTo>
                    <a:pt x="2980" y="2966"/>
                  </a:lnTo>
                  <a:lnTo>
                    <a:pt x="3335" y="2966"/>
                  </a:lnTo>
                  <a:lnTo>
                    <a:pt x="3335" y="1525"/>
                  </a:lnTo>
                  <a:lnTo>
                    <a:pt x="2668" y="1525"/>
                  </a:lnTo>
                  <a:close/>
                  <a:moveTo>
                    <a:pt x="148" y="149"/>
                  </a:moveTo>
                  <a:lnTo>
                    <a:pt x="148" y="1924"/>
                  </a:lnTo>
                  <a:lnTo>
                    <a:pt x="593" y="1924"/>
                  </a:lnTo>
                  <a:lnTo>
                    <a:pt x="614" y="1926"/>
                  </a:lnTo>
                  <a:lnTo>
                    <a:pt x="632" y="1932"/>
                  </a:lnTo>
                  <a:lnTo>
                    <a:pt x="647" y="1944"/>
                  </a:lnTo>
                  <a:lnTo>
                    <a:pt x="658" y="1959"/>
                  </a:lnTo>
                  <a:lnTo>
                    <a:pt x="665" y="1977"/>
                  </a:lnTo>
                  <a:lnTo>
                    <a:pt x="667" y="1997"/>
                  </a:lnTo>
                  <a:lnTo>
                    <a:pt x="667" y="2264"/>
                  </a:lnTo>
                  <a:lnTo>
                    <a:pt x="987" y="1946"/>
                  </a:lnTo>
                  <a:lnTo>
                    <a:pt x="997" y="1935"/>
                  </a:lnTo>
                  <a:lnTo>
                    <a:pt x="1010" y="1929"/>
                  </a:lnTo>
                  <a:lnTo>
                    <a:pt x="1023" y="1925"/>
                  </a:lnTo>
                  <a:lnTo>
                    <a:pt x="1039" y="1924"/>
                  </a:lnTo>
                  <a:lnTo>
                    <a:pt x="2521" y="1924"/>
                  </a:lnTo>
                  <a:lnTo>
                    <a:pt x="2521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2594" y="0"/>
                  </a:lnTo>
                  <a:lnTo>
                    <a:pt x="2615" y="3"/>
                  </a:lnTo>
                  <a:lnTo>
                    <a:pt x="2633" y="10"/>
                  </a:lnTo>
                  <a:lnTo>
                    <a:pt x="2648" y="21"/>
                  </a:lnTo>
                  <a:lnTo>
                    <a:pt x="2659" y="35"/>
                  </a:lnTo>
                  <a:lnTo>
                    <a:pt x="2666" y="53"/>
                  </a:lnTo>
                  <a:lnTo>
                    <a:pt x="2668" y="75"/>
                  </a:lnTo>
                  <a:lnTo>
                    <a:pt x="2668" y="1377"/>
                  </a:lnTo>
                  <a:lnTo>
                    <a:pt x="3410" y="1377"/>
                  </a:lnTo>
                  <a:lnTo>
                    <a:pt x="3431" y="1379"/>
                  </a:lnTo>
                  <a:lnTo>
                    <a:pt x="3448" y="1385"/>
                  </a:lnTo>
                  <a:lnTo>
                    <a:pt x="3463" y="1397"/>
                  </a:lnTo>
                  <a:lnTo>
                    <a:pt x="3474" y="1411"/>
                  </a:lnTo>
                  <a:lnTo>
                    <a:pt x="3481" y="1429"/>
                  </a:lnTo>
                  <a:lnTo>
                    <a:pt x="3484" y="1450"/>
                  </a:lnTo>
                  <a:lnTo>
                    <a:pt x="3484" y="3033"/>
                  </a:lnTo>
                  <a:lnTo>
                    <a:pt x="3481" y="3053"/>
                  </a:lnTo>
                  <a:lnTo>
                    <a:pt x="3474" y="3071"/>
                  </a:lnTo>
                  <a:lnTo>
                    <a:pt x="3464" y="3086"/>
                  </a:lnTo>
                  <a:lnTo>
                    <a:pt x="3449" y="3098"/>
                  </a:lnTo>
                  <a:lnTo>
                    <a:pt x="3431" y="3104"/>
                  </a:lnTo>
                  <a:lnTo>
                    <a:pt x="3410" y="3106"/>
                  </a:lnTo>
                  <a:lnTo>
                    <a:pt x="3054" y="3106"/>
                  </a:lnTo>
                  <a:lnTo>
                    <a:pt x="3054" y="3395"/>
                  </a:lnTo>
                  <a:lnTo>
                    <a:pt x="3052" y="3416"/>
                  </a:lnTo>
                  <a:lnTo>
                    <a:pt x="3045" y="3435"/>
                  </a:lnTo>
                  <a:lnTo>
                    <a:pt x="3033" y="3451"/>
                  </a:lnTo>
                  <a:lnTo>
                    <a:pt x="3019" y="3464"/>
                  </a:lnTo>
                  <a:lnTo>
                    <a:pt x="3003" y="3472"/>
                  </a:lnTo>
                  <a:lnTo>
                    <a:pt x="2985" y="3476"/>
                  </a:lnTo>
                  <a:lnTo>
                    <a:pt x="2966" y="3474"/>
                  </a:lnTo>
                  <a:lnTo>
                    <a:pt x="2947" y="3467"/>
                  </a:lnTo>
                  <a:lnTo>
                    <a:pt x="2928" y="3454"/>
                  </a:lnTo>
                  <a:lnTo>
                    <a:pt x="2588" y="3114"/>
                  </a:lnTo>
                  <a:lnTo>
                    <a:pt x="1335" y="3114"/>
                  </a:lnTo>
                  <a:lnTo>
                    <a:pt x="1313" y="3111"/>
                  </a:lnTo>
                  <a:lnTo>
                    <a:pt x="1296" y="3104"/>
                  </a:lnTo>
                  <a:lnTo>
                    <a:pt x="1282" y="3093"/>
                  </a:lnTo>
                  <a:lnTo>
                    <a:pt x="1270" y="3079"/>
                  </a:lnTo>
                  <a:lnTo>
                    <a:pt x="1263" y="3061"/>
                  </a:lnTo>
                  <a:lnTo>
                    <a:pt x="1260" y="3039"/>
                  </a:lnTo>
                  <a:lnTo>
                    <a:pt x="1260" y="2071"/>
                  </a:lnTo>
                  <a:lnTo>
                    <a:pt x="1068" y="2071"/>
                  </a:lnTo>
                  <a:lnTo>
                    <a:pt x="646" y="2492"/>
                  </a:lnTo>
                  <a:lnTo>
                    <a:pt x="634" y="2501"/>
                  </a:lnTo>
                  <a:lnTo>
                    <a:pt x="621" y="2508"/>
                  </a:lnTo>
                  <a:lnTo>
                    <a:pt x="603" y="2512"/>
                  </a:lnTo>
                  <a:lnTo>
                    <a:pt x="583" y="2513"/>
                  </a:lnTo>
                  <a:lnTo>
                    <a:pt x="564" y="2507"/>
                  </a:lnTo>
                  <a:lnTo>
                    <a:pt x="548" y="2497"/>
                  </a:lnTo>
                  <a:lnTo>
                    <a:pt x="536" y="2486"/>
                  </a:lnTo>
                  <a:lnTo>
                    <a:pt x="526" y="2473"/>
                  </a:lnTo>
                  <a:lnTo>
                    <a:pt x="521" y="2457"/>
                  </a:lnTo>
                  <a:lnTo>
                    <a:pt x="519" y="2440"/>
                  </a:lnTo>
                  <a:lnTo>
                    <a:pt x="519" y="2071"/>
                  </a:lnTo>
                  <a:lnTo>
                    <a:pt x="74" y="2071"/>
                  </a:lnTo>
                  <a:lnTo>
                    <a:pt x="53" y="2069"/>
                  </a:lnTo>
                  <a:lnTo>
                    <a:pt x="36" y="2061"/>
                  </a:lnTo>
                  <a:lnTo>
                    <a:pt x="21" y="2051"/>
                  </a:lnTo>
                  <a:lnTo>
                    <a:pt x="9" y="2036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75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6" name="Freeform 91">
            <a:extLst>
              <a:ext uri="{FF2B5EF4-FFF2-40B4-BE49-F238E27FC236}">
                <a16:creationId xmlns:a16="http://schemas.microsoft.com/office/drawing/2014/main" xmlns="" id="{3ED9E047-87F9-4F82-B2FA-38BF0EC53704}"/>
              </a:ext>
            </a:extLst>
          </p:cNvPr>
          <p:cNvSpPr>
            <a:spLocks noEditPoints="1"/>
          </p:cNvSpPr>
          <p:nvPr/>
        </p:nvSpPr>
        <p:spPr bwMode="auto">
          <a:xfrm>
            <a:off x="7214436" y="4862234"/>
            <a:ext cx="612775" cy="61277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7" name="Group 45">
            <a:extLst>
              <a:ext uri="{FF2B5EF4-FFF2-40B4-BE49-F238E27FC236}">
                <a16:creationId xmlns:a16="http://schemas.microsoft.com/office/drawing/2014/main" xmlns="" id="{EFEA259A-0ECE-4AEE-9C89-FB5FFE71C5CA}"/>
              </a:ext>
            </a:extLst>
          </p:cNvPr>
          <p:cNvGrpSpPr/>
          <p:nvPr/>
        </p:nvGrpSpPr>
        <p:grpSpPr>
          <a:xfrm>
            <a:off x="8082757" y="2159654"/>
            <a:ext cx="614362" cy="614362"/>
            <a:chOff x="10948988" y="2659063"/>
            <a:chExt cx="614362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8" name="Freeform 112">
              <a:extLst>
                <a:ext uri="{FF2B5EF4-FFF2-40B4-BE49-F238E27FC236}">
                  <a16:creationId xmlns:a16="http://schemas.microsoft.com/office/drawing/2014/main" xmlns="" id="{9FBE7F67-7089-420A-864A-90DF731CA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113">
              <a:extLst>
                <a:ext uri="{FF2B5EF4-FFF2-40B4-BE49-F238E27FC236}">
                  <a16:creationId xmlns:a16="http://schemas.microsoft.com/office/drawing/2014/main" xmlns="" id="{6615C2CA-E131-4A61-A461-97033EE3F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0" name="Group 48">
            <a:extLst>
              <a:ext uri="{FF2B5EF4-FFF2-40B4-BE49-F238E27FC236}">
                <a16:creationId xmlns:a16="http://schemas.microsoft.com/office/drawing/2014/main" xmlns="" id="{F3569F71-7E70-433D-8238-2F34E273CD0F}"/>
              </a:ext>
            </a:extLst>
          </p:cNvPr>
          <p:cNvGrpSpPr/>
          <p:nvPr/>
        </p:nvGrpSpPr>
        <p:grpSpPr>
          <a:xfrm>
            <a:off x="4301649" y="2155825"/>
            <a:ext cx="614363" cy="600075"/>
            <a:chOff x="5305425" y="1893888"/>
            <a:chExt cx="614363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153">
              <a:extLst>
                <a:ext uri="{FF2B5EF4-FFF2-40B4-BE49-F238E27FC236}">
                  <a16:creationId xmlns:a16="http://schemas.microsoft.com/office/drawing/2014/main" xmlns="" id="{44C8F67B-ADE7-4D90-A00B-16FAFBE254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4813" y="1992313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154">
              <a:extLst>
                <a:ext uri="{FF2B5EF4-FFF2-40B4-BE49-F238E27FC236}">
                  <a16:creationId xmlns:a16="http://schemas.microsoft.com/office/drawing/2014/main" xmlns="" id="{770C5875-ADEF-4644-BE9F-044950809CDF}"/>
                </a:ext>
              </a:extLst>
            </p:cNvPr>
            <p:cNvSpPr/>
            <p:nvPr/>
          </p:nvSpPr>
          <p:spPr bwMode="auto">
            <a:xfrm>
              <a:off x="5305425" y="1893888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公众号：陈西设计之家。微信搜索即可">
              <a:extLst>
                <a:ext uri="{FF2B5EF4-FFF2-40B4-BE49-F238E27FC236}">
                  <a16:creationId xmlns:a16="http://schemas.microsoft.com/office/drawing/2014/main" xmlns="" id="{6D87B817-59B2-4E50-ABBF-3D74AAE478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863" y="2328863"/>
              <a:ext cx="3048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156">
              <a:extLst>
                <a:ext uri="{FF2B5EF4-FFF2-40B4-BE49-F238E27FC236}">
                  <a16:creationId xmlns:a16="http://schemas.microsoft.com/office/drawing/2014/main" xmlns="" id="{98C99F9B-09F4-4E5F-8FE6-1CC6F7BCD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8" y="2389188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157">
              <a:extLst>
                <a:ext uri="{FF2B5EF4-FFF2-40B4-BE49-F238E27FC236}">
                  <a16:creationId xmlns:a16="http://schemas.microsoft.com/office/drawing/2014/main" xmlns="" id="{9B64E266-CC88-46F2-9233-81BA25A06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988" y="2389188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TextBox 60">
            <a:extLst>
              <a:ext uri="{FF2B5EF4-FFF2-40B4-BE49-F238E27FC236}">
                <a16:creationId xmlns:a16="http://schemas.microsoft.com/office/drawing/2014/main" xmlns="" id="{EABA9003-9990-42C0-9ACF-27621C1848A5}"/>
              </a:ext>
            </a:extLst>
          </p:cNvPr>
          <p:cNvSpPr txBox="1"/>
          <p:nvPr/>
        </p:nvSpPr>
        <p:spPr>
          <a:xfrm>
            <a:off x="1284122" y="45191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7" name="TextBox 57">
            <a:extLst>
              <a:ext uri="{FF2B5EF4-FFF2-40B4-BE49-F238E27FC236}">
                <a16:creationId xmlns:a16="http://schemas.microsoft.com/office/drawing/2014/main" xmlns="" id="{C106C056-22B8-4EF0-9FF4-18AF98472303}"/>
              </a:ext>
            </a:extLst>
          </p:cNvPr>
          <p:cNvSpPr txBox="1"/>
          <p:nvPr/>
        </p:nvSpPr>
        <p:spPr>
          <a:xfrm>
            <a:off x="698455" y="4974618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08" name="公众号：陈西设计之家。微信搜索即可">
            <a:extLst>
              <a:ext uri="{FF2B5EF4-FFF2-40B4-BE49-F238E27FC236}">
                <a16:creationId xmlns:a16="http://schemas.microsoft.com/office/drawing/2014/main" xmlns="" id="{B2E6C1B6-40E1-406F-AB3A-583E1B572D1D}"/>
              </a:ext>
            </a:extLst>
          </p:cNvPr>
          <p:cNvSpPr txBox="1"/>
          <p:nvPr/>
        </p:nvSpPr>
        <p:spPr>
          <a:xfrm>
            <a:off x="5349481" y="209409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209" name="TextBox 57">
            <a:extLst>
              <a:ext uri="{FF2B5EF4-FFF2-40B4-BE49-F238E27FC236}">
                <a16:creationId xmlns:a16="http://schemas.microsoft.com/office/drawing/2014/main" xmlns="" id="{FB383495-B088-47C6-82E1-6F1EA49EB862}"/>
              </a:ext>
            </a:extLst>
          </p:cNvPr>
          <p:cNvSpPr txBox="1"/>
          <p:nvPr/>
        </p:nvSpPr>
        <p:spPr>
          <a:xfrm>
            <a:off x="5349481" y="2549525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10" name="TextBox 60">
            <a:extLst>
              <a:ext uri="{FF2B5EF4-FFF2-40B4-BE49-F238E27FC236}">
                <a16:creationId xmlns:a16="http://schemas.microsoft.com/office/drawing/2014/main" xmlns="" id="{7D79284A-421E-4776-9063-44A1B244DB88}"/>
              </a:ext>
            </a:extLst>
          </p:cNvPr>
          <p:cNvSpPr txBox="1"/>
          <p:nvPr/>
        </p:nvSpPr>
        <p:spPr>
          <a:xfrm>
            <a:off x="5122742" y="45191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211" name="TextBox 57">
            <a:extLst>
              <a:ext uri="{FF2B5EF4-FFF2-40B4-BE49-F238E27FC236}">
                <a16:creationId xmlns:a16="http://schemas.microsoft.com/office/drawing/2014/main" xmlns="" id="{3A0F060F-9167-4D79-A934-F57FE8B058D0}"/>
              </a:ext>
            </a:extLst>
          </p:cNvPr>
          <p:cNvSpPr txBox="1"/>
          <p:nvPr/>
        </p:nvSpPr>
        <p:spPr>
          <a:xfrm>
            <a:off x="4537075" y="4974618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12" name="TextBox 60">
            <a:extLst>
              <a:ext uri="{FF2B5EF4-FFF2-40B4-BE49-F238E27FC236}">
                <a16:creationId xmlns:a16="http://schemas.microsoft.com/office/drawing/2014/main" xmlns="" id="{8495DBC7-37DD-4451-A450-D9554690A005}"/>
              </a:ext>
            </a:extLst>
          </p:cNvPr>
          <p:cNvSpPr txBox="1"/>
          <p:nvPr/>
        </p:nvSpPr>
        <p:spPr>
          <a:xfrm>
            <a:off x="9015812" y="209409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213" name="TextBox 57">
            <a:extLst>
              <a:ext uri="{FF2B5EF4-FFF2-40B4-BE49-F238E27FC236}">
                <a16:creationId xmlns:a16="http://schemas.microsoft.com/office/drawing/2014/main" xmlns="" id="{23222995-4444-4B1B-B5E0-D9689A4326EA}"/>
              </a:ext>
            </a:extLst>
          </p:cNvPr>
          <p:cNvSpPr txBox="1"/>
          <p:nvPr/>
        </p:nvSpPr>
        <p:spPr>
          <a:xfrm>
            <a:off x="9015812" y="2549525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304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6">
            <a:extLst>
              <a:ext uri="{FF2B5EF4-FFF2-40B4-BE49-F238E27FC236}">
                <a16:creationId xmlns:a16="http://schemas.microsoft.com/office/drawing/2014/main" xmlns="" id="{185B5DA2-1931-4ACB-9ACF-452CD528C58D}"/>
              </a:ext>
            </a:extLst>
          </p:cNvPr>
          <p:cNvGrpSpPr/>
          <p:nvPr/>
        </p:nvGrpSpPr>
        <p:grpSpPr>
          <a:xfrm>
            <a:off x="3336274" y="3942077"/>
            <a:ext cx="3018596" cy="1782579"/>
            <a:chOff x="3336274" y="3528479"/>
            <a:chExt cx="3018596" cy="1782579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8CFC8D6A-1AAD-46FD-A083-7AD441BE0B22}"/>
                </a:ext>
              </a:extLst>
            </p:cNvPr>
            <p:cNvSpPr/>
            <p:nvPr/>
          </p:nvSpPr>
          <p:spPr bwMode="auto">
            <a:xfrm>
              <a:off x="3336274" y="3528479"/>
              <a:ext cx="3018596" cy="1782579"/>
            </a:xfrm>
            <a:custGeom>
              <a:avLst/>
              <a:gdLst>
                <a:gd name="T0" fmla="*/ 0 w 356"/>
                <a:gd name="T1" fmla="*/ 209 h 209"/>
                <a:gd name="T2" fmla="*/ 356 w 356"/>
                <a:gd name="T3" fmla="*/ 209 h 209"/>
                <a:gd name="T4" fmla="*/ 68 w 356"/>
                <a:gd name="T5" fmla="*/ 0 h 209"/>
                <a:gd name="T6" fmla="*/ 0 w 356"/>
                <a:gd name="T7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09">
                  <a:moveTo>
                    <a:pt x="0" y="209"/>
                  </a:moveTo>
                  <a:cubicBezTo>
                    <a:pt x="356" y="209"/>
                    <a:pt x="356" y="209"/>
                    <a:pt x="356" y="20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5" y="58"/>
                    <a:pt x="0" y="131"/>
                    <a:pt x="0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8" name="Group 14">
              <a:extLst>
                <a:ext uri="{FF2B5EF4-FFF2-40B4-BE49-F238E27FC236}">
                  <a16:creationId xmlns:a16="http://schemas.microsoft.com/office/drawing/2014/main" xmlns="" id="{A2B6C74B-824D-41F5-8D92-75EBE2F59F09}"/>
                </a:ext>
              </a:extLst>
            </p:cNvPr>
            <p:cNvGrpSpPr/>
            <p:nvPr/>
          </p:nvGrpSpPr>
          <p:grpSpPr>
            <a:xfrm>
              <a:off x="3931114" y="4176851"/>
              <a:ext cx="595035" cy="891331"/>
              <a:chOff x="3800506" y="3258715"/>
              <a:chExt cx="685858" cy="1027381"/>
            </a:xfrm>
          </p:grpSpPr>
          <p:sp>
            <p:nvSpPr>
              <p:cNvPr id="11" name="TextBox 12">
                <a:extLst>
                  <a:ext uri="{FF2B5EF4-FFF2-40B4-BE49-F238E27FC236}">
                    <a16:creationId xmlns:a16="http://schemas.microsoft.com/office/drawing/2014/main" xmlns="" id="{6EA35202-B7CB-4B2C-AFD0-8DE4C1150588}"/>
                  </a:ext>
                </a:extLst>
              </p:cNvPr>
              <p:cNvSpPr txBox="1"/>
              <p:nvPr/>
            </p:nvSpPr>
            <p:spPr>
              <a:xfrm>
                <a:off x="3800506" y="3258715"/>
                <a:ext cx="685858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01</a:t>
                </a:r>
              </a:p>
            </p:txBody>
          </p:sp>
          <p:sp>
            <p:nvSpPr>
              <p:cNvPr id="12" name="TextBox 13">
                <a:extLst>
                  <a:ext uri="{FF2B5EF4-FFF2-40B4-BE49-F238E27FC236}">
                    <a16:creationId xmlns:a16="http://schemas.microsoft.com/office/drawing/2014/main" xmlns="" id="{249BA343-2C29-4BBA-A5C6-0D6869FCB03A}"/>
                  </a:ext>
                </a:extLst>
              </p:cNvPr>
              <p:cNvSpPr txBox="1"/>
              <p:nvPr/>
            </p:nvSpPr>
            <p:spPr>
              <a:xfrm>
                <a:off x="3836817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13" name="Group 47">
            <a:extLst>
              <a:ext uri="{FF2B5EF4-FFF2-40B4-BE49-F238E27FC236}">
                <a16:creationId xmlns:a16="http://schemas.microsoft.com/office/drawing/2014/main" xmlns="" id="{09B05795-9611-4951-A279-29FC572AA260}"/>
              </a:ext>
            </a:extLst>
          </p:cNvPr>
          <p:cNvGrpSpPr/>
          <p:nvPr/>
        </p:nvGrpSpPr>
        <p:grpSpPr>
          <a:xfrm>
            <a:off x="4079313" y="3038284"/>
            <a:ext cx="2275557" cy="2686372"/>
            <a:chOff x="4079313" y="2624686"/>
            <a:chExt cx="2275557" cy="2686372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468385FD-2F62-4820-97EE-82746058ECD9}"/>
                </a:ext>
              </a:extLst>
            </p:cNvPr>
            <p:cNvSpPr/>
            <p:nvPr/>
          </p:nvSpPr>
          <p:spPr bwMode="auto">
            <a:xfrm>
              <a:off x="4079313" y="2624686"/>
              <a:ext cx="2275557" cy="2686372"/>
            </a:xfrm>
            <a:custGeom>
              <a:avLst/>
              <a:gdLst>
                <a:gd name="T0" fmla="*/ 0 w 268"/>
                <a:gd name="T1" fmla="*/ 121 h 315"/>
                <a:gd name="T2" fmla="*/ 268 w 268"/>
                <a:gd name="T3" fmla="*/ 315 h 315"/>
                <a:gd name="T4" fmla="*/ 165 w 268"/>
                <a:gd name="T5" fmla="*/ 0 h 315"/>
                <a:gd name="T6" fmla="*/ 0 w 268"/>
                <a:gd name="T7" fmla="*/ 12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315">
                  <a:moveTo>
                    <a:pt x="0" y="121"/>
                  </a:moveTo>
                  <a:cubicBezTo>
                    <a:pt x="268" y="315"/>
                    <a:pt x="268" y="315"/>
                    <a:pt x="268" y="315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96" y="23"/>
                    <a:pt x="39" y="66"/>
                    <a:pt x="0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17" name="Group 15">
              <a:extLst>
                <a:ext uri="{FF2B5EF4-FFF2-40B4-BE49-F238E27FC236}">
                  <a16:creationId xmlns:a16="http://schemas.microsoft.com/office/drawing/2014/main" xmlns="" id="{58429D9E-9B83-4140-92E1-74FEAFE18AD9}"/>
                </a:ext>
              </a:extLst>
            </p:cNvPr>
            <p:cNvGrpSpPr/>
            <p:nvPr/>
          </p:nvGrpSpPr>
          <p:grpSpPr>
            <a:xfrm>
              <a:off x="4889933" y="3286002"/>
              <a:ext cx="622286" cy="891331"/>
              <a:chOff x="3800508" y="3258715"/>
              <a:chExt cx="717270" cy="1027381"/>
            </a:xfrm>
          </p:grpSpPr>
          <p:sp>
            <p:nvSpPr>
              <p:cNvPr id="18" name="TextBox 16">
                <a:extLst>
                  <a:ext uri="{FF2B5EF4-FFF2-40B4-BE49-F238E27FC236}">
                    <a16:creationId xmlns:a16="http://schemas.microsoft.com/office/drawing/2014/main" xmlns="" id="{720C522D-FC51-41A0-98D7-A36420ABA89A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02</a:t>
                </a:r>
              </a:p>
            </p:txBody>
          </p:sp>
          <p:sp>
            <p:nvSpPr>
              <p:cNvPr id="19" name="TextBox 17">
                <a:extLst>
                  <a:ext uri="{FF2B5EF4-FFF2-40B4-BE49-F238E27FC236}">
                    <a16:creationId xmlns:a16="http://schemas.microsoft.com/office/drawing/2014/main" xmlns="" id="{EA34ED31-35EC-45DB-AFD0-6480A6C9E760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20" name="Group 48">
            <a:extLst>
              <a:ext uri="{FF2B5EF4-FFF2-40B4-BE49-F238E27FC236}">
                <a16:creationId xmlns:a16="http://schemas.microsoft.com/office/drawing/2014/main" xmlns="" id="{94EA3ED0-24CE-41B4-8093-8451F56A157A}"/>
              </a:ext>
            </a:extLst>
          </p:cNvPr>
          <p:cNvGrpSpPr/>
          <p:nvPr/>
        </p:nvGrpSpPr>
        <p:grpSpPr>
          <a:xfrm>
            <a:off x="5547529" y="3124020"/>
            <a:ext cx="1603964" cy="2600636"/>
            <a:chOff x="5547529" y="2710422"/>
            <a:chExt cx="1603964" cy="2600636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xmlns="" id="{D63F5812-4AA3-4012-8858-BD7F54C4152F}"/>
                </a:ext>
              </a:extLst>
            </p:cNvPr>
            <p:cNvSpPr/>
            <p:nvPr/>
          </p:nvSpPr>
          <p:spPr bwMode="auto">
            <a:xfrm>
              <a:off x="5547529" y="2710422"/>
              <a:ext cx="1603964" cy="2600636"/>
            </a:xfrm>
            <a:custGeom>
              <a:avLst/>
              <a:gdLst>
                <a:gd name="T0" fmla="*/ 95 w 189"/>
                <a:gd name="T1" fmla="*/ 0 h 305"/>
                <a:gd name="T2" fmla="*/ 0 w 189"/>
                <a:gd name="T3" fmla="*/ 15 h 305"/>
                <a:gd name="T4" fmla="*/ 95 w 189"/>
                <a:gd name="T5" fmla="*/ 305 h 305"/>
                <a:gd name="T6" fmla="*/ 189 w 189"/>
                <a:gd name="T7" fmla="*/ 15 h 305"/>
                <a:gd name="T8" fmla="*/ 95 w 189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05">
                  <a:moveTo>
                    <a:pt x="95" y="0"/>
                  </a:moveTo>
                  <a:cubicBezTo>
                    <a:pt x="62" y="0"/>
                    <a:pt x="30" y="5"/>
                    <a:pt x="0" y="15"/>
                  </a:cubicBezTo>
                  <a:cubicBezTo>
                    <a:pt x="95" y="305"/>
                    <a:pt x="95" y="305"/>
                    <a:pt x="95" y="30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59" y="5"/>
                    <a:pt x="128" y="0"/>
                    <a:pt x="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22" name="Group 18">
              <a:extLst>
                <a:ext uri="{FF2B5EF4-FFF2-40B4-BE49-F238E27FC236}">
                  <a16:creationId xmlns:a16="http://schemas.microsoft.com/office/drawing/2014/main" xmlns="" id="{601BEEB0-D472-4AA6-8989-E17208B676C0}"/>
                </a:ext>
              </a:extLst>
            </p:cNvPr>
            <p:cNvGrpSpPr/>
            <p:nvPr/>
          </p:nvGrpSpPr>
          <p:grpSpPr>
            <a:xfrm>
              <a:off x="6014210" y="3042645"/>
              <a:ext cx="622286" cy="891331"/>
              <a:chOff x="3800508" y="3258715"/>
              <a:chExt cx="717270" cy="1027381"/>
            </a:xfrm>
          </p:grpSpPr>
          <p:sp>
            <p:nvSpPr>
              <p:cNvPr id="23" name="TextBox 19">
                <a:extLst>
                  <a:ext uri="{FF2B5EF4-FFF2-40B4-BE49-F238E27FC236}">
                    <a16:creationId xmlns:a16="http://schemas.microsoft.com/office/drawing/2014/main" xmlns="" id="{E87F5C0E-01BD-4798-BA50-7DD30CC96587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03</a:t>
                </a:r>
              </a:p>
            </p:txBody>
          </p:sp>
          <p:sp>
            <p:nvSpPr>
              <p:cNvPr id="24" name="TextBox 20">
                <a:extLst>
                  <a:ext uri="{FF2B5EF4-FFF2-40B4-BE49-F238E27FC236}">
                    <a16:creationId xmlns:a16="http://schemas.microsoft.com/office/drawing/2014/main" xmlns="" id="{1B80FEFD-73CE-4301-81AB-FE10709E41C5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25" name="Group 49">
            <a:extLst>
              <a:ext uri="{FF2B5EF4-FFF2-40B4-BE49-F238E27FC236}">
                <a16:creationId xmlns:a16="http://schemas.microsoft.com/office/drawing/2014/main" xmlns="" id="{D9B4D754-8D81-48AE-928D-7D0D9F2FDCBB}"/>
              </a:ext>
            </a:extLst>
          </p:cNvPr>
          <p:cNvGrpSpPr/>
          <p:nvPr/>
        </p:nvGrpSpPr>
        <p:grpSpPr>
          <a:xfrm>
            <a:off x="6341865" y="3456243"/>
            <a:ext cx="1925471" cy="2268413"/>
            <a:chOff x="6341865" y="3042645"/>
            <a:chExt cx="1925471" cy="2268413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0DE81F78-36FF-400D-BBD4-79CD9E945F69}"/>
                </a:ext>
              </a:extLst>
            </p:cNvPr>
            <p:cNvSpPr/>
            <p:nvPr/>
          </p:nvSpPr>
          <p:spPr bwMode="auto">
            <a:xfrm>
              <a:off x="6341865" y="3042645"/>
              <a:ext cx="1925471" cy="2268413"/>
            </a:xfrm>
            <a:custGeom>
              <a:avLst/>
              <a:gdLst>
                <a:gd name="T0" fmla="*/ 87 w 227"/>
                <a:gd name="T1" fmla="*/ 0 h 266"/>
                <a:gd name="T2" fmla="*/ 0 w 227"/>
                <a:gd name="T3" fmla="*/ 266 h 266"/>
                <a:gd name="T4" fmla="*/ 227 w 227"/>
                <a:gd name="T5" fmla="*/ 102 h 266"/>
                <a:gd name="T6" fmla="*/ 87 w 227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66">
                  <a:moveTo>
                    <a:pt x="87" y="0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192" y="53"/>
                    <a:pt x="142" y="18"/>
                    <a:pt x="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xmlns="" id="{842B96FE-687D-4EC9-8227-11A41053D962}"/>
                </a:ext>
              </a:extLst>
            </p:cNvPr>
            <p:cNvGrpSpPr/>
            <p:nvPr/>
          </p:nvGrpSpPr>
          <p:grpSpPr>
            <a:xfrm>
              <a:off x="6976742" y="3528479"/>
              <a:ext cx="630301" cy="891331"/>
              <a:chOff x="3800506" y="3258715"/>
              <a:chExt cx="726507" cy="1027381"/>
            </a:xfrm>
          </p:grpSpPr>
          <p:sp>
            <p:nvSpPr>
              <p:cNvPr id="28" name="TextBox 26">
                <a:extLst>
                  <a:ext uri="{FF2B5EF4-FFF2-40B4-BE49-F238E27FC236}">
                    <a16:creationId xmlns:a16="http://schemas.microsoft.com/office/drawing/2014/main" xmlns="" id="{B8B067F7-0B11-4095-A3CE-31FA01277951}"/>
                  </a:ext>
                </a:extLst>
              </p:cNvPr>
              <p:cNvSpPr txBox="1"/>
              <p:nvPr/>
            </p:nvSpPr>
            <p:spPr>
              <a:xfrm>
                <a:off x="3800506" y="3258715"/>
                <a:ext cx="726507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04</a:t>
                </a:r>
              </a:p>
            </p:txBody>
          </p:sp>
          <p:sp>
            <p:nvSpPr>
              <p:cNvPr id="29" name="TextBox 27">
                <a:extLst>
                  <a:ext uri="{FF2B5EF4-FFF2-40B4-BE49-F238E27FC236}">
                    <a16:creationId xmlns:a16="http://schemas.microsoft.com/office/drawing/2014/main" xmlns="" id="{4C046843-AB7B-46DB-8408-449245AF9119}"/>
                  </a:ext>
                </a:extLst>
              </p:cNvPr>
              <p:cNvSpPr txBox="1"/>
              <p:nvPr/>
            </p:nvSpPr>
            <p:spPr>
              <a:xfrm>
                <a:off x="3836817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30" name="Group 50">
            <a:extLst>
              <a:ext uri="{FF2B5EF4-FFF2-40B4-BE49-F238E27FC236}">
                <a16:creationId xmlns:a16="http://schemas.microsoft.com/office/drawing/2014/main" xmlns="" id="{985A6E77-DED3-419C-8ACD-9ABA84048E51}"/>
              </a:ext>
            </a:extLst>
          </p:cNvPr>
          <p:cNvGrpSpPr/>
          <p:nvPr/>
        </p:nvGrpSpPr>
        <p:grpSpPr>
          <a:xfrm>
            <a:off x="6341865" y="4445772"/>
            <a:ext cx="2154098" cy="1278884"/>
            <a:chOff x="6341865" y="4032174"/>
            <a:chExt cx="2154098" cy="1278884"/>
          </a:xfrm>
        </p:grpSpPr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xmlns="" id="{8A433F48-8935-4889-B297-C462A8D30A8E}"/>
                </a:ext>
              </a:extLst>
            </p:cNvPr>
            <p:cNvSpPr/>
            <p:nvPr/>
          </p:nvSpPr>
          <p:spPr bwMode="auto">
            <a:xfrm>
              <a:off x="6341865" y="4032174"/>
              <a:ext cx="2154098" cy="1278884"/>
            </a:xfrm>
            <a:custGeom>
              <a:avLst/>
              <a:gdLst>
                <a:gd name="T0" fmla="*/ 206 w 254"/>
                <a:gd name="T1" fmla="*/ 0 h 150"/>
                <a:gd name="T2" fmla="*/ 0 w 254"/>
                <a:gd name="T3" fmla="*/ 150 h 150"/>
                <a:gd name="T4" fmla="*/ 254 w 254"/>
                <a:gd name="T5" fmla="*/ 150 h 150"/>
                <a:gd name="T6" fmla="*/ 206 w 254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150">
                  <a:moveTo>
                    <a:pt x="206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54" y="150"/>
                    <a:pt x="254" y="150"/>
                    <a:pt x="254" y="150"/>
                  </a:cubicBezTo>
                  <a:cubicBezTo>
                    <a:pt x="254" y="97"/>
                    <a:pt x="238" y="44"/>
                    <a:pt x="2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32" name="Group 28">
              <a:extLst>
                <a:ext uri="{FF2B5EF4-FFF2-40B4-BE49-F238E27FC236}">
                  <a16:creationId xmlns:a16="http://schemas.microsoft.com/office/drawing/2014/main" xmlns="" id="{70B6613C-DE74-4EB3-B721-CC140C2FC731}"/>
                </a:ext>
              </a:extLst>
            </p:cNvPr>
            <p:cNvGrpSpPr/>
            <p:nvPr/>
          </p:nvGrpSpPr>
          <p:grpSpPr>
            <a:xfrm>
              <a:off x="7534660" y="4367308"/>
              <a:ext cx="622286" cy="891331"/>
              <a:chOff x="3800508" y="3258715"/>
              <a:chExt cx="717270" cy="1027381"/>
            </a:xfrm>
          </p:grpSpPr>
          <p:sp>
            <p:nvSpPr>
              <p:cNvPr id="33" name="TextBox 29">
                <a:extLst>
                  <a:ext uri="{FF2B5EF4-FFF2-40B4-BE49-F238E27FC236}">
                    <a16:creationId xmlns:a16="http://schemas.microsoft.com/office/drawing/2014/main" xmlns="" id="{B748990B-8A7F-4682-801D-602BFA094DC6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05</a:t>
                </a:r>
              </a:p>
            </p:txBody>
          </p:sp>
          <p:sp>
            <p:nvSpPr>
              <p:cNvPr id="34" name="TextBox 30">
                <a:extLst>
                  <a:ext uri="{FF2B5EF4-FFF2-40B4-BE49-F238E27FC236}">
                    <a16:creationId xmlns:a16="http://schemas.microsoft.com/office/drawing/2014/main" xmlns="" id="{AAEAE262-264B-4999-B289-03A5405275B0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sp>
        <p:nvSpPr>
          <p:cNvPr id="35" name="Oval 31">
            <a:extLst>
              <a:ext uri="{FF2B5EF4-FFF2-40B4-BE49-F238E27FC236}">
                <a16:creationId xmlns:a16="http://schemas.microsoft.com/office/drawing/2014/main" xmlns="" id="{C249F268-5D53-4414-8189-8BA01577D59A}"/>
              </a:ext>
            </a:extLst>
          </p:cNvPr>
          <p:cNvSpPr/>
          <p:nvPr/>
        </p:nvSpPr>
        <p:spPr>
          <a:xfrm>
            <a:off x="5942941" y="5255235"/>
            <a:ext cx="931026" cy="9310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52828"/>
                </a:solidFill>
                <a:effectLst/>
                <a:uLnTx/>
                <a:uFillTx/>
                <a:latin typeface="linea-basic-10" panose="02000509000000000000" pitchFamily="49" charset="0"/>
                <a:ea typeface="+mn-ea"/>
                <a:cs typeface="+mn-cs"/>
              </a:rPr>
              <a:t>l</a:t>
            </a:r>
          </a:p>
        </p:txBody>
      </p:sp>
      <p:cxnSp>
        <p:nvCxnSpPr>
          <p:cNvPr id="36" name="Straight Connector 33">
            <a:extLst>
              <a:ext uri="{FF2B5EF4-FFF2-40B4-BE49-F238E27FC236}">
                <a16:creationId xmlns:a16="http://schemas.microsoft.com/office/drawing/2014/main" xmlns="" id="{435BFA01-9BC9-4AE1-BC06-B8A2EFA36BAD}"/>
              </a:ext>
            </a:extLst>
          </p:cNvPr>
          <p:cNvCxnSpPr/>
          <p:nvPr/>
        </p:nvCxnSpPr>
        <p:spPr>
          <a:xfrm flipH="1">
            <a:off x="3138713" y="4984227"/>
            <a:ext cx="304800" cy="1"/>
          </a:xfrm>
          <a:prstGeom prst="line">
            <a:avLst/>
          </a:prstGeom>
          <a:ln w="12700" cmpd="sng"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37">
            <a:extLst>
              <a:ext uri="{FF2B5EF4-FFF2-40B4-BE49-F238E27FC236}">
                <a16:creationId xmlns:a16="http://schemas.microsoft.com/office/drawing/2014/main" xmlns="" id="{36E4DCD2-F3C6-4A96-AF75-E58283C49136}"/>
              </a:ext>
            </a:extLst>
          </p:cNvPr>
          <p:cNvSpPr/>
          <p:nvPr/>
        </p:nvSpPr>
        <p:spPr>
          <a:xfrm flipH="1" flipV="1">
            <a:off x="3794463" y="3209263"/>
            <a:ext cx="897279" cy="28091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xmlns="" id="{E5BF7726-1A85-4B7D-A38F-7EDDF7860A85}"/>
              </a:ext>
            </a:extLst>
          </p:cNvPr>
          <p:cNvSpPr/>
          <p:nvPr/>
        </p:nvSpPr>
        <p:spPr>
          <a:xfrm flipH="1" flipV="1">
            <a:off x="5597070" y="2279274"/>
            <a:ext cx="897279" cy="84474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xmlns="" id="{A350204C-AA9A-4FDE-85F9-C0A4D7EEDB1D}"/>
              </a:ext>
            </a:extLst>
          </p:cNvPr>
          <p:cNvSpPr/>
          <p:nvPr/>
        </p:nvSpPr>
        <p:spPr>
          <a:xfrm flipV="1">
            <a:off x="7697713" y="3124018"/>
            <a:ext cx="897279" cy="648072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cxnSp>
        <p:nvCxnSpPr>
          <p:cNvPr id="44" name="Straight Connector 44">
            <a:extLst>
              <a:ext uri="{FF2B5EF4-FFF2-40B4-BE49-F238E27FC236}">
                <a16:creationId xmlns:a16="http://schemas.microsoft.com/office/drawing/2014/main" xmlns="" id="{4B79CE7A-EB4F-4B65-813F-06D12C30728A}"/>
              </a:ext>
            </a:extLst>
          </p:cNvPr>
          <p:cNvCxnSpPr/>
          <p:nvPr/>
        </p:nvCxnSpPr>
        <p:spPr>
          <a:xfrm>
            <a:off x="8343563" y="4984227"/>
            <a:ext cx="304800" cy="1"/>
          </a:xfrm>
          <a:prstGeom prst="line">
            <a:avLst/>
          </a:prstGeom>
          <a:ln w="12700" cmpd="sng"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E55C3BB7-DF62-403B-9311-F8E0D29AFC22}"/>
              </a:ext>
            </a:extLst>
          </p:cNvPr>
          <p:cNvSpPr txBox="1"/>
          <p:nvPr/>
        </p:nvSpPr>
        <p:spPr>
          <a:xfrm>
            <a:off x="1324274" y="45639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C566250C-AD32-4946-A0C5-EE13E2B3AD93}"/>
              </a:ext>
            </a:extLst>
          </p:cNvPr>
          <p:cNvSpPr txBox="1"/>
          <p:nvPr/>
        </p:nvSpPr>
        <p:spPr>
          <a:xfrm>
            <a:off x="863073" y="4990707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:a16="http://schemas.microsoft.com/office/drawing/2014/main" xmlns="" id="{69ECB080-963E-45A1-AB45-EB9DEDC58F2C}"/>
              </a:ext>
            </a:extLst>
          </p:cNvPr>
          <p:cNvSpPr txBox="1"/>
          <p:nvPr/>
        </p:nvSpPr>
        <p:spPr>
          <a:xfrm>
            <a:off x="1840033" y="27839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xmlns="" id="{74D8A82B-1F7A-47FB-AF8A-42E6D0F5C355}"/>
              </a:ext>
            </a:extLst>
          </p:cNvPr>
          <p:cNvSpPr txBox="1"/>
          <p:nvPr/>
        </p:nvSpPr>
        <p:spPr>
          <a:xfrm>
            <a:off x="1378832" y="3210798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公众号：陈西设计之家。微信搜索即可">
            <a:extLst>
              <a:ext uri="{FF2B5EF4-FFF2-40B4-BE49-F238E27FC236}">
                <a16:creationId xmlns:a16="http://schemas.microsoft.com/office/drawing/2014/main" xmlns="" id="{356907E6-3997-48B7-8C77-1E1E05A5F304}"/>
              </a:ext>
            </a:extLst>
          </p:cNvPr>
          <p:cNvSpPr txBox="1"/>
          <p:nvPr/>
        </p:nvSpPr>
        <p:spPr>
          <a:xfrm>
            <a:off x="3663817" y="188304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:a16="http://schemas.microsoft.com/office/drawing/2014/main" xmlns="" id="{21DF285A-DF63-4416-AE39-A0F89F6928A8}"/>
              </a:ext>
            </a:extLst>
          </p:cNvPr>
          <p:cNvSpPr txBox="1"/>
          <p:nvPr/>
        </p:nvSpPr>
        <p:spPr>
          <a:xfrm>
            <a:off x="3202616" y="2309849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2" name="TextBox 60">
            <a:extLst>
              <a:ext uri="{FF2B5EF4-FFF2-40B4-BE49-F238E27FC236}">
                <a16:creationId xmlns:a16="http://schemas.microsoft.com/office/drawing/2014/main" xmlns="" id="{DB6FADA8-D0EC-48C1-915E-A20C4524F59A}"/>
              </a:ext>
            </a:extLst>
          </p:cNvPr>
          <p:cNvSpPr txBox="1"/>
          <p:nvPr/>
        </p:nvSpPr>
        <p:spPr>
          <a:xfrm>
            <a:off x="8737595" y="269721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TextBox 57">
            <a:extLst>
              <a:ext uri="{FF2B5EF4-FFF2-40B4-BE49-F238E27FC236}">
                <a16:creationId xmlns:a16="http://schemas.microsoft.com/office/drawing/2014/main" xmlns="" id="{75A2EABC-0143-418D-BFF2-AF2AD7AA1154}"/>
              </a:ext>
            </a:extLst>
          </p:cNvPr>
          <p:cNvSpPr txBox="1"/>
          <p:nvPr/>
        </p:nvSpPr>
        <p:spPr>
          <a:xfrm>
            <a:off x="8737595" y="3124018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4" name="TextBox 60">
            <a:extLst>
              <a:ext uri="{FF2B5EF4-FFF2-40B4-BE49-F238E27FC236}">
                <a16:creationId xmlns:a16="http://schemas.microsoft.com/office/drawing/2014/main" xmlns="" id="{82F3EDF0-4698-4431-92F3-39DC385B2FC3}"/>
              </a:ext>
            </a:extLst>
          </p:cNvPr>
          <p:cNvSpPr txBox="1"/>
          <p:nvPr/>
        </p:nvSpPr>
        <p:spPr>
          <a:xfrm>
            <a:off x="8836209" y="45639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57">
            <a:extLst>
              <a:ext uri="{FF2B5EF4-FFF2-40B4-BE49-F238E27FC236}">
                <a16:creationId xmlns:a16="http://schemas.microsoft.com/office/drawing/2014/main" xmlns="" id="{F759E14B-FF25-4523-B548-85F37410C5D3}"/>
              </a:ext>
            </a:extLst>
          </p:cNvPr>
          <p:cNvSpPr txBox="1"/>
          <p:nvPr/>
        </p:nvSpPr>
        <p:spPr>
          <a:xfrm>
            <a:off x="8836209" y="4990707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7302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xmlns="" id="{8BE8BF68-C772-4448-A325-D5F726EB0C10}"/>
              </a:ext>
            </a:extLst>
          </p:cNvPr>
          <p:cNvSpPr/>
          <p:nvPr/>
        </p:nvSpPr>
        <p:spPr>
          <a:xfrm>
            <a:off x="5517974" y="2222791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4">
            <a:extLst>
              <a:ext uri="{FF2B5EF4-FFF2-40B4-BE49-F238E27FC236}">
                <a16:creationId xmlns:a16="http://schemas.microsoft.com/office/drawing/2014/main" xmlns="" id="{6ABD9F01-CECB-4E83-80BD-EF60CD351DF1}"/>
              </a:ext>
            </a:extLst>
          </p:cNvPr>
          <p:cNvSpPr/>
          <p:nvPr/>
        </p:nvSpPr>
        <p:spPr>
          <a:xfrm rot="7200000">
            <a:off x="6359025" y="3488044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xmlns="" id="{C76BA513-A92E-4C81-B0E7-6F02BFC307C0}"/>
              </a:ext>
            </a:extLst>
          </p:cNvPr>
          <p:cNvSpPr/>
          <p:nvPr/>
        </p:nvSpPr>
        <p:spPr>
          <a:xfrm rot="14400000" flipH="1">
            <a:off x="4676922" y="3488044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xmlns="" id="{B0C8BC93-9105-4386-A7D0-1820BC4CF7B0}"/>
              </a:ext>
            </a:extLst>
          </p:cNvPr>
          <p:cNvSpPr/>
          <p:nvPr/>
        </p:nvSpPr>
        <p:spPr>
          <a:xfrm>
            <a:off x="5625698" y="2343715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8">
            <a:extLst>
              <a:ext uri="{FF2B5EF4-FFF2-40B4-BE49-F238E27FC236}">
                <a16:creationId xmlns:a16="http://schemas.microsoft.com/office/drawing/2014/main" xmlns="" id="{F07E3C4A-5993-4D2B-8C54-676059F9E902}"/>
              </a:ext>
            </a:extLst>
          </p:cNvPr>
          <p:cNvSpPr/>
          <p:nvPr/>
        </p:nvSpPr>
        <p:spPr>
          <a:xfrm>
            <a:off x="4067995" y="4830026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xmlns="" id="{D366D605-50EC-4D30-BB85-021805503901}"/>
              </a:ext>
            </a:extLst>
          </p:cNvPr>
          <p:cNvSpPr/>
          <p:nvPr/>
        </p:nvSpPr>
        <p:spPr>
          <a:xfrm>
            <a:off x="7183400" y="4830026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1">
            <a:extLst>
              <a:ext uri="{FF2B5EF4-FFF2-40B4-BE49-F238E27FC236}">
                <a16:creationId xmlns:a16="http://schemas.microsoft.com/office/drawing/2014/main" xmlns="" id="{03488D26-0E88-4398-A5DC-0E497A7946F4}"/>
              </a:ext>
            </a:extLst>
          </p:cNvPr>
          <p:cNvGrpSpPr/>
          <p:nvPr/>
        </p:nvGrpSpPr>
        <p:grpSpPr>
          <a:xfrm>
            <a:off x="5482425" y="3826034"/>
            <a:ext cx="1206507" cy="1206506"/>
            <a:chOff x="5402520" y="3869276"/>
            <a:chExt cx="1365993" cy="1365991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xmlns="" id="{051B7626-BA86-4D9B-8990-86441ADE953C}"/>
                </a:ext>
              </a:extLst>
            </p:cNvPr>
            <p:cNvSpPr/>
            <p:nvPr/>
          </p:nvSpPr>
          <p:spPr>
            <a:xfrm>
              <a:off x="5402520" y="3869276"/>
              <a:ext cx="1365993" cy="13659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59">
              <a:extLst>
                <a:ext uri="{FF2B5EF4-FFF2-40B4-BE49-F238E27FC236}">
                  <a16:creationId xmlns:a16="http://schemas.microsoft.com/office/drawing/2014/main" xmlns="" id="{3716A0C8-8484-492C-85AB-BCB53EDD643E}"/>
                </a:ext>
              </a:extLst>
            </p:cNvPr>
            <p:cNvSpPr/>
            <p:nvPr/>
          </p:nvSpPr>
          <p:spPr bwMode="auto">
            <a:xfrm>
              <a:off x="5752964" y="4020777"/>
              <a:ext cx="825488" cy="398766"/>
            </a:xfrm>
            <a:custGeom>
              <a:avLst/>
              <a:gdLst>
                <a:gd name="T0" fmla="*/ 90 w 606"/>
                <a:gd name="T1" fmla="*/ 129 h 293"/>
                <a:gd name="T2" fmla="*/ 507 w 606"/>
                <a:gd name="T3" fmla="*/ 241 h 293"/>
                <a:gd name="T4" fmla="*/ 524 w 606"/>
                <a:gd name="T5" fmla="*/ 275 h 293"/>
                <a:gd name="T6" fmla="*/ 582 w 606"/>
                <a:gd name="T7" fmla="*/ 293 h 293"/>
                <a:gd name="T8" fmla="*/ 606 w 606"/>
                <a:gd name="T9" fmla="*/ 240 h 293"/>
                <a:gd name="T10" fmla="*/ 244 w 606"/>
                <a:gd name="T11" fmla="*/ 0 h 293"/>
                <a:gd name="T12" fmla="*/ 0 w 606"/>
                <a:gd name="T13" fmla="*/ 85 h 293"/>
                <a:gd name="T14" fmla="*/ 55 w 606"/>
                <a:gd name="T15" fmla="*/ 95 h 293"/>
                <a:gd name="T16" fmla="*/ 55 w 606"/>
                <a:gd name="T17" fmla="*/ 152 h 293"/>
                <a:gd name="T18" fmla="*/ 90 w 606"/>
                <a:gd name="T19" fmla="*/ 12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6" h="293">
                  <a:moveTo>
                    <a:pt x="90" y="129"/>
                  </a:moveTo>
                  <a:cubicBezTo>
                    <a:pt x="236" y="44"/>
                    <a:pt x="423" y="94"/>
                    <a:pt x="507" y="241"/>
                  </a:cubicBezTo>
                  <a:cubicBezTo>
                    <a:pt x="514" y="252"/>
                    <a:pt x="520" y="263"/>
                    <a:pt x="524" y="275"/>
                  </a:cubicBezTo>
                  <a:cubicBezTo>
                    <a:pt x="582" y="293"/>
                    <a:pt x="582" y="293"/>
                    <a:pt x="582" y="293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546" y="99"/>
                    <a:pt x="407" y="0"/>
                    <a:pt x="244" y="0"/>
                  </a:cubicBezTo>
                  <a:cubicBezTo>
                    <a:pt x="152" y="0"/>
                    <a:pt x="67" y="32"/>
                    <a:pt x="0" y="8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66" y="144"/>
                    <a:pt x="78" y="136"/>
                    <a:pt x="9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60">
              <a:extLst>
                <a:ext uri="{FF2B5EF4-FFF2-40B4-BE49-F238E27FC236}">
                  <a16:creationId xmlns:a16="http://schemas.microsoft.com/office/drawing/2014/main" xmlns="" id="{0DF3B4B2-F228-4B62-AC60-9622D32D0BA3}"/>
                </a:ext>
              </a:extLst>
            </p:cNvPr>
            <p:cNvSpPr/>
            <p:nvPr/>
          </p:nvSpPr>
          <p:spPr bwMode="auto">
            <a:xfrm>
              <a:off x="5510173" y="4225311"/>
              <a:ext cx="419366" cy="828431"/>
            </a:xfrm>
            <a:custGeom>
              <a:avLst/>
              <a:gdLst>
                <a:gd name="T0" fmla="*/ 270 w 308"/>
                <a:gd name="T1" fmla="*/ 508 h 608"/>
                <a:gd name="T2" fmla="*/ 158 w 308"/>
                <a:gd name="T3" fmla="*/ 91 h 608"/>
                <a:gd name="T4" fmla="*/ 179 w 308"/>
                <a:gd name="T5" fmla="*/ 59 h 608"/>
                <a:gd name="T6" fmla="*/ 166 w 308"/>
                <a:gd name="T7" fmla="*/ 0 h 608"/>
                <a:gd name="T8" fmla="*/ 108 w 308"/>
                <a:gd name="T9" fmla="*/ 5 h 608"/>
                <a:gd name="T10" fmla="*/ 82 w 308"/>
                <a:gd name="T11" fmla="*/ 439 h 608"/>
                <a:gd name="T12" fmla="*/ 277 w 308"/>
                <a:gd name="T13" fmla="*/ 608 h 608"/>
                <a:gd name="T14" fmla="*/ 258 w 308"/>
                <a:gd name="T15" fmla="*/ 555 h 608"/>
                <a:gd name="T16" fmla="*/ 308 w 308"/>
                <a:gd name="T17" fmla="*/ 526 h 608"/>
                <a:gd name="T18" fmla="*/ 270 w 308"/>
                <a:gd name="T19" fmla="*/ 5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608">
                  <a:moveTo>
                    <a:pt x="270" y="508"/>
                  </a:moveTo>
                  <a:cubicBezTo>
                    <a:pt x="124" y="423"/>
                    <a:pt x="74" y="237"/>
                    <a:pt x="158" y="91"/>
                  </a:cubicBezTo>
                  <a:cubicBezTo>
                    <a:pt x="165" y="79"/>
                    <a:pt x="172" y="69"/>
                    <a:pt x="179" y="5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6" y="128"/>
                    <a:pt x="0" y="298"/>
                    <a:pt x="82" y="439"/>
                  </a:cubicBezTo>
                  <a:cubicBezTo>
                    <a:pt x="128" y="519"/>
                    <a:pt x="197" y="576"/>
                    <a:pt x="277" y="608"/>
                  </a:cubicBezTo>
                  <a:cubicBezTo>
                    <a:pt x="258" y="555"/>
                    <a:pt x="258" y="555"/>
                    <a:pt x="258" y="555"/>
                  </a:cubicBezTo>
                  <a:cubicBezTo>
                    <a:pt x="308" y="526"/>
                    <a:pt x="308" y="526"/>
                    <a:pt x="308" y="526"/>
                  </a:cubicBezTo>
                  <a:cubicBezTo>
                    <a:pt x="295" y="521"/>
                    <a:pt x="282" y="515"/>
                    <a:pt x="270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61">
              <a:extLst>
                <a:ext uri="{FF2B5EF4-FFF2-40B4-BE49-F238E27FC236}">
                  <a16:creationId xmlns:a16="http://schemas.microsoft.com/office/drawing/2014/main" xmlns="" id="{58EE1F75-3A58-4C3E-8FFF-5068DAD71BA6}"/>
                </a:ext>
              </a:extLst>
            </p:cNvPr>
            <p:cNvSpPr/>
            <p:nvPr/>
          </p:nvSpPr>
          <p:spPr bwMode="auto">
            <a:xfrm>
              <a:off x="5975153" y="4478401"/>
              <a:ext cx="659213" cy="634199"/>
            </a:xfrm>
            <a:custGeom>
              <a:avLst/>
              <a:gdLst>
                <a:gd name="T0" fmla="*/ 388 w 484"/>
                <a:gd name="T1" fmla="*/ 56 h 466"/>
                <a:gd name="T2" fmla="*/ 83 w 484"/>
                <a:gd name="T3" fmla="*/ 362 h 466"/>
                <a:gd name="T4" fmla="*/ 44 w 484"/>
                <a:gd name="T5" fmla="*/ 359 h 466"/>
                <a:gd name="T6" fmla="*/ 0 w 484"/>
                <a:gd name="T7" fmla="*/ 400 h 466"/>
                <a:gd name="T8" fmla="*/ 34 w 484"/>
                <a:gd name="T9" fmla="*/ 447 h 466"/>
                <a:gd name="T10" fmla="*/ 423 w 484"/>
                <a:gd name="T11" fmla="*/ 254 h 466"/>
                <a:gd name="T12" fmla="*/ 471 w 484"/>
                <a:gd name="T13" fmla="*/ 0 h 466"/>
                <a:gd name="T14" fmla="*/ 435 w 484"/>
                <a:gd name="T15" fmla="*/ 43 h 466"/>
                <a:gd name="T16" fmla="*/ 385 w 484"/>
                <a:gd name="T17" fmla="*/ 14 h 466"/>
                <a:gd name="T18" fmla="*/ 388 w 484"/>
                <a:gd name="T19" fmla="*/ 5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4" h="466">
                  <a:moveTo>
                    <a:pt x="388" y="56"/>
                  </a:moveTo>
                  <a:cubicBezTo>
                    <a:pt x="388" y="225"/>
                    <a:pt x="251" y="362"/>
                    <a:pt x="83" y="362"/>
                  </a:cubicBezTo>
                  <a:cubicBezTo>
                    <a:pt x="70" y="362"/>
                    <a:pt x="57" y="361"/>
                    <a:pt x="44" y="359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34" y="447"/>
                    <a:pt x="34" y="447"/>
                    <a:pt x="34" y="447"/>
                  </a:cubicBezTo>
                  <a:cubicBezTo>
                    <a:pt x="186" y="466"/>
                    <a:pt x="341" y="395"/>
                    <a:pt x="423" y="254"/>
                  </a:cubicBezTo>
                  <a:cubicBezTo>
                    <a:pt x="469" y="174"/>
                    <a:pt x="484" y="85"/>
                    <a:pt x="471" y="0"/>
                  </a:cubicBezTo>
                  <a:cubicBezTo>
                    <a:pt x="435" y="43"/>
                    <a:pt x="435" y="43"/>
                    <a:pt x="435" y="43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7" y="28"/>
                    <a:pt x="388" y="42"/>
                    <a:pt x="388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Arc 74">
            <a:extLst>
              <a:ext uri="{FF2B5EF4-FFF2-40B4-BE49-F238E27FC236}">
                <a16:creationId xmlns:a16="http://schemas.microsoft.com/office/drawing/2014/main" xmlns="" id="{B23C3C43-D16D-43F6-9E0F-E0089879CFDB}"/>
              </a:ext>
            </a:extLst>
          </p:cNvPr>
          <p:cNvSpPr/>
          <p:nvPr/>
        </p:nvSpPr>
        <p:spPr>
          <a:xfrm>
            <a:off x="5383317" y="2027540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75">
            <a:extLst>
              <a:ext uri="{FF2B5EF4-FFF2-40B4-BE49-F238E27FC236}">
                <a16:creationId xmlns:a16="http://schemas.microsoft.com/office/drawing/2014/main" xmlns="" id="{9A06E219-FD4D-485D-9607-A03447AFC519}"/>
              </a:ext>
            </a:extLst>
          </p:cNvPr>
          <p:cNvSpPr/>
          <p:nvPr/>
        </p:nvSpPr>
        <p:spPr>
          <a:xfrm rot="7200000">
            <a:off x="6941020" y="4599033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62">
            <a:extLst>
              <a:ext uri="{FF2B5EF4-FFF2-40B4-BE49-F238E27FC236}">
                <a16:creationId xmlns:a16="http://schemas.microsoft.com/office/drawing/2014/main" xmlns="" id="{10D7D176-3100-41FB-8DDD-A41F968459A8}"/>
              </a:ext>
            </a:extLst>
          </p:cNvPr>
          <p:cNvSpPr>
            <a:spLocks noEditPoints="1"/>
          </p:cNvSpPr>
          <p:nvPr/>
        </p:nvSpPr>
        <p:spPr bwMode="auto">
          <a:xfrm>
            <a:off x="5805271" y="2478596"/>
            <a:ext cx="586596" cy="530622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521FB179-BE4E-40FF-930C-76198B178225}"/>
              </a:ext>
            </a:extLst>
          </p:cNvPr>
          <p:cNvSpPr>
            <a:spLocks noEditPoints="1"/>
          </p:cNvSpPr>
          <p:nvPr/>
        </p:nvSpPr>
        <p:spPr bwMode="auto">
          <a:xfrm>
            <a:off x="4222013" y="5048970"/>
            <a:ext cx="588836" cy="532860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76">
            <a:extLst>
              <a:ext uri="{FF2B5EF4-FFF2-40B4-BE49-F238E27FC236}">
                <a16:creationId xmlns:a16="http://schemas.microsoft.com/office/drawing/2014/main" xmlns="" id="{3FF4A4AB-415E-4F85-8288-05561C3892DB}"/>
              </a:ext>
            </a:extLst>
          </p:cNvPr>
          <p:cNvSpPr>
            <a:spLocks noEditPoints="1"/>
          </p:cNvSpPr>
          <p:nvPr/>
        </p:nvSpPr>
        <p:spPr bwMode="auto">
          <a:xfrm>
            <a:off x="7364089" y="5104998"/>
            <a:ext cx="586596" cy="467934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06809D7E-CC10-4AF9-B7B8-495EC8814B12}"/>
              </a:ext>
            </a:extLst>
          </p:cNvPr>
          <p:cNvSpPr txBox="1"/>
          <p:nvPr/>
        </p:nvSpPr>
        <p:spPr>
          <a:xfrm>
            <a:off x="7088910" y="219861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B1723C3C-E0C6-47A8-B36C-8E3EFF67D639}"/>
              </a:ext>
            </a:extLst>
          </p:cNvPr>
          <p:cNvSpPr txBox="1"/>
          <p:nvPr/>
        </p:nvSpPr>
        <p:spPr>
          <a:xfrm>
            <a:off x="7088909" y="2639159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:a16="http://schemas.microsoft.com/office/drawing/2014/main" xmlns="" id="{0311DAE7-88CD-4D05-BA00-0C216F00933A}"/>
              </a:ext>
            </a:extLst>
          </p:cNvPr>
          <p:cNvSpPr txBox="1"/>
          <p:nvPr/>
        </p:nvSpPr>
        <p:spPr>
          <a:xfrm>
            <a:off x="8502297" y="4874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:a16="http://schemas.microsoft.com/office/drawing/2014/main" xmlns="" id="{729CF2F0-54B6-4F9C-BFCF-9DB63AFB000F}"/>
              </a:ext>
            </a:extLst>
          </p:cNvPr>
          <p:cNvSpPr txBox="1"/>
          <p:nvPr/>
        </p:nvSpPr>
        <p:spPr>
          <a:xfrm>
            <a:off x="8502296" y="5314707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xmlns="" id="{D54D4530-BB45-44E7-ACA3-B0EB66D85FAE}"/>
              </a:ext>
            </a:extLst>
          </p:cNvPr>
          <p:cNvSpPr txBox="1"/>
          <p:nvPr/>
        </p:nvSpPr>
        <p:spPr>
          <a:xfrm>
            <a:off x="2025676" y="48678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:a16="http://schemas.microsoft.com/office/drawing/2014/main" xmlns="" id="{9AA70F33-ADB2-4F48-B48E-39B91205690F}"/>
              </a:ext>
            </a:extLst>
          </p:cNvPr>
          <p:cNvSpPr txBox="1"/>
          <p:nvPr/>
        </p:nvSpPr>
        <p:spPr>
          <a:xfrm>
            <a:off x="831342" y="53084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252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65C6B3B2-CFC5-4DC2-8627-2A7F7D5AA3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98900" y="1933575"/>
            <a:ext cx="4264025" cy="4016375"/>
            <a:chOff x="2043" y="813"/>
            <a:chExt cx="3644" cy="3432"/>
          </a:xfrm>
        </p:grpSpPr>
        <p:sp>
          <p:nvSpPr>
            <p:cNvPr id="7" name="公众号：陈西设计之家。微信搜索即可">
              <a:extLst>
                <a:ext uri="{FF2B5EF4-FFF2-40B4-BE49-F238E27FC236}">
                  <a16:creationId xmlns:a16="http://schemas.microsoft.com/office/drawing/2014/main" xmlns="" id="{9F2826AC-D83A-4DA4-B673-2D9153915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8" y="813"/>
              <a:ext cx="2041" cy="2039"/>
            </a:xfrm>
            <a:custGeom>
              <a:avLst/>
              <a:gdLst>
                <a:gd name="T0" fmla="*/ 1708 w 1219"/>
                <a:gd name="T1" fmla="*/ 0 h 1218"/>
                <a:gd name="T2" fmla="*/ 0 w 1219"/>
                <a:gd name="T3" fmla="*/ 1708 h 1218"/>
                <a:gd name="T4" fmla="*/ 1463 w 1219"/>
                <a:gd name="T5" fmla="*/ 3397 h 1218"/>
                <a:gd name="T6" fmla="*/ 1708 w 1219"/>
                <a:gd name="T7" fmla="*/ 3413 h 1218"/>
                <a:gd name="T8" fmla="*/ 2532 w 1219"/>
                <a:gd name="T9" fmla="*/ 3202 h 1218"/>
                <a:gd name="T10" fmla="*/ 2585 w 1219"/>
                <a:gd name="T11" fmla="*/ 3172 h 1218"/>
                <a:gd name="T12" fmla="*/ 3292 w 1219"/>
                <a:gd name="T13" fmla="*/ 2349 h 1218"/>
                <a:gd name="T14" fmla="*/ 3417 w 1219"/>
                <a:gd name="T15" fmla="*/ 1708 h 1218"/>
                <a:gd name="T16" fmla="*/ 1708 w 1219"/>
                <a:gd name="T17" fmla="*/ 0 h 1218"/>
                <a:gd name="T18" fmla="*/ 2170 w 1219"/>
                <a:gd name="T19" fmla="*/ 2573 h 1218"/>
                <a:gd name="T20" fmla="*/ 1708 w 1219"/>
                <a:gd name="T21" fmla="*/ 2687 h 1218"/>
                <a:gd name="T22" fmla="*/ 728 w 1219"/>
                <a:gd name="T23" fmla="*/ 1708 h 1218"/>
                <a:gd name="T24" fmla="*/ 1708 w 1219"/>
                <a:gd name="T25" fmla="*/ 728 h 1218"/>
                <a:gd name="T26" fmla="*/ 2689 w 1219"/>
                <a:gd name="T27" fmla="*/ 1708 h 1218"/>
                <a:gd name="T28" fmla="*/ 2224 w 1219"/>
                <a:gd name="T29" fmla="*/ 2541 h 1218"/>
                <a:gd name="T30" fmla="*/ 2170 w 1219"/>
                <a:gd name="T31" fmla="*/ 2573 h 12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19" h="1218">
                  <a:moveTo>
                    <a:pt x="609" y="0"/>
                  </a:moveTo>
                  <a:cubicBezTo>
                    <a:pt x="273" y="0"/>
                    <a:pt x="0" y="273"/>
                    <a:pt x="0" y="609"/>
                  </a:cubicBezTo>
                  <a:cubicBezTo>
                    <a:pt x="0" y="916"/>
                    <a:pt x="227" y="1169"/>
                    <a:pt x="522" y="1212"/>
                  </a:cubicBezTo>
                  <a:cubicBezTo>
                    <a:pt x="550" y="1216"/>
                    <a:pt x="580" y="1218"/>
                    <a:pt x="609" y="1218"/>
                  </a:cubicBezTo>
                  <a:cubicBezTo>
                    <a:pt x="716" y="1218"/>
                    <a:pt x="816" y="1191"/>
                    <a:pt x="903" y="1143"/>
                  </a:cubicBezTo>
                  <a:cubicBezTo>
                    <a:pt x="909" y="1139"/>
                    <a:pt x="916" y="1136"/>
                    <a:pt x="922" y="1132"/>
                  </a:cubicBezTo>
                  <a:cubicBezTo>
                    <a:pt x="1035" y="1064"/>
                    <a:pt x="1124" y="961"/>
                    <a:pt x="1174" y="838"/>
                  </a:cubicBezTo>
                  <a:cubicBezTo>
                    <a:pt x="1203" y="767"/>
                    <a:pt x="1219" y="690"/>
                    <a:pt x="1219" y="609"/>
                  </a:cubicBezTo>
                  <a:cubicBezTo>
                    <a:pt x="1219" y="273"/>
                    <a:pt x="946" y="0"/>
                    <a:pt x="609" y="0"/>
                  </a:cubicBezTo>
                  <a:close/>
                  <a:moveTo>
                    <a:pt x="774" y="918"/>
                  </a:moveTo>
                  <a:cubicBezTo>
                    <a:pt x="725" y="944"/>
                    <a:pt x="669" y="959"/>
                    <a:pt x="609" y="959"/>
                  </a:cubicBezTo>
                  <a:cubicBezTo>
                    <a:pt x="416" y="959"/>
                    <a:pt x="260" y="802"/>
                    <a:pt x="260" y="609"/>
                  </a:cubicBezTo>
                  <a:cubicBezTo>
                    <a:pt x="260" y="416"/>
                    <a:pt x="416" y="260"/>
                    <a:pt x="609" y="260"/>
                  </a:cubicBezTo>
                  <a:cubicBezTo>
                    <a:pt x="802" y="260"/>
                    <a:pt x="959" y="416"/>
                    <a:pt x="959" y="609"/>
                  </a:cubicBezTo>
                  <a:cubicBezTo>
                    <a:pt x="959" y="735"/>
                    <a:pt x="892" y="845"/>
                    <a:pt x="793" y="907"/>
                  </a:cubicBezTo>
                  <a:cubicBezTo>
                    <a:pt x="787" y="911"/>
                    <a:pt x="780" y="914"/>
                    <a:pt x="774" y="9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676BCB69-193B-4C3C-84DA-67A9EB3A4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3" y="2201"/>
              <a:ext cx="2041" cy="2039"/>
            </a:xfrm>
            <a:custGeom>
              <a:avLst/>
              <a:gdLst>
                <a:gd name="T0" fmla="*/ 1708 w 1219"/>
                <a:gd name="T1" fmla="*/ 0 h 1218"/>
                <a:gd name="T2" fmla="*/ 0 w 1219"/>
                <a:gd name="T3" fmla="*/ 1708 h 1218"/>
                <a:gd name="T4" fmla="*/ 1708 w 1219"/>
                <a:gd name="T5" fmla="*/ 3413 h 1218"/>
                <a:gd name="T6" fmla="*/ 3417 w 1219"/>
                <a:gd name="T7" fmla="*/ 1708 h 1218"/>
                <a:gd name="T8" fmla="*/ 1708 w 1219"/>
                <a:gd name="T9" fmla="*/ 0 h 1218"/>
                <a:gd name="T10" fmla="*/ 1708 w 1219"/>
                <a:gd name="T11" fmla="*/ 2687 h 1218"/>
                <a:gd name="T12" fmla="*/ 728 w 1219"/>
                <a:gd name="T13" fmla="*/ 1708 h 1218"/>
                <a:gd name="T14" fmla="*/ 1708 w 1219"/>
                <a:gd name="T15" fmla="*/ 728 h 1218"/>
                <a:gd name="T16" fmla="*/ 2689 w 1219"/>
                <a:gd name="T17" fmla="*/ 1708 h 1218"/>
                <a:gd name="T18" fmla="*/ 1708 w 1219"/>
                <a:gd name="T19" fmla="*/ 2687 h 1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19" h="1218">
                  <a:moveTo>
                    <a:pt x="609" y="0"/>
                  </a:move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946" y="1218"/>
                    <a:pt x="1219" y="946"/>
                    <a:pt x="1219" y="609"/>
                  </a:cubicBezTo>
                  <a:cubicBezTo>
                    <a:pt x="1219" y="273"/>
                    <a:pt x="946" y="0"/>
                    <a:pt x="609" y="0"/>
                  </a:cubicBezTo>
                  <a:close/>
                  <a:moveTo>
                    <a:pt x="609" y="959"/>
                  </a:moveTo>
                  <a:cubicBezTo>
                    <a:pt x="416" y="959"/>
                    <a:pt x="260" y="802"/>
                    <a:pt x="260" y="609"/>
                  </a:cubicBezTo>
                  <a:cubicBezTo>
                    <a:pt x="260" y="416"/>
                    <a:pt x="416" y="260"/>
                    <a:pt x="609" y="260"/>
                  </a:cubicBezTo>
                  <a:cubicBezTo>
                    <a:pt x="802" y="260"/>
                    <a:pt x="959" y="416"/>
                    <a:pt x="959" y="609"/>
                  </a:cubicBezTo>
                  <a:cubicBezTo>
                    <a:pt x="959" y="802"/>
                    <a:pt x="802" y="959"/>
                    <a:pt x="609" y="9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EB61547B-88FF-45D6-9634-294BE54D4217}"/>
                </a:ext>
              </a:extLst>
            </p:cNvPr>
            <p:cNvSpPr/>
            <p:nvPr/>
          </p:nvSpPr>
          <p:spPr bwMode="auto">
            <a:xfrm>
              <a:off x="3647" y="2216"/>
              <a:ext cx="2040" cy="2029"/>
            </a:xfrm>
            <a:custGeom>
              <a:avLst/>
              <a:gdLst>
                <a:gd name="T0" fmla="*/ 697 w 1219"/>
                <a:gd name="T1" fmla="*/ 0 h 1212"/>
                <a:gd name="T2" fmla="*/ 445 w 1219"/>
                <a:gd name="T3" fmla="*/ 294 h 1212"/>
                <a:gd name="T4" fmla="*/ 609 w 1219"/>
                <a:gd name="T5" fmla="*/ 253 h 1212"/>
                <a:gd name="T6" fmla="*/ 959 w 1219"/>
                <a:gd name="T7" fmla="*/ 603 h 1212"/>
                <a:gd name="T8" fmla="*/ 609 w 1219"/>
                <a:gd name="T9" fmla="*/ 952 h 1212"/>
                <a:gd name="T10" fmla="*/ 260 w 1219"/>
                <a:gd name="T11" fmla="*/ 603 h 1212"/>
                <a:gd name="T12" fmla="*/ 260 w 1219"/>
                <a:gd name="T13" fmla="*/ 600 h 1212"/>
                <a:gd name="T14" fmla="*/ 0 w 1219"/>
                <a:gd name="T15" fmla="*/ 600 h 1212"/>
                <a:gd name="T16" fmla="*/ 0 w 1219"/>
                <a:gd name="T17" fmla="*/ 603 h 1212"/>
                <a:gd name="T18" fmla="*/ 609 w 1219"/>
                <a:gd name="T19" fmla="*/ 1212 h 1212"/>
                <a:gd name="T20" fmla="*/ 1219 w 1219"/>
                <a:gd name="T21" fmla="*/ 603 h 1212"/>
                <a:gd name="T22" fmla="*/ 697 w 1219"/>
                <a:gd name="T23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9" h="1212">
                  <a:moveTo>
                    <a:pt x="697" y="0"/>
                  </a:moveTo>
                  <a:cubicBezTo>
                    <a:pt x="647" y="123"/>
                    <a:pt x="558" y="226"/>
                    <a:pt x="445" y="294"/>
                  </a:cubicBezTo>
                  <a:cubicBezTo>
                    <a:pt x="494" y="268"/>
                    <a:pt x="550" y="253"/>
                    <a:pt x="609" y="253"/>
                  </a:cubicBezTo>
                  <a:cubicBezTo>
                    <a:pt x="803" y="253"/>
                    <a:pt x="959" y="410"/>
                    <a:pt x="959" y="603"/>
                  </a:cubicBezTo>
                  <a:cubicBezTo>
                    <a:pt x="959" y="796"/>
                    <a:pt x="803" y="952"/>
                    <a:pt x="609" y="952"/>
                  </a:cubicBezTo>
                  <a:cubicBezTo>
                    <a:pt x="416" y="952"/>
                    <a:pt x="260" y="796"/>
                    <a:pt x="260" y="603"/>
                  </a:cubicBezTo>
                  <a:cubicBezTo>
                    <a:pt x="260" y="602"/>
                    <a:pt x="260" y="601"/>
                    <a:pt x="26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1"/>
                    <a:pt x="0" y="602"/>
                    <a:pt x="0" y="603"/>
                  </a:cubicBezTo>
                  <a:cubicBezTo>
                    <a:pt x="0" y="939"/>
                    <a:pt x="273" y="1212"/>
                    <a:pt x="609" y="1212"/>
                  </a:cubicBezTo>
                  <a:cubicBezTo>
                    <a:pt x="946" y="1212"/>
                    <a:pt x="1219" y="939"/>
                    <a:pt x="1219" y="603"/>
                  </a:cubicBezTo>
                  <a:cubicBezTo>
                    <a:pt x="1219" y="296"/>
                    <a:pt x="992" y="42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2" name="Freeform 136">
            <a:extLst>
              <a:ext uri="{FF2B5EF4-FFF2-40B4-BE49-F238E27FC236}">
                <a16:creationId xmlns:a16="http://schemas.microsoft.com/office/drawing/2014/main" xmlns="" id="{0331750C-7871-4468-88EE-8AF212B2B6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49913" y="2774950"/>
            <a:ext cx="769937" cy="703263"/>
          </a:xfrm>
          <a:custGeom>
            <a:avLst/>
            <a:gdLst>
              <a:gd name="T0" fmla="*/ 434181309 w 256"/>
              <a:gd name="T1" fmla="*/ 1630122427 h 256"/>
              <a:gd name="T2" fmla="*/ 777910059 w 256"/>
              <a:gd name="T3" fmla="*/ 1486730947 h 256"/>
              <a:gd name="T4" fmla="*/ 1374911990 w 256"/>
              <a:gd name="T5" fmla="*/ 1675403224 h 256"/>
              <a:gd name="T6" fmla="*/ 1736731252 w 256"/>
              <a:gd name="T7" fmla="*/ 1931995323 h 256"/>
              <a:gd name="T8" fmla="*/ 2098547505 w 256"/>
              <a:gd name="T9" fmla="*/ 1630122427 h 256"/>
              <a:gd name="T10" fmla="*/ 1736731252 w 256"/>
              <a:gd name="T11" fmla="*/ 1328246784 h 256"/>
              <a:gd name="T12" fmla="*/ 1393002502 w 256"/>
              <a:gd name="T13" fmla="*/ 1547104428 h 256"/>
              <a:gd name="T14" fmla="*/ 850275114 w 256"/>
              <a:gd name="T15" fmla="*/ 1381073923 h 256"/>
              <a:gd name="T16" fmla="*/ 868365626 w 256"/>
              <a:gd name="T17" fmla="*/ 1267873304 h 256"/>
              <a:gd name="T18" fmla="*/ 796000570 w 256"/>
              <a:gd name="T19" fmla="*/ 1064105597 h 256"/>
              <a:gd name="T20" fmla="*/ 1456320798 w 256"/>
              <a:gd name="T21" fmla="*/ 724498246 h 256"/>
              <a:gd name="T22" fmla="*/ 1809093299 w 256"/>
              <a:gd name="T23" fmla="*/ 845247954 h 256"/>
              <a:gd name="T24" fmla="*/ 2147483646 w 256"/>
              <a:gd name="T25" fmla="*/ 422625350 h 256"/>
              <a:gd name="T26" fmla="*/ 1809093299 w 256"/>
              <a:gd name="T27" fmla="*/ 0 h 256"/>
              <a:gd name="T28" fmla="*/ 1302546935 w 256"/>
              <a:gd name="T29" fmla="*/ 422625350 h 256"/>
              <a:gd name="T30" fmla="*/ 1365865230 w 256"/>
              <a:gd name="T31" fmla="*/ 633936652 h 256"/>
              <a:gd name="T32" fmla="*/ 687454491 w 256"/>
              <a:gd name="T33" fmla="*/ 973544003 h 256"/>
              <a:gd name="T34" fmla="*/ 434181309 w 256"/>
              <a:gd name="T35" fmla="*/ 905624181 h 256"/>
              <a:gd name="T36" fmla="*/ 0 w 256"/>
              <a:gd name="T37" fmla="*/ 1267873304 h 256"/>
              <a:gd name="T38" fmla="*/ 434181309 w 256"/>
              <a:gd name="T39" fmla="*/ 1630122427 h 256"/>
              <a:gd name="T40" fmla="*/ 1736731252 w 256"/>
              <a:gd name="T41" fmla="*/ 1448996492 h 256"/>
              <a:gd name="T42" fmla="*/ 1953820402 w 256"/>
              <a:gd name="T43" fmla="*/ 1630122427 h 256"/>
              <a:gd name="T44" fmla="*/ 1736731252 w 256"/>
              <a:gd name="T45" fmla="*/ 1811245615 h 256"/>
              <a:gd name="T46" fmla="*/ 1519639093 w 256"/>
              <a:gd name="T47" fmla="*/ 1630122427 h 256"/>
              <a:gd name="T48" fmla="*/ 1736731252 w 256"/>
              <a:gd name="T49" fmla="*/ 1448996492 h 256"/>
              <a:gd name="T50" fmla="*/ 1809093299 w 256"/>
              <a:gd name="T51" fmla="*/ 120749708 h 256"/>
              <a:gd name="T52" fmla="*/ 2147483646 w 256"/>
              <a:gd name="T53" fmla="*/ 422625350 h 256"/>
              <a:gd name="T54" fmla="*/ 1809093299 w 256"/>
              <a:gd name="T55" fmla="*/ 724498246 h 256"/>
              <a:gd name="T56" fmla="*/ 1447274038 w 256"/>
              <a:gd name="T57" fmla="*/ 422625350 h 256"/>
              <a:gd name="T58" fmla="*/ 1809093299 w 256"/>
              <a:gd name="T59" fmla="*/ 120749708 h 256"/>
              <a:gd name="T60" fmla="*/ 434181309 w 256"/>
              <a:gd name="T61" fmla="*/ 1026373889 h 256"/>
              <a:gd name="T62" fmla="*/ 723638523 w 256"/>
              <a:gd name="T63" fmla="*/ 1267873304 h 256"/>
              <a:gd name="T64" fmla="*/ 434181309 w 256"/>
              <a:gd name="T65" fmla="*/ 1509372720 h 256"/>
              <a:gd name="T66" fmla="*/ 144727103 w 256"/>
              <a:gd name="T67" fmla="*/ 1267873304 h 256"/>
              <a:gd name="T68" fmla="*/ 434181309 w 256"/>
              <a:gd name="T69" fmla="*/ 1026373889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56" h="256">
                <a:moveTo>
                  <a:pt x="48" y="216"/>
                </a:moveTo>
                <a:cubicBezTo>
                  <a:pt x="63" y="216"/>
                  <a:pt x="77" y="209"/>
                  <a:pt x="86" y="197"/>
                </a:cubicBezTo>
                <a:cubicBezTo>
                  <a:pt x="152" y="222"/>
                  <a:pt x="152" y="222"/>
                  <a:pt x="152" y="222"/>
                </a:cubicBezTo>
                <a:cubicBezTo>
                  <a:pt x="155" y="241"/>
                  <a:pt x="172" y="256"/>
                  <a:pt x="192" y="256"/>
                </a:cubicBezTo>
                <a:cubicBezTo>
                  <a:pt x="214" y="256"/>
                  <a:pt x="232" y="238"/>
                  <a:pt x="232" y="216"/>
                </a:cubicBezTo>
                <a:cubicBezTo>
                  <a:pt x="232" y="194"/>
                  <a:pt x="214" y="176"/>
                  <a:pt x="192" y="176"/>
                </a:cubicBezTo>
                <a:cubicBezTo>
                  <a:pt x="174" y="176"/>
                  <a:pt x="158" y="188"/>
                  <a:pt x="154" y="20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78"/>
                  <a:pt x="96" y="173"/>
                  <a:pt x="96" y="168"/>
                </a:cubicBezTo>
                <a:cubicBezTo>
                  <a:pt x="96" y="158"/>
                  <a:pt x="93" y="149"/>
                  <a:pt x="88" y="141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1" y="106"/>
                  <a:pt x="185" y="112"/>
                  <a:pt x="200" y="112"/>
                </a:cubicBezTo>
                <a:cubicBezTo>
                  <a:pt x="231" y="112"/>
                  <a:pt x="256" y="87"/>
                  <a:pt x="256" y="56"/>
                </a:cubicBezTo>
                <a:cubicBezTo>
                  <a:pt x="256" y="25"/>
                  <a:pt x="231" y="0"/>
                  <a:pt x="200" y="0"/>
                </a:cubicBezTo>
                <a:cubicBezTo>
                  <a:pt x="169" y="0"/>
                  <a:pt x="144" y="25"/>
                  <a:pt x="144" y="56"/>
                </a:cubicBezTo>
                <a:cubicBezTo>
                  <a:pt x="144" y="66"/>
                  <a:pt x="147" y="76"/>
                  <a:pt x="151" y="84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68" y="123"/>
                  <a:pt x="58" y="120"/>
                  <a:pt x="48" y="120"/>
                </a:cubicBezTo>
                <a:cubicBezTo>
                  <a:pt x="22" y="120"/>
                  <a:pt x="0" y="142"/>
                  <a:pt x="0" y="168"/>
                </a:cubicBezTo>
                <a:cubicBezTo>
                  <a:pt x="0" y="194"/>
                  <a:pt x="22" y="216"/>
                  <a:pt x="48" y="216"/>
                </a:cubicBezTo>
                <a:close/>
                <a:moveTo>
                  <a:pt x="192" y="192"/>
                </a:moveTo>
                <a:cubicBezTo>
                  <a:pt x="205" y="192"/>
                  <a:pt x="216" y="203"/>
                  <a:pt x="216" y="216"/>
                </a:cubicBezTo>
                <a:cubicBezTo>
                  <a:pt x="216" y="229"/>
                  <a:pt x="205" y="240"/>
                  <a:pt x="192" y="240"/>
                </a:cubicBezTo>
                <a:cubicBezTo>
                  <a:pt x="179" y="240"/>
                  <a:pt x="168" y="229"/>
                  <a:pt x="168" y="216"/>
                </a:cubicBezTo>
                <a:cubicBezTo>
                  <a:pt x="168" y="203"/>
                  <a:pt x="179" y="192"/>
                  <a:pt x="192" y="192"/>
                </a:cubicBezTo>
                <a:close/>
                <a:moveTo>
                  <a:pt x="200" y="16"/>
                </a:moveTo>
                <a:cubicBezTo>
                  <a:pt x="222" y="16"/>
                  <a:pt x="240" y="34"/>
                  <a:pt x="240" y="56"/>
                </a:cubicBezTo>
                <a:cubicBezTo>
                  <a:pt x="240" y="78"/>
                  <a:pt x="222" y="96"/>
                  <a:pt x="200" y="96"/>
                </a:cubicBezTo>
                <a:cubicBezTo>
                  <a:pt x="178" y="96"/>
                  <a:pt x="160" y="78"/>
                  <a:pt x="160" y="56"/>
                </a:cubicBezTo>
                <a:cubicBezTo>
                  <a:pt x="160" y="34"/>
                  <a:pt x="178" y="16"/>
                  <a:pt x="200" y="16"/>
                </a:cubicBezTo>
                <a:close/>
                <a:moveTo>
                  <a:pt x="48" y="136"/>
                </a:moveTo>
                <a:cubicBezTo>
                  <a:pt x="66" y="136"/>
                  <a:pt x="80" y="150"/>
                  <a:pt x="80" y="168"/>
                </a:cubicBezTo>
                <a:cubicBezTo>
                  <a:pt x="80" y="186"/>
                  <a:pt x="66" y="200"/>
                  <a:pt x="48" y="200"/>
                </a:cubicBezTo>
                <a:cubicBezTo>
                  <a:pt x="30" y="200"/>
                  <a:pt x="16" y="186"/>
                  <a:pt x="16" y="168"/>
                </a:cubicBezTo>
                <a:cubicBezTo>
                  <a:pt x="16" y="150"/>
                  <a:pt x="30" y="136"/>
                  <a:pt x="48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6E257089-67C2-4862-943B-B9484639C2E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4238" y="4427538"/>
            <a:ext cx="796925" cy="703262"/>
          </a:xfrm>
          <a:custGeom>
            <a:avLst/>
            <a:gdLst>
              <a:gd name="T0" fmla="*/ 77491617 w 256"/>
              <a:gd name="T1" fmla="*/ 321662964 h 248"/>
              <a:gd name="T2" fmla="*/ 464959043 w 256"/>
              <a:gd name="T3" fmla="*/ 1745025552 h 248"/>
              <a:gd name="T4" fmla="*/ 774928625 w 256"/>
              <a:gd name="T5" fmla="*/ 1994314917 h 248"/>
              <a:gd name="T6" fmla="*/ 1404561635 w 256"/>
              <a:gd name="T7" fmla="*/ 1801317705 h 248"/>
              <a:gd name="T8" fmla="*/ 2014816292 w 256"/>
              <a:gd name="T9" fmla="*/ 1736983411 h 248"/>
              <a:gd name="T10" fmla="*/ 1404561635 w 256"/>
              <a:gd name="T11" fmla="*/ 1672651952 h 248"/>
              <a:gd name="T12" fmla="*/ 774928625 w 256"/>
              <a:gd name="T13" fmla="*/ 1479651905 h 248"/>
              <a:gd name="T14" fmla="*/ 581198025 w 256"/>
              <a:gd name="T15" fmla="*/ 1318820423 h 248"/>
              <a:gd name="T16" fmla="*/ 581198025 w 256"/>
              <a:gd name="T17" fmla="*/ 1318820423 h 248"/>
              <a:gd name="T18" fmla="*/ 2147483646 w 256"/>
              <a:gd name="T19" fmla="*/ 1206238952 h 248"/>
              <a:gd name="T20" fmla="*/ 2147483646 w 256"/>
              <a:gd name="T21" fmla="*/ 474455141 h 248"/>
              <a:gd name="T22" fmla="*/ 2147483646 w 256"/>
              <a:gd name="T23" fmla="*/ 450328717 h 248"/>
              <a:gd name="T24" fmla="*/ 1937324675 w 256"/>
              <a:gd name="T25" fmla="*/ 0 h 248"/>
              <a:gd name="T26" fmla="*/ 1336754524 w 256"/>
              <a:gd name="T27" fmla="*/ 16084283 h 248"/>
              <a:gd name="T28" fmla="*/ 774928625 w 256"/>
              <a:gd name="T29" fmla="*/ 192997212 h 248"/>
              <a:gd name="T30" fmla="*/ 639317516 w 256"/>
              <a:gd name="T31" fmla="*/ 450328717 h 248"/>
              <a:gd name="T32" fmla="*/ 464959043 w 256"/>
              <a:gd name="T33" fmla="*/ 249289365 h 248"/>
              <a:gd name="T34" fmla="*/ 77491617 w 256"/>
              <a:gd name="T35" fmla="*/ 192997212 h 248"/>
              <a:gd name="T36" fmla="*/ 1704846710 w 256"/>
              <a:gd name="T37" fmla="*/ 1608317658 h 248"/>
              <a:gd name="T38" fmla="*/ 1704846710 w 256"/>
              <a:gd name="T39" fmla="*/ 1865649164 h 248"/>
              <a:gd name="T40" fmla="*/ 1704846710 w 256"/>
              <a:gd name="T41" fmla="*/ 1608317658 h 248"/>
              <a:gd name="T42" fmla="*/ 929914972 w 256"/>
              <a:gd name="T43" fmla="*/ 1736983411 h 248"/>
              <a:gd name="T44" fmla="*/ 619945390 w 256"/>
              <a:gd name="T45" fmla="*/ 1736983411 h 248"/>
              <a:gd name="T46" fmla="*/ 1423933761 w 256"/>
              <a:gd name="T47" fmla="*/ 128665753 h 248"/>
              <a:gd name="T48" fmla="*/ 1985756547 w 256"/>
              <a:gd name="T49" fmla="*/ 450328717 h 248"/>
              <a:gd name="T50" fmla="*/ 1249575287 w 256"/>
              <a:gd name="T51" fmla="*/ 273412953 h 248"/>
              <a:gd name="T52" fmla="*/ 833048116 w 256"/>
              <a:gd name="T53" fmla="*/ 321662964 h 248"/>
              <a:gd name="T54" fmla="*/ 1143020811 w 256"/>
              <a:gd name="T55" fmla="*/ 450328717 h 248"/>
              <a:gd name="T56" fmla="*/ 833048116 w 256"/>
              <a:gd name="T57" fmla="*/ 321662964 h 248"/>
              <a:gd name="T58" fmla="*/ 2092311023 w 256"/>
              <a:gd name="T59" fmla="*/ 578994470 h 248"/>
              <a:gd name="T60" fmla="*/ 2147483646 w 256"/>
              <a:gd name="T61" fmla="*/ 578994470 h 248"/>
              <a:gd name="T62" fmla="*/ 581198025 w 256"/>
              <a:gd name="T63" fmla="*/ 1190154670 h 248"/>
              <a:gd name="T64" fmla="*/ 503703295 w 256"/>
              <a:gd name="T65" fmla="*/ 578994470 h 2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56" h="248">
                <a:moveTo>
                  <a:pt x="0" y="32"/>
                </a:moveTo>
                <a:cubicBezTo>
                  <a:pt x="0" y="36"/>
                  <a:pt x="4" y="40"/>
                  <a:pt x="8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34"/>
                  <a:pt x="63" y="248"/>
                  <a:pt x="80" y="248"/>
                </a:cubicBezTo>
                <a:cubicBezTo>
                  <a:pt x="95" y="248"/>
                  <a:pt x="107" y="238"/>
                  <a:pt x="111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9" y="238"/>
                  <a:pt x="161" y="248"/>
                  <a:pt x="176" y="248"/>
                </a:cubicBezTo>
                <a:cubicBezTo>
                  <a:pt x="194" y="248"/>
                  <a:pt x="208" y="234"/>
                  <a:pt x="208" y="216"/>
                </a:cubicBezTo>
                <a:cubicBezTo>
                  <a:pt x="208" y="198"/>
                  <a:pt x="194" y="184"/>
                  <a:pt x="176" y="184"/>
                </a:cubicBezTo>
                <a:cubicBezTo>
                  <a:pt x="161" y="184"/>
                  <a:pt x="149" y="194"/>
                  <a:pt x="145" y="208"/>
                </a:cubicBezTo>
                <a:cubicBezTo>
                  <a:pt x="111" y="208"/>
                  <a:pt x="111" y="208"/>
                  <a:pt x="111" y="208"/>
                </a:cubicBezTo>
                <a:cubicBezTo>
                  <a:pt x="107" y="194"/>
                  <a:pt x="95" y="184"/>
                  <a:pt x="80" y="184"/>
                </a:cubicBezTo>
                <a:cubicBezTo>
                  <a:pt x="73" y="184"/>
                  <a:pt x="67" y="186"/>
                  <a:pt x="62" y="190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8" y="156"/>
                  <a:pt x="231" y="153"/>
                  <a:pt x="232" y="150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56" y="64"/>
                  <a:pt x="256" y="61"/>
                  <a:pt x="254" y="59"/>
                </a:cubicBezTo>
                <a:cubicBezTo>
                  <a:pt x="253" y="57"/>
                  <a:pt x="251" y="56"/>
                  <a:pt x="248" y="56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08" y="6"/>
                  <a:pt x="208" y="6"/>
                  <a:pt x="208" y="6"/>
                </a:cubicBezTo>
                <a:cubicBezTo>
                  <a:pt x="207" y="2"/>
                  <a:pt x="204" y="0"/>
                  <a:pt x="20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2" y="0"/>
                  <a:pt x="140" y="1"/>
                  <a:pt x="138" y="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6" y="24"/>
                  <a:pt x="73" y="27"/>
                  <a:pt x="72" y="30"/>
                </a:cubicBezTo>
                <a:cubicBezTo>
                  <a:pt x="66" y="56"/>
                  <a:pt x="66" y="56"/>
                  <a:pt x="66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27"/>
                  <a:pt x="44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lose/>
                <a:moveTo>
                  <a:pt x="176" y="200"/>
                </a:moveTo>
                <a:cubicBezTo>
                  <a:pt x="185" y="200"/>
                  <a:pt x="192" y="207"/>
                  <a:pt x="192" y="216"/>
                </a:cubicBezTo>
                <a:cubicBezTo>
                  <a:pt x="192" y="225"/>
                  <a:pt x="185" y="232"/>
                  <a:pt x="176" y="232"/>
                </a:cubicBezTo>
                <a:cubicBezTo>
                  <a:pt x="167" y="232"/>
                  <a:pt x="160" y="225"/>
                  <a:pt x="160" y="216"/>
                </a:cubicBezTo>
                <a:cubicBezTo>
                  <a:pt x="160" y="207"/>
                  <a:pt x="167" y="200"/>
                  <a:pt x="176" y="200"/>
                </a:cubicBezTo>
                <a:close/>
                <a:moveTo>
                  <a:pt x="80" y="200"/>
                </a:moveTo>
                <a:cubicBezTo>
                  <a:pt x="89" y="200"/>
                  <a:pt x="96" y="207"/>
                  <a:pt x="96" y="216"/>
                </a:cubicBezTo>
                <a:cubicBezTo>
                  <a:pt x="96" y="225"/>
                  <a:pt x="89" y="232"/>
                  <a:pt x="80" y="232"/>
                </a:cubicBezTo>
                <a:cubicBezTo>
                  <a:pt x="71" y="232"/>
                  <a:pt x="64" y="225"/>
                  <a:pt x="64" y="216"/>
                </a:cubicBezTo>
                <a:cubicBezTo>
                  <a:pt x="64" y="207"/>
                  <a:pt x="71" y="200"/>
                  <a:pt x="80" y="200"/>
                </a:cubicBezTo>
                <a:close/>
                <a:moveTo>
                  <a:pt x="147" y="16"/>
                </a:moveTo>
                <a:cubicBezTo>
                  <a:pt x="194" y="16"/>
                  <a:pt x="194" y="16"/>
                  <a:pt x="194" y="1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9" y="34"/>
                  <a:pt x="129" y="34"/>
                  <a:pt x="129" y="34"/>
                </a:cubicBezTo>
                <a:lnTo>
                  <a:pt x="147" y="16"/>
                </a:lnTo>
                <a:close/>
                <a:moveTo>
                  <a:pt x="86" y="40"/>
                </a:moveTo>
                <a:cubicBezTo>
                  <a:pt x="114" y="40"/>
                  <a:pt x="114" y="40"/>
                  <a:pt x="114" y="40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82" y="56"/>
                  <a:pt x="82" y="56"/>
                  <a:pt x="82" y="56"/>
                </a:cubicBezTo>
                <a:lnTo>
                  <a:pt x="86" y="40"/>
                </a:lnTo>
                <a:close/>
                <a:moveTo>
                  <a:pt x="216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9" y="148"/>
                  <a:pt x="59" y="148"/>
                  <a:pt x="58" y="148"/>
                </a:cubicBezTo>
                <a:cubicBezTo>
                  <a:pt x="52" y="72"/>
                  <a:pt x="52" y="72"/>
                  <a:pt x="52" y="72"/>
                </a:cubicBezTo>
                <a:lnTo>
                  <a:pt x="216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xmlns="" id="{C3EA3766-FB50-4EA6-8CAB-7C9F039E6974}"/>
              </a:ext>
            </a:extLst>
          </p:cNvPr>
          <p:cNvGrpSpPr>
            <a:grpSpLocks noChangeAspect="1"/>
          </p:cNvGrpSpPr>
          <p:nvPr/>
        </p:nvGrpSpPr>
        <p:grpSpPr>
          <a:xfrm>
            <a:off x="6705543" y="4428018"/>
            <a:ext cx="578168" cy="703280"/>
            <a:chOff x="5454393" y="4787929"/>
            <a:chExt cx="289084" cy="351640"/>
          </a:xfrm>
          <a:solidFill>
            <a:schemeClr val="accent3"/>
          </a:solidFill>
        </p:grpSpPr>
        <p:sp>
          <p:nvSpPr>
            <p:cNvPr id="17" name="Freeform 108">
              <a:extLst>
                <a:ext uri="{FF2B5EF4-FFF2-40B4-BE49-F238E27FC236}">
                  <a16:creationId xmlns:a16="http://schemas.microsoft.com/office/drawing/2014/main" xmlns="" id="{F831C26B-3233-4534-BB19-6E2E46D8D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4393" y="4787929"/>
              <a:ext cx="289084" cy="351640"/>
            </a:xfrm>
            <a:custGeom>
              <a:avLst/>
              <a:gdLst>
                <a:gd name="T0" fmla="*/ 145 w 192"/>
                <a:gd name="T1" fmla="*/ 24 h 256"/>
                <a:gd name="T2" fmla="*/ 135 w 192"/>
                <a:gd name="T3" fmla="*/ 4 h 256"/>
                <a:gd name="T4" fmla="*/ 128 w 192"/>
                <a:gd name="T5" fmla="*/ 0 h 256"/>
                <a:gd name="T6" fmla="*/ 64 w 192"/>
                <a:gd name="T7" fmla="*/ 0 h 256"/>
                <a:gd name="T8" fmla="*/ 57 w 192"/>
                <a:gd name="T9" fmla="*/ 4 h 256"/>
                <a:gd name="T10" fmla="*/ 47 w 192"/>
                <a:gd name="T11" fmla="*/ 24 h 256"/>
                <a:gd name="T12" fmla="*/ 8 w 192"/>
                <a:gd name="T13" fmla="*/ 24 h 256"/>
                <a:gd name="T14" fmla="*/ 0 w 192"/>
                <a:gd name="T15" fmla="*/ 32 h 256"/>
                <a:gd name="T16" fmla="*/ 0 w 192"/>
                <a:gd name="T17" fmla="*/ 248 h 256"/>
                <a:gd name="T18" fmla="*/ 8 w 192"/>
                <a:gd name="T19" fmla="*/ 256 h 256"/>
                <a:gd name="T20" fmla="*/ 184 w 192"/>
                <a:gd name="T21" fmla="*/ 256 h 256"/>
                <a:gd name="T22" fmla="*/ 192 w 192"/>
                <a:gd name="T23" fmla="*/ 248 h 256"/>
                <a:gd name="T24" fmla="*/ 192 w 192"/>
                <a:gd name="T25" fmla="*/ 32 h 256"/>
                <a:gd name="T26" fmla="*/ 184 w 192"/>
                <a:gd name="T27" fmla="*/ 24 h 256"/>
                <a:gd name="T28" fmla="*/ 145 w 192"/>
                <a:gd name="T29" fmla="*/ 24 h 256"/>
                <a:gd name="T30" fmla="*/ 69 w 192"/>
                <a:gd name="T31" fmla="*/ 16 h 256"/>
                <a:gd name="T32" fmla="*/ 123 w 192"/>
                <a:gd name="T33" fmla="*/ 16 h 256"/>
                <a:gd name="T34" fmla="*/ 139 w 192"/>
                <a:gd name="T35" fmla="*/ 48 h 256"/>
                <a:gd name="T36" fmla="*/ 53 w 192"/>
                <a:gd name="T37" fmla="*/ 48 h 256"/>
                <a:gd name="T38" fmla="*/ 69 w 192"/>
                <a:gd name="T39" fmla="*/ 16 h 256"/>
                <a:gd name="T40" fmla="*/ 176 w 192"/>
                <a:gd name="T41" fmla="*/ 240 h 256"/>
                <a:gd name="T42" fmla="*/ 16 w 192"/>
                <a:gd name="T43" fmla="*/ 240 h 256"/>
                <a:gd name="T44" fmla="*/ 16 w 192"/>
                <a:gd name="T45" fmla="*/ 40 h 256"/>
                <a:gd name="T46" fmla="*/ 39 w 192"/>
                <a:gd name="T47" fmla="*/ 40 h 256"/>
                <a:gd name="T48" fmla="*/ 33 w 192"/>
                <a:gd name="T49" fmla="*/ 52 h 256"/>
                <a:gd name="T50" fmla="*/ 33 w 192"/>
                <a:gd name="T51" fmla="*/ 60 h 256"/>
                <a:gd name="T52" fmla="*/ 40 w 192"/>
                <a:gd name="T53" fmla="*/ 64 h 256"/>
                <a:gd name="T54" fmla="*/ 152 w 192"/>
                <a:gd name="T55" fmla="*/ 64 h 256"/>
                <a:gd name="T56" fmla="*/ 152 w 192"/>
                <a:gd name="T57" fmla="*/ 64 h 256"/>
                <a:gd name="T58" fmla="*/ 160 w 192"/>
                <a:gd name="T59" fmla="*/ 56 h 256"/>
                <a:gd name="T60" fmla="*/ 159 w 192"/>
                <a:gd name="T61" fmla="*/ 51 h 256"/>
                <a:gd name="T62" fmla="*/ 153 w 192"/>
                <a:gd name="T63" fmla="*/ 40 h 256"/>
                <a:gd name="T64" fmla="*/ 176 w 192"/>
                <a:gd name="T65" fmla="*/ 40 h 256"/>
                <a:gd name="T66" fmla="*/ 176 w 192"/>
                <a:gd name="T67" fmla="*/ 2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256">
                  <a:moveTo>
                    <a:pt x="145" y="24"/>
                  </a:moveTo>
                  <a:cubicBezTo>
                    <a:pt x="135" y="4"/>
                    <a:pt x="135" y="4"/>
                    <a:pt x="135" y="4"/>
                  </a:cubicBezTo>
                  <a:cubicBezTo>
                    <a:pt x="134" y="2"/>
                    <a:pt x="131" y="0"/>
                    <a:pt x="12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58" y="2"/>
                    <a:pt x="57" y="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28"/>
                    <a:pt x="188" y="24"/>
                    <a:pt x="184" y="24"/>
                  </a:cubicBezTo>
                  <a:lnTo>
                    <a:pt x="145" y="24"/>
                  </a:lnTo>
                  <a:close/>
                  <a:moveTo>
                    <a:pt x="69" y="1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53" y="48"/>
                    <a:pt x="53" y="48"/>
                    <a:pt x="53" y="48"/>
                  </a:cubicBezTo>
                  <a:lnTo>
                    <a:pt x="69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5"/>
                    <a:pt x="32" y="58"/>
                    <a:pt x="33" y="60"/>
                  </a:cubicBezTo>
                  <a:cubicBezTo>
                    <a:pt x="35" y="63"/>
                    <a:pt x="37" y="64"/>
                    <a:pt x="40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64"/>
                    <a:pt x="160" y="60"/>
                    <a:pt x="160" y="56"/>
                  </a:cubicBezTo>
                  <a:cubicBezTo>
                    <a:pt x="160" y="54"/>
                    <a:pt x="160" y="53"/>
                    <a:pt x="159" y="5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76" y="40"/>
                    <a:pt x="176" y="40"/>
                    <a:pt x="176" y="40"/>
                  </a:cubicBezTo>
                  <a:lnTo>
                    <a:pt x="176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09">
              <a:extLst>
                <a:ext uri="{FF2B5EF4-FFF2-40B4-BE49-F238E27FC236}">
                  <a16:creationId xmlns:a16="http://schemas.microsoft.com/office/drawing/2014/main" xmlns="" id="{0A419D6C-D36E-4700-BBAC-60ACDEB0C5F7}"/>
                </a:ext>
              </a:extLst>
            </p:cNvPr>
            <p:cNvSpPr/>
            <p:nvPr/>
          </p:nvSpPr>
          <p:spPr bwMode="auto">
            <a:xfrm>
              <a:off x="5563157" y="4908193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10">
              <a:extLst>
                <a:ext uri="{FF2B5EF4-FFF2-40B4-BE49-F238E27FC236}">
                  <a16:creationId xmlns:a16="http://schemas.microsoft.com/office/drawing/2014/main" xmlns="" id="{7B679677-15DF-44DE-A193-4E0F4A63A22F}"/>
                </a:ext>
              </a:extLst>
            </p:cNvPr>
            <p:cNvSpPr/>
            <p:nvPr/>
          </p:nvSpPr>
          <p:spPr bwMode="auto">
            <a:xfrm>
              <a:off x="5563157" y="4963096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公众号：陈西设计之家。微信搜索即可">
              <a:extLst>
                <a:ext uri="{FF2B5EF4-FFF2-40B4-BE49-F238E27FC236}">
                  <a16:creationId xmlns:a16="http://schemas.microsoft.com/office/drawing/2014/main" xmlns="" id="{4F50F237-409D-4725-A1BE-FA6FFE26A25F}"/>
                </a:ext>
              </a:extLst>
            </p:cNvPr>
            <p:cNvSpPr/>
            <p:nvPr/>
          </p:nvSpPr>
          <p:spPr bwMode="auto">
            <a:xfrm>
              <a:off x="5563157" y="5017999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12">
              <a:extLst>
                <a:ext uri="{FF2B5EF4-FFF2-40B4-BE49-F238E27FC236}">
                  <a16:creationId xmlns:a16="http://schemas.microsoft.com/office/drawing/2014/main" xmlns="" id="{F32CD8DF-37F6-40C2-A0FB-E06FCABAE46E}"/>
                </a:ext>
              </a:extLst>
            </p:cNvPr>
            <p:cNvSpPr/>
            <p:nvPr/>
          </p:nvSpPr>
          <p:spPr bwMode="auto">
            <a:xfrm>
              <a:off x="5563157" y="5072902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13">
              <a:extLst>
                <a:ext uri="{FF2B5EF4-FFF2-40B4-BE49-F238E27FC236}">
                  <a16:creationId xmlns:a16="http://schemas.microsoft.com/office/drawing/2014/main" xmlns="" id="{D48975D7-D8E2-4EF6-9338-20E6A41DDAA7}"/>
                </a:ext>
              </a:extLst>
            </p:cNvPr>
            <p:cNvSpPr/>
            <p:nvPr/>
          </p:nvSpPr>
          <p:spPr bwMode="auto">
            <a:xfrm>
              <a:off x="5503050" y="4908193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14">
              <a:extLst>
                <a:ext uri="{FF2B5EF4-FFF2-40B4-BE49-F238E27FC236}">
                  <a16:creationId xmlns:a16="http://schemas.microsoft.com/office/drawing/2014/main" xmlns="" id="{675EB37C-CC61-4D7F-86DE-84DF634BD1D2}"/>
                </a:ext>
              </a:extLst>
            </p:cNvPr>
            <p:cNvSpPr/>
            <p:nvPr/>
          </p:nvSpPr>
          <p:spPr bwMode="auto">
            <a:xfrm>
              <a:off x="5503050" y="4963096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15">
              <a:extLst>
                <a:ext uri="{FF2B5EF4-FFF2-40B4-BE49-F238E27FC236}">
                  <a16:creationId xmlns:a16="http://schemas.microsoft.com/office/drawing/2014/main" xmlns="" id="{33D0CFB9-1B2E-44A6-A741-491F8AB036DE}"/>
                </a:ext>
              </a:extLst>
            </p:cNvPr>
            <p:cNvSpPr/>
            <p:nvPr/>
          </p:nvSpPr>
          <p:spPr bwMode="auto">
            <a:xfrm>
              <a:off x="5503050" y="5017999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116">
              <a:extLst>
                <a:ext uri="{FF2B5EF4-FFF2-40B4-BE49-F238E27FC236}">
                  <a16:creationId xmlns:a16="http://schemas.microsoft.com/office/drawing/2014/main" xmlns="" id="{610262B7-81B0-488B-8611-B43B72EFAFE6}"/>
                </a:ext>
              </a:extLst>
            </p:cNvPr>
            <p:cNvSpPr/>
            <p:nvPr/>
          </p:nvSpPr>
          <p:spPr bwMode="auto">
            <a:xfrm>
              <a:off x="5503050" y="5072902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9EE2794F-F477-464F-BBA2-2186E3475423}"/>
              </a:ext>
            </a:extLst>
          </p:cNvPr>
          <p:cNvSpPr txBox="1"/>
          <p:nvPr/>
        </p:nvSpPr>
        <p:spPr>
          <a:xfrm>
            <a:off x="2646336" y="20651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AA972D45-C01E-4C5E-BB86-3510AF9804B1}"/>
              </a:ext>
            </a:extLst>
          </p:cNvPr>
          <p:cNvSpPr txBox="1"/>
          <p:nvPr/>
        </p:nvSpPr>
        <p:spPr>
          <a:xfrm>
            <a:off x="2272384" y="2489876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:a16="http://schemas.microsoft.com/office/drawing/2014/main" xmlns="" id="{2831ACEB-A5AA-4341-AE0E-A89B18EEBD6A}"/>
              </a:ext>
            </a:extLst>
          </p:cNvPr>
          <p:cNvSpPr txBox="1"/>
          <p:nvPr/>
        </p:nvSpPr>
        <p:spPr>
          <a:xfrm>
            <a:off x="1808400" y="44264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xmlns="" id="{2C27DB72-4F42-4BF6-9FE1-A81C9011F7ED}"/>
              </a:ext>
            </a:extLst>
          </p:cNvPr>
          <p:cNvSpPr txBox="1"/>
          <p:nvPr/>
        </p:nvSpPr>
        <p:spPr>
          <a:xfrm>
            <a:off x="1434448" y="4851202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:a16="http://schemas.microsoft.com/office/drawing/2014/main" xmlns="" id="{ED364CA1-D870-4DE1-AEC2-0481F1479874}"/>
              </a:ext>
            </a:extLst>
          </p:cNvPr>
          <p:cNvSpPr txBox="1"/>
          <p:nvPr/>
        </p:nvSpPr>
        <p:spPr>
          <a:xfrm>
            <a:off x="8581293" y="428828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:a16="http://schemas.microsoft.com/office/drawing/2014/main" xmlns="" id="{2BF9C70D-CA67-4473-A194-2D321B5F8E4A}"/>
              </a:ext>
            </a:extLst>
          </p:cNvPr>
          <p:cNvSpPr txBox="1"/>
          <p:nvPr/>
        </p:nvSpPr>
        <p:spPr>
          <a:xfrm>
            <a:off x="8581293" y="4712992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3445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:a16="http://schemas.microsoft.com/office/drawing/2014/main" xmlns="" id="{AC21BCC6-8633-471F-B89D-CB4D98208345}"/>
              </a:ext>
            </a:extLst>
          </p:cNvPr>
          <p:cNvGrpSpPr/>
          <p:nvPr/>
        </p:nvGrpSpPr>
        <p:grpSpPr>
          <a:xfrm>
            <a:off x="3998102" y="1734969"/>
            <a:ext cx="4195796" cy="4196921"/>
            <a:chOff x="3997938" y="1422361"/>
            <a:chExt cx="4195796" cy="419692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2EACEF45-4652-47AC-9CAC-57AFACC3E379}"/>
                </a:ext>
              </a:extLst>
            </p:cNvPr>
            <p:cNvSpPr/>
            <p:nvPr/>
          </p:nvSpPr>
          <p:spPr bwMode="auto">
            <a:xfrm rot="18900000">
              <a:off x="5224127" y="3873943"/>
              <a:ext cx="1745338" cy="1745339"/>
            </a:xfrm>
            <a:custGeom>
              <a:avLst/>
              <a:gdLst>
                <a:gd name="T0" fmla="*/ 327 w 327"/>
                <a:gd name="T1" fmla="*/ 327 h 327"/>
                <a:gd name="T2" fmla="*/ 327 w 327"/>
                <a:gd name="T3" fmla="*/ 216 h 327"/>
                <a:gd name="T4" fmla="*/ 110 w 327"/>
                <a:gd name="T5" fmla="*/ 0 h 327"/>
                <a:gd name="T6" fmla="*/ 0 w 327"/>
                <a:gd name="T7" fmla="*/ 0 h 327"/>
                <a:gd name="T8" fmla="*/ 327 w 327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327" y="327"/>
                  </a:moveTo>
                  <a:cubicBezTo>
                    <a:pt x="327" y="216"/>
                    <a:pt x="327" y="216"/>
                    <a:pt x="327" y="216"/>
                  </a:cubicBezTo>
                  <a:cubicBezTo>
                    <a:pt x="208" y="216"/>
                    <a:pt x="110" y="119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0"/>
                    <a:pt x="147" y="327"/>
                    <a:pt x="327" y="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8" name="Group 18">
              <a:extLst>
                <a:ext uri="{FF2B5EF4-FFF2-40B4-BE49-F238E27FC236}">
                  <a16:creationId xmlns:a16="http://schemas.microsoft.com/office/drawing/2014/main" xmlns="" id="{25E8F187-D648-4801-A672-FFE859A7938D}"/>
                </a:ext>
              </a:extLst>
            </p:cNvPr>
            <p:cNvGrpSpPr/>
            <p:nvPr/>
          </p:nvGrpSpPr>
          <p:grpSpPr>
            <a:xfrm>
              <a:off x="6450645" y="2648550"/>
              <a:ext cx="1743089" cy="2656383"/>
              <a:chOff x="6450645" y="2648550"/>
              <a:chExt cx="1743089" cy="2656383"/>
            </a:xfrm>
          </p:grpSpPr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xmlns="" id="{0D6E0583-1C8C-4D85-91C4-5181F48C6F59}"/>
                  </a:ext>
                </a:extLst>
              </p:cNvPr>
              <p:cNvSpPr/>
              <p:nvPr/>
            </p:nvSpPr>
            <p:spPr bwMode="auto">
              <a:xfrm rot="18900000">
                <a:off x="6626491" y="4115134"/>
                <a:ext cx="645505" cy="1189799"/>
              </a:xfrm>
              <a:custGeom>
                <a:avLst/>
                <a:gdLst>
                  <a:gd name="T0" fmla="*/ 0 w 287"/>
                  <a:gd name="T1" fmla="*/ 266 h 529"/>
                  <a:gd name="T2" fmla="*/ 287 w 287"/>
                  <a:gd name="T3" fmla="*/ 529 h 529"/>
                  <a:gd name="T4" fmla="*/ 287 w 287"/>
                  <a:gd name="T5" fmla="*/ 266 h 529"/>
                  <a:gd name="T6" fmla="*/ 287 w 287"/>
                  <a:gd name="T7" fmla="*/ 0 h 529"/>
                  <a:gd name="T8" fmla="*/ 0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0" y="266"/>
                    </a:moveTo>
                    <a:lnTo>
                      <a:pt x="287" y="529"/>
                    </a:lnTo>
                    <a:lnTo>
                      <a:pt x="287" y="266"/>
                    </a:lnTo>
                    <a:lnTo>
                      <a:pt x="287" y="0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45720" rIns="91440" bIns="4572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03</a:t>
                </a:r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xmlns="" id="{1472DF41-D673-4817-82F7-9939A9FA7E1C}"/>
                  </a:ext>
                </a:extLst>
              </p:cNvPr>
              <p:cNvSpPr/>
              <p:nvPr/>
            </p:nvSpPr>
            <p:spPr bwMode="auto">
              <a:xfrm rot="18900000">
                <a:off x="6450645" y="2648550"/>
                <a:ext cx="1743089" cy="1745339"/>
              </a:xfrm>
              <a:custGeom>
                <a:avLst/>
                <a:gdLst>
                  <a:gd name="T0" fmla="*/ 327 w 327"/>
                  <a:gd name="T1" fmla="*/ 0 h 327"/>
                  <a:gd name="T2" fmla="*/ 217 w 327"/>
                  <a:gd name="T3" fmla="*/ 0 h 327"/>
                  <a:gd name="T4" fmla="*/ 0 w 327"/>
                  <a:gd name="T5" fmla="*/ 216 h 327"/>
                  <a:gd name="T6" fmla="*/ 0 w 327"/>
                  <a:gd name="T7" fmla="*/ 327 h 327"/>
                  <a:gd name="T8" fmla="*/ 327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327" y="0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119"/>
                      <a:pt x="120" y="216"/>
                      <a:pt x="0" y="216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80" y="327"/>
                      <a:pt x="327" y="180"/>
                      <a:pt x="32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</p:grp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A88DC951-FBE1-46E2-96C0-FE0FA9AEDDC8}"/>
                </a:ext>
              </a:extLst>
            </p:cNvPr>
            <p:cNvSpPr/>
            <p:nvPr/>
          </p:nvSpPr>
          <p:spPr bwMode="auto">
            <a:xfrm rot="18900000">
              <a:off x="5224456" y="1422361"/>
              <a:ext cx="1743089" cy="1745339"/>
            </a:xfrm>
            <a:custGeom>
              <a:avLst/>
              <a:gdLst>
                <a:gd name="T0" fmla="*/ 0 w 327"/>
                <a:gd name="T1" fmla="*/ 0 h 327"/>
                <a:gd name="T2" fmla="*/ 0 w 327"/>
                <a:gd name="T3" fmla="*/ 110 h 327"/>
                <a:gd name="T4" fmla="*/ 217 w 327"/>
                <a:gd name="T5" fmla="*/ 327 h 327"/>
                <a:gd name="T6" fmla="*/ 327 w 327"/>
                <a:gd name="T7" fmla="*/ 327 h 327"/>
                <a:gd name="T8" fmla="*/ 0 w 327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120" y="110"/>
                    <a:pt x="217" y="207"/>
                    <a:pt x="217" y="327"/>
                  </a:cubicBezTo>
                  <a:cubicBezTo>
                    <a:pt x="327" y="327"/>
                    <a:pt x="327" y="327"/>
                    <a:pt x="327" y="327"/>
                  </a:cubicBezTo>
                  <a:cubicBezTo>
                    <a:pt x="327" y="146"/>
                    <a:pt x="180" y="0"/>
                    <a:pt x="0" y="0"/>
                  </a:cubicBezTo>
                </a:path>
              </a:pathLst>
            </a:custGeom>
            <a:solidFill>
              <a:srgbClr val="009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12" name="Group 17">
              <a:extLst>
                <a:ext uri="{FF2B5EF4-FFF2-40B4-BE49-F238E27FC236}">
                  <a16:creationId xmlns:a16="http://schemas.microsoft.com/office/drawing/2014/main" xmlns="" id="{9C94BD4E-D05A-4391-86D2-9CB904470A6F}"/>
                </a:ext>
              </a:extLst>
            </p:cNvPr>
            <p:cNvGrpSpPr/>
            <p:nvPr/>
          </p:nvGrpSpPr>
          <p:grpSpPr>
            <a:xfrm>
              <a:off x="5224456" y="1422361"/>
              <a:ext cx="2658110" cy="1745339"/>
              <a:chOff x="5224456" y="1422361"/>
              <a:chExt cx="2658110" cy="1745339"/>
            </a:xfrm>
          </p:grpSpPr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xmlns="" id="{D66A2A99-1734-4D2D-8205-DCCF074835D3}"/>
                  </a:ext>
                </a:extLst>
              </p:cNvPr>
              <p:cNvSpPr/>
              <p:nvPr/>
            </p:nvSpPr>
            <p:spPr bwMode="auto">
              <a:xfrm rot="18900000">
                <a:off x="6695016" y="2342839"/>
                <a:ext cx="1187550" cy="645505"/>
              </a:xfrm>
              <a:custGeom>
                <a:avLst/>
                <a:gdLst>
                  <a:gd name="T0" fmla="*/ 263 w 528"/>
                  <a:gd name="T1" fmla="*/ 287 h 287"/>
                  <a:gd name="T2" fmla="*/ 528 w 528"/>
                  <a:gd name="T3" fmla="*/ 0 h 287"/>
                  <a:gd name="T4" fmla="*/ 263 w 528"/>
                  <a:gd name="T5" fmla="*/ 0 h 287"/>
                  <a:gd name="T6" fmla="*/ 0 w 528"/>
                  <a:gd name="T7" fmla="*/ 0 h 287"/>
                  <a:gd name="T8" fmla="*/ 263 w 528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87">
                    <a:moveTo>
                      <a:pt x="263" y="287"/>
                    </a:moveTo>
                    <a:lnTo>
                      <a:pt x="528" y="0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263" y="28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18288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02</a:t>
                </a:r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xmlns="" id="{30E34BA0-21DE-414D-A631-12C6A20BEAC6}"/>
                  </a:ext>
                </a:extLst>
              </p:cNvPr>
              <p:cNvSpPr/>
              <p:nvPr/>
            </p:nvSpPr>
            <p:spPr bwMode="auto">
              <a:xfrm rot="18900000">
                <a:off x="5224456" y="1422361"/>
                <a:ext cx="1743089" cy="1745339"/>
              </a:xfrm>
              <a:custGeom>
                <a:avLst/>
                <a:gdLst>
                  <a:gd name="T0" fmla="*/ 0 w 327"/>
                  <a:gd name="T1" fmla="*/ 0 h 327"/>
                  <a:gd name="T2" fmla="*/ 0 w 327"/>
                  <a:gd name="T3" fmla="*/ 110 h 327"/>
                  <a:gd name="T4" fmla="*/ 217 w 327"/>
                  <a:gd name="T5" fmla="*/ 327 h 327"/>
                  <a:gd name="T6" fmla="*/ 327 w 327"/>
                  <a:gd name="T7" fmla="*/ 327 h 327"/>
                  <a:gd name="T8" fmla="*/ 0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120" y="110"/>
                      <a:pt x="217" y="207"/>
                      <a:pt x="217" y="327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146"/>
                      <a:pt x="18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</p:grpSp>
        <p:grpSp>
          <p:nvGrpSpPr>
            <p:cNvPr id="13" name="Group 16">
              <a:extLst>
                <a:ext uri="{FF2B5EF4-FFF2-40B4-BE49-F238E27FC236}">
                  <a16:creationId xmlns:a16="http://schemas.microsoft.com/office/drawing/2014/main" xmlns="" id="{A985A704-A1F5-4981-804F-0474D37CE338}"/>
                </a:ext>
              </a:extLst>
            </p:cNvPr>
            <p:cNvGrpSpPr/>
            <p:nvPr/>
          </p:nvGrpSpPr>
          <p:grpSpPr>
            <a:xfrm>
              <a:off x="3997938" y="1734324"/>
              <a:ext cx="1745338" cy="2658769"/>
              <a:chOff x="3997938" y="1734324"/>
              <a:chExt cx="1745338" cy="2658769"/>
            </a:xfrm>
          </p:grpSpPr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xmlns="" id="{E22BE2E1-A522-4323-86D3-F5358FEC9BD3}"/>
                  </a:ext>
                </a:extLst>
              </p:cNvPr>
              <p:cNvSpPr/>
              <p:nvPr/>
            </p:nvSpPr>
            <p:spPr bwMode="auto">
              <a:xfrm rot="18900000">
                <a:off x="3997938" y="2647754"/>
                <a:ext cx="1745338" cy="1745339"/>
              </a:xfrm>
              <a:custGeom>
                <a:avLst/>
                <a:gdLst>
                  <a:gd name="T0" fmla="*/ 0 w 327"/>
                  <a:gd name="T1" fmla="*/ 327 h 327"/>
                  <a:gd name="T2" fmla="*/ 110 w 327"/>
                  <a:gd name="T3" fmla="*/ 327 h 327"/>
                  <a:gd name="T4" fmla="*/ 327 w 327"/>
                  <a:gd name="T5" fmla="*/ 110 h 327"/>
                  <a:gd name="T6" fmla="*/ 327 w 327"/>
                  <a:gd name="T7" fmla="*/ 0 h 327"/>
                  <a:gd name="T8" fmla="*/ 0 w 327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327"/>
                    </a:moveTo>
                    <a:cubicBezTo>
                      <a:pt x="110" y="327"/>
                      <a:pt x="110" y="327"/>
                      <a:pt x="110" y="327"/>
                    </a:cubicBezTo>
                    <a:cubicBezTo>
                      <a:pt x="110" y="207"/>
                      <a:pt x="208" y="110"/>
                      <a:pt x="327" y="11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147" y="0"/>
                      <a:pt x="0" y="146"/>
                      <a:pt x="0" y="32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8A65C2C1-7D2B-4564-A5F9-2254447DA3A6}"/>
                  </a:ext>
                </a:extLst>
              </p:cNvPr>
              <p:cNvSpPr/>
              <p:nvPr/>
            </p:nvSpPr>
            <p:spPr bwMode="auto">
              <a:xfrm rot="18900000">
                <a:off x="4916824" y="1734324"/>
                <a:ext cx="645505" cy="1189799"/>
              </a:xfrm>
              <a:custGeom>
                <a:avLst/>
                <a:gdLst>
                  <a:gd name="T0" fmla="*/ 287 w 287"/>
                  <a:gd name="T1" fmla="*/ 266 h 529"/>
                  <a:gd name="T2" fmla="*/ 0 w 287"/>
                  <a:gd name="T3" fmla="*/ 0 h 529"/>
                  <a:gd name="T4" fmla="*/ 0 w 287"/>
                  <a:gd name="T5" fmla="*/ 266 h 529"/>
                  <a:gd name="T6" fmla="*/ 0 w 287"/>
                  <a:gd name="T7" fmla="*/ 529 h 529"/>
                  <a:gd name="T8" fmla="*/ 287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287" y="266"/>
                    </a:moveTo>
                    <a:lnTo>
                      <a:pt x="0" y="0"/>
                    </a:lnTo>
                    <a:lnTo>
                      <a:pt x="0" y="266"/>
                    </a:lnTo>
                    <a:lnTo>
                      <a:pt x="0" y="529"/>
                    </a:lnTo>
                    <a:lnTo>
                      <a:pt x="287" y="2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182880" bIns="4572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01</a:t>
                </a:r>
              </a:p>
            </p:txBody>
          </p:sp>
        </p:grpSp>
        <p:sp>
          <p:nvSpPr>
            <p:cNvPr id="16" name="公众号：陈西设计之家。微信搜索即可">
              <a:extLst>
                <a:ext uri="{FF2B5EF4-FFF2-40B4-BE49-F238E27FC236}">
                  <a16:creationId xmlns:a16="http://schemas.microsoft.com/office/drawing/2014/main" xmlns="" id="{E1E21C7E-925E-4748-A971-5E303AFDCB39}"/>
                </a:ext>
              </a:extLst>
            </p:cNvPr>
            <p:cNvSpPr/>
            <p:nvPr/>
          </p:nvSpPr>
          <p:spPr bwMode="auto">
            <a:xfrm rot="18900000">
              <a:off x="4313876" y="4051709"/>
              <a:ext cx="1189799" cy="645505"/>
            </a:xfrm>
            <a:custGeom>
              <a:avLst/>
              <a:gdLst>
                <a:gd name="T0" fmla="*/ 264 w 529"/>
                <a:gd name="T1" fmla="*/ 0 h 287"/>
                <a:gd name="T2" fmla="*/ 0 w 529"/>
                <a:gd name="T3" fmla="*/ 287 h 287"/>
                <a:gd name="T4" fmla="*/ 264 w 529"/>
                <a:gd name="T5" fmla="*/ 287 h 287"/>
                <a:gd name="T6" fmla="*/ 529 w 529"/>
                <a:gd name="T7" fmla="*/ 287 h 287"/>
                <a:gd name="T8" fmla="*/ 264 w 529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87">
                  <a:moveTo>
                    <a:pt x="264" y="0"/>
                  </a:moveTo>
                  <a:lnTo>
                    <a:pt x="0" y="287"/>
                  </a:lnTo>
                  <a:lnTo>
                    <a:pt x="264" y="287"/>
                  </a:lnTo>
                  <a:lnTo>
                    <a:pt x="529" y="287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182880" rIns="91440" bIns="45720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04</a:t>
              </a: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16CB9FEC-FA21-486B-A925-A0A11C71979B}"/>
              </a:ext>
            </a:extLst>
          </p:cNvPr>
          <p:cNvSpPr txBox="1"/>
          <p:nvPr/>
        </p:nvSpPr>
        <p:spPr>
          <a:xfrm>
            <a:off x="8111730" y="206358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F443D1A6-32D5-4653-A526-AAD6B0196482}"/>
              </a:ext>
            </a:extLst>
          </p:cNvPr>
          <p:cNvSpPr txBox="1"/>
          <p:nvPr/>
        </p:nvSpPr>
        <p:spPr>
          <a:xfrm>
            <a:off x="8111730" y="2590948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861EE5B3-7C38-4E55-9C9D-5A11BD60510F}"/>
              </a:ext>
            </a:extLst>
          </p:cNvPr>
          <p:cNvSpPr txBox="1"/>
          <p:nvPr/>
        </p:nvSpPr>
        <p:spPr>
          <a:xfrm>
            <a:off x="8111730" y="437376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57">
            <a:extLst>
              <a:ext uri="{FF2B5EF4-FFF2-40B4-BE49-F238E27FC236}">
                <a16:creationId xmlns:a16="http://schemas.microsoft.com/office/drawing/2014/main" xmlns="" id="{B511C879-595B-4C9C-82B6-528CB2DB8BF2}"/>
              </a:ext>
            </a:extLst>
          </p:cNvPr>
          <p:cNvSpPr txBox="1"/>
          <p:nvPr/>
        </p:nvSpPr>
        <p:spPr>
          <a:xfrm>
            <a:off x="8111730" y="4901122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1" name="TextBox 60">
            <a:extLst>
              <a:ext uri="{FF2B5EF4-FFF2-40B4-BE49-F238E27FC236}">
                <a16:creationId xmlns:a16="http://schemas.microsoft.com/office/drawing/2014/main" xmlns="" id="{F100F1E6-D890-453A-990F-64A037F79061}"/>
              </a:ext>
            </a:extLst>
          </p:cNvPr>
          <p:cNvSpPr txBox="1"/>
          <p:nvPr/>
        </p:nvSpPr>
        <p:spPr>
          <a:xfrm>
            <a:off x="2342408" y="206358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:a16="http://schemas.microsoft.com/office/drawing/2014/main" xmlns="" id="{70552EB6-0947-46B3-8D7C-10BBED458C60}"/>
              </a:ext>
            </a:extLst>
          </p:cNvPr>
          <p:cNvSpPr txBox="1"/>
          <p:nvPr/>
        </p:nvSpPr>
        <p:spPr>
          <a:xfrm>
            <a:off x="1599265" y="2590948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xmlns="" id="{5888AEFD-7B59-4690-B7A3-EE263C5721A2}"/>
              </a:ext>
            </a:extLst>
          </p:cNvPr>
          <p:cNvSpPr txBox="1"/>
          <p:nvPr/>
        </p:nvSpPr>
        <p:spPr>
          <a:xfrm>
            <a:off x="2342408" y="437376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:a16="http://schemas.microsoft.com/office/drawing/2014/main" xmlns="" id="{ACC80E09-4951-4F27-9920-ED4D2F388CCB}"/>
              </a:ext>
            </a:extLst>
          </p:cNvPr>
          <p:cNvSpPr txBox="1"/>
          <p:nvPr/>
        </p:nvSpPr>
        <p:spPr>
          <a:xfrm>
            <a:off x="1599265" y="4901122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274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36" name="Group 16">
            <a:extLst>
              <a:ext uri="{FF2B5EF4-FFF2-40B4-BE49-F238E27FC236}">
                <a16:creationId xmlns:a16="http://schemas.microsoft.com/office/drawing/2014/main" xmlns="" id="{BB3BB1B2-883C-48BA-B802-0689D79C3660}"/>
              </a:ext>
            </a:extLst>
          </p:cNvPr>
          <p:cNvGrpSpPr/>
          <p:nvPr/>
        </p:nvGrpSpPr>
        <p:grpSpPr>
          <a:xfrm>
            <a:off x="4083413" y="1990168"/>
            <a:ext cx="2067411" cy="1849561"/>
            <a:chOff x="4083413" y="2133600"/>
            <a:chExt cx="2067411" cy="1849561"/>
          </a:xfrm>
        </p:grpSpPr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xmlns="" id="{F04CC024-5BCF-4804-B0E7-F375F3924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3413" y="2133600"/>
              <a:ext cx="1855332" cy="184956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xmlns="" id="{3844A62F-CCC3-4942-AE8C-DF3B2E974A42}"/>
                </a:ext>
              </a:extLst>
            </p:cNvPr>
            <p:cNvSpPr/>
            <p:nvPr/>
          </p:nvSpPr>
          <p:spPr bwMode="auto">
            <a:xfrm>
              <a:off x="5896906" y="2882370"/>
              <a:ext cx="253918" cy="352022"/>
            </a:xfrm>
            <a:custGeom>
              <a:avLst/>
              <a:gdLst>
                <a:gd name="T0" fmla="*/ 0 w 176"/>
                <a:gd name="T1" fmla="*/ 0 h 244"/>
                <a:gd name="T2" fmla="*/ 176 w 176"/>
                <a:gd name="T3" fmla="*/ 122 h 244"/>
                <a:gd name="T4" fmla="*/ 0 w 176"/>
                <a:gd name="T5" fmla="*/ 244 h 244"/>
                <a:gd name="T6" fmla="*/ 0 w 176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0" y="0"/>
                  </a:moveTo>
                  <a:lnTo>
                    <a:pt x="176" y="122"/>
                  </a:lnTo>
                  <a:lnTo>
                    <a:pt x="0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Rectangle 7">
            <a:extLst>
              <a:ext uri="{FF2B5EF4-FFF2-40B4-BE49-F238E27FC236}">
                <a16:creationId xmlns:a16="http://schemas.microsoft.com/office/drawing/2014/main" xmlns="" id="{F017B83E-EE94-4007-9A67-1F68A9DA0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9623" y="2192148"/>
            <a:ext cx="1442715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0" name="Group 17">
            <a:extLst>
              <a:ext uri="{FF2B5EF4-FFF2-40B4-BE49-F238E27FC236}">
                <a16:creationId xmlns:a16="http://schemas.microsoft.com/office/drawing/2014/main" xmlns="" id="{5D622862-9389-4E88-B014-A4D0DB25AC52}"/>
              </a:ext>
            </a:extLst>
          </p:cNvPr>
          <p:cNvGrpSpPr/>
          <p:nvPr/>
        </p:nvGrpSpPr>
        <p:grpSpPr>
          <a:xfrm>
            <a:off x="6274898" y="1990168"/>
            <a:ext cx="1853889" cy="2045770"/>
            <a:chOff x="6274898" y="2133600"/>
            <a:chExt cx="1853889" cy="2045770"/>
          </a:xfrm>
        </p:grpSpPr>
        <p:sp>
          <p:nvSpPr>
            <p:cNvPr id="41" name="Rectangle 8">
              <a:extLst>
                <a:ext uri="{FF2B5EF4-FFF2-40B4-BE49-F238E27FC236}">
                  <a16:creationId xmlns:a16="http://schemas.microsoft.com/office/drawing/2014/main" xmlns="" id="{ADDF15C9-CC74-477B-9C2A-2AF465949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4898" y="2133600"/>
              <a:ext cx="1853889" cy="18495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244A1EF9-9F99-452B-8036-FC583E063D91}"/>
                </a:ext>
              </a:extLst>
            </p:cNvPr>
            <p:cNvSpPr/>
            <p:nvPr/>
          </p:nvSpPr>
          <p:spPr bwMode="auto">
            <a:xfrm>
              <a:off x="7023666" y="3925452"/>
              <a:ext cx="350580" cy="253918"/>
            </a:xfrm>
            <a:custGeom>
              <a:avLst/>
              <a:gdLst>
                <a:gd name="T0" fmla="*/ 243 w 243"/>
                <a:gd name="T1" fmla="*/ 0 h 176"/>
                <a:gd name="T2" fmla="*/ 122 w 243"/>
                <a:gd name="T3" fmla="*/ 176 h 176"/>
                <a:gd name="T4" fmla="*/ 0 w 243"/>
                <a:gd name="T5" fmla="*/ 0 h 176"/>
                <a:gd name="T6" fmla="*/ 243 w 24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76">
                  <a:moveTo>
                    <a:pt x="243" y="0"/>
                  </a:moveTo>
                  <a:lnTo>
                    <a:pt x="122" y="176"/>
                  </a:lnTo>
                  <a:lnTo>
                    <a:pt x="0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Rectangle 10">
            <a:extLst>
              <a:ext uri="{FF2B5EF4-FFF2-40B4-BE49-F238E27FC236}">
                <a16:creationId xmlns:a16="http://schemas.microsoft.com/office/drawing/2014/main" xmlns="" id="{355A4B24-4BCF-434B-95CE-23587EEEB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206" y="2192148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4" name="Group 18">
            <a:extLst>
              <a:ext uri="{FF2B5EF4-FFF2-40B4-BE49-F238E27FC236}">
                <a16:creationId xmlns:a16="http://schemas.microsoft.com/office/drawing/2014/main" xmlns="" id="{55C2205E-3E7B-4AD8-95B1-09627FDC023E}"/>
              </a:ext>
            </a:extLst>
          </p:cNvPr>
          <p:cNvGrpSpPr/>
          <p:nvPr/>
        </p:nvGrpSpPr>
        <p:grpSpPr>
          <a:xfrm>
            <a:off x="6057047" y="4154241"/>
            <a:ext cx="2071740" cy="1853889"/>
            <a:chOff x="6057047" y="4297673"/>
            <a:chExt cx="2071740" cy="1853889"/>
          </a:xfrm>
        </p:grpSpPr>
        <p:sp>
          <p:nvSpPr>
            <p:cNvPr id="45" name="Rectangle 11">
              <a:extLst>
                <a:ext uri="{FF2B5EF4-FFF2-40B4-BE49-F238E27FC236}">
                  <a16:creationId xmlns:a16="http://schemas.microsoft.com/office/drawing/2014/main" xmlns="" id="{3FFD7B3D-E752-4D00-BC9B-D5AF86241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4898" y="4297673"/>
              <a:ext cx="1853889" cy="1853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EDD59E14-0452-4251-BEAF-3AABCB22D4B3}"/>
                </a:ext>
              </a:extLst>
            </p:cNvPr>
            <p:cNvSpPr/>
            <p:nvPr/>
          </p:nvSpPr>
          <p:spPr bwMode="auto">
            <a:xfrm>
              <a:off x="6057047" y="5046442"/>
              <a:ext cx="253918" cy="352022"/>
            </a:xfrm>
            <a:custGeom>
              <a:avLst/>
              <a:gdLst>
                <a:gd name="T0" fmla="*/ 176 w 176"/>
                <a:gd name="T1" fmla="*/ 244 h 244"/>
                <a:gd name="T2" fmla="*/ 0 w 176"/>
                <a:gd name="T3" fmla="*/ 122 h 244"/>
                <a:gd name="T4" fmla="*/ 176 w 176"/>
                <a:gd name="T5" fmla="*/ 0 h 244"/>
                <a:gd name="T6" fmla="*/ 176 w 176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176" y="244"/>
                  </a:moveTo>
                  <a:lnTo>
                    <a:pt x="0" y="122"/>
                  </a:lnTo>
                  <a:lnTo>
                    <a:pt x="176" y="0"/>
                  </a:lnTo>
                  <a:lnTo>
                    <a:pt x="176" y="2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19">
            <a:extLst>
              <a:ext uri="{FF2B5EF4-FFF2-40B4-BE49-F238E27FC236}">
                <a16:creationId xmlns:a16="http://schemas.microsoft.com/office/drawing/2014/main" xmlns="" id="{F2A8562A-1F51-49E8-974A-CAE73DF836D1}"/>
              </a:ext>
            </a:extLst>
          </p:cNvPr>
          <p:cNvGrpSpPr/>
          <p:nvPr/>
        </p:nvGrpSpPr>
        <p:grpSpPr>
          <a:xfrm>
            <a:off x="4063215" y="3927735"/>
            <a:ext cx="1853889" cy="2080395"/>
            <a:chOff x="4063215" y="4071167"/>
            <a:chExt cx="1853889" cy="2080395"/>
          </a:xfrm>
        </p:grpSpPr>
        <p:sp>
          <p:nvSpPr>
            <p:cNvPr id="48" name="Rectangle 13">
              <a:extLst>
                <a:ext uri="{FF2B5EF4-FFF2-40B4-BE49-F238E27FC236}">
                  <a16:creationId xmlns:a16="http://schemas.microsoft.com/office/drawing/2014/main" xmlns="" id="{B19B1C1C-F343-43AE-A959-ED39000D3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215" y="4297673"/>
              <a:ext cx="1853889" cy="1853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xmlns="" id="{ECCD0A70-41DF-4E15-9764-F00C0F345A7D}"/>
                </a:ext>
              </a:extLst>
            </p:cNvPr>
            <p:cNvSpPr/>
            <p:nvPr/>
          </p:nvSpPr>
          <p:spPr bwMode="auto">
            <a:xfrm>
              <a:off x="4811985" y="4071167"/>
              <a:ext cx="352022" cy="252476"/>
            </a:xfrm>
            <a:custGeom>
              <a:avLst/>
              <a:gdLst>
                <a:gd name="T0" fmla="*/ 0 w 244"/>
                <a:gd name="T1" fmla="*/ 175 h 175"/>
                <a:gd name="T2" fmla="*/ 122 w 244"/>
                <a:gd name="T3" fmla="*/ 0 h 175"/>
                <a:gd name="T4" fmla="*/ 244 w 244"/>
                <a:gd name="T5" fmla="*/ 175 h 175"/>
                <a:gd name="T6" fmla="*/ 0 w 244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75">
                  <a:moveTo>
                    <a:pt x="0" y="175"/>
                  </a:moveTo>
                  <a:lnTo>
                    <a:pt x="122" y="0"/>
                  </a:lnTo>
                  <a:lnTo>
                    <a:pt x="244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Rectangle 15">
            <a:extLst>
              <a:ext uri="{FF2B5EF4-FFF2-40B4-BE49-F238E27FC236}">
                <a16:creationId xmlns:a16="http://schemas.microsoft.com/office/drawing/2014/main" xmlns="" id="{2E681167-2C04-44B4-ACDC-0802A2C9E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9523" y="4356221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Rectangle 10">
            <a:extLst>
              <a:ext uri="{FF2B5EF4-FFF2-40B4-BE49-F238E27FC236}">
                <a16:creationId xmlns:a16="http://schemas.microsoft.com/office/drawing/2014/main" xmlns="" id="{03AD6BCA-CFC9-4003-B853-2139B6BCC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206" y="4378788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Inhaltsplatzhalter 4">
            <a:extLst>
              <a:ext uri="{FF2B5EF4-FFF2-40B4-BE49-F238E27FC236}">
                <a16:creationId xmlns:a16="http://schemas.microsoft.com/office/drawing/2014/main" xmlns="" id="{0109B969-DF38-4AAF-BDEB-33BD455B6D7F}"/>
              </a:ext>
            </a:extLst>
          </p:cNvPr>
          <p:cNvSpPr txBox="1"/>
          <p:nvPr/>
        </p:nvSpPr>
        <p:spPr>
          <a:xfrm>
            <a:off x="4396119" y="3090960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OPTION 01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7" name="Inhaltsplatzhalter 4">
            <a:extLst>
              <a:ext uri="{FF2B5EF4-FFF2-40B4-BE49-F238E27FC236}">
                <a16:creationId xmlns:a16="http://schemas.microsoft.com/office/drawing/2014/main" xmlns="" id="{0AD41577-49D3-4004-BC17-D19A1E50EE19}"/>
              </a:ext>
            </a:extLst>
          </p:cNvPr>
          <p:cNvSpPr txBox="1"/>
          <p:nvPr/>
        </p:nvSpPr>
        <p:spPr>
          <a:xfrm>
            <a:off x="4385298" y="5332937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4"/>
                </a:solidFill>
                <a:latin typeface="+mj-lt"/>
              </a:rPr>
              <a:t>OPTION 04</a:t>
            </a:r>
            <a:endParaRPr lang="en-US" sz="14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58" name="Inhaltsplatzhalter 4">
            <a:extLst>
              <a:ext uri="{FF2B5EF4-FFF2-40B4-BE49-F238E27FC236}">
                <a16:creationId xmlns:a16="http://schemas.microsoft.com/office/drawing/2014/main" xmlns="" id="{4C4E9019-2FDD-466D-A4BB-A9787DD96D4F}"/>
              </a:ext>
            </a:extLst>
          </p:cNvPr>
          <p:cNvSpPr txBox="1"/>
          <p:nvPr/>
        </p:nvSpPr>
        <p:spPr>
          <a:xfrm>
            <a:off x="6596981" y="3090960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2"/>
                </a:solidFill>
                <a:latin typeface="+mj-lt"/>
              </a:rPr>
              <a:t>OPTION 02</a:t>
            </a:r>
            <a:endParaRPr lang="en-US" sz="14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9" name="Inhaltsplatzhalter 4">
            <a:extLst>
              <a:ext uri="{FF2B5EF4-FFF2-40B4-BE49-F238E27FC236}">
                <a16:creationId xmlns:a16="http://schemas.microsoft.com/office/drawing/2014/main" xmlns="" id="{27C456F7-4DE7-4B82-B602-47243FBC7F08}"/>
              </a:ext>
            </a:extLst>
          </p:cNvPr>
          <p:cNvSpPr txBox="1"/>
          <p:nvPr/>
        </p:nvSpPr>
        <p:spPr>
          <a:xfrm>
            <a:off x="6596981" y="5332937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3"/>
                </a:solidFill>
                <a:latin typeface="+mj-lt"/>
              </a:rPr>
              <a:t>OPTION 03</a:t>
            </a:r>
            <a:endParaRPr lang="en-US" sz="1400" dirty="0">
              <a:solidFill>
                <a:schemeClr val="accent3"/>
              </a:solidFill>
              <a:latin typeface="+mn-lt"/>
            </a:endParaRPr>
          </a:p>
        </p:txBody>
      </p:sp>
      <p:grpSp>
        <p:nvGrpSpPr>
          <p:cNvPr id="60" name="Group 28">
            <a:extLst>
              <a:ext uri="{FF2B5EF4-FFF2-40B4-BE49-F238E27FC236}">
                <a16:creationId xmlns:a16="http://schemas.microsoft.com/office/drawing/2014/main" xmlns="" id="{414E35FD-AE28-4752-B186-20A152F808E7}"/>
              </a:ext>
            </a:extLst>
          </p:cNvPr>
          <p:cNvGrpSpPr/>
          <p:nvPr/>
        </p:nvGrpSpPr>
        <p:grpSpPr>
          <a:xfrm>
            <a:off x="4693297" y="4624372"/>
            <a:ext cx="593725" cy="595312"/>
            <a:chOff x="15716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Rectangle 340">
              <a:extLst>
                <a:ext uri="{FF2B5EF4-FFF2-40B4-BE49-F238E27FC236}">
                  <a16:creationId xmlns:a16="http://schemas.microsoft.com/office/drawing/2014/main" xmlns="" id="{0F94B30D-E9EA-403F-821D-D4B1387AF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8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341">
              <a:extLst>
                <a:ext uri="{FF2B5EF4-FFF2-40B4-BE49-F238E27FC236}">
                  <a16:creationId xmlns:a16="http://schemas.microsoft.com/office/drawing/2014/main" xmlns="" id="{62D28A1C-1637-4A33-9C08-69494376AC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6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42">
              <a:extLst>
                <a:ext uri="{FF2B5EF4-FFF2-40B4-BE49-F238E27FC236}">
                  <a16:creationId xmlns:a16="http://schemas.microsoft.com/office/drawing/2014/main" xmlns="" id="{99C7DCF6-64EA-42C2-A006-69CD74E9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596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43">
              <a:extLst>
                <a:ext uri="{FF2B5EF4-FFF2-40B4-BE49-F238E27FC236}">
                  <a16:creationId xmlns:a16="http://schemas.microsoft.com/office/drawing/2014/main" xmlns="" id="{DC3F9C6A-964C-48E3-9B22-26F847847B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344">
              <a:extLst>
                <a:ext uri="{FF2B5EF4-FFF2-40B4-BE49-F238E27FC236}">
                  <a16:creationId xmlns:a16="http://schemas.microsoft.com/office/drawing/2014/main" xmlns="" id="{22C75130-3289-4707-A32E-DEFA901F6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8313" y="2867025"/>
              <a:ext cx="260350" cy="314325"/>
            </a:xfrm>
            <a:custGeom>
              <a:avLst/>
              <a:gdLst>
                <a:gd name="T0" fmla="*/ 759 w 1473"/>
                <a:gd name="T1" fmla="*/ 357 h 1786"/>
                <a:gd name="T2" fmla="*/ 730 w 1473"/>
                <a:gd name="T3" fmla="*/ 361 h 1786"/>
                <a:gd name="T4" fmla="*/ 143 w 1473"/>
                <a:gd name="T5" fmla="*/ 170 h 1786"/>
                <a:gd name="T6" fmla="*/ 146 w 1473"/>
                <a:gd name="T7" fmla="*/ 973 h 1786"/>
                <a:gd name="T8" fmla="*/ 171 w 1473"/>
                <a:gd name="T9" fmla="*/ 1068 h 1786"/>
                <a:gd name="T10" fmla="*/ 216 w 1473"/>
                <a:gd name="T11" fmla="*/ 1159 h 1786"/>
                <a:gd name="T12" fmla="*/ 274 w 1473"/>
                <a:gd name="T13" fmla="*/ 1245 h 1786"/>
                <a:gd name="T14" fmla="*/ 342 w 1473"/>
                <a:gd name="T15" fmla="*/ 1324 h 1786"/>
                <a:gd name="T16" fmla="*/ 415 w 1473"/>
                <a:gd name="T17" fmla="*/ 1395 h 1786"/>
                <a:gd name="T18" fmla="*/ 489 w 1473"/>
                <a:gd name="T19" fmla="*/ 1459 h 1786"/>
                <a:gd name="T20" fmla="*/ 564 w 1473"/>
                <a:gd name="T21" fmla="*/ 1518 h 1786"/>
                <a:gd name="T22" fmla="*/ 633 w 1473"/>
                <a:gd name="T23" fmla="*/ 1566 h 1786"/>
                <a:gd name="T24" fmla="*/ 692 w 1473"/>
                <a:gd name="T25" fmla="*/ 1603 h 1786"/>
                <a:gd name="T26" fmla="*/ 738 w 1473"/>
                <a:gd name="T27" fmla="*/ 1628 h 1786"/>
                <a:gd name="T28" fmla="*/ 784 w 1473"/>
                <a:gd name="T29" fmla="*/ 1603 h 1786"/>
                <a:gd name="T30" fmla="*/ 843 w 1473"/>
                <a:gd name="T31" fmla="*/ 1566 h 1786"/>
                <a:gd name="T32" fmla="*/ 911 w 1473"/>
                <a:gd name="T33" fmla="*/ 1518 h 1786"/>
                <a:gd name="T34" fmla="*/ 986 w 1473"/>
                <a:gd name="T35" fmla="*/ 1459 h 1786"/>
                <a:gd name="T36" fmla="*/ 1060 w 1473"/>
                <a:gd name="T37" fmla="*/ 1395 h 1786"/>
                <a:gd name="T38" fmla="*/ 1133 w 1473"/>
                <a:gd name="T39" fmla="*/ 1325 h 1786"/>
                <a:gd name="T40" fmla="*/ 1201 w 1473"/>
                <a:gd name="T41" fmla="*/ 1247 h 1786"/>
                <a:gd name="T42" fmla="*/ 1259 w 1473"/>
                <a:gd name="T43" fmla="*/ 1162 h 1786"/>
                <a:gd name="T44" fmla="*/ 1304 w 1473"/>
                <a:gd name="T45" fmla="*/ 1071 h 1786"/>
                <a:gd name="T46" fmla="*/ 1329 w 1473"/>
                <a:gd name="T47" fmla="*/ 974 h 1786"/>
                <a:gd name="T48" fmla="*/ 1332 w 1473"/>
                <a:gd name="T49" fmla="*/ 170 h 1786"/>
                <a:gd name="T50" fmla="*/ 80 w 1473"/>
                <a:gd name="T51" fmla="*/ 1 h 1786"/>
                <a:gd name="T52" fmla="*/ 737 w 1473"/>
                <a:gd name="T53" fmla="*/ 213 h 1786"/>
                <a:gd name="T54" fmla="*/ 1401 w 1473"/>
                <a:gd name="T55" fmla="*/ 1 h 1786"/>
                <a:gd name="T56" fmla="*/ 1438 w 1473"/>
                <a:gd name="T57" fmla="*/ 9 h 1786"/>
                <a:gd name="T58" fmla="*/ 1464 w 1473"/>
                <a:gd name="T59" fmla="*/ 34 h 1786"/>
                <a:gd name="T60" fmla="*/ 1473 w 1473"/>
                <a:gd name="T61" fmla="*/ 70 h 1786"/>
                <a:gd name="T62" fmla="*/ 1469 w 1473"/>
                <a:gd name="T63" fmla="*/ 985 h 1786"/>
                <a:gd name="T64" fmla="*/ 1441 w 1473"/>
                <a:gd name="T65" fmla="*/ 1107 h 1786"/>
                <a:gd name="T66" fmla="*/ 1383 w 1473"/>
                <a:gd name="T67" fmla="*/ 1229 h 1786"/>
                <a:gd name="T68" fmla="*/ 1297 w 1473"/>
                <a:gd name="T69" fmla="*/ 1352 h 1786"/>
                <a:gd name="T70" fmla="*/ 1183 w 1473"/>
                <a:gd name="T71" fmla="*/ 1474 h 1786"/>
                <a:gd name="T72" fmla="*/ 1076 w 1473"/>
                <a:gd name="T73" fmla="*/ 1567 h 1786"/>
                <a:gd name="T74" fmla="*/ 1000 w 1473"/>
                <a:gd name="T75" fmla="*/ 1624 h 1786"/>
                <a:gd name="T76" fmla="*/ 931 w 1473"/>
                <a:gd name="T77" fmla="*/ 1673 h 1786"/>
                <a:gd name="T78" fmla="*/ 870 w 1473"/>
                <a:gd name="T79" fmla="*/ 1713 h 1786"/>
                <a:gd name="T80" fmla="*/ 822 w 1473"/>
                <a:gd name="T81" fmla="*/ 1744 h 1786"/>
                <a:gd name="T82" fmla="*/ 788 w 1473"/>
                <a:gd name="T83" fmla="*/ 1763 h 1786"/>
                <a:gd name="T84" fmla="*/ 772 w 1473"/>
                <a:gd name="T85" fmla="*/ 1771 h 1786"/>
                <a:gd name="T86" fmla="*/ 742 w 1473"/>
                <a:gd name="T87" fmla="*/ 1784 h 1786"/>
                <a:gd name="T88" fmla="*/ 722 w 1473"/>
                <a:gd name="T89" fmla="*/ 1786 h 1786"/>
                <a:gd name="T90" fmla="*/ 706 w 1473"/>
                <a:gd name="T91" fmla="*/ 1782 h 1786"/>
                <a:gd name="T92" fmla="*/ 696 w 1473"/>
                <a:gd name="T93" fmla="*/ 1775 h 1786"/>
                <a:gd name="T94" fmla="*/ 675 w 1473"/>
                <a:gd name="T95" fmla="*/ 1763 h 1786"/>
                <a:gd name="T96" fmla="*/ 638 w 1473"/>
                <a:gd name="T97" fmla="*/ 1742 h 1786"/>
                <a:gd name="T98" fmla="*/ 588 w 1473"/>
                <a:gd name="T99" fmla="*/ 1711 h 1786"/>
                <a:gd name="T100" fmla="*/ 529 w 1473"/>
                <a:gd name="T101" fmla="*/ 1672 h 1786"/>
                <a:gd name="T102" fmla="*/ 463 w 1473"/>
                <a:gd name="T103" fmla="*/ 1625 h 1786"/>
                <a:gd name="T104" fmla="*/ 392 w 1473"/>
                <a:gd name="T105" fmla="*/ 1571 h 1786"/>
                <a:gd name="T106" fmla="*/ 289 w 1473"/>
                <a:gd name="T107" fmla="*/ 1481 h 1786"/>
                <a:gd name="T108" fmla="*/ 176 w 1473"/>
                <a:gd name="T109" fmla="*/ 1359 h 1786"/>
                <a:gd name="T110" fmla="*/ 89 w 1473"/>
                <a:gd name="T111" fmla="*/ 1236 h 1786"/>
                <a:gd name="T112" fmla="*/ 32 w 1473"/>
                <a:gd name="T113" fmla="*/ 1114 h 1786"/>
                <a:gd name="T114" fmla="*/ 3 w 1473"/>
                <a:gd name="T115" fmla="*/ 991 h 1786"/>
                <a:gd name="T116" fmla="*/ 0 w 1473"/>
                <a:gd name="T117" fmla="*/ 70 h 1786"/>
                <a:gd name="T118" fmla="*/ 7 w 1473"/>
                <a:gd name="T119" fmla="*/ 34 h 1786"/>
                <a:gd name="T120" fmla="*/ 26 w 1473"/>
                <a:gd name="T121" fmla="*/ 11 h 1786"/>
                <a:gd name="T122" fmla="*/ 53 w 1473"/>
                <a:gd name="T123" fmla="*/ 1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3" h="1786">
                  <a:moveTo>
                    <a:pt x="1332" y="170"/>
                  </a:moveTo>
                  <a:lnTo>
                    <a:pt x="759" y="357"/>
                  </a:lnTo>
                  <a:lnTo>
                    <a:pt x="744" y="361"/>
                  </a:lnTo>
                  <a:lnTo>
                    <a:pt x="730" y="361"/>
                  </a:lnTo>
                  <a:lnTo>
                    <a:pt x="716" y="357"/>
                  </a:lnTo>
                  <a:lnTo>
                    <a:pt x="143" y="170"/>
                  </a:lnTo>
                  <a:lnTo>
                    <a:pt x="143" y="925"/>
                  </a:lnTo>
                  <a:lnTo>
                    <a:pt x="146" y="973"/>
                  </a:lnTo>
                  <a:lnTo>
                    <a:pt x="157" y="1021"/>
                  </a:lnTo>
                  <a:lnTo>
                    <a:pt x="171" y="1068"/>
                  </a:lnTo>
                  <a:lnTo>
                    <a:pt x="191" y="1114"/>
                  </a:lnTo>
                  <a:lnTo>
                    <a:pt x="216" y="1159"/>
                  </a:lnTo>
                  <a:lnTo>
                    <a:pt x="243" y="1203"/>
                  </a:lnTo>
                  <a:lnTo>
                    <a:pt x="274" y="1245"/>
                  </a:lnTo>
                  <a:lnTo>
                    <a:pt x="308" y="1286"/>
                  </a:lnTo>
                  <a:lnTo>
                    <a:pt x="342" y="1324"/>
                  </a:lnTo>
                  <a:lnTo>
                    <a:pt x="379" y="1361"/>
                  </a:lnTo>
                  <a:lnTo>
                    <a:pt x="415" y="1395"/>
                  </a:lnTo>
                  <a:lnTo>
                    <a:pt x="451" y="1427"/>
                  </a:lnTo>
                  <a:lnTo>
                    <a:pt x="489" y="1459"/>
                  </a:lnTo>
                  <a:lnTo>
                    <a:pt x="527" y="1489"/>
                  </a:lnTo>
                  <a:lnTo>
                    <a:pt x="564" y="1518"/>
                  </a:lnTo>
                  <a:lnTo>
                    <a:pt x="599" y="1542"/>
                  </a:lnTo>
                  <a:lnTo>
                    <a:pt x="633" y="1566"/>
                  </a:lnTo>
                  <a:lnTo>
                    <a:pt x="664" y="1585"/>
                  </a:lnTo>
                  <a:lnTo>
                    <a:pt x="692" y="1603"/>
                  </a:lnTo>
                  <a:lnTo>
                    <a:pt x="717" y="1617"/>
                  </a:lnTo>
                  <a:lnTo>
                    <a:pt x="738" y="1628"/>
                  </a:lnTo>
                  <a:lnTo>
                    <a:pt x="758" y="1617"/>
                  </a:lnTo>
                  <a:lnTo>
                    <a:pt x="784" y="1603"/>
                  </a:lnTo>
                  <a:lnTo>
                    <a:pt x="811" y="1585"/>
                  </a:lnTo>
                  <a:lnTo>
                    <a:pt x="843" y="1566"/>
                  </a:lnTo>
                  <a:lnTo>
                    <a:pt x="877" y="1542"/>
                  </a:lnTo>
                  <a:lnTo>
                    <a:pt x="911" y="1518"/>
                  </a:lnTo>
                  <a:lnTo>
                    <a:pt x="948" y="1489"/>
                  </a:lnTo>
                  <a:lnTo>
                    <a:pt x="986" y="1459"/>
                  </a:lnTo>
                  <a:lnTo>
                    <a:pt x="1025" y="1427"/>
                  </a:lnTo>
                  <a:lnTo>
                    <a:pt x="1060" y="1395"/>
                  </a:lnTo>
                  <a:lnTo>
                    <a:pt x="1096" y="1361"/>
                  </a:lnTo>
                  <a:lnTo>
                    <a:pt x="1133" y="1325"/>
                  </a:lnTo>
                  <a:lnTo>
                    <a:pt x="1167" y="1287"/>
                  </a:lnTo>
                  <a:lnTo>
                    <a:pt x="1201" y="1247"/>
                  </a:lnTo>
                  <a:lnTo>
                    <a:pt x="1232" y="1205"/>
                  </a:lnTo>
                  <a:lnTo>
                    <a:pt x="1259" y="1162"/>
                  </a:lnTo>
                  <a:lnTo>
                    <a:pt x="1284" y="1117"/>
                  </a:lnTo>
                  <a:lnTo>
                    <a:pt x="1304" y="1071"/>
                  </a:lnTo>
                  <a:lnTo>
                    <a:pt x="1319" y="1023"/>
                  </a:lnTo>
                  <a:lnTo>
                    <a:pt x="1329" y="974"/>
                  </a:lnTo>
                  <a:lnTo>
                    <a:pt x="1332" y="925"/>
                  </a:lnTo>
                  <a:lnTo>
                    <a:pt x="1332" y="170"/>
                  </a:lnTo>
                  <a:close/>
                  <a:moveTo>
                    <a:pt x="66" y="0"/>
                  </a:moveTo>
                  <a:lnTo>
                    <a:pt x="80" y="1"/>
                  </a:lnTo>
                  <a:lnTo>
                    <a:pt x="92" y="4"/>
                  </a:lnTo>
                  <a:lnTo>
                    <a:pt x="737" y="213"/>
                  </a:lnTo>
                  <a:lnTo>
                    <a:pt x="1380" y="4"/>
                  </a:lnTo>
                  <a:lnTo>
                    <a:pt x="1401" y="1"/>
                  </a:lnTo>
                  <a:lnTo>
                    <a:pt x="1420" y="2"/>
                  </a:lnTo>
                  <a:lnTo>
                    <a:pt x="1438" y="9"/>
                  </a:lnTo>
                  <a:lnTo>
                    <a:pt x="1453" y="19"/>
                  </a:lnTo>
                  <a:lnTo>
                    <a:pt x="1464" y="34"/>
                  </a:lnTo>
                  <a:lnTo>
                    <a:pt x="1471" y="50"/>
                  </a:lnTo>
                  <a:lnTo>
                    <a:pt x="1473" y="70"/>
                  </a:lnTo>
                  <a:lnTo>
                    <a:pt x="1473" y="925"/>
                  </a:lnTo>
                  <a:lnTo>
                    <a:pt x="1469" y="985"/>
                  </a:lnTo>
                  <a:lnTo>
                    <a:pt x="1459" y="1045"/>
                  </a:lnTo>
                  <a:lnTo>
                    <a:pt x="1441" y="1107"/>
                  </a:lnTo>
                  <a:lnTo>
                    <a:pt x="1415" y="1168"/>
                  </a:lnTo>
                  <a:lnTo>
                    <a:pt x="1383" y="1229"/>
                  </a:lnTo>
                  <a:lnTo>
                    <a:pt x="1344" y="1291"/>
                  </a:lnTo>
                  <a:lnTo>
                    <a:pt x="1297" y="1352"/>
                  </a:lnTo>
                  <a:lnTo>
                    <a:pt x="1244" y="1413"/>
                  </a:lnTo>
                  <a:lnTo>
                    <a:pt x="1183" y="1474"/>
                  </a:lnTo>
                  <a:lnTo>
                    <a:pt x="1115" y="1534"/>
                  </a:lnTo>
                  <a:lnTo>
                    <a:pt x="1076" y="1567"/>
                  </a:lnTo>
                  <a:lnTo>
                    <a:pt x="1038" y="1596"/>
                  </a:lnTo>
                  <a:lnTo>
                    <a:pt x="1000" y="1624"/>
                  </a:lnTo>
                  <a:lnTo>
                    <a:pt x="964" y="1650"/>
                  </a:lnTo>
                  <a:lnTo>
                    <a:pt x="931" y="1673"/>
                  </a:lnTo>
                  <a:lnTo>
                    <a:pt x="899" y="1695"/>
                  </a:lnTo>
                  <a:lnTo>
                    <a:pt x="870" y="1713"/>
                  </a:lnTo>
                  <a:lnTo>
                    <a:pt x="844" y="1729"/>
                  </a:lnTo>
                  <a:lnTo>
                    <a:pt x="822" y="1744"/>
                  </a:lnTo>
                  <a:lnTo>
                    <a:pt x="802" y="1755"/>
                  </a:lnTo>
                  <a:lnTo>
                    <a:pt x="788" y="1763"/>
                  </a:lnTo>
                  <a:lnTo>
                    <a:pt x="778" y="1768"/>
                  </a:lnTo>
                  <a:lnTo>
                    <a:pt x="772" y="1771"/>
                  </a:lnTo>
                  <a:lnTo>
                    <a:pt x="755" y="1778"/>
                  </a:lnTo>
                  <a:lnTo>
                    <a:pt x="742" y="1784"/>
                  </a:lnTo>
                  <a:lnTo>
                    <a:pt x="731" y="1786"/>
                  </a:lnTo>
                  <a:lnTo>
                    <a:pt x="722" y="1786"/>
                  </a:lnTo>
                  <a:lnTo>
                    <a:pt x="714" y="1784"/>
                  </a:lnTo>
                  <a:lnTo>
                    <a:pt x="706" y="1782"/>
                  </a:lnTo>
                  <a:lnTo>
                    <a:pt x="700" y="1778"/>
                  </a:lnTo>
                  <a:lnTo>
                    <a:pt x="696" y="1775"/>
                  </a:lnTo>
                  <a:lnTo>
                    <a:pt x="688" y="1770"/>
                  </a:lnTo>
                  <a:lnTo>
                    <a:pt x="675" y="1763"/>
                  </a:lnTo>
                  <a:lnTo>
                    <a:pt x="658" y="1753"/>
                  </a:lnTo>
                  <a:lnTo>
                    <a:pt x="638" y="1742"/>
                  </a:lnTo>
                  <a:lnTo>
                    <a:pt x="615" y="1727"/>
                  </a:lnTo>
                  <a:lnTo>
                    <a:pt x="588" y="1711"/>
                  </a:lnTo>
                  <a:lnTo>
                    <a:pt x="560" y="1693"/>
                  </a:lnTo>
                  <a:lnTo>
                    <a:pt x="529" y="1672"/>
                  </a:lnTo>
                  <a:lnTo>
                    <a:pt x="496" y="1650"/>
                  </a:lnTo>
                  <a:lnTo>
                    <a:pt x="463" y="1625"/>
                  </a:lnTo>
                  <a:lnTo>
                    <a:pt x="428" y="1600"/>
                  </a:lnTo>
                  <a:lnTo>
                    <a:pt x="392" y="1571"/>
                  </a:lnTo>
                  <a:lnTo>
                    <a:pt x="358" y="1541"/>
                  </a:lnTo>
                  <a:lnTo>
                    <a:pt x="289" y="1481"/>
                  </a:lnTo>
                  <a:lnTo>
                    <a:pt x="229" y="1420"/>
                  </a:lnTo>
                  <a:lnTo>
                    <a:pt x="176" y="1359"/>
                  </a:lnTo>
                  <a:lnTo>
                    <a:pt x="129" y="1298"/>
                  </a:lnTo>
                  <a:lnTo>
                    <a:pt x="89" y="1236"/>
                  </a:lnTo>
                  <a:lnTo>
                    <a:pt x="57" y="1175"/>
                  </a:lnTo>
                  <a:lnTo>
                    <a:pt x="32" y="1114"/>
                  </a:lnTo>
                  <a:lnTo>
                    <a:pt x="14" y="1052"/>
                  </a:lnTo>
                  <a:lnTo>
                    <a:pt x="3" y="991"/>
                  </a:lnTo>
                  <a:lnTo>
                    <a:pt x="0" y="931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7" y="34"/>
                  </a:lnTo>
                  <a:lnTo>
                    <a:pt x="15" y="21"/>
                  </a:lnTo>
                  <a:lnTo>
                    <a:pt x="26" y="11"/>
                  </a:lnTo>
                  <a:lnTo>
                    <a:pt x="38" y="5"/>
                  </a:lnTo>
                  <a:lnTo>
                    <a:pt x="53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345">
              <a:extLst>
                <a:ext uri="{FF2B5EF4-FFF2-40B4-BE49-F238E27FC236}">
                  <a16:creationId xmlns:a16="http://schemas.microsoft.com/office/drawing/2014/main" xmlns="" id="{A6BED74D-5311-423E-8973-75BBAF6D4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3563" y="2954338"/>
              <a:ext cx="69850" cy="157162"/>
            </a:xfrm>
            <a:custGeom>
              <a:avLst/>
              <a:gdLst>
                <a:gd name="T0" fmla="*/ 243 w 400"/>
                <a:gd name="T1" fmla="*/ 712 h 895"/>
                <a:gd name="T2" fmla="*/ 281 w 400"/>
                <a:gd name="T3" fmla="*/ 687 h 895"/>
                <a:gd name="T4" fmla="*/ 305 w 400"/>
                <a:gd name="T5" fmla="*/ 650 h 895"/>
                <a:gd name="T6" fmla="*/ 314 w 400"/>
                <a:gd name="T7" fmla="*/ 604 h 895"/>
                <a:gd name="T8" fmla="*/ 305 w 400"/>
                <a:gd name="T9" fmla="*/ 559 h 895"/>
                <a:gd name="T10" fmla="*/ 280 w 400"/>
                <a:gd name="T11" fmla="*/ 523 h 895"/>
                <a:gd name="T12" fmla="*/ 243 w 400"/>
                <a:gd name="T13" fmla="*/ 498 h 895"/>
                <a:gd name="T14" fmla="*/ 137 w 400"/>
                <a:gd name="T15" fmla="*/ 193 h 895"/>
                <a:gd name="T16" fmla="*/ 105 w 400"/>
                <a:gd name="T17" fmla="*/ 224 h 895"/>
                <a:gd name="T18" fmla="*/ 88 w 400"/>
                <a:gd name="T19" fmla="*/ 266 h 895"/>
                <a:gd name="T20" fmla="*/ 88 w 400"/>
                <a:gd name="T21" fmla="*/ 313 h 895"/>
                <a:gd name="T22" fmla="*/ 105 w 400"/>
                <a:gd name="T23" fmla="*/ 354 h 895"/>
                <a:gd name="T24" fmla="*/ 138 w 400"/>
                <a:gd name="T25" fmla="*/ 386 h 895"/>
                <a:gd name="T26" fmla="*/ 157 w 400"/>
                <a:gd name="T27" fmla="*/ 182 h 895"/>
                <a:gd name="T28" fmla="*/ 243 w 400"/>
                <a:gd name="T29" fmla="*/ 0 h 895"/>
                <a:gd name="T30" fmla="*/ 275 w 400"/>
                <a:gd name="T31" fmla="*/ 104 h 895"/>
                <a:gd name="T32" fmla="*/ 332 w 400"/>
                <a:gd name="T33" fmla="*/ 139 h 895"/>
                <a:gd name="T34" fmla="*/ 373 w 400"/>
                <a:gd name="T35" fmla="*/ 191 h 895"/>
                <a:gd name="T36" fmla="*/ 397 w 400"/>
                <a:gd name="T37" fmla="*/ 255 h 895"/>
                <a:gd name="T38" fmla="*/ 314 w 400"/>
                <a:gd name="T39" fmla="*/ 290 h 895"/>
                <a:gd name="T40" fmla="*/ 305 w 400"/>
                <a:gd name="T41" fmla="*/ 244 h 895"/>
                <a:gd name="T42" fmla="*/ 280 w 400"/>
                <a:gd name="T43" fmla="*/ 208 h 895"/>
                <a:gd name="T44" fmla="*/ 243 w 400"/>
                <a:gd name="T45" fmla="*/ 183 h 895"/>
                <a:gd name="T46" fmla="*/ 275 w 400"/>
                <a:gd name="T47" fmla="*/ 419 h 895"/>
                <a:gd name="T48" fmla="*/ 332 w 400"/>
                <a:gd name="T49" fmla="*/ 454 h 895"/>
                <a:gd name="T50" fmla="*/ 373 w 400"/>
                <a:gd name="T51" fmla="*/ 506 h 895"/>
                <a:gd name="T52" fmla="*/ 397 w 400"/>
                <a:gd name="T53" fmla="*/ 570 h 895"/>
                <a:gd name="T54" fmla="*/ 397 w 400"/>
                <a:gd name="T55" fmla="*/ 640 h 895"/>
                <a:gd name="T56" fmla="*/ 373 w 400"/>
                <a:gd name="T57" fmla="*/ 704 h 895"/>
                <a:gd name="T58" fmla="*/ 332 w 400"/>
                <a:gd name="T59" fmla="*/ 755 h 895"/>
                <a:gd name="T60" fmla="*/ 275 w 400"/>
                <a:gd name="T61" fmla="*/ 791 h 895"/>
                <a:gd name="T62" fmla="*/ 243 w 400"/>
                <a:gd name="T63" fmla="*/ 895 h 895"/>
                <a:gd name="T64" fmla="*/ 157 w 400"/>
                <a:gd name="T65" fmla="*/ 801 h 895"/>
                <a:gd name="T66" fmla="*/ 95 w 400"/>
                <a:gd name="T67" fmla="*/ 775 h 895"/>
                <a:gd name="T68" fmla="*/ 45 w 400"/>
                <a:gd name="T69" fmla="*/ 731 h 895"/>
                <a:gd name="T70" fmla="*/ 12 w 400"/>
                <a:gd name="T71" fmla="*/ 673 h 895"/>
                <a:gd name="T72" fmla="*/ 0 w 400"/>
                <a:gd name="T73" fmla="*/ 604 h 895"/>
                <a:gd name="T74" fmla="*/ 88 w 400"/>
                <a:gd name="T75" fmla="*/ 628 h 895"/>
                <a:gd name="T76" fmla="*/ 105 w 400"/>
                <a:gd name="T77" fmla="*/ 670 h 895"/>
                <a:gd name="T78" fmla="*/ 138 w 400"/>
                <a:gd name="T79" fmla="*/ 701 h 895"/>
                <a:gd name="T80" fmla="*/ 157 w 400"/>
                <a:gd name="T81" fmla="*/ 486 h 895"/>
                <a:gd name="T82" fmla="*/ 95 w 400"/>
                <a:gd name="T83" fmla="*/ 460 h 895"/>
                <a:gd name="T84" fmla="*/ 45 w 400"/>
                <a:gd name="T85" fmla="*/ 416 h 895"/>
                <a:gd name="T86" fmla="*/ 12 w 400"/>
                <a:gd name="T87" fmla="*/ 358 h 895"/>
                <a:gd name="T88" fmla="*/ 0 w 400"/>
                <a:gd name="T89" fmla="*/ 290 h 895"/>
                <a:gd name="T90" fmla="*/ 12 w 400"/>
                <a:gd name="T91" fmla="*/ 222 h 895"/>
                <a:gd name="T92" fmla="*/ 45 w 400"/>
                <a:gd name="T93" fmla="*/ 164 h 895"/>
                <a:gd name="T94" fmla="*/ 95 w 400"/>
                <a:gd name="T95" fmla="*/ 120 h 895"/>
                <a:gd name="T96" fmla="*/ 157 w 400"/>
                <a:gd name="T97" fmla="*/ 94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895">
                  <a:moveTo>
                    <a:pt x="243" y="498"/>
                  </a:moveTo>
                  <a:lnTo>
                    <a:pt x="243" y="712"/>
                  </a:lnTo>
                  <a:lnTo>
                    <a:pt x="263" y="701"/>
                  </a:lnTo>
                  <a:lnTo>
                    <a:pt x="281" y="687"/>
                  </a:lnTo>
                  <a:lnTo>
                    <a:pt x="295" y="670"/>
                  </a:lnTo>
                  <a:lnTo>
                    <a:pt x="305" y="650"/>
                  </a:lnTo>
                  <a:lnTo>
                    <a:pt x="312" y="628"/>
                  </a:lnTo>
                  <a:lnTo>
                    <a:pt x="314" y="604"/>
                  </a:lnTo>
                  <a:lnTo>
                    <a:pt x="312" y="581"/>
                  </a:lnTo>
                  <a:lnTo>
                    <a:pt x="305" y="559"/>
                  </a:lnTo>
                  <a:lnTo>
                    <a:pt x="295" y="540"/>
                  </a:lnTo>
                  <a:lnTo>
                    <a:pt x="280" y="523"/>
                  </a:lnTo>
                  <a:lnTo>
                    <a:pt x="262" y="508"/>
                  </a:lnTo>
                  <a:lnTo>
                    <a:pt x="243" y="498"/>
                  </a:lnTo>
                  <a:close/>
                  <a:moveTo>
                    <a:pt x="157" y="182"/>
                  </a:moveTo>
                  <a:lnTo>
                    <a:pt x="137" y="193"/>
                  </a:lnTo>
                  <a:lnTo>
                    <a:pt x="119" y="208"/>
                  </a:lnTo>
                  <a:lnTo>
                    <a:pt x="105" y="224"/>
                  </a:lnTo>
                  <a:lnTo>
                    <a:pt x="95" y="244"/>
                  </a:lnTo>
                  <a:lnTo>
                    <a:pt x="88" y="266"/>
                  </a:lnTo>
                  <a:lnTo>
                    <a:pt x="86" y="289"/>
                  </a:lnTo>
                  <a:lnTo>
                    <a:pt x="88" y="313"/>
                  </a:lnTo>
                  <a:lnTo>
                    <a:pt x="95" y="334"/>
                  </a:lnTo>
                  <a:lnTo>
                    <a:pt x="105" y="354"/>
                  </a:lnTo>
                  <a:lnTo>
                    <a:pt x="120" y="371"/>
                  </a:lnTo>
                  <a:lnTo>
                    <a:pt x="138" y="386"/>
                  </a:lnTo>
                  <a:lnTo>
                    <a:pt x="157" y="396"/>
                  </a:lnTo>
                  <a:lnTo>
                    <a:pt x="157" y="182"/>
                  </a:lnTo>
                  <a:close/>
                  <a:moveTo>
                    <a:pt x="157" y="0"/>
                  </a:moveTo>
                  <a:lnTo>
                    <a:pt x="243" y="0"/>
                  </a:lnTo>
                  <a:lnTo>
                    <a:pt x="243" y="94"/>
                  </a:lnTo>
                  <a:lnTo>
                    <a:pt x="275" y="104"/>
                  </a:lnTo>
                  <a:lnTo>
                    <a:pt x="305" y="120"/>
                  </a:lnTo>
                  <a:lnTo>
                    <a:pt x="332" y="139"/>
                  </a:lnTo>
                  <a:lnTo>
                    <a:pt x="355" y="164"/>
                  </a:lnTo>
                  <a:lnTo>
                    <a:pt x="373" y="191"/>
                  </a:lnTo>
                  <a:lnTo>
                    <a:pt x="388" y="222"/>
                  </a:lnTo>
                  <a:lnTo>
                    <a:pt x="397" y="255"/>
                  </a:lnTo>
                  <a:lnTo>
                    <a:pt x="400" y="290"/>
                  </a:lnTo>
                  <a:lnTo>
                    <a:pt x="314" y="290"/>
                  </a:lnTo>
                  <a:lnTo>
                    <a:pt x="312" y="267"/>
                  </a:lnTo>
                  <a:lnTo>
                    <a:pt x="305" y="244"/>
                  </a:lnTo>
                  <a:lnTo>
                    <a:pt x="295" y="225"/>
                  </a:lnTo>
                  <a:lnTo>
                    <a:pt x="280" y="208"/>
                  </a:lnTo>
                  <a:lnTo>
                    <a:pt x="262" y="193"/>
                  </a:lnTo>
                  <a:lnTo>
                    <a:pt x="243" y="183"/>
                  </a:lnTo>
                  <a:lnTo>
                    <a:pt x="243" y="409"/>
                  </a:lnTo>
                  <a:lnTo>
                    <a:pt x="275" y="419"/>
                  </a:lnTo>
                  <a:lnTo>
                    <a:pt x="305" y="435"/>
                  </a:lnTo>
                  <a:lnTo>
                    <a:pt x="332" y="454"/>
                  </a:lnTo>
                  <a:lnTo>
                    <a:pt x="355" y="479"/>
                  </a:lnTo>
                  <a:lnTo>
                    <a:pt x="373" y="506"/>
                  </a:lnTo>
                  <a:lnTo>
                    <a:pt x="388" y="537"/>
                  </a:lnTo>
                  <a:lnTo>
                    <a:pt x="397" y="570"/>
                  </a:lnTo>
                  <a:lnTo>
                    <a:pt x="400" y="604"/>
                  </a:lnTo>
                  <a:lnTo>
                    <a:pt x="397" y="640"/>
                  </a:lnTo>
                  <a:lnTo>
                    <a:pt x="388" y="673"/>
                  </a:lnTo>
                  <a:lnTo>
                    <a:pt x="373" y="704"/>
                  </a:lnTo>
                  <a:lnTo>
                    <a:pt x="355" y="731"/>
                  </a:lnTo>
                  <a:lnTo>
                    <a:pt x="332" y="755"/>
                  </a:lnTo>
                  <a:lnTo>
                    <a:pt x="305" y="775"/>
                  </a:lnTo>
                  <a:lnTo>
                    <a:pt x="275" y="791"/>
                  </a:lnTo>
                  <a:lnTo>
                    <a:pt x="243" y="801"/>
                  </a:lnTo>
                  <a:lnTo>
                    <a:pt x="243" y="895"/>
                  </a:lnTo>
                  <a:lnTo>
                    <a:pt x="157" y="895"/>
                  </a:lnTo>
                  <a:lnTo>
                    <a:pt x="157" y="801"/>
                  </a:lnTo>
                  <a:lnTo>
                    <a:pt x="125" y="791"/>
                  </a:lnTo>
                  <a:lnTo>
                    <a:pt x="95" y="775"/>
                  </a:lnTo>
                  <a:lnTo>
                    <a:pt x="68" y="755"/>
                  </a:lnTo>
                  <a:lnTo>
                    <a:pt x="45" y="731"/>
                  </a:lnTo>
                  <a:lnTo>
                    <a:pt x="27" y="704"/>
                  </a:lnTo>
                  <a:lnTo>
                    <a:pt x="12" y="673"/>
                  </a:lnTo>
                  <a:lnTo>
                    <a:pt x="3" y="640"/>
                  </a:lnTo>
                  <a:lnTo>
                    <a:pt x="0" y="604"/>
                  </a:lnTo>
                  <a:lnTo>
                    <a:pt x="86" y="604"/>
                  </a:lnTo>
                  <a:lnTo>
                    <a:pt x="88" y="628"/>
                  </a:lnTo>
                  <a:lnTo>
                    <a:pt x="95" y="650"/>
                  </a:lnTo>
                  <a:lnTo>
                    <a:pt x="105" y="670"/>
                  </a:lnTo>
                  <a:lnTo>
                    <a:pt x="120" y="687"/>
                  </a:lnTo>
                  <a:lnTo>
                    <a:pt x="138" y="701"/>
                  </a:lnTo>
                  <a:lnTo>
                    <a:pt x="157" y="712"/>
                  </a:lnTo>
                  <a:lnTo>
                    <a:pt x="157" y="486"/>
                  </a:lnTo>
                  <a:lnTo>
                    <a:pt x="125" y="476"/>
                  </a:lnTo>
                  <a:lnTo>
                    <a:pt x="95" y="460"/>
                  </a:lnTo>
                  <a:lnTo>
                    <a:pt x="68" y="441"/>
                  </a:lnTo>
                  <a:lnTo>
                    <a:pt x="45" y="416"/>
                  </a:lnTo>
                  <a:lnTo>
                    <a:pt x="27" y="389"/>
                  </a:lnTo>
                  <a:lnTo>
                    <a:pt x="12" y="358"/>
                  </a:lnTo>
                  <a:lnTo>
                    <a:pt x="3" y="325"/>
                  </a:lnTo>
                  <a:lnTo>
                    <a:pt x="0" y="290"/>
                  </a:lnTo>
                  <a:lnTo>
                    <a:pt x="3" y="255"/>
                  </a:lnTo>
                  <a:lnTo>
                    <a:pt x="12" y="222"/>
                  </a:lnTo>
                  <a:lnTo>
                    <a:pt x="27" y="191"/>
                  </a:lnTo>
                  <a:lnTo>
                    <a:pt x="45" y="164"/>
                  </a:lnTo>
                  <a:lnTo>
                    <a:pt x="68" y="140"/>
                  </a:lnTo>
                  <a:lnTo>
                    <a:pt x="95" y="120"/>
                  </a:lnTo>
                  <a:lnTo>
                    <a:pt x="125" y="104"/>
                  </a:lnTo>
                  <a:lnTo>
                    <a:pt x="157" y="9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7" name="Group 35">
            <a:extLst>
              <a:ext uri="{FF2B5EF4-FFF2-40B4-BE49-F238E27FC236}">
                <a16:creationId xmlns:a16="http://schemas.microsoft.com/office/drawing/2014/main" xmlns="" id="{837C5FD2-BE70-4024-9AAF-DE23579C2D96}"/>
              </a:ext>
            </a:extLst>
          </p:cNvPr>
          <p:cNvGrpSpPr/>
          <p:nvPr/>
        </p:nvGrpSpPr>
        <p:grpSpPr>
          <a:xfrm>
            <a:off x="4704118" y="2394658"/>
            <a:ext cx="593725" cy="595312"/>
            <a:chOff x="53308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382">
              <a:extLst>
                <a:ext uri="{FF2B5EF4-FFF2-40B4-BE49-F238E27FC236}">
                  <a16:creationId xmlns:a16="http://schemas.microsoft.com/office/drawing/2014/main" xmlns="" id="{389C11ED-67DA-412A-A6C2-F2538C636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08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383">
              <a:extLst>
                <a:ext uri="{FF2B5EF4-FFF2-40B4-BE49-F238E27FC236}">
                  <a16:creationId xmlns:a16="http://schemas.microsoft.com/office/drawing/2014/main" xmlns="" id="{A3443CDB-511D-4265-B1EE-033709BD6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384">
              <a:extLst>
                <a:ext uri="{FF2B5EF4-FFF2-40B4-BE49-F238E27FC236}">
                  <a16:creationId xmlns:a16="http://schemas.microsoft.com/office/drawing/2014/main" xmlns="" id="{BFA6BE0C-680F-4D55-AD81-D2109D35F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945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85">
              <a:extLst>
                <a:ext uri="{FF2B5EF4-FFF2-40B4-BE49-F238E27FC236}">
                  <a16:creationId xmlns:a16="http://schemas.microsoft.com/office/drawing/2014/main" xmlns="" id="{6CB33F84-8E19-4DE9-A4DF-C535BC24D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96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86">
              <a:extLst>
                <a:ext uri="{FF2B5EF4-FFF2-40B4-BE49-F238E27FC236}">
                  <a16:creationId xmlns:a16="http://schemas.microsoft.com/office/drawing/2014/main" xmlns="" id="{E66AE994-E8A4-4526-8F69-8B5F7BED93EC}"/>
                </a:ext>
              </a:extLst>
            </p:cNvPr>
            <p:cNvSpPr/>
            <p:nvPr/>
          </p:nvSpPr>
          <p:spPr bwMode="auto">
            <a:xfrm>
              <a:off x="5462588" y="2903538"/>
              <a:ext cx="330200" cy="165100"/>
            </a:xfrm>
            <a:custGeom>
              <a:avLst/>
              <a:gdLst>
                <a:gd name="T0" fmla="*/ 1015 w 1876"/>
                <a:gd name="T1" fmla="*/ 3 h 940"/>
                <a:gd name="T2" fmla="*/ 1162 w 1876"/>
                <a:gd name="T3" fmla="*/ 27 h 940"/>
                <a:gd name="T4" fmla="*/ 1302 w 1876"/>
                <a:gd name="T5" fmla="*/ 74 h 940"/>
                <a:gd name="T6" fmla="*/ 1432 w 1876"/>
                <a:gd name="T7" fmla="*/ 142 h 940"/>
                <a:gd name="T8" fmla="*/ 1548 w 1876"/>
                <a:gd name="T9" fmla="*/ 228 h 940"/>
                <a:gd name="T10" fmla="*/ 1650 w 1876"/>
                <a:gd name="T11" fmla="*/ 330 h 940"/>
                <a:gd name="T12" fmla="*/ 1736 w 1876"/>
                <a:gd name="T13" fmla="*/ 446 h 940"/>
                <a:gd name="T14" fmla="*/ 1802 w 1876"/>
                <a:gd name="T15" fmla="*/ 575 h 940"/>
                <a:gd name="T16" fmla="*/ 1849 w 1876"/>
                <a:gd name="T17" fmla="*/ 715 h 940"/>
                <a:gd name="T18" fmla="*/ 1873 w 1876"/>
                <a:gd name="T19" fmla="*/ 864 h 940"/>
                <a:gd name="T20" fmla="*/ 1733 w 1876"/>
                <a:gd name="T21" fmla="*/ 940 h 940"/>
                <a:gd name="T22" fmla="*/ 1720 w 1876"/>
                <a:gd name="T23" fmla="*/ 798 h 940"/>
                <a:gd name="T24" fmla="*/ 1683 w 1876"/>
                <a:gd name="T25" fmla="*/ 663 h 940"/>
                <a:gd name="T26" fmla="*/ 1623 w 1876"/>
                <a:gd name="T27" fmla="*/ 540 h 940"/>
                <a:gd name="T28" fmla="*/ 1545 w 1876"/>
                <a:gd name="T29" fmla="*/ 428 h 940"/>
                <a:gd name="T30" fmla="*/ 1449 w 1876"/>
                <a:gd name="T31" fmla="*/ 332 h 940"/>
                <a:gd name="T32" fmla="*/ 1338 w 1876"/>
                <a:gd name="T33" fmla="*/ 253 h 940"/>
                <a:gd name="T34" fmla="*/ 1214 w 1876"/>
                <a:gd name="T35" fmla="*/ 194 h 940"/>
                <a:gd name="T36" fmla="*/ 1081 w 1876"/>
                <a:gd name="T37" fmla="*/ 157 h 940"/>
                <a:gd name="T38" fmla="*/ 938 w 1876"/>
                <a:gd name="T39" fmla="*/ 144 h 940"/>
                <a:gd name="T40" fmla="*/ 795 w 1876"/>
                <a:gd name="T41" fmla="*/ 157 h 940"/>
                <a:gd name="T42" fmla="*/ 662 w 1876"/>
                <a:gd name="T43" fmla="*/ 194 h 940"/>
                <a:gd name="T44" fmla="*/ 538 w 1876"/>
                <a:gd name="T45" fmla="*/ 253 h 940"/>
                <a:gd name="T46" fmla="*/ 427 w 1876"/>
                <a:gd name="T47" fmla="*/ 332 h 940"/>
                <a:gd name="T48" fmla="*/ 331 w 1876"/>
                <a:gd name="T49" fmla="*/ 428 h 940"/>
                <a:gd name="T50" fmla="*/ 253 w 1876"/>
                <a:gd name="T51" fmla="*/ 540 h 940"/>
                <a:gd name="T52" fmla="*/ 193 w 1876"/>
                <a:gd name="T53" fmla="*/ 664 h 940"/>
                <a:gd name="T54" fmla="*/ 156 w 1876"/>
                <a:gd name="T55" fmla="*/ 798 h 940"/>
                <a:gd name="T56" fmla="*/ 143 w 1876"/>
                <a:gd name="T57" fmla="*/ 940 h 940"/>
                <a:gd name="T58" fmla="*/ 3 w 1876"/>
                <a:gd name="T59" fmla="*/ 864 h 940"/>
                <a:gd name="T60" fmla="*/ 27 w 1876"/>
                <a:gd name="T61" fmla="*/ 715 h 940"/>
                <a:gd name="T62" fmla="*/ 74 w 1876"/>
                <a:gd name="T63" fmla="*/ 575 h 940"/>
                <a:gd name="T64" fmla="*/ 140 w 1876"/>
                <a:gd name="T65" fmla="*/ 446 h 940"/>
                <a:gd name="T66" fmla="*/ 226 w 1876"/>
                <a:gd name="T67" fmla="*/ 330 h 940"/>
                <a:gd name="T68" fmla="*/ 328 w 1876"/>
                <a:gd name="T69" fmla="*/ 228 h 940"/>
                <a:gd name="T70" fmla="*/ 444 w 1876"/>
                <a:gd name="T71" fmla="*/ 142 h 940"/>
                <a:gd name="T72" fmla="*/ 574 w 1876"/>
                <a:gd name="T73" fmla="*/ 74 h 940"/>
                <a:gd name="T74" fmla="*/ 714 w 1876"/>
                <a:gd name="T75" fmla="*/ 27 h 940"/>
                <a:gd name="T76" fmla="*/ 862 w 1876"/>
                <a:gd name="T77" fmla="*/ 3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6" h="940">
                  <a:moveTo>
                    <a:pt x="938" y="0"/>
                  </a:moveTo>
                  <a:lnTo>
                    <a:pt x="1015" y="3"/>
                  </a:lnTo>
                  <a:lnTo>
                    <a:pt x="1090" y="13"/>
                  </a:lnTo>
                  <a:lnTo>
                    <a:pt x="1162" y="27"/>
                  </a:lnTo>
                  <a:lnTo>
                    <a:pt x="1234" y="49"/>
                  </a:lnTo>
                  <a:lnTo>
                    <a:pt x="1302" y="74"/>
                  </a:lnTo>
                  <a:lnTo>
                    <a:pt x="1368" y="106"/>
                  </a:lnTo>
                  <a:lnTo>
                    <a:pt x="1432" y="142"/>
                  </a:lnTo>
                  <a:lnTo>
                    <a:pt x="1491" y="183"/>
                  </a:lnTo>
                  <a:lnTo>
                    <a:pt x="1548" y="228"/>
                  </a:lnTo>
                  <a:lnTo>
                    <a:pt x="1601" y="277"/>
                  </a:lnTo>
                  <a:lnTo>
                    <a:pt x="1650" y="330"/>
                  </a:lnTo>
                  <a:lnTo>
                    <a:pt x="1695" y="386"/>
                  </a:lnTo>
                  <a:lnTo>
                    <a:pt x="1736" y="446"/>
                  </a:lnTo>
                  <a:lnTo>
                    <a:pt x="1771" y="510"/>
                  </a:lnTo>
                  <a:lnTo>
                    <a:pt x="1802" y="575"/>
                  </a:lnTo>
                  <a:lnTo>
                    <a:pt x="1828" y="645"/>
                  </a:lnTo>
                  <a:lnTo>
                    <a:pt x="1849" y="715"/>
                  </a:lnTo>
                  <a:lnTo>
                    <a:pt x="1864" y="789"/>
                  </a:lnTo>
                  <a:lnTo>
                    <a:pt x="1873" y="864"/>
                  </a:lnTo>
                  <a:lnTo>
                    <a:pt x="1876" y="940"/>
                  </a:lnTo>
                  <a:lnTo>
                    <a:pt x="1733" y="940"/>
                  </a:lnTo>
                  <a:lnTo>
                    <a:pt x="1730" y="869"/>
                  </a:lnTo>
                  <a:lnTo>
                    <a:pt x="1720" y="798"/>
                  </a:lnTo>
                  <a:lnTo>
                    <a:pt x="1704" y="730"/>
                  </a:lnTo>
                  <a:lnTo>
                    <a:pt x="1683" y="663"/>
                  </a:lnTo>
                  <a:lnTo>
                    <a:pt x="1656" y="600"/>
                  </a:lnTo>
                  <a:lnTo>
                    <a:pt x="1623" y="540"/>
                  </a:lnTo>
                  <a:lnTo>
                    <a:pt x="1587" y="482"/>
                  </a:lnTo>
                  <a:lnTo>
                    <a:pt x="1545" y="428"/>
                  </a:lnTo>
                  <a:lnTo>
                    <a:pt x="1499" y="378"/>
                  </a:lnTo>
                  <a:lnTo>
                    <a:pt x="1449" y="332"/>
                  </a:lnTo>
                  <a:lnTo>
                    <a:pt x="1395" y="290"/>
                  </a:lnTo>
                  <a:lnTo>
                    <a:pt x="1338" y="253"/>
                  </a:lnTo>
                  <a:lnTo>
                    <a:pt x="1278" y="221"/>
                  </a:lnTo>
                  <a:lnTo>
                    <a:pt x="1214" y="194"/>
                  </a:lnTo>
                  <a:lnTo>
                    <a:pt x="1148" y="172"/>
                  </a:lnTo>
                  <a:lnTo>
                    <a:pt x="1081" y="157"/>
                  </a:lnTo>
                  <a:lnTo>
                    <a:pt x="1010" y="147"/>
                  </a:lnTo>
                  <a:lnTo>
                    <a:pt x="938" y="144"/>
                  </a:lnTo>
                  <a:lnTo>
                    <a:pt x="866" y="147"/>
                  </a:lnTo>
                  <a:lnTo>
                    <a:pt x="795" y="157"/>
                  </a:lnTo>
                  <a:lnTo>
                    <a:pt x="728" y="172"/>
                  </a:lnTo>
                  <a:lnTo>
                    <a:pt x="662" y="194"/>
                  </a:lnTo>
                  <a:lnTo>
                    <a:pt x="598" y="221"/>
                  </a:lnTo>
                  <a:lnTo>
                    <a:pt x="538" y="253"/>
                  </a:lnTo>
                  <a:lnTo>
                    <a:pt x="481" y="291"/>
                  </a:lnTo>
                  <a:lnTo>
                    <a:pt x="427" y="332"/>
                  </a:lnTo>
                  <a:lnTo>
                    <a:pt x="377" y="378"/>
                  </a:lnTo>
                  <a:lnTo>
                    <a:pt x="331" y="428"/>
                  </a:lnTo>
                  <a:lnTo>
                    <a:pt x="289" y="482"/>
                  </a:lnTo>
                  <a:lnTo>
                    <a:pt x="253" y="540"/>
                  </a:lnTo>
                  <a:lnTo>
                    <a:pt x="220" y="601"/>
                  </a:lnTo>
                  <a:lnTo>
                    <a:pt x="193" y="664"/>
                  </a:lnTo>
                  <a:lnTo>
                    <a:pt x="172" y="730"/>
                  </a:lnTo>
                  <a:lnTo>
                    <a:pt x="156" y="798"/>
                  </a:lnTo>
                  <a:lnTo>
                    <a:pt x="146" y="869"/>
                  </a:lnTo>
                  <a:lnTo>
                    <a:pt x="143" y="940"/>
                  </a:lnTo>
                  <a:lnTo>
                    <a:pt x="0" y="940"/>
                  </a:lnTo>
                  <a:lnTo>
                    <a:pt x="3" y="864"/>
                  </a:lnTo>
                  <a:lnTo>
                    <a:pt x="12" y="789"/>
                  </a:lnTo>
                  <a:lnTo>
                    <a:pt x="27" y="715"/>
                  </a:lnTo>
                  <a:lnTo>
                    <a:pt x="48" y="645"/>
                  </a:lnTo>
                  <a:lnTo>
                    <a:pt x="74" y="575"/>
                  </a:lnTo>
                  <a:lnTo>
                    <a:pt x="105" y="510"/>
                  </a:lnTo>
                  <a:lnTo>
                    <a:pt x="140" y="446"/>
                  </a:lnTo>
                  <a:lnTo>
                    <a:pt x="181" y="386"/>
                  </a:lnTo>
                  <a:lnTo>
                    <a:pt x="226" y="330"/>
                  </a:lnTo>
                  <a:lnTo>
                    <a:pt x="275" y="277"/>
                  </a:lnTo>
                  <a:lnTo>
                    <a:pt x="328" y="228"/>
                  </a:lnTo>
                  <a:lnTo>
                    <a:pt x="385" y="183"/>
                  </a:lnTo>
                  <a:lnTo>
                    <a:pt x="444" y="142"/>
                  </a:lnTo>
                  <a:lnTo>
                    <a:pt x="508" y="106"/>
                  </a:lnTo>
                  <a:lnTo>
                    <a:pt x="574" y="74"/>
                  </a:lnTo>
                  <a:lnTo>
                    <a:pt x="642" y="49"/>
                  </a:lnTo>
                  <a:lnTo>
                    <a:pt x="714" y="27"/>
                  </a:lnTo>
                  <a:lnTo>
                    <a:pt x="786" y="13"/>
                  </a:lnTo>
                  <a:lnTo>
                    <a:pt x="862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87">
              <a:extLst>
                <a:ext uri="{FF2B5EF4-FFF2-40B4-BE49-F238E27FC236}">
                  <a16:creationId xmlns:a16="http://schemas.microsoft.com/office/drawing/2014/main" xmlns="" id="{682B2C8F-53F2-4B07-98F7-71EB1B0A7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8475" y="2973388"/>
              <a:ext cx="95250" cy="171450"/>
            </a:xfrm>
            <a:custGeom>
              <a:avLst/>
              <a:gdLst>
                <a:gd name="T0" fmla="*/ 249 w 534"/>
                <a:gd name="T1" fmla="*/ 594 h 972"/>
                <a:gd name="T2" fmla="*/ 204 w 534"/>
                <a:gd name="T3" fmla="*/ 616 h 972"/>
                <a:gd name="T4" fmla="*/ 173 w 534"/>
                <a:gd name="T5" fmla="*/ 655 h 972"/>
                <a:gd name="T6" fmla="*/ 162 w 534"/>
                <a:gd name="T7" fmla="*/ 706 h 972"/>
                <a:gd name="T8" fmla="*/ 173 w 534"/>
                <a:gd name="T9" fmla="*/ 757 h 972"/>
                <a:gd name="T10" fmla="*/ 204 w 534"/>
                <a:gd name="T11" fmla="*/ 796 h 972"/>
                <a:gd name="T12" fmla="*/ 249 w 534"/>
                <a:gd name="T13" fmla="*/ 819 h 972"/>
                <a:gd name="T14" fmla="*/ 303 w 534"/>
                <a:gd name="T15" fmla="*/ 819 h 972"/>
                <a:gd name="T16" fmla="*/ 348 w 534"/>
                <a:gd name="T17" fmla="*/ 796 h 972"/>
                <a:gd name="T18" fmla="*/ 379 w 534"/>
                <a:gd name="T19" fmla="*/ 757 h 972"/>
                <a:gd name="T20" fmla="*/ 390 w 534"/>
                <a:gd name="T21" fmla="*/ 706 h 972"/>
                <a:gd name="T22" fmla="*/ 382 w 534"/>
                <a:gd name="T23" fmla="*/ 664 h 972"/>
                <a:gd name="T24" fmla="*/ 358 w 534"/>
                <a:gd name="T25" fmla="*/ 627 h 972"/>
                <a:gd name="T26" fmla="*/ 321 w 534"/>
                <a:gd name="T27" fmla="*/ 601 h 972"/>
                <a:gd name="T28" fmla="*/ 276 w 534"/>
                <a:gd name="T29" fmla="*/ 592 h 972"/>
                <a:gd name="T30" fmla="*/ 276 w 534"/>
                <a:gd name="T31" fmla="*/ 455 h 972"/>
                <a:gd name="T32" fmla="*/ 350 w 534"/>
                <a:gd name="T33" fmla="*/ 466 h 972"/>
                <a:gd name="T34" fmla="*/ 417 w 534"/>
                <a:gd name="T35" fmla="*/ 496 h 972"/>
                <a:gd name="T36" fmla="*/ 471 w 534"/>
                <a:gd name="T37" fmla="*/ 543 h 972"/>
                <a:gd name="T38" fmla="*/ 510 w 534"/>
                <a:gd name="T39" fmla="*/ 604 h 972"/>
                <a:gd name="T40" fmla="*/ 531 w 534"/>
                <a:gd name="T41" fmla="*/ 675 h 972"/>
                <a:gd name="T42" fmla="*/ 531 w 534"/>
                <a:gd name="T43" fmla="*/ 752 h 972"/>
                <a:gd name="T44" fmla="*/ 510 w 534"/>
                <a:gd name="T45" fmla="*/ 823 h 972"/>
                <a:gd name="T46" fmla="*/ 471 w 534"/>
                <a:gd name="T47" fmla="*/ 883 h 972"/>
                <a:gd name="T48" fmla="*/ 417 w 534"/>
                <a:gd name="T49" fmla="*/ 930 h 972"/>
                <a:gd name="T50" fmla="*/ 350 w 534"/>
                <a:gd name="T51" fmla="*/ 961 h 972"/>
                <a:gd name="T52" fmla="*/ 276 w 534"/>
                <a:gd name="T53" fmla="*/ 972 h 972"/>
                <a:gd name="T54" fmla="*/ 202 w 534"/>
                <a:gd name="T55" fmla="*/ 961 h 972"/>
                <a:gd name="T56" fmla="*/ 135 w 534"/>
                <a:gd name="T57" fmla="*/ 931 h 972"/>
                <a:gd name="T58" fmla="*/ 81 w 534"/>
                <a:gd name="T59" fmla="*/ 884 h 972"/>
                <a:gd name="T60" fmla="*/ 42 w 534"/>
                <a:gd name="T61" fmla="*/ 823 h 972"/>
                <a:gd name="T62" fmla="*/ 21 w 534"/>
                <a:gd name="T63" fmla="*/ 752 h 972"/>
                <a:gd name="T64" fmla="*/ 21 w 534"/>
                <a:gd name="T65" fmla="*/ 674 h 972"/>
                <a:gd name="T66" fmla="*/ 43 w 534"/>
                <a:gd name="T67" fmla="*/ 603 h 972"/>
                <a:gd name="T68" fmla="*/ 83 w 534"/>
                <a:gd name="T69" fmla="*/ 541 h 972"/>
                <a:gd name="T70" fmla="*/ 138 w 534"/>
                <a:gd name="T71" fmla="*/ 494 h 972"/>
                <a:gd name="T72" fmla="*/ 136 w 534"/>
                <a:gd name="T73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4" h="972">
                  <a:moveTo>
                    <a:pt x="276" y="592"/>
                  </a:moveTo>
                  <a:lnTo>
                    <a:pt x="249" y="594"/>
                  </a:lnTo>
                  <a:lnTo>
                    <a:pt x="225" y="603"/>
                  </a:lnTo>
                  <a:lnTo>
                    <a:pt x="204" y="616"/>
                  </a:lnTo>
                  <a:lnTo>
                    <a:pt x="186" y="633"/>
                  </a:lnTo>
                  <a:lnTo>
                    <a:pt x="173" y="655"/>
                  </a:lnTo>
                  <a:lnTo>
                    <a:pt x="164" y="680"/>
                  </a:lnTo>
                  <a:lnTo>
                    <a:pt x="162" y="706"/>
                  </a:lnTo>
                  <a:lnTo>
                    <a:pt x="164" y="733"/>
                  </a:lnTo>
                  <a:lnTo>
                    <a:pt x="173" y="757"/>
                  </a:lnTo>
                  <a:lnTo>
                    <a:pt x="186" y="779"/>
                  </a:lnTo>
                  <a:lnTo>
                    <a:pt x="204" y="796"/>
                  </a:lnTo>
                  <a:lnTo>
                    <a:pt x="225" y="809"/>
                  </a:lnTo>
                  <a:lnTo>
                    <a:pt x="249" y="819"/>
                  </a:lnTo>
                  <a:lnTo>
                    <a:pt x="276" y="821"/>
                  </a:lnTo>
                  <a:lnTo>
                    <a:pt x="303" y="819"/>
                  </a:lnTo>
                  <a:lnTo>
                    <a:pt x="327" y="809"/>
                  </a:lnTo>
                  <a:lnTo>
                    <a:pt x="348" y="796"/>
                  </a:lnTo>
                  <a:lnTo>
                    <a:pt x="366" y="779"/>
                  </a:lnTo>
                  <a:lnTo>
                    <a:pt x="379" y="757"/>
                  </a:lnTo>
                  <a:lnTo>
                    <a:pt x="388" y="733"/>
                  </a:lnTo>
                  <a:lnTo>
                    <a:pt x="390" y="706"/>
                  </a:lnTo>
                  <a:lnTo>
                    <a:pt x="388" y="685"/>
                  </a:lnTo>
                  <a:lnTo>
                    <a:pt x="382" y="664"/>
                  </a:lnTo>
                  <a:lnTo>
                    <a:pt x="372" y="645"/>
                  </a:lnTo>
                  <a:lnTo>
                    <a:pt x="358" y="627"/>
                  </a:lnTo>
                  <a:lnTo>
                    <a:pt x="340" y="612"/>
                  </a:lnTo>
                  <a:lnTo>
                    <a:pt x="321" y="601"/>
                  </a:lnTo>
                  <a:lnTo>
                    <a:pt x="299" y="594"/>
                  </a:lnTo>
                  <a:lnTo>
                    <a:pt x="276" y="592"/>
                  </a:lnTo>
                  <a:close/>
                  <a:moveTo>
                    <a:pt x="136" y="0"/>
                  </a:moveTo>
                  <a:lnTo>
                    <a:pt x="276" y="455"/>
                  </a:lnTo>
                  <a:lnTo>
                    <a:pt x="315" y="458"/>
                  </a:lnTo>
                  <a:lnTo>
                    <a:pt x="350" y="466"/>
                  </a:lnTo>
                  <a:lnTo>
                    <a:pt x="385" y="479"/>
                  </a:lnTo>
                  <a:lnTo>
                    <a:pt x="417" y="496"/>
                  </a:lnTo>
                  <a:lnTo>
                    <a:pt x="445" y="518"/>
                  </a:lnTo>
                  <a:lnTo>
                    <a:pt x="471" y="543"/>
                  </a:lnTo>
                  <a:lnTo>
                    <a:pt x="492" y="572"/>
                  </a:lnTo>
                  <a:lnTo>
                    <a:pt x="510" y="604"/>
                  </a:lnTo>
                  <a:lnTo>
                    <a:pt x="523" y="639"/>
                  </a:lnTo>
                  <a:lnTo>
                    <a:pt x="531" y="675"/>
                  </a:lnTo>
                  <a:lnTo>
                    <a:pt x="534" y="713"/>
                  </a:lnTo>
                  <a:lnTo>
                    <a:pt x="531" y="752"/>
                  </a:lnTo>
                  <a:lnTo>
                    <a:pt x="523" y="789"/>
                  </a:lnTo>
                  <a:lnTo>
                    <a:pt x="510" y="823"/>
                  </a:lnTo>
                  <a:lnTo>
                    <a:pt x="492" y="854"/>
                  </a:lnTo>
                  <a:lnTo>
                    <a:pt x="471" y="883"/>
                  </a:lnTo>
                  <a:lnTo>
                    <a:pt x="445" y="909"/>
                  </a:lnTo>
                  <a:lnTo>
                    <a:pt x="417" y="930"/>
                  </a:lnTo>
                  <a:lnTo>
                    <a:pt x="385" y="948"/>
                  </a:lnTo>
                  <a:lnTo>
                    <a:pt x="350" y="961"/>
                  </a:lnTo>
                  <a:lnTo>
                    <a:pt x="314" y="969"/>
                  </a:lnTo>
                  <a:lnTo>
                    <a:pt x="276" y="972"/>
                  </a:lnTo>
                  <a:lnTo>
                    <a:pt x="238" y="969"/>
                  </a:lnTo>
                  <a:lnTo>
                    <a:pt x="202" y="961"/>
                  </a:lnTo>
                  <a:lnTo>
                    <a:pt x="167" y="948"/>
                  </a:lnTo>
                  <a:lnTo>
                    <a:pt x="135" y="931"/>
                  </a:lnTo>
                  <a:lnTo>
                    <a:pt x="107" y="909"/>
                  </a:lnTo>
                  <a:lnTo>
                    <a:pt x="81" y="884"/>
                  </a:lnTo>
                  <a:lnTo>
                    <a:pt x="60" y="855"/>
                  </a:lnTo>
                  <a:lnTo>
                    <a:pt x="42" y="823"/>
                  </a:lnTo>
                  <a:lnTo>
                    <a:pt x="29" y="789"/>
                  </a:lnTo>
                  <a:lnTo>
                    <a:pt x="21" y="752"/>
                  </a:lnTo>
                  <a:lnTo>
                    <a:pt x="18" y="713"/>
                  </a:lnTo>
                  <a:lnTo>
                    <a:pt x="21" y="674"/>
                  </a:lnTo>
                  <a:lnTo>
                    <a:pt x="29" y="638"/>
                  </a:lnTo>
                  <a:lnTo>
                    <a:pt x="43" y="603"/>
                  </a:lnTo>
                  <a:lnTo>
                    <a:pt x="61" y="571"/>
                  </a:lnTo>
                  <a:lnTo>
                    <a:pt x="83" y="541"/>
                  </a:lnTo>
                  <a:lnTo>
                    <a:pt x="110" y="516"/>
                  </a:lnTo>
                  <a:lnTo>
                    <a:pt x="138" y="494"/>
                  </a:lnTo>
                  <a:lnTo>
                    <a:pt x="0" y="4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88">
              <a:extLst>
                <a:ext uri="{FF2B5EF4-FFF2-40B4-BE49-F238E27FC236}">
                  <a16:creationId xmlns:a16="http://schemas.microsoft.com/office/drawing/2014/main" xmlns="" id="{1A9C1202-F937-4A9E-9F0D-52D0E1DCD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088" y="2725738"/>
              <a:ext cx="2190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5" name="Group 43">
            <a:extLst>
              <a:ext uri="{FF2B5EF4-FFF2-40B4-BE49-F238E27FC236}">
                <a16:creationId xmlns:a16="http://schemas.microsoft.com/office/drawing/2014/main" xmlns="" id="{68C6B0E6-8808-4D92-AD68-FA1E779B7CA7}"/>
              </a:ext>
            </a:extLst>
          </p:cNvPr>
          <p:cNvGrpSpPr/>
          <p:nvPr/>
        </p:nvGrpSpPr>
        <p:grpSpPr>
          <a:xfrm>
            <a:off x="6906567" y="2399420"/>
            <a:ext cx="590550" cy="590550"/>
            <a:chOff x="6259513" y="2670175"/>
            <a:chExt cx="5905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393">
              <a:extLst>
                <a:ext uri="{FF2B5EF4-FFF2-40B4-BE49-F238E27FC236}">
                  <a16:creationId xmlns:a16="http://schemas.microsoft.com/office/drawing/2014/main" xmlns="" id="{6404F9FF-52BD-4E0A-AFF3-350443887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9513" y="2670175"/>
              <a:ext cx="590550" cy="590550"/>
            </a:xfrm>
            <a:custGeom>
              <a:avLst/>
              <a:gdLst>
                <a:gd name="T0" fmla="*/ 142 w 3345"/>
                <a:gd name="T1" fmla="*/ 790 h 3346"/>
                <a:gd name="T2" fmla="*/ 142 w 3345"/>
                <a:gd name="T3" fmla="*/ 3203 h 3346"/>
                <a:gd name="T4" fmla="*/ 3204 w 3345"/>
                <a:gd name="T5" fmla="*/ 3203 h 3346"/>
                <a:gd name="T6" fmla="*/ 3204 w 3345"/>
                <a:gd name="T7" fmla="*/ 790 h 3346"/>
                <a:gd name="T8" fmla="*/ 142 w 3345"/>
                <a:gd name="T9" fmla="*/ 790 h 3346"/>
                <a:gd name="T10" fmla="*/ 142 w 3345"/>
                <a:gd name="T11" fmla="*/ 142 h 3346"/>
                <a:gd name="T12" fmla="*/ 142 w 3345"/>
                <a:gd name="T13" fmla="*/ 648 h 3346"/>
                <a:gd name="T14" fmla="*/ 3204 w 3345"/>
                <a:gd name="T15" fmla="*/ 648 h 3346"/>
                <a:gd name="T16" fmla="*/ 3204 w 3345"/>
                <a:gd name="T17" fmla="*/ 142 h 3346"/>
                <a:gd name="T18" fmla="*/ 142 w 3345"/>
                <a:gd name="T19" fmla="*/ 142 h 3346"/>
                <a:gd name="T20" fmla="*/ 0 w 3345"/>
                <a:gd name="T21" fmla="*/ 0 h 3346"/>
                <a:gd name="T22" fmla="*/ 3345 w 3345"/>
                <a:gd name="T23" fmla="*/ 0 h 3346"/>
                <a:gd name="T24" fmla="*/ 3345 w 3345"/>
                <a:gd name="T25" fmla="*/ 3346 h 3346"/>
                <a:gd name="T26" fmla="*/ 0 w 3345"/>
                <a:gd name="T27" fmla="*/ 3346 h 3346"/>
                <a:gd name="T28" fmla="*/ 0 w 3345"/>
                <a:gd name="T29" fmla="*/ 0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45" h="3346">
                  <a:moveTo>
                    <a:pt x="142" y="790"/>
                  </a:moveTo>
                  <a:lnTo>
                    <a:pt x="142" y="3203"/>
                  </a:lnTo>
                  <a:lnTo>
                    <a:pt x="3204" y="3203"/>
                  </a:lnTo>
                  <a:lnTo>
                    <a:pt x="3204" y="790"/>
                  </a:lnTo>
                  <a:lnTo>
                    <a:pt x="142" y="790"/>
                  </a:lnTo>
                  <a:close/>
                  <a:moveTo>
                    <a:pt x="142" y="142"/>
                  </a:moveTo>
                  <a:lnTo>
                    <a:pt x="142" y="648"/>
                  </a:lnTo>
                  <a:lnTo>
                    <a:pt x="3204" y="648"/>
                  </a:lnTo>
                  <a:lnTo>
                    <a:pt x="3204" y="142"/>
                  </a:lnTo>
                  <a:lnTo>
                    <a:pt x="142" y="142"/>
                  </a:lnTo>
                  <a:close/>
                  <a:moveTo>
                    <a:pt x="0" y="0"/>
                  </a:moveTo>
                  <a:lnTo>
                    <a:pt x="3345" y="0"/>
                  </a:lnTo>
                  <a:lnTo>
                    <a:pt x="3345" y="3346"/>
                  </a:lnTo>
                  <a:lnTo>
                    <a:pt x="0" y="33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94">
              <a:extLst>
                <a:ext uri="{FF2B5EF4-FFF2-40B4-BE49-F238E27FC236}">
                  <a16:creationId xmlns:a16="http://schemas.microsoft.com/office/drawing/2014/main" xmlns="" id="{2FDA3B51-7000-4FA8-8CA3-4979C0784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0526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95">
              <a:extLst>
                <a:ext uri="{FF2B5EF4-FFF2-40B4-BE49-F238E27FC236}">
                  <a16:creationId xmlns:a16="http://schemas.microsoft.com/office/drawing/2014/main" xmlns="" id="{A6E18A7F-116A-43C6-AB00-8A310205C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0676" y="2727325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96">
              <a:extLst>
                <a:ext uri="{FF2B5EF4-FFF2-40B4-BE49-F238E27FC236}">
                  <a16:creationId xmlns:a16="http://schemas.microsoft.com/office/drawing/2014/main" xmlns="" id="{9437F897-ABD8-4CFC-A44B-A23D94618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2413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97">
              <a:extLst>
                <a:ext uri="{FF2B5EF4-FFF2-40B4-BE49-F238E27FC236}">
                  <a16:creationId xmlns:a16="http://schemas.microsoft.com/office/drawing/2014/main" xmlns="" id="{FDEA8DB2-76B5-4A8E-95A0-3DD7BE9468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6513" y="2921000"/>
              <a:ext cx="334963" cy="204788"/>
            </a:xfrm>
            <a:custGeom>
              <a:avLst/>
              <a:gdLst>
                <a:gd name="T0" fmla="*/ 876 w 1901"/>
                <a:gd name="T1" fmla="*/ 139 h 1154"/>
                <a:gd name="T2" fmla="*/ 731 w 1901"/>
                <a:gd name="T3" fmla="*/ 162 h 1154"/>
                <a:gd name="T4" fmla="*/ 593 w 1901"/>
                <a:gd name="T5" fmla="*/ 208 h 1154"/>
                <a:gd name="T6" fmla="*/ 465 w 1901"/>
                <a:gd name="T7" fmla="*/ 273 h 1154"/>
                <a:gd name="T8" fmla="*/ 347 w 1901"/>
                <a:gd name="T9" fmla="*/ 355 h 1154"/>
                <a:gd name="T10" fmla="*/ 243 w 1901"/>
                <a:gd name="T11" fmla="*/ 455 h 1154"/>
                <a:gd name="T12" fmla="*/ 153 w 1901"/>
                <a:gd name="T13" fmla="*/ 570 h 1154"/>
                <a:gd name="T14" fmla="*/ 234 w 1901"/>
                <a:gd name="T15" fmla="*/ 680 h 1154"/>
                <a:gd name="T16" fmla="*/ 329 w 1901"/>
                <a:gd name="T17" fmla="*/ 774 h 1154"/>
                <a:gd name="T18" fmla="*/ 436 w 1901"/>
                <a:gd name="T19" fmla="*/ 855 h 1154"/>
                <a:gd name="T20" fmla="*/ 554 w 1901"/>
                <a:gd name="T21" fmla="*/ 919 h 1154"/>
                <a:gd name="T22" fmla="*/ 679 w 1901"/>
                <a:gd name="T23" fmla="*/ 966 h 1154"/>
                <a:gd name="T24" fmla="*/ 812 w 1901"/>
                <a:gd name="T25" fmla="*/ 994 h 1154"/>
                <a:gd name="T26" fmla="*/ 950 w 1901"/>
                <a:gd name="T27" fmla="*/ 1004 h 1154"/>
                <a:gd name="T28" fmla="*/ 1099 w 1901"/>
                <a:gd name="T29" fmla="*/ 993 h 1154"/>
                <a:gd name="T30" fmla="*/ 1240 w 1901"/>
                <a:gd name="T31" fmla="*/ 960 h 1154"/>
                <a:gd name="T32" fmla="*/ 1374 w 1901"/>
                <a:gd name="T33" fmla="*/ 906 h 1154"/>
                <a:gd name="T34" fmla="*/ 1497 w 1901"/>
                <a:gd name="T35" fmla="*/ 831 h 1154"/>
                <a:gd name="T36" fmla="*/ 1608 w 1901"/>
                <a:gd name="T37" fmla="*/ 740 h 1154"/>
                <a:gd name="T38" fmla="*/ 1705 w 1901"/>
                <a:gd name="T39" fmla="*/ 631 h 1154"/>
                <a:gd name="T40" fmla="*/ 1709 w 1901"/>
                <a:gd name="T41" fmla="*/ 514 h 1154"/>
                <a:gd name="T42" fmla="*/ 1622 w 1901"/>
                <a:gd name="T43" fmla="*/ 411 h 1154"/>
                <a:gd name="T44" fmla="*/ 1520 w 1901"/>
                <a:gd name="T45" fmla="*/ 324 h 1154"/>
                <a:gd name="T46" fmla="*/ 1408 w 1901"/>
                <a:gd name="T47" fmla="*/ 251 h 1154"/>
                <a:gd name="T48" fmla="*/ 1286 w 1901"/>
                <a:gd name="T49" fmla="*/ 196 h 1154"/>
                <a:gd name="T50" fmla="*/ 1157 w 1901"/>
                <a:gd name="T51" fmla="*/ 158 h 1154"/>
                <a:gd name="T52" fmla="*/ 1021 w 1901"/>
                <a:gd name="T53" fmla="*/ 139 h 1154"/>
                <a:gd name="T54" fmla="*/ 950 w 1901"/>
                <a:gd name="T55" fmla="*/ 0 h 1154"/>
                <a:gd name="T56" fmla="*/ 1103 w 1901"/>
                <a:gd name="T57" fmla="*/ 10 h 1154"/>
                <a:gd name="T58" fmla="*/ 1251 w 1901"/>
                <a:gd name="T59" fmla="*/ 43 h 1154"/>
                <a:gd name="T60" fmla="*/ 1392 w 1901"/>
                <a:gd name="T61" fmla="*/ 94 h 1154"/>
                <a:gd name="T62" fmla="*/ 1525 w 1901"/>
                <a:gd name="T63" fmla="*/ 164 h 1154"/>
                <a:gd name="T64" fmla="*/ 1647 w 1901"/>
                <a:gd name="T65" fmla="*/ 251 h 1154"/>
                <a:gd name="T66" fmla="*/ 1756 w 1901"/>
                <a:gd name="T67" fmla="*/ 356 h 1154"/>
                <a:gd name="T68" fmla="*/ 1850 w 1901"/>
                <a:gd name="T69" fmla="*/ 476 h 1154"/>
                <a:gd name="T70" fmla="*/ 1898 w 1901"/>
                <a:gd name="T71" fmla="*/ 555 h 1154"/>
                <a:gd name="T72" fmla="*/ 1901 w 1901"/>
                <a:gd name="T73" fmla="*/ 584 h 1154"/>
                <a:gd name="T74" fmla="*/ 1890 w 1901"/>
                <a:gd name="T75" fmla="*/ 613 h 1154"/>
                <a:gd name="T76" fmla="*/ 1805 w 1901"/>
                <a:gd name="T77" fmla="*/ 740 h 1154"/>
                <a:gd name="T78" fmla="*/ 1703 w 1901"/>
                <a:gd name="T79" fmla="*/ 852 h 1154"/>
                <a:gd name="T80" fmla="*/ 1587 w 1901"/>
                <a:gd name="T81" fmla="*/ 947 h 1154"/>
                <a:gd name="T82" fmla="*/ 1460 w 1901"/>
                <a:gd name="T83" fmla="*/ 1027 h 1154"/>
                <a:gd name="T84" fmla="*/ 1323 w 1901"/>
                <a:gd name="T85" fmla="*/ 1088 h 1154"/>
                <a:gd name="T86" fmla="*/ 1177 w 1901"/>
                <a:gd name="T87" fmla="*/ 1129 h 1154"/>
                <a:gd name="T88" fmla="*/ 1028 w 1901"/>
                <a:gd name="T89" fmla="*/ 1151 h 1154"/>
                <a:gd name="T90" fmla="*/ 874 w 1901"/>
                <a:gd name="T91" fmla="*/ 1151 h 1154"/>
                <a:gd name="T92" fmla="*/ 724 w 1901"/>
                <a:gd name="T93" fmla="*/ 1129 h 1154"/>
                <a:gd name="T94" fmla="*/ 579 w 1901"/>
                <a:gd name="T95" fmla="*/ 1088 h 1154"/>
                <a:gd name="T96" fmla="*/ 442 w 1901"/>
                <a:gd name="T97" fmla="*/ 1027 h 1154"/>
                <a:gd name="T98" fmla="*/ 315 w 1901"/>
                <a:gd name="T99" fmla="*/ 948 h 1154"/>
                <a:gd name="T100" fmla="*/ 199 w 1901"/>
                <a:gd name="T101" fmla="*/ 852 h 1154"/>
                <a:gd name="T102" fmla="*/ 97 w 1901"/>
                <a:gd name="T103" fmla="*/ 740 h 1154"/>
                <a:gd name="T104" fmla="*/ 11 w 1901"/>
                <a:gd name="T105" fmla="*/ 613 h 1154"/>
                <a:gd name="T106" fmla="*/ 0 w 1901"/>
                <a:gd name="T107" fmla="*/ 584 h 1154"/>
                <a:gd name="T108" fmla="*/ 4 w 1901"/>
                <a:gd name="T109" fmla="*/ 555 h 1154"/>
                <a:gd name="T110" fmla="*/ 52 w 1901"/>
                <a:gd name="T111" fmla="*/ 476 h 1154"/>
                <a:gd name="T112" fmla="*/ 146 w 1901"/>
                <a:gd name="T113" fmla="*/ 356 h 1154"/>
                <a:gd name="T114" fmla="*/ 255 w 1901"/>
                <a:gd name="T115" fmla="*/ 251 h 1154"/>
                <a:gd name="T116" fmla="*/ 377 w 1901"/>
                <a:gd name="T117" fmla="*/ 164 h 1154"/>
                <a:gd name="T118" fmla="*/ 509 w 1901"/>
                <a:gd name="T119" fmla="*/ 94 h 1154"/>
                <a:gd name="T120" fmla="*/ 650 w 1901"/>
                <a:gd name="T121" fmla="*/ 43 h 1154"/>
                <a:gd name="T122" fmla="*/ 799 w 1901"/>
                <a:gd name="T123" fmla="*/ 10 h 1154"/>
                <a:gd name="T124" fmla="*/ 950 w 1901"/>
                <a:gd name="T125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154">
                  <a:moveTo>
                    <a:pt x="950" y="136"/>
                  </a:moveTo>
                  <a:lnTo>
                    <a:pt x="876" y="139"/>
                  </a:lnTo>
                  <a:lnTo>
                    <a:pt x="802" y="148"/>
                  </a:lnTo>
                  <a:lnTo>
                    <a:pt x="731" y="162"/>
                  </a:lnTo>
                  <a:lnTo>
                    <a:pt x="661" y="182"/>
                  </a:lnTo>
                  <a:lnTo>
                    <a:pt x="593" y="208"/>
                  </a:lnTo>
                  <a:lnTo>
                    <a:pt x="527" y="237"/>
                  </a:lnTo>
                  <a:lnTo>
                    <a:pt x="465" y="273"/>
                  </a:lnTo>
                  <a:lnTo>
                    <a:pt x="405" y="312"/>
                  </a:lnTo>
                  <a:lnTo>
                    <a:pt x="347" y="355"/>
                  </a:lnTo>
                  <a:lnTo>
                    <a:pt x="293" y="403"/>
                  </a:lnTo>
                  <a:lnTo>
                    <a:pt x="243" y="455"/>
                  </a:lnTo>
                  <a:lnTo>
                    <a:pt x="197" y="511"/>
                  </a:lnTo>
                  <a:lnTo>
                    <a:pt x="153" y="570"/>
                  </a:lnTo>
                  <a:lnTo>
                    <a:pt x="192" y="626"/>
                  </a:lnTo>
                  <a:lnTo>
                    <a:pt x="234" y="680"/>
                  </a:lnTo>
                  <a:lnTo>
                    <a:pt x="280" y="729"/>
                  </a:lnTo>
                  <a:lnTo>
                    <a:pt x="329" y="774"/>
                  </a:lnTo>
                  <a:lnTo>
                    <a:pt x="381" y="816"/>
                  </a:lnTo>
                  <a:lnTo>
                    <a:pt x="436" y="855"/>
                  </a:lnTo>
                  <a:lnTo>
                    <a:pt x="494" y="888"/>
                  </a:lnTo>
                  <a:lnTo>
                    <a:pt x="554" y="919"/>
                  </a:lnTo>
                  <a:lnTo>
                    <a:pt x="616" y="944"/>
                  </a:lnTo>
                  <a:lnTo>
                    <a:pt x="679" y="966"/>
                  </a:lnTo>
                  <a:lnTo>
                    <a:pt x="745" y="982"/>
                  </a:lnTo>
                  <a:lnTo>
                    <a:pt x="812" y="994"/>
                  </a:lnTo>
                  <a:lnTo>
                    <a:pt x="881" y="1001"/>
                  </a:lnTo>
                  <a:lnTo>
                    <a:pt x="950" y="1004"/>
                  </a:lnTo>
                  <a:lnTo>
                    <a:pt x="1026" y="1001"/>
                  </a:lnTo>
                  <a:lnTo>
                    <a:pt x="1099" y="993"/>
                  </a:lnTo>
                  <a:lnTo>
                    <a:pt x="1171" y="979"/>
                  </a:lnTo>
                  <a:lnTo>
                    <a:pt x="1240" y="960"/>
                  </a:lnTo>
                  <a:lnTo>
                    <a:pt x="1309" y="935"/>
                  </a:lnTo>
                  <a:lnTo>
                    <a:pt x="1374" y="906"/>
                  </a:lnTo>
                  <a:lnTo>
                    <a:pt x="1437" y="871"/>
                  </a:lnTo>
                  <a:lnTo>
                    <a:pt x="1497" y="831"/>
                  </a:lnTo>
                  <a:lnTo>
                    <a:pt x="1554" y="788"/>
                  </a:lnTo>
                  <a:lnTo>
                    <a:pt x="1608" y="740"/>
                  </a:lnTo>
                  <a:lnTo>
                    <a:pt x="1659" y="687"/>
                  </a:lnTo>
                  <a:lnTo>
                    <a:pt x="1705" y="631"/>
                  </a:lnTo>
                  <a:lnTo>
                    <a:pt x="1748" y="570"/>
                  </a:lnTo>
                  <a:lnTo>
                    <a:pt x="1709" y="514"/>
                  </a:lnTo>
                  <a:lnTo>
                    <a:pt x="1668" y="461"/>
                  </a:lnTo>
                  <a:lnTo>
                    <a:pt x="1622" y="411"/>
                  </a:lnTo>
                  <a:lnTo>
                    <a:pt x="1573" y="365"/>
                  </a:lnTo>
                  <a:lnTo>
                    <a:pt x="1520" y="324"/>
                  </a:lnTo>
                  <a:lnTo>
                    <a:pt x="1466" y="285"/>
                  </a:lnTo>
                  <a:lnTo>
                    <a:pt x="1408" y="251"/>
                  </a:lnTo>
                  <a:lnTo>
                    <a:pt x="1348" y="222"/>
                  </a:lnTo>
                  <a:lnTo>
                    <a:pt x="1286" y="196"/>
                  </a:lnTo>
                  <a:lnTo>
                    <a:pt x="1222" y="174"/>
                  </a:lnTo>
                  <a:lnTo>
                    <a:pt x="1157" y="158"/>
                  </a:lnTo>
                  <a:lnTo>
                    <a:pt x="1089" y="146"/>
                  </a:lnTo>
                  <a:lnTo>
                    <a:pt x="1021" y="139"/>
                  </a:lnTo>
                  <a:lnTo>
                    <a:pt x="950" y="136"/>
                  </a:lnTo>
                  <a:close/>
                  <a:moveTo>
                    <a:pt x="950" y="0"/>
                  </a:moveTo>
                  <a:lnTo>
                    <a:pt x="1028" y="2"/>
                  </a:lnTo>
                  <a:lnTo>
                    <a:pt x="1103" y="10"/>
                  </a:lnTo>
                  <a:lnTo>
                    <a:pt x="1177" y="24"/>
                  </a:lnTo>
                  <a:lnTo>
                    <a:pt x="1251" y="43"/>
                  </a:lnTo>
                  <a:lnTo>
                    <a:pt x="1323" y="66"/>
                  </a:lnTo>
                  <a:lnTo>
                    <a:pt x="1392" y="94"/>
                  </a:lnTo>
                  <a:lnTo>
                    <a:pt x="1460" y="127"/>
                  </a:lnTo>
                  <a:lnTo>
                    <a:pt x="1525" y="164"/>
                  </a:lnTo>
                  <a:lnTo>
                    <a:pt x="1587" y="206"/>
                  </a:lnTo>
                  <a:lnTo>
                    <a:pt x="1647" y="251"/>
                  </a:lnTo>
                  <a:lnTo>
                    <a:pt x="1703" y="302"/>
                  </a:lnTo>
                  <a:lnTo>
                    <a:pt x="1756" y="356"/>
                  </a:lnTo>
                  <a:lnTo>
                    <a:pt x="1805" y="414"/>
                  </a:lnTo>
                  <a:lnTo>
                    <a:pt x="1850" y="476"/>
                  </a:lnTo>
                  <a:lnTo>
                    <a:pt x="1890" y="541"/>
                  </a:lnTo>
                  <a:lnTo>
                    <a:pt x="1898" y="555"/>
                  </a:lnTo>
                  <a:lnTo>
                    <a:pt x="1901" y="569"/>
                  </a:lnTo>
                  <a:lnTo>
                    <a:pt x="1901" y="584"/>
                  </a:lnTo>
                  <a:lnTo>
                    <a:pt x="1898" y="599"/>
                  </a:lnTo>
                  <a:lnTo>
                    <a:pt x="1890" y="613"/>
                  </a:lnTo>
                  <a:lnTo>
                    <a:pt x="1850" y="678"/>
                  </a:lnTo>
                  <a:lnTo>
                    <a:pt x="1805" y="740"/>
                  </a:lnTo>
                  <a:lnTo>
                    <a:pt x="1756" y="798"/>
                  </a:lnTo>
                  <a:lnTo>
                    <a:pt x="1703" y="852"/>
                  </a:lnTo>
                  <a:lnTo>
                    <a:pt x="1647" y="902"/>
                  </a:lnTo>
                  <a:lnTo>
                    <a:pt x="1587" y="947"/>
                  </a:lnTo>
                  <a:lnTo>
                    <a:pt x="1525" y="989"/>
                  </a:lnTo>
                  <a:lnTo>
                    <a:pt x="1460" y="1027"/>
                  </a:lnTo>
                  <a:lnTo>
                    <a:pt x="1392" y="1059"/>
                  </a:lnTo>
                  <a:lnTo>
                    <a:pt x="1323" y="1088"/>
                  </a:lnTo>
                  <a:lnTo>
                    <a:pt x="1251" y="1111"/>
                  </a:lnTo>
                  <a:lnTo>
                    <a:pt x="1177" y="1129"/>
                  </a:lnTo>
                  <a:lnTo>
                    <a:pt x="1103" y="1143"/>
                  </a:lnTo>
                  <a:lnTo>
                    <a:pt x="1028" y="1151"/>
                  </a:lnTo>
                  <a:lnTo>
                    <a:pt x="950" y="1154"/>
                  </a:lnTo>
                  <a:lnTo>
                    <a:pt x="874" y="1151"/>
                  </a:lnTo>
                  <a:lnTo>
                    <a:pt x="799" y="1143"/>
                  </a:lnTo>
                  <a:lnTo>
                    <a:pt x="724" y="1129"/>
                  </a:lnTo>
                  <a:lnTo>
                    <a:pt x="650" y="1111"/>
                  </a:lnTo>
                  <a:lnTo>
                    <a:pt x="579" y="1088"/>
                  </a:lnTo>
                  <a:lnTo>
                    <a:pt x="509" y="1060"/>
                  </a:lnTo>
                  <a:lnTo>
                    <a:pt x="442" y="1027"/>
                  </a:lnTo>
                  <a:lnTo>
                    <a:pt x="377" y="990"/>
                  </a:lnTo>
                  <a:lnTo>
                    <a:pt x="315" y="948"/>
                  </a:lnTo>
                  <a:lnTo>
                    <a:pt x="255" y="902"/>
                  </a:lnTo>
                  <a:lnTo>
                    <a:pt x="199" y="852"/>
                  </a:lnTo>
                  <a:lnTo>
                    <a:pt x="146" y="798"/>
                  </a:lnTo>
                  <a:lnTo>
                    <a:pt x="97" y="740"/>
                  </a:lnTo>
                  <a:lnTo>
                    <a:pt x="52" y="678"/>
                  </a:lnTo>
                  <a:lnTo>
                    <a:pt x="11" y="613"/>
                  </a:lnTo>
                  <a:lnTo>
                    <a:pt x="4" y="599"/>
                  </a:lnTo>
                  <a:lnTo>
                    <a:pt x="0" y="584"/>
                  </a:lnTo>
                  <a:lnTo>
                    <a:pt x="0" y="569"/>
                  </a:lnTo>
                  <a:lnTo>
                    <a:pt x="4" y="555"/>
                  </a:lnTo>
                  <a:lnTo>
                    <a:pt x="11" y="541"/>
                  </a:lnTo>
                  <a:lnTo>
                    <a:pt x="52" y="476"/>
                  </a:lnTo>
                  <a:lnTo>
                    <a:pt x="97" y="414"/>
                  </a:lnTo>
                  <a:lnTo>
                    <a:pt x="146" y="356"/>
                  </a:lnTo>
                  <a:lnTo>
                    <a:pt x="199" y="302"/>
                  </a:lnTo>
                  <a:lnTo>
                    <a:pt x="255" y="251"/>
                  </a:lnTo>
                  <a:lnTo>
                    <a:pt x="315" y="206"/>
                  </a:lnTo>
                  <a:lnTo>
                    <a:pt x="377" y="164"/>
                  </a:lnTo>
                  <a:lnTo>
                    <a:pt x="442" y="127"/>
                  </a:lnTo>
                  <a:lnTo>
                    <a:pt x="509" y="94"/>
                  </a:lnTo>
                  <a:lnTo>
                    <a:pt x="579" y="66"/>
                  </a:lnTo>
                  <a:lnTo>
                    <a:pt x="650" y="43"/>
                  </a:lnTo>
                  <a:lnTo>
                    <a:pt x="724" y="24"/>
                  </a:lnTo>
                  <a:lnTo>
                    <a:pt x="799" y="10"/>
                  </a:lnTo>
                  <a:lnTo>
                    <a:pt x="874" y="2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98">
              <a:extLst>
                <a:ext uri="{FF2B5EF4-FFF2-40B4-BE49-F238E27FC236}">
                  <a16:creationId xmlns:a16="http://schemas.microsoft.com/office/drawing/2014/main" xmlns="" id="{04CC0DD5-0D9D-43EF-B43E-C61138F8B5B4}"/>
                </a:ext>
              </a:extLst>
            </p:cNvPr>
            <p:cNvSpPr/>
            <p:nvPr/>
          </p:nvSpPr>
          <p:spPr bwMode="auto">
            <a:xfrm>
              <a:off x="6500813" y="2968625"/>
              <a:ext cx="107950" cy="107950"/>
            </a:xfrm>
            <a:custGeom>
              <a:avLst/>
              <a:gdLst>
                <a:gd name="T0" fmla="*/ 348 w 612"/>
                <a:gd name="T1" fmla="*/ 3 h 612"/>
                <a:gd name="T2" fmla="*/ 426 w 612"/>
                <a:gd name="T3" fmla="*/ 23 h 612"/>
                <a:gd name="T4" fmla="*/ 494 w 612"/>
                <a:gd name="T5" fmla="*/ 63 h 612"/>
                <a:gd name="T6" fmla="*/ 549 w 612"/>
                <a:gd name="T7" fmla="*/ 118 h 612"/>
                <a:gd name="T8" fmla="*/ 588 w 612"/>
                <a:gd name="T9" fmla="*/ 186 h 612"/>
                <a:gd name="T10" fmla="*/ 610 w 612"/>
                <a:gd name="T11" fmla="*/ 264 h 612"/>
                <a:gd name="T12" fmla="*/ 610 w 612"/>
                <a:gd name="T13" fmla="*/ 348 h 612"/>
                <a:gd name="T14" fmla="*/ 588 w 612"/>
                <a:gd name="T15" fmla="*/ 426 h 612"/>
                <a:gd name="T16" fmla="*/ 549 w 612"/>
                <a:gd name="T17" fmla="*/ 494 h 612"/>
                <a:gd name="T18" fmla="*/ 494 w 612"/>
                <a:gd name="T19" fmla="*/ 549 h 612"/>
                <a:gd name="T20" fmla="*/ 426 w 612"/>
                <a:gd name="T21" fmla="*/ 589 h 612"/>
                <a:gd name="T22" fmla="*/ 348 w 612"/>
                <a:gd name="T23" fmla="*/ 610 h 612"/>
                <a:gd name="T24" fmla="*/ 264 w 612"/>
                <a:gd name="T25" fmla="*/ 610 h 612"/>
                <a:gd name="T26" fmla="*/ 185 w 612"/>
                <a:gd name="T27" fmla="*/ 589 h 612"/>
                <a:gd name="T28" fmla="*/ 118 w 612"/>
                <a:gd name="T29" fmla="*/ 549 h 612"/>
                <a:gd name="T30" fmla="*/ 63 w 612"/>
                <a:gd name="T31" fmla="*/ 494 h 612"/>
                <a:gd name="T32" fmla="*/ 24 w 612"/>
                <a:gd name="T33" fmla="*/ 426 h 612"/>
                <a:gd name="T34" fmla="*/ 2 w 612"/>
                <a:gd name="T35" fmla="*/ 348 h 612"/>
                <a:gd name="T36" fmla="*/ 143 w 612"/>
                <a:gd name="T37" fmla="*/ 305 h 612"/>
                <a:gd name="T38" fmla="*/ 152 w 612"/>
                <a:gd name="T39" fmla="*/ 363 h 612"/>
                <a:gd name="T40" fmla="*/ 180 w 612"/>
                <a:gd name="T41" fmla="*/ 412 h 612"/>
                <a:gd name="T42" fmla="*/ 222 w 612"/>
                <a:gd name="T43" fmla="*/ 447 h 612"/>
                <a:gd name="T44" fmla="*/ 276 w 612"/>
                <a:gd name="T45" fmla="*/ 467 h 612"/>
                <a:gd name="T46" fmla="*/ 336 w 612"/>
                <a:gd name="T47" fmla="*/ 467 h 612"/>
                <a:gd name="T48" fmla="*/ 389 w 612"/>
                <a:gd name="T49" fmla="*/ 447 h 612"/>
                <a:gd name="T50" fmla="*/ 432 w 612"/>
                <a:gd name="T51" fmla="*/ 412 h 612"/>
                <a:gd name="T52" fmla="*/ 459 w 612"/>
                <a:gd name="T53" fmla="*/ 363 h 612"/>
                <a:gd name="T54" fmla="*/ 469 w 612"/>
                <a:gd name="T55" fmla="*/ 305 h 612"/>
                <a:gd name="T56" fmla="*/ 459 w 612"/>
                <a:gd name="T57" fmla="*/ 248 h 612"/>
                <a:gd name="T58" fmla="*/ 432 w 612"/>
                <a:gd name="T59" fmla="*/ 199 h 612"/>
                <a:gd name="T60" fmla="*/ 389 w 612"/>
                <a:gd name="T61" fmla="*/ 163 h 612"/>
                <a:gd name="T62" fmla="*/ 336 w 612"/>
                <a:gd name="T63" fmla="*/ 144 h 612"/>
                <a:gd name="T64" fmla="*/ 305 w 612"/>
                <a:gd name="T6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2">
                  <a:moveTo>
                    <a:pt x="305" y="0"/>
                  </a:moveTo>
                  <a:lnTo>
                    <a:pt x="348" y="3"/>
                  </a:lnTo>
                  <a:lnTo>
                    <a:pt x="388" y="11"/>
                  </a:lnTo>
                  <a:lnTo>
                    <a:pt x="426" y="23"/>
                  </a:lnTo>
                  <a:lnTo>
                    <a:pt x="461" y="41"/>
                  </a:lnTo>
                  <a:lnTo>
                    <a:pt x="494" y="63"/>
                  </a:lnTo>
                  <a:lnTo>
                    <a:pt x="523" y="88"/>
                  </a:lnTo>
                  <a:lnTo>
                    <a:pt x="549" y="118"/>
                  </a:lnTo>
                  <a:lnTo>
                    <a:pt x="571" y="150"/>
                  </a:lnTo>
                  <a:lnTo>
                    <a:pt x="588" y="186"/>
                  </a:lnTo>
                  <a:lnTo>
                    <a:pt x="601" y="223"/>
                  </a:lnTo>
                  <a:lnTo>
                    <a:pt x="610" y="264"/>
                  </a:lnTo>
                  <a:lnTo>
                    <a:pt x="612" y="306"/>
                  </a:lnTo>
                  <a:lnTo>
                    <a:pt x="610" y="348"/>
                  </a:lnTo>
                  <a:lnTo>
                    <a:pt x="601" y="388"/>
                  </a:lnTo>
                  <a:lnTo>
                    <a:pt x="588" y="426"/>
                  </a:lnTo>
                  <a:lnTo>
                    <a:pt x="571" y="462"/>
                  </a:lnTo>
                  <a:lnTo>
                    <a:pt x="549" y="494"/>
                  </a:lnTo>
                  <a:lnTo>
                    <a:pt x="523" y="524"/>
                  </a:lnTo>
                  <a:lnTo>
                    <a:pt x="494" y="549"/>
                  </a:lnTo>
                  <a:lnTo>
                    <a:pt x="461" y="571"/>
                  </a:lnTo>
                  <a:lnTo>
                    <a:pt x="426" y="589"/>
                  </a:lnTo>
                  <a:lnTo>
                    <a:pt x="388" y="602"/>
                  </a:lnTo>
                  <a:lnTo>
                    <a:pt x="348" y="610"/>
                  </a:lnTo>
                  <a:lnTo>
                    <a:pt x="305" y="612"/>
                  </a:lnTo>
                  <a:lnTo>
                    <a:pt x="264" y="610"/>
                  </a:lnTo>
                  <a:lnTo>
                    <a:pt x="224" y="602"/>
                  </a:lnTo>
                  <a:lnTo>
                    <a:pt x="185" y="589"/>
                  </a:lnTo>
                  <a:lnTo>
                    <a:pt x="151" y="571"/>
                  </a:lnTo>
                  <a:lnTo>
                    <a:pt x="118" y="549"/>
                  </a:lnTo>
                  <a:lnTo>
                    <a:pt x="89" y="524"/>
                  </a:lnTo>
                  <a:lnTo>
                    <a:pt x="63" y="494"/>
                  </a:lnTo>
                  <a:lnTo>
                    <a:pt x="41" y="462"/>
                  </a:lnTo>
                  <a:lnTo>
                    <a:pt x="24" y="426"/>
                  </a:lnTo>
                  <a:lnTo>
                    <a:pt x="10" y="387"/>
                  </a:lnTo>
                  <a:lnTo>
                    <a:pt x="2" y="348"/>
                  </a:lnTo>
                  <a:lnTo>
                    <a:pt x="0" y="305"/>
                  </a:lnTo>
                  <a:lnTo>
                    <a:pt x="143" y="305"/>
                  </a:lnTo>
                  <a:lnTo>
                    <a:pt x="145" y="335"/>
                  </a:lnTo>
                  <a:lnTo>
                    <a:pt x="152" y="363"/>
                  </a:lnTo>
                  <a:lnTo>
                    <a:pt x="164" y="388"/>
                  </a:lnTo>
                  <a:lnTo>
                    <a:pt x="180" y="412"/>
                  </a:lnTo>
                  <a:lnTo>
                    <a:pt x="200" y="431"/>
                  </a:lnTo>
                  <a:lnTo>
                    <a:pt x="222" y="447"/>
                  </a:lnTo>
                  <a:lnTo>
                    <a:pt x="248" y="458"/>
                  </a:lnTo>
                  <a:lnTo>
                    <a:pt x="276" y="467"/>
                  </a:lnTo>
                  <a:lnTo>
                    <a:pt x="305" y="469"/>
                  </a:lnTo>
                  <a:lnTo>
                    <a:pt x="336" y="467"/>
                  </a:lnTo>
                  <a:lnTo>
                    <a:pt x="363" y="458"/>
                  </a:lnTo>
                  <a:lnTo>
                    <a:pt x="389" y="447"/>
                  </a:lnTo>
                  <a:lnTo>
                    <a:pt x="412" y="431"/>
                  </a:lnTo>
                  <a:lnTo>
                    <a:pt x="432" y="412"/>
                  </a:lnTo>
                  <a:lnTo>
                    <a:pt x="447" y="388"/>
                  </a:lnTo>
                  <a:lnTo>
                    <a:pt x="459" y="363"/>
                  </a:lnTo>
                  <a:lnTo>
                    <a:pt x="466" y="335"/>
                  </a:lnTo>
                  <a:lnTo>
                    <a:pt x="469" y="305"/>
                  </a:lnTo>
                  <a:lnTo>
                    <a:pt x="466" y="275"/>
                  </a:lnTo>
                  <a:lnTo>
                    <a:pt x="459" y="248"/>
                  </a:lnTo>
                  <a:lnTo>
                    <a:pt x="448" y="222"/>
                  </a:lnTo>
                  <a:lnTo>
                    <a:pt x="432" y="199"/>
                  </a:lnTo>
                  <a:lnTo>
                    <a:pt x="412" y="180"/>
                  </a:lnTo>
                  <a:lnTo>
                    <a:pt x="389" y="163"/>
                  </a:lnTo>
                  <a:lnTo>
                    <a:pt x="363" y="152"/>
                  </a:lnTo>
                  <a:lnTo>
                    <a:pt x="336" y="144"/>
                  </a:lnTo>
                  <a:lnTo>
                    <a:pt x="305" y="142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2" name="Group 58">
            <a:extLst>
              <a:ext uri="{FF2B5EF4-FFF2-40B4-BE49-F238E27FC236}">
                <a16:creationId xmlns:a16="http://schemas.microsoft.com/office/drawing/2014/main" xmlns="" id="{723C2BCA-0965-4F02-9BD1-85A20AF1B03E}"/>
              </a:ext>
            </a:extLst>
          </p:cNvPr>
          <p:cNvGrpSpPr/>
          <p:nvPr/>
        </p:nvGrpSpPr>
        <p:grpSpPr>
          <a:xfrm>
            <a:off x="6906567" y="4627547"/>
            <a:ext cx="590550" cy="592137"/>
            <a:chOff x="9983788" y="1898650"/>
            <a:chExt cx="590550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Rectangle 542">
              <a:extLst>
                <a:ext uri="{FF2B5EF4-FFF2-40B4-BE49-F238E27FC236}">
                  <a16:creationId xmlns:a16="http://schemas.microsoft.com/office/drawing/2014/main" xmlns="" id="{F4AC0188-10F9-4DB8-8602-16614209A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5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Rectangle 543">
              <a:extLst>
                <a:ext uri="{FF2B5EF4-FFF2-40B4-BE49-F238E27FC236}">
                  <a16:creationId xmlns:a16="http://schemas.microsoft.com/office/drawing/2014/main" xmlns="" id="{709C0482-A7C6-460E-B315-D6B898293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16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Rectangle 544">
              <a:extLst>
                <a:ext uri="{FF2B5EF4-FFF2-40B4-BE49-F238E27FC236}">
                  <a16:creationId xmlns:a16="http://schemas.microsoft.com/office/drawing/2014/main" xmlns="" id="{2111643A-3FAD-43D2-888E-08C0B3A3A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8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公众号：陈西设计之家。微信搜索即可">
              <a:extLst>
                <a:ext uri="{FF2B5EF4-FFF2-40B4-BE49-F238E27FC236}">
                  <a16:creationId xmlns:a16="http://schemas.microsoft.com/office/drawing/2014/main" xmlns="" id="{028D97D1-76BD-498E-AD19-0E79649B95F9}"/>
                </a:ext>
              </a:extLst>
            </p:cNvPr>
            <p:cNvSpPr/>
            <p:nvPr/>
          </p:nvSpPr>
          <p:spPr bwMode="auto">
            <a:xfrm>
              <a:off x="10133013" y="2090738"/>
              <a:ext cx="85725" cy="90487"/>
            </a:xfrm>
            <a:custGeom>
              <a:avLst/>
              <a:gdLst>
                <a:gd name="T0" fmla="*/ 493 w 493"/>
                <a:gd name="T1" fmla="*/ 0 h 515"/>
                <a:gd name="T2" fmla="*/ 493 w 493"/>
                <a:gd name="T3" fmla="*/ 92 h 515"/>
                <a:gd name="T4" fmla="*/ 100 w 493"/>
                <a:gd name="T5" fmla="*/ 257 h 515"/>
                <a:gd name="T6" fmla="*/ 493 w 493"/>
                <a:gd name="T7" fmla="*/ 422 h 515"/>
                <a:gd name="T8" fmla="*/ 493 w 493"/>
                <a:gd name="T9" fmla="*/ 515 h 515"/>
                <a:gd name="T10" fmla="*/ 0 w 493"/>
                <a:gd name="T11" fmla="*/ 293 h 515"/>
                <a:gd name="T12" fmla="*/ 0 w 493"/>
                <a:gd name="T13" fmla="*/ 207 h 515"/>
                <a:gd name="T14" fmla="*/ 493 w 493"/>
                <a:gd name="T1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5">
                  <a:moveTo>
                    <a:pt x="493" y="0"/>
                  </a:moveTo>
                  <a:lnTo>
                    <a:pt x="493" y="92"/>
                  </a:lnTo>
                  <a:lnTo>
                    <a:pt x="100" y="257"/>
                  </a:lnTo>
                  <a:lnTo>
                    <a:pt x="493" y="422"/>
                  </a:lnTo>
                  <a:lnTo>
                    <a:pt x="493" y="515"/>
                  </a:lnTo>
                  <a:lnTo>
                    <a:pt x="0" y="293"/>
                  </a:lnTo>
                  <a:lnTo>
                    <a:pt x="0" y="207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46">
              <a:extLst>
                <a:ext uri="{FF2B5EF4-FFF2-40B4-BE49-F238E27FC236}">
                  <a16:creationId xmlns:a16="http://schemas.microsoft.com/office/drawing/2014/main" xmlns="" id="{417FC90A-F839-4076-9EC3-7A26196D182D}"/>
                </a:ext>
              </a:extLst>
            </p:cNvPr>
            <p:cNvSpPr/>
            <p:nvPr/>
          </p:nvSpPr>
          <p:spPr bwMode="auto">
            <a:xfrm>
              <a:off x="10229851" y="2065338"/>
              <a:ext cx="49213" cy="134937"/>
            </a:xfrm>
            <a:custGeom>
              <a:avLst/>
              <a:gdLst>
                <a:gd name="T0" fmla="*/ 214 w 285"/>
                <a:gd name="T1" fmla="*/ 0 h 771"/>
                <a:gd name="T2" fmla="*/ 285 w 285"/>
                <a:gd name="T3" fmla="*/ 0 h 771"/>
                <a:gd name="T4" fmla="*/ 71 w 285"/>
                <a:gd name="T5" fmla="*/ 771 h 771"/>
                <a:gd name="T6" fmla="*/ 0 w 285"/>
                <a:gd name="T7" fmla="*/ 771 h 771"/>
                <a:gd name="T8" fmla="*/ 214 w 285"/>
                <a:gd name="T9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771">
                  <a:moveTo>
                    <a:pt x="214" y="0"/>
                  </a:moveTo>
                  <a:lnTo>
                    <a:pt x="285" y="0"/>
                  </a:lnTo>
                  <a:lnTo>
                    <a:pt x="71" y="771"/>
                  </a:lnTo>
                  <a:lnTo>
                    <a:pt x="0" y="77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47">
              <a:extLst>
                <a:ext uri="{FF2B5EF4-FFF2-40B4-BE49-F238E27FC236}">
                  <a16:creationId xmlns:a16="http://schemas.microsoft.com/office/drawing/2014/main" xmlns="" id="{9422424B-764D-4413-AB80-3831C57341D3}"/>
                </a:ext>
              </a:extLst>
            </p:cNvPr>
            <p:cNvSpPr/>
            <p:nvPr/>
          </p:nvSpPr>
          <p:spPr bwMode="auto">
            <a:xfrm>
              <a:off x="10290176" y="2089150"/>
              <a:ext cx="87313" cy="90487"/>
            </a:xfrm>
            <a:custGeom>
              <a:avLst/>
              <a:gdLst>
                <a:gd name="T0" fmla="*/ 0 w 493"/>
                <a:gd name="T1" fmla="*/ 0 h 516"/>
                <a:gd name="T2" fmla="*/ 493 w 493"/>
                <a:gd name="T3" fmla="*/ 208 h 516"/>
                <a:gd name="T4" fmla="*/ 493 w 493"/>
                <a:gd name="T5" fmla="*/ 301 h 516"/>
                <a:gd name="T6" fmla="*/ 0 w 493"/>
                <a:gd name="T7" fmla="*/ 516 h 516"/>
                <a:gd name="T8" fmla="*/ 0 w 493"/>
                <a:gd name="T9" fmla="*/ 423 h 516"/>
                <a:gd name="T10" fmla="*/ 394 w 493"/>
                <a:gd name="T11" fmla="*/ 258 h 516"/>
                <a:gd name="T12" fmla="*/ 0 w 493"/>
                <a:gd name="T13" fmla="*/ 93 h 516"/>
                <a:gd name="T14" fmla="*/ 0 w 493"/>
                <a:gd name="T1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6">
                  <a:moveTo>
                    <a:pt x="0" y="0"/>
                  </a:moveTo>
                  <a:lnTo>
                    <a:pt x="493" y="208"/>
                  </a:lnTo>
                  <a:lnTo>
                    <a:pt x="493" y="301"/>
                  </a:lnTo>
                  <a:lnTo>
                    <a:pt x="0" y="516"/>
                  </a:lnTo>
                  <a:lnTo>
                    <a:pt x="0" y="423"/>
                  </a:lnTo>
                  <a:lnTo>
                    <a:pt x="394" y="258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公众号：陈西设计之家。微信搜索即可">
              <a:extLst>
                <a:ext uri="{FF2B5EF4-FFF2-40B4-BE49-F238E27FC236}">
                  <a16:creationId xmlns:a16="http://schemas.microsoft.com/office/drawing/2014/main" xmlns="" id="{001544AD-0F54-4218-BFAD-1975F01371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5263" y="2270125"/>
              <a:ext cx="138113" cy="139700"/>
            </a:xfrm>
            <a:custGeom>
              <a:avLst/>
              <a:gdLst>
                <a:gd name="T0" fmla="*/ 352 w 785"/>
                <a:gd name="T1" fmla="*/ 146 h 786"/>
                <a:gd name="T2" fmla="*/ 278 w 785"/>
                <a:gd name="T3" fmla="*/ 171 h 786"/>
                <a:gd name="T4" fmla="*/ 216 w 785"/>
                <a:gd name="T5" fmla="*/ 217 h 786"/>
                <a:gd name="T6" fmla="*/ 170 w 785"/>
                <a:gd name="T7" fmla="*/ 278 h 786"/>
                <a:gd name="T8" fmla="*/ 146 w 785"/>
                <a:gd name="T9" fmla="*/ 353 h 786"/>
                <a:gd name="T10" fmla="*/ 146 w 785"/>
                <a:gd name="T11" fmla="*/ 433 h 786"/>
                <a:gd name="T12" fmla="*/ 170 w 785"/>
                <a:gd name="T13" fmla="*/ 506 h 786"/>
                <a:gd name="T14" fmla="*/ 216 w 785"/>
                <a:gd name="T15" fmla="*/ 569 h 786"/>
                <a:gd name="T16" fmla="*/ 278 w 785"/>
                <a:gd name="T17" fmla="*/ 615 h 786"/>
                <a:gd name="T18" fmla="*/ 352 w 785"/>
                <a:gd name="T19" fmla="*/ 639 h 786"/>
                <a:gd name="T20" fmla="*/ 428 w 785"/>
                <a:gd name="T21" fmla="*/ 640 h 786"/>
                <a:gd name="T22" fmla="*/ 497 w 785"/>
                <a:gd name="T23" fmla="*/ 619 h 786"/>
                <a:gd name="T24" fmla="*/ 556 w 785"/>
                <a:gd name="T25" fmla="*/ 581 h 786"/>
                <a:gd name="T26" fmla="*/ 602 w 785"/>
                <a:gd name="T27" fmla="*/ 528 h 786"/>
                <a:gd name="T28" fmla="*/ 632 w 785"/>
                <a:gd name="T29" fmla="*/ 464 h 786"/>
                <a:gd name="T30" fmla="*/ 642 w 785"/>
                <a:gd name="T31" fmla="*/ 393 h 786"/>
                <a:gd name="T32" fmla="*/ 630 w 785"/>
                <a:gd name="T33" fmla="*/ 314 h 786"/>
                <a:gd name="T34" fmla="*/ 594 w 785"/>
                <a:gd name="T35" fmla="*/ 246 h 786"/>
                <a:gd name="T36" fmla="*/ 538 w 785"/>
                <a:gd name="T37" fmla="*/ 191 h 786"/>
                <a:gd name="T38" fmla="*/ 470 w 785"/>
                <a:gd name="T39" fmla="*/ 156 h 786"/>
                <a:gd name="T40" fmla="*/ 392 w 785"/>
                <a:gd name="T41" fmla="*/ 142 h 786"/>
                <a:gd name="T42" fmla="*/ 441 w 785"/>
                <a:gd name="T43" fmla="*/ 3 h 786"/>
                <a:gd name="T44" fmla="*/ 533 w 785"/>
                <a:gd name="T45" fmla="*/ 27 h 786"/>
                <a:gd name="T46" fmla="*/ 615 w 785"/>
                <a:gd name="T47" fmla="*/ 71 h 786"/>
                <a:gd name="T48" fmla="*/ 685 w 785"/>
                <a:gd name="T49" fmla="*/ 133 h 786"/>
                <a:gd name="T50" fmla="*/ 739 w 785"/>
                <a:gd name="T51" fmla="*/ 209 h 786"/>
                <a:gd name="T52" fmla="*/ 773 w 785"/>
                <a:gd name="T53" fmla="*/ 297 h 786"/>
                <a:gd name="T54" fmla="*/ 785 w 785"/>
                <a:gd name="T55" fmla="*/ 393 h 786"/>
                <a:gd name="T56" fmla="*/ 773 w 785"/>
                <a:gd name="T57" fmla="*/ 489 h 786"/>
                <a:gd name="T58" fmla="*/ 739 w 785"/>
                <a:gd name="T59" fmla="*/ 576 h 786"/>
                <a:gd name="T60" fmla="*/ 685 w 785"/>
                <a:gd name="T61" fmla="*/ 653 h 786"/>
                <a:gd name="T62" fmla="*/ 615 w 785"/>
                <a:gd name="T63" fmla="*/ 715 h 786"/>
                <a:gd name="T64" fmla="*/ 533 w 785"/>
                <a:gd name="T65" fmla="*/ 759 h 786"/>
                <a:gd name="T66" fmla="*/ 440 w 785"/>
                <a:gd name="T67" fmla="*/ 782 h 786"/>
                <a:gd name="T68" fmla="*/ 343 w 785"/>
                <a:gd name="T69" fmla="*/ 782 h 786"/>
                <a:gd name="T70" fmla="*/ 251 w 785"/>
                <a:gd name="T71" fmla="*/ 759 h 786"/>
                <a:gd name="T72" fmla="*/ 168 w 785"/>
                <a:gd name="T73" fmla="*/ 715 h 786"/>
                <a:gd name="T74" fmla="*/ 99 w 785"/>
                <a:gd name="T75" fmla="*/ 653 h 786"/>
                <a:gd name="T76" fmla="*/ 46 w 785"/>
                <a:gd name="T77" fmla="*/ 576 h 786"/>
                <a:gd name="T78" fmla="*/ 11 w 785"/>
                <a:gd name="T79" fmla="*/ 489 h 786"/>
                <a:gd name="T80" fmla="*/ 0 w 785"/>
                <a:gd name="T81" fmla="*/ 393 h 786"/>
                <a:gd name="T82" fmla="*/ 11 w 785"/>
                <a:gd name="T83" fmla="*/ 297 h 786"/>
                <a:gd name="T84" fmla="*/ 46 w 785"/>
                <a:gd name="T85" fmla="*/ 209 h 786"/>
                <a:gd name="T86" fmla="*/ 99 w 785"/>
                <a:gd name="T87" fmla="*/ 133 h 786"/>
                <a:gd name="T88" fmla="*/ 168 w 785"/>
                <a:gd name="T89" fmla="*/ 71 h 786"/>
                <a:gd name="T90" fmla="*/ 251 w 785"/>
                <a:gd name="T91" fmla="*/ 27 h 786"/>
                <a:gd name="T92" fmla="*/ 343 w 785"/>
                <a:gd name="T93" fmla="*/ 3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786">
                  <a:moveTo>
                    <a:pt x="392" y="142"/>
                  </a:moveTo>
                  <a:lnTo>
                    <a:pt x="352" y="146"/>
                  </a:lnTo>
                  <a:lnTo>
                    <a:pt x="314" y="156"/>
                  </a:lnTo>
                  <a:lnTo>
                    <a:pt x="278" y="171"/>
                  </a:lnTo>
                  <a:lnTo>
                    <a:pt x="245" y="191"/>
                  </a:lnTo>
                  <a:lnTo>
                    <a:pt x="216" y="217"/>
                  </a:lnTo>
                  <a:lnTo>
                    <a:pt x="191" y="246"/>
                  </a:lnTo>
                  <a:lnTo>
                    <a:pt x="170" y="278"/>
                  </a:lnTo>
                  <a:lnTo>
                    <a:pt x="155" y="314"/>
                  </a:lnTo>
                  <a:lnTo>
                    <a:pt x="146" y="353"/>
                  </a:lnTo>
                  <a:lnTo>
                    <a:pt x="142" y="393"/>
                  </a:lnTo>
                  <a:lnTo>
                    <a:pt x="146" y="433"/>
                  </a:lnTo>
                  <a:lnTo>
                    <a:pt x="155" y="471"/>
                  </a:lnTo>
                  <a:lnTo>
                    <a:pt x="170" y="506"/>
                  </a:lnTo>
                  <a:lnTo>
                    <a:pt x="191" y="539"/>
                  </a:lnTo>
                  <a:lnTo>
                    <a:pt x="216" y="569"/>
                  </a:lnTo>
                  <a:lnTo>
                    <a:pt x="245" y="594"/>
                  </a:lnTo>
                  <a:lnTo>
                    <a:pt x="278" y="615"/>
                  </a:lnTo>
                  <a:lnTo>
                    <a:pt x="314" y="630"/>
                  </a:lnTo>
                  <a:lnTo>
                    <a:pt x="352" y="639"/>
                  </a:lnTo>
                  <a:lnTo>
                    <a:pt x="392" y="642"/>
                  </a:lnTo>
                  <a:lnTo>
                    <a:pt x="428" y="640"/>
                  </a:lnTo>
                  <a:lnTo>
                    <a:pt x="464" y="632"/>
                  </a:lnTo>
                  <a:lnTo>
                    <a:pt x="497" y="619"/>
                  </a:lnTo>
                  <a:lnTo>
                    <a:pt x="527" y="602"/>
                  </a:lnTo>
                  <a:lnTo>
                    <a:pt x="556" y="581"/>
                  </a:lnTo>
                  <a:lnTo>
                    <a:pt x="580" y="556"/>
                  </a:lnTo>
                  <a:lnTo>
                    <a:pt x="602" y="528"/>
                  </a:lnTo>
                  <a:lnTo>
                    <a:pt x="619" y="497"/>
                  </a:lnTo>
                  <a:lnTo>
                    <a:pt x="632" y="464"/>
                  </a:lnTo>
                  <a:lnTo>
                    <a:pt x="640" y="430"/>
                  </a:lnTo>
                  <a:lnTo>
                    <a:pt x="642" y="393"/>
                  </a:lnTo>
                  <a:lnTo>
                    <a:pt x="639" y="353"/>
                  </a:lnTo>
                  <a:lnTo>
                    <a:pt x="630" y="314"/>
                  </a:lnTo>
                  <a:lnTo>
                    <a:pt x="614" y="278"/>
                  </a:lnTo>
                  <a:lnTo>
                    <a:pt x="594" y="246"/>
                  </a:lnTo>
                  <a:lnTo>
                    <a:pt x="568" y="217"/>
                  </a:lnTo>
                  <a:lnTo>
                    <a:pt x="538" y="191"/>
                  </a:lnTo>
                  <a:lnTo>
                    <a:pt x="506" y="171"/>
                  </a:lnTo>
                  <a:lnTo>
                    <a:pt x="470" y="156"/>
                  </a:lnTo>
                  <a:lnTo>
                    <a:pt x="432" y="146"/>
                  </a:lnTo>
                  <a:lnTo>
                    <a:pt x="392" y="142"/>
                  </a:lnTo>
                  <a:close/>
                  <a:moveTo>
                    <a:pt x="392" y="0"/>
                  </a:moveTo>
                  <a:lnTo>
                    <a:pt x="441" y="3"/>
                  </a:lnTo>
                  <a:lnTo>
                    <a:pt x="488" y="12"/>
                  </a:lnTo>
                  <a:lnTo>
                    <a:pt x="533" y="27"/>
                  </a:lnTo>
                  <a:lnTo>
                    <a:pt x="576" y="46"/>
                  </a:lnTo>
                  <a:lnTo>
                    <a:pt x="615" y="71"/>
                  </a:lnTo>
                  <a:lnTo>
                    <a:pt x="652" y="100"/>
                  </a:lnTo>
                  <a:lnTo>
                    <a:pt x="685" y="133"/>
                  </a:lnTo>
                  <a:lnTo>
                    <a:pt x="714" y="170"/>
                  </a:lnTo>
                  <a:lnTo>
                    <a:pt x="739" y="209"/>
                  </a:lnTo>
                  <a:lnTo>
                    <a:pt x="758" y="252"/>
                  </a:lnTo>
                  <a:lnTo>
                    <a:pt x="773" y="297"/>
                  </a:lnTo>
                  <a:lnTo>
                    <a:pt x="782" y="344"/>
                  </a:lnTo>
                  <a:lnTo>
                    <a:pt x="785" y="393"/>
                  </a:lnTo>
                  <a:lnTo>
                    <a:pt x="782" y="442"/>
                  </a:lnTo>
                  <a:lnTo>
                    <a:pt x="773" y="489"/>
                  </a:lnTo>
                  <a:lnTo>
                    <a:pt x="758" y="534"/>
                  </a:lnTo>
                  <a:lnTo>
                    <a:pt x="739" y="576"/>
                  </a:lnTo>
                  <a:lnTo>
                    <a:pt x="713" y="616"/>
                  </a:lnTo>
                  <a:lnTo>
                    <a:pt x="685" y="653"/>
                  </a:lnTo>
                  <a:lnTo>
                    <a:pt x="652" y="685"/>
                  </a:lnTo>
                  <a:lnTo>
                    <a:pt x="615" y="715"/>
                  </a:lnTo>
                  <a:lnTo>
                    <a:pt x="575" y="739"/>
                  </a:lnTo>
                  <a:lnTo>
                    <a:pt x="533" y="759"/>
                  </a:lnTo>
                  <a:lnTo>
                    <a:pt x="488" y="773"/>
                  </a:lnTo>
                  <a:lnTo>
                    <a:pt x="440" y="782"/>
                  </a:lnTo>
                  <a:lnTo>
                    <a:pt x="392" y="786"/>
                  </a:lnTo>
                  <a:lnTo>
                    <a:pt x="343" y="782"/>
                  </a:lnTo>
                  <a:lnTo>
                    <a:pt x="296" y="773"/>
                  </a:lnTo>
                  <a:lnTo>
                    <a:pt x="251" y="759"/>
                  </a:lnTo>
                  <a:lnTo>
                    <a:pt x="208" y="739"/>
                  </a:lnTo>
                  <a:lnTo>
                    <a:pt x="168" y="715"/>
                  </a:lnTo>
                  <a:lnTo>
                    <a:pt x="133" y="685"/>
                  </a:lnTo>
                  <a:lnTo>
                    <a:pt x="99" y="653"/>
                  </a:lnTo>
                  <a:lnTo>
                    <a:pt x="70" y="616"/>
                  </a:lnTo>
                  <a:lnTo>
                    <a:pt x="46" y="576"/>
                  </a:lnTo>
                  <a:lnTo>
                    <a:pt x="26" y="534"/>
                  </a:lnTo>
                  <a:lnTo>
                    <a:pt x="11" y="489"/>
                  </a:lnTo>
                  <a:lnTo>
                    <a:pt x="3" y="442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1" y="297"/>
                  </a:lnTo>
                  <a:lnTo>
                    <a:pt x="26" y="252"/>
                  </a:lnTo>
                  <a:lnTo>
                    <a:pt x="46" y="209"/>
                  </a:lnTo>
                  <a:lnTo>
                    <a:pt x="70" y="170"/>
                  </a:lnTo>
                  <a:lnTo>
                    <a:pt x="99" y="133"/>
                  </a:lnTo>
                  <a:lnTo>
                    <a:pt x="133" y="100"/>
                  </a:lnTo>
                  <a:lnTo>
                    <a:pt x="168" y="71"/>
                  </a:lnTo>
                  <a:lnTo>
                    <a:pt x="208" y="46"/>
                  </a:lnTo>
                  <a:lnTo>
                    <a:pt x="251" y="27"/>
                  </a:lnTo>
                  <a:lnTo>
                    <a:pt x="296" y="12"/>
                  </a:lnTo>
                  <a:lnTo>
                    <a:pt x="343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49">
              <a:extLst>
                <a:ext uri="{FF2B5EF4-FFF2-40B4-BE49-F238E27FC236}">
                  <a16:creationId xmlns:a16="http://schemas.microsoft.com/office/drawing/2014/main" xmlns="" id="{F0D6FB64-D5A3-4BF5-850B-BD95A0235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3788" y="1898650"/>
              <a:ext cx="590550" cy="592137"/>
            </a:xfrm>
            <a:custGeom>
              <a:avLst/>
              <a:gdLst>
                <a:gd name="T0" fmla="*/ 2333 w 3348"/>
                <a:gd name="T1" fmla="*/ 1986 h 3359"/>
                <a:gd name="T2" fmla="*/ 2155 w 3348"/>
                <a:gd name="T3" fmla="*/ 2081 h 3359"/>
                <a:gd name="T4" fmla="*/ 2040 w 3348"/>
                <a:gd name="T5" fmla="*/ 2206 h 3359"/>
                <a:gd name="T6" fmla="*/ 1962 w 3348"/>
                <a:gd name="T7" fmla="*/ 2394 h 3359"/>
                <a:gd name="T8" fmla="*/ 1954 w 3348"/>
                <a:gd name="T9" fmla="*/ 2565 h 3359"/>
                <a:gd name="T10" fmla="*/ 2015 w 3348"/>
                <a:gd name="T11" fmla="*/ 2762 h 3359"/>
                <a:gd name="T12" fmla="*/ 2035 w 3348"/>
                <a:gd name="T13" fmla="*/ 3050 h 3359"/>
                <a:gd name="T14" fmla="*/ 2284 w 3348"/>
                <a:gd name="T15" fmla="*/ 3008 h 3359"/>
                <a:gd name="T16" fmla="*/ 2435 w 3348"/>
                <a:gd name="T17" fmla="*/ 3216 h 3359"/>
                <a:gd name="T18" fmla="*/ 2657 w 3348"/>
                <a:gd name="T19" fmla="*/ 3025 h 3359"/>
                <a:gd name="T20" fmla="*/ 2835 w 3348"/>
                <a:gd name="T21" fmla="*/ 2930 h 3359"/>
                <a:gd name="T22" fmla="*/ 2949 w 3348"/>
                <a:gd name="T23" fmla="*/ 2806 h 3359"/>
                <a:gd name="T24" fmla="*/ 3027 w 3348"/>
                <a:gd name="T25" fmla="*/ 2618 h 3359"/>
                <a:gd name="T26" fmla="*/ 3035 w 3348"/>
                <a:gd name="T27" fmla="*/ 2447 h 3359"/>
                <a:gd name="T28" fmla="*/ 2975 w 3348"/>
                <a:gd name="T29" fmla="*/ 2250 h 3359"/>
                <a:gd name="T30" fmla="*/ 2954 w 3348"/>
                <a:gd name="T31" fmla="*/ 1962 h 3359"/>
                <a:gd name="T32" fmla="*/ 2704 w 3348"/>
                <a:gd name="T33" fmla="*/ 2004 h 3359"/>
                <a:gd name="T34" fmla="*/ 2554 w 3348"/>
                <a:gd name="T35" fmla="*/ 1796 h 3359"/>
                <a:gd name="T36" fmla="*/ 1794 w 3348"/>
                <a:gd name="T37" fmla="*/ 2930 h 3359"/>
                <a:gd name="T38" fmla="*/ 1887 w 3348"/>
                <a:gd name="T39" fmla="*/ 2758 h 3359"/>
                <a:gd name="T40" fmla="*/ 1694 w 3348"/>
                <a:gd name="T41" fmla="*/ 2700 h 3359"/>
                <a:gd name="T42" fmla="*/ 1644 w 3348"/>
                <a:gd name="T43" fmla="*/ 2639 h 3359"/>
                <a:gd name="T44" fmla="*/ 1652 w 3348"/>
                <a:gd name="T45" fmla="*/ 2355 h 3359"/>
                <a:gd name="T46" fmla="*/ 1714 w 3348"/>
                <a:gd name="T47" fmla="*/ 2305 h 3359"/>
                <a:gd name="T48" fmla="*/ 1908 w 3348"/>
                <a:gd name="T49" fmla="*/ 2207 h 3359"/>
                <a:gd name="T50" fmla="*/ 1786 w 3348"/>
                <a:gd name="T51" fmla="*/ 2057 h 3359"/>
                <a:gd name="T52" fmla="*/ 1813 w 3348"/>
                <a:gd name="T53" fmla="*/ 1981 h 3359"/>
                <a:gd name="T54" fmla="*/ 2026 w 3348"/>
                <a:gd name="T55" fmla="*/ 1797 h 3359"/>
                <a:gd name="T56" fmla="*/ 2101 w 3348"/>
                <a:gd name="T57" fmla="*/ 1825 h 3359"/>
                <a:gd name="T58" fmla="*/ 2292 w 3348"/>
                <a:gd name="T59" fmla="*/ 1746 h 3359"/>
                <a:gd name="T60" fmla="*/ 2325 w 3348"/>
                <a:gd name="T61" fmla="*/ 1673 h 3359"/>
                <a:gd name="T62" fmla="*/ 2606 w 3348"/>
                <a:gd name="T63" fmla="*/ 1653 h 3359"/>
                <a:gd name="T64" fmla="*/ 2678 w 3348"/>
                <a:gd name="T65" fmla="*/ 1688 h 3359"/>
                <a:gd name="T66" fmla="*/ 2699 w 3348"/>
                <a:gd name="T67" fmla="*/ 1880 h 3359"/>
                <a:gd name="T68" fmla="*/ 2904 w 3348"/>
                <a:gd name="T69" fmla="*/ 1811 h 3359"/>
                <a:gd name="T70" fmla="*/ 142 w 3348"/>
                <a:gd name="T71" fmla="*/ 143 h 3359"/>
                <a:gd name="T72" fmla="*/ 142 w 3348"/>
                <a:gd name="T73" fmla="*/ 143 h 3359"/>
                <a:gd name="T74" fmla="*/ 3176 w 3348"/>
                <a:gd name="T75" fmla="*/ 1981 h 3359"/>
                <a:gd name="T76" fmla="*/ 3204 w 3348"/>
                <a:gd name="T77" fmla="*/ 2057 h 3359"/>
                <a:gd name="T78" fmla="*/ 3082 w 3348"/>
                <a:gd name="T79" fmla="*/ 2207 h 3359"/>
                <a:gd name="T80" fmla="*/ 3276 w 3348"/>
                <a:gd name="T81" fmla="*/ 2305 h 3359"/>
                <a:gd name="T82" fmla="*/ 3339 w 3348"/>
                <a:gd name="T83" fmla="*/ 2355 h 3359"/>
                <a:gd name="T84" fmla="*/ 3345 w 3348"/>
                <a:gd name="T85" fmla="*/ 2638 h 3359"/>
                <a:gd name="T86" fmla="*/ 3296 w 3348"/>
                <a:gd name="T87" fmla="*/ 2700 h 3359"/>
                <a:gd name="T88" fmla="*/ 3104 w 3348"/>
                <a:gd name="T89" fmla="*/ 2757 h 3359"/>
                <a:gd name="T90" fmla="*/ 3200 w 3348"/>
                <a:gd name="T91" fmla="*/ 2934 h 3359"/>
                <a:gd name="T92" fmla="*/ 3191 w 3348"/>
                <a:gd name="T93" fmla="*/ 3014 h 3359"/>
                <a:gd name="T94" fmla="*/ 2985 w 3348"/>
                <a:gd name="T95" fmla="*/ 3210 h 3359"/>
                <a:gd name="T96" fmla="*/ 2905 w 3348"/>
                <a:gd name="T97" fmla="*/ 3200 h 3359"/>
                <a:gd name="T98" fmla="*/ 2700 w 3348"/>
                <a:gd name="T99" fmla="*/ 3132 h 3359"/>
                <a:gd name="T100" fmla="*/ 2679 w 3348"/>
                <a:gd name="T101" fmla="*/ 3323 h 3359"/>
                <a:gd name="T102" fmla="*/ 2607 w 3348"/>
                <a:gd name="T103" fmla="*/ 3359 h 3359"/>
                <a:gd name="T104" fmla="*/ 2326 w 3348"/>
                <a:gd name="T105" fmla="*/ 3338 h 3359"/>
                <a:gd name="T106" fmla="*/ 2292 w 3348"/>
                <a:gd name="T107" fmla="*/ 3266 h 3359"/>
                <a:gd name="T108" fmla="*/ 2102 w 3348"/>
                <a:gd name="T109" fmla="*/ 3187 h 3359"/>
                <a:gd name="T110" fmla="*/ 2026 w 3348"/>
                <a:gd name="T111" fmla="*/ 3214 h 3359"/>
                <a:gd name="T112" fmla="*/ 1856 w 3348"/>
                <a:gd name="T113" fmla="*/ 3073 h 3359"/>
                <a:gd name="T114" fmla="*/ 19 w 3348"/>
                <a:gd name="T115" fmla="*/ 3054 h 3359"/>
                <a:gd name="T116" fmla="*/ 0 w 3348"/>
                <a:gd name="T117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8" h="3359">
                  <a:moveTo>
                    <a:pt x="2435" y="1796"/>
                  </a:moveTo>
                  <a:lnTo>
                    <a:pt x="2435" y="1965"/>
                  </a:lnTo>
                  <a:lnTo>
                    <a:pt x="2383" y="1973"/>
                  </a:lnTo>
                  <a:lnTo>
                    <a:pt x="2333" y="1986"/>
                  </a:lnTo>
                  <a:lnTo>
                    <a:pt x="2284" y="2004"/>
                  </a:lnTo>
                  <a:lnTo>
                    <a:pt x="2238" y="2025"/>
                  </a:lnTo>
                  <a:lnTo>
                    <a:pt x="2196" y="2052"/>
                  </a:lnTo>
                  <a:lnTo>
                    <a:pt x="2155" y="2081"/>
                  </a:lnTo>
                  <a:lnTo>
                    <a:pt x="2035" y="1962"/>
                  </a:lnTo>
                  <a:lnTo>
                    <a:pt x="1950" y="2047"/>
                  </a:lnTo>
                  <a:lnTo>
                    <a:pt x="2070" y="2165"/>
                  </a:lnTo>
                  <a:lnTo>
                    <a:pt x="2040" y="2206"/>
                  </a:lnTo>
                  <a:lnTo>
                    <a:pt x="2015" y="2250"/>
                  </a:lnTo>
                  <a:lnTo>
                    <a:pt x="1993" y="2296"/>
                  </a:lnTo>
                  <a:lnTo>
                    <a:pt x="1976" y="2344"/>
                  </a:lnTo>
                  <a:lnTo>
                    <a:pt x="1962" y="2394"/>
                  </a:lnTo>
                  <a:lnTo>
                    <a:pt x="1954" y="2447"/>
                  </a:lnTo>
                  <a:lnTo>
                    <a:pt x="1785" y="2447"/>
                  </a:lnTo>
                  <a:lnTo>
                    <a:pt x="1785" y="2565"/>
                  </a:lnTo>
                  <a:lnTo>
                    <a:pt x="1954" y="2565"/>
                  </a:lnTo>
                  <a:lnTo>
                    <a:pt x="1962" y="2617"/>
                  </a:lnTo>
                  <a:lnTo>
                    <a:pt x="1976" y="2667"/>
                  </a:lnTo>
                  <a:lnTo>
                    <a:pt x="1993" y="2717"/>
                  </a:lnTo>
                  <a:lnTo>
                    <a:pt x="2015" y="2762"/>
                  </a:lnTo>
                  <a:lnTo>
                    <a:pt x="2040" y="2806"/>
                  </a:lnTo>
                  <a:lnTo>
                    <a:pt x="2070" y="2845"/>
                  </a:lnTo>
                  <a:lnTo>
                    <a:pt x="1950" y="2965"/>
                  </a:lnTo>
                  <a:lnTo>
                    <a:pt x="2035" y="3050"/>
                  </a:lnTo>
                  <a:lnTo>
                    <a:pt x="2155" y="2930"/>
                  </a:lnTo>
                  <a:lnTo>
                    <a:pt x="2196" y="2960"/>
                  </a:lnTo>
                  <a:lnTo>
                    <a:pt x="2238" y="2986"/>
                  </a:lnTo>
                  <a:lnTo>
                    <a:pt x="2284" y="3008"/>
                  </a:lnTo>
                  <a:lnTo>
                    <a:pt x="2333" y="3025"/>
                  </a:lnTo>
                  <a:lnTo>
                    <a:pt x="2383" y="3039"/>
                  </a:lnTo>
                  <a:lnTo>
                    <a:pt x="2435" y="3047"/>
                  </a:lnTo>
                  <a:lnTo>
                    <a:pt x="2435" y="3216"/>
                  </a:lnTo>
                  <a:lnTo>
                    <a:pt x="2554" y="3216"/>
                  </a:lnTo>
                  <a:lnTo>
                    <a:pt x="2554" y="3047"/>
                  </a:lnTo>
                  <a:lnTo>
                    <a:pt x="2607" y="3039"/>
                  </a:lnTo>
                  <a:lnTo>
                    <a:pt x="2657" y="3025"/>
                  </a:lnTo>
                  <a:lnTo>
                    <a:pt x="2705" y="3008"/>
                  </a:lnTo>
                  <a:lnTo>
                    <a:pt x="2751" y="2986"/>
                  </a:lnTo>
                  <a:lnTo>
                    <a:pt x="2794" y="2960"/>
                  </a:lnTo>
                  <a:lnTo>
                    <a:pt x="2835" y="2930"/>
                  </a:lnTo>
                  <a:lnTo>
                    <a:pt x="2954" y="3051"/>
                  </a:lnTo>
                  <a:lnTo>
                    <a:pt x="3038" y="2966"/>
                  </a:lnTo>
                  <a:lnTo>
                    <a:pt x="2920" y="2846"/>
                  </a:lnTo>
                  <a:lnTo>
                    <a:pt x="2949" y="2806"/>
                  </a:lnTo>
                  <a:lnTo>
                    <a:pt x="2975" y="2763"/>
                  </a:lnTo>
                  <a:lnTo>
                    <a:pt x="2996" y="2717"/>
                  </a:lnTo>
                  <a:lnTo>
                    <a:pt x="3014" y="2668"/>
                  </a:lnTo>
                  <a:lnTo>
                    <a:pt x="3027" y="2618"/>
                  </a:lnTo>
                  <a:lnTo>
                    <a:pt x="3035" y="2566"/>
                  </a:lnTo>
                  <a:lnTo>
                    <a:pt x="3204" y="2566"/>
                  </a:lnTo>
                  <a:lnTo>
                    <a:pt x="3204" y="2447"/>
                  </a:lnTo>
                  <a:lnTo>
                    <a:pt x="3035" y="2447"/>
                  </a:lnTo>
                  <a:lnTo>
                    <a:pt x="3027" y="2394"/>
                  </a:lnTo>
                  <a:lnTo>
                    <a:pt x="3014" y="2343"/>
                  </a:lnTo>
                  <a:lnTo>
                    <a:pt x="2996" y="2295"/>
                  </a:lnTo>
                  <a:lnTo>
                    <a:pt x="2975" y="2250"/>
                  </a:lnTo>
                  <a:lnTo>
                    <a:pt x="2949" y="2206"/>
                  </a:lnTo>
                  <a:lnTo>
                    <a:pt x="2920" y="2165"/>
                  </a:lnTo>
                  <a:lnTo>
                    <a:pt x="3038" y="2047"/>
                  </a:lnTo>
                  <a:lnTo>
                    <a:pt x="2954" y="1962"/>
                  </a:lnTo>
                  <a:lnTo>
                    <a:pt x="2835" y="2081"/>
                  </a:lnTo>
                  <a:lnTo>
                    <a:pt x="2794" y="2052"/>
                  </a:lnTo>
                  <a:lnTo>
                    <a:pt x="2750" y="2025"/>
                  </a:lnTo>
                  <a:lnTo>
                    <a:pt x="2704" y="2004"/>
                  </a:lnTo>
                  <a:lnTo>
                    <a:pt x="2656" y="1986"/>
                  </a:lnTo>
                  <a:lnTo>
                    <a:pt x="2606" y="1973"/>
                  </a:lnTo>
                  <a:lnTo>
                    <a:pt x="2554" y="1965"/>
                  </a:lnTo>
                  <a:lnTo>
                    <a:pt x="2554" y="1796"/>
                  </a:lnTo>
                  <a:lnTo>
                    <a:pt x="2435" y="1796"/>
                  </a:lnTo>
                  <a:close/>
                  <a:moveTo>
                    <a:pt x="135" y="737"/>
                  </a:moveTo>
                  <a:lnTo>
                    <a:pt x="135" y="2930"/>
                  </a:lnTo>
                  <a:lnTo>
                    <a:pt x="1794" y="2930"/>
                  </a:lnTo>
                  <a:lnTo>
                    <a:pt x="1802" y="2914"/>
                  </a:lnTo>
                  <a:lnTo>
                    <a:pt x="1814" y="2900"/>
                  </a:lnTo>
                  <a:lnTo>
                    <a:pt x="1908" y="2805"/>
                  </a:lnTo>
                  <a:lnTo>
                    <a:pt x="1887" y="2758"/>
                  </a:lnTo>
                  <a:lnTo>
                    <a:pt x="1868" y="2709"/>
                  </a:lnTo>
                  <a:lnTo>
                    <a:pt x="1734" y="2709"/>
                  </a:lnTo>
                  <a:lnTo>
                    <a:pt x="1714" y="2707"/>
                  </a:lnTo>
                  <a:lnTo>
                    <a:pt x="1694" y="2700"/>
                  </a:lnTo>
                  <a:lnTo>
                    <a:pt x="1677" y="2690"/>
                  </a:lnTo>
                  <a:lnTo>
                    <a:pt x="1663" y="2676"/>
                  </a:lnTo>
                  <a:lnTo>
                    <a:pt x="1652" y="2658"/>
                  </a:lnTo>
                  <a:lnTo>
                    <a:pt x="1644" y="2639"/>
                  </a:lnTo>
                  <a:lnTo>
                    <a:pt x="1642" y="2617"/>
                  </a:lnTo>
                  <a:lnTo>
                    <a:pt x="1642" y="2395"/>
                  </a:lnTo>
                  <a:lnTo>
                    <a:pt x="1644" y="2374"/>
                  </a:lnTo>
                  <a:lnTo>
                    <a:pt x="1652" y="2355"/>
                  </a:lnTo>
                  <a:lnTo>
                    <a:pt x="1663" y="2337"/>
                  </a:lnTo>
                  <a:lnTo>
                    <a:pt x="1677" y="2323"/>
                  </a:lnTo>
                  <a:lnTo>
                    <a:pt x="1693" y="2312"/>
                  </a:lnTo>
                  <a:lnTo>
                    <a:pt x="1714" y="2305"/>
                  </a:lnTo>
                  <a:lnTo>
                    <a:pt x="1734" y="2302"/>
                  </a:lnTo>
                  <a:lnTo>
                    <a:pt x="1868" y="2302"/>
                  </a:lnTo>
                  <a:lnTo>
                    <a:pt x="1887" y="2254"/>
                  </a:lnTo>
                  <a:lnTo>
                    <a:pt x="1908" y="2207"/>
                  </a:lnTo>
                  <a:lnTo>
                    <a:pt x="1813" y="2113"/>
                  </a:lnTo>
                  <a:lnTo>
                    <a:pt x="1800" y="2096"/>
                  </a:lnTo>
                  <a:lnTo>
                    <a:pt x="1791" y="2077"/>
                  </a:lnTo>
                  <a:lnTo>
                    <a:pt x="1786" y="2057"/>
                  </a:lnTo>
                  <a:lnTo>
                    <a:pt x="1786" y="2036"/>
                  </a:lnTo>
                  <a:lnTo>
                    <a:pt x="1791" y="2017"/>
                  </a:lnTo>
                  <a:lnTo>
                    <a:pt x="1800" y="1998"/>
                  </a:lnTo>
                  <a:lnTo>
                    <a:pt x="1813" y="1981"/>
                  </a:lnTo>
                  <a:lnTo>
                    <a:pt x="1970" y="1825"/>
                  </a:lnTo>
                  <a:lnTo>
                    <a:pt x="1987" y="1810"/>
                  </a:lnTo>
                  <a:lnTo>
                    <a:pt x="2005" y="1802"/>
                  </a:lnTo>
                  <a:lnTo>
                    <a:pt x="2026" y="1797"/>
                  </a:lnTo>
                  <a:lnTo>
                    <a:pt x="2046" y="1797"/>
                  </a:lnTo>
                  <a:lnTo>
                    <a:pt x="2066" y="1802"/>
                  </a:lnTo>
                  <a:lnTo>
                    <a:pt x="2085" y="1810"/>
                  </a:lnTo>
                  <a:lnTo>
                    <a:pt x="2101" y="1825"/>
                  </a:lnTo>
                  <a:lnTo>
                    <a:pt x="2197" y="1919"/>
                  </a:lnTo>
                  <a:lnTo>
                    <a:pt x="2243" y="1898"/>
                  </a:lnTo>
                  <a:lnTo>
                    <a:pt x="2292" y="1880"/>
                  </a:lnTo>
                  <a:lnTo>
                    <a:pt x="2292" y="1746"/>
                  </a:lnTo>
                  <a:lnTo>
                    <a:pt x="2294" y="1725"/>
                  </a:lnTo>
                  <a:lnTo>
                    <a:pt x="2301" y="1705"/>
                  </a:lnTo>
                  <a:lnTo>
                    <a:pt x="2311" y="1688"/>
                  </a:lnTo>
                  <a:lnTo>
                    <a:pt x="2325" y="1673"/>
                  </a:lnTo>
                  <a:lnTo>
                    <a:pt x="2343" y="1663"/>
                  </a:lnTo>
                  <a:lnTo>
                    <a:pt x="2362" y="1656"/>
                  </a:lnTo>
                  <a:lnTo>
                    <a:pt x="2384" y="1653"/>
                  </a:lnTo>
                  <a:lnTo>
                    <a:pt x="2606" y="1653"/>
                  </a:lnTo>
                  <a:lnTo>
                    <a:pt x="2627" y="1656"/>
                  </a:lnTo>
                  <a:lnTo>
                    <a:pt x="2646" y="1662"/>
                  </a:lnTo>
                  <a:lnTo>
                    <a:pt x="2664" y="1673"/>
                  </a:lnTo>
                  <a:lnTo>
                    <a:pt x="2678" y="1688"/>
                  </a:lnTo>
                  <a:lnTo>
                    <a:pt x="2689" y="1705"/>
                  </a:lnTo>
                  <a:lnTo>
                    <a:pt x="2697" y="1725"/>
                  </a:lnTo>
                  <a:lnTo>
                    <a:pt x="2699" y="1746"/>
                  </a:lnTo>
                  <a:lnTo>
                    <a:pt x="2699" y="1880"/>
                  </a:lnTo>
                  <a:lnTo>
                    <a:pt x="2747" y="1897"/>
                  </a:lnTo>
                  <a:lnTo>
                    <a:pt x="2794" y="1919"/>
                  </a:lnTo>
                  <a:lnTo>
                    <a:pt x="2888" y="1825"/>
                  </a:lnTo>
                  <a:lnTo>
                    <a:pt x="2904" y="1811"/>
                  </a:lnTo>
                  <a:lnTo>
                    <a:pt x="2922" y="1803"/>
                  </a:lnTo>
                  <a:lnTo>
                    <a:pt x="2922" y="737"/>
                  </a:lnTo>
                  <a:lnTo>
                    <a:pt x="135" y="737"/>
                  </a:lnTo>
                  <a:close/>
                  <a:moveTo>
                    <a:pt x="142" y="143"/>
                  </a:moveTo>
                  <a:lnTo>
                    <a:pt x="142" y="593"/>
                  </a:lnTo>
                  <a:lnTo>
                    <a:pt x="2930" y="593"/>
                  </a:lnTo>
                  <a:lnTo>
                    <a:pt x="2930" y="143"/>
                  </a:lnTo>
                  <a:lnTo>
                    <a:pt x="142" y="143"/>
                  </a:lnTo>
                  <a:close/>
                  <a:moveTo>
                    <a:pt x="0" y="0"/>
                  </a:moveTo>
                  <a:lnTo>
                    <a:pt x="3072" y="0"/>
                  </a:lnTo>
                  <a:lnTo>
                    <a:pt x="3072" y="1877"/>
                  </a:lnTo>
                  <a:lnTo>
                    <a:pt x="3176" y="1981"/>
                  </a:lnTo>
                  <a:lnTo>
                    <a:pt x="3191" y="1998"/>
                  </a:lnTo>
                  <a:lnTo>
                    <a:pt x="3199" y="2017"/>
                  </a:lnTo>
                  <a:lnTo>
                    <a:pt x="3204" y="2036"/>
                  </a:lnTo>
                  <a:lnTo>
                    <a:pt x="3204" y="2057"/>
                  </a:lnTo>
                  <a:lnTo>
                    <a:pt x="3199" y="2077"/>
                  </a:lnTo>
                  <a:lnTo>
                    <a:pt x="3191" y="2096"/>
                  </a:lnTo>
                  <a:lnTo>
                    <a:pt x="3176" y="2113"/>
                  </a:lnTo>
                  <a:lnTo>
                    <a:pt x="3082" y="2207"/>
                  </a:lnTo>
                  <a:lnTo>
                    <a:pt x="3103" y="2254"/>
                  </a:lnTo>
                  <a:lnTo>
                    <a:pt x="3121" y="2302"/>
                  </a:lnTo>
                  <a:lnTo>
                    <a:pt x="3255" y="2302"/>
                  </a:lnTo>
                  <a:lnTo>
                    <a:pt x="3276" y="2305"/>
                  </a:lnTo>
                  <a:lnTo>
                    <a:pt x="3296" y="2312"/>
                  </a:lnTo>
                  <a:lnTo>
                    <a:pt x="3313" y="2323"/>
                  </a:lnTo>
                  <a:lnTo>
                    <a:pt x="3328" y="2337"/>
                  </a:lnTo>
                  <a:lnTo>
                    <a:pt x="3339" y="2355"/>
                  </a:lnTo>
                  <a:lnTo>
                    <a:pt x="3346" y="2374"/>
                  </a:lnTo>
                  <a:lnTo>
                    <a:pt x="3348" y="2394"/>
                  </a:lnTo>
                  <a:lnTo>
                    <a:pt x="3348" y="2616"/>
                  </a:lnTo>
                  <a:lnTo>
                    <a:pt x="3345" y="2638"/>
                  </a:lnTo>
                  <a:lnTo>
                    <a:pt x="3339" y="2657"/>
                  </a:lnTo>
                  <a:lnTo>
                    <a:pt x="3328" y="2675"/>
                  </a:lnTo>
                  <a:lnTo>
                    <a:pt x="3313" y="2689"/>
                  </a:lnTo>
                  <a:lnTo>
                    <a:pt x="3296" y="2700"/>
                  </a:lnTo>
                  <a:lnTo>
                    <a:pt x="3276" y="2706"/>
                  </a:lnTo>
                  <a:lnTo>
                    <a:pt x="3255" y="2709"/>
                  </a:lnTo>
                  <a:lnTo>
                    <a:pt x="3122" y="2709"/>
                  </a:lnTo>
                  <a:lnTo>
                    <a:pt x="3104" y="2757"/>
                  </a:lnTo>
                  <a:lnTo>
                    <a:pt x="3082" y="2803"/>
                  </a:lnTo>
                  <a:lnTo>
                    <a:pt x="3177" y="2899"/>
                  </a:lnTo>
                  <a:lnTo>
                    <a:pt x="3191" y="2916"/>
                  </a:lnTo>
                  <a:lnTo>
                    <a:pt x="3200" y="2934"/>
                  </a:lnTo>
                  <a:lnTo>
                    <a:pt x="3204" y="2955"/>
                  </a:lnTo>
                  <a:lnTo>
                    <a:pt x="3204" y="2975"/>
                  </a:lnTo>
                  <a:lnTo>
                    <a:pt x="3200" y="2995"/>
                  </a:lnTo>
                  <a:lnTo>
                    <a:pt x="3191" y="3014"/>
                  </a:lnTo>
                  <a:lnTo>
                    <a:pt x="3177" y="3031"/>
                  </a:lnTo>
                  <a:lnTo>
                    <a:pt x="3021" y="3187"/>
                  </a:lnTo>
                  <a:lnTo>
                    <a:pt x="3003" y="3200"/>
                  </a:lnTo>
                  <a:lnTo>
                    <a:pt x="2985" y="3210"/>
                  </a:lnTo>
                  <a:lnTo>
                    <a:pt x="2965" y="3214"/>
                  </a:lnTo>
                  <a:lnTo>
                    <a:pt x="2945" y="3214"/>
                  </a:lnTo>
                  <a:lnTo>
                    <a:pt x="2925" y="3210"/>
                  </a:lnTo>
                  <a:lnTo>
                    <a:pt x="2905" y="3200"/>
                  </a:lnTo>
                  <a:lnTo>
                    <a:pt x="2889" y="3187"/>
                  </a:lnTo>
                  <a:lnTo>
                    <a:pt x="2794" y="3093"/>
                  </a:lnTo>
                  <a:lnTo>
                    <a:pt x="2748" y="3113"/>
                  </a:lnTo>
                  <a:lnTo>
                    <a:pt x="2700" y="3132"/>
                  </a:lnTo>
                  <a:lnTo>
                    <a:pt x="2700" y="3266"/>
                  </a:lnTo>
                  <a:lnTo>
                    <a:pt x="2697" y="3287"/>
                  </a:lnTo>
                  <a:lnTo>
                    <a:pt x="2689" y="3307"/>
                  </a:lnTo>
                  <a:lnTo>
                    <a:pt x="2679" y="3323"/>
                  </a:lnTo>
                  <a:lnTo>
                    <a:pt x="2665" y="3338"/>
                  </a:lnTo>
                  <a:lnTo>
                    <a:pt x="2648" y="3349"/>
                  </a:lnTo>
                  <a:lnTo>
                    <a:pt x="2628" y="3356"/>
                  </a:lnTo>
                  <a:lnTo>
                    <a:pt x="2607" y="3359"/>
                  </a:lnTo>
                  <a:lnTo>
                    <a:pt x="2385" y="3359"/>
                  </a:lnTo>
                  <a:lnTo>
                    <a:pt x="2363" y="3356"/>
                  </a:lnTo>
                  <a:lnTo>
                    <a:pt x="2344" y="3349"/>
                  </a:lnTo>
                  <a:lnTo>
                    <a:pt x="2326" y="3338"/>
                  </a:lnTo>
                  <a:lnTo>
                    <a:pt x="2312" y="3324"/>
                  </a:lnTo>
                  <a:lnTo>
                    <a:pt x="2302" y="3307"/>
                  </a:lnTo>
                  <a:lnTo>
                    <a:pt x="2295" y="3287"/>
                  </a:lnTo>
                  <a:lnTo>
                    <a:pt x="2292" y="3266"/>
                  </a:lnTo>
                  <a:lnTo>
                    <a:pt x="2292" y="3132"/>
                  </a:lnTo>
                  <a:lnTo>
                    <a:pt x="2244" y="3114"/>
                  </a:lnTo>
                  <a:lnTo>
                    <a:pt x="2198" y="3093"/>
                  </a:lnTo>
                  <a:lnTo>
                    <a:pt x="2102" y="3187"/>
                  </a:lnTo>
                  <a:lnTo>
                    <a:pt x="2085" y="3200"/>
                  </a:lnTo>
                  <a:lnTo>
                    <a:pt x="2067" y="3210"/>
                  </a:lnTo>
                  <a:lnTo>
                    <a:pt x="2046" y="3214"/>
                  </a:lnTo>
                  <a:lnTo>
                    <a:pt x="2026" y="3214"/>
                  </a:lnTo>
                  <a:lnTo>
                    <a:pt x="2006" y="3210"/>
                  </a:lnTo>
                  <a:lnTo>
                    <a:pt x="1987" y="3200"/>
                  </a:lnTo>
                  <a:lnTo>
                    <a:pt x="1971" y="3187"/>
                  </a:lnTo>
                  <a:lnTo>
                    <a:pt x="1856" y="3073"/>
                  </a:lnTo>
                  <a:lnTo>
                    <a:pt x="71" y="3073"/>
                  </a:lnTo>
                  <a:lnTo>
                    <a:pt x="51" y="3071"/>
                  </a:lnTo>
                  <a:lnTo>
                    <a:pt x="34" y="3064"/>
                  </a:lnTo>
                  <a:lnTo>
                    <a:pt x="19" y="3054"/>
                  </a:lnTo>
                  <a:lnTo>
                    <a:pt x="8" y="3040"/>
                  </a:lnTo>
                  <a:lnTo>
                    <a:pt x="2" y="3022"/>
                  </a:lnTo>
                  <a:lnTo>
                    <a:pt x="0" y="3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2B251913-CD4B-4545-85EC-F5D1344F48B1}"/>
              </a:ext>
            </a:extLst>
          </p:cNvPr>
          <p:cNvSpPr txBox="1"/>
          <p:nvPr/>
        </p:nvSpPr>
        <p:spPr>
          <a:xfrm>
            <a:off x="8471687" y="223842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B4C92BC2-EA64-48A2-9AB2-D38D24E65546}"/>
              </a:ext>
            </a:extLst>
          </p:cNvPr>
          <p:cNvSpPr txBox="1"/>
          <p:nvPr/>
        </p:nvSpPr>
        <p:spPr>
          <a:xfrm>
            <a:off x="8471687" y="2697085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3" name="TextBox 60">
            <a:extLst>
              <a:ext uri="{FF2B5EF4-FFF2-40B4-BE49-F238E27FC236}">
                <a16:creationId xmlns:a16="http://schemas.microsoft.com/office/drawing/2014/main" xmlns="" id="{B132B090-3FCD-4BB9-A354-C3E3253502DB}"/>
              </a:ext>
            </a:extLst>
          </p:cNvPr>
          <p:cNvSpPr txBox="1"/>
          <p:nvPr/>
        </p:nvSpPr>
        <p:spPr>
          <a:xfrm>
            <a:off x="8471687" y="444435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94" name="TextBox 57">
            <a:extLst>
              <a:ext uri="{FF2B5EF4-FFF2-40B4-BE49-F238E27FC236}">
                <a16:creationId xmlns:a16="http://schemas.microsoft.com/office/drawing/2014/main" xmlns="" id="{4ECFF227-C3C2-4FE6-A4B0-B50163A89E7E}"/>
              </a:ext>
            </a:extLst>
          </p:cNvPr>
          <p:cNvSpPr txBox="1"/>
          <p:nvPr/>
        </p:nvSpPr>
        <p:spPr>
          <a:xfrm>
            <a:off x="8471687" y="4903010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5" name="TextBox 60">
            <a:extLst>
              <a:ext uri="{FF2B5EF4-FFF2-40B4-BE49-F238E27FC236}">
                <a16:creationId xmlns:a16="http://schemas.microsoft.com/office/drawing/2014/main" xmlns="" id="{910FDDF3-1294-4B12-AC95-8F7817E2FFA0}"/>
              </a:ext>
            </a:extLst>
          </p:cNvPr>
          <p:cNvSpPr txBox="1"/>
          <p:nvPr/>
        </p:nvSpPr>
        <p:spPr>
          <a:xfrm>
            <a:off x="2004394" y="223842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96" name="TextBox 57">
            <a:extLst>
              <a:ext uri="{FF2B5EF4-FFF2-40B4-BE49-F238E27FC236}">
                <a16:creationId xmlns:a16="http://schemas.microsoft.com/office/drawing/2014/main" xmlns="" id="{E38BF252-0B49-4448-9073-E05582A8841F}"/>
              </a:ext>
            </a:extLst>
          </p:cNvPr>
          <p:cNvSpPr txBox="1"/>
          <p:nvPr/>
        </p:nvSpPr>
        <p:spPr>
          <a:xfrm>
            <a:off x="778569" y="2697085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7" name="TextBox 60">
            <a:extLst>
              <a:ext uri="{FF2B5EF4-FFF2-40B4-BE49-F238E27FC236}">
                <a16:creationId xmlns:a16="http://schemas.microsoft.com/office/drawing/2014/main" xmlns="" id="{0FB90486-FAB7-446A-A8A2-E2E17F866A62}"/>
              </a:ext>
            </a:extLst>
          </p:cNvPr>
          <p:cNvSpPr txBox="1"/>
          <p:nvPr/>
        </p:nvSpPr>
        <p:spPr>
          <a:xfrm>
            <a:off x="2004394" y="444435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98" name="TextBox 57">
            <a:extLst>
              <a:ext uri="{FF2B5EF4-FFF2-40B4-BE49-F238E27FC236}">
                <a16:creationId xmlns:a16="http://schemas.microsoft.com/office/drawing/2014/main" xmlns="" id="{408442B1-E494-46BC-A276-50B34E78BA24}"/>
              </a:ext>
            </a:extLst>
          </p:cNvPr>
          <p:cNvSpPr txBox="1"/>
          <p:nvPr/>
        </p:nvSpPr>
        <p:spPr>
          <a:xfrm>
            <a:off x="778569" y="4903010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4785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10">
            <a:extLst>
              <a:ext uri="{FF2B5EF4-FFF2-40B4-BE49-F238E27FC236}">
                <a16:creationId xmlns:a16="http://schemas.microsoft.com/office/drawing/2014/main" xmlns="" id="{9F1B457A-4F86-4F75-B017-F761775B3EFB}"/>
              </a:ext>
            </a:extLst>
          </p:cNvPr>
          <p:cNvGrpSpPr/>
          <p:nvPr/>
        </p:nvGrpSpPr>
        <p:grpSpPr>
          <a:xfrm>
            <a:off x="4546878" y="4730840"/>
            <a:ext cx="1939080" cy="1404973"/>
            <a:chOff x="4546878" y="4775168"/>
            <a:chExt cx="1939080" cy="1404973"/>
          </a:xfrm>
        </p:grpSpPr>
        <p:sp>
          <p:nvSpPr>
            <p:cNvPr id="7" name="Freeform 111">
              <a:extLst>
                <a:ext uri="{FF2B5EF4-FFF2-40B4-BE49-F238E27FC236}">
                  <a16:creationId xmlns:a16="http://schemas.microsoft.com/office/drawing/2014/main" xmlns="" id="{1114A9E1-CAAF-4AE2-A1BE-AB4E8BBC4FEE}"/>
                </a:ext>
              </a:extLst>
            </p:cNvPr>
            <p:cNvSpPr/>
            <p:nvPr/>
          </p:nvSpPr>
          <p:spPr bwMode="auto">
            <a:xfrm rot="21330646">
              <a:off x="4546878" y="4775168"/>
              <a:ext cx="1402112" cy="1404973"/>
            </a:xfrm>
            <a:custGeom>
              <a:avLst/>
              <a:gdLst>
                <a:gd name="T0" fmla="*/ 407 w 414"/>
                <a:gd name="T1" fmla="*/ 218 h 414"/>
                <a:gd name="T2" fmla="*/ 195 w 414"/>
                <a:gd name="T3" fmla="*/ 407 h 414"/>
                <a:gd name="T4" fmla="*/ 6 w 414"/>
                <a:gd name="T5" fmla="*/ 196 h 414"/>
                <a:gd name="T6" fmla="*/ 218 w 414"/>
                <a:gd name="T7" fmla="*/ 7 h 414"/>
                <a:gd name="T8" fmla="*/ 407 w 414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8" y="0"/>
                    <a:pt x="218" y="7"/>
                  </a:cubicBezTo>
                  <a:cubicBezTo>
                    <a:pt x="329" y="13"/>
                    <a:pt x="414" y="108"/>
                    <a:pt x="407" y="2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7">
              <a:extLst>
                <a:ext uri="{FF2B5EF4-FFF2-40B4-BE49-F238E27FC236}">
                  <a16:creationId xmlns:a16="http://schemas.microsoft.com/office/drawing/2014/main" xmlns="" id="{424A52DC-0D7B-4E2A-A346-F9662C6F2CE4}"/>
                </a:ext>
              </a:extLst>
            </p:cNvPr>
            <p:cNvSpPr/>
            <p:nvPr/>
          </p:nvSpPr>
          <p:spPr bwMode="auto">
            <a:xfrm rot="21330646">
              <a:off x="5747703" y="5036307"/>
              <a:ext cx="738255" cy="935695"/>
            </a:xfrm>
            <a:custGeom>
              <a:avLst/>
              <a:gdLst>
                <a:gd name="T0" fmla="*/ 23 w 218"/>
                <a:gd name="T1" fmla="*/ 0 h 276"/>
                <a:gd name="T2" fmla="*/ 98 w 218"/>
                <a:gd name="T3" fmla="*/ 72 h 276"/>
                <a:gd name="T4" fmla="*/ 218 w 218"/>
                <a:gd name="T5" fmla="*/ 25 h 276"/>
                <a:gd name="T6" fmla="*/ 218 w 218"/>
                <a:gd name="T7" fmla="*/ 276 h 276"/>
                <a:gd name="T8" fmla="*/ 140 w 218"/>
                <a:gd name="T9" fmla="*/ 207 h 276"/>
                <a:gd name="T10" fmla="*/ 0 w 218"/>
                <a:gd name="T11" fmla="*/ 249 h 276"/>
                <a:gd name="T12" fmla="*/ 23 w 218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76">
                  <a:moveTo>
                    <a:pt x="23" y="0"/>
                  </a:moveTo>
                  <a:cubicBezTo>
                    <a:pt x="23" y="0"/>
                    <a:pt x="49" y="50"/>
                    <a:pt x="98" y="72"/>
                  </a:cubicBezTo>
                  <a:cubicBezTo>
                    <a:pt x="147" y="94"/>
                    <a:pt x="192" y="49"/>
                    <a:pt x="218" y="25"/>
                  </a:cubicBezTo>
                  <a:cubicBezTo>
                    <a:pt x="149" y="117"/>
                    <a:pt x="218" y="276"/>
                    <a:pt x="218" y="276"/>
                  </a:cubicBezTo>
                  <a:cubicBezTo>
                    <a:pt x="218" y="276"/>
                    <a:pt x="184" y="231"/>
                    <a:pt x="140" y="207"/>
                  </a:cubicBezTo>
                  <a:cubicBezTo>
                    <a:pt x="72" y="174"/>
                    <a:pt x="0" y="249"/>
                    <a:pt x="0" y="249"/>
                  </a:cubicBezTo>
                  <a:cubicBezTo>
                    <a:pt x="0" y="249"/>
                    <a:pt x="94" y="105"/>
                    <a:pt x="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5">
            <a:extLst>
              <a:ext uri="{FF2B5EF4-FFF2-40B4-BE49-F238E27FC236}">
                <a16:creationId xmlns:a16="http://schemas.microsoft.com/office/drawing/2014/main" xmlns="" id="{10F1F5BC-369B-4576-B7B7-118678CEC96A}"/>
              </a:ext>
            </a:extLst>
          </p:cNvPr>
          <p:cNvGrpSpPr/>
          <p:nvPr/>
        </p:nvGrpSpPr>
        <p:grpSpPr>
          <a:xfrm>
            <a:off x="6296530" y="4113085"/>
            <a:ext cx="1512052" cy="2006025"/>
            <a:chOff x="6289926" y="4122270"/>
            <a:chExt cx="1684738" cy="2235128"/>
          </a:xfrm>
        </p:grpSpPr>
        <p:sp>
          <p:nvSpPr>
            <p:cNvPr id="12" name="Freeform 108">
              <a:extLst>
                <a:ext uri="{FF2B5EF4-FFF2-40B4-BE49-F238E27FC236}">
                  <a16:creationId xmlns:a16="http://schemas.microsoft.com/office/drawing/2014/main" xmlns="" id="{AC83B460-B382-429F-ABEF-5558AD4DFC16}"/>
                </a:ext>
              </a:extLst>
            </p:cNvPr>
            <p:cNvSpPr/>
            <p:nvPr/>
          </p:nvSpPr>
          <p:spPr bwMode="auto">
            <a:xfrm rot="21330646">
              <a:off x="6747188" y="4122270"/>
              <a:ext cx="1227476" cy="1045745"/>
            </a:xfrm>
            <a:custGeom>
              <a:avLst/>
              <a:gdLst>
                <a:gd name="T0" fmla="*/ 0 w 325"/>
                <a:gd name="T1" fmla="*/ 191 h 277"/>
                <a:gd name="T2" fmla="*/ 102 w 325"/>
                <a:gd name="T3" fmla="*/ 132 h 277"/>
                <a:gd name="T4" fmla="*/ 94 w 325"/>
                <a:gd name="T5" fmla="*/ 0 h 277"/>
                <a:gd name="T6" fmla="*/ 325 w 325"/>
                <a:gd name="T7" fmla="*/ 85 h 277"/>
                <a:gd name="T8" fmla="*/ 242 w 325"/>
                <a:gd name="T9" fmla="*/ 129 h 277"/>
                <a:gd name="T10" fmla="*/ 240 w 325"/>
                <a:gd name="T11" fmla="*/ 277 h 277"/>
                <a:gd name="T12" fmla="*/ 0 w 325"/>
                <a:gd name="T13" fmla="*/ 19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77">
                  <a:moveTo>
                    <a:pt x="0" y="191"/>
                  </a:moveTo>
                  <a:cubicBezTo>
                    <a:pt x="0" y="191"/>
                    <a:pt x="71" y="176"/>
                    <a:pt x="102" y="132"/>
                  </a:cubicBezTo>
                  <a:cubicBezTo>
                    <a:pt x="130" y="92"/>
                    <a:pt x="111" y="32"/>
                    <a:pt x="94" y="0"/>
                  </a:cubicBezTo>
                  <a:cubicBezTo>
                    <a:pt x="164" y="92"/>
                    <a:pt x="325" y="85"/>
                    <a:pt x="325" y="85"/>
                  </a:cubicBezTo>
                  <a:cubicBezTo>
                    <a:pt x="325" y="85"/>
                    <a:pt x="278" y="94"/>
                    <a:pt x="242" y="129"/>
                  </a:cubicBezTo>
                  <a:cubicBezTo>
                    <a:pt x="192" y="185"/>
                    <a:pt x="240" y="277"/>
                    <a:pt x="240" y="277"/>
                  </a:cubicBezTo>
                  <a:cubicBezTo>
                    <a:pt x="240" y="277"/>
                    <a:pt x="130" y="166"/>
                    <a:pt x="0" y="1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13">
              <a:extLst>
                <a:ext uri="{FF2B5EF4-FFF2-40B4-BE49-F238E27FC236}">
                  <a16:creationId xmlns:a16="http://schemas.microsoft.com/office/drawing/2014/main" xmlns="" id="{5D9B6C2F-A8DE-4C17-B6EF-68D9B0F08503}"/>
                </a:ext>
              </a:extLst>
            </p:cNvPr>
            <p:cNvSpPr/>
            <p:nvPr/>
          </p:nvSpPr>
          <p:spPr bwMode="auto">
            <a:xfrm rot="21330646">
              <a:off x="6289926" y="4795157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6"/>
                  </a:cubicBezTo>
                  <a:cubicBezTo>
                    <a:pt x="12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6" name="Freeform 114">
            <a:extLst>
              <a:ext uri="{FF2B5EF4-FFF2-40B4-BE49-F238E27FC236}">
                <a16:creationId xmlns:a16="http://schemas.microsoft.com/office/drawing/2014/main" xmlns="" id="{8E48E487-CAC2-40B7-AA27-B49471F2CD91}"/>
              </a:ext>
            </a:extLst>
          </p:cNvPr>
          <p:cNvSpPr/>
          <p:nvPr/>
        </p:nvSpPr>
        <p:spPr bwMode="auto">
          <a:xfrm>
            <a:off x="6382483" y="4805589"/>
            <a:ext cx="1230425" cy="1227563"/>
          </a:xfrm>
          <a:custGeom>
            <a:avLst/>
            <a:gdLst>
              <a:gd name="T0" fmla="*/ 357 w 363"/>
              <a:gd name="T1" fmla="*/ 191 h 362"/>
              <a:gd name="T2" fmla="*/ 171 w 363"/>
              <a:gd name="T3" fmla="*/ 357 h 362"/>
              <a:gd name="T4" fmla="*/ 6 w 363"/>
              <a:gd name="T5" fmla="*/ 171 h 362"/>
              <a:gd name="T6" fmla="*/ 191 w 363"/>
              <a:gd name="T7" fmla="*/ 5 h 362"/>
              <a:gd name="T8" fmla="*/ 357 w 363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362">
                <a:moveTo>
                  <a:pt x="357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5" y="351"/>
                  <a:pt x="0" y="268"/>
                  <a:pt x="6" y="171"/>
                </a:cubicBezTo>
                <a:cubicBezTo>
                  <a:pt x="11" y="74"/>
                  <a:pt x="95" y="0"/>
                  <a:pt x="191" y="5"/>
                </a:cubicBezTo>
                <a:cubicBezTo>
                  <a:pt x="288" y="11"/>
                  <a:pt x="363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xmlns="" id="{F246C93A-BE54-472D-9C77-38A269AD6B00}"/>
              </a:ext>
            </a:extLst>
          </p:cNvPr>
          <p:cNvGrpSpPr/>
          <p:nvPr/>
        </p:nvGrpSpPr>
        <p:grpSpPr>
          <a:xfrm>
            <a:off x="6269136" y="2685712"/>
            <a:ext cx="1963210" cy="1749598"/>
            <a:chOff x="6259404" y="2531881"/>
            <a:chExt cx="2187421" cy="1949415"/>
          </a:xfrm>
        </p:grpSpPr>
        <p:sp>
          <p:nvSpPr>
            <p:cNvPr id="18" name="Freeform 109">
              <a:extLst>
                <a:ext uri="{FF2B5EF4-FFF2-40B4-BE49-F238E27FC236}">
                  <a16:creationId xmlns:a16="http://schemas.microsoft.com/office/drawing/2014/main" xmlns="" id="{DA4A4169-0D3E-4E7B-85F3-DE137521EBEF}"/>
                </a:ext>
              </a:extLst>
            </p:cNvPr>
            <p:cNvSpPr/>
            <p:nvPr/>
          </p:nvSpPr>
          <p:spPr bwMode="auto">
            <a:xfrm rot="21330646">
              <a:off x="6259404" y="2531881"/>
              <a:ext cx="1176465" cy="1252982"/>
            </a:xfrm>
            <a:custGeom>
              <a:avLst/>
              <a:gdLst>
                <a:gd name="T0" fmla="*/ 161 w 312"/>
                <a:gd name="T1" fmla="*/ 332 h 332"/>
                <a:gd name="T2" fmla="*/ 133 w 312"/>
                <a:gd name="T3" fmla="*/ 221 h 332"/>
                <a:gd name="T4" fmla="*/ 0 w 312"/>
                <a:gd name="T5" fmla="*/ 193 h 332"/>
                <a:gd name="T6" fmla="*/ 156 w 312"/>
                <a:gd name="T7" fmla="*/ 0 h 332"/>
                <a:gd name="T8" fmla="*/ 171 w 312"/>
                <a:gd name="T9" fmla="*/ 86 h 332"/>
                <a:gd name="T10" fmla="*/ 312 w 312"/>
                <a:gd name="T11" fmla="*/ 130 h 332"/>
                <a:gd name="T12" fmla="*/ 161 w 312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32">
                  <a:moveTo>
                    <a:pt x="161" y="332"/>
                  </a:moveTo>
                  <a:cubicBezTo>
                    <a:pt x="161" y="332"/>
                    <a:pt x="166" y="263"/>
                    <a:pt x="133" y="221"/>
                  </a:cubicBezTo>
                  <a:cubicBezTo>
                    <a:pt x="103" y="182"/>
                    <a:pt x="35" y="186"/>
                    <a:pt x="0" y="193"/>
                  </a:cubicBezTo>
                  <a:cubicBezTo>
                    <a:pt x="108" y="152"/>
                    <a:pt x="156" y="0"/>
                    <a:pt x="156" y="0"/>
                  </a:cubicBezTo>
                  <a:cubicBezTo>
                    <a:pt x="156" y="0"/>
                    <a:pt x="147" y="41"/>
                    <a:pt x="171" y="86"/>
                  </a:cubicBezTo>
                  <a:cubicBezTo>
                    <a:pt x="210" y="149"/>
                    <a:pt x="312" y="130"/>
                    <a:pt x="312" y="130"/>
                  </a:cubicBezTo>
                  <a:cubicBezTo>
                    <a:pt x="312" y="130"/>
                    <a:pt x="159" y="202"/>
                    <a:pt x="161" y="3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xmlns="" id="{F1ABCD1B-21D1-4029-B4CE-4FBBCAB4DD84}"/>
                </a:ext>
              </a:extLst>
            </p:cNvPr>
            <p:cNvSpPr/>
            <p:nvPr/>
          </p:nvSpPr>
          <p:spPr bwMode="auto">
            <a:xfrm rot="21330646">
              <a:off x="6884583" y="2919055"/>
              <a:ext cx="1562242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0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8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116">
            <a:extLst>
              <a:ext uri="{FF2B5EF4-FFF2-40B4-BE49-F238E27FC236}">
                <a16:creationId xmlns:a16="http://schemas.microsoft.com/office/drawing/2014/main" xmlns="" id="{3294FDA6-3D87-41E3-911A-6D56B5814962}"/>
              </a:ext>
            </a:extLst>
          </p:cNvPr>
          <p:cNvSpPr/>
          <p:nvPr/>
        </p:nvSpPr>
        <p:spPr bwMode="auto">
          <a:xfrm>
            <a:off x="6916082" y="3122015"/>
            <a:ext cx="1227563" cy="1224700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1" name="Group 3">
            <a:extLst>
              <a:ext uri="{FF2B5EF4-FFF2-40B4-BE49-F238E27FC236}">
                <a16:creationId xmlns:a16="http://schemas.microsoft.com/office/drawing/2014/main" xmlns="" id="{8A91F3A2-7807-421F-87FD-4EE5561627D3}"/>
              </a:ext>
            </a:extLst>
          </p:cNvPr>
          <p:cNvGrpSpPr/>
          <p:nvPr/>
        </p:nvGrpSpPr>
        <p:grpSpPr>
          <a:xfrm>
            <a:off x="4831418" y="2029171"/>
            <a:ext cx="1930031" cy="1758698"/>
            <a:chOff x="4657489" y="1800358"/>
            <a:chExt cx="2150453" cy="1959554"/>
          </a:xfrm>
        </p:grpSpPr>
        <p:sp>
          <p:nvSpPr>
            <p:cNvPr id="22" name="Freeform 110">
              <a:extLst>
                <a:ext uri="{FF2B5EF4-FFF2-40B4-BE49-F238E27FC236}">
                  <a16:creationId xmlns:a16="http://schemas.microsoft.com/office/drawing/2014/main" xmlns="" id="{5D76E76A-725E-40B6-A619-1F632E5AEEDD}"/>
                </a:ext>
              </a:extLst>
            </p:cNvPr>
            <p:cNvSpPr/>
            <p:nvPr/>
          </p:nvSpPr>
          <p:spPr bwMode="auto">
            <a:xfrm rot="21330646">
              <a:off x="4657489" y="2564318"/>
              <a:ext cx="1189218" cy="1195594"/>
            </a:xfrm>
            <a:custGeom>
              <a:avLst/>
              <a:gdLst>
                <a:gd name="T0" fmla="*/ 315 w 315"/>
                <a:gd name="T1" fmla="*/ 211 h 316"/>
                <a:gd name="T2" fmla="*/ 211 w 315"/>
                <a:gd name="T3" fmla="*/ 202 h 316"/>
                <a:gd name="T4" fmla="*/ 138 w 315"/>
                <a:gd name="T5" fmla="*/ 316 h 316"/>
                <a:gd name="T6" fmla="*/ 0 w 315"/>
                <a:gd name="T7" fmla="*/ 114 h 316"/>
                <a:gd name="T8" fmla="*/ 95 w 315"/>
                <a:gd name="T9" fmla="*/ 123 h 316"/>
                <a:gd name="T10" fmla="*/ 179 w 315"/>
                <a:gd name="T11" fmla="*/ 0 h 316"/>
                <a:gd name="T12" fmla="*/ 315 w 315"/>
                <a:gd name="T13" fmla="*/ 21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6">
                  <a:moveTo>
                    <a:pt x="315" y="211"/>
                  </a:moveTo>
                  <a:cubicBezTo>
                    <a:pt x="315" y="211"/>
                    <a:pt x="261" y="184"/>
                    <a:pt x="211" y="202"/>
                  </a:cubicBezTo>
                  <a:cubicBezTo>
                    <a:pt x="165" y="219"/>
                    <a:pt x="142" y="280"/>
                    <a:pt x="138" y="316"/>
                  </a:cubicBezTo>
                  <a:cubicBezTo>
                    <a:pt x="133" y="200"/>
                    <a:pt x="0" y="114"/>
                    <a:pt x="0" y="114"/>
                  </a:cubicBezTo>
                  <a:cubicBezTo>
                    <a:pt x="0" y="114"/>
                    <a:pt x="46" y="132"/>
                    <a:pt x="95" y="123"/>
                  </a:cubicBezTo>
                  <a:cubicBezTo>
                    <a:pt x="170" y="103"/>
                    <a:pt x="179" y="0"/>
                    <a:pt x="179" y="0"/>
                  </a:cubicBezTo>
                  <a:cubicBezTo>
                    <a:pt x="179" y="0"/>
                    <a:pt x="163" y="135"/>
                    <a:pt x="315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17">
              <a:extLst>
                <a:ext uri="{FF2B5EF4-FFF2-40B4-BE49-F238E27FC236}">
                  <a16:creationId xmlns:a16="http://schemas.microsoft.com/office/drawing/2014/main" xmlns="" id="{1F4CF49D-D120-4186-84E1-BF4EE2C14680}"/>
                </a:ext>
              </a:extLst>
            </p:cNvPr>
            <p:cNvSpPr/>
            <p:nvPr/>
          </p:nvSpPr>
          <p:spPr bwMode="auto">
            <a:xfrm rot="21330646">
              <a:off x="5248888" y="1800358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118">
            <a:extLst>
              <a:ext uri="{FF2B5EF4-FFF2-40B4-BE49-F238E27FC236}">
                <a16:creationId xmlns:a16="http://schemas.microsoft.com/office/drawing/2014/main" xmlns="" id="{85B90E99-F3BD-47AE-AA75-AFCC766B16DF}"/>
              </a:ext>
            </a:extLst>
          </p:cNvPr>
          <p:cNvSpPr/>
          <p:nvPr/>
        </p:nvSpPr>
        <p:spPr bwMode="auto">
          <a:xfrm>
            <a:off x="5448152" y="2117871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5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xmlns="" id="{495FDEEA-1D50-45AB-A08C-D5F2434B4ED1}"/>
              </a:ext>
            </a:extLst>
          </p:cNvPr>
          <p:cNvGrpSpPr/>
          <p:nvPr/>
        </p:nvGrpSpPr>
        <p:grpSpPr>
          <a:xfrm>
            <a:off x="3959654" y="3100831"/>
            <a:ext cx="1399251" cy="1995087"/>
            <a:chOff x="3959654" y="3145159"/>
            <a:chExt cx="1399251" cy="1995087"/>
          </a:xfrm>
        </p:grpSpPr>
        <p:sp>
          <p:nvSpPr>
            <p:cNvPr id="26" name="Freeform 100">
              <a:extLst>
                <a:ext uri="{FF2B5EF4-FFF2-40B4-BE49-F238E27FC236}">
                  <a16:creationId xmlns:a16="http://schemas.microsoft.com/office/drawing/2014/main" xmlns="" id="{E0F1CB13-1164-42BF-9114-7E5185017041}"/>
                </a:ext>
              </a:extLst>
            </p:cNvPr>
            <p:cNvSpPr/>
            <p:nvPr/>
          </p:nvSpPr>
          <p:spPr bwMode="auto">
            <a:xfrm rot="21330646">
              <a:off x="4450586" y="4112985"/>
              <a:ext cx="900288" cy="1027261"/>
            </a:xfrm>
            <a:custGeom>
              <a:avLst/>
              <a:gdLst>
                <a:gd name="connsiteX0" fmla="*/ 175805 w 900288"/>
                <a:gd name="connsiteY0" fmla="*/ 997323 h 1027261"/>
                <a:gd name="connsiteX1" fmla="*/ 161380 w 900288"/>
                <a:gd name="connsiteY1" fmla="*/ 1020602 h 1027261"/>
                <a:gd name="connsiteX2" fmla="*/ 157933 w 900288"/>
                <a:gd name="connsiteY2" fmla="*/ 1023178 h 1027261"/>
                <a:gd name="connsiteX3" fmla="*/ 152660 w 900288"/>
                <a:gd name="connsiteY3" fmla="*/ 1027261 h 1027261"/>
                <a:gd name="connsiteX4" fmla="*/ 172220 w 900288"/>
                <a:gd name="connsiteY4" fmla="*/ 1002364 h 1027261"/>
                <a:gd name="connsiteX5" fmla="*/ 831373 w 900288"/>
                <a:gd name="connsiteY5" fmla="*/ 90477 h 1027261"/>
                <a:gd name="connsiteX6" fmla="*/ 798921 w 900288"/>
                <a:gd name="connsiteY6" fmla="*/ 147902 h 1027261"/>
                <a:gd name="connsiteX7" fmla="*/ 698844 w 900288"/>
                <a:gd name="connsiteY7" fmla="*/ 430568 h 1027261"/>
                <a:gd name="connsiteX8" fmla="*/ 893963 w 900288"/>
                <a:gd name="connsiteY8" fmla="*/ 727590 h 1027261"/>
                <a:gd name="connsiteX9" fmla="*/ 900288 w 900288"/>
                <a:gd name="connsiteY9" fmla="*/ 731331 h 1027261"/>
                <a:gd name="connsiteX10" fmla="*/ 766924 w 900288"/>
                <a:gd name="connsiteY10" fmla="*/ 710504 h 1027261"/>
                <a:gd name="connsiteX11" fmla="*/ 277116 w 900288"/>
                <a:gd name="connsiteY11" fmla="*/ 881035 h 1027261"/>
                <a:gd name="connsiteX12" fmla="*/ 195225 w 900288"/>
                <a:gd name="connsiteY12" fmla="*/ 969663 h 1027261"/>
                <a:gd name="connsiteX13" fmla="*/ 217541 w 900288"/>
                <a:gd name="connsiteY13" fmla="*/ 934876 h 1027261"/>
                <a:gd name="connsiteX14" fmla="*/ 305320 w 900288"/>
                <a:gd name="connsiteY14" fmla="*/ 715353 h 1027261"/>
                <a:gd name="connsiteX15" fmla="*/ 0 w 900288"/>
                <a:gd name="connsiteY15" fmla="*/ 339030 h 1027261"/>
                <a:gd name="connsiteX16" fmla="*/ 790241 w 900288"/>
                <a:gd name="connsiteY16" fmla="*/ 139161 h 1027261"/>
                <a:gd name="connsiteX17" fmla="*/ 888821 w 900288"/>
                <a:gd name="connsiteY17" fmla="*/ 0 h 1027261"/>
                <a:gd name="connsiteX18" fmla="*/ 844178 w 900288"/>
                <a:gd name="connsiteY18" fmla="*/ 75322 h 1027261"/>
                <a:gd name="connsiteX19" fmla="*/ 831373 w 900288"/>
                <a:gd name="connsiteY19" fmla="*/ 90477 h 1027261"/>
                <a:gd name="connsiteX20" fmla="*/ 832289 w 900288"/>
                <a:gd name="connsiteY20" fmla="*/ 88856 h 1027261"/>
                <a:gd name="connsiteX21" fmla="*/ 888821 w 900288"/>
                <a:gd name="connsiteY21" fmla="*/ 0 h 10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288" h="1027261">
                  <a:moveTo>
                    <a:pt x="175805" y="997323"/>
                  </a:moveTo>
                  <a:lnTo>
                    <a:pt x="161380" y="1020602"/>
                  </a:lnTo>
                  <a:lnTo>
                    <a:pt x="157933" y="1023178"/>
                  </a:lnTo>
                  <a:cubicBezTo>
                    <a:pt x="154463" y="1025831"/>
                    <a:pt x="152660" y="1027261"/>
                    <a:pt x="152660" y="1027261"/>
                  </a:cubicBezTo>
                  <a:cubicBezTo>
                    <a:pt x="152660" y="1027261"/>
                    <a:pt x="160293" y="1018362"/>
                    <a:pt x="172220" y="1002364"/>
                  </a:cubicBezTo>
                  <a:close/>
                  <a:moveTo>
                    <a:pt x="831373" y="90477"/>
                  </a:moveTo>
                  <a:lnTo>
                    <a:pt x="798921" y="147902"/>
                  </a:lnTo>
                  <a:cubicBezTo>
                    <a:pt x="753123" y="233083"/>
                    <a:pt x="705629" y="340725"/>
                    <a:pt x="698844" y="430568"/>
                  </a:cubicBezTo>
                  <a:cubicBezTo>
                    <a:pt x="686122" y="565333"/>
                    <a:pt x="793621" y="663863"/>
                    <a:pt x="893963" y="727590"/>
                  </a:cubicBezTo>
                  <a:lnTo>
                    <a:pt x="900288" y="731331"/>
                  </a:lnTo>
                  <a:lnTo>
                    <a:pt x="766924" y="710504"/>
                  </a:lnTo>
                  <a:cubicBezTo>
                    <a:pt x="580654" y="698626"/>
                    <a:pt x="407083" y="764802"/>
                    <a:pt x="277116" y="881035"/>
                  </a:cubicBezTo>
                  <a:lnTo>
                    <a:pt x="195225" y="969663"/>
                  </a:lnTo>
                  <a:lnTo>
                    <a:pt x="217541" y="934876"/>
                  </a:lnTo>
                  <a:cubicBezTo>
                    <a:pt x="251889" y="878088"/>
                    <a:pt x="290054" y="800111"/>
                    <a:pt x="305320" y="715353"/>
                  </a:cubicBezTo>
                  <a:cubicBezTo>
                    <a:pt x="332460" y="464471"/>
                    <a:pt x="0" y="339030"/>
                    <a:pt x="0" y="339030"/>
                  </a:cubicBezTo>
                  <a:cubicBezTo>
                    <a:pt x="0" y="339030"/>
                    <a:pt x="519468" y="411710"/>
                    <a:pt x="790241" y="139161"/>
                  </a:cubicBezTo>
                  <a:close/>
                  <a:moveTo>
                    <a:pt x="888821" y="0"/>
                  </a:moveTo>
                  <a:cubicBezTo>
                    <a:pt x="875676" y="27123"/>
                    <a:pt x="860701" y="52179"/>
                    <a:pt x="844178" y="75322"/>
                  </a:cubicBezTo>
                  <a:lnTo>
                    <a:pt x="831373" y="90477"/>
                  </a:lnTo>
                  <a:lnTo>
                    <a:pt x="832289" y="88856"/>
                  </a:lnTo>
                  <a:cubicBezTo>
                    <a:pt x="864014" y="35280"/>
                    <a:pt x="888821" y="0"/>
                    <a:pt x="8888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119">
              <a:extLst>
                <a:ext uri="{FF2B5EF4-FFF2-40B4-BE49-F238E27FC236}">
                  <a16:creationId xmlns:a16="http://schemas.microsoft.com/office/drawing/2014/main" xmlns="" id="{1AA7F951-B215-4706-B046-8C1C369A0433}"/>
                </a:ext>
              </a:extLst>
            </p:cNvPr>
            <p:cNvSpPr/>
            <p:nvPr/>
          </p:nvSpPr>
          <p:spPr bwMode="auto">
            <a:xfrm rot="21330646">
              <a:off x="3959654" y="3145159"/>
              <a:ext cx="1399251" cy="1404973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8" name="Freeform 120">
            <a:extLst>
              <a:ext uri="{FF2B5EF4-FFF2-40B4-BE49-F238E27FC236}">
                <a16:creationId xmlns:a16="http://schemas.microsoft.com/office/drawing/2014/main" xmlns="" id="{BF398895-C516-4C88-B3F3-9C0D372A228D}"/>
              </a:ext>
            </a:extLst>
          </p:cNvPr>
          <p:cNvSpPr/>
          <p:nvPr/>
        </p:nvSpPr>
        <p:spPr bwMode="auto">
          <a:xfrm>
            <a:off x="4045503" y="3189647"/>
            <a:ext cx="1224701" cy="1227563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9" name="Freeform 112">
            <a:extLst>
              <a:ext uri="{FF2B5EF4-FFF2-40B4-BE49-F238E27FC236}">
                <a16:creationId xmlns:a16="http://schemas.microsoft.com/office/drawing/2014/main" xmlns="" id="{F504049D-5F98-45B1-8477-2810228ED92E}"/>
              </a:ext>
            </a:extLst>
          </p:cNvPr>
          <p:cNvSpPr/>
          <p:nvPr/>
        </p:nvSpPr>
        <p:spPr bwMode="auto">
          <a:xfrm>
            <a:off x="4634153" y="4819545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6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6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78">
            <a:extLst>
              <a:ext uri="{FF2B5EF4-FFF2-40B4-BE49-F238E27FC236}">
                <a16:creationId xmlns:a16="http://schemas.microsoft.com/office/drawing/2014/main" xmlns="" id="{260F1152-6648-4D53-94B5-FB017509D13B}"/>
              </a:ext>
            </a:extLst>
          </p:cNvPr>
          <p:cNvGrpSpPr/>
          <p:nvPr/>
        </p:nvGrpSpPr>
        <p:grpSpPr>
          <a:xfrm>
            <a:off x="6689597" y="5111272"/>
            <a:ext cx="616196" cy="616196"/>
            <a:chOff x="9085263" y="2676525"/>
            <a:chExt cx="57943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Freeform 98">
              <a:extLst>
                <a:ext uri="{FF2B5EF4-FFF2-40B4-BE49-F238E27FC236}">
                  <a16:creationId xmlns:a16="http://schemas.microsoft.com/office/drawing/2014/main" xmlns="" id="{F9640D97-398B-4A0A-8103-13423DB9B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99">
              <a:extLst>
                <a:ext uri="{FF2B5EF4-FFF2-40B4-BE49-F238E27FC236}">
                  <a16:creationId xmlns:a16="http://schemas.microsoft.com/office/drawing/2014/main" xmlns="" id="{84E0B0EA-2C66-4280-ABBF-801311A81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00">
              <a:extLst>
                <a:ext uri="{FF2B5EF4-FFF2-40B4-BE49-F238E27FC236}">
                  <a16:creationId xmlns:a16="http://schemas.microsoft.com/office/drawing/2014/main" xmlns="" id="{D2E3142D-1D93-46C1-B899-71CA7B340023}"/>
                </a:ext>
              </a:extLst>
            </p:cNvPr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Freeform 164">
            <a:extLst>
              <a:ext uri="{FF2B5EF4-FFF2-40B4-BE49-F238E27FC236}">
                <a16:creationId xmlns:a16="http://schemas.microsoft.com/office/drawing/2014/main" xmlns="" id="{4BF2C54B-9D12-44BC-A625-42C46007172C}"/>
              </a:ext>
            </a:extLst>
          </p:cNvPr>
          <p:cNvSpPr>
            <a:spLocks noEditPoints="1"/>
          </p:cNvSpPr>
          <p:nvPr/>
        </p:nvSpPr>
        <p:spPr bwMode="auto">
          <a:xfrm>
            <a:off x="7221765" y="3460031"/>
            <a:ext cx="616196" cy="54866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0" name="Group 83">
            <a:extLst>
              <a:ext uri="{FF2B5EF4-FFF2-40B4-BE49-F238E27FC236}">
                <a16:creationId xmlns:a16="http://schemas.microsoft.com/office/drawing/2014/main" xmlns="" id="{E5513596-8327-4165-A5BC-A0F72054FD19}"/>
              </a:ext>
            </a:extLst>
          </p:cNvPr>
          <p:cNvGrpSpPr/>
          <p:nvPr/>
        </p:nvGrpSpPr>
        <p:grpSpPr>
          <a:xfrm>
            <a:off x="4348911" y="3596623"/>
            <a:ext cx="617884" cy="413610"/>
            <a:chOff x="666750" y="3544888"/>
            <a:chExt cx="58102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xmlns="" id="{D8DD2429-D724-4E41-9E98-965273BCAC87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57">
              <a:extLst>
                <a:ext uri="{FF2B5EF4-FFF2-40B4-BE49-F238E27FC236}">
                  <a16:creationId xmlns:a16="http://schemas.microsoft.com/office/drawing/2014/main" xmlns="" id="{78445BE9-3AFA-4FAD-BB1B-F40CA90A96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258">
              <a:extLst>
                <a:ext uri="{FF2B5EF4-FFF2-40B4-BE49-F238E27FC236}">
                  <a16:creationId xmlns:a16="http://schemas.microsoft.com/office/drawing/2014/main" xmlns="" id="{364A103E-6710-41E3-A575-61F3F0183FE4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公众号：陈西设计之家。微信搜索即可">
              <a:extLst>
                <a:ext uri="{FF2B5EF4-FFF2-40B4-BE49-F238E27FC236}">
                  <a16:creationId xmlns:a16="http://schemas.microsoft.com/office/drawing/2014/main" xmlns="" id="{CE15B6E1-E3AA-44AB-A1AC-88D1D230555E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" name="Group 88">
            <a:extLst>
              <a:ext uri="{FF2B5EF4-FFF2-40B4-BE49-F238E27FC236}">
                <a16:creationId xmlns:a16="http://schemas.microsoft.com/office/drawing/2014/main" xmlns="" id="{F94D3F85-D4A0-4514-B36E-1E72C388B368}"/>
              </a:ext>
            </a:extLst>
          </p:cNvPr>
          <p:cNvGrpSpPr/>
          <p:nvPr/>
        </p:nvGrpSpPr>
        <p:grpSpPr>
          <a:xfrm>
            <a:off x="4939837" y="5163214"/>
            <a:ext cx="616194" cy="540224"/>
            <a:chOff x="9091613" y="5029200"/>
            <a:chExt cx="579437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362">
              <a:extLst>
                <a:ext uri="{FF2B5EF4-FFF2-40B4-BE49-F238E27FC236}">
                  <a16:creationId xmlns:a16="http://schemas.microsoft.com/office/drawing/2014/main" xmlns="" id="{E107B073-1C63-45F9-AFAE-E40743C60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1613" y="5029200"/>
              <a:ext cx="579437" cy="508000"/>
            </a:xfrm>
            <a:custGeom>
              <a:avLst/>
              <a:gdLst>
                <a:gd name="T0" fmla="*/ 269 w 3650"/>
                <a:gd name="T1" fmla="*/ 173 h 3203"/>
                <a:gd name="T2" fmla="*/ 218 w 3650"/>
                <a:gd name="T3" fmla="*/ 198 h 3203"/>
                <a:gd name="T4" fmla="*/ 183 w 3650"/>
                <a:gd name="T5" fmla="*/ 241 h 3203"/>
                <a:gd name="T6" fmla="*/ 169 w 3650"/>
                <a:gd name="T7" fmla="*/ 297 h 3203"/>
                <a:gd name="T8" fmla="*/ 174 w 3650"/>
                <a:gd name="T9" fmla="*/ 2114 h 3203"/>
                <a:gd name="T10" fmla="*/ 198 w 3650"/>
                <a:gd name="T11" fmla="*/ 2165 h 3203"/>
                <a:gd name="T12" fmla="*/ 241 w 3650"/>
                <a:gd name="T13" fmla="*/ 2200 h 3203"/>
                <a:gd name="T14" fmla="*/ 298 w 3650"/>
                <a:gd name="T15" fmla="*/ 2213 h 3203"/>
                <a:gd name="T16" fmla="*/ 578 w 3650"/>
                <a:gd name="T17" fmla="*/ 2216 h 3203"/>
                <a:gd name="T18" fmla="*/ 614 w 3650"/>
                <a:gd name="T19" fmla="*/ 2236 h 3203"/>
                <a:gd name="T20" fmla="*/ 636 w 3650"/>
                <a:gd name="T21" fmla="*/ 2270 h 3203"/>
                <a:gd name="T22" fmla="*/ 642 w 3650"/>
                <a:gd name="T23" fmla="*/ 2294 h 3203"/>
                <a:gd name="T24" fmla="*/ 642 w 3650"/>
                <a:gd name="T25" fmla="*/ 2913 h 3203"/>
                <a:gd name="T26" fmla="*/ 1318 w 3650"/>
                <a:gd name="T27" fmla="*/ 2236 h 3203"/>
                <a:gd name="T28" fmla="*/ 1336 w 3650"/>
                <a:gd name="T29" fmla="*/ 2223 h 3203"/>
                <a:gd name="T30" fmla="*/ 1376 w 3650"/>
                <a:gd name="T31" fmla="*/ 2213 h 3203"/>
                <a:gd name="T32" fmla="*/ 3381 w 3650"/>
                <a:gd name="T33" fmla="*/ 2210 h 3203"/>
                <a:gd name="T34" fmla="*/ 3432 w 3650"/>
                <a:gd name="T35" fmla="*/ 2185 h 3203"/>
                <a:gd name="T36" fmla="*/ 3468 w 3650"/>
                <a:gd name="T37" fmla="*/ 2141 h 3203"/>
                <a:gd name="T38" fmla="*/ 3481 w 3650"/>
                <a:gd name="T39" fmla="*/ 2085 h 3203"/>
                <a:gd name="T40" fmla="*/ 3476 w 3650"/>
                <a:gd name="T41" fmla="*/ 269 h 3203"/>
                <a:gd name="T42" fmla="*/ 3452 w 3650"/>
                <a:gd name="T43" fmla="*/ 218 h 3203"/>
                <a:gd name="T44" fmla="*/ 3409 w 3650"/>
                <a:gd name="T45" fmla="*/ 182 h 3203"/>
                <a:gd name="T46" fmla="*/ 3352 w 3650"/>
                <a:gd name="T47" fmla="*/ 169 h 3203"/>
                <a:gd name="T48" fmla="*/ 298 w 3650"/>
                <a:gd name="T49" fmla="*/ 0 h 3203"/>
                <a:gd name="T50" fmla="*/ 3397 w 3650"/>
                <a:gd name="T51" fmla="*/ 3 h 3203"/>
                <a:gd name="T52" fmla="*/ 3477 w 3650"/>
                <a:gd name="T53" fmla="*/ 27 h 3203"/>
                <a:gd name="T54" fmla="*/ 3547 w 3650"/>
                <a:gd name="T55" fmla="*/ 73 h 3203"/>
                <a:gd name="T56" fmla="*/ 3602 w 3650"/>
                <a:gd name="T57" fmla="*/ 136 h 3203"/>
                <a:gd name="T58" fmla="*/ 3638 w 3650"/>
                <a:gd name="T59" fmla="*/ 212 h 3203"/>
                <a:gd name="T60" fmla="*/ 3650 w 3650"/>
                <a:gd name="T61" fmla="*/ 297 h 3203"/>
                <a:gd name="T62" fmla="*/ 3647 w 3650"/>
                <a:gd name="T63" fmla="*/ 2129 h 3203"/>
                <a:gd name="T64" fmla="*/ 3622 w 3650"/>
                <a:gd name="T65" fmla="*/ 2210 h 3203"/>
                <a:gd name="T66" fmla="*/ 3577 w 3650"/>
                <a:gd name="T67" fmla="*/ 2280 h 3203"/>
                <a:gd name="T68" fmla="*/ 3514 w 3650"/>
                <a:gd name="T69" fmla="*/ 2335 h 3203"/>
                <a:gd name="T70" fmla="*/ 3438 w 3650"/>
                <a:gd name="T71" fmla="*/ 2371 h 3203"/>
                <a:gd name="T72" fmla="*/ 3352 w 3650"/>
                <a:gd name="T73" fmla="*/ 2383 h 3203"/>
                <a:gd name="T74" fmla="*/ 617 w 3650"/>
                <a:gd name="T75" fmla="*/ 3179 h 3203"/>
                <a:gd name="T76" fmla="*/ 578 w 3650"/>
                <a:gd name="T77" fmla="*/ 3201 h 3203"/>
                <a:gd name="T78" fmla="*/ 540 w 3650"/>
                <a:gd name="T79" fmla="*/ 3202 h 3203"/>
                <a:gd name="T80" fmla="*/ 507 w 3650"/>
                <a:gd name="T81" fmla="*/ 3186 h 3203"/>
                <a:gd name="T82" fmla="*/ 481 w 3650"/>
                <a:gd name="T83" fmla="*/ 3157 h 3203"/>
                <a:gd name="T84" fmla="*/ 472 w 3650"/>
                <a:gd name="T85" fmla="*/ 3118 h 3203"/>
                <a:gd name="T86" fmla="*/ 298 w 3650"/>
                <a:gd name="T87" fmla="*/ 2383 h 3203"/>
                <a:gd name="T88" fmla="*/ 212 w 3650"/>
                <a:gd name="T89" fmla="*/ 2371 h 3203"/>
                <a:gd name="T90" fmla="*/ 136 w 3650"/>
                <a:gd name="T91" fmla="*/ 2335 h 3203"/>
                <a:gd name="T92" fmla="*/ 73 w 3650"/>
                <a:gd name="T93" fmla="*/ 2280 h 3203"/>
                <a:gd name="T94" fmla="*/ 28 w 3650"/>
                <a:gd name="T95" fmla="*/ 2210 h 3203"/>
                <a:gd name="T96" fmla="*/ 3 w 3650"/>
                <a:gd name="T97" fmla="*/ 2129 h 3203"/>
                <a:gd name="T98" fmla="*/ 0 w 3650"/>
                <a:gd name="T99" fmla="*/ 297 h 3203"/>
                <a:gd name="T100" fmla="*/ 12 w 3650"/>
                <a:gd name="T101" fmla="*/ 212 h 3203"/>
                <a:gd name="T102" fmla="*/ 48 w 3650"/>
                <a:gd name="T103" fmla="*/ 136 h 3203"/>
                <a:gd name="T104" fmla="*/ 103 w 3650"/>
                <a:gd name="T105" fmla="*/ 73 h 3203"/>
                <a:gd name="T106" fmla="*/ 173 w 3650"/>
                <a:gd name="T107" fmla="*/ 27 h 3203"/>
                <a:gd name="T108" fmla="*/ 253 w 3650"/>
                <a:gd name="T109" fmla="*/ 3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0" h="3203">
                  <a:moveTo>
                    <a:pt x="298" y="169"/>
                  </a:moveTo>
                  <a:lnTo>
                    <a:pt x="269" y="173"/>
                  </a:lnTo>
                  <a:lnTo>
                    <a:pt x="241" y="182"/>
                  </a:lnTo>
                  <a:lnTo>
                    <a:pt x="218" y="198"/>
                  </a:lnTo>
                  <a:lnTo>
                    <a:pt x="198" y="218"/>
                  </a:lnTo>
                  <a:lnTo>
                    <a:pt x="183" y="241"/>
                  </a:lnTo>
                  <a:lnTo>
                    <a:pt x="174" y="269"/>
                  </a:lnTo>
                  <a:lnTo>
                    <a:pt x="169" y="297"/>
                  </a:lnTo>
                  <a:lnTo>
                    <a:pt x="169" y="2085"/>
                  </a:lnTo>
                  <a:lnTo>
                    <a:pt x="174" y="2114"/>
                  </a:lnTo>
                  <a:lnTo>
                    <a:pt x="183" y="2141"/>
                  </a:lnTo>
                  <a:lnTo>
                    <a:pt x="198" y="2165"/>
                  </a:lnTo>
                  <a:lnTo>
                    <a:pt x="218" y="2185"/>
                  </a:lnTo>
                  <a:lnTo>
                    <a:pt x="241" y="2200"/>
                  </a:lnTo>
                  <a:lnTo>
                    <a:pt x="269" y="2210"/>
                  </a:lnTo>
                  <a:lnTo>
                    <a:pt x="298" y="2213"/>
                  </a:lnTo>
                  <a:lnTo>
                    <a:pt x="556" y="2213"/>
                  </a:lnTo>
                  <a:lnTo>
                    <a:pt x="578" y="2216"/>
                  </a:lnTo>
                  <a:lnTo>
                    <a:pt x="597" y="2223"/>
                  </a:lnTo>
                  <a:lnTo>
                    <a:pt x="614" y="2236"/>
                  </a:lnTo>
                  <a:lnTo>
                    <a:pt x="627" y="2251"/>
                  </a:lnTo>
                  <a:lnTo>
                    <a:pt x="636" y="2270"/>
                  </a:lnTo>
                  <a:lnTo>
                    <a:pt x="642" y="2290"/>
                  </a:lnTo>
                  <a:lnTo>
                    <a:pt x="642" y="2294"/>
                  </a:lnTo>
                  <a:lnTo>
                    <a:pt x="642" y="2298"/>
                  </a:lnTo>
                  <a:lnTo>
                    <a:pt x="642" y="2913"/>
                  </a:lnTo>
                  <a:lnTo>
                    <a:pt x="1316" y="2239"/>
                  </a:lnTo>
                  <a:lnTo>
                    <a:pt x="1318" y="2236"/>
                  </a:lnTo>
                  <a:lnTo>
                    <a:pt x="1320" y="2236"/>
                  </a:lnTo>
                  <a:lnTo>
                    <a:pt x="1336" y="2223"/>
                  </a:lnTo>
                  <a:lnTo>
                    <a:pt x="1355" y="2216"/>
                  </a:lnTo>
                  <a:lnTo>
                    <a:pt x="1376" y="2213"/>
                  </a:lnTo>
                  <a:lnTo>
                    <a:pt x="3352" y="2213"/>
                  </a:lnTo>
                  <a:lnTo>
                    <a:pt x="3381" y="2210"/>
                  </a:lnTo>
                  <a:lnTo>
                    <a:pt x="3409" y="2200"/>
                  </a:lnTo>
                  <a:lnTo>
                    <a:pt x="3432" y="2185"/>
                  </a:lnTo>
                  <a:lnTo>
                    <a:pt x="3452" y="2165"/>
                  </a:lnTo>
                  <a:lnTo>
                    <a:pt x="3468" y="2141"/>
                  </a:lnTo>
                  <a:lnTo>
                    <a:pt x="3476" y="2114"/>
                  </a:lnTo>
                  <a:lnTo>
                    <a:pt x="3481" y="2085"/>
                  </a:lnTo>
                  <a:lnTo>
                    <a:pt x="3481" y="297"/>
                  </a:lnTo>
                  <a:lnTo>
                    <a:pt x="3476" y="269"/>
                  </a:lnTo>
                  <a:lnTo>
                    <a:pt x="3468" y="241"/>
                  </a:lnTo>
                  <a:lnTo>
                    <a:pt x="3452" y="218"/>
                  </a:lnTo>
                  <a:lnTo>
                    <a:pt x="3432" y="198"/>
                  </a:lnTo>
                  <a:lnTo>
                    <a:pt x="3409" y="182"/>
                  </a:lnTo>
                  <a:lnTo>
                    <a:pt x="3381" y="173"/>
                  </a:lnTo>
                  <a:lnTo>
                    <a:pt x="3352" y="169"/>
                  </a:lnTo>
                  <a:lnTo>
                    <a:pt x="298" y="169"/>
                  </a:lnTo>
                  <a:close/>
                  <a:moveTo>
                    <a:pt x="298" y="0"/>
                  </a:moveTo>
                  <a:lnTo>
                    <a:pt x="3352" y="0"/>
                  </a:lnTo>
                  <a:lnTo>
                    <a:pt x="3397" y="3"/>
                  </a:lnTo>
                  <a:lnTo>
                    <a:pt x="3438" y="12"/>
                  </a:lnTo>
                  <a:lnTo>
                    <a:pt x="3477" y="27"/>
                  </a:lnTo>
                  <a:lnTo>
                    <a:pt x="3514" y="47"/>
                  </a:lnTo>
                  <a:lnTo>
                    <a:pt x="3547" y="73"/>
                  </a:lnTo>
                  <a:lnTo>
                    <a:pt x="3577" y="103"/>
                  </a:lnTo>
                  <a:lnTo>
                    <a:pt x="3602" y="136"/>
                  </a:lnTo>
                  <a:lnTo>
                    <a:pt x="3622" y="172"/>
                  </a:lnTo>
                  <a:lnTo>
                    <a:pt x="3638" y="212"/>
                  </a:lnTo>
                  <a:lnTo>
                    <a:pt x="3647" y="253"/>
                  </a:lnTo>
                  <a:lnTo>
                    <a:pt x="3650" y="297"/>
                  </a:lnTo>
                  <a:lnTo>
                    <a:pt x="3650" y="2085"/>
                  </a:lnTo>
                  <a:lnTo>
                    <a:pt x="3647" y="2129"/>
                  </a:lnTo>
                  <a:lnTo>
                    <a:pt x="3638" y="2171"/>
                  </a:lnTo>
                  <a:lnTo>
                    <a:pt x="3622" y="2210"/>
                  </a:lnTo>
                  <a:lnTo>
                    <a:pt x="3602" y="2247"/>
                  </a:lnTo>
                  <a:lnTo>
                    <a:pt x="3577" y="2280"/>
                  </a:lnTo>
                  <a:lnTo>
                    <a:pt x="3547" y="2310"/>
                  </a:lnTo>
                  <a:lnTo>
                    <a:pt x="3514" y="2335"/>
                  </a:lnTo>
                  <a:lnTo>
                    <a:pt x="3477" y="2355"/>
                  </a:lnTo>
                  <a:lnTo>
                    <a:pt x="3438" y="2371"/>
                  </a:lnTo>
                  <a:lnTo>
                    <a:pt x="3397" y="2379"/>
                  </a:lnTo>
                  <a:lnTo>
                    <a:pt x="3352" y="2383"/>
                  </a:lnTo>
                  <a:lnTo>
                    <a:pt x="1411" y="2383"/>
                  </a:lnTo>
                  <a:lnTo>
                    <a:pt x="617" y="3179"/>
                  </a:lnTo>
                  <a:lnTo>
                    <a:pt x="598" y="3192"/>
                  </a:lnTo>
                  <a:lnTo>
                    <a:pt x="578" y="3201"/>
                  </a:lnTo>
                  <a:lnTo>
                    <a:pt x="556" y="3203"/>
                  </a:lnTo>
                  <a:lnTo>
                    <a:pt x="540" y="3202"/>
                  </a:lnTo>
                  <a:lnTo>
                    <a:pt x="524" y="3196"/>
                  </a:lnTo>
                  <a:lnTo>
                    <a:pt x="507" y="3186"/>
                  </a:lnTo>
                  <a:lnTo>
                    <a:pt x="492" y="3173"/>
                  </a:lnTo>
                  <a:lnTo>
                    <a:pt x="481" y="3157"/>
                  </a:lnTo>
                  <a:lnTo>
                    <a:pt x="475" y="3139"/>
                  </a:lnTo>
                  <a:lnTo>
                    <a:pt x="472" y="3118"/>
                  </a:lnTo>
                  <a:lnTo>
                    <a:pt x="472" y="2383"/>
                  </a:lnTo>
                  <a:lnTo>
                    <a:pt x="298" y="2383"/>
                  </a:lnTo>
                  <a:lnTo>
                    <a:pt x="253" y="2379"/>
                  </a:lnTo>
                  <a:lnTo>
                    <a:pt x="212" y="2371"/>
                  </a:lnTo>
                  <a:lnTo>
                    <a:pt x="173" y="2355"/>
                  </a:lnTo>
                  <a:lnTo>
                    <a:pt x="136" y="2335"/>
                  </a:lnTo>
                  <a:lnTo>
                    <a:pt x="103" y="2310"/>
                  </a:lnTo>
                  <a:lnTo>
                    <a:pt x="73" y="2280"/>
                  </a:lnTo>
                  <a:lnTo>
                    <a:pt x="48" y="2247"/>
                  </a:lnTo>
                  <a:lnTo>
                    <a:pt x="28" y="2210"/>
                  </a:lnTo>
                  <a:lnTo>
                    <a:pt x="12" y="2171"/>
                  </a:lnTo>
                  <a:lnTo>
                    <a:pt x="3" y="2129"/>
                  </a:lnTo>
                  <a:lnTo>
                    <a:pt x="0" y="2085"/>
                  </a:lnTo>
                  <a:lnTo>
                    <a:pt x="0" y="297"/>
                  </a:lnTo>
                  <a:lnTo>
                    <a:pt x="3" y="253"/>
                  </a:lnTo>
                  <a:lnTo>
                    <a:pt x="12" y="212"/>
                  </a:lnTo>
                  <a:lnTo>
                    <a:pt x="28" y="172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3"/>
                  </a:lnTo>
                  <a:lnTo>
                    <a:pt x="136" y="47"/>
                  </a:lnTo>
                  <a:lnTo>
                    <a:pt x="173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63">
              <a:extLst>
                <a:ext uri="{FF2B5EF4-FFF2-40B4-BE49-F238E27FC236}">
                  <a16:creationId xmlns:a16="http://schemas.microsoft.com/office/drawing/2014/main" xmlns="" id="{F9046F11-FAD3-426A-98E1-C0C31B418F2E}"/>
                </a:ext>
              </a:extLst>
            </p:cNvPr>
            <p:cNvSpPr/>
            <p:nvPr/>
          </p:nvSpPr>
          <p:spPr bwMode="auto">
            <a:xfrm>
              <a:off x="9196388" y="5127625"/>
              <a:ext cx="106362" cy="26987"/>
            </a:xfrm>
            <a:custGeom>
              <a:avLst/>
              <a:gdLst>
                <a:gd name="T0" fmla="*/ 85 w 665"/>
                <a:gd name="T1" fmla="*/ 0 h 170"/>
                <a:gd name="T2" fmla="*/ 580 w 665"/>
                <a:gd name="T3" fmla="*/ 0 h 170"/>
                <a:gd name="T4" fmla="*/ 603 w 665"/>
                <a:gd name="T5" fmla="*/ 3 h 170"/>
                <a:gd name="T6" fmla="*/ 623 w 665"/>
                <a:gd name="T7" fmla="*/ 12 h 170"/>
                <a:gd name="T8" fmla="*/ 641 w 665"/>
                <a:gd name="T9" fmla="*/ 25 h 170"/>
                <a:gd name="T10" fmla="*/ 654 w 665"/>
                <a:gd name="T11" fmla="*/ 42 h 170"/>
                <a:gd name="T12" fmla="*/ 662 w 665"/>
                <a:gd name="T13" fmla="*/ 63 h 170"/>
                <a:gd name="T14" fmla="*/ 665 w 665"/>
                <a:gd name="T15" fmla="*/ 85 h 170"/>
                <a:gd name="T16" fmla="*/ 662 w 665"/>
                <a:gd name="T17" fmla="*/ 108 h 170"/>
                <a:gd name="T18" fmla="*/ 654 w 665"/>
                <a:gd name="T19" fmla="*/ 128 h 170"/>
                <a:gd name="T20" fmla="*/ 641 w 665"/>
                <a:gd name="T21" fmla="*/ 145 h 170"/>
                <a:gd name="T22" fmla="*/ 623 w 665"/>
                <a:gd name="T23" fmla="*/ 158 h 170"/>
                <a:gd name="T24" fmla="*/ 603 w 665"/>
                <a:gd name="T25" fmla="*/ 167 h 170"/>
                <a:gd name="T26" fmla="*/ 580 w 665"/>
                <a:gd name="T27" fmla="*/ 170 h 170"/>
                <a:gd name="T28" fmla="*/ 85 w 665"/>
                <a:gd name="T29" fmla="*/ 170 h 170"/>
                <a:gd name="T30" fmla="*/ 63 w 665"/>
                <a:gd name="T31" fmla="*/ 167 h 170"/>
                <a:gd name="T32" fmla="*/ 42 w 665"/>
                <a:gd name="T33" fmla="*/ 158 h 170"/>
                <a:gd name="T34" fmla="*/ 26 w 665"/>
                <a:gd name="T35" fmla="*/ 145 h 170"/>
                <a:gd name="T36" fmla="*/ 12 w 665"/>
                <a:gd name="T37" fmla="*/ 128 h 170"/>
                <a:gd name="T38" fmla="*/ 4 w 665"/>
                <a:gd name="T39" fmla="*/ 108 h 170"/>
                <a:gd name="T40" fmla="*/ 0 w 665"/>
                <a:gd name="T41" fmla="*/ 85 h 170"/>
                <a:gd name="T42" fmla="*/ 4 w 665"/>
                <a:gd name="T43" fmla="*/ 63 h 170"/>
                <a:gd name="T44" fmla="*/ 12 w 665"/>
                <a:gd name="T45" fmla="*/ 42 h 170"/>
                <a:gd name="T46" fmla="*/ 26 w 665"/>
                <a:gd name="T47" fmla="*/ 25 h 170"/>
                <a:gd name="T48" fmla="*/ 42 w 665"/>
                <a:gd name="T49" fmla="*/ 12 h 170"/>
                <a:gd name="T50" fmla="*/ 63 w 665"/>
                <a:gd name="T51" fmla="*/ 3 h 170"/>
                <a:gd name="T52" fmla="*/ 85 w 665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5" h="170">
                  <a:moveTo>
                    <a:pt x="85" y="0"/>
                  </a:moveTo>
                  <a:lnTo>
                    <a:pt x="580" y="0"/>
                  </a:lnTo>
                  <a:lnTo>
                    <a:pt x="603" y="3"/>
                  </a:lnTo>
                  <a:lnTo>
                    <a:pt x="623" y="12"/>
                  </a:lnTo>
                  <a:lnTo>
                    <a:pt x="641" y="25"/>
                  </a:lnTo>
                  <a:lnTo>
                    <a:pt x="654" y="42"/>
                  </a:lnTo>
                  <a:lnTo>
                    <a:pt x="662" y="63"/>
                  </a:lnTo>
                  <a:lnTo>
                    <a:pt x="665" y="85"/>
                  </a:lnTo>
                  <a:lnTo>
                    <a:pt x="662" y="108"/>
                  </a:lnTo>
                  <a:lnTo>
                    <a:pt x="654" y="128"/>
                  </a:lnTo>
                  <a:lnTo>
                    <a:pt x="641" y="145"/>
                  </a:lnTo>
                  <a:lnTo>
                    <a:pt x="623" y="158"/>
                  </a:lnTo>
                  <a:lnTo>
                    <a:pt x="603" y="167"/>
                  </a:lnTo>
                  <a:lnTo>
                    <a:pt x="580" y="170"/>
                  </a:lnTo>
                  <a:lnTo>
                    <a:pt x="85" y="170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8"/>
                  </a:lnTo>
                  <a:lnTo>
                    <a:pt x="4" y="108"/>
                  </a:lnTo>
                  <a:lnTo>
                    <a:pt x="0" y="85"/>
                  </a:lnTo>
                  <a:lnTo>
                    <a:pt x="4" y="63"/>
                  </a:lnTo>
                  <a:lnTo>
                    <a:pt x="12" y="42"/>
                  </a:lnTo>
                  <a:lnTo>
                    <a:pt x="26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64">
              <a:extLst>
                <a:ext uri="{FF2B5EF4-FFF2-40B4-BE49-F238E27FC236}">
                  <a16:creationId xmlns:a16="http://schemas.microsoft.com/office/drawing/2014/main" xmlns="" id="{B4FB4410-07AD-4DB3-806B-4B309D590DB2}"/>
                </a:ext>
              </a:extLst>
            </p:cNvPr>
            <p:cNvSpPr/>
            <p:nvPr/>
          </p:nvSpPr>
          <p:spPr bwMode="auto">
            <a:xfrm>
              <a:off x="9196388" y="5203825"/>
              <a:ext cx="246062" cy="26987"/>
            </a:xfrm>
            <a:custGeom>
              <a:avLst/>
              <a:gdLst>
                <a:gd name="T0" fmla="*/ 85 w 1548"/>
                <a:gd name="T1" fmla="*/ 0 h 169"/>
                <a:gd name="T2" fmla="*/ 1463 w 1548"/>
                <a:gd name="T3" fmla="*/ 0 h 169"/>
                <a:gd name="T4" fmla="*/ 1485 w 1548"/>
                <a:gd name="T5" fmla="*/ 3 h 169"/>
                <a:gd name="T6" fmla="*/ 1506 w 1548"/>
                <a:gd name="T7" fmla="*/ 11 h 169"/>
                <a:gd name="T8" fmla="*/ 1522 w 1548"/>
                <a:gd name="T9" fmla="*/ 24 h 169"/>
                <a:gd name="T10" fmla="*/ 1536 w 1548"/>
                <a:gd name="T11" fmla="*/ 42 h 169"/>
                <a:gd name="T12" fmla="*/ 1544 w 1548"/>
                <a:gd name="T13" fmla="*/ 62 h 169"/>
                <a:gd name="T14" fmla="*/ 1548 w 1548"/>
                <a:gd name="T15" fmla="*/ 85 h 169"/>
                <a:gd name="T16" fmla="*/ 1544 w 1548"/>
                <a:gd name="T17" fmla="*/ 107 h 169"/>
                <a:gd name="T18" fmla="*/ 1536 w 1548"/>
                <a:gd name="T19" fmla="*/ 127 h 169"/>
                <a:gd name="T20" fmla="*/ 1522 w 1548"/>
                <a:gd name="T21" fmla="*/ 145 h 169"/>
                <a:gd name="T22" fmla="*/ 1506 w 1548"/>
                <a:gd name="T23" fmla="*/ 158 h 169"/>
                <a:gd name="T24" fmla="*/ 1485 w 1548"/>
                <a:gd name="T25" fmla="*/ 167 h 169"/>
                <a:gd name="T26" fmla="*/ 1463 w 1548"/>
                <a:gd name="T27" fmla="*/ 169 h 169"/>
                <a:gd name="T28" fmla="*/ 85 w 1548"/>
                <a:gd name="T29" fmla="*/ 169 h 169"/>
                <a:gd name="T30" fmla="*/ 63 w 1548"/>
                <a:gd name="T31" fmla="*/ 167 h 169"/>
                <a:gd name="T32" fmla="*/ 42 w 1548"/>
                <a:gd name="T33" fmla="*/ 158 h 169"/>
                <a:gd name="T34" fmla="*/ 26 w 1548"/>
                <a:gd name="T35" fmla="*/ 145 h 169"/>
                <a:gd name="T36" fmla="*/ 12 w 1548"/>
                <a:gd name="T37" fmla="*/ 127 h 169"/>
                <a:gd name="T38" fmla="*/ 4 w 1548"/>
                <a:gd name="T39" fmla="*/ 107 h 169"/>
                <a:gd name="T40" fmla="*/ 0 w 1548"/>
                <a:gd name="T41" fmla="*/ 85 h 169"/>
                <a:gd name="T42" fmla="*/ 4 w 1548"/>
                <a:gd name="T43" fmla="*/ 62 h 169"/>
                <a:gd name="T44" fmla="*/ 12 w 1548"/>
                <a:gd name="T45" fmla="*/ 42 h 169"/>
                <a:gd name="T46" fmla="*/ 26 w 1548"/>
                <a:gd name="T47" fmla="*/ 24 h 169"/>
                <a:gd name="T48" fmla="*/ 42 w 1548"/>
                <a:gd name="T49" fmla="*/ 11 h 169"/>
                <a:gd name="T50" fmla="*/ 63 w 1548"/>
                <a:gd name="T51" fmla="*/ 3 h 169"/>
                <a:gd name="T52" fmla="*/ 85 w 154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8" h="169">
                  <a:moveTo>
                    <a:pt x="85" y="0"/>
                  </a:moveTo>
                  <a:lnTo>
                    <a:pt x="1463" y="0"/>
                  </a:lnTo>
                  <a:lnTo>
                    <a:pt x="1485" y="3"/>
                  </a:lnTo>
                  <a:lnTo>
                    <a:pt x="1506" y="11"/>
                  </a:lnTo>
                  <a:lnTo>
                    <a:pt x="1522" y="24"/>
                  </a:lnTo>
                  <a:lnTo>
                    <a:pt x="1536" y="42"/>
                  </a:lnTo>
                  <a:lnTo>
                    <a:pt x="1544" y="62"/>
                  </a:lnTo>
                  <a:lnTo>
                    <a:pt x="1548" y="85"/>
                  </a:lnTo>
                  <a:lnTo>
                    <a:pt x="1544" y="107"/>
                  </a:lnTo>
                  <a:lnTo>
                    <a:pt x="1536" y="127"/>
                  </a:lnTo>
                  <a:lnTo>
                    <a:pt x="1522" y="145"/>
                  </a:lnTo>
                  <a:lnTo>
                    <a:pt x="1506" y="158"/>
                  </a:lnTo>
                  <a:lnTo>
                    <a:pt x="1485" y="167"/>
                  </a:lnTo>
                  <a:lnTo>
                    <a:pt x="146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7"/>
                  </a:lnTo>
                  <a:lnTo>
                    <a:pt x="4" y="107"/>
                  </a:lnTo>
                  <a:lnTo>
                    <a:pt x="0" y="85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6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65">
              <a:extLst>
                <a:ext uri="{FF2B5EF4-FFF2-40B4-BE49-F238E27FC236}">
                  <a16:creationId xmlns:a16="http://schemas.microsoft.com/office/drawing/2014/main" xmlns="" id="{96988FAE-1995-4BE4-BCEC-5EC8B231A061}"/>
                </a:ext>
              </a:extLst>
            </p:cNvPr>
            <p:cNvSpPr/>
            <p:nvPr/>
          </p:nvSpPr>
          <p:spPr bwMode="auto">
            <a:xfrm>
              <a:off x="9353550" y="5127625"/>
              <a:ext cx="212725" cy="26987"/>
            </a:xfrm>
            <a:custGeom>
              <a:avLst/>
              <a:gdLst>
                <a:gd name="T0" fmla="*/ 84 w 1339"/>
                <a:gd name="T1" fmla="*/ 0 h 170"/>
                <a:gd name="T2" fmla="*/ 1254 w 1339"/>
                <a:gd name="T3" fmla="*/ 0 h 170"/>
                <a:gd name="T4" fmla="*/ 1276 w 1339"/>
                <a:gd name="T5" fmla="*/ 3 h 170"/>
                <a:gd name="T6" fmla="*/ 1297 w 1339"/>
                <a:gd name="T7" fmla="*/ 12 h 170"/>
                <a:gd name="T8" fmla="*/ 1313 w 1339"/>
                <a:gd name="T9" fmla="*/ 25 h 170"/>
                <a:gd name="T10" fmla="*/ 1327 w 1339"/>
                <a:gd name="T11" fmla="*/ 42 h 170"/>
                <a:gd name="T12" fmla="*/ 1335 w 1339"/>
                <a:gd name="T13" fmla="*/ 63 h 170"/>
                <a:gd name="T14" fmla="*/ 1339 w 1339"/>
                <a:gd name="T15" fmla="*/ 85 h 170"/>
                <a:gd name="T16" fmla="*/ 1335 w 1339"/>
                <a:gd name="T17" fmla="*/ 108 h 170"/>
                <a:gd name="T18" fmla="*/ 1327 w 1339"/>
                <a:gd name="T19" fmla="*/ 128 h 170"/>
                <a:gd name="T20" fmla="*/ 1313 w 1339"/>
                <a:gd name="T21" fmla="*/ 145 h 170"/>
                <a:gd name="T22" fmla="*/ 1297 w 1339"/>
                <a:gd name="T23" fmla="*/ 158 h 170"/>
                <a:gd name="T24" fmla="*/ 1276 w 1339"/>
                <a:gd name="T25" fmla="*/ 167 h 170"/>
                <a:gd name="T26" fmla="*/ 1254 w 1339"/>
                <a:gd name="T27" fmla="*/ 170 h 170"/>
                <a:gd name="T28" fmla="*/ 84 w 1339"/>
                <a:gd name="T29" fmla="*/ 170 h 170"/>
                <a:gd name="T30" fmla="*/ 62 w 1339"/>
                <a:gd name="T31" fmla="*/ 167 h 170"/>
                <a:gd name="T32" fmla="*/ 42 w 1339"/>
                <a:gd name="T33" fmla="*/ 158 h 170"/>
                <a:gd name="T34" fmla="*/ 25 w 1339"/>
                <a:gd name="T35" fmla="*/ 145 h 170"/>
                <a:gd name="T36" fmla="*/ 11 w 1339"/>
                <a:gd name="T37" fmla="*/ 128 h 170"/>
                <a:gd name="T38" fmla="*/ 3 w 1339"/>
                <a:gd name="T39" fmla="*/ 108 h 170"/>
                <a:gd name="T40" fmla="*/ 0 w 1339"/>
                <a:gd name="T41" fmla="*/ 85 h 170"/>
                <a:gd name="T42" fmla="*/ 3 w 1339"/>
                <a:gd name="T43" fmla="*/ 63 h 170"/>
                <a:gd name="T44" fmla="*/ 11 w 1339"/>
                <a:gd name="T45" fmla="*/ 42 h 170"/>
                <a:gd name="T46" fmla="*/ 25 w 1339"/>
                <a:gd name="T47" fmla="*/ 25 h 170"/>
                <a:gd name="T48" fmla="*/ 42 w 1339"/>
                <a:gd name="T49" fmla="*/ 12 h 170"/>
                <a:gd name="T50" fmla="*/ 62 w 1339"/>
                <a:gd name="T51" fmla="*/ 3 h 170"/>
                <a:gd name="T52" fmla="*/ 84 w 1339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9" h="170">
                  <a:moveTo>
                    <a:pt x="84" y="0"/>
                  </a:moveTo>
                  <a:lnTo>
                    <a:pt x="1254" y="0"/>
                  </a:lnTo>
                  <a:lnTo>
                    <a:pt x="1276" y="3"/>
                  </a:lnTo>
                  <a:lnTo>
                    <a:pt x="1297" y="12"/>
                  </a:lnTo>
                  <a:lnTo>
                    <a:pt x="1313" y="25"/>
                  </a:lnTo>
                  <a:lnTo>
                    <a:pt x="1327" y="42"/>
                  </a:lnTo>
                  <a:lnTo>
                    <a:pt x="1335" y="63"/>
                  </a:lnTo>
                  <a:lnTo>
                    <a:pt x="1339" y="85"/>
                  </a:lnTo>
                  <a:lnTo>
                    <a:pt x="1335" y="108"/>
                  </a:lnTo>
                  <a:lnTo>
                    <a:pt x="1327" y="128"/>
                  </a:lnTo>
                  <a:lnTo>
                    <a:pt x="1313" y="145"/>
                  </a:lnTo>
                  <a:lnTo>
                    <a:pt x="1297" y="158"/>
                  </a:lnTo>
                  <a:lnTo>
                    <a:pt x="1276" y="167"/>
                  </a:lnTo>
                  <a:lnTo>
                    <a:pt x="1254" y="170"/>
                  </a:lnTo>
                  <a:lnTo>
                    <a:pt x="84" y="170"/>
                  </a:lnTo>
                  <a:lnTo>
                    <a:pt x="62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1" y="128"/>
                  </a:lnTo>
                  <a:lnTo>
                    <a:pt x="3" y="108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66">
              <a:extLst>
                <a:ext uri="{FF2B5EF4-FFF2-40B4-BE49-F238E27FC236}">
                  <a16:creationId xmlns:a16="http://schemas.microsoft.com/office/drawing/2014/main" xmlns="" id="{D69BBD5D-FBFD-45DC-AC43-E1F9110BBD0F}"/>
                </a:ext>
              </a:extLst>
            </p:cNvPr>
            <p:cNvSpPr/>
            <p:nvPr/>
          </p:nvSpPr>
          <p:spPr bwMode="auto">
            <a:xfrm>
              <a:off x="9490075" y="5203825"/>
              <a:ext cx="76200" cy="26987"/>
            </a:xfrm>
            <a:custGeom>
              <a:avLst/>
              <a:gdLst>
                <a:gd name="T0" fmla="*/ 85 w 478"/>
                <a:gd name="T1" fmla="*/ 0 h 169"/>
                <a:gd name="T2" fmla="*/ 393 w 478"/>
                <a:gd name="T3" fmla="*/ 0 h 169"/>
                <a:gd name="T4" fmla="*/ 415 w 478"/>
                <a:gd name="T5" fmla="*/ 3 h 169"/>
                <a:gd name="T6" fmla="*/ 436 w 478"/>
                <a:gd name="T7" fmla="*/ 11 h 169"/>
                <a:gd name="T8" fmla="*/ 452 w 478"/>
                <a:gd name="T9" fmla="*/ 24 h 169"/>
                <a:gd name="T10" fmla="*/ 466 w 478"/>
                <a:gd name="T11" fmla="*/ 42 h 169"/>
                <a:gd name="T12" fmla="*/ 474 w 478"/>
                <a:gd name="T13" fmla="*/ 62 h 169"/>
                <a:gd name="T14" fmla="*/ 478 w 478"/>
                <a:gd name="T15" fmla="*/ 85 h 169"/>
                <a:gd name="T16" fmla="*/ 474 w 478"/>
                <a:gd name="T17" fmla="*/ 107 h 169"/>
                <a:gd name="T18" fmla="*/ 466 w 478"/>
                <a:gd name="T19" fmla="*/ 127 h 169"/>
                <a:gd name="T20" fmla="*/ 452 w 478"/>
                <a:gd name="T21" fmla="*/ 145 h 169"/>
                <a:gd name="T22" fmla="*/ 436 w 478"/>
                <a:gd name="T23" fmla="*/ 158 h 169"/>
                <a:gd name="T24" fmla="*/ 415 w 478"/>
                <a:gd name="T25" fmla="*/ 167 h 169"/>
                <a:gd name="T26" fmla="*/ 393 w 478"/>
                <a:gd name="T27" fmla="*/ 169 h 169"/>
                <a:gd name="T28" fmla="*/ 85 w 478"/>
                <a:gd name="T29" fmla="*/ 169 h 169"/>
                <a:gd name="T30" fmla="*/ 63 w 478"/>
                <a:gd name="T31" fmla="*/ 167 h 169"/>
                <a:gd name="T32" fmla="*/ 42 w 478"/>
                <a:gd name="T33" fmla="*/ 158 h 169"/>
                <a:gd name="T34" fmla="*/ 25 w 478"/>
                <a:gd name="T35" fmla="*/ 145 h 169"/>
                <a:gd name="T36" fmla="*/ 12 w 478"/>
                <a:gd name="T37" fmla="*/ 127 h 169"/>
                <a:gd name="T38" fmla="*/ 3 w 478"/>
                <a:gd name="T39" fmla="*/ 107 h 169"/>
                <a:gd name="T40" fmla="*/ 0 w 478"/>
                <a:gd name="T41" fmla="*/ 85 h 169"/>
                <a:gd name="T42" fmla="*/ 3 w 478"/>
                <a:gd name="T43" fmla="*/ 62 h 169"/>
                <a:gd name="T44" fmla="*/ 12 w 478"/>
                <a:gd name="T45" fmla="*/ 42 h 169"/>
                <a:gd name="T46" fmla="*/ 25 w 478"/>
                <a:gd name="T47" fmla="*/ 24 h 169"/>
                <a:gd name="T48" fmla="*/ 42 w 478"/>
                <a:gd name="T49" fmla="*/ 11 h 169"/>
                <a:gd name="T50" fmla="*/ 63 w 478"/>
                <a:gd name="T51" fmla="*/ 3 h 169"/>
                <a:gd name="T52" fmla="*/ 85 w 47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169">
                  <a:moveTo>
                    <a:pt x="85" y="0"/>
                  </a:moveTo>
                  <a:lnTo>
                    <a:pt x="393" y="0"/>
                  </a:lnTo>
                  <a:lnTo>
                    <a:pt x="415" y="3"/>
                  </a:lnTo>
                  <a:lnTo>
                    <a:pt x="436" y="11"/>
                  </a:lnTo>
                  <a:lnTo>
                    <a:pt x="452" y="24"/>
                  </a:lnTo>
                  <a:lnTo>
                    <a:pt x="466" y="42"/>
                  </a:lnTo>
                  <a:lnTo>
                    <a:pt x="474" y="62"/>
                  </a:lnTo>
                  <a:lnTo>
                    <a:pt x="478" y="85"/>
                  </a:lnTo>
                  <a:lnTo>
                    <a:pt x="474" y="107"/>
                  </a:lnTo>
                  <a:lnTo>
                    <a:pt x="466" y="127"/>
                  </a:lnTo>
                  <a:lnTo>
                    <a:pt x="452" y="145"/>
                  </a:lnTo>
                  <a:lnTo>
                    <a:pt x="436" y="158"/>
                  </a:lnTo>
                  <a:lnTo>
                    <a:pt x="415" y="167"/>
                  </a:lnTo>
                  <a:lnTo>
                    <a:pt x="39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67">
              <a:extLst>
                <a:ext uri="{FF2B5EF4-FFF2-40B4-BE49-F238E27FC236}">
                  <a16:creationId xmlns:a16="http://schemas.microsoft.com/office/drawing/2014/main" xmlns="" id="{41BA0995-AC39-4248-8E6D-A4504ABE24DC}"/>
                </a:ext>
              </a:extLst>
            </p:cNvPr>
            <p:cNvSpPr/>
            <p:nvPr/>
          </p:nvSpPr>
          <p:spPr bwMode="auto">
            <a:xfrm>
              <a:off x="9196388" y="5281613"/>
              <a:ext cx="149225" cy="26987"/>
            </a:xfrm>
            <a:custGeom>
              <a:avLst/>
              <a:gdLst>
                <a:gd name="T0" fmla="*/ 85 w 939"/>
                <a:gd name="T1" fmla="*/ 0 h 171"/>
                <a:gd name="T2" fmla="*/ 854 w 939"/>
                <a:gd name="T3" fmla="*/ 0 h 171"/>
                <a:gd name="T4" fmla="*/ 876 w 939"/>
                <a:gd name="T5" fmla="*/ 4 h 171"/>
                <a:gd name="T6" fmla="*/ 897 w 939"/>
                <a:gd name="T7" fmla="*/ 13 h 171"/>
                <a:gd name="T8" fmla="*/ 914 w 939"/>
                <a:gd name="T9" fmla="*/ 26 h 171"/>
                <a:gd name="T10" fmla="*/ 927 w 939"/>
                <a:gd name="T11" fmla="*/ 43 h 171"/>
                <a:gd name="T12" fmla="*/ 936 w 939"/>
                <a:gd name="T13" fmla="*/ 62 h 171"/>
                <a:gd name="T14" fmla="*/ 939 w 939"/>
                <a:gd name="T15" fmla="*/ 86 h 171"/>
                <a:gd name="T16" fmla="*/ 936 w 939"/>
                <a:gd name="T17" fmla="*/ 108 h 171"/>
                <a:gd name="T18" fmla="*/ 927 w 939"/>
                <a:gd name="T19" fmla="*/ 129 h 171"/>
                <a:gd name="T20" fmla="*/ 914 w 939"/>
                <a:gd name="T21" fmla="*/ 145 h 171"/>
                <a:gd name="T22" fmla="*/ 897 w 939"/>
                <a:gd name="T23" fmla="*/ 159 h 171"/>
                <a:gd name="T24" fmla="*/ 876 w 939"/>
                <a:gd name="T25" fmla="*/ 168 h 171"/>
                <a:gd name="T26" fmla="*/ 854 w 939"/>
                <a:gd name="T27" fmla="*/ 171 h 171"/>
                <a:gd name="T28" fmla="*/ 85 w 939"/>
                <a:gd name="T29" fmla="*/ 171 h 171"/>
                <a:gd name="T30" fmla="*/ 63 w 939"/>
                <a:gd name="T31" fmla="*/ 168 h 171"/>
                <a:gd name="T32" fmla="*/ 42 w 939"/>
                <a:gd name="T33" fmla="*/ 159 h 171"/>
                <a:gd name="T34" fmla="*/ 26 w 939"/>
                <a:gd name="T35" fmla="*/ 145 h 171"/>
                <a:gd name="T36" fmla="*/ 12 w 939"/>
                <a:gd name="T37" fmla="*/ 129 h 171"/>
                <a:gd name="T38" fmla="*/ 4 w 939"/>
                <a:gd name="T39" fmla="*/ 108 h 171"/>
                <a:gd name="T40" fmla="*/ 0 w 939"/>
                <a:gd name="T41" fmla="*/ 86 h 171"/>
                <a:gd name="T42" fmla="*/ 4 w 939"/>
                <a:gd name="T43" fmla="*/ 62 h 171"/>
                <a:gd name="T44" fmla="*/ 12 w 939"/>
                <a:gd name="T45" fmla="*/ 43 h 171"/>
                <a:gd name="T46" fmla="*/ 26 w 939"/>
                <a:gd name="T47" fmla="*/ 26 h 171"/>
                <a:gd name="T48" fmla="*/ 42 w 939"/>
                <a:gd name="T49" fmla="*/ 13 h 171"/>
                <a:gd name="T50" fmla="*/ 63 w 939"/>
                <a:gd name="T51" fmla="*/ 4 h 171"/>
                <a:gd name="T52" fmla="*/ 85 w 939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9" h="171">
                  <a:moveTo>
                    <a:pt x="85" y="0"/>
                  </a:moveTo>
                  <a:lnTo>
                    <a:pt x="854" y="0"/>
                  </a:lnTo>
                  <a:lnTo>
                    <a:pt x="876" y="4"/>
                  </a:lnTo>
                  <a:lnTo>
                    <a:pt x="897" y="13"/>
                  </a:lnTo>
                  <a:lnTo>
                    <a:pt x="914" y="26"/>
                  </a:lnTo>
                  <a:lnTo>
                    <a:pt x="927" y="43"/>
                  </a:lnTo>
                  <a:lnTo>
                    <a:pt x="936" y="62"/>
                  </a:lnTo>
                  <a:lnTo>
                    <a:pt x="939" y="86"/>
                  </a:lnTo>
                  <a:lnTo>
                    <a:pt x="936" y="108"/>
                  </a:lnTo>
                  <a:lnTo>
                    <a:pt x="927" y="129"/>
                  </a:lnTo>
                  <a:lnTo>
                    <a:pt x="914" y="145"/>
                  </a:lnTo>
                  <a:lnTo>
                    <a:pt x="897" y="159"/>
                  </a:lnTo>
                  <a:lnTo>
                    <a:pt x="876" y="168"/>
                  </a:lnTo>
                  <a:lnTo>
                    <a:pt x="854" y="171"/>
                  </a:lnTo>
                  <a:lnTo>
                    <a:pt x="85" y="171"/>
                  </a:lnTo>
                  <a:lnTo>
                    <a:pt x="63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3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8">
              <a:extLst>
                <a:ext uri="{FF2B5EF4-FFF2-40B4-BE49-F238E27FC236}">
                  <a16:creationId xmlns:a16="http://schemas.microsoft.com/office/drawing/2014/main" xmlns="" id="{BA92BD8E-88F8-4E03-8740-91FB58D5645C}"/>
                </a:ext>
              </a:extLst>
            </p:cNvPr>
            <p:cNvSpPr/>
            <p:nvPr/>
          </p:nvSpPr>
          <p:spPr bwMode="auto">
            <a:xfrm>
              <a:off x="9390063" y="5281613"/>
              <a:ext cx="176212" cy="26987"/>
            </a:xfrm>
            <a:custGeom>
              <a:avLst/>
              <a:gdLst>
                <a:gd name="T0" fmla="*/ 85 w 1110"/>
                <a:gd name="T1" fmla="*/ 0 h 171"/>
                <a:gd name="T2" fmla="*/ 1025 w 1110"/>
                <a:gd name="T3" fmla="*/ 0 h 171"/>
                <a:gd name="T4" fmla="*/ 1047 w 1110"/>
                <a:gd name="T5" fmla="*/ 4 h 171"/>
                <a:gd name="T6" fmla="*/ 1068 w 1110"/>
                <a:gd name="T7" fmla="*/ 13 h 171"/>
                <a:gd name="T8" fmla="*/ 1084 w 1110"/>
                <a:gd name="T9" fmla="*/ 26 h 171"/>
                <a:gd name="T10" fmla="*/ 1098 w 1110"/>
                <a:gd name="T11" fmla="*/ 43 h 171"/>
                <a:gd name="T12" fmla="*/ 1106 w 1110"/>
                <a:gd name="T13" fmla="*/ 62 h 171"/>
                <a:gd name="T14" fmla="*/ 1110 w 1110"/>
                <a:gd name="T15" fmla="*/ 86 h 171"/>
                <a:gd name="T16" fmla="*/ 1106 w 1110"/>
                <a:gd name="T17" fmla="*/ 108 h 171"/>
                <a:gd name="T18" fmla="*/ 1098 w 1110"/>
                <a:gd name="T19" fmla="*/ 129 h 171"/>
                <a:gd name="T20" fmla="*/ 1084 w 1110"/>
                <a:gd name="T21" fmla="*/ 145 h 171"/>
                <a:gd name="T22" fmla="*/ 1068 w 1110"/>
                <a:gd name="T23" fmla="*/ 159 h 171"/>
                <a:gd name="T24" fmla="*/ 1047 w 1110"/>
                <a:gd name="T25" fmla="*/ 168 h 171"/>
                <a:gd name="T26" fmla="*/ 1025 w 1110"/>
                <a:gd name="T27" fmla="*/ 171 h 171"/>
                <a:gd name="T28" fmla="*/ 85 w 1110"/>
                <a:gd name="T29" fmla="*/ 171 h 171"/>
                <a:gd name="T30" fmla="*/ 62 w 1110"/>
                <a:gd name="T31" fmla="*/ 168 h 171"/>
                <a:gd name="T32" fmla="*/ 42 w 1110"/>
                <a:gd name="T33" fmla="*/ 159 h 171"/>
                <a:gd name="T34" fmla="*/ 26 w 1110"/>
                <a:gd name="T35" fmla="*/ 145 h 171"/>
                <a:gd name="T36" fmla="*/ 12 w 1110"/>
                <a:gd name="T37" fmla="*/ 129 h 171"/>
                <a:gd name="T38" fmla="*/ 4 w 1110"/>
                <a:gd name="T39" fmla="*/ 108 h 171"/>
                <a:gd name="T40" fmla="*/ 0 w 1110"/>
                <a:gd name="T41" fmla="*/ 86 h 171"/>
                <a:gd name="T42" fmla="*/ 4 w 1110"/>
                <a:gd name="T43" fmla="*/ 62 h 171"/>
                <a:gd name="T44" fmla="*/ 12 w 1110"/>
                <a:gd name="T45" fmla="*/ 43 h 171"/>
                <a:gd name="T46" fmla="*/ 26 w 1110"/>
                <a:gd name="T47" fmla="*/ 26 h 171"/>
                <a:gd name="T48" fmla="*/ 42 w 1110"/>
                <a:gd name="T49" fmla="*/ 13 h 171"/>
                <a:gd name="T50" fmla="*/ 62 w 1110"/>
                <a:gd name="T51" fmla="*/ 4 h 171"/>
                <a:gd name="T52" fmla="*/ 85 w 1110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0" h="171">
                  <a:moveTo>
                    <a:pt x="85" y="0"/>
                  </a:moveTo>
                  <a:lnTo>
                    <a:pt x="1025" y="0"/>
                  </a:lnTo>
                  <a:lnTo>
                    <a:pt x="1047" y="4"/>
                  </a:lnTo>
                  <a:lnTo>
                    <a:pt x="1068" y="13"/>
                  </a:lnTo>
                  <a:lnTo>
                    <a:pt x="1084" y="26"/>
                  </a:lnTo>
                  <a:lnTo>
                    <a:pt x="1098" y="43"/>
                  </a:lnTo>
                  <a:lnTo>
                    <a:pt x="1106" y="62"/>
                  </a:lnTo>
                  <a:lnTo>
                    <a:pt x="1110" y="86"/>
                  </a:lnTo>
                  <a:lnTo>
                    <a:pt x="1106" y="108"/>
                  </a:lnTo>
                  <a:lnTo>
                    <a:pt x="1098" y="129"/>
                  </a:lnTo>
                  <a:lnTo>
                    <a:pt x="1084" y="145"/>
                  </a:lnTo>
                  <a:lnTo>
                    <a:pt x="1068" y="159"/>
                  </a:lnTo>
                  <a:lnTo>
                    <a:pt x="1047" y="168"/>
                  </a:lnTo>
                  <a:lnTo>
                    <a:pt x="1025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96">
            <a:extLst>
              <a:ext uri="{FF2B5EF4-FFF2-40B4-BE49-F238E27FC236}">
                <a16:creationId xmlns:a16="http://schemas.microsoft.com/office/drawing/2014/main" xmlns="" id="{427DE26A-F909-417A-8C9F-333AC8AF16F4}"/>
              </a:ext>
            </a:extLst>
          </p:cNvPr>
          <p:cNvGrpSpPr/>
          <p:nvPr/>
        </p:nvGrpSpPr>
        <p:grpSpPr>
          <a:xfrm>
            <a:off x="5754679" y="2478421"/>
            <a:ext cx="614508" cy="506462"/>
            <a:chOff x="5300663" y="5045075"/>
            <a:chExt cx="577850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公众号：陈西设计之家。微信搜索即可">
              <a:extLst>
                <a:ext uri="{FF2B5EF4-FFF2-40B4-BE49-F238E27FC236}">
                  <a16:creationId xmlns:a16="http://schemas.microsoft.com/office/drawing/2014/main" xmlns="" id="{170FF40A-3582-425F-94AC-1964A1C45E99}"/>
                </a:ext>
              </a:extLst>
            </p:cNvPr>
            <p:cNvSpPr/>
            <p:nvPr/>
          </p:nvSpPr>
          <p:spPr bwMode="auto">
            <a:xfrm>
              <a:off x="5300663" y="5045075"/>
              <a:ext cx="577850" cy="404813"/>
            </a:xfrm>
            <a:custGeom>
              <a:avLst/>
              <a:gdLst>
                <a:gd name="T0" fmla="*/ 2189 w 3643"/>
                <a:gd name="T1" fmla="*/ 51 h 2547"/>
                <a:gd name="T2" fmla="*/ 2527 w 3643"/>
                <a:gd name="T3" fmla="*/ 243 h 2547"/>
                <a:gd name="T4" fmla="*/ 2771 w 3643"/>
                <a:gd name="T5" fmla="*/ 546 h 2547"/>
                <a:gd name="T6" fmla="*/ 2884 w 3643"/>
                <a:gd name="T7" fmla="*/ 927 h 2547"/>
                <a:gd name="T8" fmla="*/ 3167 w 3643"/>
                <a:gd name="T9" fmla="*/ 1066 h 2547"/>
                <a:gd name="T10" fmla="*/ 3445 w 3643"/>
                <a:gd name="T11" fmla="*/ 1263 h 2547"/>
                <a:gd name="T12" fmla="*/ 3612 w 3643"/>
                <a:gd name="T13" fmla="*/ 1564 h 2547"/>
                <a:gd name="T14" fmla="*/ 3629 w 3643"/>
                <a:gd name="T15" fmla="*/ 1924 h 2547"/>
                <a:gd name="T16" fmla="*/ 3486 w 3643"/>
                <a:gd name="T17" fmla="*/ 2243 h 2547"/>
                <a:gd name="T18" fmla="*/ 3223 w 3643"/>
                <a:gd name="T19" fmla="*/ 2465 h 2547"/>
                <a:gd name="T20" fmla="*/ 2877 w 3643"/>
                <a:gd name="T21" fmla="*/ 2547 h 2547"/>
                <a:gd name="T22" fmla="*/ 2462 w 3643"/>
                <a:gd name="T23" fmla="*/ 2508 h 2547"/>
                <a:gd name="T24" fmla="*/ 2474 w 3643"/>
                <a:gd name="T25" fmla="*/ 2414 h 2547"/>
                <a:gd name="T26" fmla="*/ 2940 w 3643"/>
                <a:gd name="T27" fmla="*/ 2388 h 2547"/>
                <a:gd name="T28" fmla="*/ 3219 w 3643"/>
                <a:gd name="T29" fmla="*/ 2286 h 2547"/>
                <a:gd name="T30" fmla="*/ 3413 w 3643"/>
                <a:gd name="T31" fmla="*/ 2071 h 2547"/>
                <a:gd name="T32" fmla="*/ 3487 w 3643"/>
                <a:gd name="T33" fmla="*/ 1778 h 2547"/>
                <a:gd name="T34" fmla="*/ 3413 w 3643"/>
                <a:gd name="T35" fmla="*/ 1486 h 2547"/>
                <a:gd name="T36" fmla="*/ 3219 w 3643"/>
                <a:gd name="T37" fmla="*/ 1270 h 2547"/>
                <a:gd name="T38" fmla="*/ 2940 w 3643"/>
                <a:gd name="T39" fmla="*/ 1169 h 2547"/>
                <a:gd name="T40" fmla="*/ 2766 w 3643"/>
                <a:gd name="T41" fmla="*/ 1158 h 2547"/>
                <a:gd name="T42" fmla="*/ 2730 w 3643"/>
                <a:gd name="T43" fmla="*/ 1085 h 2547"/>
                <a:gd name="T44" fmla="*/ 2733 w 3643"/>
                <a:gd name="T45" fmla="*/ 1034 h 2547"/>
                <a:gd name="T46" fmla="*/ 2679 w 3643"/>
                <a:gd name="T47" fmla="*/ 721 h 2547"/>
                <a:gd name="T48" fmla="*/ 2480 w 3643"/>
                <a:gd name="T49" fmla="*/ 411 h 2547"/>
                <a:gd name="T50" fmla="*/ 2170 w 3643"/>
                <a:gd name="T51" fmla="*/ 210 h 2547"/>
                <a:gd name="T52" fmla="*/ 1800 w 3643"/>
                <a:gd name="T53" fmla="*/ 159 h 2547"/>
                <a:gd name="T54" fmla="*/ 1471 w 3643"/>
                <a:gd name="T55" fmla="*/ 255 h 2547"/>
                <a:gd name="T56" fmla="*/ 1205 w 3643"/>
                <a:gd name="T57" fmla="*/ 471 h 2547"/>
                <a:gd name="T58" fmla="*/ 1044 w 3643"/>
                <a:gd name="T59" fmla="*/ 771 h 2547"/>
                <a:gd name="T60" fmla="*/ 987 w 3643"/>
                <a:gd name="T61" fmla="*/ 957 h 2547"/>
                <a:gd name="T62" fmla="*/ 864 w 3643"/>
                <a:gd name="T63" fmla="*/ 969 h 2547"/>
                <a:gd name="T64" fmla="*/ 544 w 3643"/>
                <a:gd name="T65" fmla="*/ 1045 h 2547"/>
                <a:gd name="T66" fmla="*/ 300 w 3643"/>
                <a:gd name="T67" fmla="*/ 1250 h 2547"/>
                <a:gd name="T68" fmla="*/ 168 w 3643"/>
                <a:gd name="T69" fmla="*/ 1545 h 2547"/>
                <a:gd name="T70" fmla="*/ 184 w 3643"/>
                <a:gd name="T71" fmla="*/ 1880 h 2547"/>
                <a:gd name="T72" fmla="*/ 341 w 3643"/>
                <a:gd name="T73" fmla="*/ 2159 h 2547"/>
                <a:gd name="T74" fmla="*/ 603 w 3643"/>
                <a:gd name="T75" fmla="*/ 2342 h 2547"/>
                <a:gd name="T76" fmla="*/ 1180 w 3643"/>
                <a:gd name="T77" fmla="*/ 2392 h 2547"/>
                <a:gd name="T78" fmla="*/ 1255 w 3643"/>
                <a:gd name="T79" fmla="*/ 2448 h 2547"/>
                <a:gd name="T80" fmla="*/ 1219 w 3643"/>
                <a:gd name="T81" fmla="*/ 2536 h 2547"/>
                <a:gd name="T82" fmla="*/ 708 w 3643"/>
                <a:gd name="T83" fmla="*/ 2533 h 2547"/>
                <a:gd name="T84" fmla="*/ 366 w 3643"/>
                <a:gd name="T85" fmla="*/ 2388 h 2547"/>
                <a:gd name="T86" fmla="*/ 118 w 3643"/>
                <a:gd name="T87" fmla="*/ 2117 h 2547"/>
                <a:gd name="T88" fmla="*/ 3 w 3643"/>
                <a:gd name="T89" fmla="*/ 1758 h 2547"/>
                <a:gd name="T90" fmla="*/ 54 w 3643"/>
                <a:gd name="T91" fmla="*/ 1377 h 2547"/>
                <a:gd name="T92" fmla="*/ 253 w 3643"/>
                <a:gd name="T93" fmla="*/ 1068 h 2547"/>
                <a:gd name="T94" fmla="*/ 562 w 3643"/>
                <a:gd name="T95" fmla="*/ 868 h 2547"/>
                <a:gd name="T96" fmla="*/ 873 w 3643"/>
                <a:gd name="T97" fmla="*/ 813 h 2547"/>
                <a:gd name="T98" fmla="*/ 1009 w 3643"/>
                <a:gd name="T99" fmla="*/ 478 h 2547"/>
                <a:gd name="T100" fmla="*/ 1254 w 3643"/>
                <a:gd name="T101" fmla="*/ 208 h 2547"/>
                <a:gd name="T102" fmla="*/ 1579 w 3643"/>
                <a:gd name="T103" fmla="*/ 42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3" h="2547">
                  <a:moveTo>
                    <a:pt x="1869" y="0"/>
                  </a:moveTo>
                  <a:lnTo>
                    <a:pt x="1952" y="4"/>
                  </a:lnTo>
                  <a:lnTo>
                    <a:pt x="2033" y="14"/>
                  </a:lnTo>
                  <a:lnTo>
                    <a:pt x="2113" y="29"/>
                  </a:lnTo>
                  <a:lnTo>
                    <a:pt x="2189" y="51"/>
                  </a:lnTo>
                  <a:lnTo>
                    <a:pt x="2263" y="79"/>
                  </a:lnTo>
                  <a:lnTo>
                    <a:pt x="2334" y="112"/>
                  </a:lnTo>
                  <a:lnTo>
                    <a:pt x="2402" y="151"/>
                  </a:lnTo>
                  <a:lnTo>
                    <a:pt x="2467" y="195"/>
                  </a:lnTo>
                  <a:lnTo>
                    <a:pt x="2527" y="243"/>
                  </a:lnTo>
                  <a:lnTo>
                    <a:pt x="2585" y="296"/>
                  </a:lnTo>
                  <a:lnTo>
                    <a:pt x="2638" y="352"/>
                  </a:lnTo>
                  <a:lnTo>
                    <a:pt x="2687" y="413"/>
                  </a:lnTo>
                  <a:lnTo>
                    <a:pt x="2731" y="478"/>
                  </a:lnTo>
                  <a:lnTo>
                    <a:pt x="2771" y="546"/>
                  </a:lnTo>
                  <a:lnTo>
                    <a:pt x="2804" y="617"/>
                  </a:lnTo>
                  <a:lnTo>
                    <a:pt x="2833" y="690"/>
                  </a:lnTo>
                  <a:lnTo>
                    <a:pt x="2856" y="767"/>
                  </a:lnTo>
                  <a:lnTo>
                    <a:pt x="2874" y="845"/>
                  </a:lnTo>
                  <a:lnTo>
                    <a:pt x="2884" y="927"/>
                  </a:lnTo>
                  <a:lnTo>
                    <a:pt x="2888" y="1010"/>
                  </a:lnTo>
                  <a:lnTo>
                    <a:pt x="2961" y="1014"/>
                  </a:lnTo>
                  <a:lnTo>
                    <a:pt x="3032" y="1025"/>
                  </a:lnTo>
                  <a:lnTo>
                    <a:pt x="3100" y="1043"/>
                  </a:lnTo>
                  <a:lnTo>
                    <a:pt x="3167" y="1066"/>
                  </a:lnTo>
                  <a:lnTo>
                    <a:pt x="3230" y="1095"/>
                  </a:lnTo>
                  <a:lnTo>
                    <a:pt x="3289" y="1130"/>
                  </a:lnTo>
                  <a:lnTo>
                    <a:pt x="3345" y="1170"/>
                  </a:lnTo>
                  <a:lnTo>
                    <a:pt x="3398" y="1214"/>
                  </a:lnTo>
                  <a:lnTo>
                    <a:pt x="3445" y="1263"/>
                  </a:lnTo>
                  <a:lnTo>
                    <a:pt x="3490" y="1316"/>
                  </a:lnTo>
                  <a:lnTo>
                    <a:pt x="3528" y="1374"/>
                  </a:lnTo>
                  <a:lnTo>
                    <a:pt x="3562" y="1434"/>
                  </a:lnTo>
                  <a:lnTo>
                    <a:pt x="3590" y="1497"/>
                  </a:lnTo>
                  <a:lnTo>
                    <a:pt x="3612" y="1564"/>
                  </a:lnTo>
                  <a:lnTo>
                    <a:pt x="3629" y="1634"/>
                  </a:lnTo>
                  <a:lnTo>
                    <a:pt x="3639" y="1705"/>
                  </a:lnTo>
                  <a:lnTo>
                    <a:pt x="3643" y="1778"/>
                  </a:lnTo>
                  <a:lnTo>
                    <a:pt x="3639" y="1852"/>
                  </a:lnTo>
                  <a:lnTo>
                    <a:pt x="3629" y="1924"/>
                  </a:lnTo>
                  <a:lnTo>
                    <a:pt x="3612" y="1994"/>
                  </a:lnTo>
                  <a:lnTo>
                    <a:pt x="3589" y="2061"/>
                  </a:lnTo>
                  <a:lnTo>
                    <a:pt x="3560" y="2125"/>
                  </a:lnTo>
                  <a:lnTo>
                    <a:pt x="3526" y="2186"/>
                  </a:lnTo>
                  <a:lnTo>
                    <a:pt x="3486" y="2243"/>
                  </a:lnTo>
                  <a:lnTo>
                    <a:pt x="3442" y="2296"/>
                  </a:lnTo>
                  <a:lnTo>
                    <a:pt x="3393" y="2346"/>
                  </a:lnTo>
                  <a:lnTo>
                    <a:pt x="3340" y="2390"/>
                  </a:lnTo>
                  <a:lnTo>
                    <a:pt x="3283" y="2430"/>
                  </a:lnTo>
                  <a:lnTo>
                    <a:pt x="3223" y="2465"/>
                  </a:lnTo>
                  <a:lnTo>
                    <a:pt x="3159" y="2494"/>
                  </a:lnTo>
                  <a:lnTo>
                    <a:pt x="3091" y="2516"/>
                  </a:lnTo>
                  <a:lnTo>
                    <a:pt x="3023" y="2534"/>
                  </a:lnTo>
                  <a:lnTo>
                    <a:pt x="2951" y="2544"/>
                  </a:lnTo>
                  <a:lnTo>
                    <a:pt x="2877" y="2547"/>
                  </a:lnTo>
                  <a:lnTo>
                    <a:pt x="2530" y="2547"/>
                  </a:lnTo>
                  <a:lnTo>
                    <a:pt x="2509" y="2545"/>
                  </a:lnTo>
                  <a:lnTo>
                    <a:pt x="2490" y="2536"/>
                  </a:lnTo>
                  <a:lnTo>
                    <a:pt x="2474" y="2524"/>
                  </a:lnTo>
                  <a:lnTo>
                    <a:pt x="2462" y="2508"/>
                  </a:lnTo>
                  <a:lnTo>
                    <a:pt x="2454" y="2489"/>
                  </a:lnTo>
                  <a:lnTo>
                    <a:pt x="2451" y="2469"/>
                  </a:lnTo>
                  <a:lnTo>
                    <a:pt x="2454" y="2448"/>
                  </a:lnTo>
                  <a:lnTo>
                    <a:pt x="2462" y="2429"/>
                  </a:lnTo>
                  <a:lnTo>
                    <a:pt x="2474" y="2414"/>
                  </a:lnTo>
                  <a:lnTo>
                    <a:pt x="2490" y="2402"/>
                  </a:lnTo>
                  <a:lnTo>
                    <a:pt x="2509" y="2394"/>
                  </a:lnTo>
                  <a:lnTo>
                    <a:pt x="2530" y="2392"/>
                  </a:lnTo>
                  <a:lnTo>
                    <a:pt x="2877" y="2392"/>
                  </a:lnTo>
                  <a:lnTo>
                    <a:pt x="2940" y="2388"/>
                  </a:lnTo>
                  <a:lnTo>
                    <a:pt x="3000" y="2378"/>
                  </a:lnTo>
                  <a:lnTo>
                    <a:pt x="3058" y="2364"/>
                  </a:lnTo>
                  <a:lnTo>
                    <a:pt x="3115" y="2343"/>
                  </a:lnTo>
                  <a:lnTo>
                    <a:pt x="3168" y="2317"/>
                  </a:lnTo>
                  <a:lnTo>
                    <a:pt x="3219" y="2286"/>
                  </a:lnTo>
                  <a:lnTo>
                    <a:pt x="3265" y="2250"/>
                  </a:lnTo>
                  <a:lnTo>
                    <a:pt x="3308" y="2212"/>
                  </a:lnTo>
                  <a:lnTo>
                    <a:pt x="3348" y="2168"/>
                  </a:lnTo>
                  <a:lnTo>
                    <a:pt x="3383" y="2121"/>
                  </a:lnTo>
                  <a:lnTo>
                    <a:pt x="3413" y="2071"/>
                  </a:lnTo>
                  <a:lnTo>
                    <a:pt x="3440" y="2016"/>
                  </a:lnTo>
                  <a:lnTo>
                    <a:pt x="3460" y="1961"/>
                  </a:lnTo>
                  <a:lnTo>
                    <a:pt x="3475" y="1902"/>
                  </a:lnTo>
                  <a:lnTo>
                    <a:pt x="3484" y="1841"/>
                  </a:lnTo>
                  <a:lnTo>
                    <a:pt x="3487" y="1778"/>
                  </a:lnTo>
                  <a:lnTo>
                    <a:pt x="3484" y="1715"/>
                  </a:lnTo>
                  <a:lnTo>
                    <a:pt x="3475" y="1655"/>
                  </a:lnTo>
                  <a:lnTo>
                    <a:pt x="3460" y="1596"/>
                  </a:lnTo>
                  <a:lnTo>
                    <a:pt x="3440" y="1540"/>
                  </a:lnTo>
                  <a:lnTo>
                    <a:pt x="3413" y="1486"/>
                  </a:lnTo>
                  <a:lnTo>
                    <a:pt x="3383" y="1435"/>
                  </a:lnTo>
                  <a:lnTo>
                    <a:pt x="3348" y="1389"/>
                  </a:lnTo>
                  <a:lnTo>
                    <a:pt x="3308" y="1345"/>
                  </a:lnTo>
                  <a:lnTo>
                    <a:pt x="3265" y="1305"/>
                  </a:lnTo>
                  <a:lnTo>
                    <a:pt x="3219" y="1270"/>
                  </a:lnTo>
                  <a:lnTo>
                    <a:pt x="3168" y="1240"/>
                  </a:lnTo>
                  <a:lnTo>
                    <a:pt x="3115" y="1213"/>
                  </a:lnTo>
                  <a:lnTo>
                    <a:pt x="3058" y="1193"/>
                  </a:lnTo>
                  <a:lnTo>
                    <a:pt x="3000" y="1178"/>
                  </a:lnTo>
                  <a:lnTo>
                    <a:pt x="2940" y="1169"/>
                  </a:lnTo>
                  <a:lnTo>
                    <a:pt x="2877" y="1165"/>
                  </a:lnTo>
                  <a:lnTo>
                    <a:pt x="2815" y="1169"/>
                  </a:lnTo>
                  <a:lnTo>
                    <a:pt x="2798" y="1169"/>
                  </a:lnTo>
                  <a:lnTo>
                    <a:pt x="2782" y="1164"/>
                  </a:lnTo>
                  <a:lnTo>
                    <a:pt x="2766" y="1158"/>
                  </a:lnTo>
                  <a:lnTo>
                    <a:pt x="2753" y="1146"/>
                  </a:lnTo>
                  <a:lnTo>
                    <a:pt x="2743" y="1134"/>
                  </a:lnTo>
                  <a:lnTo>
                    <a:pt x="2735" y="1119"/>
                  </a:lnTo>
                  <a:lnTo>
                    <a:pt x="2731" y="1102"/>
                  </a:lnTo>
                  <a:lnTo>
                    <a:pt x="2730" y="1085"/>
                  </a:lnTo>
                  <a:lnTo>
                    <a:pt x="2730" y="1082"/>
                  </a:lnTo>
                  <a:lnTo>
                    <a:pt x="2731" y="1073"/>
                  </a:lnTo>
                  <a:lnTo>
                    <a:pt x="2732" y="1061"/>
                  </a:lnTo>
                  <a:lnTo>
                    <a:pt x="2732" y="1048"/>
                  </a:lnTo>
                  <a:lnTo>
                    <a:pt x="2733" y="1034"/>
                  </a:lnTo>
                  <a:lnTo>
                    <a:pt x="2733" y="1023"/>
                  </a:lnTo>
                  <a:lnTo>
                    <a:pt x="2730" y="944"/>
                  </a:lnTo>
                  <a:lnTo>
                    <a:pt x="2719" y="868"/>
                  </a:lnTo>
                  <a:lnTo>
                    <a:pt x="2702" y="793"/>
                  </a:lnTo>
                  <a:lnTo>
                    <a:pt x="2679" y="721"/>
                  </a:lnTo>
                  <a:lnTo>
                    <a:pt x="2650" y="652"/>
                  </a:lnTo>
                  <a:lnTo>
                    <a:pt x="2615" y="587"/>
                  </a:lnTo>
                  <a:lnTo>
                    <a:pt x="2575" y="523"/>
                  </a:lnTo>
                  <a:lnTo>
                    <a:pt x="2530" y="466"/>
                  </a:lnTo>
                  <a:lnTo>
                    <a:pt x="2480" y="411"/>
                  </a:lnTo>
                  <a:lnTo>
                    <a:pt x="2426" y="360"/>
                  </a:lnTo>
                  <a:lnTo>
                    <a:pt x="2367" y="316"/>
                  </a:lnTo>
                  <a:lnTo>
                    <a:pt x="2305" y="275"/>
                  </a:lnTo>
                  <a:lnTo>
                    <a:pt x="2240" y="240"/>
                  </a:lnTo>
                  <a:lnTo>
                    <a:pt x="2170" y="210"/>
                  </a:lnTo>
                  <a:lnTo>
                    <a:pt x="2099" y="187"/>
                  </a:lnTo>
                  <a:lnTo>
                    <a:pt x="2024" y="170"/>
                  </a:lnTo>
                  <a:lnTo>
                    <a:pt x="1948" y="160"/>
                  </a:lnTo>
                  <a:lnTo>
                    <a:pt x="1869" y="157"/>
                  </a:lnTo>
                  <a:lnTo>
                    <a:pt x="1800" y="159"/>
                  </a:lnTo>
                  <a:lnTo>
                    <a:pt x="1731" y="168"/>
                  </a:lnTo>
                  <a:lnTo>
                    <a:pt x="1664" y="181"/>
                  </a:lnTo>
                  <a:lnTo>
                    <a:pt x="1597" y="200"/>
                  </a:lnTo>
                  <a:lnTo>
                    <a:pt x="1533" y="225"/>
                  </a:lnTo>
                  <a:lnTo>
                    <a:pt x="1471" y="255"/>
                  </a:lnTo>
                  <a:lnTo>
                    <a:pt x="1411" y="289"/>
                  </a:lnTo>
                  <a:lnTo>
                    <a:pt x="1354" y="328"/>
                  </a:lnTo>
                  <a:lnTo>
                    <a:pt x="1300" y="372"/>
                  </a:lnTo>
                  <a:lnTo>
                    <a:pt x="1250" y="420"/>
                  </a:lnTo>
                  <a:lnTo>
                    <a:pt x="1205" y="471"/>
                  </a:lnTo>
                  <a:lnTo>
                    <a:pt x="1162" y="526"/>
                  </a:lnTo>
                  <a:lnTo>
                    <a:pt x="1126" y="583"/>
                  </a:lnTo>
                  <a:lnTo>
                    <a:pt x="1094" y="643"/>
                  </a:lnTo>
                  <a:lnTo>
                    <a:pt x="1066" y="707"/>
                  </a:lnTo>
                  <a:lnTo>
                    <a:pt x="1044" y="771"/>
                  </a:lnTo>
                  <a:lnTo>
                    <a:pt x="1026" y="838"/>
                  </a:lnTo>
                  <a:lnTo>
                    <a:pt x="1015" y="905"/>
                  </a:lnTo>
                  <a:lnTo>
                    <a:pt x="1010" y="925"/>
                  </a:lnTo>
                  <a:lnTo>
                    <a:pt x="1000" y="942"/>
                  </a:lnTo>
                  <a:lnTo>
                    <a:pt x="987" y="957"/>
                  </a:lnTo>
                  <a:lnTo>
                    <a:pt x="970" y="967"/>
                  </a:lnTo>
                  <a:lnTo>
                    <a:pt x="951" y="972"/>
                  </a:lnTo>
                  <a:lnTo>
                    <a:pt x="930" y="973"/>
                  </a:lnTo>
                  <a:lnTo>
                    <a:pt x="896" y="970"/>
                  </a:lnTo>
                  <a:lnTo>
                    <a:pt x="864" y="969"/>
                  </a:lnTo>
                  <a:lnTo>
                    <a:pt x="795" y="972"/>
                  </a:lnTo>
                  <a:lnTo>
                    <a:pt x="729" y="982"/>
                  </a:lnTo>
                  <a:lnTo>
                    <a:pt x="665" y="998"/>
                  </a:lnTo>
                  <a:lnTo>
                    <a:pt x="603" y="1019"/>
                  </a:lnTo>
                  <a:lnTo>
                    <a:pt x="544" y="1045"/>
                  </a:lnTo>
                  <a:lnTo>
                    <a:pt x="488" y="1078"/>
                  </a:lnTo>
                  <a:lnTo>
                    <a:pt x="435" y="1114"/>
                  </a:lnTo>
                  <a:lnTo>
                    <a:pt x="386" y="1155"/>
                  </a:lnTo>
                  <a:lnTo>
                    <a:pt x="341" y="1201"/>
                  </a:lnTo>
                  <a:lnTo>
                    <a:pt x="300" y="1250"/>
                  </a:lnTo>
                  <a:lnTo>
                    <a:pt x="263" y="1303"/>
                  </a:lnTo>
                  <a:lnTo>
                    <a:pt x="231" y="1360"/>
                  </a:lnTo>
                  <a:lnTo>
                    <a:pt x="205" y="1419"/>
                  </a:lnTo>
                  <a:lnTo>
                    <a:pt x="184" y="1481"/>
                  </a:lnTo>
                  <a:lnTo>
                    <a:pt x="168" y="1545"/>
                  </a:lnTo>
                  <a:lnTo>
                    <a:pt x="158" y="1612"/>
                  </a:lnTo>
                  <a:lnTo>
                    <a:pt x="155" y="1681"/>
                  </a:lnTo>
                  <a:lnTo>
                    <a:pt x="158" y="1748"/>
                  </a:lnTo>
                  <a:lnTo>
                    <a:pt x="168" y="1815"/>
                  </a:lnTo>
                  <a:lnTo>
                    <a:pt x="184" y="1880"/>
                  </a:lnTo>
                  <a:lnTo>
                    <a:pt x="205" y="1942"/>
                  </a:lnTo>
                  <a:lnTo>
                    <a:pt x="231" y="2001"/>
                  </a:lnTo>
                  <a:lnTo>
                    <a:pt x="263" y="2057"/>
                  </a:lnTo>
                  <a:lnTo>
                    <a:pt x="300" y="2111"/>
                  </a:lnTo>
                  <a:lnTo>
                    <a:pt x="341" y="2159"/>
                  </a:lnTo>
                  <a:lnTo>
                    <a:pt x="386" y="2205"/>
                  </a:lnTo>
                  <a:lnTo>
                    <a:pt x="435" y="2246"/>
                  </a:lnTo>
                  <a:lnTo>
                    <a:pt x="488" y="2283"/>
                  </a:lnTo>
                  <a:lnTo>
                    <a:pt x="544" y="2315"/>
                  </a:lnTo>
                  <a:lnTo>
                    <a:pt x="603" y="2342"/>
                  </a:lnTo>
                  <a:lnTo>
                    <a:pt x="665" y="2363"/>
                  </a:lnTo>
                  <a:lnTo>
                    <a:pt x="729" y="2378"/>
                  </a:lnTo>
                  <a:lnTo>
                    <a:pt x="795" y="2388"/>
                  </a:lnTo>
                  <a:lnTo>
                    <a:pt x="864" y="2392"/>
                  </a:lnTo>
                  <a:lnTo>
                    <a:pt x="1180" y="2392"/>
                  </a:lnTo>
                  <a:lnTo>
                    <a:pt x="1201" y="2394"/>
                  </a:lnTo>
                  <a:lnTo>
                    <a:pt x="1219" y="2402"/>
                  </a:lnTo>
                  <a:lnTo>
                    <a:pt x="1235" y="2414"/>
                  </a:lnTo>
                  <a:lnTo>
                    <a:pt x="1248" y="2429"/>
                  </a:lnTo>
                  <a:lnTo>
                    <a:pt x="1255" y="2448"/>
                  </a:lnTo>
                  <a:lnTo>
                    <a:pt x="1258" y="2469"/>
                  </a:lnTo>
                  <a:lnTo>
                    <a:pt x="1255" y="2489"/>
                  </a:lnTo>
                  <a:lnTo>
                    <a:pt x="1248" y="2508"/>
                  </a:lnTo>
                  <a:lnTo>
                    <a:pt x="1235" y="2524"/>
                  </a:lnTo>
                  <a:lnTo>
                    <a:pt x="1219" y="2536"/>
                  </a:lnTo>
                  <a:lnTo>
                    <a:pt x="1201" y="2545"/>
                  </a:lnTo>
                  <a:lnTo>
                    <a:pt x="1180" y="2547"/>
                  </a:lnTo>
                  <a:lnTo>
                    <a:pt x="864" y="2547"/>
                  </a:lnTo>
                  <a:lnTo>
                    <a:pt x="785" y="2544"/>
                  </a:lnTo>
                  <a:lnTo>
                    <a:pt x="708" y="2533"/>
                  </a:lnTo>
                  <a:lnTo>
                    <a:pt x="634" y="2516"/>
                  </a:lnTo>
                  <a:lnTo>
                    <a:pt x="562" y="2493"/>
                  </a:lnTo>
                  <a:lnTo>
                    <a:pt x="493" y="2464"/>
                  </a:lnTo>
                  <a:lnTo>
                    <a:pt x="428" y="2428"/>
                  </a:lnTo>
                  <a:lnTo>
                    <a:pt x="366" y="2388"/>
                  </a:lnTo>
                  <a:lnTo>
                    <a:pt x="307" y="2343"/>
                  </a:lnTo>
                  <a:lnTo>
                    <a:pt x="253" y="2293"/>
                  </a:lnTo>
                  <a:lnTo>
                    <a:pt x="204" y="2238"/>
                  </a:lnTo>
                  <a:lnTo>
                    <a:pt x="158" y="2179"/>
                  </a:lnTo>
                  <a:lnTo>
                    <a:pt x="118" y="2117"/>
                  </a:lnTo>
                  <a:lnTo>
                    <a:pt x="83" y="2052"/>
                  </a:lnTo>
                  <a:lnTo>
                    <a:pt x="54" y="1983"/>
                  </a:lnTo>
                  <a:lnTo>
                    <a:pt x="31" y="1911"/>
                  </a:lnTo>
                  <a:lnTo>
                    <a:pt x="14" y="1836"/>
                  </a:lnTo>
                  <a:lnTo>
                    <a:pt x="3" y="1758"/>
                  </a:lnTo>
                  <a:lnTo>
                    <a:pt x="0" y="1681"/>
                  </a:lnTo>
                  <a:lnTo>
                    <a:pt x="3" y="1602"/>
                  </a:lnTo>
                  <a:lnTo>
                    <a:pt x="14" y="1524"/>
                  </a:lnTo>
                  <a:lnTo>
                    <a:pt x="31" y="1450"/>
                  </a:lnTo>
                  <a:lnTo>
                    <a:pt x="54" y="1377"/>
                  </a:lnTo>
                  <a:lnTo>
                    <a:pt x="83" y="1309"/>
                  </a:lnTo>
                  <a:lnTo>
                    <a:pt x="118" y="1243"/>
                  </a:lnTo>
                  <a:lnTo>
                    <a:pt x="158" y="1181"/>
                  </a:lnTo>
                  <a:lnTo>
                    <a:pt x="204" y="1122"/>
                  </a:lnTo>
                  <a:lnTo>
                    <a:pt x="253" y="1068"/>
                  </a:lnTo>
                  <a:lnTo>
                    <a:pt x="307" y="1018"/>
                  </a:lnTo>
                  <a:lnTo>
                    <a:pt x="366" y="972"/>
                  </a:lnTo>
                  <a:lnTo>
                    <a:pt x="428" y="932"/>
                  </a:lnTo>
                  <a:lnTo>
                    <a:pt x="493" y="897"/>
                  </a:lnTo>
                  <a:lnTo>
                    <a:pt x="562" y="868"/>
                  </a:lnTo>
                  <a:lnTo>
                    <a:pt x="634" y="844"/>
                  </a:lnTo>
                  <a:lnTo>
                    <a:pt x="708" y="828"/>
                  </a:lnTo>
                  <a:lnTo>
                    <a:pt x="785" y="817"/>
                  </a:lnTo>
                  <a:lnTo>
                    <a:pt x="864" y="813"/>
                  </a:lnTo>
                  <a:lnTo>
                    <a:pt x="873" y="813"/>
                  </a:lnTo>
                  <a:lnTo>
                    <a:pt x="890" y="742"/>
                  </a:lnTo>
                  <a:lnTo>
                    <a:pt x="913" y="673"/>
                  </a:lnTo>
                  <a:lnTo>
                    <a:pt x="940" y="606"/>
                  </a:lnTo>
                  <a:lnTo>
                    <a:pt x="972" y="540"/>
                  </a:lnTo>
                  <a:lnTo>
                    <a:pt x="1009" y="478"/>
                  </a:lnTo>
                  <a:lnTo>
                    <a:pt x="1050" y="417"/>
                  </a:lnTo>
                  <a:lnTo>
                    <a:pt x="1095" y="360"/>
                  </a:lnTo>
                  <a:lnTo>
                    <a:pt x="1144" y="306"/>
                  </a:lnTo>
                  <a:lnTo>
                    <a:pt x="1197" y="256"/>
                  </a:lnTo>
                  <a:lnTo>
                    <a:pt x="1254" y="208"/>
                  </a:lnTo>
                  <a:lnTo>
                    <a:pt x="1315" y="166"/>
                  </a:lnTo>
                  <a:lnTo>
                    <a:pt x="1377" y="128"/>
                  </a:lnTo>
                  <a:lnTo>
                    <a:pt x="1442" y="95"/>
                  </a:lnTo>
                  <a:lnTo>
                    <a:pt x="1510" y="66"/>
                  </a:lnTo>
                  <a:lnTo>
                    <a:pt x="1579" y="42"/>
                  </a:lnTo>
                  <a:lnTo>
                    <a:pt x="1650" y="25"/>
                  </a:lnTo>
                  <a:lnTo>
                    <a:pt x="1722" y="11"/>
                  </a:lnTo>
                  <a:lnTo>
                    <a:pt x="1795" y="2"/>
                  </a:lnTo>
                  <a:lnTo>
                    <a:pt x="1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393">
              <a:extLst>
                <a:ext uri="{FF2B5EF4-FFF2-40B4-BE49-F238E27FC236}">
                  <a16:creationId xmlns:a16="http://schemas.microsoft.com/office/drawing/2014/main" xmlns="" id="{886EB8E5-E8B8-462F-A3F3-9E3BB704ECCC}"/>
                </a:ext>
              </a:extLst>
            </p:cNvPr>
            <p:cNvSpPr/>
            <p:nvPr/>
          </p:nvSpPr>
          <p:spPr bwMode="auto">
            <a:xfrm>
              <a:off x="5494338" y="5103813"/>
              <a:ext cx="115887" cy="103188"/>
            </a:xfrm>
            <a:custGeom>
              <a:avLst/>
              <a:gdLst>
                <a:gd name="T0" fmla="*/ 647 w 725"/>
                <a:gd name="T1" fmla="*/ 0 h 655"/>
                <a:gd name="T2" fmla="*/ 668 w 725"/>
                <a:gd name="T3" fmla="*/ 3 h 655"/>
                <a:gd name="T4" fmla="*/ 687 w 725"/>
                <a:gd name="T5" fmla="*/ 11 h 655"/>
                <a:gd name="T6" fmla="*/ 703 w 725"/>
                <a:gd name="T7" fmla="*/ 23 h 655"/>
                <a:gd name="T8" fmla="*/ 715 w 725"/>
                <a:gd name="T9" fmla="*/ 39 h 655"/>
                <a:gd name="T10" fmla="*/ 722 w 725"/>
                <a:gd name="T11" fmla="*/ 58 h 655"/>
                <a:gd name="T12" fmla="*/ 725 w 725"/>
                <a:gd name="T13" fmla="*/ 78 h 655"/>
                <a:gd name="T14" fmla="*/ 722 w 725"/>
                <a:gd name="T15" fmla="*/ 99 h 655"/>
                <a:gd name="T16" fmla="*/ 715 w 725"/>
                <a:gd name="T17" fmla="*/ 117 h 655"/>
                <a:gd name="T18" fmla="*/ 703 w 725"/>
                <a:gd name="T19" fmla="*/ 133 h 655"/>
                <a:gd name="T20" fmla="*/ 687 w 725"/>
                <a:gd name="T21" fmla="*/ 145 h 655"/>
                <a:gd name="T22" fmla="*/ 668 w 725"/>
                <a:gd name="T23" fmla="*/ 153 h 655"/>
                <a:gd name="T24" fmla="*/ 647 w 725"/>
                <a:gd name="T25" fmla="*/ 156 h 655"/>
                <a:gd name="T26" fmla="*/ 591 w 725"/>
                <a:gd name="T27" fmla="*/ 160 h 655"/>
                <a:gd name="T28" fmla="*/ 537 w 725"/>
                <a:gd name="T29" fmla="*/ 169 h 655"/>
                <a:gd name="T30" fmla="*/ 484 w 725"/>
                <a:gd name="T31" fmla="*/ 184 h 655"/>
                <a:gd name="T32" fmla="*/ 434 w 725"/>
                <a:gd name="T33" fmla="*/ 205 h 655"/>
                <a:gd name="T34" fmla="*/ 386 w 725"/>
                <a:gd name="T35" fmla="*/ 231 h 655"/>
                <a:gd name="T36" fmla="*/ 342 w 725"/>
                <a:gd name="T37" fmla="*/ 262 h 655"/>
                <a:gd name="T38" fmla="*/ 301 w 725"/>
                <a:gd name="T39" fmla="*/ 299 h 655"/>
                <a:gd name="T40" fmla="*/ 265 w 725"/>
                <a:gd name="T41" fmla="*/ 337 h 655"/>
                <a:gd name="T42" fmla="*/ 232 w 725"/>
                <a:gd name="T43" fmla="*/ 382 h 655"/>
                <a:gd name="T44" fmla="*/ 205 w 725"/>
                <a:gd name="T45" fmla="*/ 428 h 655"/>
                <a:gd name="T46" fmla="*/ 183 w 725"/>
                <a:gd name="T47" fmla="*/ 480 h 655"/>
                <a:gd name="T48" fmla="*/ 165 w 725"/>
                <a:gd name="T49" fmla="*/ 533 h 655"/>
                <a:gd name="T50" fmla="*/ 155 w 725"/>
                <a:gd name="T51" fmla="*/ 588 h 655"/>
                <a:gd name="T52" fmla="*/ 150 w 725"/>
                <a:gd name="T53" fmla="*/ 607 h 655"/>
                <a:gd name="T54" fmla="*/ 140 w 725"/>
                <a:gd name="T55" fmla="*/ 624 h 655"/>
                <a:gd name="T56" fmla="*/ 126 w 725"/>
                <a:gd name="T57" fmla="*/ 638 h 655"/>
                <a:gd name="T58" fmla="*/ 109 w 725"/>
                <a:gd name="T59" fmla="*/ 650 h 655"/>
                <a:gd name="T60" fmla="*/ 89 w 725"/>
                <a:gd name="T61" fmla="*/ 655 h 655"/>
                <a:gd name="T62" fmla="*/ 68 w 725"/>
                <a:gd name="T63" fmla="*/ 655 h 655"/>
                <a:gd name="T64" fmla="*/ 47 w 725"/>
                <a:gd name="T65" fmla="*/ 650 h 655"/>
                <a:gd name="T66" fmla="*/ 30 w 725"/>
                <a:gd name="T67" fmla="*/ 638 h 655"/>
                <a:gd name="T68" fmla="*/ 16 w 725"/>
                <a:gd name="T69" fmla="*/ 625 h 655"/>
                <a:gd name="T70" fmla="*/ 6 w 725"/>
                <a:gd name="T71" fmla="*/ 607 h 655"/>
                <a:gd name="T72" fmla="*/ 0 w 725"/>
                <a:gd name="T73" fmla="*/ 588 h 655"/>
                <a:gd name="T74" fmla="*/ 0 w 725"/>
                <a:gd name="T75" fmla="*/ 567 h 655"/>
                <a:gd name="T76" fmla="*/ 12 w 725"/>
                <a:gd name="T77" fmla="*/ 504 h 655"/>
                <a:gd name="T78" fmla="*/ 30 w 725"/>
                <a:gd name="T79" fmla="*/ 442 h 655"/>
                <a:gd name="T80" fmla="*/ 53 w 725"/>
                <a:gd name="T81" fmla="*/ 384 h 655"/>
                <a:gd name="T82" fmla="*/ 82 w 725"/>
                <a:gd name="T83" fmla="*/ 329 h 655"/>
                <a:gd name="T84" fmla="*/ 115 w 725"/>
                <a:gd name="T85" fmla="*/ 276 h 655"/>
                <a:gd name="T86" fmla="*/ 154 w 725"/>
                <a:gd name="T87" fmla="*/ 227 h 655"/>
                <a:gd name="T88" fmla="*/ 196 w 725"/>
                <a:gd name="T89" fmla="*/ 183 h 655"/>
                <a:gd name="T90" fmla="*/ 242 w 725"/>
                <a:gd name="T91" fmla="*/ 143 h 655"/>
                <a:gd name="T92" fmla="*/ 292 w 725"/>
                <a:gd name="T93" fmla="*/ 106 h 655"/>
                <a:gd name="T94" fmla="*/ 345 w 725"/>
                <a:gd name="T95" fmla="*/ 75 h 655"/>
                <a:gd name="T96" fmla="*/ 402 w 725"/>
                <a:gd name="T97" fmla="*/ 49 h 655"/>
                <a:gd name="T98" fmla="*/ 459 w 725"/>
                <a:gd name="T99" fmla="*/ 28 h 655"/>
                <a:gd name="T100" fmla="*/ 520 w 725"/>
                <a:gd name="T101" fmla="*/ 13 h 655"/>
                <a:gd name="T102" fmla="*/ 583 w 725"/>
                <a:gd name="T103" fmla="*/ 3 h 655"/>
                <a:gd name="T104" fmla="*/ 647 w 725"/>
                <a:gd name="T10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5" h="655">
                  <a:moveTo>
                    <a:pt x="647" y="0"/>
                  </a:moveTo>
                  <a:lnTo>
                    <a:pt x="668" y="3"/>
                  </a:lnTo>
                  <a:lnTo>
                    <a:pt x="687" y="11"/>
                  </a:lnTo>
                  <a:lnTo>
                    <a:pt x="703" y="23"/>
                  </a:lnTo>
                  <a:lnTo>
                    <a:pt x="715" y="39"/>
                  </a:lnTo>
                  <a:lnTo>
                    <a:pt x="722" y="58"/>
                  </a:lnTo>
                  <a:lnTo>
                    <a:pt x="725" y="78"/>
                  </a:lnTo>
                  <a:lnTo>
                    <a:pt x="722" y="99"/>
                  </a:lnTo>
                  <a:lnTo>
                    <a:pt x="715" y="117"/>
                  </a:lnTo>
                  <a:lnTo>
                    <a:pt x="703" y="133"/>
                  </a:lnTo>
                  <a:lnTo>
                    <a:pt x="687" y="145"/>
                  </a:lnTo>
                  <a:lnTo>
                    <a:pt x="668" y="153"/>
                  </a:lnTo>
                  <a:lnTo>
                    <a:pt x="647" y="156"/>
                  </a:lnTo>
                  <a:lnTo>
                    <a:pt x="591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6" y="231"/>
                  </a:lnTo>
                  <a:lnTo>
                    <a:pt x="342" y="262"/>
                  </a:lnTo>
                  <a:lnTo>
                    <a:pt x="301" y="299"/>
                  </a:lnTo>
                  <a:lnTo>
                    <a:pt x="265" y="337"/>
                  </a:lnTo>
                  <a:lnTo>
                    <a:pt x="232" y="382"/>
                  </a:lnTo>
                  <a:lnTo>
                    <a:pt x="205" y="428"/>
                  </a:lnTo>
                  <a:lnTo>
                    <a:pt x="183" y="480"/>
                  </a:lnTo>
                  <a:lnTo>
                    <a:pt x="165" y="533"/>
                  </a:lnTo>
                  <a:lnTo>
                    <a:pt x="155" y="588"/>
                  </a:lnTo>
                  <a:lnTo>
                    <a:pt x="150" y="607"/>
                  </a:lnTo>
                  <a:lnTo>
                    <a:pt x="140" y="624"/>
                  </a:lnTo>
                  <a:lnTo>
                    <a:pt x="126" y="638"/>
                  </a:lnTo>
                  <a:lnTo>
                    <a:pt x="109" y="650"/>
                  </a:lnTo>
                  <a:lnTo>
                    <a:pt x="89" y="655"/>
                  </a:lnTo>
                  <a:lnTo>
                    <a:pt x="68" y="655"/>
                  </a:lnTo>
                  <a:lnTo>
                    <a:pt x="47" y="650"/>
                  </a:lnTo>
                  <a:lnTo>
                    <a:pt x="30" y="638"/>
                  </a:lnTo>
                  <a:lnTo>
                    <a:pt x="16" y="625"/>
                  </a:lnTo>
                  <a:lnTo>
                    <a:pt x="6" y="607"/>
                  </a:lnTo>
                  <a:lnTo>
                    <a:pt x="0" y="588"/>
                  </a:lnTo>
                  <a:lnTo>
                    <a:pt x="0" y="567"/>
                  </a:lnTo>
                  <a:lnTo>
                    <a:pt x="12" y="504"/>
                  </a:lnTo>
                  <a:lnTo>
                    <a:pt x="30" y="442"/>
                  </a:lnTo>
                  <a:lnTo>
                    <a:pt x="53" y="384"/>
                  </a:lnTo>
                  <a:lnTo>
                    <a:pt x="82" y="329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5" y="75"/>
                  </a:lnTo>
                  <a:lnTo>
                    <a:pt x="402" y="49"/>
                  </a:lnTo>
                  <a:lnTo>
                    <a:pt x="459" y="28"/>
                  </a:lnTo>
                  <a:lnTo>
                    <a:pt x="520" y="13"/>
                  </a:lnTo>
                  <a:lnTo>
                    <a:pt x="583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94">
              <a:extLst>
                <a:ext uri="{FF2B5EF4-FFF2-40B4-BE49-F238E27FC236}">
                  <a16:creationId xmlns:a16="http://schemas.microsoft.com/office/drawing/2014/main" xmlns="" id="{DB033CF1-D783-4357-834A-0097C196BBDF}"/>
                </a:ext>
              </a:extLst>
            </p:cNvPr>
            <p:cNvSpPr/>
            <p:nvPr/>
          </p:nvSpPr>
          <p:spPr bwMode="auto">
            <a:xfrm>
              <a:off x="5532438" y="5319713"/>
              <a:ext cx="125412" cy="201613"/>
            </a:xfrm>
            <a:custGeom>
              <a:avLst/>
              <a:gdLst>
                <a:gd name="T0" fmla="*/ 394 w 788"/>
                <a:gd name="T1" fmla="*/ 0 h 1273"/>
                <a:gd name="T2" fmla="*/ 415 w 788"/>
                <a:gd name="T3" fmla="*/ 2 h 1273"/>
                <a:gd name="T4" fmla="*/ 433 w 788"/>
                <a:gd name="T5" fmla="*/ 11 h 1273"/>
                <a:gd name="T6" fmla="*/ 449 w 788"/>
                <a:gd name="T7" fmla="*/ 22 h 1273"/>
                <a:gd name="T8" fmla="*/ 461 w 788"/>
                <a:gd name="T9" fmla="*/ 39 h 1273"/>
                <a:gd name="T10" fmla="*/ 469 w 788"/>
                <a:gd name="T11" fmla="*/ 57 h 1273"/>
                <a:gd name="T12" fmla="*/ 471 w 788"/>
                <a:gd name="T13" fmla="*/ 78 h 1273"/>
                <a:gd name="T14" fmla="*/ 471 w 788"/>
                <a:gd name="T15" fmla="*/ 1038 h 1273"/>
                <a:gd name="T16" fmla="*/ 658 w 788"/>
                <a:gd name="T17" fmla="*/ 870 h 1273"/>
                <a:gd name="T18" fmla="*/ 676 w 788"/>
                <a:gd name="T19" fmla="*/ 859 h 1273"/>
                <a:gd name="T20" fmla="*/ 695 w 788"/>
                <a:gd name="T21" fmla="*/ 852 h 1273"/>
                <a:gd name="T22" fmla="*/ 715 w 788"/>
                <a:gd name="T23" fmla="*/ 851 h 1273"/>
                <a:gd name="T24" fmla="*/ 733 w 788"/>
                <a:gd name="T25" fmla="*/ 854 h 1273"/>
                <a:gd name="T26" fmla="*/ 752 w 788"/>
                <a:gd name="T27" fmla="*/ 863 h 1273"/>
                <a:gd name="T28" fmla="*/ 768 w 788"/>
                <a:gd name="T29" fmla="*/ 876 h 1273"/>
                <a:gd name="T30" fmla="*/ 780 w 788"/>
                <a:gd name="T31" fmla="*/ 894 h 1273"/>
                <a:gd name="T32" fmla="*/ 787 w 788"/>
                <a:gd name="T33" fmla="*/ 913 h 1273"/>
                <a:gd name="T34" fmla="*/ 788 w 788"/>
                <a:gd name="T35" fmla="*/ 933 h 1273"/>
                <a:gd name="T36" fmla="*/ 784 w 788"/>
                <a:gd name="T37" fmla="*/ 952 h 1273"/>
                <a:gd name="T38" fmla="*/ 775 w 788"/>
                <a:gd name="T39" fmla="*/ 971 h 1273"/>
                <a:gd name="T40" fmla="*/ 762 w 788"/>
                <a:gd name="T41" fmla="*/ 986 h 1273"/>
                <a:gd name="T42" fmla="*/ 479 w 788"/>
                <a:gd name="T43" fmla="*/ 1240 h 1273"/>
                <a:gd name="T44" fmla="*/ 460 w 788"/>
                <a:gd name="T45" fmla="*/ 1254 h 1273"/>
                <a:gd name="T46" fmla="*/ 439 w 788"/>
                <a:gd name="T47" fmla="*/ 1264 h 1273"/>
                <a:gd name="T48" fmla="*/ 417 w 788"/>
                <a:gd name="T49" fmla="*/ 1271 h 1273"/>
                <a:gd name="T50" fmla="*/ 394 w 788"/>
                <a:gd name="T51" fmla="*/ 1273 h 1273"/>
                <a:gd name="T52" fmla="*/ 371 w 788"/>
                <a:gd name="T53" fmla="*/ 1271 h 1273"/>
                <a:gd name="T54" fmla="*/ 349 w 788"/>
                <a:gd name="T55" fmla="*/ 1264 h 1273"/>
                <a:gd name="T56" fmla="*/ 328 w 788"/>
                <a:gd name="T57" fmla="*/ 1254 h 1273"/>
                <a:gd name="T58" fmla="*/ 309 w 788"/>
                <a:gd name="T59" fmla="*/ 1240 h 1273"/>
                <a:gd name="T60" fmla="*/ 26 w 788"/>
                <a:gd name="T61" fmla="*/ 986 h 1273"/>
                <a:gd name="T62" fmla="*/ 12 w 788"/>
                <a:gd name="T63" fmla="*/ 971 h 1273"/>
                <a:gd name="T64" fmla="*/ 3 w 788"/>
                <a:gd name="T65" fmla="*/ 952 h 1273"/>
                <a:gd name="T66" fmla="*/ 0 w 788"/>
                <a:gd name="T67" fmla="*/ 933 h 1273"/>
                <a:gd name="T68" fmla="*/ 1 w 788"/>
                <a:gd name="T69" fmla="*/ 913 h 1273"/>
                <a:gd name="T70" fmla="*/ 8 w 788"/>
                <a:gd name="T71" fmla="*/ 894 h 1273"/>
                <a:gd name="T72" fmla="*/ 20 w 788"/>
                <a:gd name="T73" fmla="*/ 876 h 1273"/>
                <a:gd name="T74" fmla="*/ 36 w 788"/>
                <a:gd name="T75" fmla="*/ 863 h 1273"/>
                <a:gd name="T76" fmla="*/ 53 w 788"/>
                <a:gd name="T77" fmla="*/ 854 h 1273"/>
                <a:gd name="T78" fmla="*/ 73 w 788"/>
                <a:gd name="T79" fmla="*/ 851 h 1273"/>
                <a:gd name="T80" fmla="*/ 93 w 788"/>
                <a:gd name="T81" fmla="*/ 852 h 1273"/>
                <a:gd name="T82" fmla="*/ 112 w 788"/>
                <a:gd name="T83" fmla="*/ 859 h 1273"/>
                <a:gd name="T84" fmla="*/ 130 w 788"/>
                <a:gd name="T85" fmla="*/ 870 h 1273"/>
                <a:gd name="T86" fmla="*/ 316 w 788"/>
                <a:gd name="T87" fmla="*/ 1038 h 1273"/>
                <a:gd name="T88" fmla="*/ 316 w 788"/>
                <a:gd name="T89" fmla="*/ 78 h 1273"/>
                <a:gd name="T90" fmla="*/ 319 w 788"/>
                <a:gd name="T91" fmla="*/ 57 h 1273"/>
                <a:gd name="T92" fmla="*/ 326 w 788"/>
                <a:gd name="T93" fmla="*/ 39 h 1273"/>
                <a:gd name="T94" fmla="*/ 339 w 788"/>
                <a:gd name="T95" fmla="*/ 22 h 1273"/>
                <a:gd name="T96" fmla="*/ 354 w 788"/>
                <a:gd name="T97" fmla="*/ 11 h 1273"/>
                <a:gd name="T98" fmla="*/ 373 w 788"/>
                <a:gd name="T99" fmla="*/ 2 h 1273"/>
                <a:gd name="T100" fmla="*/ 394 w 788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1273">
                  <a:moveTo>
                    <a:pt x="394" y="0"/>
                  </a:moveTo>
                  <a:lnTo>
                    <a:pt x="415" y="2"/>
                  </a:lnTo>
                  <a:lnTo>
                    <a:pt x="433" y="11"/>
                  </a:lnTo>
                  <a:lnTo>
                    <a:pt x="449" y="22"/>
                  </a:lnTo>
                  <a:lnTo>
                    <a:pt x="461" y="39"/>
                  </a:lnTo>
                  <a:lnTo>
                    <a:pt x="469" y="57"/>
                  </a:lnTo>
                  <a:lnTo>
                    <a:pt x="471" y="78"/>
                  </a:lnTo>
                  <a:lnTo>
                    <a:pt x="471" y="1038"/>
                  </a:lnTo>
                  <a:lnTo>
                    <a:pt x="658" y="870"/>
                  </a:lnTo>
                  <a:lnTo>
                    <a:pt x="676" y="859"/>
                  </a:lnTo>
                  <a:lnTo>
                    <a:pt x="695" y="852"/>
                  </a:lnTo>
                  <a:lnTo>
                    <a:pt x="715" y="851"/>
                  </a:lnTo>
                  <a:lnTo>
                    <a:pt x="733" y="854"/>
                  </a:lnTo>
                  <a:lnTo>
                    <a:pt x="752" y="863"/>
                  </a:lnTo>
                  <a:lnTo>
                    <a:pt x="768" y="876"/>
                  </a:lnTo>
                  <a:lnTo>
                    <a:pt x="780" y="894"/>
                  </a:lnTo>
                  <a:lnTo>
                    <a:pt x="787" y="913"/>
                  </a:lnTo>
                  <a:lnTo>
                    <a:pt x="788" y="933"/>
                  </a:lnTo>
                  <a:lnTo>
                    <a:pt x="784" y="952"/>
                  </a:lnTo>
                  <a:lnTo>
                    <a:pt x="775" y="971"/>
                  </a:lnTo>
                  <a:lnTo>
                    <a:pt x="762" y="986"/>
                  </a:lnTo>
                  <a:lnTo>
                    <a:pt x="479" y="1240"/>
                  </a:lnTo>
                  <a:lnTo>
                    <a:pt x="460" y="1254"/>
                  </a:lnTo>
                  <a:lnTo>
                    <a:pt x="439" y="1264"/>
                  </a:lnTo>
                  <a:lnTo>
                    <a:pt x="417" y="1271"/>
                  </a:lnTo>
                  <a:lnTo>
                    <a:pt x="394" y="1273"/>
                  </a:lnTo>
                  <a:lnTo>
                    <a:pt x="371" y="1271"/>
                  </a:lnTo>
                  <a:lnTo>
                    <a:pt x="349" y="1264"/>
                  </a:lnTo>
                  <a:lnTo>
                    <a:pt x="328" y="1254"/>
                  </a:lnTo>
                  <a:lnTo>
                    <a:pt x="309" y="1240"/>
                  </a:lnTo>
                  <a:lnTo>
                    <a:pt x="26" y="986"/>
                  </a:lnTo>
                  <a:lnTo>
                    <a:pt x="12" y="971"/>
                  </a:lnTo>
                  <a:lnTo>
                    <a:pt x="3" y="952"/>
                  </a:lnTo>
                  <a:lnTo>
                    <a:pt x="0" y="933"/>
                  </a:lnTo>
                  <a:lnTo>
                    <a:pt x="1" y="913"/>
                  </a:lnTo>
                  <a:lnTo>
                    <a:pt x="8" y="894"/>
                  </a:lnTo>
                  <a:lnTo>
                    <a:pt x="20" y="876"/>
                  </a:lnTo>
                  <a:lnTo>
                    <a:pt x="36" y="863"/>
                  </a:lnTo>
                  <a:lnTo>
                    <a:pt x="53" y="854"/>
                  </a:lnTo>
                  <a:lnTo>
                    <a:pt x="73" y="851"/>
                  </a:lnTo>
                  <a:lnTo>
                    <a:pt x="93" y="852"/>
                  </a:lnTo>
                  <a:lnTo>
                    <a:pt x="112" y="859"/>
                  </a:lnTo>
                  <a:lnTo>
                    <a:pt x="130" y="870"/>
                  </a:lnTo>
                  <a:lnTo>
                    <a:pt x="316" y="1038"/>
                  </a:lnTo>
                  <a:lnTo>
                    <a:pt x="316" y="78"/>
                  </a:lnTo>
                  <a:lnTo>
                    <a:pt x="319" y="57"/>
                  </a:lnTo>
                  <a:lnTo>
                    <a:pt x="326" y="39"/>
                  </a:lnTo>
                  <a:lnTo>
                    <a:pt x="339" y="22"/>
                  </a:lnTo>
                  <a:lnTo>
                    <a:pt x="354" y="11"/>
                  </a:lnTo>
                  <a:lnTo>
                    <a:pt x="373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FB41B633-FFE9-4165-90FB-A7213111508B}"/>
              </a:ext>
            </a:extLst>
          </p:cNvPr>
          <p:cNvSpPr txBox="1"/>
          <p:nvPr/>
        </p:nvSpPr>
        <p:spPr>
          <a:xfrm>
            <a:off x="8482116" y="264036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459C48EE-9009-42DF-9E2D-6BA8BBDC8BF6}"/>
              </a:ext>
            </a:extLst>
          </p:cNvPr>
          <p:cNvSpPr txBox="1"/>
          <p:nvPr/>
        </p:nvSpPr>
        <p:spPr>
          <a:xfrm>
            <a:off x="8482115" y="3080906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xmlns="" id="{A4A4C22F-657C-436B-854C-A8746D96C88D}"/>
              </a:ext>
            </a:extLst>
          </p:cNvPr>
          <p:cNvSpPr txBox="1"/>
          <p:nvPr/>
        </p:nvSpPr>
        <p:spPr>
          <a:xfrm>
            <a:off x="8081662" y="49328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xmlns="" id="{D04CBBDD-04AB-4C1D-939F-362130720F93}"/>
              </a:ext>
            </a:extLst>
          </p:cNvPr>
          <p:cNvSpPr txBox="1"/>
          <p:nvPr/>
        </p:nvSpPr>
        <p:spPr>
          <a:xfrm>
            <a:off x="8081661" y="5373440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0761B7D1-AEB1-4119-A69D-10A2170EED03}"/>
              </a:ext>
            </a:extLst>
          </p:cNvPr>
          <p:cNvSpPr txBox="1"/>
          <p:nvPr/>
        </p:nvSpPr>
        <p:spPr>
          <a:xfrm>
            <a:off x="3166044" y="18106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62" name="TextBox 57">
            <a:extLst>
              <a:ext uri="{FF2B5EF4-FFF2-40B4-BE49-F238E27FC236}">
                <a16:creationId xmlns:a16="http://schemas.microsoft.com/office/drawing/2014/main" xmlns="" id="{8E7B414C-A6A6-4500-8684-F582A96D5106}"/>
              </a:ext>
            </a:extLst>
          </p:cNvPr>
          <p:cNvSpPr txBox="1"/>
          <p:nvPr/>
        </p:nvSpPr>
        <p:spPr>
          <a:xfrm>
            <a:off x="1971710" y="2251149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xmlns="" id="{3696DCC4-4F2F-43EA-96AA-CC37DA415972}"/>
              </a:ext>
            </a:extLst>
          </p:cNvPr>
          <p:cNvSpPr txBox="1"/>
          <p:nvPr/>
        </p:nvSpPr>
        <p:spPr>
          <a:xfrm>
            <a:off x="1891773" y="32860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5"/>
                </a:solidFill>
              </a:rPr>
              <a:t>添加标题啦</a:t>
            </a:r>
            <a:endParaRPr lang="id-ID" sz="2400" b="1" dirty="0">
              <a:solidFill>
                <a:schemeClr val="accent5"/>
              </a:solidFill>
            </a:endParaRPr>
          </a:p>
        </p:txBody>
      </p:sp>
      <p:sp>
        <p:nvSpPr>
          <p:cNvPr id="64" name="TextBox 57">
            <a:extLst>
              <a:ext uri="{FF2B5EF4-FFF2-40B4-BE49-F238E27FC236}">
                <a16:creationId xmlns:a16="http://schemas.microsoft.com/office/drawing/2014/main" xmlns="" id="{8AD2BCA1-B9CB-4AE3-8306-21D0942527E2}"/>
              </a:ext>
            </a:extLst>
          </p:cNvPr>
          <p:cNvSpPr txBox="1"/>
          <p:nvPr/>
        </p:nvSpPr>
        <p:spPr>
          <a:xfrm>
            <a:off x="697439" y="372661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5" name="TextBox 60">
            <a:extLst>
              <a:ext uri="{FF2B5EF4-FFF2-40B4-BE49-F238E27FC236}">
                <a16:creationId xmlns:a16="http://schemas.microsoft.com/office/drawing/2014/main" xmlns="" id="{22B10DB6-9CD0-452E-A75D-E5BEDF6CA996}"/>
              </a:ext>
            </a:extLst>
          </p:cNvPr>
          <p:cNvSpPr txBox="1"/>
          <p:nvPr/>
        </p:nvSpPr>
        <p:spPr>
          <a:xfrm>
            <a:off x="2463379" y="5077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66" name="TextBox 57">
            <a:extLst>
              <a:ext uri="{FF2B5EF4-FFF2-40B4-BE49-F238E27FC236}">
                <a16:creationId xmlns:a16="http://schemas.microsoft.com/office/drawing/2014/main" xmlns="" id="{2CA130FE-946A-45AC-955F-7847965AB799}"/>
              </a:ext>
            </a:extLst>
          </p:cNvPr>
          <p:cNvSpPr txBox="1"/>
          <p:nvPr/>
        </p:nvSpPr>
        <p:spPr>
          <a:xfrm>
            <a:off x="1269045" y="5518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737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xmlns="" id="{E8833436-1AA8-46ED-8D74-CEA31E7C9FBA}"/>
              </a:ext>
            </a:extLst>
          </p:cNvPr>
          <p:cNvSpPr/>
          <p:nvPr/>
        </p:nvSpPr>
        <p:spPr bwMode="auto">
          <a:xfrm>
            <a:off x="6077184" y="2244434"/>
            <a:ext cx="1809391" cy="1643806"/>
          </a:xfrm>
          <a:custGeom>
            <a:avLst/>
            <a:gdLst>
              <a:gd name="T0" fmla="*/ 296 w 318"/>
              <a:gd name="T1" fmla="*/ 179 h 289"/>
              <a:gd name="T2" fmla="*/ 44 w 318"/>
              <a:gd name="T3" fmla="*/ 2 h 289"/>
              <a:gd name="T4" fmla="*/ 2 w 318"/>
              <a:gd name="T5" fmla="*/ 35 h 289"/>
              <a:gd name="T6" fmla="*/ 35 w 318"/>
              <a:gd name="T7" fmla="*/ 77 h 289"/>
              <a:gd name="T8" fmla="*/ 224 w 318"/>
              <a:gd name="T9" fmla="*/ 202 h 289"/>
              <a:gd name="T10" fmla="*/ 204 w 318"/>
              <a:gd name="T11" fmla="*/ 209 h 289"/>
              <a:gd name="T12" fmla="*/ 292 w 318"/>
              <a:gd name="T13" fmla="*/ 289 h 289"/>
              <a:gd name="T14" fmla="*/ 318 w 318"/>
              <a:gd name="T15" fmla="*/ 172 h 289"/>
              <a:gd name="T16" fmla="*/ 296 w 318"/>
              <a:gd name="T17" fmla="*/ 17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289">
                <a:moveTo>
                  <a:pt x="296" y="179"/>
                </a:moveTo>
                <a:cubicBezTo>
                  <a:pt x="247" y="83"/>
                  <a:pt x="151" y="16"/>
                  <a:pt x="44" y="2"/>
                </a:cubicBezTo>
                <a:cubicBezTo>
                  <a:pt x="24" y="0"/>
                  <a:pt x="5" y="14"/>
                  <a:pt x="2" y="35"/>
                </a:cubicBezTo>
                <a:cubicBezTo>
                  <a:pt x="0" y="55"/>
                  <a:pt x="14" y="74"/>
                  <a:pt x="35" y="77"/>
                </a:cubicBezTo>
                <a:cubicBezTo>
                  <a:pt x="114" y="87"/>
                  <a:pt x="184" y="134"/>
                  <a:pt x="224" y="202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292" y="289"/>
                  <a:pt x="292" y="289"/>
                  <a:pt x="292" y="289"/>
                </a:cubicBezTo>
                <a:cubicBezTo>
                  <a:pt x="318" y="172"/>
                  <a:pt x="318" y="172"/>
                  <a:pt x="318" y="172"/>
                </a:cubicBezTo>
                <a:lnTo>
                  <a:pt x="296" y="1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E92F4B7A-8332-4B1A-B4E3-582963BC3616}"/>
              </a:ext>
            </a:extLst>
          </p:cNvPr>
          <p:cNvSpPr/>
          <p:nvPr/>
        </p:nvSpPr>
        <p:spPr bwMode="auto">
          <a:xfrm>
            <a:off x="4221127" y="2328732"/>
            <a:ext cx="1645312" cy="1809390"/>
          </a:xfrm>
          <a:custGeom>
            <a:avLst/>
            <a:gdLst>
              <a:gd name="T0" fmla="*/ 179 w 289"/>
              <a:gd name="T1" fmla="*/ 21 h 318"/>
              <a:gd name="T2" fmla="*/ 2 w 289"/>
              <a:gd name="T3" fmla="*/ 273 h 318"/>
              <a:gd name="T4" fmla="*/ 35 w 289"/>
              <a:gd name="T5" fmla="*/ 315 h 318"/>
              <a:gd name="T6" fmla="*/ 77 w 289"/>
              <a:gd name="T7" fmla="*/ 283 h 318"/>
              <a:gd name="T8" fmla="*/ 202 w 289"/>
              <a:gd name="T9" fmla="*/ 94 h 318"/>
              <a:gd name="T10" fmla="*/ 208 w 289"/>
              <a:gd name="T11" fmla="*/ 114 h 318"/>
              <a:gd name="T12" fmla="*/ 289 w 289"/>
              <a:gd name="T13" fmla="*/ 25 h 318"/>
              <a:gd name="T14" fmla="*/ 172 w 289"/>
              <a:gd name="T15" fmla="*/ 0 h 318"/>
              <a:gd name="T16" fmla="*/ 179 w 289"/>
              <a:gd name="T17" fmla="*/ 2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318">
                <a:moveTo>
                  <a:pt x="179" y="21"/>
                </a:moveTo>
                <a:cubicBezTo>
                  <a:pt x="83" y="70"/>
                  <a:pt x="15" y="166"/>
                  <a:pt x="2" y="273"/>
                </a:cubicBezTo>
                <a:cubicBezTo>
                  <a:pt x="0" y="294"/>
                  <a:pt x="14" y="313"/>
                  <a:pt x="35" y="315"/>
                </a:cubicBezTo>
                <a:cubicBezTo>
                  <a:pt x="55" y="318"/>
                  <a:pt x="74" y="303"/>
                  <a:pt x="77" y="283"/>
                </a:cubicBezTo>
                <a:cubicBezTo>
                  <a:pt x="86" y="204"/>
                  <a:pt x="134" y="133"/>
                  <a:pt x="202" y="94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172" y="0"/>
                  <a:pt x="172" y="0"/>
                  <a:pt x="172" y="0"/>
                </a:cubicBezTo>
                <a:lnTo>
                  <a:pt x="179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xmlns="" id="{A5046E8F-181A-4E58-9442-F68CDEEE183B}"/>
              </a:ext>
            </a:extLst>
          </p:cNvPr>
          <p:cNvSpPr/>
          <p:nvPr/>
        </p:nvSpPr>
        <p:spPr bwMode="auto">
          <a:xfrm>
            <a:off x="4300909" y="4342845"/>
            <a:ext cx="1815413" cy="1649827"/>
          </a:xfrm>
          <a:custGeom>
            <a:avLst/>
            <a:gdLst>
              <a:gd name="T0" fmla="*/ 22 w 319"/>
              <a:gd name="T1" fmla="*/ 111 h 290"/>
              <a:gd name="T2" fmla="*/ 274 w 319"/>
              <a:gd name="T3" fmla="*/ 287 h 290"/>
              <a:gd name="T4" fmla="*/ 316 w 319"/>
              <a:gd name="T5" fmla="*/ 255 h 290"/>
              <a:gd name="T6" fmla="*/ 283 w 319"/>
              <a:gd name="T7" fmla="*/ 213 h 290"/>
              <a:gd name="T8" fmla="*/ 95 w 319"/>
              <a:gd name="T9" fmla="*/ 87 h 290"/>
              <a:gd name="T10" fmla="*/ 115 w 319"/>
              <a:gd name="T11" fmla="*/ 81 h 290"/>
              <a:gd name="T12" fmla="*/ 26 w 319"/>
              <a:gd name="T13" fmla="*/ 0 h 290"/>
              <a:gd name="T14" fmla="*/ 0 w 319"/>
              <a:gd name="T15" fmla="*/ 118 h 290"/>
              <a:gd name="T16" fmla="*/ 22 w 319"/>
              <a:gd name="T17" fmla="*/ 11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290">
                <a:moveTo>
                  <a:pt x="22" y="111"/>
                </a:moveTo>
                <a:cubicBezTo>
                  <a:pt x="71" y="207"/>
                  <a:pt x="167" y="274"/>
                  <a:pt x="274" y="287"/>
                </a:cubicBezTo>
                <a:cubicBezTo>
                  <a:pt x="295" y="290"/>
                  <a:pt x="314" y="275"/>
                  <a:pt x="316" y="255"/>
                </a:cubicBezTo>
                <a:cubicBezTo>
                  <a:pt x="319" y="234"/>
                  <a:pt x="304" y="215"/>
                  <a:pt x="283" y="213"/>
                </a:cubicBezTo>
                <a:cubicBezTo>
                  <a:pt x="205" y="203"/>
                  <a:pt x="134" y="156"/>
                  <a:pt x="95" y="87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18"/>
                  <a:pt x="0" y="118"/>
                  <a:pt x="0" y="118"/>
                </a:cubicBezTo>
                <a:lnTo>
                  <a:pt x="22" y="1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xmlns="" id="{A9C3ABBA-6D49-4C9E-9777-D050B05362EA}"/>
              </a:ext>
            </a:extLst>
          </p:cNvPr>
          <p:cNvSpPr/>
          <p:nvPr/>
        </p:nvSpPr>
        <p:spPr bwMode="auto">
          <a:xfrm>
            <a:off x="6321045" y="4098984"/>
            <a:ext cx="1649828" cy="1809390"/>
          </a:xfrm>
          <a:custGeom>
            <a:avLst/>
            <a:gdLst>
              <a:gd name="T0" fmla="*/ 111 w 290"/>
              <a:gd name="T1" fmla="*/ 297 h 318"/>
              <a:gd name="T2" fmla="*/ 287 w 290"/>
              <a:gd name="T3" fmla="*/ 44 h 318"/>
              <a:gd name="T4" fmla="*/ 255 w 290"/>
              <a:gd name="T5" fmla="*/ 2 h 318"/>
              <a:gd name="T6" fmla="*/ 213 w 290"/>
              <a:gd name="T7" fmla="*/ 35 h 318"/>
              <a:gd name="T8" fmla="*/ 87 w 290"/>
              <a:gd name="T9" fmla="*/ 224 h 318"/>
              <a:gd name="T10" fmla="*/ 81 w 290"/>
              <a:gd name="T11" fmla="*/ 204 h 318"/>
              <a:gd name="T12" fmla="*/ 0 w 290"/>
              <a:gd name="T13" fmla="*/ 293 h 318"/>
              <a:gd name="T14" fmla="*/ 117 w 290"/>
              <a:gd name="T15" fmla="*/ 318 h 318"/>
              <a:gd name="T16" fmla="*/ 111 w 290"/>
              <a:gd name="T17" fmla="*/ 29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" h="318">
                <a:moveTo>
                  <a:pt x="111" y="297"/>
                </a:moveTo>
                <a:cubicBezTo>
                  <a:pt x="207" y="247"/>
                  <a:pt x="274" y="152"/>
                  <a:pt x="287" y="44"/>
                </a:cubicBezTo>
                <a:cubicBezTo>
                  <a:pt x="290" y="24"/>
                  <a:pt x="275" y="5"/>
                  <a:pt x="255" y="2"/>
                </a:cubicBezTo>
                <a:cubicBezTo>
                  <a:pt x="234" y="0"/>
                  <a:pt x="215" y="14"/>
                  <a:pt x="213" y="35"/>
                </a:cubicBezTo>
                <a:cubicBezTo>
                  <a:pt x="203" y="114"/>
                  <a:pt x="156" y="184"/>
                  <a:pt x="87" y="224"/>
                </a:cubicBezTo>
                <a:cubicBezTo>
                  <a:pt x="81" y="204"/>
                  <a:pt x="81" y="204"/>
                  <a:pt x="81" y="204"/>
                </a:cubicBezTo>
                <a:cubicBezTo>
                  <a:pt x="0" y="293"/>
                  <a:pt x="0" y="293"/>
                  <a:pt x="0" y="293"/>
                </a:cubicBezTo>
                <a:cubicBezTo>
                  <a:pt x="117" y="318"/>
                  <a:pt x="117" y="318"/>
                  <a:pt x="117" y="318"/>
                </a:cubicBezTo>
                <a:lnTo>
                  <a:pt x="111" y="2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2" name="Group 17">
            <a:extLst>
              <a:ext uri="{FF2B5EF4-FFF2-40B4-BE49-F238E27FC236}">
                <a16:creationId xmlns:a16="http://schemas.microsoft.com/office/drawing/2014/main" xmlns="" id="{BE0EFD18-5591-4A97-96DD-4AA411D628F5}"/>
              </a:ext>
            </a:extLst>
          </p:cNvPr>
          <p:cNvGrpSpPr/>
          <p:nvPr/>
        </p:nvGrpSpPr>
        <p:grpSpPr>
          <a:xfrm>
            <a:off x="3748251" y="2310994"/>
            <a:ext cx="586260" cy="585216"/>
            <a:chOff x="10996613" y="1925638"/>
            <a:chExt cx="534987" cy="534988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2FA5D540-23BD-4BE0-A2AB-EFCC786972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70EF5271-6A08-49C6-B243-00FD6C97A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29">
            <a:extLst>
              <a:ext uri="{FF2B5EF4-FFF2-40B4-BE49-F238E27FC236}">
                <a16:creationId xmlns:a16="http://schemas.microsoft.com/office/drawing/2014/main" xmlns="" id="{6EDD2A19-AE11-495E-B5D9-0209257D0B75}"/>
              </a:ext>
            </a:extLst>
          </p:cNvPr>
          <p:cNvSpPr>
            <a:spLocks noEditPoints="1"/>
          </p:cNvSpPr>
          <p:nvPr/>
        </p:nvSpPr>
        <p:spPr bwMode="auto">
          <a:xfrm>
            <a:off x="7837935" y="232409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" name="Group 21">
            <a:extLst>
              <a:ext uri="{FF2B5EF4-FFF2-40B4-BE49-F238E27FC236}">
                <a16:creationId xmlns:a16="http://schemas.microsoft.com/office/drawing/2014/main" xmlns="" id="{499E494F-847E-4761-943E-4EC32758F95B}"/>
              </a:ext>
            </a:extLst>
          </p:cNvPr>
          <p:cNvGrpSpPr/>
          <p:nvPr/>
        </p:nvGrpSpPr>
        <p:grpSpPr>
          <a:xfrm>
            <a:off x="7769067" y="5361945"/>
            <a:ext cx="508208" cy="596132"/>
            <a:chOff x="1671638" y="5013325"/>
            <a:chExt cx="458787" cy="538162"/>
          </a:xfrm>
          <a:solidFill>
            <a:schemeClr val="accent3"/>
          </a:solidFill>
        </p:grpSpPr>
        <p:sp>
          <p:nvSpPr>
            <p:cNvPr id="19" name="公众号：陈西设计之家。微信搜索即可">
              <a:extLst>
                <a:ext uri="{FF2B5EF4-FFF2-40B4-BE49-F238E27FC236}">
                  <a16:creationId xmlns:a16="http://schemas.microsoft.com/office/drawing/2014/main" xmlns="" id="{27D8D8FD-555F-49D3-82A6-5312C464A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12">
              <a:extLst>
                <a:ext uri="{FF2B5EF4-FFF2-40B4-BE49-F238E27FC236}">
                  <a16:creationId xmlns:a16="http://schemas.microsoft.com/office/drawing/2014/main" xmlns="" id="{08075CE5-FCD1-4F7F-9F41-42F19E737FDB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06">
            <a:extLst>
              <a:ext uri="{FF2B5EF4-FFF2-40B4-BE49-F238E27FC236}">
                <a16:creationId xmlns:a16="http://schemas.microsoft.com/office/drawing/2014/main" xmlns="" id="{01FEB864-0532-42F0-9697-0F0B0F0A47CE}"/>
              </a:ext>
            </a:extLst>
          </p:cNvPr>
          <p:cNvSpPr>
            <a:spLocks noEditPoints="1"/>
          </p:cNvSpPr>
          <p:nvPr/>
        </p:nvSpPr>
        <p:spPr bwMode="auto">
          <a:xfrm>
            <a:off x="3817236" y="5427305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Inhaltsplatzhalter 4">
            <a:extLst>
              <a:ext uri="{FF2B5EF4-FFF2-40B4-BE49-F238E27FC236}">
                <a16:creationId xmlns:a16="http://schemas.microsoft.com/office/drawing/2014/main" xmlns="" id="{D220B0FA-E5CC-4E9C-936A-5047EF238CD1}"/>
              </a:ext>
            </a:extLst>
          </p:cNvPr>
          <p:cNvSpPr txBox="1"/>
          <p:nvPr/>
        </p:nvSpPr>
        <p:spPr>
          <a:xfrm rot="18491964">
            <a:off x="4496856" y="2977921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:a16="http://schemas.microsoft.com/office/drawing/2014/main" xmlns="" id="{321FAD92-81D1-41F1-968B-9E438C1B919A}"/>
              </a:ext>
            </a:extLst>
          </p:cNvPr>
          <p:cNvSpPr txBox="1"/>
          <p:nvPr/>
        </p:nvSpPr>
        <p:spPr>
          <a:xfrm rot="2391653">
            <a:off x="5796249" y="2758130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xmlns="" id="{E1D2440D-307D-4905-9E42-BCDD577280A2}"/>
              </a:ext>
            </a:extLst>
          </p:cNvPr>
          <p:cNvSpPr txBox="1"/>
          <p:nvPr/>
        </p:nvSpPr>
        <p:spPr>
          <a:xfrm rot="18313489">
            <a:off x="6183273" y="4337151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</a:rPr>
              <a:t>OPTION 03</a:t>
            </a:r>
            <a:endParaRPr lang="en-US" sz="1400" spc="300" dirty="0">
              <a:latin typeface="+mn-lt"/>
            </a:endParaRPr>
          </a:p>
        </p:txBody>
      </p:sp>
      <p:sp>
        <p:nvSpPr>
          <p:cNvPr id="29" name="Inhaltsplatzhalter 4">
            <a:extLst>
              <a:ext uri="{FF2B5EF4-FFF2-40B4-BE49-F238E27FC236}">
                <a16:creationId xmlns:a16="http://schemas.microsoft.com/office/drawing/2014/main" xmlns="" id="{79E85AEF-259A-4689-ABB3-4BAA7E1BA96D}"/>
              </a:ext>
            </a:extLst>
          </p:cNvPr>
          <p:cNvSpPr txBox="1"/>
          <p:nvPr/>
        </p:nvSpPr>
        <p:spPr>
          <a:xfrm rot="2029919">
            <a:off x="4461476" y="4584430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</a:rPr>
              <a:t>OPTION 04</a:t>
            </a:r>
            <a:endParaRPr lang="en-US" sz="1400" spc="300" dirty="0"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E8197326-5F80-40F1-8085-66E23EEA7775}"/>
              </a:ext>
            </a:extLst>
          </p:cNvPr>
          <p:cNvSpPr txBox="1"/>
          <p:nvPr/>
        </p:nvSpPr>
        <p:spPr>
          <a:xfrm>
            <a:off x="8499058" y="2170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ACCBDDFA-5303-4913-9541-CECAFC94D75A}"/>
              </a:ext>
            </a:extLst>
          </p:cNvPr>
          <p:cNvSpPr txBox="1"/>
          <p:nvPr/>
        </p:nvSpPr>
        <p:spPr>
          <a:xfrm>
            <a:off x="8499057" y="2611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2" name="TextBox 60">
            <a:extLst>
              <a:ext uri="{FF2B5EF4-FFF2-40B4-BE49-F238E27FC236}">
                <a16:creationId xmlns:a16="http://schemas.microsoft.com/office/drawing/2014/main" xmlns="" id="{9DBD1CDC-E27E-40FF-A837-44A886DEA251}"/>
              </a:ext>
            </a:extLst>
          </p:cNvPr>
          <p:cNvSpPr txBox="1"/>
          <p:nvPr/>
        </p:nvSpPr>
        <p:spPr>
          <a:xfrm>
            <a:off x="8499058" y="50739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3" name="TextBox 57">
            <a:extLst>
              <a:ext uri="{FF2B5EF4-FFF2-40B4-BE49-F238E27FC236}">
                <a16:creationId xmlns:a16="http://schemas.microsoft.com/office/drawing/2014/main" xmlns="" id="{74A545DA-95BF-485F-9174-2FBCE0CCCAFB}"/>
              </a:ext>
            </a:extLst>
          </p:cNvPr>
          <p:cNvSpPr txBox="1"/>
          <p:nvPr/>
        </p:nvSpPr>
        <p:spPr>
          <a:xfrm>
            <a:off x="8499057" y="55145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:a16="http://schemas.microsoft.com/office/drawing/2014/main" xmlns="" id="{C1D20A63-51B3-43D7-A1D2-6009F86DC29E}"/>
              </a:ext>
            </a:extLst>
          </p:cNvPr>
          <p:cNvSpPr txBox="1"/>
          <p:nvPr/>
        </p:nvSpPr>
        <p:spPr>
          <a:xfrm>
            <a:off x="1816313" y="2170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xmlns="" id="{2CCF7CEC-E4E0-4006-9DFA-5A18109ED732}"/>
              </a:ext>
            </a:extLst>
          </p:cNvPr>
          <p:cNvSpPr txBox="1"/>
          <p:nvPr/>
        </p:nvSpPr>
        <p:spPr>
          <a:xfrm>
            <a:off x="621979" y="2611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:a16="http://schemas.microsoft.com/office/drawing/2014/main" xmlns="" id="{13A935EB-14B5-4E68-B31E-CFBBF1151D07}"/>
              </a:ext>
            </a:extLst>
          </p:cNvPr>
          <p:cNvSpPr txBox="1"/>
          <p:nvPr/>
        </p:nvSpPr>
        <p:spPr>
          <a:xfrm>
            <a:off x="1797263" y="50739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:a16="http://schemas.microsoft.com/office/drawing/2014/main" xmlns="" id="{770EEF82-43DF-46D0-956C-5DB614C7AA2E}"/>
              </a:ext>
            </a:extLst>
          </p:cNvPr>
          <p:cNvSpPr txBox="1"/>
          <p:nvPr/>
        </p:nvSpPr>
        <p:spPr>
          <a:xfrm>
            <a:off x="602929" y="55145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9119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31" name="Right Arrow 27">
            <a:extLst>
              <a:ext uri="{FF2B5EF4-FFF2-40B4-BE49-F238E27FC236}">
                <a16:creationId xmlns:a16="http://schemas.microsoft.com/office/drawing/2014/main" xmlns="" id="{5D30C249-7767-4826-AC36-3E90D68E611D}"/>
              </a:ext>
            </a:extLst>
          </p:cNvPr>
          <p:cNvSpPr/>
          <p:nvPr/>
        </p:nvSpPr>
        <p:spPr>
          <a:xfrm>
            <a:off x="8120100" y="3449135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33" name="Right Arrow 26">
            <a:extLst>
              <a:ext uri="{FF2B5EF4-FFF2-40B4-BE49-F238E27FC236}">
                <a16:creationId xmlns:a16="http://schemas.microsoft.com/office/drawing/2014/main" xmlns="" id="{5652EC0D-FB29-4B7E-9F68-8A602DC08968}"/>
              </a:ext>
            </a:extLst>
          </p:cNvPr>
          <p:cNvSpPr/>
          <p:nvPr/>
        </p:nvSpPr>
        <p:spPr>
          <a:xfrm flipH="1">
            <a:off x="2933824" y="457048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xmlns="" id="{9D350928-31AB-418E-9925-EF5DDA9AC4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07979" y="2641687"/>
            <a:ext cx="4069345" cy="5361709"/>
            <a:chOff x="3076" y="1157"/>
            <a:chExt cx="1524" cy="2008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096B498E-E7BD-4818-8D48-C55C9B421E25}"/>
                </a:ext>
              </a:extLst>
            </p:cNvPr>
            <p:cNvSpPr/>
            <p:nvPr/>
          </p:nvSpPr>
          <p:spPr bwMode="auto">
            <a:xfrm>
              <a:off x="3076" y="1157"/>
              <a:ext cx="1524" cy="2008"/>
            </a:xfrm>
            <a:custGeom>
              <a:avLst/>
              <a:gdLst>
                <a:gd name="T0" fmla="*/ 605 w 642"/>
                <a:gd name="T1" fmla="*/ 338 h 847"/>
                <a:gd name="T2" fmla="*/ 609 w 642"/>
                <a:gd name="T3" fmla="*/ 293 h 847"/>
                <a:gd name="T4" fmla="*/ 600 w 642"/>
                <a:gd name="T5" fmla="*/ 241 h 847"/>
                <a:gd name="T6" fmla="*/ 581 w 642"/>
                <a:gd name="T7" fmla="*/ 170 h 847"/>
                <a:gd name="T8" fmla="*/ 555 w 642"/>
                <a:gd name="T9" fmla="*/ 112 h 847"/>
                <a:gd name="T10" fmla="*/ 287 w 642"/>
                <a:gd name="T11" fmla="*/ 0 h 847"/>
                <a:gd name="T12" fmla="*/ 0 w 642"/>
                <a:gd name="T13" fmla="*/ 265 h 847"/>
                <a:gd name="T14" fmla="*/ 2 w 642"/>
                <a:gd name="T15" fmla="*/ 300 h 847"/>
                <a:gd name="T16" fmla="*/ 34 w 642"/>
                <a:gd name="T17" fmla="*/ 404 h 847"/>
                <a:gd name="T18" fmla="*/ 63 w 642"/>
                <a:gd name="T19" fmla="*/ 447 h 847"/>
                <a:gd name="T20" fmla="*/ 81 w 642"/>
                <a:gd name="T21" fmla="*/ 469 h 847"/>
                <a:gd name="T22" fmla="*/ 99 w 642"/>
                <a:gd name="T23" fmla="*/ 486 h 847"/>
                <a:gd name="T24" fmla="*/ 101 w 642"/>
                <a:gd name="T25" fmla="*/ 492 h 847"/>
                <a:gd name="T26" fmla="*/ 100 w 642"/>
                <a:gd name="T27" fmla="*/ 549 h 847"/>
                <a:gd name="T28" fmla="*/ 92 w 642"/>
                <a:gd name="T29" fmla="*/ 606 h 847"/>
                <a:gd name="T30" fmla="*/ 77 w 642"/>
                <a:gd name="T31" fmla="*/ 644 h 847"/>
                <a:gd name="T32" fmla="*/ 117 w 642"/>
                <a:gd name="T33" fmla="*/ 626 h 847"/>
                <a:gd name="T34" fmla="*/ 124 w 642"/>
                <a:gd name="T35" fmla="*/ 587 h 847"/>
                <a:gd name="T36" fmla="*/ 129 w 642"/>
                <a:gd name="T37" fmla="*/ 511 h 847"/>
                <a:gd name="T38" fmla="*/ 124 w 642"/>
                <a:gd name="T39" fmla="*/ 477 h 847"/>
                <a:gd name="T40" fmla="*/ 118 w 642"/>
                <a:gd name="T41" fmla="*/ 467 h 847"/>
                <a:gd name="T42" fmla="*/ 89 w 642"/>
                <a:gd name="T43" fmla="*/ 439 h 847"/>
                <a:gd name="T44" fmla="*/ 79 w 642"/>
                <a:gd name="T45" fmla="*/ 427 h 847"/>
                <a:gd name="T46" fmla="*/ 45 w 642"/>
                <a:gd name="T47" fmla="*/ 368 h 847"/>
                <a:gd name="T48" fmla="*/ 23 w 642"/>
                <a:gd name="T49" fmla="*/ 273 h 847"/>
                <a:gd name="T50" fmla="*/ 23 w 642"/>
                <a:gd name="T51" fmla="*/ 258 h 847"/>
                <a:gd name="T52" fmla="*/ 311 w 642"/>
                <a:gd name="T53" fmla="*/ 18 h 847"/>
                <a:gd name="T54" fmla="*/ 556 w 642"/>
                <a:gd name="T55" fmla="*/ 140 h 847"/>
                <a:gd name="T56" fmla="*/ 573 w 642"/>
                <a:gd name="T57" fmla="*/ 185 h 847"/>
                <a:gd name="T58" fmla="*/ 598 w 642"/>
                <a:gd name="T59" fmla="*/ 279 h 847"/>
                <a:gd name="T60" fmla="*/ 599 w 642"/>
                <a:gd name="T61" fmla="*/ 291 h 847"/>
                <a:gd name="T62" fmla="*/ 584 w 642"/>
                <a:gd name="T63" fmla="*/ 313 h 847"/>
                <a:gd name="T64" fmla="*/ 620 w 642"/>
                <a:gd name="T65" fmla="*/ 395 h 847"/>
                <a:gd name="T66" fmla="*/ 632 w 642"/>
                <a:gd name="T67" fmla="*/ 427 h 847"/>
                <a:gd name="T68" fmla="*/ 617 w 642"/>
                <a:gd name="T69" fmla="*/ 443 h 847"/>
                <a:gd name="T70" fmla="*/ 596 w 642"/>
                <a:gd name="T71" fmla="*/ 445 h 847"/>
                <a:gd name="T72" fmla="*/ 587 w 642"/>
                <a:gd name="T73" fmla="*/ 451 h 847"/>
                <a:gd name="T74" fmla="*/ 588 w 642"/>
                <a:gd name="T75" fmla="*/ 497 h 847"/>
                <a:gd name="T76" fmla="*/ 577 w 642"/>
                <a:gd name="T77" fmla="*/ 508 h 847"/>
                <a:gd name="T78" fmla="*/ 574 w 642"/>
                <a:gd name="T79" fmla="*/ 515 h 847"/>
                <a:gd name="T80" fmla="*/ 580 w 642"/>
                <a:gd name="T81" fmla="*/ 539 h 847"/>
                <a:gd name="T82" fmla="*/ 568 w 642"/>
                <a:gd name="T83" fmla="*/ 544 h 847"/>
                <a:gd name="T84" fmla="*/ 563 w 642"/>
                <a:gd name="T85" fmla="*/ 572 h 847"/>
                <a:gd name="T86" fmla="*/ 580 w 642"/>
                <a:gd name="T87" fmla="*/ 604 h 847"/>
                <a:gd name="T88" fmla="*/ 506 w 642"/>
                <a:gd name="T89" fmla="*/ 629 h 847"/>
                <a:gd name="T90" fmla="*/ 436 w 642"/>
                <a:gd name="T91" fmla="*/ 635 h 847"/>
                <a:gd name="T92" fmla="*/ 385 w 642"/>
                <a:gd name="T93" fmla="*/ 758 h 847"/>
                <a:gd name="T94" fmla="*/ 393 w 642"/>
                <a:gd name="T95" fmla="*/ 842 h 847"/>
                <a:gd name="T96" fmla="*/ 384 w 642"/>
                <a:gd name="T97" fmla="*/ 769 h 847"/>
                <a:gd name="T98" fmla="*/ 435 w 642"/>
                <a:gd name="T99" fmla="*/ 642 h 847"/>
                <a:gd name="T100" fmla="*/ 454 w 642"/>
                <a:gd name="T101" fmla="*/ 632 h 847"/>
                <a:gd name="T102" fmla="*/ 579 w 642"/>
                <a:gd name="T103" fmla="*/ 623 h 847"/>
                <a:gd name="T104" fmla="*/ 578 w 642"/>
                <a:gd name="T105" fmla="*/ 584 h 847"/>
                <a:gd name="T106" fmla="*/ 568 w 642"/>
                <a:gd name="T107" fmla="*/ 568 h 847"/>
                <a:gd name="T108" fmla="*/ 575 w 642"/>
                <a:gd name="T109" fmla="*/ 546 h 847"/>
                <a:gd name="T110" fmla="*/ 586 w 642"/>
                <a:gd name="T111" fmla="*/ 542 h 847"/>
                <a:gd name="T112" fmla="*/ 581 w 642"/>
                <a:gd name="T113" fmla="*/ 515 h 847"/>
                <a:gd name="T114" fmla="*/ 593 w 642"/>
                <a:gd name="T115" fmla="*/ 503 h 847"/>
                <a:gd name="T116" fmla="*/ 594 w 642"/>
                <a:gd name="T117" fmla="*/ 493 h 847"/>
                <a:gd name="T118" fmla="*/ 594 w 642"/>
                <a:gd name="T119" fmla="*/ 454 h 847"/>
                <a:gd name="T120" fmla="*/ 639 w 642"/>
                <a:gd name="T121" fmla="*/ 432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2" h="847">
                  <a:moveTo>
                    <a:pt x="638" y="412"/>
                  </a:moveTo>
                  <a:cubicBezTo>
                    <a:pt x="636" y="408"/>
                    <a:pt x="635" y="405"/>
                    <a:pt x="633" y="402"/>
                  </a:cubicBezTo>
                  <a:cubicBezTo>
                    <a:pt x="631" y="398"/>
                    <a:pt x="630" y="395"/>
                    <a:pt x="628" y="391"/>
                  </a:cubicBezTo>
                  <a:cubicBezTo>
                    <a:pt x="627" y="389"/>
                    <a:pt x="626" y="386"/>
                    <a:pt x="625" y="384"/>
                  </a:cubicBezTo>
                  <a:cubicBezTo>
                    <a:pt x="622" y="376"/>
                    <a:pt x="618" y="367"/>
                    <a:pt x="614" y="359"/>
                  </a:cubicBezTo>
                  <a:cubicBezTo>
                    <a:pt x="611" y="352"/>
                    <a:pt x="608" y="345"/>
                    <a:pt x="605" y="338"/>
                  </a:cubicBezTo>
                  <a:cubicBezTo>
                    <a:pt x="602" y="331"/>
                    <a:pt x="599" y="323"/>
                    <a:pt x="596" y="316"/>
                  </a:cubicBezTo>
                  <a:cubicBezTo>
                    <a:pt x="594" y="313"/>
                    <a:pt x="594" y="311"/>
                    <a:pt x="595" y="309"/>
                  </a:cubicBezTo>
                  <a:cubicBezTo>
                    <a:pt x="596" y="307"/>
                    <a:pt x="599" y="305"/>
                    <a:pt x="602" y="302"/>
                  </a:cubicBezTo>
                  <a:cubicBezTo>
                    <a:pt x="604" y="301"/>
                    <a:pt x="606" y="299"/>
                    <a:pt x="607" y="297"/>
                  </a:cubicBezTo>
                  <a:cubicBezTo>
                    <a:pt x="608" y="297"/>
                    <a:pt x="608" y="296"/>
                    <a:pt x="608" y="295"/>
                  </a:cubicBezTo>
                  <a:cubicBezTo>
                    <a:pt x="609" y="295"/>
                    <a:pt x="609" y="294"/>
                    <a:pt x="609" y="293"/>
                  </a:cubicBezTo>
                  <a:cubicBezTo>
                    <a:pt x="610" y="293"/>
                    <a:pt x="610" y="293"/>
                    <a:pt x="610" y="293"/>
                  </a:cubicBezTo>
                  <a:cubicBezTo>
                    <a:pt x="610" y="292"/>
                    <a:pt x="610" y="293"/>
                    <a:pt x="610" y="292"/>
                  </a:cubicBezTo>
                  <a:cubicBezTo>
                    <a:pt x="610" y="290"/>
                    <a:pt x="610" y="290"/>
                    <a:pt x="610" y="290"/>
                  </a:cubicBezTo>
                  <a:cubicBezTo>
                    <a:pt x="612" y="284"/>
                    <a:pt x="610" y="279"/>
                    <a:pt x="609" y="275"/>
                  </a:cubicBezTo>
                  <a:cubicBezTo>
                    <a:pt x="607" y="267"/>
                    <a:pt x="604" y="260"/>
                    <a:pt x="603" y="252"/>
                  </a:cubicBezTo>
                  <a:cubicBezTo>
                    <a:pt x="600" y="241"/>
                    <a:pt x="600" y="241"/>
                    <a:pt x="600" y="241"/>
                  </a:cubicBezTo>
                  <a:cubicBezTo>
                    <a:pt x="597" y="229"/>
                    <a:pt x="597" y="229"/>
                    <a:pt x="597" y="229"/>
                  </a:cubicBezTo>
                  <a:cubicBezTo>
                    <a:pt x="595" y="221"/>
                    <a:pt x="592" y="213"/>
                    <a:pt x="590" y="205"/>
                  </a:cubicBezTo>
                  <a:cubicBezTo>
                    <a:pt x="589" y="201"/>
                    <a:pt x="589" y="198"/>
                    <a:pt x="588" y="194"/>
                  </a:cubicBezTo>
                  <a:cubicBezTo>
                    <a:pt x="585" y="182"/>
                    <a:pt x="585" y="182"/>
                    <a:pt x="585" y="182"/>
                  </a:cubicBezTo>
                  <a:cubicBezTo>
                    <a:pt x="583" y="175"/>
                    <a:pt x="583" y="175"/>
                    <a:pt x="583" y="175"/>
                  </a:cubicBezTo>
                  <a:cubicBezTo>
                    <a:pt x="583" y="173"/>
                    <a:pt x="582" y="172"/>
                    <a:pt x="581" y="170"/>
                  </a:cubicBezTo>
                  <a:cubicBezTo>
                    <a:pt x="577" y="158"/>
                    <a:pt x="577" y="158"/>
                    <a:pt x="577" y="158"/>
                  </a:cubicBezTo>
                  <a:cubicBezTo>
                    <a:pt x="577" y="156"/>
                    <a:pt x="576" y="154"/>
                    <a:pt x="575" y="152"/>
                  </a:cubicBezTo>
                  <a:cubicBezTo>
                    <a:pt x="573" y="146"/>
                    <a:pt x="573" y="146"/>
                    <a:pt x="573" y="146"/>
                  </a:cubicBezTo>
                  <a:cubicBezTo>
                    <a:pt x="567" y="134"/>
                    <a:pt x="567" y="134"/>
                    <a:pt x="567" y="134"/>
                  </a:cubicBezTo>
                  <a:cubicBezTo>
                    <a:pt x="566" y="130"/>
                    <a:pt x="563" y="127"/>
                    <a:pt x="561" y="123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36" y="84"/>
                    <a:pt x="510" y="61"/>
                    <a:pt x="480" y="44"/>
                  </a:cubicBezTo>
                  <a:cubicBezTo>
                    <a:pt x="451" y="27"/>
                    <a:pt x="418" y="16"/>
                    <a:pt x="386" y="9"/>
                  </a:cubicBezTo>
                  <a:cubicBezTo>
                    <a:pt x="369" y="6"/>
                    <a:pt x="353" y="4"/>
                    <a:pt x="336" y="2"/>
                  </a:cubicBezTo>
                  <a:cubicBezTo>
                    <a:pt x="328" y="1"/>
                    <a:pt x="320" y="1"/>
                    <a:pt x="311" y="1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20" y="0"/>
                    <a:pt x="154" y="22"/>
                    <a:pt x="103" y="61"/>
                  </a:cubicBezTo>
                  <a:cubicBezTo>
                    <a:pt x="52" y="100"/>
                    <a:pt x="17" y="156"/>
                    <a:pt x="5" y="214"/>
                  </a:cubicBezTo>
                  <a:cubicBezTo>
                    <a:pt x="4" y="222"/>
                    <a:pt x="3" y="229"/>
                    <a:pt x="2" y="236"/>
                  </a:cubicBezTo>
                  <a:cubicBezTo>
                    <a:pt x="1" y="244"/>
                    <a:pt x="0" y="251"/>
                    <a:pt x="0" y="258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6"/>
                    <a:pt x="0" y="277"/>
                    <a:pt x="1" y="279"/>
                  </a:cubicBezTo>
                  <a:cubicBezTo>
                    <a:pt x="1" y="283"/>
                    <a:pt x="1" y="286"/>
                    <a:pt x="1" y="290"/>
                  </a:cubicBezTo>
                  <a:cubicBezTo>
                    <a:pt x="1" y="293"/>
                    <a:pt x="2" y="297"/>
                    <a:pt x="2" y="300"/>
                  </a:cubicBezTo>
                  <a:cubicBezTo>
                    <a:pt x="4" y="314"/>
                    <a:pt x="7" y="327"/>
                    <a:pt x="10" y="340"/>
                  </a:cubicBezTo>
                  <a:cubicBezTo>
                    <a:pt x="12" y="347"/>
                    <a:pt x="13" y="353"/>
                    <a:pt x="15" y="359"/>
                  </a:cubicBezTo>
                  <a:cubicBezTo>
                    <a:pt x="18" y="366"/>
                    <a:pt x="20" y="372"/>
                    <a:pt x="22" y="378"/>
                  </a:cubicBezTo>
                  <a:cubicBezTo>
                    <a:pt x="24" y="381"/>
                    <a:pt x="25" y="384"/>
                    <a:pt x="26" y="387"/>
                  </a:cubicBezTo>
                  <a:cubicBezTo>
                    <a:pt x="28" y="391"/>
                    <a:pt x="29" y="394"/>
                    <a:pt x="31" y="397"/>
                  </a:cubicBezTo>
                  <a:cubicBezTo>
                    <a:pt x="32" y="400"/>
                    <a:pt x="33" y="402"/>
                    <a:pt x="34" y="404"/>
                  </a:cubicBezTo>
                  <a:cubicBezTo>
                    <a:pt x="36" y="407"/>
                    <a:pt x="38" y="409"/>
                    <a:pt x="39" y="412"/>
                  </a:cubicBezTo>
                  <a:cubicBezTo>
                    <a:pt x="42" y="417"/>
                    <a:pt x="45" y="423"/>
                    <a:pt x="49" y="428"/>
                  </a:cubicBezTo>
                  <a:cubicBezTo>
                    <a:pt x="52" y="433"/>
                    <a:pt x="55" y="437"/>
                    <a:pt x="59" y="442"/>
                  </a:cubicBezTo>
                  <a:cubicBezTo>
                    <a:pt x="61" y="445"/>
                    <a:pt x="61" y="445"/>
                    <a:pt x="61" y="445"/>
                  </a:cubicBezTo>
                  <a:cubicBezTo>
                    <a:pt x="62" y="446"/>
                    <a:pt x="62" y="446"/>
                    <a:pt x="62" y="446"/>
                  </a:cubicBezTo>
                  <a:cubicBezTo>
                    <a:pt x="63" y="447"/>
                    <a:pt x="63" y="447"/>
                    <a:pt x="63" y="447"/>
                  </a:cubicBezTo>
                  <a:cubicBezTo>
                    <a:pt x="64" y="449"/>
                    <a:pt x="64" y="449"/>
                    <a:pt x="64" y="449"/>
                  </a:cubicBezTo>
                  <a:cubicBezTo>
                    <a:pt x="66" y="451"/>
                    <a:pt x="67" y="454"/>
                    <a:pt x="69" y="456"/>
                  </a:cubicBezTo>
                  <a:cubicBezTo>
                    <a:pt x="72" y="459"/>
                    <a:pt x="72" y="459"/>
                    <a:pt x="72" y="459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8" y="466"/>
                    <a:pt x="78" y="466"/>
                    <a:pt x="78" y="466"/>
                  </a:cubicBezTo>
                  <a:cubicBezTo>
                    <a:pt x="81" y="469"/>
                    <a:pt x="81" y="469"/>
                    <a:pt x="81" y="469"/>
                  </a:cubicBezTo>
                  <a:cubicBezTo>
                    <a:pt x="86" y="474"/>
                    <a:pt x="90" y="477"/>
                    <a:pt x="93" y="480"/>
                  </a:cubicBezTo>
                  <a:cubicBezTo>
                    <a:pt x="95" y="481"/>
                    <a:pt x="96" y="483"/>
                    <a:pt x="97" y="484"/>
                  </a:cubicBezTo>
                  <a:cubicBezTo>
                    <a:pt x="98" y="484"/>
                    <a:pt x="98" y="484"/>
                    <a:pt x="98" y="484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5"/>
                    <a:pt x="99" y="486"/>
                    <a:pt x="99" y="486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9"/>
                    <a:pt x="100" y="489"/>
                    <a:pt x="100" y="489"/>
                  </a:cubicBezTo>
                  <a:cubicBezTo>
                    <a:pt x="100" y="490"/>
                    <a:pt x="100" y="490"/>
                    <a:pt x="100" y="490"/>
                  </a:cubicBezTo>
                  <a:cubicBezTo>
                    <a:pt x="101" y="490"/>
                    <a:pt x="101" y="491"/>
                    <a:pt x="101" y="492"/>
                  </a:cubicBezTo>
                  <a:cubicBezTo>
                    <a:pt x="101" y="494"/>
                    <a:pt x="102" y="495"/>
                    <a:pt x="102" y="497"/>
                  </a:cubicBezTo>
                  <a:cubicBezTo>
                    <a:pt x="102" y="501"/>
                    <a:pt x="102" y="505"/>
                    <a:pt x="102" y="510"/>
                  </a:cubicBezTo>
                  <a:cubicBezTo>
                    <a:pt x="101" y="519"/>
                    <a:pt x="101" y="528"/>
                    <a:pt x="101" y="537"/>
                  </a:cubicBezTo>
                  <a:cubicBezTo>
                    <a:pt x="101" y="539"/>
                    <a:pt x="101" y="541"/>
                    <a:pt x="101" y="543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0" y="549"/>
                    <a:pt x="100" y="549"/>
                    <a:pt x="100" y="549"/>
                  </a:cubicBezTo>
                  <a:cubicBezTo>
                    <a:pt x="100" y="553"/>
                    <a:pt x="99" y="557"/>
                    <a:pt x="99" y="561"/>
                  </a:cubicBezTo>
                  <a:cubicBezTo>
                    <a:pt x="98" y="569"/>
                    <a:pt x="98" y="576"/>
                    <a:pt x="96" y="583"/>
                  </a:cubicBezTo>
                  <a:cubicBezTo>
                    <a:pt x="95" y="590"/>
                    <a:pt x="94" y="597"/>
                    <a:pt x="93" y="603"/>
                  </a:cubicBezTo>
                  <a:cubicBezTo>
                    <a:pt x="92" y="605"/>
                    <a:pt x="92" y="605"/>
                    <a:pt x="92" y="605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7"/>
                    <a:pt x="92" y="607"/>
                    <a:pt x="92" y="607"/>
                  </a:cubicBezTo>
                  <a:cubicBezTo>
                    <a:pt x="92" y="609"/>
                    <a:pt x="91" y="610"/>
                    <a:pt x="91" y="611"/>
                  </a:cubicBezTo>
                  <a:cubicBezTo>
                    <a:pt x="90" y="614"/>
                    <a:pt x="90" y="617"/>
                    <a:pt x="89" y="620"/>
                  </a:cubicBezTo>
                  <a:cubicBezTo>
                    <a:pt x="88" y="626"/>
                    <a:pt x="86" y="631"/>
                    <a:pt x="85" y="636"/>
                  </a:cubicBezTo>
                  <a:cubicBezTo>
                    <a:pt x="84" y="640"/>
                    <a:pt x="81" y="643"/>
                    <a:pt x="77" y="644"/>
                  </a:cubicBezTo>
                  <a:cubicBezTo>
                    <a:pt x="65" y="649"/>
                    <a:pt x="56" y="661"/>
                    <a:pt x="57" y="675"/>
                  </a:cubicBezTo>
                  <a:cubicBezTo>
                    <a:pt x="58" y="690"/>
                    <a:pt x="71" y="703"/>
                    <a:pt x="87" y="703"/>
                  </a:cubicBezTo>
                  <a:cubicBezTo>
                    <a:pt x="104" y="704"/>
                    <a:pt x="118" y="690"/>
                    <a:pt x="118" y="673"/>
                  </a:cubicBezTo>
                  <a:cubicBezTo>
                    <a:pt x="118" y="667"/>
                    <a:pt x="116" y="661"/>
                    <a:pt x="113" y="656"/>
                  </a:cubicBezTo>
                  <a:cubicBezTo>
                    <a:pt x="111" y="653"/>
                    <a:pt x="111" y="649"/>
                    <a:pt x="112" y="646"/>
                  </a:cubicBezTo>
                  <a:cubicBezTo>
                    <a:pt x="113" y="640"/>
                    <a:pt x="115" y="634"/>
                    <a:pt x="117" y="626"/>
                  </a:cubicBezTo>
                  <a:cubicBezTo>
                    <a:pt x="117" y="623"/>
                    <a:pt x="118" y="620"/>
                    <a:pt x="119" y="617"/>
                  </a:cubicBezTo>
                  <a:cubicBezTo>
                    <a:pt x="119" y="616"/>
                    <a:pt x="119" y="614"/>
                    <a:pt x="120" y="613"/>
                  </a:cubicBezTo>
                  <a:cubicBezTo>
                    <a:pt x="120" y="612"/>
                    <a:pt x="120" y="612"/>
                    <a:pt x="120" y="612"/>
                  </a:cubicBezTo>
                  <a:cubicBezTo>
                    <a:pt x="120" y="610"/>
                    <a:pt x="120" y="610"/>
                    <a:pt x="120" y="610"/>
                  </a:cubicBezTo>
                  <a:cubicBezTo>
                    <a:pt x="121" y="608"/>
                    <a:pt x="121" y="608"/>
                    <a:pt x="121" y="608"/>
                  </a:cubicBezTo>
                  <a:cubicBezTo>
                    <a:pt x="122" y="601"/>
                    <a:pt x="123" y="595"/>
                    <a:pt x="124" y="587"/>
                  </a:cubicBezTo>
                  <a:cubicBezTo>
                    <a:pt x="125" y="580"/>
                    <a:pt x="126" y="572"/>
                    <a:pt x="126" y="564"/>
                  </a:cubicBezTo>
                  <a:cubicBezTo>
                    <a:pt x="127" y="560"/>
                    <a:pt x="127" y="556"/>
                    <a:pt x="128" y="551"/>
                  </a:cubicBezTo>
                  <a:cubicBezTo>
                    <a:pt x="128" y="550"/>
                    <a:pt x="128" y="549"/>
                    <a:pt x="128" y="548"/>
                  </a:cubicBezTo>
                  <a:cubicBezTo>
                    <a:pt x="128" y="545"/>
                    <a:pt x="128" y="545"/>
                    <a:pt x="128" y="545"/>
                  </a:cubicBezTo>
                  <a:cubicBezTo>
                    <a:pt x="128" y="543"/>
                    <a:pt x="128" y="540"/>
                    <a:pt x="128" y="538"/>
                  </a:cubicBezTo>
                  <a:cubicBezTo>
                    <a:pt x="128" y="529"/>
                    <a:pt x="128" y="520"/>
                    <a:pt x="129" y="511"/>
                  </a:cubicBezTo>
                  <a:cubicBezTo>
                    <a:pt x="129" y="506"/>
                    <a:pt x="129" y="501"/>
                    <a:pt x="128" y="495"/>
                  </a:cubicBezTo>
                  <a:cubicBezTo>
                    <a:pt x="128" y="492"/>
                    <a:pt x="128" y="489"/>
                    <a:pt x="127" y="486"/>
                  </a:cubicBezTo>
                  <a:cubicBezTo>
                    <a:pt x="127" y="484"/>
                    <a:pt x="126" y="483"/>
                    <a:pt x="126" y="481"/>
                  </a:cubicBezTo>
                  <a:cubicBezTo>
                    <a:pt x="125" y="478"/>
                    <a:pt x="125" y="478"/>
                    <a:pt x="125" y="478"/>
                  </a:cubicBezTo>
                  <a:cubicBezTo>
                    <a:pt x="124" y="477"/>
                    <a:pt x="124" y="477"/>
                    <a:pt x="124" y="477"/>
                  </a:cubicBezTo>
                  <a:cubicBezTo>
                    <a:pt x="124" y="477"/>
                    <a:pt x="124" y="477"/>
                    <a:pt x="124" y="477"/>
                  </a:cubicBezTo>
                  <a:cubicBezTo>
                    <a:pt x="124" y="477"/>
                    <a:pt x="123" y="475"/>
                    <a:pt x="123" y="475"/>
                  </a:cubicBezTo>
                  <a:cubicBezTo>
                    <a:pt x="122" y="474"/>
                    <a:pt x="122" y="474"/>
                    <a:pt x="122" y="474"/>
                  </a:cubicBezTo>
                  <a:cubicBezTo>
                    <a:pt x="122" y="473"/>
                    <a:pt x="122" y="473"/>
                    <a:pt x="121" y="472"/>
                  </a:cubicBezTo>
                  <a:cubicBezTo>
                    <a:pt x="119" y="469"/>
                    <a:pt x="119" y="469"/>
                    <a:pt x="119" y="469"/>
                  </a:cubicBezTo>
                  <a:cubicBezTo>
                    <a:pt x="118" y="468"/>
                    <a:pt x="118" y="468"/>
                    <a:pt x="118" y="468"/>
                  </a:cubicBezTo>
                  <a:cubicBezTo>
                    <a:pt x="118" y="467"/>
                    <a:pt x="118" y="467"/>
                    <a:pt x="118" y="467"/>
                  </a:cubicBezTo>
                  <a:cubicBezTo>
                    <a:pt x="115" y="464"/>
                    <a:pt x="113" y="462"/>
                    <a:pt x="111" y="460"/>
                  </a:cubicBezTo>
                  <a:cubicBezTo>
                    <a:pt x="106" y="456"/>
                    <a:pt x="102" y="453"/>
                    <a:pt x="99" y="450"/>
                  </a:cubicBezTo>
                  <a:cubicBezTo>
                    <a:pt x="96" y="447"/>
                    <a:pt x="96" y="447"/>
                    <a:pt x="96" y="447"/>
                  </a:cubicBezTo>
                  <a:cubicBezTo>
                    <a:pt x="94" y="445"/>
                    <a:pt x="94" y="445"/>
                    <a:pt x="94" y="445"/>
                  </a:cubicBezTo>
                  <a:cubicBezTo>
                    <a:pt x="92" y="442"/>
                    <a:pt x="92" y="442"/>
                    <a:pt x="92" y="442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88" y="438"/>
                    <a:pt x="86" y="435"/>
                    <a:pt x="84" y="433"/>
                  </a:cubicBezTo>
                  <a:cubicBezTo>
                    <a:pt x="83" y="432"/>
                    <a:pt x="83" y="432"/>
                    <a:pt x="83" y="432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2" y="430"/>
                    <a:pt x="82" y="430"/>
                    <a:pt x="82" y="430"/>
                  </a:cubicBezTo>
                  <a:cubicBezTo>
                    <a:pt x="79" y="427"/>
                    <a:pt x="79" y="427"/>
                    <a:pt x="79" y="427"/>
                  </a:cubicBezTo>
                  <a:cubicBezTo>
                    <a:pt x="76" y="422"/>
                    <a:pt x="73" y="418"/>
                    <a:pt x="69" y="413"/>
                  </a:cubicBezTo>
                  <a:cubicBezTo>
                    <a:pt x="66" y="408"/>
                    <a:pt x="63" y="402"/>
                    <a:pt x="59" y="397"/>
                  </a:cubicBezTo>
                  <a:cubicBezTo>
                    <a:pt x="58" y="395"/>
                    <a:pt x="57" y="394"/>
                    <a:pt x="56" y="392"/>
                  </a:cubicBezTo>
                  <a:cubicBezTo>
                    <a:pt x="55" y="390"/>
                    <a:pt x="54" y="387"/>
                    <a:pt x="52" y="384"/>
                  </a:cubicBezTo>
                  <a:cubicBezTo>
                    <a:pt x="51" y="382"/>
                    <a:pt x="49" y="379"/>
                    <a:pt x="48" y="376"/>
                  </a:cubicBezTo>
                  <a:cubicBezTo>
                    <a:pt x="47" y="374"/>
                    <a:pt x="46" y="371"/>
                    <a:pt x="45" y="368"/>
                  </a:cubicBezTo>
                  <a:cubicBezTo>
                    <a:pt x="43" y="363"/>
                    <a:pt x="41" y="357"/>
                    <a:pt x="39" y="352"/>
                  </a:cubicBezTo>
                  <a:cubicBezTo>
                    <a:pt x="37" y="346"/>
                    <a:pt x="35" y="340"/>
                    <a:pt x="33" y="334"/>
                  </a:cubicBezTo>
                  <a:cubicBezTo>
                    <a:pt x="30" y="322"/>
                    <a:pt x="27" y="310"/>
                    <a:pt x="26" y="297"/>
                  </a:cubicBezTo>
                  <a:cubicBezTo>
                    <a:pt x="25" y="294"/>
                    <a:pt x="25" y="291"/>
                    <a:pt x="25" y="288"/>
                  </a:cubicBezTo>
                  <a:cubicBezTo>
                    <a:pt x="24" y="284"/>
                    <a:pt x="24" y="281"/>
                    <a:pt x="24" y="278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3" y="251"/>
                    <a:pt x="24" y="245"/>
                    <a:pt x="24" y="239"/>
                  </a:cubicBezTo>
                  <a:cubicBezTo>
                    <a:pt x="25" y="232"/>
                    <a:pt x="26" y="225"/>
                    <a:pt x="27" y="219"/>
                  </a:cubicBezTo>
                  <a:cubicBezTo>
                    <a:pt x="37" y="165"/>
                    <a:pt x="68" y="113"/>
                    <a:pt x="115" y="77"/>
                  </a:cubicBezTo>
                  <a:cubicBezTo>
                    <a:pt x="162" y="40"/>
                    <a:pt x="224" y="18"/>
                    <a:pt x="287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311" y="18"/>
                    <a:pt x="311" y="18"/>
                    <a:pt x="311" y="18"/>
                  </a:cubicBezTo>
                  <a:cubicBezTo>
                    <a:pt x="319" y="18"/>
                    <a:pt x="327" y="18"/>
                    <a:pt x="335" y="19"/>
                  </a:cubicBezTo>
                  <a:cubicBezTo>
                    <a:pt x="351" y="20"/>
                    <a:pt x="367" y="22"/>
                    <a:pt x="383" y="25"/>
                  </a:cubicBezTo>
                  <a:cubicBezTo>
                    <a:pt x="414" y="31"/>
                    <a:pt x="445" y="41"/>
                    <a:pt x="473" y="56"/>
                  </a:cubicBezTo>
                  <a:cubicBezTo>
                    <a:pt x="501" y="72"/>
                    <a:pt x="526" y="93"/>
                    <a:pt x="544" y="120"/>
                  </a:cubicBezTo>
                  <a:cubicBezTo>
                    <a:pt x="550" y="130"/>
                    <a:pt x="550" y="130"/>
                    <a:pt x="550" y="130"/>
                  </a:cubicBezTo>
                  <a:cubicBezTo>
                    <a:pt x="552" y="133"/>
                    <a:pt x="554" y="137"/>
                    <a:pt x="556" y="140"/>
                  </a:cubicBezTo>
                  <a:cubicBezTo>
                    <a:pt x="561" y="151"/>
                    <a:pt x="561" y="151"/>
                    <a:pt x="561" y="151"/>
                  </a:cubicBezTo>
                  <a:cubicBezTo>
                    <a:pt x="563" y="156"/>
                    <a:pt x="563" y="156"/>
                    <a:pt x="563" y="156"/>
                  </a:cubicBezTo>
                  <a:cubicBezTo>
                    <a:pt x="564" y="158"/>
                    <a:pt x="565" y="160"/>
                    <a:pt x="565" y="162"/>
                  </a:cubicBezTo>
                  <a:cubicBezTo>
                    <a:pt x="569" y="173"/>
                    <a:pt x="569" y="173"/>
                    <a:pt x="569" y="173"/>
                  </a:cubicBezTo>
                  <a:cubicBezTo>
                    <a:pt x="570" y="175"/>
                    <a:pt x="571" y="177"/>
                    <a:pt x="571" y="179"/>
                  </a:cubicBezTo>
                  <a:cubicBezTo>
                    <a:pt x="573" y="185"/>
                    <a:pt x="573" y="185"/>
                    <a:pt x="573" y="185"/>
                  </a:cubicBezTo>
                  <a:cubicBezTo>
                    <a:pt x="576" y="196"/>
                    <a:pt x="576" y="196"/>
                    <a:pt x="576" y="196"/>
                  </a:cubicBezTo>
                  <a:cubicBezTo>
                    <a:pt x="577" y="200"/>
                    <a:pt x="578" y="205"/>
                    <a:pt x="579" y="208"/>
                  </a:cubicBezTo>
                  <a:cubicBezTo>
                    <a:pt x="581" y="216"/>
                    <a:pt x="583" y="224"/>
                    <a:pt x="585" y="232"/>
                  </a:cubicBezTo>
                  <a:cubicBezTo>
                    <a:pt x="589" y="243"/>
                    <a:pt x="589" y="243"/>
                    <a:pt x="589" y="243"/>
                  </a:cubicBezTo>
                  <a:cubicBezTo>
                    <a:pt x="592" y="255"/>
                    <a:pt x="592" y="255"/>
                    <a:pt x="592" y="255"/>
                  </a:cubicBezTo>
                  <a:cubicBezTo>
                    <a:pt x="594" y="263"/>
                    <a:pt x="596" y="271"/>
                    <a:pt x="598" y="279"/>
                  </a:cubicBezTo>
                  <a:cubicBezTo>
                    <a:pt x="600" y="282"/>
                    <a:pt x="600" y="285"/>
                    <a:pt x="600" y="288"/>
                  </a:cubicBezTo>
                  <a:cubicBezTo>
                    <a:pt x="600" y="289"/>
                    <a:pt x="600" y="289"/>
                    <a:pt x="600" y="289"/>
                  </a:cubicBezTo>
                  <a:cubicBezTo>
                    <a:pt x="600" y="289"/>
                    <a:pt x="600" y="289"/>
                    <a:pt x="600" y="289"/>
                  </a:cubicBezTo>
                  <a:cubicBezTo>
                    <a:pt x="599" y="290"/>
                    <a:pt x="599" y="290"/>
                    <a:pt x="599" y="290"/>
                  </a:cubicBezTo>
                  <a:cubicBezTo>
                    <a:pt x="599" y="290"/>
                    <a:pt x="599" y="290"/>
                    <a:pt x="599" y="290"/>
                  </a:cubicBezTo>
                  <a:cubicBezTo>
                    <a:pt x="599" y="290"/>
                    <a:pt x="599" y="291"/>
                    <a:pt x="599" y="291"/>
                  </a:cubicBezTo>
                  <a:cubicBezTo>
                    <a:pt x="598" y="292"/>
                    <a:pt x="597" y="293"/>
                    <a:pt x="595" y="294"/>
                  </a:cubicBezTo>
                  <a:cubicBezTo>
                    <a:pt x="592" y="297"/>
                    <a:pt x="589" y="299"/>
                    <a:pt x="586" y="304"/>
                  </a:cubicBezTo>
                  <a:cubicBezTo>
                    <a:pt x="585" y="306"/>
                    <a:pt x="585" y="307"/>
                    <a:pt x="584" y="309"/>
                  </a:cubicBezTo>
                  <a:cubicBezTo>
                    <a:pt x="584" y="309"/>
                    <a:pt x="584" y="310"/>
                    <a:pt x="584" y="311"/>
                  </a:cubicBezTo>
                  <a:cubicBezTo>
                    <a:pt x="584" y="311"/>
                    <a:pt x="584" y="312"/>
                    <a:pt x="584" y="312"/>
                  </a:cubicBezTo>
                  <a:cubicBezTo>
                    <a:pt x="584" y="313"/>
                    <a:pt x="584" y="313"/>
                    <a:pt x="584" y="313"/>
                  </a:cubicBezTo>
                  <a:cubicBezTo>
                    <a:pt x="584" y="314"/>
                    <a:pt x="585" y="316"/>
                    <a:pt x="585" y="317"/>
                  </a:cubicBezTo>
                  <a:cubicBezTo>
                    <a:pt x="586" y="318"/>
                    <a:pt x="586" y="319"/>
                    <a:pt x="586" y="320"/>
                  </a:cubicBezTo>
                  <a:cubicBezTo>
                    <a:pt x="590" y="327"/>
                    <a:pt x="593" y="335"/>
                    <a:pt x="596" y="342"/>
                  </a:cubicBezTo>
                  <a:cubicBezTo>
                    <a:pt x="599" y="349"/>
                    <a:pt x="603" y="356"/>
                    <a:pt x="606" y="363"/>
                  </a:cubicBezTo>
                  <a:cubicBezTo>
                    <a:pt x="610" y="371"/>
                    <a:pt x="613" y="379"/>
                    <a:pt x="617" y="388"/>
                  </a:cubicBezTo>
                  <a:cubicBezTo>
                    <a:pt x="618" y="390"/>
                    <a:pt x="619" y="392"/>
                    <a:pt x="620" y="395"/>
                  </a:cubicBezTo>
                  <a:cubicBezTo>
                    <a:pt x="622" y="398"/>
                    <a:pt x="623" y="402"/>
                    <a:pt x="625" y="406"/>
                  </a:cubicBezTo>
                  <a:cubicBezTo>
                    <a:pt x="627" y="409"/>
                    <a:pt x="629" y="412"/>
                    <a:pt x="631" y="416"/>
                  </a:cubicBezTo>
                  <a:cubicBezTo>
                    <a:pt x="632" y="419"/>
                    <a:pt x="634" y="422"/>
                    <a:pt x="634" y="424"/>
                  </a:cubicBezTo>
                  <a:cubicBezTo>
                    <a:pt x="633" y="424"/>
                    <a:pt x="633" y="425"/>
                    <a:pt x="633" y="425"/>
                  </a:cubicBezTo>
                  <a:cubicBezTo>
                    <a:pt x="633" y="426"/>
                    <a:pt x="633" y="426"/>
                    <a:pt x="633" y="426"/>
                  </a:cubicBezTo>
                  <a:cubicBezTo>
                    <a:pt x="633" y="426"/>
                    <a:pt x="633" y="427"/>
                    <a:pt x="632" y="427"/>
                  </a:cubicBezTo>
                  <a:cubicBezTo>
                    <a:pt x="631" y="429"/>
                    <a:pt x="630" y="430"/>
                    <a:pt x="629" y="432"/>
                  </a:cubicBezTo>
                  <a:cubicBezTo>
                    <a:pt x="628" y="433"/>
                    <a:pt x="627" y="435"/>
                    <a:pt x="626" y="436"/>
                  </a:cubicBezTo>
                  <a:cubicBezTo>
                    <a:pt x="625" y="437"/>
                    <a:pt x="624" y="438"/>
                    <a:pt x="622" y="440"/>
                  </a:cubicBezTo>
                  <a:cubicBezTo>
                    <a:pt x="621" y="441"/>
                    <a:pt x="620" y="441"/>
                    <a:pt x="618" y="442"/>
                  </a:cubicBezTo>
                  <a:cubicBezTo>
                    <a:pt x="618" y="442"/>
                    <a:pt x="618" y="442"/>
                    <a:pt x="618" y="442"/>
                  </a:cubicBezTo>
                  <a:cubicBezTo>
                    <a:pt x="617" y="443"/>
                    <a:pt x="617" y="443"/>
                    <a:pt x="617" y="443"/>
                  </a:cubicBezTo>
                  <a:cubicBezTo>
                    <a:pt x="616" y="443"/>
                    <a:pt x="616" y="443"/>
                    <a:pt x="616" y="443"/>
                  </a:cubicBezTo>
                  <a:cubicBezTo>
                    <a:pt x="615" y="444"/>
                    <a:pt x="615" y="444"/>
                    <a:pt x="614" y="444"/>
                  </a:cubicBezTo>
                  <a:cubicBezTo>
                    <a:pt x="611" y="445"/>
                    <a:pt x="607" y="445"/>
                    <a:pt x="604" y="445"/>
                  </a:cubicBezTo>
                  <a:cubicBezTo>
                    <a:pt x="602" y="445"/>
                    <a:pt x="601" y="445"/>
                    <a:pt x="599" y="445"/>
                  </a:cubicBezTo>
                  <a:cubicBezTo>
                    <a:pt x="598" y="445"/>
                    <a:pt x="598" y="445"/>
                    <a:pt x="598" y="445"/>
                  </a:cubicBezTo>
                  <a:cubicBezTo>
                    <a:pt x="598" y="445"/>
                    <a:pt x="596" y="445"/>
                    <a:pt x="596" y="445"/>
                  </a:cubicBezTo>
                  <a:cubicBezTo>
                    <a:pt x="596" y="445"/>
                    <a:pt x="596" y="445"/>
                    <a:pt x="596" y="445"/>
                  </a:cubicBezTo>
                  <a:cubicBezTo>
                    <a:pt x="595" y="445"/>
                    <a:pt x="595" y="445"/>
                    <a:pt x="595" y="445"/>
                  </a:cubicBezTo>
                  <a:cubicBezTo>
                    <a:pt x="595" y="445"/>
                    <a:pt x="594" y="445"/>
                    <a:pt x="594" y="445"/>
                  </a:cubicBezTo>
                  <a:cubicBezTo>
                    <a:pt x="593" y="445"/>
                    <a:pt x="592" y="446"/>
                    <a:pt x="591" y="446"/>
                  </a:cubicBezTo>
                  <a:cubicBezTo>
                    <a:pt x="590" y="447"/>
                    <a:pt x="589" y="448"/>
                    <a:pt x="588" y="449"/>
                  </a:cubicBezTo>
                  <a:cubicBezTo>
                    <a:pt x="587" y="450"/>
                    <a:pt x="587" y="451"/>
                    <a:pt x="587" y="451"/>
                  </a:cubicBezTo>
                  <a:cubicBezTo>
                    <a:pt x="586" y="453"/>
                    <a:pt x="586" y="453"/>
                    <a:pt x="586" y="453"/>
                  </a:cubicBezTo>
                  <a:cubicBezTo>
                    <a:pt x="586" y="454"/>
                    <a:pt x="585" y="456"/>
                    <a:pt x="585" y="458"/>
                  </a:cubicBezTo>
                  <a:cubicBezTo>
                    <a:pt x="583" y="466"/>
                    <a:pt x="582" y="474"/>
                    <a:pt x="583" y="482"/>
                  </a:cubicBezTo>
                  <a:cubicBezTo>
                    <a:pt x="584" y="485"/>
                    <a:pt x="585" y="489"/>
                    <a:pt x="587" y="493"/>
                  </a:cubicBezTo>
                  <a:cubicBezTo>
                    <a:pt x="588" y="495"/>
                    <a:pt x="588" y="495"/>
                    <a:pt x="588" y="495"/>
                  </a:cubicBezTo>
                  <a:cubicBezTo>
                    <a:pt x="587" y="495"/>
                    <a:pt x="588" y="497"/>
                    <a:pt x="588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88" y="497"/>
                    <a:pt x="588" y="497"/>
                    <a:pt x="588" y="498"/>
                  </a:cubicBezTo>
                  <a:cubicBezTo>
                    <a:pt x="588" y="498"/>
                    <a:pt x="587" y="498"/>
                    <a:pt x="587" y="498"/>
                  </a:cubicBezTo>
                  <a:cubicBezTo>
                    <a:pt x="587" y="498"/>
                    <a:pt x="587" y="498"/>
                    <a:pt x="587" y="499"/>
                  </a:cubicBezTo>
                  <a:cubicBezTo>
                    <a:pt x="584" y="501"/>
                    <a:pt x="582" y="504"/>
                    <a:pt x="579" y="506"/>
                  </a:cubicBezTo>
                  <a:cubicBezTo>
                    <a:pt x="577" y="508"/>
                    <a:pt x="577" y="508"/>
                    <a:pt x="577" y="508"/>
                  </a:cubicBezTo>
                  <a:cubicBezTo>
                    <a:pt x="576" y="509"/>
                    <a:pt x="577" y="509"/>
                    <a:pt x="576" y="509"/>
                  </a:cubicBezTo>
                  <a:cubicBezTo>
                    <a:pt x="576" y="509"/>
                    <a:pt x="576" y="509"/>
                    <a:pt x="576" y="509"/>
                  </a:cubicBezTo>
                  <a:cubicBezTo>
                    <a:pt x="576" y="510"/>
                    <a:pt x="576" y="510"/>
                    <a:pt x="576" y="510"/>
                  </a:cubicBezTo>
                  <a:cubicBezTo>
                    <a:pt x="575" y="510"/>
                    <a:pt x="575" y="511"/>
                    <a:pt x="575" y="511"/>
                  </a:cubicBezTo>
                  <a:cubicBezTo>
                    <a:pt x="575" y="512"/>
                    <a:pt x="574" y="513"/>
                    <a:pt x="574" y="513"/>
                  </a:cubicBezTo>
                  <a:cubicBezTo>
                    <a:pt x="574" y="514"/>
                    <a:pt x="574" y="515"/>
                    <a:pt x="574" y="515"/>
                  </a:cubicBezTo>
                  <a:cubicBezTo>
                    <a:pt x="574" y="517"/>
                    <a:pt x="575" y="518"/>
                    <a:pt x="575" y="519"/>
                  </a:cubicBezTo>
                  <a:cubicBezTo>
                    <a:pt x="577" y="522"/>
                    <a:pt x="578" y="525"/>
                    <a:pt x="580" y="528"/>
                  </a:cubicBezTo>
                  <a:cubicBezTo>
                    <a:pt x="581" y="531"/>
                    <a:pt x="581" y="535"/>
                    <a:pt x="581" y="537"/>
                  </a:cubicBezTo>
                  <a:cubicBezTo>
                    <a:pt x="581" y="537"/>
                    <a:pt x="581" y="537"/>
                    <a:pt x="581" y="538"/>
                  </a:cubicBezTo>
                  <a:cubicBezTo>
                    <a:pt x="581" y="538"/>
                    <a:pt x="581" y="538"/>
                    <a:pt x="581" y="538"/>
                  </a:cubicBezTo>
                  <a:cubicBezTo>
                    <a:pt x="580" y="538"/>
                    <a:pt x="580" y="539"/>
                    <a:pt x="580" y="539"/>
                  </a:cubicBezTo>
                  <a:cubicBezTo>
                    <a:pt x="579" y="539"/>
                    <a:pt x="579" y="539"/>
                    <a:pt x="579" y="539"/>
                  </a:cubicBezTo>
                  <a:cubicBezTo>
                    <a:pt x="579" y="539"/>
                    <a:pt x="579" y="539"/>
                    <a:pt x="578" y="539"/>
                  </a:cubicBezTo>
                  <a:cubicBezTo>
                    <a:pt x="578" y="539"/>
                    <a:pt x="577" y="539"/>
                    <a:pt x="577" y="539"/>
                  </a:cubicBezTo>
                  <a:cubicBezTo>
                    <a:pt x="576" y="539"/>
                    <a:pt x="576" y="539"/>
                    <a:pt x="576" y="539"/>
                  </a:cubicBezTo>
                  <a:cubicBezTo>
                    <a:pt x="573" y="539"/>
                    <a:pt x="570" y="541"/>
                    <a:pt x="569" y="543"/>
                  </a:cubicBezTo>
                  <a:cubicBezTo>
                    <a:pt x="569" y="544"/>
                    <a:pt x="569" y="544"/>
                    <a:pt x="568" y="544"/>
                  </a:cubicBezTo>
                  <a:cubicBezTo>
                    <a:pt x="568" y="545"/>
                    <a:pt x="568" y="545"/>
                    <a:pt x="568" y="545"/>
                  </a:cubicBezTo>
                  <a:cubicBezTo>
                    <a:pt x="567" y="546"/>
                    <a:pt x="567" y="547"/>
                    <a:pt x="566" y="548"/>
                  </a:cubicBezTo>
                  <a:cubicBezTo>
                    <a:pt x="565" y="551"/>
                    <a:pt x="564" y="554"/>
                    <a:pt x="563" y="558"/>
                  </a:cubicBezTo>
                  <a:cubicBezTo>
                    <a:pt x="562" y="562"/>
                    <a:pt x="561" y="566"/>
                    <a:pt x="562" y="570"/>
                  </a:cubicBezTo>
                  <a:cubicBezTo>
                    <a:pt x="562" y="571"/>
                    <a:pt x="562" y="571"/>
                    <a:pt x="562" y="571"/>
                  </a:cubicBezTo>
                  <a:cubicBezTo>
                    <a:pt x="563" y="571"/>
                    <a:pt x="562" y="571"/>
                    <a:pt x="563" y="572"/>
                  </a:cubicBezTo>
                  <a:cubicBezTo>
                    <a:pt x="563" y="573"/>
                    <a:pt x="563" y="573"/>
                    <a:pt x="563" y="573"/>
                  </a:cubicBezTo>
                  <a:cubicBezTo>
                    <a:pt x="563" y="573"/>
                    <a:pt x="564" y="574"/>
                    <a:pt x="564" y="575"/>
                  </a:cubicBezTo>
                  <a:cubicBezTo>
                    <a:pt x="565" y="577"/>
                    <a:pt x="567" y="578"/>
                    <a:pt x="568" y="579"/>
                  </a:cubicBezTo>
                  <a:cubicBezTo>
                    <a:pt x="570" y="582"/>
                    <a:pt x="572" y="585"/>
                    <a:pt x="574" y="587"/>
                  </a:cubicBezTo>
                  <a:cubicBezTo>
                    <a:pt x="575" y="590"/>
                    <a:pt x="577" y="593"/>
                    <a:pt x="578" y="595"/>
                  </a:cubicBezTo>
                  <a:cubicBezTo>
                    <a:pt x="579" y="598"/>
                    <a:pt x="580" y="601"/>
                    <a:pt x="580" y="604"/>
                  </a:cubicBezTo>
                  <a:cubicBezTo>
                    <a:pt x="581" y="610"/>
                    <a:pt x="578" y="616"/>
                    <a:pt x="575" y="620"/>
                  </a:cubicBezTo>
                  <a:cubicBezTo>
                    <a:pt x="571" y="625"/>
                    <a:pt x="566" y="628"/>
                    <a:pt x="560" y="629"/>
                  </a:cubicBezTo>
                  <a:cubicBezTo>
                    <a:pt x="559" y="629"/>
                    <a:pt x="557" y="630"/>
                    <a:pt x="556" y="630"/>
                  </a:cubicBezTo>
                  <a:cubicBezTo>
                    <a:pt x="554" y="630"/>
                    <a:pt x="553" y="630"/>
                    <a:pt x="551" y="630"/>
                  </a:cubicBezTo>
                  <a:cubicBezTo>
                    <a:pt x="548" y="630"/>
                    <a:pt x="545" y="630"/>
                    <a:pt x="542" y="630"/>
                  </a:cubicBezTo>
                  <a:cubicBezTo>
                    <a:pt x="530" y="629"/>
                    <a:pt x="518" y="629"/>
                    <a:pt x="506" y="629"/>
                  </a:cubicBezTo>
                  <a:cubicBezTo>
                    <a:pt x="494" y="628"/>
                    <a:pt x="482" y="628"/>
                    <a:pt x="471" y="628"/>
                  </a:cubicBezTo>
                  <a:cubicBezTo>
                    <a:pt x="465" y="628"/>
                    <a:pt x="460" y="628"/>
                    <a:pt x="454" y="629"/>
                  </a:cubicBezTo>
                  <a:cubicBezTo>
                    <a:pt x="449" y="629"/>
                    <a:pt x="443" y="630"/>
                    <a:pt x="438" y="633"/>
                  </a:cubicBezTo>
                  <a:cubicBezTo>
                    <a:pt x="437" y="634"/>
                    <a:pt x="437" y="634"/>
                    <a:pt x="437" y="634"/>
                  </a:cubicBezTo>
                  <a:cubicBezTo>
                    <a:pt x="437" y="634"/>
                    <a:pt x="436" y="634"/>
                    <a:pt x="436" y="634"/>
                  </a:cubicBezTo>
                  <a:cubicBezTo>
                    <a:pt x="436" y="635"/>
                    <a:pt x="436" y="635"/>
                    <a:pt x="436" y="635"/>
                  </a:cubicBezTo>
                  <a:cubicBezTo>
                    <a:pt x="435" y="636"/>
                    <a:pt x="435" y="636"/>
                    <a:pt x="435" y="636"/>
                  </a:cubicBezTo>
                  <a:cubicBezTo>
                    <a:pt x="434" y="637"/>
                    <a:pt x="433" y="639"/>
                    <a:pt x="433" y="640"/>
                  </a:cubicBezTo>
                  <a:cubicBezTo>
                    <a:pt x="431" y="642"/>
                    <a:pt x="430" y="645"/>
                    <a:pt x="429" y="647"/>
                  </a:cubicBezTo>
                  <a:cubicBezTo>
                    <a:pt x="426" y="652"/>
                    <a:pt x="424" y="656"/>
                    <a:pt x="422" y="661"/>
                  </a:cubicBezTo>
                  <a:cubicBezTo>
                    <a:pt x="414" y="679"/>
                    <a:pt x="406" y="696"/>
                    <a:pt x="400" y="713"/>
                  </a:cubicBezTo>
                  <a:cubicBezTo>
                    <a:pt x="394" y="729"/>
                    <a:pt x="388" y="744"/>
                    <a:pt x="385" y="758"/>
                  </a:cubicBezTo>
                  <a:cubicBezTo>
                    <a:pt x="385" y="760"/>
                    <a:pt x="384" y="762"/>
                    <a:pt x="384" y="763"/>
                  </a:cubicBezTo>
                  <a:cubicBezTo>
                    <a:pt x="384" y="765"/>
                    <a:pt x="383" y="767"/>
                    <a:pt x="383" y="769"/>
                  </a:cubicBezTo>
                  <a:cubicBezTo>
                    <a:pt x="383" y="772"/>
                    <a:pt x="384" y="775"/>
                    <a:pt x="384" y="779"/>
                  </a:cubicBezTo>
                  <a:cubicBezTo>
                    <a:pt x="384" y="785"/>
                    <a:pt x="384" y="791"/>
                    <a:pt x="385" y="797"/>
                  </a:cubicBezTo>
                  <a:cubicBezTo>
                    <a:pt x="386" y="808"/>
                    <a:pt x="387" y="817"/>
                    <a:pt x="389" y="825"/>
                  </a:cubicBezTo>
                  <a:cubicBezTo>
                    <a:pt x="390" y="832"/>
                    <a:pt x="392" y="838"/>
                    <a:pt x="393" y="842"/>
                  </a:cubicBezTo>
                  <a:cubicBezTo>
                    <a:pt x="395" y="845"/>
                    <a:pt x="397" y="847"/>
                    <a:pt x="396" y="847"/>
                  </a:cubicBezTo>
                  <a:cubicBezTo>
                    <a:pt x="397" y="847"/>
                    <a:pt x="395" y="845"/>
                    <a:pt x="394" y="842"/>
                  </a:cubicBezTo>
                  <a:cubicBezTo>
                    <a:pt x="392" y="838"/>
                    <a:pt x="390" y="832"/>
                    <a:pt x="389" y="825"/>
                  </a:cubicBezTo>
                  <a:cubicBezTo>
                    <a:pt x="388" y="817"/>
                    <a:pt x="386" y="808"/>
                    <a:pt x="386" y="797"/>
                  </a:cubicBezTo>
                  <a:cubicBezTo>
                    <a:pt x="385" y="791"/>
                    <a:pt x="385" y="785"/>
                    <a:pt x="385" y="778"/>
                  </a:cubicBezTo>
                  <a:cubicBezTo>
                    <a:pt x="385" y="775"/>
                    <a:pt x="384" y="772"/>
                    <a:pt x="384" y="769"/>
                  </a:cubicBezTo>
                  <a:cubicBezTo>
                    <a:pt x="385" y="767"/>
                    <a:pt x="385" y="765"/>
                    <a:pt x="385" y="763"/>
                  </a:cubicBezTo>
                  <a:cubicBezTo>
                    <a:pt x="385" y="762"/>
                    <a:pt x="386" y="760"/>
                    <a:pt x="386" y="758"/>
                  </a:cubicBezTo>
                  <a:cubicBezTo>
                    <a:pt x="390" y="744"/>
                    <a:pt x="395" y="729"/>
                    <a:pt x="402" y="713"/>
                  </a:cubicBezTo>
                  <a:cubicBezTo>
                    <a:pt x="408" y="697"/>
                    <a:pt x="416" y="680"/>
                    <a:pt x="425" y="662"/>
                  </a:cubicBezTo>
                  <a:cubicBezTo>
                    <a:pt x="427" y="657"/>
                    <a:pt x="429" y="653"/>
                    <a:pt x="431" y="648"/>
                  </a:cubicBezTo>
                  <a:cubicBezTo>
                    <a:pt x="433" y="646"/>
                    <a:pt x="434" y="644"/>
                    <a:pt x="435" y="642"/>
                  </a:cubicBezTo>
                  <a:cubicBezTo>
                    <a:pt x="437" y="638"/>
                    <a:pt x="437" y="638"/>
                    <a:pt x="437" y="638"/>
                  </a:cubicBezTo>
                  <a:cubicBezTo>
                    <a:pt x="438" y="637"/>
                    <a:pt x="438" y="637"/>
                    <a:pt x="438" y="637"/>
                  </a:cubicBezTo>
                  <a:cubicBezTo>
                    <a:pt x="439" y="637"/>
                    <a:pt x="439" y="637"/>
                    <a:pt x="439" y="637"/>
                  </a:cubicBezTo>
                  <a:cubicBezTo>
                    <a:pt x="439" y="636"/>
                    <a:pt x="439" y="637"/>
                    <a:pt x="439" y="636"/>
                  </a:cubicBezTo>
                  <a:cubicBezTo>
                    <a:pt x="440" y="636"/>
                    <a:pt x="440" y="636"/>
                    <a:pt x="440" y="636"/>
                  </a:cubicBezTo>
                  <a:cubicBezTo>
                    <a:pt x="444" y="633"/>
                    <a:pt x="449" y="632"/>
                    <a:pt x="454" y="632"/>
                  </a:cubicBezTo>
                  <a:cubicBezTo>
                    <a:pt x="460" y="631"/>
                    <a:pt x="465" y="631"/>
                    <a:pt x="471" y="631"/>
                  </a:cubicBezTo>
                  <a:cubicBezTo>
                    <a:pt x="493" y="631"/>
                    <a:pt x="517" y="634"/>
                    <a:pt x="542" y="634"/>
                  </a:cubicBezTo>
                  <a:cubicBezTo>
                    <a:pt x="545" y="634"/>
                    <a:pt x="548" y="635"/>
                    <a:pt x="551" y="635"/>
                  </a:cubicBezTo>
                  <a:cubicBezTo>
                    <a:pt x="553" y="635"/>
                    <a:pt x="554" y="635"/>
                    <a:pt x="556" y="635"/>
                  </a:cubicBezTo>
                  <a:cubicBezTo>
                    <a:pt x="558" y="635"/>
                    <a:pt x="559" y="634"/>
                    <a:pt x="561" y="634"/>
                  </a:cubicBezTo>
                  <a:cubicBezTo>
                    <a:pt x="568" y="632"/>
                    <a:pt x="574" y="629"/>
                    <a:pt x="579" y="623"/>
                  </a:cubicBezTo>
                  <a:cubicBezTo>
                    <a:pt x="580" y="622"/>
                    <a:pt x="581" y="620"/>
                    <a:pt x="582" y="619"/>
                  </a:cubicBezTo>
                  <a:cubicBezTo>
                    <a:pt x="583" y="617"/>
                    <a:pt x="583" y="617"/>
                    <a:pt x="583" y="617"/>
                  </a:cubicBezTo>
                  <a:cubicBezTo>
                    <a:pt x="583" y="616"/>
                    <a:pt x="584" y="615"/>
                    <a:pt x="584" y="614"/>
                  </a:cubicBezTo>
                  <a:cubicBezTo>
                    <a:pt x="585" y="611"/>
                    <a:pt x="586" y="607"/>
                    <a:pt x="586" y="604"/>
                  </a:cubicBezTo>
                  <a:cubicBezTo>
                    <a:pt x="586" y="600"/>
                    <a:pt x="585" y="597"/>
                    <a:pt x="583" y="593"/>
                  </a:cubicBezTo>
                  <a:cubicBezTo>
                    <a:pt x="582" y="590"/>
                    <a:pt x="580" y="587"/>
                    <a:pt x="578" y="584"/>
                  </a:cubicBezTo>
                  <a:cubicBezTo>
                    <a:pt x="576" y="581"/>
                    <a:pt x="574" y="579"/>
                    <a:pt x="572" y="576"/>
                  </a:cubicBezTo>
                  <a:cubicBezTo>
                    <a:pt x="571" y="575"/>
                    <a:pt x="570" y="573"/>
                    <a:pt x="569" y="572"/>
                  </a:cubicBezTo>
                  <a:cubicBezTo>
                    <a:pt x="569" y="572"/>
                    <a:pt x="569" y="571"/>
                    <a:pt x="568" y="570"/>
                  </a:cubicBezTo>
                  <a:cubicBezTo>
                    <a:pt x="568" y="570"/>
                    <a:pt x="568" y="570"/>
                    <a:pt x="568" y="570"/>
                  </a:cubicBezTo>
                  <a:cubicBezTo>
                    <a:pt x="568" y="570"/>
                    <a:pt x="568" y="569"/>
                    <a:pt x="568" y="569"/>
                  </a:cubicBezTo>
                  <a:cubicBezTo>
                    <a:pt x="568" y="568"/>
                    <a:pt x="568" y="568"/>
                    <a:pt x="568" y="568"/>
                  </a:cubicBezTo>
                  <a:cubicBezTo>
                    <a:pt x="567" y="566"/>
                    <a:pt x="568" y="563"/>
                    <a:pt x="569" y="560"/>
                  </a:cubicBezTo>
                  <a:cubicBezTo>
                    <a:pt x="569" y="557"/>
                    <a:pt x="571" y="554"/>
                    <a:pt x="572" y="551"/>
                  </a:cubicBezTo>
                  <a:cubicBezTo>
                    <a:pt x="572" y="550"/>
                    <a:pt x="573" y="549"/>
                    <a:pt x="573" y="548"/>
                  </a:cubicBezTo>
                  <a:cubicBezTo>
                    <a:pt x="574" y="547"/>
                    <a:pt x="574" y="547"/>
                    <a:pt x="574" y="547"/>
                  </a:cubicBezTo>
                  <a:cubicBezTo>
                    <a:pt x="574" y="547"/>
                    <a:pt x="574" y="546"/>
                    <a:pt x="574" y="546"/>
                  </a:cubicBezTo>
                  <a:cubicBezTo>
                    <a:pt x="575" y="546"/>
                    <a:pt x="575" y="546"/>
                    <a:pt x="575" y="546"/>
                  </a:cubicBezTo>
                  <a:cubicBezTo>
                    <a:pt x="575" y="546"/>
                    <a:pt x="575" y="545"/>
                    <a:pt x="576" y="545"/>
                  </a:cubicBezTo>
                  <a:cubicBezTo>
                    <a:pt x="576" y="545"/>
                    <a:pt x="576" y="545"/>
                    <a:pt x="576" y="545"/>
                  </a:cubicBezTo>
                  <a:cubicBezTo>
                    <a:pt x="577" y="545"/>
                    <a:pt x="577" y="545"/>
                    <a:pt x="577" y="545"/>
                  </a:cubicBezTo>
                  <a:cubicBezTo>
                    <a:pt x="578" y="545"/>
                    <a:pt x="578" y="545"/>
                    <a:pt x="578" y="545"/>
                  </a:cubicBezTo>
                  <a:cubicBezTo>
                    <a:pt x="580" y="545"/>
                    <a:pt x="581" y="545"/>
                    <a:pt x="583" y="545"/>
                  </a:cubicBezTo>
                  <a:cubicBezTo>
                    <a:pt x="584" y="544"/>
                    <a:pt x="585" y="543"/>
                    <a:pt x="586" y="542"/>
                  </a:cubicBezTo>
                  <a:cubicBezTo>
                    <a:pt x="586" y="541"/>
                    <a:pt x="586" y="541"/>
                    <a:pt x="587" y="540"/>
                  </a:cubicBezTo>
                  <a:cubicBezTo>
                    <a:pt x="587" y="540"/>
                    <a:pt x="587" y="539"/>
                    <a:pt x="587" y="538"/>
                  </a:cubicBezTo>
                  <a:cubicBezTo>
                    <a:pt x="588" y="534"/>
                    <a:pt x="587" y="530"/>
                    <a:pt x="586" y="526"/>
                  </a:cubicBezTo>
                  <a:cubicBezTo>
                    <a:pt x="585" y="523"/>
                    <a:pt x="583" y="519"/>
                    <a:pt x="581" y="516"/>
                  </a:cubicBezTo>
                  <a:cubicBezTo>
                    <a:pt x="581" y="516"/>
                    <a:pt x="581" y="516"/>
                    <a:pt x="581" y="516"/>
                  </a:cubicBezTo>
                  <a:cubicBezTo>
                    <a:pt x="581" y="515"/>
                    <a:pt x="581" y="515"/>
                    <a:pt x="581" y="515"/>
                  </a:cubicBezTo>
                  <a:cubicBezTo>
                    <a:pt x="581" y="515"/>
                    <a:pt x="581" y="515"/>
                    <a:pt x="581" y="514"/>
                  </a:cubicBezTo>
                  <a:cubicBezTo>
                    <a:pt x="581" y="514"/>
                    <a:pt x="581" y="514"/>
                    <a:pt x="581" y="514"/>
                  </a:cubicBezTo>
                  <a:cubicBezTo>
                    <a:pt x="580" y="514"/>
                    <a:pt x="582" y="513"/>
                    <a:pt x="582" y="513"/>
                  </a:cubicBezTo>
                  <a:cubicBezTo>
                    <a:pt x="584" y="511"/>
                    <a:pt x="584" y="511"/>
                    <a:pt x="584" y="511"/>
                  </a:cubicBezTo>
                  <a:cubicBezTo>
                    <a:pt x="586" y="509"/>
                    <a:pt x="589" y="506"/>
                    <a:pt x="592" y="504"/>
                  </a:cubicBezTo>
                  <a:cubicBezTo>
                    <a:pt x="592" y="504"/>
                    <a:pt x="592" y="503"/>
                    <a:pt x="593" y="503"/>
                  </a:cubicBezTo>
                  <a:cubicBezTo>
                    <a:pt x="593" y="502"/>
                    <a:pt x="594" y="501"/>
                    <a:pt x="594" y="501"/>
                  </a:cubicBezTo>
                  <a:cubicBezTo>
                    <a:pt x="594" y="500"/>
                    <a:pt x="595" y="499"/>
                    <a:pt x="595" y="499"/>
                  </a:cubicBezTo>
                  <a:cubicBezTo>
                    <a:pt x="595" y="498"/>
                    <a:pt x="595" y="497"/>
                    <a:pt x="595" y="496"/>
                  </a:cubicBezTo>
                  <a:cubicBezTo>
                    <a:pt x="595" y="495"/>
                    <a:pt x="595" y="495"/>
                    <a:pt x="595" y="494"/>
                  </a:cubicBezTo>
                  <a:cubicBezTo>
                    <a:pt x="595" y="494"/>
                    <a:pt x="595" y="494"/>
                    <a:pt x="595" y="494"/>
                  </a:cubicBezTo>
                  <a:cubicBezTo>
                    <a:pt x="595" y="494"/>
                    <a:pt x="594" y="492"/>
                    <a:pt x="594" y="493"/>
                  </a:cubicBezTo>
                  <a:cubicBezTo>
                    <a:pt x="593" y="490"/>
                    <a:pt x="593" y="490"/>
                    <a:pt x="593" y="490"/>
                  </a:cubicBezTo>
                  <a:cubicBezTo>
                    <a:pt x="592" y="487"/>
                    <a:pt x="591" y="484"/>
                    <a:pt x="591" y="480"/>
                  </a:cubicBezTo>
                  <a:cubicBezTo>
                    <a:pt x="590" y="474"/>
                    <a:pt x="590" y="467"/>
                    <a:pt x="592" y="460"/>
                  </a:cubicBezTo>
                  <a:cubicBezTo>
                    <a:pt x="592" y="459"/>
                    <a:pt x="593" y="457"/>
                    <a:pt x="594" y="455"/>
                  </a:cubicBezTo>
                  <a:cubicBezTo>
                    <a:pt x="594" y="454"/>
                    <a:pt x="594" y="454"/>
                    <a:pt x="594" y="454"/>
                  </a:cubicBezTo>
                  <a:cubicBezTo>
                    <a:pt x="594" y="454"/>
                    <a:pt x="594" y="454"/>
                    <a:pt x="594" y="454"/>
                  </a:cubicBezTo>
                  <a:cubicBezTo>
                    <a:pt x="594" y="453"/>
                    <a:pt x="595" y="453"/>
                    <a:pt x="595" y="453"/>
                  </a:cubicBezTo>
                  <a:cubicBezTo>
                    <a:pt x="595" y="452"/>
                    <a:pt x="600" y="453"/>
                    <a:pt x="604" y="453"/>
                  </a:cubicBezTo>
                  <a:cubicBezTo>
                    <a:pt x="612" y="453"/>
                    <a:pt x="621" y="452"/>
                    <a:pt x="628" y="446"/>
                  </a:cubicBezTo>
                  <a:cubicBezTo>
                    <a:pt x="629" y="445"/>
                    <a:pt x="631" y="443"/>
                    <a:pt x="632" y="442"/>
                  </a:cubicBezTo>
                  <a:cubicBezTo>
                    <a:pt x="633" y="440"/>
                    <a:pt x="635" y="439"/>
                    <a:pt x="636" y="437"/>
                  </a:cubicBezTo>
                  <a:cubicBezTo>
                    <a:pt x="637" y="435"/>
                    <a:pt x="638" y="434"/>
                    <a:pt x="639" y="432"/>
                  </a:cubicBezTo>
                  <a:cubicBezTo>
                    <a:pt x="640" y="431"/>
                    <a:pt x="641" y="430"/>
                    <a:pt x="641" y="429"/>
                  </a:cubicBezTo>
                  <a:cubicBezTo>
                    <a:pt x="642" y="427"/>
                    <a:pt x="642" y="427"/>
                    <a:pt x="642" y="427"/>
                  </a:cubicBezTo>
                  <a:cubicBezTo>
                    <a:pt x="642" y="426"/>
                    <a:pt x="642" y="425"/>
                    <a:pt x="642" y="425"/>
                  </a:cubicBezTo>
                  <a:cubicBezTo>
                    <a:pt x="642" y="419"/>
                    <a:pt x="640" y="415"/>
                    <a:pt x="638" y="412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FC6A622D-F95E-4F2A-B2B4-084108207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7" y="1242"/>
              <a:ext cx="1275" cy="1307"/>
            </a:xfrm>
            <a:custGeom>
              <a:avLst/>
              <a:gdLst>
                <a:gd name="T0" fmla="*/ 481 w 537"/>
                <a:gd name="T1" fmla="*/ 280 h 551"/>
                <a:gd name="T2" fmla="*/ 489 w 537"/>
                <a:gd name="T3" fmla="*/ 71 h 551"/>
                <a:gd name="T4" fmla="*/ 348 w 537"/>
                <a:gd name="T5" fmla="*/ 9 h 551"/>
                <a:gd name="T6" fmla="*/ 226 w 537"/>
                <a:gd name="T7" fmla="*/ 7 h 551"/>
                <a:gd name="T8" fmla="*/ 49 w 537"/>
                <a:gd name="T9" fmla="*/ 107 h 551"/>
                <a:gd name="T10" fmla="*/ 48 w 537"/>
                <a:gd name="T11" fmla="*/ 291 h 551"/>
                <a:gd name="T12" fmla="*/ 77 w 537"/>
                <a:gd name="T13" fmla="*/ 372 h 551"/>
                <a:gd name="T14" fmla="*/ 187 w 537"/>
                <a:gd name="T15" fmla="*/ 419 h 551"/>
                <a:gd name="T16" fmla="*/ 229 w 537"/>
                <a:gd name="T17" fmla="*/ 437 h 551"/>
                <a:gd name="T18" fmla="*/ 303 w 537"/>
                <a:gd name="T19" fmla="*/ 349 h 551"/>
                <a:gd name="T20" fmla="*/ 326 w 537"/>
                <a:gd name="T21" fmla="*/ 339 h 551"/>
                <a:gd name="T22" fmla="*/ 254 w 537"/>
                <a:gd name="T23" fmla="*/ 375 h 551"/>
                <a:gd name="T24" fmla="*/ 198 w 537"/>
                <a:gd name="T25" fmla="*/ 425 h 551"/>
                <a:gd name="T26" fmla="*/ 180 w 537"/>
                <a:gd name="T27" fmla="*/ 402 h 551"/>
                <a:gd name="T28" fmla="*/ 57 w 537"/>
                <a:gd name="T29" fmla="*/ 333 h 551"/>
                <a:gd name="T30" fmla="*/ 67 w 537"/>
                <a:gd name="T31" fmla="*/ 276 h 551"/>
                <a:gd name="T32" fmla="*/ 18 w 537"/>
                <a:gd name="T33" fmla="*/ 258 h 551"/>
                <a:gd name="T34" fmla="*/ 32 w 537"/>
                <a:gd name="T35" fmla="*/ 245 h 551"/>
                <a:gd name="T36" fmla="*/ 40 w 537"/>
                <a:gd name="T37" fmla="*/ 167 h 551"/>
                <a:gd name="T38" fmla="*/ 64 w 537"/>
                <a:gd name="T39" fmla="*/ 189 h 551"/>
                <a:gd name="T40" fmla="*/ 62 w 537"/>
                <a:gd name="T41" fmla="*/ 177 h 551"/>
                <a:gd name="T42" fmla="*/ 164 w 537"/>
                <a:gd name="T43" fmla="*/ 225 h 551"/>
                <a:gd name="T44" fmla="*/ 104 w 537"/>
                <a:gd name="T45" fmla="*/ 75 h 551"/>
                <a:gd name="T46" fmla="*/ 139 w 537"/>
                <a:gd name="T47" fmla="*/ 87 h 551"/>
                <a:gd name="T48" fmla="*/ 158 w 537"/>
                <a:gd name="T49" fmla="*/ 108 h 551"/>
                <a:gd name="T50" fmla="*/ 168 w 537"/>
                <a:gd name="T51" fmla="*/ 32 h 551"/>
                <a:gd name="T52" fmla="*/ 177 w 537"/>
                <a:gd name="T53" fmla="*/ 119 h 551"/>
                <a:gd name="T54" fmla="*/ 187 w 537"/>
                <a:gd name="T55" fmla="*/ 102 h 551"/>
                <a:gd name="T56" fmla="*/ 270 w 537"/>
                <a:gd name="T57" fmla="*/ 114 h 551"/>
                <a:gd name="T58" fmla="*/ 353 w 537"/>
                <a:gd name="T59" fmla="*/ 102 h 551"/>
                <a:gd name="T60" fmla="*/ 413 w 537"/>
                <a:gd name="T61" fmla="*/ 212 h 551"/>
                <a:gd name="T62" fmla="*/ 436 w 537"/>
                <a:gd name="T63" fmla="*/ 165 h 551"/>
                <a:gd name="T64" fmla="*/ 433 w 537"/>
                <a:gd name="T65" fmla="*/ 155 h 551"/>
                <a:gd name="T66" fmla="*/ 379 w 537"/>
                <a:gd name="T67" fmla="*/ 66 h 551"/>
                <a:gd name="T68" fmla="*/ 370 w 537"/>
                <a:gd name="T69" fmla="*/ 90 h 551"/>
                <a:gd name="T70" fmla="*/ 292 w 537"/>
                <a:gd name="T71" fmla="*/ 97 h 551"/>
                <a:gd name="T72" fmla="*/ 174 w 537"/>
                <a:gd name="T73" fmla="*/ 57 h 551"/>
                <a:gd name="T74" fmla="*/ 226 w 537"/>
                <a:gd name="T75" fmla="*/ 20 h 551"/>
                <a:gd name="T76" fmla="*/ 254 w 537"/>
                <a:gd name="T77" fmla="*/ 41 h 551"/>
                <a:gd name="T78" fmla="*/ 210 w 537"/>
                <a:gd name="T79" fmla="*/ 75 h 551"/>
                <a:gd name="T80" fmla="*/ 254 w 537"/>
                <a:gd name="T81" fmla="*/ 50 h 551"/>
                <a:gd name="T82" fmla="*/ 258 w 537"/>
                <a:gd name="T83" fmla="*/ 84 h 551"/>
                <a:gd name="T84" fmla="*/ 310 w 537"/>
                <a:gd name="T85" fmla="*/ 17 h 551"/>
                <a:gd name="T86" fmla="*/ 309 w 537"/>
                <a:gd name="T87" fmla="*/ 74 h 551"/>
                <a:gd name="T88" fmla="*/ 339 w 537"/>
                <a:gd name="T89" fmla="*/ 57 h 551"/>
                <a:gd name="T90" fmla="*/ 329 w 537"/>
                <a:gd name="T91" fmla="*/ 47 h 551"/>
                <a:gd name="T92" fmla="*/ 344 w 537"/>
                <a:gd name="T93" fmla="*/ 21 h 551"/>
                <a:gd name="T94" fmla="*/ 391 w 537"/>
                <a:gd name="T95" fmla="*/ 57 h 551"/>
                <a:gd name="T96" fmla="*/ 399 w 537"/>
                <a:gd name="T97" fmla="*/ 55 h 551"/>
                <a:gd name="T98" fmla="*/ 421 w 537"/>
                <a:gd name="T99" fmla="*/ 68 h 551"/>
                <a:gd name="T100" fmla="*/ 457 w 537"/>
                <a:gd name="T101" fmla="*/ 126 h 551"/>
                <a:gd name="T102" fmla="*/ 438 w 537"/>
                <a:gd name="T103" fmla="*/ 52 h 551"/>
                <a:gd name="T104" fmla="*/ 489 w 537"/>
                <a:gd name="T105" fmla="*/ 123 h 551"/>
                <a:gd name="T106" fmla="*/ 479 w 537"/>
                <a:gd name="T107" fmla="*/ 186 h 551"/>
                <a:gd name="T108" fmla="*/ 505 w 537"/>
                <a:gd name="T109" fmla="*/ 117 h 551"/>
                <a:gd name="T110" fmla="*/ 443 w 537"/>
                <a:gd name="T111" fmla="*/ 229 h 551"/>
                <a:gd name="T112" fmla="*/ 449 w 537"/>
                <a:gd name="T113" fmla="*/ 236 h 551"/>
                <a:gd name="T114" fmla="*/ 470 w 537"/>
                <a:gd name="T115" fmla="*/ 263 h 551"/>
                <a:gd name="T116" fmla="*/ 495 w 537"/>
                <a:gd name="T117" fmla="*/ 211 h 551"/>
                <a:gd name="T118" fmla="*/ 381 w 537"/>
                <a:gd name="T119" fmla="*/ 2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7" h="551">
                  <a:moveTo>
                    <a:pt x="372" y="327"/>
                  </a:moveTo>
                  <a:cubicBezTo>
                    <a:pt x="375" y="323"/>
                    <a:pt x="378" y="320"/>
                    <a:pt x="380" y="319"/>
                  </a:cubicBezTo>
                  <a:cubicBezTo>
                    <a:pt x="387" y="315"/>
                    <a:pt x="393" y="306"/>
                    <a:pt x="394" y="297"/>
                  </a:cubicBezTo>
                  <a:cubicBezTo>
                    <a:pt x="394" y="296"/>
                    <a:pt x="394" y="295"/>
                    <a:pt x="394" y="294"/>
                  </a:cubicBezTo>
                  <a:cubicBezTo>
                    <a:pt x="417" y="292"/>
                    <a:pt x="470" y="288"/>
                    <a:pt x="481" y="280"/>
                  </a:cubicBezTo>
                  <a:cubicBezTo>
                    <a:pt x="492" y="271"/>
                    <a:pt x="524" y="242"/>
                    <a:pt x="525" y="220"/>
                  </a:cubicBezTo>
                  <a:cubicBezTo>
                    <a:pt x="528" y="214"/>
                    <a:pt x="537" y="192"/>
                    <a:pt x="532" y="176"/>
                  </a:cubicBezTo>
                  <a:cubicBezTo>
                    <a:pt x="531" y="173"/>
                    <a:pt x="531" y="167"/>
                    <a:pt x="532" y="160"/>
                  </a:cubicBezTo>
                  <a:cubicBezTo>
                    <a:pt x="533" y="144"/>
                    <a:pt x="534" y="121"/>
                    <a:pt x="512" y="106"/>
                  </a:cubicBezTo>
                  <a:cubicBezTo>
                    <a:pt x="512" y="98"/>
                    <a:pt x="508" y="82"/>
                    <a:pt x="489" y="71"/>
                  </a:cubicBezTo>
                  <a:cubicBezTo>
                    <a:pt x="481" y="67"/>
                    <a:pt x="477" y="62"/>
                    <a:pt x="472" y="57"/>
                  </a:cubicBezTo>
                  <a:cubicBezTo>
                    <a:pt x="464" y="48"/>
                    <a:pt x="457" y="39"/>
                    <a:pt x="438" y="39"/>
                  </a:cubicBezTo>
                  <a:cubicBezTo>
                    <a:pt x="433" y="34"/>
                    <a:pt x="421" y="24"/>
                    <a:pt x="402" y="23"/>
                  </a:cubicBezTo>
                  <a:cubicBezTo>
                    <a:pt x="398" y="17"/>
                    <a:pt x="388" y="8"/>
                    <a:pt x="363" y="8"/>
                  </a:cubicBezTo>
                  <a:cubicBezTo>
                    <a:pt x="359" y="8"/>
                    <a:pt x="354" y="8"/>
                    <a:pt x="348" y="9"/>
                  </a:cubicBezTo>
                  <a:cubicBezTo>
                    <a:pt x="345" y="7"/>
                    <a:pt x="336" y="3"/>
                    <a:pt x="326" y="3"/>
                  </a:cubicBezTo>
                  <a:cubicBezTo>
                    <a:pt x="322" y="3"/>
                    <a:pt x="318" y="4"/>
                    <a:pt x="315" y="5"/>
                  </a:cubicBezTo>
                  <a:cubicBezTo>
                    <a:pt x="310" y="3"/>
                    <a:pt x="298" y="0"/>
                    <a:pt x="285" y="0"/>
                  </a:cubicBezTo>
                  <a:cubicBezTo>
                    <a:pt x="274" y="0"/>
                    <a:pt x="264" y="2"/>
                    <a:pt x="256" y="7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23" y="7"/>
                    <a:pt x="199" y="9"/>
                    <a:pt x="177" y="20"/>
                  </a:cubicBezTo>
                  <a:cubicBezTo>
                    <a:pt x="175" y="20"/>
                    <a:pt x="172" y="19"/>
                    <a:pt x="168" y="19"/>
                  </a:cubicBezTo>
                  <a:cubicBezTo>
                    <a:pt x="155" y="19"/>
                    <a:pt x="137" y="24"/>
                    <a:pt x="122" y="46"/>
                  </a:cubicBezTo>
                  <a:cubicBezTo>
                    <a:pt x="117" y="47"/>
                    <a:pt x="107" y="50"/>
                    <a:pt x="96" y="65"/>
                  </a:cubicBezTo>
                  <a:cubicBezTo>
                    <a:pt x="85" y="71"/>
                    <a:pt x="54" y="90"/>
                    <a:pt x="49" y="107"/>
                  </a:cubicBezTo>
                  <a:cubicBezTo>
                    <a:pt x="44" y="112"/>
                    <a:pt x="31" y="126"/>
                    <a:pt x="30" y="158"/>
                  </a:cubicBezTo>
                  <a:cubicBezTo>
                    <a:pt x="21" y="165"/>
                    <a:pt x="0" y="186"/>
                    <a:pt x="8" y="234"/>
                  </a:cubicBezTo>
                  <a:cubicBezTo>
                    <a:pt x="6" y="239"/>
                    <a:pt x="2" y="252"/>
                    <a:pt x="6" y="263"/>
                  </a:cubicBezTo>
                  <a:cubicBezTo>
                    <a:pt x="9" y="269"/>
                    <a:pt x="13" y="274"/>
                    <a:pt x="20" y="277"/>
                  </a:cubicBezTo>
                  <a:cubicBezTo>
                    <a:pt x="23" y="281"/>
                    <a:pt x="32" y="291"/>
                    <a:pt x="48" y="291"/>
                  </a:cubicBezTo>
                  <a:cubicBezTo>
                    <a:pt x="49" y="291"/>
                    <a:pt x="50" y="291"/>
                    <a:pt x="51" y="291"/>
                  </a:cubicBezTo>
                  <a:cubicBezTo>
                    <a:pt x="43" y="298"/>
                    <a:pt x="34" y="311"/>
                    <a:pt x="33" y="323"/>
                  </a:cubicBezTo>
                  <a:cubicBezTo>
                    <a:pt x="33" y="328"/>
                    <a:pt x="36" y="333"/>
                    <a:pt x="40" y="337"/>
                  </a:cubicBezTo>
                  <a:cubicBezTo>
                    <a:pt x="43" y="339"/>
                    <a:pt x="46" y="341"/>
                    <a:pt x="50" y="344"/>
                  </a:cubicBezTo>
                  <a:cubicBezTo>
                    <a:pt x="61" y="351"/>
                    <a:pt x="73" y="360"/>
                    <a:pt x="77" y="372"/>
                  </a:cubicBezTo>
                  <a:cubicBezTo>
                    <a:pt x="83" y="392"/>
                    <a:pt x="122" y="401"/>
                    <a:pt x="136" y="401"/>
                  </a:cubicBezTo>
                  <a:cubicBezTo>
                    <a:pt x="137" y="401"/>
                    <a:pt x="138" y="401"/>
                    <a:pt x="139" y="401"/>
                  </a:cubicBezTo>
                  <a:cubicBezTo>
                    <a:pt x="145" y="404"/>
                    <a:pt x="164" y="415"/>
                    <a:pt x="180" y="415"/>
                  </a:cubicBezTo>
                  <a:cubicBezTo>
                    <a:pt x="183" y="415"/>
                    <a:pt x="186" y="415"/>
                    <a:pt x="188" y="414"/>
                  </a:cubicBezTo>
                  <a:cubicBezTo>
                    <a:pt x="188" y="416"/>
                    <a:pt x="187" y="417"/>
                    <a:pt x="187" y="419"/>
                  </a:cubicBezTo>
                  <a:cubicBezTo>
                    <a:pt x="186" y="420"/>
                    <a:pt x="148" y="489"/>
                    <a:pt x="147" y="545"/>
                  </a:cubicBezTo>
                  <a:cubicBezTo>
                    <a:pt x="146" y="548"/>
                    <a:pt x="149" y="551"/>
                    <a:pt x="153" y="551"/>
                  </a:cubicBezTo>
                  <a:cubicBezTo>
                    <a:pt x="153" y="551"/>
                    <a:pt x="153" y="551"/>
                    <a:pt x="153" y="551"/>
                  </a:cubicBezTo>
                  <a:cubicBezTo>
                    <a:pt x="156" y="551"/>
                    <a:pt x="159" y="549"/>
                    <a:pt x="159" y="546"/>
                  </a:cubicBezTo>
                  <a:cubicBezTo>
                    <a:pt x="160" y="545"/>
                    <a:pt x="167" y="478"/>
                    <a:pt x="229" y="437"/>
                  </a:cubicBezTo>
                  <a:cubicBezTo>
                    <a:pt x="230" y="437"/>
                    <a:pt x="231" y="436"/>
                    <a:pt x="231" y="435"/>
                  </a:cubicBezTo>
                  <a:cubicBezTo>
                    <a:pt x="238" y="425"/>
                    <a:pt x="250" y="408"/>
                    <a:pt x="254" y="404"/>
                  </a:cubicBezTo>
                  <a:cubicBezTo>
                    <a:pt x="261" y="399"/>
                    <a:pt x="266" y="390"/>
                    <a:pt x="266" y="382"/>
                  </a:cubicBezTo>
                  <a:cubicBezTo>
                    <a:pt x="267" y="382"/>
                    <a:pt x="267" y="382"/>
                    <a:pt x="267" y="382"/>
                  </a:cubicBezTo>
                  <a:cubicBezTo>
                    <a:pt x="276" y="380"/>
                    <a:pt x="296" y="374"/>
                    <a:pt x="303" y="349"/>
                  </a:cubicBezTo>
                  <a:cubicBezTo>
                    <a:pt x="309" y="350"/>
                    <a:pt x="317" y="352"/>
                    <a:pt x="326" y="352"/>
                  </a:cubicBezTo>
                  <a:cubicBezTo>
                    <a:pt x="333" y="352"/>
                    <a:pt x="340" y="350"/>
                    <a:pt x="345" y="348"/>
                  </a:cubicBezTo>
                  <a:cubicBezTo>
                    <a:pt x="357" y="343"/>
                    <a:pt x="365" y="334"/>
                    <a:pt x="372" y="327"/>
                  </a:cubicBezTo>
                  <a:close/>
                  <a:moveTo>
                    <a:pt x="340" y="336"/>
                  </a:moveTo>
                  <a:cubicBezTo>
                    <a:pt x="336" y="338"/>
                    <a:pt x="332" y="339"/>
                    <a:pt x="326" y="339"/>
                  </a:cubicBezTo>
                  <a:cubicBezTo>
                    <a:pt x="313" y="339"/>
                    <a:pt x="300" y="335"/>
                    <a:pt x="300" y="335"/>
                  </a:cubicBezTo>
                  <a:cubicBezTo>
                    <a:pt x="298" y="334"/>
                    <a:pt x="296" y="334"/>
                    <a:pt x="295" y="335"/>
                  </a:cubicBezTo>
                  <a:cubicBezTo>
                    <a:pt x="293" y="336"/>
                    <a:pt x="292" y="338"/>
                    <a:pt x="292" y="340"/>
                  </a:cubicBezTo>
                  <a:cubicBezTo>
                    <a:pt x="288" y="363"/>
                    <a:pt x="273" y="367"/>
                    <a:pt x="263" y="370"/>
                  </a:cubicBezTo>
                  <a:cubicBezTo>
                    <a:pt x="259" y="371"/>
                    <a:pt x="256" y="372"/>
                    <a:pt x="254" y="375"/>
                  </a:cubicBezTo>
                  <a:cubicBezTo>
                    <a:pt x="253" y="377"/>
                    <a:pt x="253" y="379"/>
                    <a:pt x="253" y="381"/>
                  </a:cubicBezTo>
                  <a:cubicBezTo>
                    <a:pt x="254" y="383"/>
                    <a:pt x="251" y="390"/>
                    <a:pt x="246" y="394"/>
                  </a:cubicBezTo>
                  <a:cubicBezTo>
                    <a:pt x="239" y="400"/>
                    <a:pt x="225" y="421"/>
                    <a:pt x="221" y="427"/>
                  </a:cubicBezTo>
                  <a:cubicBezTo>
                    <a:pt x="203" y="439"/>
                    <a:pt x="189" y="454"/>
                    <a:pt x="178" y="468"/>
                  </a:cubicBezTo>
                  <a:cubicBezTo>
                    <a:pt x="188" y="443"/>
                    <a:pt x="198" y="425"/>
                    <a:pt x="198" y="425"/>
                  </a:cubicBezTo>
                  <a:cubicBezTo>
                    <a:pt x="205" y="412"/>
                    <a:pt x="201" y="401"/>
                    <a:pt x="200" y="400"/>
                  </a:cubicBezTo>
                  <a:cubicBezTo>
                    <a:pt x="200" y="398"/>
                    <a:pt x="198" y="397"/>
                    <a:pt x="195" y="396"/>
                  </a:cubicBezTo>
                  <a:cubicBezTo>
                    <a:pt x="195" y="396"/>
                    <a:pt x="195" y="396"/>
                    <a:pt x="194" y="396"/>
                  </a:cubicBezTo>
                  <a:cubicBezTo>
                    <a:pt x="192" y="396"/>
                    <a:pt x="191" y="397"/>
                    <a:pt x="189" y="399"/>
                  </a:cubicBezTo>
                  <a:cubicBezTo>
                    <a:pt x="189" y="400"/>
                    <a:pt x="186" y="402"/>
                    <a:pt x="180" y="402"/>
                  </a:cubicBezTo>
                  <a:cubicBezTo>
                    <a:pt x="168" y="402"/>
                    <a:pt x="150" y="392"/>
                    <a:pt x="144" y="388"/>
                  </a:cubicBezTo>
                  <a:cubicBezTo>
                    <a:pt x="143" y="388"/>
                    <a:pt x="141" y="387"/>
                    <a:pt x="139" y="388"/>
                  </a:cubicBezTo>
                  <a:cubicBezTo>
                    <a:pt x="139" y="388"/>
                    <a:pt x="138" y="388"/>
                    <a:pt x="136" y="388"/>
                  </a:cubicBezTo>
                  <a:cubicBezTo>
                    <a:pt x="122" y="388"/>
                    <a:pt x="93" y="379"/>
                    <a:pt x="89" y="368"/>
                  </a:cubicBezTo>
                  <a:cubicBezTo>
                    <a:pt x="84" y="352"/>
                    <a:pt x="69" y="341"/>
                    <a:pt x="57" y="333"/>
                  </a:cubicBezTo>
                  <a:cubicBezTo>
                    <a:pt x="54" y="331"/>
                    <a:pt x="51" y="329"/>
                    <a:pt x="48" y="327"/>
                  </a:cubicBezTo>
                  <a:cubicBezTo>
                    <a:pt x="47" y="326"/>
                    <a:pt x="46" y="324"/>
                    <a:pt x="46" y="323"/>
                  </a:cubicBezTo>
                  <a:cubicBezTo>
                    <a:pt x="46" y="316"/>
                    <a:pt x="55" y="304"/>
                    <a:pt x="62" y="298"/>
                  </a:cubicBezTo>
                  <a:cubicBezTo>
                    <a:pt x="68" y="294"/>
                    <a:pt x="71" y="289"/>
                    <a:pt x="71" y="284"/>
                  </a:cubicBezTo>
                  <a:cubicBezTo>
                    <a:pt x="71" y="280"/>
                    <a:pt x="69" y="277"/>
                    <a:pt x="67" y="276"/>
                  </a:cubicBezTo>
                  <a:cubicBezTo>
                    <a:pt x="65" y="274"/>
                    <a:pt x="63" y="274"/>
                    <a:pt x="60" y="275"/>
                  </a:cubicBezTo>
                  <a:cubicBezTo>
                    <a:pt x="56" y="277"/>
                    <a:pt x="52" y="278"/>
                    <a:pt x="48" y="278"/>
                  </a:cubicBezTo>
                  <a:cubicBezTo>
                    <a:pt x="36" y="278"/>
                    <a:pt x="30" y="269"/>
                    <a:pt x="29" y="268"/>
                  </a:cubicBezTo>
                  <a:cubicBezTo>
                    <a:pt x="29" y="267"/>
                    <a:pt x="27" y="266"/>
                    <a:pt x="26" y="266"/>
                  </a:cubicBezTo>
                  <a:cubicBezTo>
                    <a:pt x="22" y="264"/>
                    <a:pt x="20" y="262"/>
                    <a:pt x="18" y="258"/>
                  </a:cubicBezTo>
                  <a:cubicBezTo>
                    <a:pt x="17" y="255"/>
                    <a:pt x="17" y="251"/>
                    <a:pt x="18" y="247"/>
                  </a:cubicBezTo>
                  <a:cubicBezTo>
                    <a:pt x="20" y="249"/>
                    <a:pt x="24" y="252"/>
                    <a:pt x="30" y="253"/>
                  </a:cubicBezTo>
                  <a:cubicBezTo>
                    <a:pt x="31" y="253"/>
                    <a:pt x="31" y="253"/>
                    <a:pt x="31" y="253"/>
                  </a:cubicBezTo>
                  <a:cubicBezTo>
                    <a:pt x="33" y="253"/>
                    <a:pt x="35" y="252"/>
                    <a:pt x="36" y="250"/>
                  </a:cubicBezTo>
                  <a:cubicBezTo>
                    <a:pt x="36" y="247"/>
                    <a:pt x="34" y="245"/>
                    <a:pt x="32" y="245"/>
                  </a:cubicBezTo>
                  <a:cubicBezTo>
                    <a:pt x="22" y="243"/>
                    <a:pt x="21" y="237"/>
                    <a:pt x="21" y="236"/>
                  </a:cubicBezTo>
                  <a:cubicBezTo>
                    <a:pt x="21" y="235"/>
                    <a:pt x="21" y="235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2" y="183"/>
                    <a:pt x="38" y="168"/>
                    <a:pt x="39" y="167"/>
                  </a:cubicBezTo>
                  <a:cubicBezTo>
                    <a:pt x="39" y="167"/>
                    <a:pt x="40" y="167"/>
                    <a:pt x="40" y="167"/>
                  </a:cubicBezTo>
                  <a:cubicBezTo>
                    <a:pt x="55" y="176"/>
                    <a:pt x="59" y="185"/>
                    <a:pt x="53" y="200"/>
                  </a:cubicBezTo>
                  <a:cubicBezTo>
                    <a:pt x="52" y="202"/>
                    <a:pt x="53" y="205"/>
                    <a:pt x="55" y="206"/>
                  </a:cubicBezTo>
                  <a:cubicBezTo>
                    <a:pt x="56" y="206"/>
                    <a:pt x="56" y="206"/>
                    <a:pt x="57" y="206"/>
                  </a:cubicBezTo>
                  <a:cubicBezTo>
                    <a:pt x="59" y="206"/>
                    <a:pt x="60" y="205"/>
                    <a:pt x="61" y="203"/>
                  </a:cubicBezTo>
                  <a:cubicBezTo>
                    <a:pt x="63" y="198"/>
                    <a:pt x="64" y="194"/>
                    <a:pt x="64" y="189"/>
                  </a:cubicBezTo>
                  <a:cubicBezTo>
                    <a:pt x="67" y="191"/>
                    <a:pt x="69" y="191"/>
                    <a:pt x="72" y="191"/>
                  </a:cubicBezTo>
                  <a:cubicBezTo>
                    <a:pt x="73" y="191"/>
                    <a:pt x="74" y="191"/>
                    <a:pt x="74" y="191"/>
                  </a:cubicBezTo>
                  <a:cubicBezTo>
                    <a:pt x="77" y="190"/>
                    <a:pt x="78" y="188"/>
                    <a:pt x="77" y="186"/>
                  </a:cubicBezTo>
                  <a:cubicBezTo>
                    <a:pt x="76" y="184"/>
                    <a:pt x="74" y="182"/>
                    <a:pt x="72" y="183"/>
                  </a:cubicBezTo>
                  <a:cubicBezTo>
                    <a:pt x="70" y="183"/>
                    <a:pt x="66" y="181"/>
                    <a:pt x="62" y="177"/>
                  </a:cubicBezTo>
                  <a:cubicBezTo>
                    <a:pt x="59" y="170"/>
                    <a:pt x="52" y="164"/>
                    <a:pt x="43" y="159"/>
                  </a:cubicBezTo>
                  <a:cubicBezTo>
                    <a:pt x="44" y="134"/>
                    <a:pt x="52" y="122"/>
                    <a:pt x="56" y="118"/>
                  </a:cubicBezTo>
                  <a:cubicBezTo>
                    <a:pt x="75" y="124"/>
                    <a:pt x="85" y="144"/>
                    <a:pt x="96" y="166"/>
                  </a:cubicBezTo>
                  <a:cubicBezTo>
                    <a:pt x="109" y="194"/>
                    <a:pt x="125" y="225"/>
                    <a:pt x="162" y="225"/>
                  </a:cubicBezTo>
                  <a:cubicBezTo>
                    <a:pt x="163" y="225"/>
                    <a:pt x="164" y="225"/>
                    <a:pt x="164" y="225"/>
                  </a:cubicBezTo>
                  <a:cubicBezTo>
                    <a:pt x="167" y="225"/>
                    <a:pt x="168" y="223"/>
                    <a:pt x="168" y="221"/>
                  </a:cubicBezTo>
                  <a:cubicBezTo>
                    <a:pt x="168" y="218"/>
                    <a:pt x="166" y="216"/>
                    <a:pt x="164" y="217"/>
                  </a:cubicBezTo>
                  <a:cubicBezTo>
                    <a:pt x="131" y="218"/>
                    <a:pt x="118" y="191"/>
                    <a:pt x="104" y="162"/>
                  </a:cubicBezTo>
                  <a:cubicBezTo>
                    <a:pt x="93" y="141"/>
                    <a:pt x="82" y="118"/>
                    <a:pt x="62" y="111"/>
                  </a:cubicBezTo>
                  <a:cubicBezTo>
                    <a:pt x="62" y="103"/>
                    <a:pt x="84" y="86"/>
                    <a:pt x="104" y="75"/>
                  </a:cubicBezTo>
                  <a:cubicBezTo>
                    <a:pt x="105" y="75"/>
                    <a:pt x="105" y="74"/>
                    <a:pt x="106" y="73"/>
                  </a:cubicBezTo>
                  <a:cubicBezTo>
                    <a:pt x="116" y="59"/>
                    <a:pt x="124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7" y="64"/>
                    <a:pt x="130" y="68"/>
                    <a:pt x="133" y="72"/>
                  </a:cubicBezTo>
                  <a:cubicBezTo>
                    <a:pt x="138" y="77"/>
                    <a:pt x="141" y="81"/>
                    <a:pt x="139" y="87"/>
                  </a:cubicBezTo>
                  <a:cubicBezTo>
                    <a:pt x="138" y="93"/>
                    <a:pt x="137" y="105"/>
                    <a:pt x="143" y="112"/>
                  </a:cubicBezTo>
                  <a:cubicBezTo>
                    <a:pt x="146" y="115"/>
                    <a:pt x="150" y="117"/>
                    <a:pt x="155" y="117"/>
                  </a:cubicBezTo>
                  <a:cubicBezTo>
                    <a:pt x="157" y="117"/>
                    <a:pt x="158" y="117"/>
                    <a:pt x="160" y="117"/>
                  </a:cubicBezTo>
                  <a:cubicBezTo>
                    <a:pt x="162" y="116"/>
                    <a:pt x="164" y="114"/>
                    <a:pt x="163" y="112"/>
                  </a:cubicBezTo>
                  <a:cubicBezTo>
                    <a:pt x="163" y="109"/>
                    <a:pt x="161" y="108"/>
                    <a:pt x="158" y="108"/>
                  </a:cubicBezTo>
                  <a:cubicBezTo>
                    <a:pt x="154" y="109"/>
                    <a:pt x="151" y="108"/>
                    <a:pt x="149" y="106"/>
                  </a:cubicBezTo>
                  <a:cubicBezTo>
                    <a:pt x="147" y="103"/>
                    <a:pt x="146" y="97"/>
                    <a:pt x="148" y="89"/>
                  </a:cubicBezTo>
                  <a:cubicBezTo>
                    <a:pt x="150" y="78"/>
                    <a:pt x="145" y="72"/>
                    <a:pt x="140" y="66"/>
                  </a:cubicBezTo>
                  <a:cubicBezTo>
                    <a:pt x="137" y="62"/>
                    <a:pt x="134" y="59"/>
                    <a:pt x="133" y="54"/>
                  </a:cubicBezTo>
                  <a:cubicBezTo>
                    <a:pt x="142" y="40"/>
                    <a:pt x="154" y="32"/>
                    <a:pt x="168" y="32"/>
                  </a:cubicBezTo>
                  <a:cubicBezTo>
                    <a:pt x="169" y="32"/>
                    <a:pt x="170" y="32"/>
                    <a:pt x="171" y="32"/>
                  </a:cubicBezTo>
                  <a:cubicBezTo>
                    <a:pt x="167" y="40"/>
                    <a:pt x="163" y="51"/>
                    <a:pt x="166" y="60"/>
                  </a:cubicBezTo>
                  <a:cubicBezTo>
                    <a:pt x="166" y="61"/>
                    <a:pt x="178" y="80"/>
                    <a:pt x="186" y="89"/>
                  </a:cubicBezTo>
                  <a:cubicBezTo>
                    <a:pt x="184" y="90"/>
                    <a:pt x="181" y="94"/>
                    <a:pt x="179" y="98"/>
                  </a:cubicBezTo>
                  <a:cubicBezTo>
                    <a:pt x="177" y="103"/>
                    <a:pt x="175" y="113"/>
                    <a:pt x="177" y="119"/>
                  </a:cubicBezTo>
                  <a:cubicBezTo>
                    <a:pt x="179" y="121"/>
                    <a:pt x="180" y="122"/>
                    <a:pt x="182" y="123"/>
                  </a:cubicBezTo>
                  <a:cubicBezTo>
                    <a:pt x="182" y="123"/>
                    <a:pt x="183" y="123"/>
                    <a:pt x="183" y="123"/>
                  </a:cubicBezTo>
                  <a:cubicBezTo>
                    <a:pt x="185" y="123"/>
                    <a:pt x="187" y="122"/>
                    <a:pt x="187" y="120"/>
                  </a:cubicBezTo>
                  <a:cubicBezTo>
                    <a:pt x="188" y="118"/>
                    <a:pt x="187" y="116"/>
                    <a:pt x="185" y="115"/>
                  </a:cubicBezTo>
                  <a:cubicBezTo>
                    <a:pt x="184" y="113"/>
                    <a:pt x="185" y="106"/>
                    <a:pt x="187" y="102"/>
                  </a:cubicBezTo>
                  <a:cubicBezTo>
                    <a:pt x="189" y="98"/>
                    <a:pt x="191" y="95"/>
                    <a:pt x="192" y="94"/>
                  </a:cubicBezTo>
                  <a:cubicBezTo>
                    <a:pt x="206" y="100"/>
                    <a:pt x="217" y="101"/>
                    <a:pt x="231" y="103"/>
                  </a:cubicBezTo>
                  <a:cubicBezTo>
                    <a:pt x="236" y="103"/>
                    <a:pt x="241" y="106"/>
                    <a:pt x="247" y="108"/>
                  </a:cubicBezTo>
                  <a:cubicBezTo>
                    <a:pt x="253" y="111"/>
                    <a:pt x="260" y="114"/>
                    <a:pt x="267" y="114"/>
                  </a:cubicBezTo>
                  <a:cubicBezTo>
                    <a:pt x="268" y="114"/>
                    <a:pt x="269" y="114"/>
                    <a:pt x="270" y="114"/>
                  </a:cubicBezTo>
                  <a:cubicBezTo>
                    <a:pt x="281" y="113"/>
                    <a:pt x="288" y="109"/>
                    <a:pt x="296" y="105"/>
                  </a:cubicBezTo>
                  <a:cubicBezTo>
                    <a:pt x="299" y="103"/>
                    <a:pt x="302" y="102"/>
                    <a:pt x="305" y="100"/>
                  </a:cubicBezTo>
                  <a:cubicBezTo>
                    <a:pt x="316" y="96"/>
                    <a:pt x="333" y="98"/>
                    <a:pt x="345" y="101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50" y="101"/>
                    <a:pt x="351" y="102"/>
                    <a:pt x="353" y="102"/>
                  </a:cubicBezTo>
                  <a:cubicBezTo>
                    <a:pt x="354" y="102"/>
                    <a:pt x="355" y="103"/>
                    <a:pt x="356" y="103"/>
                  </a:cubicBezTo>
                  <a:cubicBezTo>
                    <a:pt x="366" y="112"/>
                    <a:pt x="377" y="118"/>
                    <a:pt x="387" y="124"/>
                  </a:cubicBezTo>
                  <a:cubicBezTo>
                    <a:pt x="400" y="131"/>
                    <a:pt x="412" y="138"/>
                    <a:pt x="422" y="151"/>
                  </a:cubicBezTo>
                  <a:cubicBezTo>
                    <a:pt x="429" y="162"/>
                    <a:pt x="432" y="187"/>
                    <a:pt x="426" y="201"/>
                  </a:cubicBezTo>
                  <a:cubicBezTo>
                    <a:pt x="423" y="208"/>
                    <a:pt x="419" y="211"/>
                    <a:pt x="413" y="212"/>
                  </a:cubicBezTo>
                  <a:cubicBezTo>
                    <a:pt x="410" y="212"/>
                    <a:pt x="409" y="214"/>
                    <a:pt x="409" y="217"/>
                  </a:cubicBezTo>
                  <a:cubicBezTo>
                    <a:pt x="409" y="219"/>
                    <a:pt x="411" y="220"/>
                    <a:pt x="413" y="220"/>
                  </a:cubicBezTo>
                  <a:cubicBezTo>
                    <a:pt x="413" y="220"/>
                    <a:pt x="413" y="220"/>
                    <a:pt x="414" y="220"/>
                  </a:cubicBezTo>
                  <a:cubicBezTo>
                    <a:pt x="423" y="219"/>
                    <a:pt x="430" y="214"/>
                    <a:pt x="434" y="205"/>
                  </a:cubicBezTo>
                  <a:cubicBezTo>
                    <a:pt x="439" y="194"/>
                    <a:pt x="439" y="178"/>
                    <a:pt x="436" y="165"/>
                  </a:cubicBezTo>
                  <a:cubicBezTo>
                    <a:pt x="437" y="165"/>
                    <a:pt x="438" y="165"/>
                    <a:pt x="439" y="165"/>
                  </a:cubicBezTo>
                  <a:cubicBezTo>
                    <a:pt x="443" y="165"/>
                    <a:pt x="447" y="164"/>
                    <a:pt x="450" y="160"/>
                  </a:cubicBezTo>
                  <a:cubicBezTo>
                    <a:pt x="451" y="158"/>
                    <a:pt x="451" y="156"/>
                    <a:pt x="449" y="154"/>
                  </a:cubicBezTo>
                  <a:cubicBezTo>
                    <a:pt x="447" y="153"/>
                    <a:pt x="444" y="153"/>
                    <a:pt x="443" y="155"/>
                  </a:cubicBezTo>
                  <a:cubicBezTo>
                    <a:pt x="442" y="157"/>
                    <a:pt x="437" y="156"/>
                    <a:pt x="433" y="155"/>
                  </a:cubicBezTo>
                  <a:cubicBezTo>
                    <a:pt x="432" y="152"/>
                    <a:pt x="430" y="149"/>
                    <a:pt x="429" y="147"/>
                  </a:cubicBezTo>
                  <a:cubicBezTo>
                    <a:pt x="418" y="131"/>
                    <a:pt x="405" y="124"/>
                    <a:pt x="391" y="116"/>
                  </a:cubicBezTo>
                  <a:cubicBezTo>
                    <a:pt x="383" y="112"/>
                    <a:pt x="376" y="108"/>
                    <a:pt x="368" y="102"/>
                  </a:cubicBezTo>
                  <a:cubicBezTo>
                    <a:pt x="371" y="101"/>
                    <a:pt x="373" y="99"/>
                    <a:pt x="376" y="96"/>
                  </a:cubicBezTo>
                  <a:cubicBezTo>
                    <a:pt x="390" y="84"/>
                    <a:pt x="384" y="74"/>
                    <a:pt x="379" y="66"/>
                  </a:cubicBezTo>
                  <a:cubicBezTo>
                    <a:pt x="376" y="61"/>
                    <a:pt x="374" y="56"/>
                    <a:pt x="374" y="50"/>
                  </a:cubicBezTo>
                  <a:cubicBezTo>
                    <a:pt x="374" y="47"/>
                    <a:pt x="372" y="45"/>
                    <a:pt x="370" y="45"/>
                  </a:cubicBezTo>
                  <a:cubicBezTo>
                    <a:pt x="367" y="45"/>
                    <a:pt x="365" y="47"/>
                    <a:pt x="365" y="49"/>
                  </a:cubicBezTo>
                  <a:cubicBezTo>
                    <a:pt x="365" y="58"/>
                    <a:pt x="369" y="65"/>
                    <a:pt x="372" y="70"/>
                  </a:cubicBezTo>
                  <a:cubicBezTo>
                    <a:pt x="377" y="78"/>
                    <a:pt x="379" y="82"/>
                    <a:pt x="370" y="90"/>
                  </a:cubicBezTo>
                  <a:cubicBezTo>
                    <a:pt x="364" y="96"/>
                    <a:pt x="362" y="95"/>
                    <a:pt x="355" y="94"/>
                  </a:cubicBezTo>
                  <a:cubicBezTo>
                    <a:pt x="353" y="93"/>
                    <a:pt x="351" y="93"/>
                    <a:pt x="349" y="93"/>
                  </a:cubicBezTo>
                  <a:cubicBezTo>
                    <a:pt x="346" y="92"/>
                    <a:pt x="346" y="92"/>
                    <a:pt x="346" y="92"/>
                  </a:cubicBezTo>
                  <a:cubicBezTo>
                    <a:pt x="333" y="90"/>
                    <a:pt x="315" y="87"/>
                    <a:pt x="302" y="92"/>
                  </a:cubicBezTo>
                  <a:cubicBezTo>
                    <a:pt x="298" y="94"/>
                    <a:pt x="295" y="96"/>
                    <a:pt x="292" y="97"/>
                  </a:cubicBezTo>
                  <a:cubicBezTo>
                    <a:pt x="285" y="101"/>
                    <a:pt x="278" y="104"/>
                    <a:pt x="269" y="105"/>
                  </a:cubicBezTo>
                  <a:cubicBezTo>
                    <a:pt x="263" y="106"/>
                    <a:pt x="257" y="103"/>
                    <a:pt x="250" y="100"/>
                  </a:cubicBezTo>
                  <a:cubicBezTo>
                    <a:pt x="244" y="98"/>
                    <a:pt x="238" y="95"/>
                    <a:pt x="232" y="94"/>
                  </a:cubicBezTo>
                  <a:cubicBezTo>
                    <a:pt x="218" y="93"/>
                    <a:pt x="207" y="92"/>
                    <a:pt x="194" y="86"/>
                  </a:cubicBezTo>
                  <a:cubicBezTo>
                    <a:pt x="191" y="82"/>
                    <a:pt x="175" y="60"/>
                    <a:pt x="174" y="57"/>
                  </a:cubicBezTo>
                  <a:cubicBezTo>
                    <a:pt x="172" y="51"/>
                    <a:pt x="177" y="40"/>
                    <a:pt x="180" y="33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202" y="22"/>
                    <a:pt x="226" y="20"/>
                    <a:pt x="226" y="20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58" y="20"/>
                    <a:pt x="258" y="20"/>
                    <a:pt x="258" y="20"/>
                  </a:cubicBezTo>
                  <a:cubicBezTo>
                    <a:pt x="258" y="24"/>
                    <a:pt x="259" y="30"/>
                    <a:pt x="260" y="36"/>
                  </a:cubicBezTo>
                  <a:cubicBezTo>
                    <a:pt x="260" y="38"/>
                    <a:pt x="261" y="40"/>
                    <a:pt x="261" y="42"/>
                  </a:cubicBezTo>
                  <a:cubicBezTo>
                    <a:pt x="259" y="42"/>
                    <a:pt x="257" y="41"/>
                    <a:pt x="254" y="41"/>
                  </a:cubicBezTo>
                  <a:cubicBezTo>
                    <a:pt x="246" y="41"/>
                    <a:pt x="238" y="40"/>
                    <a:pt x="230" y="44"/>
                  </a:cubicBezTo>
                  <a:cubicBezTo>
                    <a:pt x="226" y="45"/>
                    <a:pt x="223" y="51"/>
                    <a:pt x="220" y="58"/>
                  </a:cubicBezTo>
                  <a:cubicBezTo>
                    <a:pt x="219" y="61"/>
                    <a:pt x="217" y="66"/>
                    <a:pt x="215" y="68"/>
                  </a:cubicBezTo>
                  <a:cubicBezTo>
                    <a:pt x="214" y="67"/>
                    <a:pt x="212" y="67"/>
                    <a:pt x="210" y="69"/>
                  </a:cubicBezTo>
                  <a:cubicBezTo>
                    <a:pt x="209" y="70"/>
                    <a:pt x="209" y="73"/>
                    <a:pt x="210" y="75"/>
                  </a:cubicBezTo>
                  <a:cubicBezTo>
                    <a:pt x="212" y="77"/>
                    <a:pt x="214" y="77"/>
                    <a:pt x="215" y="77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222" y="76"/>
                    <a:pt x="224" y="70"/>
                    <a:pt x="228" y="62"/>
                  </a:cubicBezTo>
                  <a:cubicBezTo>
                    <a:pt x="230" y="58"/>
                    <a:pt x="232" y="52"/>
                    <a:pt x="234" y="51"/>
                  </a:cubicBezTo>
                  <a:cubicBezTo>
                    <a:pt x="240" y="49"/>
                    <a:pt x="247" y="49"/>
                    <a:pt x="254" y="50"/>
                  </a:cubicBezTo>
                  <a:cubicBezTo>
                    <a:pt x="256" y="50"/>
                    <a:pt x="259" y="50"/>
                    <a:pt x="262" y="50"/>
                  </a:cubicBezTo>
                  <a:cubicBezTo>
                    <a:pt x="264" y="63"/>
                    <a:pt x="264" y="74"/>
                    <a:pt x="256" y="76"/>
                  </a:cubicBezTo>
                  <a:cubicBezTo>
                    <a:pt x="254" y="76"/>
                    <a:pt x="252" y="79"/>
                    <a:pt x="253" y="81"/>
                  </a:cubicBezTo>
                  <a:cubicBezTo>
                    <a:pt x="253" y="83"/>
                    <a:pt x="255" y="84"/>
                    <a:pt x="257" y="84"/>
                  </a:cubicBezTo>
                  <a:cubicBezTo>
                    <a:pt x="258" y="84"/>
                    <a:pt x="258" y="84"/>
                    <a:pt x="258" y="84"/>
                  </a:cubicBezTo>
                  <a:cubicBezTo>
                    <a:pt x="277" y="80"/>
                    <a:pt x="272" y="54"/>
                    <a:pt x="268" y="35"/>
                  </a:cubicBezTo>
                  <a:cubicBezTo>
                    <a:pt x="267" y="27"/>
                    <a:pt x="266" y="20"/>
                    <a:pt x="266" y="17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72" y="14"/>
                    <a:pt x="278" y="13"/>
                    <a:pt x="285" y="13"/>
                  </a:cubicBezTo>
                  <a:cubicBezTo>
                    <a:pt x="295" y="13"/>
                    <a:pt x="305" y="15"/>
                    <a:pt x="310" y="17"/>
                  </a:cubicBezTo>
                  <a:cubicBezTo>
                    <a:pt x="310" y="27"/>
                    <a:pt x="319" y="44"/>
                    <a:pt x="319" y="45"/>
                  </a:cubicBezTo>
                  <a:cubicBezTo>
                    <a:pt x="320" y="48"/>
                    <a:pt x="321" y="51"/>
                    <a:pt x="319" y="54"/>
                  </a:cubicBezTo>
                  <a:cubicBezTo>
                    <a:pt x="318" y="59"/>
                    <a:pt x="312" y="63"/>
                    <a:pt x="307" y="65"/>
                  </a:cubicBezTo>
                  <a:cubicBezTo>
                    <a:pt x="305" y="66"/>
                    <a:pt x="304" y="69"/>
                    <a:pt x="305" y="71"/>
                  </a:cubicBezTo>
                  <a:cubicBezTo>
                    <a:pt x="305" y="73"/>
                    <a:pt x="307" y="74"/>
                    <a:pt x="309" y="74"/>
                  </a:cubicBezTo>
                  <a:cubicBezTo>
                    <a:pt x="309" y="74"/>
                    <a:pt x="310" y="74"/>
                    <a:pt x="310" y="74"/>
                  </a:cubicBezTo>
                  <a:cubicBezTo>
                    <a:pt x="318" y="71"/>
                    <a:pt x="325" y="64"/>
                    <a:pt x="327" y="57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0" y="57"/>
                    <a:pt x="332" y="57"/>
                    <a:pt x="335" y="57"/>
                  </a:cubicBezTo>
                  <a:cubicBezTo>
                    <a:pt x="336" y="57"/>
                    <a:pt x="338" y="57"/>
                    <a:pt x="339" y="57"/>
                  </a:cubicBezTo>
                  <a:cubicBezTo>
                    <a:pt x="343" y="56"/>
                    <a:pt x="346" y="54"/>
                    <a:pt x="348" y="50"/>
                  </a:cubicBezTo>
                  <a:cubicBezTo>
                    <a:pt x="349" y="48"/>
                    <a:pt x="348" y="45"/>
                    <a:pt x="346" y="44"/>
                  </a:cubicBezTo>
                  <a:cubicBezTo>
                    <a:pt x="344" y="43"/>
                    <a:pt x="342" y="43"/>
                    <a:pt x="340" y="45"/>
                  </a:cubicBezTo>
                  <a:cubicBezTo>
                    <a:pt x="339" y="47"/>
                    <a:pt x="338" y="48"/>
                    <a:pt x="337" y="49"/>
                  </a:cubicBezTo>
                  <a:cubicBezTo>
                    <a:pt x="334" y="49"/>
                    <a:pt x="330" y="47"/>
                    <a:pt x="329" y="47"/>
                  </a:cubicBezTo>
                  <a:cubicBezTo>
                    <a:pt x="329" y="47"/>
                    <a:pt x="329" y="47"/>
                    <a:pt x="328" y="47"/>
                  </a:cubicBezTo>
                  <a:cubicBezTo>
                    <a:pt x="328" y="45"/>
                    <a:pt x="328" y="43"/>
                    <a:pt x="327" y="41"/>
                  </a:cubicBezTo>
                  <a:cubicBezTo>
                    <a:pt x="324" y="35"/>
                    <a:pt x="319" y="23"/>
                    <a:pt x="318" y="17"/>
                  </a:cubicBezTo>
                  <a:cubicBezTo>
                    <a:pt x="321" y="17"/>
                    <a:pt x="323" y="16"/>
                    <a:pt x="326" y="16"/>
                  </a:cubicBezTo>
                  <a:cubicBezTo>
                    <a:pt x="335" y="16"/>
                    <a:pt x="344" y="21"/>
                    <a:pt x="344" y="21"/>
                  </a:cubicBezTo>
                  <a:cubicBezTo>
                    <a:pt x="345" y="22"/>
                    <a:pt x="347" y="22"/>
                    <a:pt x="348" y="22"/>
                  </a:cubicBezTo>
                  <a:cubicBezTo>
                    <a:pt x="354" y="21"/>
                    <a:pt x="359" y="21"/>
                    <a:pt x="363" y="21"/>
                  </a:cubicBezTo>
                  <a:cubicBezTo>
                    <a:pt x="382" y="21"/>
                    <a:pt x="389" y="27"/>
                    <a:pt x="391" y="30"/>
                  </a:cubicBezTo>
                  <a:cubicBezTo>
                    <a:pt x="390" y="30"/>
                    <a:pt x="390" y="30"/>
                    <a:pt x="390" y="30"/>
                  </a:cubicBezTo>
                  <a:cubicBezTo>
                    <a:pt x="386" y="41"/>
                    <a:pt x="389" y="50"/>
                    <a:pt x="391" y="57"/>
                  </a:cubicBezTo>
                  <a:cubicBezTo>
                    <a:pt x="392" y="62"/>
                    <a:pt x="394" y="67"/>
                    <a:pt x="393" y="73"/>
                  </a:cubicBezTo>
                  <a:cubicBezTo>
                    <a:pt x="393" y="75"/>
                    <a:pt x="394" y="77"/>
                    <a:pt x="397" y="78"/>
                  </a:cubicBezTo>
                  <a:cubicBezTo>
                    <a:pt x="397" y="78"/>
                    <a:pt x="397" y="78"/>
                    <a:pt x="397" y="78"/>
                  </a:cubicBezTo>
                  <a:cubicBezTo>
                    <a:pt x="399" y="78"/>
                    <a:pt x="401" y="76"/>
                    <a:pt x="402" y="74"/>
                  </a:cubicBezTo>
                  <a:cubicBezTo>
                    <a:pt x="402" y="67"/>
                    <a:pt x="401" y="61"/>
                    <a:pt x="399" y="55"/>
                  </a:cubicBezTo>
                  <a:cubicBezTo>
                    <a:pt x="397" y="48"/>
                    <a:pt x="396" y="43"/>
                    <a:pt x="397" y="36"/>
                  </a:cubicBezTo>
                  <a:cubicBezTo>
                    <a:pt x="398" y="36"/>
                    <a:pt x="398" y="36"/>
                    <a:pt x="398" y="36"/>
                  </a:cubicBezTo>
                  <a:cubicBezTo>
                    <a:pt x="419" y="35"/>
                    <a:pt x="429" y="49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7"/>
                    <a:pt x="426" y="63"/>
                    <a:pt x="421" y="68"/>
                  </a:cubicBezTo>
                  <a:cubicBezTo>
                    <a:pt x="417" y="75"/>
                    <a:pt x="411" y="83"/>
                    <a:pt x="413" y="93"/>
                  </a:cubicBezTo>
                  <a:cubicBezTo>
                    <a:pt x="416" y="103"/>
                    <a:pt x="425" y="108"/>
                    <a:pt x="435" y="112"/>
                  </a:cubicBezTo>
                  <a:cubicBezTo>
                    <a:pt x="442" y="116"/>
                    <a:pt x="449" y="119"/>
                    <a:pt x="452" y="124"/>
                  </a:cubicBezTo>
                  <a:cubicBezTo>
                    <a:pt x="452" y="126"/>
                    <a:pt x="454" y="126"/>
                    <a:pt x="455" y="126"/>
                  </a:cubicBezTo>
                  <a:cubicBezTo>
                    <a:pt x="456" y="126"/>
                    <a:pt x="457" y="126"/>
                    <a:pt x="457" y="126"/>
                  </a:cubicBezTo>
                  <a:cubicBezTo>
                    <a:pt x="459" y="125"/>
                    <a:pt x="460" y="122"/>
                    <a:pt x="459" y="120"/>
                  </a:cubicBezTo>
                  <a:cubicBezTo>
                    <a:pt x="455" y="113"/>
                    <a:pt x="447" y="108"/>
                    <a:pt x="439" y="104"/>
                  </a:cubicBezTo>
                  <a:cubicBezTo>
                    <a:pt x="431" y="101"/>
                    <a:pt x="423" y="97"/>
                    <a:pt x="422" y="91"/>
                  </a:cubicBezTo>
                  <a:cubicBezTo>
                    <a:pt x="420" y="85"/>
                    <a:pt x="423" y="80"/>
                    <a:pt x="428" y="74"/>
                  </a:cubicBezTo>
                  <a:cubicBezTo>
                    <a:pt x="433" y="68"/>
                    <a:pt x="438" y="61"/>
                    <a:pt x="438" y="52"/>
                  </a:cubicBezTo>
                  <a:cubicBezTo>
                    <a:pt x="450" y="52"/>
                    <a:pt x="455" y="57"/>
                    <a:pt x="462" y="65"/>
                  </a:cubicBezTo>
                  <a:cubicBezTo>
                    <a:pt x="467" y="71"/>
                    <a:pt x="473" y="78"/>
                    <a:pt x="482" y="83"/>
                  </a:cubicBezTo>
                  <a:cubicBezTo>
                    <a:pt x="501" y="93"/>
                    <a:pt x="500" y="108"/>
                    <a:pt x="500" y="109"/>
                  </a:cubicBezTo>
                  <a:cubicBezTo>
                    <a:pt x="500" y="109"/>
                    <a:pt x="500" y="109"/>
                    <a:pt x="500" y="110"/>
                  </a:cubicBezTo>
                  <a:cubicBezTo>
                    <a:pt x="497" y="115"/>
                    <a:pt x="493" y="119"/>
                    <a:pt x="489" y="123"/>
                  </a:cubicBezTo>
                  <a:cubicBezTo>
                    <a:pt x="485" y="127"/>
                    <a:pt x="481" y="131"/>
                    <a:pt x="478" y="137"/>
                  </a:cubicBezTo>
                  <a:cubicBezTo>
                    <a:pt x="473" y="145"/>
                    <a:pt x="474" y="154"/>
                    <a:pt x="476" y="162"/>
                  </a:cubicBezTo>
                  <a:cubicBezTo>
                    <a:pt x="478" y="169"/>
                    <a:pt x="479" y="174"/>
                    <a:pt x="475" y="179"/>
                  </a:cubicBezTo>
                  <a:cubicBezTo>
                    <a:pt x="474" y="181"/>
                    <a:pt x="474" y="184"/>
                    <a:pt x="476" y="185"/>
                  </a:cubicBezTo>
                  <a:cubicBezTo>
                    <a:pt x="477" y="186"/>
                    <a:pt x="478" y="186"/>
                    <a:pt x="479" y="186"/>
                  </a:cubicBezTo>
                  <a:cubicBezTo>
                    <a:pt x="480" y="186"/>
                    <a:pt x="481" y="186"/>
                    <a:pt x="482" y="184"/>
                  </a:cubicBezTo>
                  <a:cubicBezTo>
                    <a:pt x="488" y="176"/>
                    <a:pt x="486" y="167"/>
                    <a:pt x="485" y="160"/>
                  </a:cubicBezTo>
                  <a:cubicBezTo>
                    <a:pt x="483" y="153"/>
                    <a:pt x="482" y="147"/>
                    <a:pt x="485" y="141"/>
                  </a:cubicBezTo>
                  <a:cubicBezTo>
                    <a:pt x="488" y="137"/>
                    <a:pt x="491" y="133"/>
                    <a:pt x="495" y="129"/>
                  </a:cubicBezTo>
                  <a:cubicBezTo>
                    <a:pt x="499" y="125"/>
                    <a:pt x="502" y="121"/>
                    <a:pt x="505" y="117"/>
                  </a:cubicBezTo>
                  <a:cubicBezTo>
                    <a:pt x="521" y="127"/>
                    <a:pt x="520" y="144"/>
                    <a:pt x="519" y="160"/>
                  </a:cubicBezTo>
                  <a:cubicBezTo>
                    <a:pt x="518" y="168"/>
                    <a:pt x="518" y="175"/>
                    <a:pt x="520" y="180"/>
                  </a:cubicBezTo>
                  <a:cubicBezTo>
                    <a:pt x="523" y="189"/>
                    <a:pt x="518" y="203"/>
                    <a:pt x="514" y="212"/>
                  </a:cubicBezTo>
                  <a:cubicBezTo>
                    <a:pt x="509" y="206"/>
                    <a:pt x="503" y="203"/>
                    <a:pt x="496" y="202"/>
                  </a:cubicBezTo>
                  <a:cubicBezTo>
                    <a:pt x="479" y="201"/>
                    <a:pt x="461" y="215"/>
                    <a:pt x="443" y="229"/>
                  </a:cubicBezTo>
                  <a:cubicBezTo>
                    <a:pt x="425" y="244"/>
                    <a:pt x="407" y="259"/>
                    <a:pt x="392" y="253"/>
                  </a:cubicBezTo>
                  <a:cubicBezTo>
                    <a:pt x="390" y="252"/>
                    <a:pt x="387" y="254"/>
                    <a:pt x="386" y="256"/>
                  </a:cubicBezTo>
                  <a:cubicBezTo>
                    <a:pt x="386" y="258"/>
                    <a:pt x="387" y="261"/>
                    <a:pt x="389" y="261"/>
                  </a:cubicBezTo>
                  <a:cubicBezTo>
                    <a:pt x="392" y="262"/>
                    <a:pt x="396" y="263"/>
                    <a:pt x="399" y="263"/>
                  </a:cubicBezTo>
                  <a:cubicBezTo>
                    <a:pt x="415" y="263"/>
                    <a:pt x="432" y="249"/>
                    <a:pt x="449" y="236"/>
                  </a:cubicBezTo>
                  <a:cubicBezTo>
                    <a:pt x="451" y="234"/>
                    <a:pt x="452" y="233"/>
                    <a:pt x="454" y="231"/>
                  </a:cubicBezTo>
                  <a:cubicBezTo>
                    <a:pt x="453" y="238"/>
                    <a:pt x="454" y="244"/>
                    <a:pt x="460" y="248"/>
                  </a:cubicBezTo>
                  <a:cubicBezTo>
                    <a:pt x="467" y="252"/>
                    <a:pt x="466" y="257"/>
                    <a:pt x="466" y="258"/>
                  </a:cubicBezTo>
                  <a:cubicBezTo>
                    <a:pt x="466" y="260"/>
                    <a:pt x="467" y="262"/>
                    <a:pt x="470" y="263"/>
                  </a:cubicBezTo>
                  <a:cubicBezTo>
                    <a:pt x="470" y="263"/>
                    <a:pt x="470" y="263"/>
                    <a:pt x="470" y="263"/>
                  </a:cubicBezTo>
                  <a:cubicBezTo>
                    <a:pt x="472" y="263"/>
                    <a:pt x="474" y="262"/>
                    <a:pt x="475" y="259"/>
                  </a:cubicBezTo>
                  <a:cubicBezTo>
                    <a:pt x="475" y="259"/>
                    <a:pt x="477" y="248"/>
                    <a:pt x="465" y="241"/>
                  </a:cubicBezTo>
                  <a:cubicBezTo>
                    <a:pt x="460" y="238"/>
                    <a:pt x="465" y="226"/>
                    <a:pt x="466" y="223"/>
                  </a:cubicBezTo>
                  <a:cubicBezTo>
                    <a:pt x="466" y="223"/>
                    <a:pt x="466" y="222"/>
                    <a:pt x="466" y="222"/>
                  </a:cubicBezTo>
                  <a:cubicBezTo>
                    <a:pt x="477" y="215"/>
                    <a:pt x="486" y="210"/>
                    <a:pt x="495" y="211"/>
                  </a:cubicBezTo>
                  <a:cubicBezTo>
                    <a:pt x="501" y="212"/>
                    <a:pt x="506" y="215"/>
                    <a:pt x="512" y="221"/>
                  </a:cubicBezTo>
                  <a:cubicBezTo>
                    <a:pt x="509" y="235"/>
                    <a:pt x="488" y="258"/>
                    <a:pt x="473" y="269"/>
                  </a:cubicBezTo>
                  <a:cubicBezTo>
                    <a:pt x="466" y="274"/>
                    <a:pt x="423" y="279"/>
                    <a:pt x="385" y="281"/>
                  </a:cubicBezTo>
                  <a:cubicBezTo>
                    <a:pt x="382" y="281"/>
                    <a:pt x="380" y="283"/>
                    <a:pt x="379" y="285"/>
                  </a:cubicBezTo>
                  <a:cubicBezTo>
                    <a:pt x="378" y="288"/>
                    <a:pt x="379" y="291"/>
                    <a:pt x="381" y="292"/>
                  </a:cubicBezTo>
                  <a:cubicBezTo>
                    <a:pt x="381" y="293"/>
                    <a:pt x="381" y="295"/>
                    <a:pt x="381" y="296"/>
                  </a:cubicBezTo>
                  <a:cubicBezTo>
                    <a:pt x="381" y="300"/>
                    <a:pt x="377" y="306"/>
                    <a:pt x="374" y="308"/>
                  </a:cubicBezTo>
                  <a:cubicBezTo>
                    <a:pt x="370" y="310"/>
                    <a:pt x="367" y="314"/>
                    <a:pt x="362" y="318"/>
                  </a:cubicBezTo>
                  <a:cubicBezTo>
                    <a:pt x="356" y="324"/>
                    <a:pt x="349" y="332"/>
                    <a:pt x="340" y="33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</p:grpSp>
      <p:grpSp>
        <p:nvGrpSpPr>
          <p:cNvPr id="37" name="Group 12">
            <a:extLst>
              <a:ext uri="{FF2B5EF4-FFF2-40B4-BE49-F238E27FC236}">
                <a16:creationId xmlns:a16="http://schemas.microsoft.com/office/drawing/2014/main" xmlns="" id="{3688343B-6C9F-412F-850E-A38E8B155337}"/>
              </a:ext>
            </a:extLst>
          </p:cNvPr>
          <p:cNvGrpSpPr/>
          <p:nvPr/>
        </p:nvGrpSpPr>
        <p:grpSpPr>
          <a:xfrm>
            <a:off x="3568868" y="4049624"/>
            <a:ext cx="1501696" cy="1501696"/>
            <a:chOff x="3762262" y="2135688"/>
            <a:chExt cx="1501696" cy="1501696"/>
          </a:xfrm>
        </p:grpSpPr>
        <p:sp>
          <p:nvSpPr>
            <p:cNvPr id="38" name="Oval 8">
              <a:extLst>
                <a:ext uri="{FF2B5EF4-FFF2-40B4-BE49-F238E27FC236}">
                  <a16:creationId xmlns:a16="http://schemas.microsoft.com/office/drawing/2014/main" xmlns="" id="{52CF0926-7BC4-444E-B967-C5604BA1C3B3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39" name="Oval 9">
              <a:extLst>
                <a:ext uri="{FF2B5EF4-FFF2-40B4-BE49-F238E27FC236}">
                  <a16:creationId xmlns:a16="http://schemas.microsoft.com/office/drawing/2014/main" xmlns="" id="{6E7935A4-0793-4444-94CE-AF78EA7D50CB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0" name="Oval 10">
              <a:extLst>
                <a:ext uri="{FF2B5EF4-FFF2-40B4-BE49-F238E27FC236}">
                  <a16:creationId xmlns:a16="http://schemas.microsoft.com/office/drawing/2014/main" xmlns="" id="{96A03526-4781-4FD2-A8C9-680F32C0F33E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1" name="Oval 11">
              <a:extLst>
                <a:ext uri="{FF2B5EF4-FFF2-40B4-BE49-F238E27FC236}">
                  <a16:creationId xmlns:a16="http://schemas.microsoft.com/office/drawing/2014/main" xmlns="" id="{DA031C1D-9C8C-46E8-90A4-D5823E9AE3AB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42" name="Group 13">
            <a:extLst>
              <a:ext uri="{FF2B5EF4-FFF2-40B4-BE49-F238E27FC236}">
                <a16:creationId xmlns:a16="http://schemas.microsoft.com/office/drawing/2014/main" xmlns="" id="{D9AAE97F-6E91-4F42-86E7-7B928982E486}"/>
              </a:ext>
            </a:extLst>
          </p:cNvPr>
          <p:cNvGrpSpPr/>
          <p:nvPr/>
        </p:nvGrpSpPr>
        <p:grpSpPr>
          <a:xfrm>
            <a:off x="4367668" y="2327264"/>
            <a:ext cx="1501696" cy="1501696"/>
            <a:chOff x="3762262" y="2135688"/>
            <a:chExt cx="1501696" cy="1501696"/>
          </a:xfrm>
        </p:grpSpPr>
        <p:sp>
          <p:nvSpPr>
            <p:cNvPr id="43" name="Oval 14">
              <a:extLst>
                <a:ext uri="{FF2B5EF4-FFF2-40B4-BE49-F238E27FC236}">
                  <a16:creationId xmlns:a16="http://schemas.microsoft.com/office/drawing/2014/main" xmlns="" id="{4BE172B4-6C7F-46D7-94FD-D0D282975CB6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44" name="Oval 15">
              <a:extLst>
                <a:ext uri="{FF2B5EF4-FFF2-40B4-BE49-F238E27FC236}">
                  <a16:creationId xmlns:a16="http://schemas.microsoft.com/office/drawing/2014/main" xmlns="" id="{8BFA5418-717E-4F7C-B342-6C0E1158233E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5" name="Oval 16">
              <a:extLst>
                <a:ext uri="{FF2B5EF4-FFF2-40B4-BE49-F238E27FC236}">
                  <a16:creationId xmlns:a16="http://schemas.microsoft.com/office/drawing/2014/main" xmlns="" id="{6C657D24-FAF3-4FC5-8F9E-8D74A4318DB7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6" name="Oval 17">
              <a:extLst>
                <a:ext uri="{FF2B5EF4-FFF2-40B4-BE49-F238E27FC236}">
                  <a16:creationId xmlns:a16="http://schemas.microsoft.com/office/drawing/2014/main" xmlns="" id="{143DB7F3-C1B2-4894-844A-B734C9C67B20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47" name="Group 18">
            <a:extLst>
              <a:ext uri="{FF2B5EF4-FFF2-40B4-BE49-F238E27FC236}">
                <a16:creationId xmlns:a16="http://schemas.microsoft.com/office/drawing/2014/main" xmlns="" id="{4DEE3B26-67EF-4489-AA93-CFBE252DAA70}"/>
              </a:ext>
            </a:extLst>
          </p:cNvPr>
          <p:cNvGrpSpPr/>
          <p:nvPr/>
        </p:nvGrpSpPr>
        <p:grpSpPr>
          <a:xfrm>
            <a:off x="6632858" y="2999278"/>
            <a:ext cx="1501696" cy="1501696"/>
            <a:chOff x="3762262" y="2135688"/>
            <a:chExt cx="1501696" cy="1501696"/>
          </a:xfrm>
        </p:grpSpPr>
        <p:sp>
          <p:nvSpPr>
            <p:cNvPr id="48" name="公众号：陈西设计之家。微信搜索即可">
              <a:extLst>
                <a:ext uri="{FF2B5EF4-FFF2-40B4-BE49-F238E27FC236}">
                  <a16:creationId xmlns:a16="http://schemas.microsoft.com/office/drawing/2014/main" xmlns="" id="{A202E91C-D280-43DF-BB9B-5944C70AB528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03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49" name="Oval 20">
              <a:extLst>
                <a:ext uri="{FF2B5EF4-FFF2-40B4-BE49-F238E27FC236}">
                  <a16:creationId xmlns:a16="http://schemas.microsoft.com/office/drawing/2014/main" xmlns="" id="{C1246BF7-BFB7-4945-A109-139A0917183B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3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50" name="Oval 21">
              <a:extLst>
                <a:ext uri="{FF2B5EF4-FFF2-40B4-BE49-F238E27FC236}">
                  <a16:creationId xmlns:a16="http://schemas.microsoft.com/office/drawing/2014/main" xmlns="" id="{E162F085-B6DB-42D9-B2A4-4C3CEB8DE2C7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3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51" name="Oval 22">
              <a:extLst>
                <a:ext uri="{FF2B5EF4-FFF2-40B4-BE49-F238E27FC236}">
                  <a16:creationId xmlns:a16="http://schemas.microsoft.com/office/drawing/2014/main" xmlns="" id="{C5B5EC76-B214-48DE-A7DA-FA7C334C249E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3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sp>
        <p:nvSpPr>
          <p:cNvPr id="52" name="Right Arrow 23">
            <a:extLst>
              <a:ext uri="{FF2B5EF4-FFF2-40B4-BE49-F238E27FC236}">
                <a16:creationId xmlns:a16="http://schemas.microsoft.com/office/drawing/2014/main" xmlns="" id="{A6B9AD6A-E5A7-4037-AB31-822431824D90}"/>
              </a:ext>
            </a:extLst>
          </p:cNvPr>
          <p:cNvSpPr/>
          <p:nvPr/>
        </p:nvSpPr>
        <p:spPr>
          <a:xfrm>
            <a:off x="5744301" y="2085706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A21A3937-22F4-465F-835E-058F672E6114}"/>
              </a:ext>
            </a:extLst>
          </p:cNvPr>
          <p:cNvSpPr txBox="1"/>
          <p:nvPr/>
        </p:nvSpPr>
        <p:spPr>
          <a:xfrm>
            <a:off x="1091366" y="430627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CFAEFB5E-52B3-46AF-8ED3-8E499B7C10DC}"/>
              </a:ext>
            </a:extLst>
          </p:cNvPr>
          <p:cNvSpPr txBox="1"/>
          <p:nvPr/>
        </p:nvSpPr>
        <p:spPr>
          <a:xfrm>
            <a:off x="647699" y="4767938"/>
            <a:ext cx="2167215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xmlns="" id="{B3E3AA68-C632-4BDD-A292-B37D6E278A2F}"/>
              </a:ext>
            </a:extLst>
          </p:cNvPr>
          <p:cNvSpPr txBox="1"/>
          <p:nvPr/>
        </p:nvSpPr>
        <p:spPr>
          <a:xfrm>
            <a:off x="6746182" y="18637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DED6D541-F6FB-4A40-B1FF-D0CF667C2BC2}"/>
              </a:ext>
            </a:extLst>
          </p:cNvPr>
          <p:cNvSpPr txBox="1"/>
          <p:nvPr/>
        </p:nvSpPr>
        <p:spPr>
          <a:xfrm>
            <a:off x="6746182" y="2266230"/>
            <a:ext cx="249536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xmlns="" id="{2309B37B-3EC8-4F6C-B21D-375FA5B024CB}"/>
              </a:ext>
            </a:extLst>
          </p:cNvPr>
          <p:cNvSpPr txBox="1"/>
          <p:nvPr/>
        </p:nvSpPr>
        <p:spPr>
          <a:xfrm>
            <a:off x="9175555" y="32500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xmlns="" id="{B2BC9B7F-4764-45A5-8490-70A82B812B3D}"/>
              </a:ext>
            </a:extLst>
          </p:cNvPr>
          <p:cNvSpPr txBox="1"/>
          <p:nvPr/>
        </p:nvSpPr>
        <p:spPr>
          <a:xfrm>
            <a:off x="9175555" y="3652552"/>
            <a:ext cx="249536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8164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E89E7560-284C-4BC1-BBBB-D299D3E0EADE}"/>
              </a:ext>
            </a:extLst>
          </p:cNvPr>
          <p:cNvSpPr/>
          <p:nvPr/>
        </p:nvSpPr>
        <p:spPr bwMode="auto">
          <a:xfrm>
            <a:off x="4918204" y="1816458"/>
            <a:ext cx="2011487" cy="384673"/>
          </a:xfrm>
          <a:custGeom>
            <a:avLst/>
            <a:gdLst>
              <a:gd name="T0" fmla="*/ 58 w 608"/>
              <a:gd name="T1" fmla="*/ 116 h 116"/>
              <a:gd name="T2" fmla="*/ 550 w 608"/>
              <a:gd name="T3" fmla="*/ 116 h 116"/>
              <a:gd name="T4" fmla="*/ 608 w 608"/>
              <a:gd name="T5" fmla="*/ 58 h 116"/>
              <a:gd name="T6" fmla="*/ 550 w 608"/>
              <a:gd name="T7" fmla="*/ 0 h 116"/>
              <a:gd name="T8" fmla="*/ 58 w 608"/>
              <a:gd name="T9" fmla="*/ 0 h 116"/>
              <a:gd name="T10" fmla="*/ 0 w 608"/>
              <a:gd name="T11" fmla="*/ 58 h 116"/>
              <a:gd name="T12" fmla="*/ 58 w 608"/>
              <a:gd name="T13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116">
                <a:moveTo>
                  <a:pt x="58" y="116"/>
                </a:moveTo>
                <a:cubicBezTo>
                  <a:pt x="550" y="116"/>
                  <a:pt x="550" y="116"/>
                  <a:pt x="550" y="116"/>
                </a:cubicBezTo>
                <a:cubicBezTo>
                  <a:pt x="582" y="116"/>
                  <a:pt x="608" y="90"/>
                  <a:pt x="608" y="58"/>
                </a:cubicBezTo>
                <a:cubicBezTo>
                  <a:pt x="608" y="26"/>
                  <a:pt x="582" y="0"/>
                  <a:pt x="55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</a:rPr>
              <a:t>陈西设计之家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B66A253D-8ADB-47C4-9CD5-C92444591ACF}"/>
              </a:ext>
            </a:extLst>
          </p:cNvPr>
          <p:cNvSpPr/>
          <p:nvPr/>
        </p:nvSpPr>
        <p:spPr bwMode="auto">
          <a:xfrm>
            <a:off x="2526241" y="42280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90 w 1525"/>
              <a:gd name="T3" fmla="*/ 670 h 670"/>
              <a:gd name="T4" fmla="*/ 1525 w 1525"/>
              <a:gd name="T5" fmla="*/ 336 h 670"/>
              <a:gd name="T6" fmla="*/ 1190 w 1525"/>
              <a:gd name="T7" fmla="*/ 0 h 670"/>
              <a:gd name="T8" fmla="*/ 0 w 1525"/>
              <a:gd name="T9" fmla="*/ 0 h 670"/>
              <a:gd name="T10" fmla="*/ 0 w 1525"/>
              <a:gd name="T11" fmla="*/ 670 h 670"/>
              <a:gd name="T12" fmla="*/ 0 w 1525"/>
              <a:gd name="T13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90" y="670"/>
                </a:lnTo>
                <a:lnTo>
                  <a:pt x="1525" y="336"/>
                </a:lnTo>
                <a:lnTo>
                  <a:pt x="1190" y="0"/>
                </a:lnTo>
                <a:lnTo>
                  <a:pt x="0" y="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903D1783-1D2A-433B-B140-6906334F9A1C}"/>
              </a:ext>
            </a:extLst>
          </p:cNvPr>
          <p:cNvSpPr/>
          <p:nvPr/>
        </p:nvSpPr>
        <p:spPr bwMode="auto">
          <a:xfrm>
            <a:off x="3306776" y="3737022"/>
            <a:ext cx="228006" cy="622470"/>
          </a:xfrm>
          <a:custGeom>
            <a:avLst/>
            <a:gdLst>
              <a:gd name="T0" fmla="*/ 41 w 69"/>
              <a:gd name="T1" fmla="*/ 126 h 188"/>
              <a:gd name="T2" fmla="*/ 66 w 69"/>
              <a:gd name="T3" fmla="*/ 157 h 188"/>
              <a:gd name="T4" fmla="*/ 35 w 69"/>
              <a:gd name="T5" fmla="*/ 188 h 188"/>
              <a:gd name="T6" fmla="*/ 3 w 69"/>
              <a:gd name="T7" fmla="*/ 157 h 188"/>
              <a:gd name="T8" fmla="*/ 28 w 69"/>
              <a:gd name="T9" fmla="*/ 126 h 188"/>
              <a:gd name="T10" fmla="*/ 28 w 69"/>
              <a:gd name="T11" fmla="*/ 63 h 188"/>
              <a:gd name="T12" fmla="*/ 0 w 69"/>
              <a:gd name="T13" fmla="*/ 63 h 188"/>
              <a:gd name="T14" fmla="*/ 35 w 69"/>
              <a:gd name="T15" fmla="*/ 0 h 188"/>
              <a:gd name="T16" fmla="*/ 69 w 69"/>
              <a:gd name="T17" fmla="*/ 63 h 188"/>
              <a:gd name="T18" fmla="*/ 41 w 69"/>
              <a:gd name="T19" fmla="*/ 63 h 188"/>
              <a:gd name="T20" fmla="*/ 41 w 69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CEF901CB-CCCD-4D13-BFB5-262C0BCA4EF7}"/>
              </a:ext>
            </a:extLst>
          </p:cNvPr>
          <p:cNvSpPr/>
          <p:nvPr/>
        </p:nvSpPr>
        <p:spPr bwMode="auto">
          <a:xfrm>
            <a:off x="4190824" y="42280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89 w 1525"/>
              <a:gd name="T3" fmla="*/ 670 h 670"/>
              <a:gd name="T4" fmla="*/ 1525 w 1525"/>
              <a:gd name="T5" fmla="*/ 334 h 670"/>
              <a:gd name="T6" fmla="*/ 1189 w 1525"/>
              <a:gd name="T7" fmla="*/ 0 h 670"/>
              <a:gd name="T8" fmla="*/ 0 w 1525"/>
              <a:gd name="T9" fmla="*/ 0 h 670"/>
              <a:gd name="T10" fmla="*/ 0 w 1525"/>
              <a:gd name="T11" fmla="*/ 0 h 670"/>
              <a:gd name="T12" fmla="*/ 335 w 1525"/>
              <a:gd name="T13" fmla="*/ 336 h 670"/>
              <a:gd name="T14" fmla="*/ 0 w 1525"/>
              <a:gd name="T15" fmla="*/ 670 h 670"/>
              <a:gd name="T16" fmla="*/ 0 w 1525"/>
              <a:gd name="T17" fmla="*/ 670 h 670"/>
              <a:gd name="T18" fmla="*/ 0 w 1525"/>
              <a:gd name="T19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89" y="670"/>
                </a:lnTo>
                <a:lnTo>
                  <a:pt x="1525" y="334"/>
                </a:lnTo>
                <a:lnTo>
                  <a:pt x="1189" y="0"/>
                </a:lnTo>
                <a:lnTo>
                  <a:pt x="0" y="0"/>
                </a:lnTo>
                <a:lnTo>
                  <a:pt x="0" y="0"/>
                </a:lnTo>
                <a:lnTo>
                  <a:pt x="335" y="336"/>
                </a:lnTo>
                <a:lnTo>
                  <a:pt x="0" y="67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EFD24CCC-109C-4912-8B32-241FCAB03848}"/>
              </a:ext>
            </a:extLst>
          </p:cNvPr>
          <p:cNvSpPr/>
          <p:nvPr/>
        </p:nvSpPr>
        <p:spPr bwMode="auto">
          <a:xfrm>
            <a:off x="4981150" y="3737022"/>
            <a:ext cx="225209" cy="622470"/>
          </a:xfrm>
          <a:custGeom>
            <a:avLst/>
            <a:gdLst>
              <a:gd name="T0" fmla="*/ 41 w 68"/>
              <a:gd name="T1" fmla="*/ 126 h 188"/>
              <a:gd name="T2" fmla="*/ 66 w 68"/>
              <a:gd name="T3" fmla="*/ 157 h 188"/>
              <a:gd name="T4" fmla="*/ 34 w 68"/>
              <a:gd name="T5" fmla="*/ 188 h 188"/>
              <a:gd name="T6" fmla="*/ 2 w 68"/>
              <a:gd name="T7" fmla="*/ 157 h 188"/>
              <a:gd name="T8" fmla="*/ 27 w 68"/>
              <a:gd name="T9" fmla="*/ 126 h 188"/>
              <a:gd name="T10" fmla="*/ 27 w 68"/>
              <a:gd name="T11" fmla="*/ 63 h 188"/>
              <a:gd name="T12" fmla="*/ 0 w 68"/>
              <a:gd name="T13" fmla="*/ 63 h 188"/>
              <a:gd name="T14" fmla="*/ 34 w 68"/>
              <a:gd name="T15" fmla="*/ 0 h 188"/>
              <a:gd name="T16" fmla="*/ 68 w 68"/>
              <a:gd name="T17" fmla="*/ 63 h 188"/>
              <a:gd name="T18" fmla="*/ 41 w 68"/>
              <a:gd name="T19" fmla="*/ 63 h 188"/>
              <a:gd name="T20" fmla="*/ 41 w 68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1" y="188"/>
                  <a:pt x="34" y="188"/>
                </a:cubicBezTo>
                <a:cubicBezTo>
                  <a:pt x="16" y="188"/>
                  <a:pt x="2" y="174"/>
                  <a:pt x="2" y="157"/>
                </a:cubicBezTo>
                <a:cubicBezTo>
                  <a:pt x="2" y="142"/>
                  <a:pt x="13" y="129"/>
                  <a:pt x="27" y="126"/>
                </a:cubicBezTo>
                <a:cubicBezTo>
                  <a:pt x="27" y="63"/>
                  <a:pt x="27" y="63"/>
                  <a:pt x="27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4" y="0"/>
                  <a:pt x="34" y="0"/>
                  <a:pt x="34" y="0"/>
                </a:cubicBezTo>
                <a:cubicBezTo>
                  <a:pt x="68" y="63"/>
                  <a:pt x="68" y="63"/>
                  <a:pt x="68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xmlns="" id="{E2A8B956-7118-4107-8171-7DB5E4A7EB84}"/>
              </a:ext>
            </a:extLst>
          </p:cNvPr>
          <p:cNvSpPr/>
          <p:nvPr/>
        </p:nvSpPr>
        <p:spPr bwMode="auto">
          <a:xfrm>
            <a:off x="5854007" y="4228004"/>
            <a:ext cx="2130386" cy="937201"/>
          </a:xfrm>
          <a:custGeom>
            <a:avLst/>
            <a:gdLst>
              <a:gd name="T0" fmla="*/ 0 w 1523"/>
              <a:gd name="T1" fmla="*/ 670 h 670"/>
              <a:gd name="T2" fmla="*/ 1190 w 1523"/>
              <a:gd name="T3" fmla="*/ 670 h 670"/>
              <a:gd name="T4" fmla="*/ 1523 w 1523"/>
              <a:gd name="T5" fmla="*/ 334 h 670"/>
              <a:gd name="T6" fmla="*/ 1190 w 1523"/>
              <a:gd name="T7" fmla="*/ 0 h 670"/>
              <a:gd name="T8" fmla="*/ 0 w 1523"/>
              <a:gd name="T9" fmla="*/ 0 h 670"/>
              <a:gd name="T10" fmla="*/ 336 w 1523"/>
              <a:gd name="T11" fmla="*/ 334 h 670"/>
              <a:gd name="T12" fmla="*/ 0 w 1523"/>
              <a:gd name="T13" fmla="*/ 670 h 670"/>
              <a:gd name="T14" fmla="*/ 0 w 1523"/>
              <a:gd name="T15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3" h="670">
                <a:moveTo>
                  <a:pt x="0" y="670"/>
                </a:moveTo>
                <a:lnTo>
                  <a:pt x="1190" y="670"/>
                </a:lnTo>
                <a:lnTo>
                  <a:pt x="1523" y="334"/>
                </a:lnTo>
                <a:lnTo>
                  <a:pt x="1190" y="0"/>
                </a:lnTo>
                <a:lnTo>
                  <a:pt x="0" y="0"/>
                </a:lnTo>
                <a:lnTo>
                  <a:pt x="336" y="334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xmlns="" id="{18B16FA3-3C03-44FA-9E6A-918ABA6CDCC8}"/>
              </a:ext>
            </a:extLst>
          </p:cNvPr>
          <p:cNvSpPr/>
          <p:nvPr/>
        </p:nvSpPr>
        <p:spPr bwMode="auto">
          <a:xfrm>
            <a:off x="6658322" y="37370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7" name="Group 31">
            <a:extLst>
              <a:ext uri="{FF2B5EF4-FFF2-40B4-BE49-F238E27FC236}">
                <a16:creationId xmlns:a16="http://schemas.microsoft.com/office/drawing/2014/main" xmlns="" id="{A1926BFE-D6BC-4F3F-AA29-4563CAAAE296}"/>
              </a:ext>
            </a:extLst>
          </p:cNvPr>
          <p:cNvGrpSpPr/>
          <p:nvPr/>
        </p:nvGrpSpPr>
        <p:grpSpPr>
          <a:xfrm>
            <a:off x="7518588" y="4228003"/>
            <a:ext cx="2576605" cy="937202"/>
            <a:chOff x="7389855" y="4250913"/>
            <a:chExt cx="2343443" cy="852393"/>
          </a:xfrm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76500CF8-B505-43FA-8228-2FDAC4BB6E43}"/>
                </a:ext>
              </a:extLst>
            </p:cNvPr>
            <p:cNvSpPr/>
            <p:nvPr/>
          </p:nvSpPr>
          <p:spPr bwMode="auto">
            <a:xfrm>
              <a:off x="9101001" y="4253458"/>
              <a:ext cx="632297" cy="849848"/>
            </a:xfrm>
            <a:custGeom>
              <a:avLst/>
              <a:gdLst>
                <a:gd name="T0" fmla="*/ 161 w 497"/>
                <a:gd name="T1" fmla="*/ 0 h 668"/>
                <a:gd name="T2" fmla="*/ 497 w 497"/>
                <a:gd name="T3" fmla="*/ 334 h 668"/>
                <a:gd name="T4" fmla="*/ 161 w 497"/>
                <a:gd name="T5" fmla="*/ 668 h 668"/>
                <a:gd name="T6" fmla="*/ 0 w 497"/>
                <a:gd name="T7" fmla="*/ 668 h 668"/>
                <a:gd name="T8" fmla="*/ 336 w 497"/>
                <a:gd name="T9" fmla="*/ 334 h 668"/>
                <a:gd name="T10" fmla="*/ 0 w 497"/>
                <a:gd name="T11" fmla="*/ 0 h 668"/>
                <a:gd name="T12" fmla="*/ 161 w 497"/>
                <a:gd name="T13" fmla="*/ 0 h 668"/>
                <a:gd name="T14" fmla="*/ 161 w 497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668">
                  <a:moveTo>
                    <a:pt x="161" y="0"/>
                  </a:moveTo>
                  <a:lnTo>
                    <a:pt x="497" y="334"/>
                  </a:lnTo>
                  <a:lnTo>
                    <a:pt x="161" y="668"/>
                  </a:lnTo>
                  <a:lnTo>
                    <a:pt x="0" y="668"/>
                  </a:lnTo>
                  <a:lnTo>
                    <a:pt x="336" y="334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8E9B229A-3FF2-4A1C-BAC4-3B30E6BF9B14}"/>
                </a:ext>
              </a:extLst>
            </p:cNvPr>
            <p:cNvSpPr/>
            <p:nvPr/>
          </p:nvSpPr>
          <p:spPr bwMode="auto">
            <a:xfrm>
              <a:off x="7389855" y="4250913"/>
              <a:ext cx="1937603" cy="852392"/>
            </a:xfrm>
            <a:custGeom>
              <a:avLst/>
              <a:gdLst>
                <a:gd name="T0" fmla="*/ 0 w 1523"/>
                <a:gd name="T1" fmla="*/ 670 h 670"/>
                <a:gd name="T2" fmla="*/ 1189 w 1523"/>
                <a:gd name="T3" fmla="*/ 670 h 670"/>
                <a:gd name="T4" fmla="*/ 1523 w 1523"/>
                <a:gd name="T5" fmla="*/ 334 h 670"/>
                <a:gd name="T6" fmla="*/ 1189 w 1523"/>
                <a:gd name="T7" fmla="*/ 0 h 670"/>
                <a:gd name="T8" fmla="*/ 0 w 1523"/>
                <a:gd name="T9" fmla="*/ 0 h 670"/>
                <a:gd name="T10" fmla="*/ 333 w 1523"/>
                <a:gd name="T11" fmla="*/ 334 h 670"/>
                <a:gd name="T12" fmla="*/ 0 w 1523"/>
                <a:gd name="T13" fmla="*/ 670 h 670"/>
                <a:gd name="T14" fmla="*/ 0 w 1523"/>
                <a:gd name="T15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3" h="670">
                  <a:moveTo>
                    <a:pt x="0" y="670"/>
                  </a:moveTo>
                  <a:lnTo>
                    <a:pt x="1189" y="670"/>
                  </a:lnTo>
                  <a:lnTo>
                    <a:pt x="1523" y="334"/>
                  </a:lnTo>
                  <a:lnTo>
                    <a:pt x="1189" y="0"/>
                  </a:lnTo>
                  <a:lnTo>
                    <a:pt x="0" y="0"/>
                  </a:lnTo>
                  <a:lnTo>
                    <a:pt x="333" y="334"/>
                  </a:lnTo>
                  <a:lnTo>
                    <a:pt x="0" y="670"/>
                  </a:lnTo>
                  <a:lnTo>
                    <a:pt x="0" y="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14">
            <a:extLst>
              <a:ext uri="{FF2B5EF4-FFF2-40B4-BE49-F238E27FC236}">
                <a16:creationId xmlns:a16="http://schemas.microsoft.com/office/drawing/2014/main" xmlns="" id="{6A55CBE5-D2C6-4716-8A19-A0D5FE1F84A9}"/>
              </a:ext>
            </a:extLst>
          </p:cNvPr>
          <p:cNvSpPr/>
          <p:nvPr/>
        </p:nvSpPr>
        <p:spPr bwMode="auto">
          <a:xfrm>
            <a:off x="8299123" y="37370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xmlns="" id="{30CBDFBB-F4D5-4E6E-B3FB-416CD0188F51}"/>
              </a:ext>
            </a:extLst>
          </p:cNvPr>
          <p:cNvSpPr/>
          <p:nvPr/>
        </p:nvSpPr>
        <p:spPr bwMode="auto">
          <a:xfrm>
            <a:off x="1467343" y="3218063"/>
            <a:ext cx="9386004" cy="1552677"/>
          </a:xfrm>
          <a:custGeom>
            <a:avLst/>
            <a:gdLst>
              <a:gd name="T0" fmla="*/ 2837 w 2837"/>
              <a:gd name="T1" fmla="*/ 419 h 469"/>
              <a:gd name="T2" fmla="*/ 2788 w 2837"/>
              <a:gd name="T3" fmla="*/ 469 h 469"/>
              <a:gd name="T4" fmla="*/ 2739 w 2837"/>
              <a:gd name="T5" fmla="*/ 419 h 469"/>
              <a:gd name="T6" fmla="*/ 2751 w 2837"/>
              <a:gd name="T7" fmla="*/ 397 h 469"/>
              <a:gd name="T8" fmla="*/ 2776 w 2837"/>
              <a:gd name="T9" fmla="*/ 422 h 469"/>
              <a:gd name="T10" fmla="*/ 2353 w 2837"/>
              <a:gd name="T11" fmla="*/ 23 h 469"/>
              <a:gd name="T12" fmla="*/ 445 w 2837"/>
              <a:gd name="T13" fmla="*/ 23 h 469"/>
              <a:gd name="T14" fmla="*/ 23 w 2837"/>
              <a:gd name="T15" fmla="*/ 409 h 469"/>
              <a:gd name="T16" fmla="*/ 10 w 2837"/>
              <a:gd name="T17" fmla="*/ 397 h 469"/>
              <a:gd name="T18" fmla="*/ 0 w 2837"/>
              <a:gd name="T19" fmla="*/ 407 h 469"/>
              <a:gd name="T20" fmla="*/ 445 w 2837"/>
              <a:gd name="T21" fmla="*/ 0 h 469"/>
              <a:gd name="T22" fmla="*/ 2353 w 2837"/>
              <a:gd name="T23" fmla="*/ 0 h 469"/>
              <a:gd name="T24" fmla="*/ 2799 w 2837"/>
              <a:gd name="T25" fmla="*/ 423 h 469"/>
              <a:gd name="T26" fmla="*/ 2825 w 2837"/>
              <a:gd name="T27" fmla="*/ 397 h 469"/>
              <a:gd name="T28" fmla="*/ 2837 w 2837"/>
              <a:gd name="T29" fmla="*/ 41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37" h="469">
                <a:moveTo>
                  <a:pt x="2837" y="419"/>
                </a:moveTo>
                <a:cubicBezTo>
                  <a:pt x="2788" y="469"/>
                  <a:pt x="2788" y="469"/>
                  <a:pt x="2788" y="469"/>
                </a:cubicBezTo>
                <a:cubicBezTo>
                  <a:pt x="2739" y="419"/>
                  <a:pt x="2739" y="419"/>
                  <a:pt x="2739" y="419"/>
                </a:cubicBezTo>
                <a:cubicBezTo>
                  <a:pt x="2751" y="397"/>
                  <a:pt x="2751" y="397"/>
                  <a:pt x="2751" y="397"/>
                </a:cubicBezTo>
                <a:cubicBezTo>
                  <a:pt x="2776" y="422"/>
                  <a:pt x="2776" y="422"/>
                  <a:pt x="2776" y="422"/>
                </a:cubicBezTo>
                <a:cubicBezTo>
                  <a:pt x="2763" y="200"/>
                  <a:pt x="2578" y="23"/>
                  <a:pt x="2353" y="23"/>
                </a:cubicBezTo>
                <a:cubicBezTo>
                  <a:pt x="1717" y="23"/>
                  <a:pt x="1081" y="23"/>
                  <a:pt x="445" y="23"/>
                </a:cubicBezTo>
                <a:cubicBezTo>
                  <a:pt x="224" y="23"/>
                  <a:pt x="42" y="194"/>
                  <a:pt x="23" y="409"/>
                </a:cubicBezTo>
                <a:cubicBezTo>
                  <a:pt x="10" y="397"/>
                  <a:pt x="10" y="397"/>
                  <a:pt x="10" y="397"/>
                </a:cubicBezTo>
                <a:cubicBezTo>
                  <a:pt x="0" y="407"/>
                  <a:pt x="0" y="407"/>
                  <a:pt x="0" y="407"/>
                </a:cubicBezTo>
                <a:cubicBezTo>
                  <a:pt x="21" y="180"/>
                  <a:pt x="213" y="0"/>
                  <a:pt x="445" y="0"/>
                </a:cubicBezTo>
                <a:cubicBezTo>
                  <a:pt x="1081" y="0"/>
                  <a:pt x="1717" y="0"/>
                  <a:pt x="2353" y="0"/>
                </a:cubicBezTo>
                <a:cubicBezTo>
                  <a:pt x="2591" y="0"/>
                  <a:pt x="2786" y="188"/>
                  <a:pt x="2799" y="423"/>
                </a:cubicBezTo>
                <a:cubicBezTo>
                  <a:pt x="2825" y="397"/>
                  <a:pt x="2825" y="397"/>
                  <a:pt x="2825" y="397"/>
                </a:cubicBezTo>
                <a:cubicBezTo>
                  <a:pt x="2837" y="419"/>
                  <a:pt x="2837" y="419"/>
                  <a:pt x="2837" y="41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6">
            <a:extLst>
              <a:ext uri="{FF2B5EF4-FFF2-40B4-BE49-F238E27FC236}">
                <a16:creationId xmlns:a16="http://schemas.microsoft.com/office/drawing/2014/main" xmlns="" id="{C4BF21B9-AD24-46CD-9CED-8B8501DEC3DF}"/>
              </a:ext>
            </a:extLst>
          </p:cNvPr>
          <p:cNvSpPr/>
          <p:nvPr/>
        </p:nvSpPr>
        <p:spPr bwMode="auto">
          <a:xfrm>
            <a:off x="1338653" y="4532943"/>
            <a:ext cx="1948540" cy="1642200"/>
          </a:xfrm>
          <a:custGeom>
            <a:avLst/>
            <a:gdLst>
              <a:gd name="T0" fmla="*/ 99 w 589"/>
              <a:gd name="T1" fmla="*/ 49 h 496"/>
              <a:gd name="T2" fmla="*/ 49 w 589"/>
              <a:gd name="T3" fmla="*/ 0 h 496"/>
              <a:gd name="T4" fmla="*/ 0 w 589"/>
              <a:gd name="T5" fmla="*/ 49 h 496"/>
              <a:gd name="T6" fmla="*/ 12 w 589"/>
              <a:gd name="T7" fmla="*/ 72 h 496"/>
              <a:gd name="T8" fmla="*/ 38 w 589"/>
              <a:gd name="T9" fmla="*/ 47 h 496"/>
              <a:gd name="T10" fmla="*/ 38 w 589"/>
              <a:gd name="T11" fmla="*/ 50 h 496"/>
              <a:gd name="T12" fmla="*/ 484 w 589"/>
              <a:gd name="T13" fmla="*/ 496 h 496"/>
              <a:gd name="T14" fmla="*/ 586 w 589"/>
              <a:gd name="T15" fmla="*/ 496 h 496"/>
              <a:gd name="T16" fmla="*/ 576 w 589"/>
              <a:gd name="T17" fmla="*/ 486 h 496"/>
              <a:gd name="T18" fmla="*/ 589 w 589"/>
              <a:gd name="T19" fmla="*/ 473 h 496"/>
              <a:gd name="T20" fmla="*/ 484 w 589"/>
              <a:gd name="T21" fmla="*/ 473 h 496"/>
              <a:gd name="T22" fmla="*/ 60 w 589"/>
              <a:gd name="T23" fmla="*/ 50 h 496"/>
              <a:gd name="T24" fmla="*/ 60 w 589"/>
              <a:gd name="T25" fmla="*/ 46 h 496"/>
              <a:gd name="T26" fmla="*/ 86 w 589"/>
              <a:gd name="T27" fmla="*/ 72 h 496"/>
              <a:gd name="T28" fmla="*/ 99 w 589"/>
              <a:gd name="T29" fmla="*/ 4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9" h="496">
                <a:moveTo>
                  <a:pt x="99" y="49"/>
                </a:moveTo>
                <a:cubicBezTo>
                  <a:pt x="49" y="0"/>
                  <a:pt x="49" y="0"/>
                  <a:pt x="4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72"/>
                  <a:pt x="12" y="72"/>
                  <a:pt x="12" y="72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8"/>
                  <a:pt x="38" y="49"/>
                  <a:pt x="38" y="50"/>
                </a:cubicBezTo>
                <a:cubicBezTo>
                  <a:pt x="38" y="295"/>
                  <a:pt x="238" y="496"/>
                  <a:pt x="484" y="496"/>
                </a:cubicBezTo>
                <a:cubicBezTo>
                  <a:pt x="586" y="496"/>
                  <a:pt x="586" y="496"/>
                  <a:pt x="586" y="496"/>
                </a:cubicBezTo>
                <a:cubicBezTo>
                  <a:pt x="576" y="486"/>
                  <a:pt x="576" y="486"/>
                  <a:pt x="576" y="486"/>
                </a:cubicBezTo>
                <a:cubicBezTo>
                  <a:pt x="589" y="473"/>
                  <a:pt x="589" y="473"/>
                  <a:pt x="589" y="473"/>
                </a:cubicBezTo>
                <a:cubicBezTo>
                  <a:pt x="484" y="473"/>
                  <a:pt x="484" y="473"/>
                  <a:pt x="484" y="473"/>
                </a:cubicBezTo>
                <a:cubicBezTo>
                  <a:pt x="251" y="473"/>
                  <a:pt x="60" y="283"/>
                  <a:pt x="60" y="50"/>
                </a:cubicBezTo>
                <a:cubicBezTo>
                  <a:pt x="60" y="48"/>
                  <a:pt x="60" y="47"/>
                  <a:pt x="60" y="46"/>
                </a:cubicBezTo>
                <a:cubicBezTo>
                  <a:pt x="86" y="72"/>
                  <a:pt x="86" y="72"/>
                  <a:pt x="86" y="72"/>
                </a:cubicBezTo>
                <a:cubicBezTo>
                  <a:pt x="99" y="49"/>
                  <a:pt x="99" y="49"/>
                  <a:pt x="99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xmlns="" id="{1C2AE654-3CF6-4A6C-A1DA-644537A16DED}"/>
              </a:ext>
            </a:extLst>
          </p:cNvPr>
          <p:cNvSpPr/>
          <p:nvPr/>
        </p:nvSpPr>
        <p:spPr bwMode="auto">
          <a:xfrm>
            <a:off x="3243830" y="5976513"/>
            <a:ext cx="2639551" cy="327321"/>
          </a:xfrm>
          <a:custGeom>
            <a:avLst/>
            <a:gdLst>
              <a:gd name="T0" fmla="*/ 118 w 1887"/>
              <a:gd name="T1" fmla="*/ 234 h 234"/>
              <a:gd name="T2" fmla="*/ 0 w 1887"/>
              <a:gd name="T3" fmla="*/ 118 h 234"/>
              <a:gd name="T4" fmla="*/ 118 w 1887"/>
              <a:gd name="T5" fmla="*/ 0 h 234"/>
              <a:gd name="T6" fmla="*/ 173 w 1887"/>
              <a:gd name="T7" fmla="*/ 30 h 234"/>
              <a:gd name="T8" fmla="*/ 114 w 1887"/>
              <a:gd name="T9" fmla="*/ 87 h 234"/>
              <a:gd name="T10" fmla="*/ 1887 w 1887"/>
              <a:gd name="T11" fmla="*/ 87 h 234"/>
              <a:gd name="T12" fmla="*/ 1857 w 1887"/>
              <a:gd name="T13" fmla="*/ 118 h 234"/>
              <a:gd name="T14" fmla="*/ 1880 w 1887"/>
              <a:gd name="T15" fmla="*/ 142 h 234"/>
              <a:gd name="T16" fmla="*/ 109 w 1887"/>
              <a:gd name="T17" fmla="*/ 142 h 234"/>
              <a:gd name="T18" fmla="*/ 173 w 1887"/>
              <a:gd name="T19" fmla="*/ 206 h 234"/>
              <a:gd name="T20" fmla="*/ 118 w 1887"/>
              <a:gd name="T21" fmla="*/ 234 h 234"/>
              <a:gd name="T22" fmla="*/ 118 w 1887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7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3" y="30"/>
                </a:lnTo>
                <a:lnTo>
                  <a:pt x="114" y="87"/>
                </a:lnTo>
                <a:lnTo>
                  <a:pt x="1887" y="87"/>
                </a:lnTo>
                <a:lnTo>
                  <a:pt x="1857" y="118"/>
                </a:lnTo>
                <a:lnTo>
                  <a:pt x="1880" y="142"/>
                </a:lnTo>
                <a:lnTo>
                  <a:pt x="109" y="142"/>
                </a:lnTo>
                <a:lnTo>
                  <a:pt x="173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xmlns="" id="{E85D42CB-A035-4E59-A2B7-C956AA7542C6}"/>
              </a:ext>
            </a:extLst>
          </p:cNvPr>
          <p:cNvSpPr/>
          <p:nvPr/>
        </p:nvSpPr>
        <p:spPr bwMode="auto">
          <a:xfrm>
            <a:off x="5841417" y="5976513"/>
            <a:ext cx="2636754" cy="327321"/>
          </a:xfrm>
          <a:custGeom>
            <a:avLst/>
            <a:gdLst>
              <a:gd name="T0" fmla="*/ 118 w 1885"/>
              <a:gd name="T1" fmla="*/ 234 h 234"/>
              <a:gd name="T2" fmla="*/ 0 w 1885"/>
              <a:gd name="T3" fmla="*/ 118 h 234"/>
              <a:gd name="T4" fmla="*/ 118 w 1885"/>
              <a:gd name="T5" fmla="*/ 0 h 234"/>
              <a:gd name="T6" fmla="*/ 172 w 1885"/>
              <a:gd name="T7" fmla="*/ 30 h 234"/>
              <a:gd name="T8" fmla="*/ 113 w 1885"/>
              <a:gd name="T9" fmla="*/ 87 h 234"/>
              <a:gd name="T10" fmla="*/ 1885 w 1885"/>
              <a:gd name="T11" fmla="*/ 87 h 234"/>
              <a:gd name="T12" fmla="*/ 1854 w 1885"/>
              <a:gd name="T13" fmla="*/ 118 h 234"/>
              <a:gd name="T14" fmla="*/ 1877 w 1885"/>
              <a:gd name="T15" fmla="*/ 142 h 234"/>
              <a:gd name="T16" fmla="*/ 109 w 1885"/>
              <a:gd name="T17" fmla="*/ 142 h 234"/>
              <a:gd name="T18" fmla="*/ 172 w 1885"/>
              <a:gd name="T19" fmla="*/ 206 h 234"/>
              <a:gd name="T20" fmla="*/ 118 w 1885"/>
              <a:gd name="T21" fmla="*/ 234 h 234"/>
              <a:gd name="T22" fmla="*/ 118 w 1885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5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2" y="30"/>
                </a:lnTo>
                <a:lnTo>
                  <a:pt x="113" y="87"/>
                </a:lnTo>
                <a:lnTo>
                  <a:pt x="1885" y="87"/>
                </a:lnTo>
                <a:lnTo>
                  <a:pt x="1854" y="118"/>
                </a:lnTo>
                <a:lnTo>
                  <a:pt x="1877" y="142"/>
                </a:lnTo>
                <a:lnTo>
                  <a:pt x="109" y="142"/>
                </a:lnTo>
                <a:lnTo>
                  <a:pt x="172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xmlns="" id="{034F41DF-1AB4-42FF-A72B-9CEB350FE13A}"/>
              </a:ext>
            </a:extLst>
          </p:cNvPr>
          <p:cNvSpPr/>
          <p:nvPr/>
        </p:nvSpPr>
        <p:spPr bwMode="auto">
          <a:xfrm>
            <a:off x="8434807" y="4734371"/>
            <a:ext cx="2292647" cy="1569463"/>
          </a:xfrm>
          <a:custGeom>
            <a:avLst/>
            <a:gdLst>
              <a:gd name="T0" fmla="*/ 50 w 693"/>
              <a:gd name="T1" fmla="*/ 474 h 474"/>
              <a:gd name="T2" fmla="*/ 0 w 693"/>
              <a:gd name="T3" fmla="*/ 425 h 474"/>
              <a:gd name="T4" fmla="*/ 50 w 693"/>
              <a:gd name="T5" fmla="*/ 375 h 474"/>
              <a:gd name="T6" fmla="*/ 72 w 693"/>
              <a:gd name="T7" fmla="*/ 388 h 474"/>
              <a:gd name="T8" fmla="*/ 48 w 693"/>
              <a:gd name="T9" fmla="*/ 412 h 474"/>
              <a:gd name="T10" fmla="*/ 247 w 693"/>
              <a:gd name="T11" fmla="*/ 412 h 474"/>
              <a:gd name="T12" fmla="*/ 670 w 693"/>
              <a:gd name="T13" fmla="*/ 0 h 474"/>
              <a:gd name="T14" fmla="*/ 682 w 693"/>
              <a:gd name="T15" fmla="*/ 11 h 474"/>
              <a:gd name="T16" fmla="*/ 693 w 693"/>
              <a:gd name="T17" fmla="*/ 0 h 474"/>
              <a:gd name="T18" fmla="*/ 247 w 693"/>
              <a:gd name="T19" fmla="*/ 435 h 474"/>
              <a:gd name="T20" fmla="*/ 45 w 693"/>
              <a:gd name="T21" fmla="*/ 435 h 474"/>
              <a:gd name="T22" fmla="*/ 72 w 693"/>
              <a:gd name="T23" fmla="*/ 462 h 474"/>
              <a:gd name="T24" fmla="*/ 50 w 693"/>
              <a:gd name="T2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3" h="474">
                <a:moveTo>
                  <a:pt x="50" y="474"/>
                </a:moveTo>
                <a:cubicBezTo>
                  <a:pt x="0" y="425"/>
                  <a:pt x="0" y="425"/>
                  <a:pt x="0" y="425"/>
                </a:cubicBezTo>
                <a:cubicBezTo>
                  <a:pt x="50" y="375"/>
                  <a:pt x="50" y="375"/>
                  <a:pt x="50" y="375"/>
                </a:cubicBezTo>
                <a:cubicBezTo>
                  <a:pt x="72" y="388"/>
                  <a:pt x="72" y="388"/>
                  <a:pt x="72" y="388"/>
                </a:cubicBezTo>
                <a:cubicBezTo>
                  <a:pt x="48" y="412"/>
                  <a:pt x="48" y="412"/>
                  <a:pt x="48" y="412"/>
                </a:cubicBezTo>
                <a:cubicBezTo>
                  <a:pt x="247" y="412"/>
                  <a:pt x="247" y="412"/>
                  <a:pt x="247" y="412"/>
                </a:cubicBezTo>
                <a:cubicBezTo>
                  <a:pt x="476" y="412"/>
                  <a:pt x="665" y="227"/>
                  <a:pt x="670" y="0"/>
                </a:cubicBezTo>
                <a:cubicBezTo>
                  <a:pt x="682" y="11"/>
                  <a:pt x="682" y="11"/>
                  <a:pt x="682" y="11"/>
                </a:cubicBezTo>
                <a:cubicBezTo>
                  <a:pt x="693" y="0"/>
                  <a:pt x="693" y="0"/>
                  <a:pt x="693" y="0"/>
                </a:cubicBezTo>
                <a:cubicBezTo>
                  <a:pt x="687" y="240"/>
                  <a:pt x="489" y="435"/>
                  <a:pt x="247" y="435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72" y="462"/>
                  <a:pt x="72" y="462"/>
                  <a:pt x="72" y="462"/>
                </a:cubicBezTo>
                <a:cubicBezTo>
                  <a:pt x="50" y="474"/>
                  <a:pt x="50" y="474"/>
                  <a:pt x="50" y="4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Oval 20">
            <a:extLst>
              <a:ext uri="{FF2B5EF4-FFF2-40B4-BE49-F238E27FC236}">
                <a16:creationId xmlns:a16="http://schemas.microsoft.com/office/drawing/2014/main" xmlns="" id="{52CE8628-4774-4021-A9A2-680E590EA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386" y="2874562"/>
            <a:ext cx="766735" cy="766735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Oval 22">
            <a:extLst>
              <a:ext uri="{FF2B5EF4-FFF2-40B4-BE49-F238E27FC236}">
                <a16:creationId xmlns:a16="http://schemas.microsoft.com/office/drawing/2014/main" xmlns="" id="{82CFB52C-4B91-4C23-B72F-2FC115353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0356" y="2874562"/>
            <a:ext cx="766735" cy="766735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70184FBF-00DA-4BCF-B271-B4BE1A7F8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7937" y="2874562"/>
            <a:ext cx="770379" cy="766735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Oval 26">
            <a:extLst>
              <a:ext uri="{FF2B5EF4-FFF2-40B4-BE49-F238E27FC236}">
                <a16:creationId xmlns:a16="http://schemas.microsoft.com/office/drawing/2014/main" xmlns="" id="{5DDEEB35-6062-4932-9569-0A1CA619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591" y="2874562"/>
            <a:ext cx="770379" cy="766735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 28">
            <a:extLst>
              <a:ext uri="{FF2B5EF4-FFF2-40B4-BE49-F238E27FC236}">
                <a16:creationId xmlns:a16="http://schemas.microsoft.com/office/drawing/2014/main" xmlns="" id="{01FB15BF-AE92-43A2-9D41-A1EB0D6995BA}"/>
              </a:ext>
            </a:extLst>
          </p:cNvPr>
          <p:cNvSpPr>
            <a:spLocks noEditPoints="1"/>
          </p:cNvSpPr>
          <p:nvPr/>
        </p:nvSpPr>
        <p:spPr bwMode="auto">
          <a:xfrm>
            <a:off x="7015017" y="1936756"/>
            <a:ext cx="1376428" cy="843481"/>
          </a:xfrm>
          <a:custGeom>
            <a:avLst/>
            <a:gdLst>
              <a:gd name="T0" fmla="*/ 405 w 416"/>
              <a:gd name="T1" fmla="*/ 245 h 255"/>
              <a:gd name="T2" fmla="*/ 408 w 416"/>
              <a:gd name="T3" fmla="*/ 251 h 255"/>
              <a:gd name="T4" fmla="*/ 415 w 416"/>
              <a:gd name="T5" fmla="*/ 246 h 255"/>
              <a:gd name="T6" fmla="*/ 40 w 416"/>
              <a:gd name="T7" fmla="*/ 44 h 255"/>
              <a:gd name="T8" fmla="*/ 60 w 416"/>
              <a:gd name="T9" fmla="*/ 18 h 255"/>
              <a:gd name="T10" fmla="*/ 73 w 416"/>
              <a:gd name="T11" fmla="*/ 22 h 255"/>
              <a:gd name="T12" fmla="*/ 90 w 416"/>
              <a:gd name="T13" fmla="*/ 22 h 255"/>
              <a:gd name="T14" fmla="*/ 99 w 416"/>
              <a:gd name="T15" fmla="*/ 26 h 255"/>
              <a:gd name="T16" fmla="*/ 102 w 416"/>
              <a:gd name="T17" fmla="*/ 18 h 255"/>
              <a:gd name="T18" fmla="*/ 95 w 416"/>
              <a:gd name="T19" fmla="*/ 18 h 255"/>
              <a:gd name="T20" fmla="*/ 127 w 416"/>
              <a:gd name="T21" fmla="*/ 28 h 255"/>
              <a:gd name="T22" fmla="*/ 135 w 416"/>
              <a:gd name="T23" fmla="*/ 29 h 255"/>
              <a:gd name="T24" fmla="*/ 136 w 416"/>
              <a:gd name="T25" fmla="*/ 21 h 255"/>
              <a:gd name="T26" fmla="*/ 128 w 416"/>
              <a:gd name="T27" fmla="*/ 20 h 255"/>
              <a:gd name="T28" fmla="*/ 162 w 416"/>
              <a:gd name="T29" fmla="*/ 34 h 255"/>
              <a:gd name="T30" fmla="*/ 169 w 416"/>
              <a:gd name="T31" fmla="*/ 35 h 255"/>
              <a:gd name="T32" fmla="*/ 168 w 416"/>
              <a:gd name="T33" fmla="*/ 26 h 255"/>
              <a:gd name="T34" fmla="*/ 195 w 416"/>
              <a:gd name="T35" fmla="*/ 34 h 255"/>
              <a:gd name="T36" fmla="*/ 196 w 416"/>
              <a:gd name="T37" fmla="*/ 43 h 255"/>
              <a:gd name="T38" fmla="*/ 206 w 416"/>
              <a:gd name="T39" fmla="*/ 42 h 255"/>
              <a:gd name="T40" fmla="*/ 199 w 416"/>
              <a:gd name="T41" fmla="*/ 35 h 255"/>
              <a:gd name="T42" fmla="*/ 222 w 416"/>
              <a:gd name="T43" fmla="*/ 48 h 255"/>
              <a:gd name="T44" fmla="*/ 228 w 416"/>
              <a:gd name="T45" fmla="*/ 56 h 255"/>
              <a:gd name="T46" fmla="*/ 236 w 416"/>
              <a:gd name="T47" fmla="*/ 50 h 255"/>
              <a:gd name="T48" fmla="*/ 228 w 416"/>
              <a:gd name="T49" fmla="*/ 46 h 255"/>
              <a:gd name="T50" fmla="*/ 254 w 416"/>
              <a:gd name="T51" fmla="*/ 69 h 255"/>
              <a:gd name="T52" fmla="*/ 261 w 416"/>
              <a:gd name="T53" fmla="*/ 73 h 255"/>
              <a:gd name="T54" fmla="*/ 265 w 416"/>
              <a:gd name="T55" fmla="*/ 65 h 255"/>
              <a:gd name="T56" fmla="*/ 258 w 416"/>
              <a:gd name="T57" fmla="*/ 62 h 255"/>
              <a:gd name="T58" fmla="*/ 283 w 416"/>
              <a:gd name="T59" fmla="*/ 87 h 255"/>
              <a:gd name="T60" fmla="*/ 290 w 416"/>
              <a:gd name="T61" fmla="*/ 92 h 255"/>
              <a:gd name="T62" fmla="*/ 291 w 416"/>
              <a:gd name="T63" fmla="*/ 82 h 255"/>
              <a:gd name="T64" fmla="*/ 315 w 416"/>
              <a:gd name="T65" fmla="*/ 101 h 255"/>
              <a:gd name="T66" fmla="*/ 312 w 416"/>
              <a:gd name="T67" fmla="*/ 110 h 255"/>
              <a:gd name="T68" fmla="*/ 322 w 416"/>
              <a:gd name="T69" fmla="*/ 113 h 255"/>
              <a:gd name="T70" fmla="*/ 317 w 416"/>
              <a:gd name="T71" fmla="*/ 103 h 255"/>
              <a:gd name="T72" fmla="*/ 334 w 416"/>
              <a:gd name="T73" fmla="*/ 125 h 255"/>
              <a:gd name="T74" fmla="*/ 338 w 416"/>
              <a:gd name="T75" fmla="*/ 135 h 255"/>
              <a:gd name="T76" fmla="*/ 346 w 416"/>
              <a:gd name="T77" fmla="*/ 131 h 255"/>
              <a:gd name="T78" fmla="*/ 341 w 416"/>
              <a:gd name="T79" fmla="*/ 126 h 255"/>
              <a:gd name="T80" fmla="*/ 355 w 416"/>
              <a:gd name="T81" fmla="*/ 156 h 255"/>
              <a:gd name="T82" fmla="*/ 360 w 416"/>
              <a:gd name="T83" fmla="*/ 161 h 255"/>
              <a:gd name="T84" fmla="*/ 366 w 416"/>
              <a:gd name="T85" fmla="*/ 156 h 255"/>
              <a:gd name="T86" fmla="*/ 362 w 416"/>
              <a:gd name="T87" fmla="*/ 151 h 255"/>
              <a:gd name="T88" fmla="*/ 376 w 416"/>
              <a:gd name="T89" fmla="*/ 185 h 255"/>
              <a:gd name="T90" fmla="*/ 379 w 416"/>
              <a:gd name="T91" fmla="*/ 191 h 255"/>
              <a:gd name="T92" fmla="*/ 385 w 416"/>
              <a:gd name="T93" fmla="*/ 184 h 255"/>
              <a:gd name="T94" fmla="*/ 399 w 416"/>
              <a:gd name="T95" fmla="*/ 209 h 255"/>
              <a:gd name="T96" fmla="*/ 392 w 416"/>
              <a:gd name="T97" fmla="*/ 215 h 255"/>
              <a:gd name="T98" fmla="*/ 401 w 416"/>
              <a:gd name="T99" fmla="*/ 222 h 255"/>
              <a:gd name="T100" fmla="*/ 400 w 416"/>
              <a:gd name="T101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" h="255">
                <a:moveTo>
                  <a:pt x="413" y="240"/>
                </a:moveTo>
                <a:cubicBezTo>
                  <a:pt x="412" y="238"/>
                  <a:pt x="409" y="237"/>
                  <a:pt x="407" y="238"/>
                </a:cubicBezTo>
                <a:cubicBezTo>
                  <a:pt x="405" y="239"/>
                  <a:pt x="404" y="241"/>
                  <a:pt x="405" y="243"/>
                </a:cubicBezTo>
                <a:cubicBezTo>
                  <a:pt x="405" y="245"/>
                  <a:pt x="405" y="245"/>
                  <a:pt x="405" y="245"/>
                </a:cubicBezTo>
                <a:cubicBezTo>
                  <a:pt x="406" y="247"/>
                  <a:pt x="406" y="247"/>
                  <a:pt x="406" y="247"/>
                </a:cubicBezTo>
                <a:cubicBezTo>
                  <a:pt x="407" y="249"/>
                  <a:pt x="407" y="249"/>
                  <a:pt x="407" y="249"/>
                </a:cubicBezTo>
                <a:cubicBezTo>
                  <a:pt x="407" y="251"/>
                  <a:pt x="407" y="251"/>
                  <a:pt x="407" y="251"/>
                </a:cubicBezTo>
                <a:cubicBezTo>
                  <a:pt x="408" y="251"/>
                  <a:pt x="408" y="251"/>
                  <a:pt x="408" y="251"/>
                </a:cubicBezTo>
                <a:cubicBezTo>
                  <a:pt x="408" y="254"/>
                  <a:pt x="411" y="255"/>
                  <a:pt x="413" y="254"/>
                </a:cubicBezTo>
                <a:cubicBezTo>
                  <a:pt x="415" y="253"/>
                  <a:pt x="416" y="251"/>
                  <a:pt x="416" y="249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5" y="246"/>
                  <a:pt x="415" y="246"/>
                  <a:pt x="415" y="246"/>
                </a:cubicBezTo>
                <a:cubicBezTo>
                  <a:pt x="414" y="244"/>
                  <a:pt x="414" y="244"/>
                  <a:pt x="414" y="244"/>
                </a:cubicBezTo>
                <a:cubicBezTo>
                  <a:pt x="413" y="242"/>
                  <a:pt x="413" y="242"/>
                  <a:pt x="413" y="242"/>
                </a:cubicBezTo>
                <a:cubicBezTo>
                  <a:pt x="413" y="240"/>
                  <a:pt x="413" y="240"/>
                  <a:pt x="413" y="240"/>
                </a:cubicBezTo>
                <a:close/>
                <a:moveTo>
                  <a:pt x="40" y="44"/>
                </a:moveTo>
                <a:cubicBezTo>
                  <a:pt x="0" y="22"/>
                  <a:pt x="0" y="22"/>
                  <a:pt x="0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44"/>
                  <a:pt x="40" y="44"/>
                  <a:pt x="40" y="44"/>
                </a:cubicBezTo>
                <a:close/>
                <a:moveTo>
                  <a:pt x="60" y="18"/>
                </a:moveTo>
                <a:cubicBezTo>
                  <a:pt x="57" y="18"/>
                  <a:pt x="56" y="19"/>
                  <a:pt x="56" y="22"/>
                </a:cubicBezTo>
                <a:cubicBezTo>
                  <a:pt x="56" y="24"/>
                  <a:pt x="57" y="26"/>
                  <a:pt x="60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71" y="26"/>
                  <a:pt x="73" y="24"/>
                  <a:pt x="73" y="22"/>
                </a:cubicBezTo>
                <a:cubicBezTo>
                  <a:pt x="73" y="19"/>
                  <a:pt x="71" y="18"/>
                  <a:pt x="68" y="18"/>
                </a:cubicBezTo>
                <a:cubicBezTo>
                  <a:pt x="60" y="18"/>
                  <a:pt x="60" y="18"/>
                  <a:pt x="60" y="18"/>
                </a:cubicBezTo>
                <a:close/>
                <a:moveTo>
                  <a:pt x="94" y="18"/>
                </a:moveTo>
                <a:cubicBezTo>
                  <a:pt x="92" y="17"/>
                  <a:pt x="90" y="19"/>
                  <a:pt x="90" y="22"/>
                </a:cubicBezTo>
                <a:cubicBezTo>
                  <a:pt x="90" y="24"/>
                  <a:pt x="91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9" y="26"/>
                  <a:pt x="99" y="26"/>
                  <a:pt x="99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4"/>
                  <a:pt x="107" y="22"/>
                </a:cubicBezTo>
                <a:cubicBezTo>
                  <a:pt x="107" y="20"/>
                  <a:pt x="105" y="18"/>
                  <a:pt x="102" y="18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4" y="18"/>
                  <a:pt x="94" y="18"/>
                  <a:pt x="94" y="18"/>
                </a:cubicBezTo>
                <a:close/>
                <a:moveTo>
                  <a:pt x="128" y="20"/>
                </a:moveTo>
                <a:cubicBezTo>
                  <a:pt x="126" y="19"/>
                  <a:pt x="124" y="21"/>
                  <a:pt x="124" y="23"/>
                </a:cubicBezTo>
                <a:cubicBezTo>
                  <a:pt x="123" y="26"/>
                  <a:pt x="125" y="28"/>
                  <a:pt x="127" y="28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8" y="29"/>
                  <a:pt x="140" y="28"/>
                  <a:pt x="140" y="25"/>
                </a:cubicBezTo>
                <a:cubicBezTo>
                  <a:pt x="141" y="23"/>
                  <a:pt x="139" y="21"/>
                  <a:pt x="137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28" y="20"/>
                  <a:pt x="128" y="20"/>
                  <a:pt x="128" y="20"/>
                </a:cubicBezTo>
                <a:close/>
                <a:moveTo>
                  <a:pt x="162" y="25"/>
                </a:moveTo>
                <a:cubicBezTo>
                  <a:pt x="160" y="25"/>
                  <a:pt x="158" y="26"/>
                  <a:pt x="157" y="28"/>
                </a:cubicBezTo>
                <a:cubicBezTo>
                  <a:pt x="157" y="31"/>
                  <a:pt x="158" y="33"/>
                  <a:pt x="160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4" y="34"/>
                  <a:pt x="164" y="34"/>
                  <a:pt x="164" y="34"/>
                </a:cubicBezTo>
                <a:cubicBezTo>
                  <a:pt x="166" y="35"/>
                  <a:pt x="166" y="35"/>
                  <a:pt x="166" y="35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9" y="35"/>
                  <a:pt x="169" y="35"/>
                  <a:pt x="169" y="35"/>
                </a:cubicBezTo>
                <a:cubicBezTo>
                  <a:pt x="171" y="36"/>
                  <a:pt x="173" y="34"/>
                  <a:pt x="174" y="32"/>
                </a:cubicBezTo>
                <a:cubicBezTo>
                  <a:pt x="174" y="30"/>
                  <a:pt x="173" y="28"/>
                  <a:pt x="171" y="27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2" y="25"/>
                  <a:pt x="162" y="25"/>
                  <a:pt x="162" y="25"/>
                </a:cubicBezTo>
                <a:close/>
                <a:moveTo>
                  <a:pt x="195" y="34"/>
                </a:moveTo>
                <a:cubicBezTo>
                  <a:pt x="193" y="33"/>
                  <a:pt x="191" y="34"/>
                  <a:pt x="190" y="37"/>
                </a:cubicBezTo>
                <a:cubicBezTo>
                  <a:pt x="189" y="39"/>
                  <a:pt x="191" y="41"/>
                  <a:pt x="193" y="42"/>
                </a:cubicBezTo>
                <a:cubicBezTo>
                  <a:pt x="194" y="42"/>
                  <a:pt x="194" y="42"/>
                  <a:pt x="194" y="42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198" y="44"/>
                  <a:pt x="198" y="44"/>
                  <a:pt x="198" y="44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3" y="45"/>
                  <a:pt x="205" y="44"/>
                  <a:pt x="206" y="42"/>
                </a:cubicBezTo>
                <a:cubicBezTo>
                  <a:pt x="207" y="40"/>
                  <a:pt x="206" y="37"/>
                  <a:pt x="204" y="37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5" y="34"/>
                  <a:pt x="195" y="34"/>
                  <a:pt x="195" y="34"/>
                </a:cubicBezTo>
                <a:close/>
                <a:moveTo>
                  <a:pt x="228" y="46"/>
                </a:moveTo>
                <a:cubicBezTo>
                  <a:pt x="226" y="45"/>
                  <a:pt x="223" y="46"/>
                  <a:pt x="222" y="48"/>
                </a:cubicBezTo>
                <a:cubicBezTo>
                  <a:pt x="221" y="50"/>
                  <a:pt x="222" y="53"/>
                  <a:pt x="224" y="54"/>
                </a:cubicBezTo>
                <a:cubicBezTo>
                  <a:pt x="225" y="54"/>
                  <a:pt x="225" y="54"/>
                  <a:pt x="225" y="54"/>
                </a:cubicBezTo>
                <a:cubicBezTo>
                  <a:pt x="227" y="55"/>
                  <a:pt x="227" y="55"/>
                  <a:pt x="227" y="55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8"/>
                  <a:pt x="237" y="57"/>
                  <a:pt x="238" y="55"/>
                </a:cubicBezTo>
                <a:cubicBezTo>
                  <a:pt x="239" y="53"/>
                  <a:pt x="238" y="51"/>
                  <a:pt x="236" y="50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2" y="48"/>
                  <a:pt x="232" y="48"/>
                  <a:pt x="232" y="48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28" y="46"/>
                  <a:pt x="228" y="46"/>
                  <a:pt x="228" y="46"/>
                </a:cubicBezTo>
                <a:cubicBezTo>
                  <a:pt x="228" y="46"/>
                  <a:pt x="228" y="46"/>
                  <a:pt x="228" y="46"/>
                </a:cubicBezTo>
                <a:close/>
                <a:moveTo>
                  <a:pt x="258" y="62"/>
                </a:moveTo>
                <a:cubicBezTo>
                  <a:pt x="256" y="60"/>
                  <a:pt x="254" y="61"/>
                  <a:pt x="253" y="63"/>
                </a:cubicBezTo>
                <a:cubicBezTo>
                  <a:pt x="252" y="65"/>
                  <a:pt x="252" y="68"/>
                  <a:pt x="254" y="69"/>
                </a:cubicBezTo>
                <a:cubicBezTo>
                  <a:pt x="256" y="70"/>
                  <a:pt x="256" y="70"/>
                  <a:pt x="256" y="70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9" y="72"/>
                  <a:pt x="259" y="72"/>
                  <a:pt x="259" y="72"/>
                </a:cubicBezTo>
                <a:cubicBezTo>
                  <a:pt x="261" y="73"/>
                  <a:pt x="261" y="73"/>
                  <a:pt x="261" y="73"/>
                </a:cubicBezTo>
                <a:cubicBezTo>
                  <a:pt x="262" y="73"/>
                  <a:pt x="262" y="73"/>
                  <a:pt x="262" y="73"/>
                </a:cubicBezTo>
                <a:cubicBezTo>
                  <a:pt x="264" y="74"/>
                  <a:pt x="266" y="74"/>
                  <a:pt x="267" y="72"/>
                </a:cubicBezTo>
                <a:cubicBezTo>
                  <a:pt x="269" y="70"/>
                  <a:pt x="268" y="67"/>
                  <a:pt x="266" y="66"/>
                </a:cubicBezTo>
                <a:cubicBezTo>
                  <a:pt x="265" y="65"/>
                  <a:pt x="265" y="65"/>
                  <a:pt x="265" y="65"/>
                </a:cubicBezTo>
                <a:cubicBezTo>
                  <a:pt x="263" y="64"/>
                  <a:pt x="263" y="64"/>
                  <a:pt x="263" y="64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60" y="62"/>
                  <a:pt x="260" y="62"/>
                  <a:pt x="260" y="62"/>
                </a:cubicBezTo>
                <a:cubicBezTo>
                  <a:pt x="258" y="62"/>
                  <a:pt x="258" y="62"/>
                  <a:pt x="258" y="62"/>
                </a:cubicBezTo>
                <a:close/>
                <a:moveTo>
                  <a:pt x="288" y="80"/>
                </a:moveTo>
                <a:cubicBezTo>
                  <a:pt x="286" y="79"/>
                  <a:pt x="283" y="79"/>
                  <a:pt x="282" y="81"/>
                </a:cubicBezTo>
                <a:cubicBezTo>
                  <a:pt x="280" y="83"/>
                  <a:pt x="281" y="85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5" y="88"/>
                  <a:pt x="285" y="88"/>
                  <a:pt x="285" y="88"/>
                </a:cubicBezTo>
                <a:cubicBezTo>
                  <a:pt x="286" y="89"/>
                  <a:pt x="286" y="89"/>
                  <a:pt x="286" y="89"/>
                </a:cubicBezTo>
                <a:cubicBezTo>
                  <a:pt x="288" y="91"/>
                  <a:pt x="288" y="91"/>
                  <a:pt x="288" y="91"/>
                </a:cubicBezTo>
                <a:cubicBezTo>
                  <a:pt x="290" y="92"/>
                  <a:pt x="290" y="92"/>
                  <a:pt x="290" y="92"/>
                </a:cubicBezTo>
                <a:cubicBezTo>
                  <a:pt x="291" y="93"/>
                  <a:pt x="294" y="93"/>
                  <a:pt x="295" y="91"/>
                </a:cubicBezTo>
                <a:cubicBezTo>
                  <a:pt x="297" y="89"/>
                  <a:pt x="296" y="86"/>
                  <a:pt x="295" y="85"/>
                </a:cubicBezTo>
                <a:cubicBezTo>
                  <a:pt x="293" y="84"/>
                  <a:pt x="293" y="84"/>
                  <a:pt x="293" y="84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88" y="80"/>
                  <a:pt x="288" y="80"/>
                  <a:pt x="288" y="80"/>
                </a:cubicBezTo>
                <a:cubicBezTo>
                  <a:pt x="288" y="80"/>
                  <a:pt x="288" y="80"/>
                  <a:pt x="288" y="80"/>
                </a:cubicBezTo>
                <a:close/>
                <a:moveTo>
                  <a:pt x="315" y="101"/>
                </a:moveTo>
                <a:cubicBezTo>
                  <a:pt x="313" y="99"/>
                  <a:pt x="310" y="100"/>
                  <a:pt x="309" y="101"/>
                </a:cubicBezTo>
                <a:cubicBezTo>
                  <a:pt x="307" y="103"/>
                  <a:pt x="307" y="106"/>
                  <a:pt x="309" y="107"/>
                </a:cubicBezTo>
                <a:cubicBezTo>
                  <a:pt x="310" y="108"/>
                  <a:pt x="310" y="108"/>
                  <a:pt x="310" y="108"/>
                </a:cubicBezTo>
                <a:cubicBezTo>
                  <a:pt x="312" y="110"/>
                  <a:pt x="312" y="110"/>
                  <a:pt x="312" y="110"/>
                </a:cubicBezTo>
                <a:cubicBezTo>
                  <a:pt x="313" y="111"/>
                  <a:pt x="313" y="111"/>
                  <a:pt x="313" y="111"/>
                </a:cubicBezTo>
                <a:cubicBezTo>
                  <a:pt x="315" y="112"/>
                  <a:pt x="315" y="112"/>
                  <a:pt x="315" y="112"/>
                </a:cubicBezTo>
                <a:cubicBezTo>
                  <a:pt x="315" y="113"/>
                  <a:pt x="315" y="113"/>
                  <a:pt x="315" y="113"/>
                </a:cubicBezTo>
                <a:cubicBezTo>
                  <a:pt x="317" y="115"/>
                  <a:pt x="320" y="114"/>
                  <a:pt x="322" y="113"/>
                </a:cubicBezTo>
                <a:cubicBezTo>
                  <a:pt x="323" y="111"/>
                  <a:pt x="323" y="108"/>
                  <a:pt x="321" y="107"/>
                </a:cubicBezTo>
                <a:cubicBezTo>
                  <a:pt x="320" y="106"/>
                  <a:pt x="320" y="106"/>
                  <a:pt x="320" y="106"/>
                </a:cubicBezTo>
                <a:cubicBezTo>
                  <a:pt x="319" y="104"/>
                  <a:pt x="319" y="104"/>
                  <a:pt x="319" y="104"/>
                </a:cubicBezTo>
                <a:cubicBezTo>
                  <a:pt x="317" y="103"/>
                  <a:pt x="317" y="103"/>
                  <a:pt x="317" y="103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5" y="101"/>
                  <a:pt x="315" y="101"/>
                  <a:pt x="315" y="101"/>
                </a:cubicBezTo>
                <a:close/>
                <a:moveTo>
                  <a:pt x="340" y="125"/>
                </a:moveTo>
                <a:cubicBezTo>
                  <a:pt x="338" y="123"/>
                  <a:pt x="335" y="123"/>
                  <a:pt x="334" y="125"/>
                </a:cubicBezTo>
                <a:cubicBezTo>
                  <a:pt x="332" y="126"/>
                  <a:pt x="332" y="129"/>
                  <a:pt x="334" y="131"/>
                </a:cubicBezTo>
                <a:cubicBezTo>
                  <a:pt x="335" y="132"/>
                  <a:pt x="335" y="132"/>
                  <a:pt x="335" y="132"/>
                </a:cubicBezTo>
                <a:cubicBezTo>
                  <a:pt x="336" y="133"/>
                  <a:pt x="336" y="133"/>
                  <a:pt x="336" y="133"/>
                </a:cubicBezTo>
                <a:cubicBezTo>
                  <a:pt x="338" y="135"/>
                  <a:pt x="338" y="135"/>
                  <a:pt x="338" y="135"/>
                </a:cubicBezTo>
                <a:cubicBezTo>
                  <a:pt x="339" y="136"/>
                  <a:pt x="339" y="136"/>
                  <a:pt x="339" y="136"/>
                </a:cubicBezTo>
                <a:cubicBezTo>
                  <a:pt x="339" y="137"/>
                  <a:pt x="339" y="137"/>
                  <a:pt x="339" y="137"/>
                </a:cubicBezTo>
                <a:cubicBezTo>
                  <a:pt x="341" y="138"/>
                  <a:pt x="344" y="139"/>
                  <a:pt x="345" y="137"/>
                </a:cubicBezTo>
                <a:cubicBezTo>
                  <a:pt x="347" y="135"/>
                  <a:pt x="347" y="133"/>
                  <a:pt x="346" y="131"/>
                </a:cubicBezTo>
                <a:cubicBezTo>
                  <a:pt x="345" y="131"/>
                  <a:pt x="345" y="131"/>
                  <a:pt x="345" y="131"/>
                </a:cubicBezTo>
                <a:cubicBezTo>
                  <a:pt x="344" y="129"/>
                  <a:pt x="344" y="129"/>
                  <a:pt x="344" y="129"/>
                </a:cubicBezTo>
                <a:cubicBezTo>
                  <a:pt x="342" y="128"/>
                  <a:pt x="342" y="128"/>
                  <a:pt x="342" y="128"/>
                </a:cubicBezTo>
                <a:cubicBezTo>
                  <a:pt x="341" y="126"/>
                  <a:pt x="341" y="126"/>
                  <a:pt x="341" y="126"/>
                </a:cubicBezTo>
                <a:cubicBezTo>
                  <a:pt x="340" y="125"/>
                  <a:pt x="340" y="125"/>
                  <a:pt x="340" y="125"/>
                </a:cubicBezTo>
                <a:close/>
                <a:moveTo>
                  <a:pt x="362" y="151"/>
                </a:moveTo>
                <a:cubicBezTo>
                  <a:pt x="361" y="149"/>
                  <a:pt x="358" y="149"/>
                  <a:pt x="356" y="150"/>
                </a:cubicBezTo>
                <a:cubicBezTo>
                  <a:pt x="354" y="151"/>
                  <a:pt x="354" y="154"/>
                  <a:pt x="355" y="156"/>
                </a:cubicBezTo>
                <a:cubicBezTo>
                  <a:pt x="356" y="156"/>
                  <a:pt x="356" y="156"/>
                  <a:pt x="356" y="156"/>
                </a:cubicBezTo>
                <a:cubicBezTo>
                  <a:pt x="357" y="158"/>
                  <a:pt x="357" y="158"/>
                  <a:pt x="357" y="158"/>
                </a:cubicBezTo>
                <a:cubicBezTo>
                  <a:pt x="358" y="160"/>
                  <a:pt x="358" y="160"/>
                  <a:pt x="358" y="160"/>
                </a:cubicBezTo>
                <a:cubicBezTo>
                  <a:pt x="360" y="161"/>
                  <a:pt x="360" y="161"/>
                  <a:pt x="360" y="161"/>
                </a:cubicBezTo>
                <a:cubicBezTo>
                  <a:pt x="361" y="163"/>
                  <a:pt x="361" y="163"/>
                  <a:pt x="361" y="163"/>
                </a:cubicBezTo>
                <a:cubicBezTo>
                  <a:pt x="362" y="165"/>
                  <a:pt x="365" y="165"/>
                  <a:pt x="367" y="164"/>
                </a:cubicBezTo>
                <a:cubicBezTo>
                  <a:pt x="368" y="162"/>
                  <a:pt x="369" y="160"/>
                  <a:pt x="367" y="158"/>
                </a:cubicBezTo>
                <a:cubicBezTo>
                  <a:pt x="366" y="156"/>
                  <a:pt x="366" y="156"/>
                  <a:pt x="366" y="156"/>
                </a:cubicBezTo>
                <a:cubicBezTo>
                  <a:pt x="365" y="155"/>
                  <a:pt x="365" y="155"/>
                  <a:pt x="365" y="155"/>
                </a:cubicBezTo>
                <a:cubicBezTo>
                  <a:pt x="364" y="153"/>
                  <a:pt x="364" y="153"/>
                  <a:pt x="364" y="153"/>
                </a:cubicBezTo>
                <a:cubicBezTo>
                  <a:pt x="363" y="151"/>
                  <a:pt x="363" y="151"/>
                  <a:pt x="363" y="151"/>
                </a:cubicBezTo>
                <a:cubicBezTo>
                  <a:pt x="362" y="151"/>
                  <a:pt x="362" y="151"/>
                  <a:pt x="362" y="151"/>
                </a:cubicBezTo>
                <a:close/>
                <a:moveTo>
                  <a:pt x="382" y="179"/>
                </a:moveTo>
                <a:cubicBezTo>
                  <a:pt x="381" y="177"/>
                  <a:pt x="378" y="176"/>
                  <a:pt x="376" y="178"/>
                </a:cubicBezTo>
                <a:cubicBezTo>
                  <a:pt x="374" y="179"/>
                  <a:pt x="374" y="181"/>
                  <a:pt x="375" y="183"/>
                </a:cubicBezTo>
                <a:cubicBezTo>
                  <a:pt x="376" y="185"/>
                  <a:pt x="376" y="185"/>
                  <a:pt x="376" y="185"/>
                </a:cubicBezTo>
                <a:cubicBezTo>
                  <a:pt x="377" y="186"/>
                  <a:pt x="377" y="186"/>
                  <a:pt x="377" y="186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9" y="190"/>
                  <a:pt x="379" y="190"/>
                  <a:pt x="379" y="190"/>
                </a:cubicBezTo>
                <a:cubicBezTo>
                  <a:pt x="379" y="191"/>
                  <a:pt x="379" y="191"/>
                  <a:pt x="379" y="191"/>
                </a:cubicBezTo>
                <a:cubicBezTo>
                  <a:pt x="380" y="193"/>
                  <a:pt x="383" y="193"/>
                  <a:pt x="385" y="192"/>
                </a:cubicBezTo>
                <a:cubicBezTo>
                  <a:pt x="387" y="191"/>
                  <a:pt x="388" y="188"/>
                  <a:pt x="387" y="186"/>
                </a:cubicBezTo>
                <a:cubicBezTo>
                  <a:pt x="386" y="185"/>
                  <a:pt x="386" y="185"/>
                  <a:pt x="386" y="185"/>
                </a:cubicBezTo>
                <a:cubicBezTo>
                  <a:pt x="385" y="184"/>
                  <a:pt x="385" y="184"/>
                  <a:pt x="385" y="184"/>
                </a:cubicBezTo>
                <a:cubicBezTo>
                  <a:pt x="384" y="182"/>
                  <a:pt x="384" y="182"/>
                  <a:pt x="384" y="182"/>
                </a:cubicBezTo>
                <a:cubicBezTo>
                  <a:pt x="383" y="180"/>
                  <a:pt x="383" y="180"/>
                  <a:pt x="383" y="180"/>
                </a:cubicBezTo>
                <a:cubicBezTo>
                  <a:pt x="382" y="179"/>
                  <a:pt x="382" y="179"/>
                  <a:pt x="382" y="179"/>
                </a:cubicBezTo>
                <a:close/>
                <a:moveTo>
                  <a:pt x="399" y="209"/>
                </a:moveTo>
                <a:cubicBezTo>
                  <a:pt x="398" y="207"/>
                  <a:pt x="395" y="206"/>
                  <a:pt x="393" y="207"/>
                </a:cubicBezTo>
                <a:cubicBezTo>
                  <a:pt x="391" y="208"/>
                  <a:pt x="390" y="211"/>
                  <a:pt x="391" y="213"/>
                </a:cubicBezTo>
                <a:cubicBezTo>
                  <a:pt x="391" y="213"/>
                  <a:pt x="391" y="213"/>
                  <a:pt x="391" y="213"/>
                </a:cubicBezTo>
                <a:cubicBezTo>
                  <a:pt x="392" y="215"/>
                  <a:pt x="392" y="215"/>
                  <a:pt x="392" y="215"/>
                </a:cubicBezTo>
                <a:cubicBezTo>
                  <a:pt x="393" y="217"/>
                  <a:pt x="393" y="217"/>
                  <a:pt x="393" y="217"/>
                </a:cubicBezTo>
                <a:cubicBezTo>
                  <a:pt x="394" y="218"/>
                  <a:pt x="394" y="218"/>
                  <a:pt x="394" y="218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6" y="222"/>
                  <a:pt x="398" y="223"/>
                  <a:pt x="401" y="222"/>
                </a:cubicBezTo>
                <a:cubicBezTo>
                  <a:pt x="403" y="221"/>
                  <a:pt x="404" y="219"/>
                  <a:pt x="403" y="217"/>
                </a:cubicBezTo>
                <a:cubicBezTo>
                  <a:pt x="402" y="215"/>
                  <a:pt x="402" y="215"/>
                  <a:pt x="402" y="215"/>
                </a:cubicBezTo>
                <a:cubicBezTo>
                  <a:pt x="401" y="213"/>
                  <a:pt x="401" y="213"/>
                  <a:pt x="401" y="213"/>
                </a:cubicBezTo>
                <a:cubicBezTo>
                  <a:pt x="400" y="211"/>
                  <a:pt x="400" y="211"/>
                  <a:pt x="400" y="211"/>
                </a:cubicBezTo>
                <a:cubicBezTo>
                  <a:pt x="399" y="209"/>
                  <a:pt x="399" y="209"/>
                  <a:pt x="399" y="209"/>
                </a:cubicBezTo>
                <a:cubicBezTo>
                  <a:pt x="399" y="209"/>
                  <a:pt x="399" y="209"/>
                  <a:pt x="399" y="20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xmlns="" id="{B854C238-5BAB-475A-ABC4-FB3BBE2A3AD6}"/>
              </a:ext>
            </a:extLst>
          </p:cNvPr>
          <p:cNvSpPr>
            <a:spLocks noEditPoints="1"/>
          </p:cNvSpPr>
          <p:nvPr/>
        </p:nvSpPr>
        <p:spPr bwMode="auto">
          <a:xfrm>
            <a:off x="3471836" y="1936756"/>
            <a:ext cx="1373630" cy="843481"/>
          </a:xfrm>
          <a:custGeom>
            <a:avLst/>
            <a:gdLst>
              <a:gd name="T0" fmla="*/ 357 w 415"/>
              <a:gd name="T1" fmla="*/ 26 h 255"/>
              <a:gd name="T2" fmla="*/ 375 w 415"/>
              <a:gd name="T3" fmla="*/ 44 h 255"/>
              <a:gd name="T4" fmla="*/ 1 w 415"/>
              <a:gd name="T5" fmla="*/ 249 h 255"/>
              <a:gd name="T6" fmla="*/ 10 w 415"/>
              <a:gd name="T7" fmla="*/ 249 h 255"/>
              <a:gd name="T8" fmla="*/ 9 w 415"/>
              <a:gd name="T9" fmla="*/ 238 h 255"/>
              <a:gd name="T10" fmla="*/ 2 w 415"/>
              <a:gd name="T11" fmla="*/ 246 h 255"/>
              <a:gd name="T12" fmla="*/ 16 w 415"/>
              <a:gd name="T13" fmla="*/ 222 h 255"/>
              <a:gd name="T14" fmla="*/ 24 w 415"/>
              <a:gd name="T15" fmla="*/ 215 h 255"/>
              <a:gd name="T16" fmla="*/ 18 w 415"/>
              <a:gd name="T17" fmla="*/ 209 h 255"/>
              <a:gd name="T18" fmla="*/ 15 w 415"/>
              <a:gd name="T19" fmla="*/ 215 h 255"/>
              <a:gd name="T20" fmla="*/ 38 w 415"/>
              <a:gd name="T21" fmla="*/ 191 h 255"/>
              <a:gd name="T22" fmla="*/ 41 w 415"/>
              <a:gd name="T23" fmla="*/ 185 h 255"/>
              <a:gd name="T24" fmla="*/ 34 w 415"/>
              <a:gd name="T25" fmla="*/ 180 h 255"/>
              <a:gd name="T26" fmla="*/ 30 w 415"/>
              <a:gd name="T27" fmla="*/ 186 h 255"/>
              <a:gd name="T28" fmla="*/ 57 w 415"/>
              <a:gd name="T29" fmla="*/ 161 h 255"/>
              <a:gd name="T30" fmla="*/ 61 w 415"/>
              <a:gd name="T31" fmla="*/ 156 h 255"/>
              <a:gd name="T32" fmla="*/ 53 w 415"/>
              <a:gd name="T33" fmla="*/ 153 h 255"/>
              <a:gd name="T34" fmla="*/ 71 w 415"/>
              <a:gd name="T35" fmla="*/ 131 h 255"/>
              <a:gd name="T36" fmla="*/ 79 w 415"/>
              <a:gd name="T37" fmla="*/ 135 h 255"/>
              <a:gd name="T38" fmla="*/ 83 w 415"/>
              <a:gd name="T39" fmla="*/ 125 h 255"/>
              <a:gd name="T40" fmla="*/ 73 w 415"/>
              <a:gd name="T41" fmla="*/ 129 h 255"/>
              <a:gd name="T42" fmla="*/ 95 w 415"/>
              <a:gd name="T43" fmla="*/ 113 h 255"/>
              <a:gd name="T44" fmla="*/ 105 w 415"/>
              <a:gd name="T45" fmla="*/ 110 h 255"/>
              <a:gd name="T46" fmla="*/ 102 w 415"/>
              <a:gd name="T47" fmla="*/ 101 h 255"/>
              <a:gd name="T48" fmla="*/ 96 w 415"/>
              <a:gd name="T49" fmla="*/ 106 h 255"/>
              <a:gd name="T50" fmla="*/ 127 w 415"/>
              <a:gd name="T51" fmla="*/ 92 h 255"/>
              <a:gd name="T52" fmla="*/ 134 w 415"/>
              <a:gd name="T53" fmla="*/ 87 h 255"/>
              <a:gd name="T54" fmla="*/ 129 w 415"/>
              <a:gd name="T55" fmla="*/ 80 h 255"/>
              <a:gd name="T56" fmla="*/ 122 w 415"/>
              <a:gd name="T57" fmla="*/ 85 h 255"/>
              <a:gd name="T58" fmla="*/ 156 w 415"/>
              <a:gd name="T59" fmla="*/ 73 h 255"/>
              <a:gd name="T60" fmla="*/ 162 w 415"/>
              <a:gd name="T61" fmla="*/ 69 h 255"/>
              <a:gd name="T62" fmla="*/ 155 w 415"/>
              <a:gd name="T63" fmla="*/ 63 h 255"/>
              <a:gd name="T64" fmla="*/ 181 w 415"/>
              <a:gd name="T65" fmla="*/ 50 h 255"/>
              <a:gd name="T66" fmla="*/ 188 w 415"/>
              <a:gd name="T67" fmla="*/ 56 h 255"/>
              <a:gd name="T68" fmla="*/ 195 w 415"/>
              <a:gd name="T69" fmla="*/ 48 h 255"/>
              <a:gd name="T70" fmla="*/ 185 w 415"/>
              <a:gd name="T71" fmla="*/ 48 h 255"/>
              <a:gd name="T72" fmla="*/ 210 w 415"/>
              <a:gd name="T73" fmla="*/ 42 h 255"/>
              <a:gd name="T74" fmla="*/ 221 w 415"/>
              <a:gd name="T75" fmla="*/ 43 h 255"/>
              <a:gd name="T76" fmla="*/ 221 w 415"/>
              <a:gd name="T77" fmla="*/ 34 h 255"/>
              <a:gd name="T78" fmla="*/ 214 w 415"/>
              <a:gd name="T79" fmla="*/ 36 h 255"/>
              <a:gd name="T80" fmla="*/ 248 w 415"/>
              <a:gd name="T81" fmla="*/ 35 h 255"/>
              <a:gd name="T82" fmla="*/ 255 w 415"/>
              <a:gd name="T83" fmla="*/ 34 h 255"/>
              <a:gd name="T84" fmla="*/ 253 w 415"/>
              <a:gd name="T85" fmla="*/ 25 h 255"/>
              <a:gd name="T86" fmla="*/ 246 w 415"/>
              <a:gd name="T87" fmla="*/ 27 h 255"/>
              <a:gd name="T88" fmla="*/ 281 w 415"/>
              <a:gd name="T89" fmla="*/ 29 h 255"/>
              <a:gd name="T90" fmla="*/ 289 w 415"/>
              <a:gd name="T91" fmla="*/ 28 h 255"/>
              <a:gd name="T92" fmla="*/ 285 w 415"/>
              <a:gd name="T93" fmla="*/ 20 h 255"/>
              <a:gd name="T94" fmla="*/ 314 w 415"/>
              <a:gd name="T95" fmla="*/ 18 h 255"/>
              <a:gd name="T96" fmla="*/ 318 w 415"/>
              <a:gd name="T97" fmla="*/ 26 h 255"/>
              <a:gd name="T98" fmla="*/ 327 w 415"/>
              <a:gd name="T99" fmla="*/ 22 h 255"/>
              <a:gd name="T100" fmla="*/ 317 w 415"/>
              <a:gd name="T101" fmla="*/ 18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5" h="255">
                <a:moveTo>
                  <a:pt x="348" y="18"/>
                </a:moveTo>
                <a:cubicBezTo>
                  <a:pt x="346" y="18"/>
                  <a:pt x="344" y="19"/>
                  <a:pt x="344" y="22"/>
                </a:cubicBezTo>
                <a:cubicBezTo>
                  <a:pt x="344" y="24"/>
                  <a:pt x="346" y="26"/>
                  <a:pt x="348" y="26"/>
                </a:cubicBezTo>
                <a:cubicBezTo>
                  <a:pt x="357" y="26"/>
                  <a:pt x="357" y="26"/>
                  <a:pt x="357" y="26"/>
                </a:cubicBezTo>
                <a:cubicBezTo>
                  <a:pt x="359" y="26"/>
                  <a:pt x="361" y="24"/>
                  <a:pt x="361" y="22"/>
                </a:cubicBezTo>
                <a:cubicBezTo>
                  <a:pt x="361" y="19"/>
                  <a:pt x="359" y="18"/>
                  <a:pt x="357" y="18"/>
                </a:cubicBezTo>
                <a:cubicBezTo>
                  <a:pt x="348" y="18"/>
                  <a:pt x="348" y="18"/>
                  <a:pt x="348" y="18"/>
                </a:cubicBezTo>
                <a:close/>
                <a:moveTo>
                  <a:pt x="375" y="44"/>
                </a:moveTo>
                <a:cubicBezTo>
                  <a:pt x="415" y="22"/>
                  <a:pt x="415" y="22"/>
                  <a:pt x="415" y="22"/>
                </a:cubicBezTo>
                <a:cubicBezTo>
                  <a:pt x="375" y="0"/>
                  <a:pt x="375" y="0"/>
                  <a:pt x="375" y="0"/>
                </a:cubicBezTo>
                <a:cubicBezTo>
                  <a:pt x="375" y="44"/>
                  <a:pt x="375" y="44"/>
                  <a:pt x="375" y="44"/>
                </a:cubicBezTo>
                <a:close/>
                <a:moveTo>
                  <a:pt x="1" y="249"/>
                </a:moveTo>
                <a:cubicBezTo>
                  <a:pt x="0" y="251"/>
                  <a:pt x="1" y="253"/>
                  <a:pt x="4" y="254"/>
                </a:cubicBezTo>
                <a:cubicBezTo>
                  <a:pt x="6" y="255"/>
                  <a:pt x="8" y="254"/>
                  <a:pt x="9" y="251"/>
                </a:cubicBezTo>
                <a:cubicBezTo>
                  <a:pt x="9" y="251"/>
                  <a:pt x="9" y="251"/>
                  <a:pt x="9" y="251"/>
                </a:cubicBezTo>
                <a:cubicBezTo>
                  <a:pt x="10" y="249"/>
                  <a:pt x="10" y="249"/>
                  <a:pt x="10" y="249"/>
                </a:cubicBezTo>
                <a:cubicBezTo>
                  <a:pt x="11" y="247"/>
                  <a:pt x="11" y="247"/>
                  <a:pt x="11" y="247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12" y="243"/>
                  <a:pt x="12" y="243"/>
                  <a:pt x="12" y="243"/>
                </a:cubicBezTo>
                <a:cubicBezTo>
                  <a:pt x="13" y="241"/>
                  <a:pt x="12" y="239"/>
                  <a:pt x="9" y="238"/>
                </a:cubicBezTo>
                <a:cubicBezTo>
                  <a:pt x="7" y="237"/>
                  <a:pt x="5" y="238"/>
                  <a:pt x="4" y="240"/>
                </a:cubicBezTo>
                <a:cubicBezTo>
                  <a:pt x="3" y="242"/>
                  <a:pt x="3" y="242"/>
                  <a:pt x="3" y="242"/>
                </a:cubicBezTo>
                <a:cubicBezTo>
                  <a:pt x="3" y="244"/>
                  <a:pt x="3" y="244"/>
                  <a:pt x="3" y="244"/>
                </a:cubicBezTo>
                <a:cubicBezTo>
                  <a:pt x="2" y="246"/>
                  <a:pt x="2" y="246"/>
                  <a:pt x="2" y="246"/>
                </a:cubicBezTo>
                <a:cubicBezTo>
                  <a:pt x="1" y="248"/>
                  <a:pt x="1" y="248"/>
                  <a:pt x="1" y="248"/>
                </a:cubicBezTo>
                <a:cubicBezTo>
                  <a:pt x="1" y="249"/>
                  <a:pt x="1" y="249"/>
                  <a:pt x="1" y="249"/>
                </a:cubicBezTo>
                <a:close/>
                <a:moveTo>
                  <a:pt x="14" y="217"/>
                </a:moveTo>
                <a:cubicBezTo>
                  <a:pt x="13" y="219"/>
                  <a:pt x="14" y="221"/>
                  <a:pt x="16" y="222"/>
                </a:cubicBezTo>
                <a:cubicBezTo>
                  <a:pt x="18" y="223"/>
                  <a:pt x="21" y="222"/>
                  <a:pt x="22" y="220"/>
                </a:cubicBezTo>
                <a:cubicBezTo>
                  <a:pt x="23" y="218"/>
                  <a:pt x="23" y="218"/>
                  <a:pt x="23" y="218"/>
                </a:cubicBezTo>
                <a:cubicBezTo>
                  <a:pt x="23" y="217"/>
                  <a:pt x="23" y="217"/>
                  <a:pt x="23" y="217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6" y="211"/>
                  <a:pt x="26" y="208"/>
                  <a:pt x="24" y="207"/>
                </a:cubicBezTo>
                <a:cubicBezTo>
                  <a:pt x="21" y="206"/>
                  <a:pt x="19" y="207"/>
                  <a:pt x="18" y="209"/>
                </a:cubicBezTo>
                <a:cubicBezTo>
                  <a:pt x="18" y="209"/>
                  <a:pt x="18" y="209"/>
                  <a:pt x="18" y="209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4" y="217"/>
                  <a:pt x="14" y="217"/>
                  <a:pt x="14" y="217"/>
                </a:cubicBezTo>
                <a:close/>
                <a:moveTo>
                  <a:pt x="30" y="186"/>
                </a:moveTo>
                <a:cubicBezTo>
                  <a:pt x="29" y="188"/>
                  <a:pt x="30" y="191"/>
                  <a:pt x="32" y="192"/>
                </a:cubicBezTo>
                <a:cubicBezTo>
                  <a:pt x="34" y="193"/>
                  <a:pt x="36" y="193"/>
                  <a:pt x="38" y="191"/>
                </a:cubicBezTo>
                <a:cubicBezTo>
                  <a:pt x="38" y="190"/>
                  <a:pt x="38" y="190"/>
                  <a:pt x="38" y="190"/>
                </a:cubicBezTo>
                <a:cubicBezTo>
                  <a:pt x="39" y="188"/>
                  <a:pt x="39" y="188"/>
                  <a:pt x="39" y="188"/>
                </a:cubicBezTo>
                <a:cubicBezTo>
                  <a:pt x="40" y="186"/>
                  <a:pt x="40" y="186"/>
                  <a:pt x="40" y="186"/>
                </a:cubicBezTo>
                <a:cubicBezTo>
                  <a:pt x="41" y="185"/>
                  <a:pt x="41" y="185"/>
                  <a:pt x="41" y="185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3" y="181"/>
                  <a:pt x="43" y="179"/>
                  <a:pt x="41" y="178"/>
                </a:cubicBezTo>
                <a:cubicBezTo>
                  <a:pt x="39" y="176"/>
                  <a:pt x="36" y="177"/>
                  <a:pt x="35" y="179"/>
                </a:cubicBezTo>
                <a:cubicBezTo>
                  <a:pt x="34" y="180"/>
                  <a:pt x="34" y="180"/>
                  <a:pt x="34" y="180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30" y="186"/>
                  <a:pt x="30" y="186"/>
                  <a:pt x="30" y="186"/>
                </a:cubicBezTo>
                <a:close/>
                <a:moveTo>
                  <a:pt x="49" y="158"/>
                </a:moveTo>
                <a:cubicBezTo>
                  <a:pt x="48" y="159"/>
                  <a:pt x="48" y="162"/>
                  <a:pt x="50" y="164"/>
                </a:cubicBezTo>
                <a:cubicBezTo>
                  <a:pt x="52" y="165"/>
                  <a:pt x="55" y="165"/>
                  <a:pt x="56" y="163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3" y="154"/>
                  <a:pt x="62" y="151"/>
                  <a:pt x="61" y="150"/>
                </a:cubicBezTo>
                <a:cubicBezTo>
                  <a:pt x="59" y="149"/>
                  <a:pt x="56" y="149"/>
                  <a:pt x="55" y="151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49" y="158"/>
                  <a:pt x="49" y="158"/>
                  <a:pt x="49" y="158"/>
                </a:cubicBezTo>
                <a:close/>
                <a:moveTo>
                  <a:pt x="71" y="131"/>
                </a:moveTo>
                <a:cubicBezTo>
                  <a:pt x="70" y="133"/>
                  <a:pt x="70" y="135"/>
                  <a:pt x="71" y="137"/>
                </a:cubicBezTo>
                <a:cubicBezTo>
                  <a:pt x="73" y="139"/>
                  <a:pt x="76" y="138"/>
                  <a:pt x="77" y="137"/>
                </a:cubicBezTo>
                <a:cubicBezTo>
                  <a:pt x="78" y="136"/>
                  <a:pt x="78" y="136"/>
                  <a:pt x="78" y="136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5" y="129"/>
                  <a:pt x="85" y="126"/>
                  <a:pt x="83" y="125"/>
                </a:cubicBezTo>
                <a:cubicBezTo>
                  <a:pt x="81" y="123"/>
                  <a:pt x="79" y="123"/>
                  <a:pt x="77" y="125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lose/>
                <a:moveTo>
                  <a:pt x="96" y="107"/>
                </a:moveTo>
                <a:cubicBezTo>
                  <a:pt x="94" y="108"/>
                  <a:pt x="94" y="111"/>
                  <a:pt x="95" y="113"/>
                </a:cubicBezTo>
                <a:cubicBezTo>
                  <a:pt x="97" y="114"/>
                  <a:pt x="99" y="115"/>
                  <a:pt x="101" y="113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05" y="110"/>
                  <a:pt x="105" y="110"/>
                  <a:pt x="105" y="110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9" y="106"/>
                  <a:pt x="109" y="103"/>
                  <a:pt x="108" y="101"/>
                </a:cubicBezTo>
                <a:cubicBezTo>
                  <a:pt x="106" y="100"/>
                  <a:pt x="104" y="99"/>
                  <a:pt x="102" y="101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7"/>
                  <a:pt x="96" y="107"/>
                  <a:pt x="96" y="107"/>
                </a:cubicBezTo>
                <a:close/>
                <a:moveTo>
                  <a:pt x="122" y="85"/>
                </a:moveTo>
                <a:cubicBezTo>
                  <a:pt x="120" y="86"/>
                  <a:pt x="120" y="89"/>
                  <a:pt x="121" y="91"/>
                </a:cubicBezTo>
                <a:cubicBezTo>
                  <a:pt x="123" y="93"/>
                  <a:pt x="125" y="93"/>
                  <a:pt x="127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2" y="88"/>
                  <a:pt x="132" y="88"/>
                  <a:pt x="132" y="88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6" y="85"/>
                  <a:pt x="136" y="83"/>
                  <a:pt x="135" y="81"/>
                </a:cubicBezTo>
                <a:cubicBezTo>
                  <a:pt x="134" y="79"/>
                  <a:pt x="131" y="78"/>
                  <a:pt x="12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51" y="66"/>
                </a:moveTo>
                <a:cubicBezTo>
                  <a:pt x="149" y="67"/>
                  <a:pt x="148" y="70"/>
                  <a:pt x="149" y="72"/>
                </a:cubicBezTo>
                <a:cubicBezTo>
                  <a:pt x="151" y="74"/>
                  <a:pt x="153" y="74"/>
                  <a:pt x="155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4" y="68"/>
                  <a:pt x="165" y="65"/>
                  <a:pt x="164" y="63"/>
                </a:cubicBezTo>
                <a:cubicBezTo>
                  <a:pt x="163" y="61"/>
                  <a:pt x="160" y="60"/>
                  <a:pt x="158" y="61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6"/>
                  <a:pt x="151" y="66"/>
                  <a:pt x="151" y="66"/>
                </a:cubicBezTo>
                <a:close/>
                <a:moveTo>
                  <a:pt x="181" y="50"/>
                </a:moveTo>
                <a:cubicBezTo>
                  <a:pt x="179" y="51"/>
                  <a:pt x="178" y="53"/>
                  <a:pt x="179" y="55"/>
                </a:cubicBezTo>
                <a:cubicBezTo>
                  <a:pt x="180" y="57"/>
                  <a:pt x="183" y="58"/>
                  <a:pt x="185" y="5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5" y="53"/>
                  <a:pt x="196" y="50"/>
                  <a:pt x="195" y="48"/>
                </a:cubicBezTo>
                <a:cubicBezTo>
                  <a:pt x="194" y="46"/>
                  <a:pt x="191" y="45"/>
                  <a:pt x="189" y="46"/>
                </a:cubicBezTo>
                <a:cubicBezTo>
                  <a:pt x="189" y="46"/>
                  <a:pt x="189" y="46"/>
                  <a:pt x="189" y="46"/>
                </a:cubicBezTo>
                <a:cubicBezTo>
                  <a:pt x="187" y="47"/>
                  <a:pt x="187" y="47"/>
                  <a:pt x="187" y="47"/>
                </a:cubicBezTo>
                <a:cubicBezTo>
                  <a:pt x="185" y="48"/>
                  <a:pt x="185" y="48"/>
                  <a:pt x="185" y="48"/>
                </a:cubicBezTo>
                <a:cubicBezTo>
                  <a:pt x="183" y="49"/>
                  <a:pt x="183" y="49"/>
                  <a:pt x="183" y="49"/>
                </a:cubicBezTo>
                <a:cubicBezTo>
                  <a:pt x="181" y="50"/>
                  <a:pt x="181" y="50"/>
                  <a:pt x="181" y="50"/>
                </a:cubicBezTo>
                <a:close/>
                <a:moveTo>
                  <a:pt x="213" y="37"/>
                </a:moveTo>
                <a:cubicBezTo>
                  <a:pt x="211" y="37"/>
                  <a:pt x="210" y="40"/>
                  <a:pt x="210" y="42"/>
                </a:cubicBezTo>
                <a:cubicBezTo>
                  <a:pt x="211" y="44"/>
                  <a:pt x="214" y="45"/>
                  <a:pt x="216" y="45"/>
                </a:cubicBezTo>
                <a:cubicBezTo>
                  <a:pt x="217" y="44"/>
                  <a:pt x="217" y="44"/>
                  <a:pt x="217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21" y="43"/>
                  <a:pt x="221" y="43"/>
                  <a:pt x="221" y="43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4" y="42"/>
                  <a:pt x="224" y="42"/>
                  <a:pt x="224" y="42"/>
                </a:cubicBezTo>
                <a:cubicBezTo>
                  <a:pt x="226" y="41"/>
                  <a:pt x="227" y="39"/>
                  <a:pt x="227" y="37"/>
                </a:cubicBezTo>
                <a:cubicBezTo>
                  <a:pt x="226" y="34"/>
                  <a:pt x="224" y="33"/>
                  <a:pt x="221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14" y="36"/>
                  <a:pt x="214" y="36"/>
                  <a:pt x="214" y="36"/>
                </a:cubicBezTo>
                <a:cubicBezTo>
                  <a:pt x="213" y="37"/>
                  <a:pt x="213" y="37"/>
                  <a:pt x="213" y="37"/>
                </a:cubicBezTo>
                <a:close/>
                <a:moveTo>
                  <a:pt x="246" y="27"/>
                </a:moveTo>
                <a:cubicBezTo>
                  <a:pt x="244" y="27"/>
                  <a:pt x="242" y="30"/>
                  <a:pt x="243" y="32"/>
                </a:cubicBezTo>
                <a:cubicBezTo>
                  <a:pt x="244" y="34"/>
                  <a:pt x="246" y="36"/>
                  <a:pt x="248" y="35"/>
                </a:cubicBezTo>
                <a:cubicBezTo>
                  <a:pt x="249" y="35"/>
                  <a:pt x="249" y="35"/>
                  <a:pt x="249" y="35"/>
                </a:cubicBezTo>
                <a:cubicBezTo>
                  <a:pt x="251" y="35"/>
                  <a:pt x="251" y="35"/>
                  <a:pt x="251" y="35"/>
                </a:cubicBezTo>
                <a:cubicBezTo>
                  <a:pt x="253" y="34"/>
                  <a:pt x="253" y="34"/>
                  <a:pt x="253" y="34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56" y="33"/>
                  <a:pt x="256" y="33"/>
                  <a:pt x="256" y="33"/>
                </a:cubicBezTo>
                <a:cubicBezTo>
                  <a:pt x="259" y="33"/>
                  <a:pt x="260" y="31"/>
                  <a:pt x="260" y="28"/>
                </a:cubicBezTo>
                <a:cubicBezTo>
                  <a:pt x="259" y="26"/>
                  <a:pt x="257" y="25"/>
                  <a:pt x="255" y="25"/>
                </a:cubicBezTo>
                <a:cubicBezTo>
                  <a:pt x="253" y="25"/>
                  <a:pt x="253" y="25"/>
                  <a:pt x="253" y="25"/>
                </a:cubicBezTo>
                <a:cubicBezTo>
                  <a:pt x="251" y="26"/>
                  <a:pt x="251" y="26"/>
                  <a:pt x="251" y="26"/>
                </a:cubicBezTo>
                <a:cubicBezTo>
                  <a:pt x="249" y="26"/>
                  <a:pt x="249" y="26"/>
                  <a:pt x="249" y="26"/>
                </a:cubicBezTo>
                <a:cubicBezTo>
                  <a:pt x="247" y="27"/>
                  <a:pt x="247" y="27"/>
                  <a:pt x="247" y="27"/>
                </a:cubicBezTo>
                <a:cubicBezTo>
                  <a:pt x="246" y="27"/>
                  <a:pt x="246" y="27"/>
                  <a:pt x="246" y="27"/>
                </a:cubicBezTo>
                <a:close/>
                <a:moveTo>
                  <a:pt x="280" y="21"/>
                </a:moveTo>
                <a:cubicBezTo>
                  <a:pt x="278" y="21"/>
                  <a:pt x="276" y="23"/>
                  <a:pt x="276" y="25"/>
                </a:cubicBezTo>
                <a:cubicBezTo>
                  <a:pt x="277" y="28"/>
                  <a:pt x="279" y="29"/>
                  <a:pt x="281" y="29"/>
                </a:cubicBezTo>
                <a:cubicBezTo>
                  <a:pt x="281" y="29"/>
                  <a:pt x="281" y="29"/>
                  <a:pt x="281" y="29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88" y="28"/>
                  <a:pt x="288" y="28"/>
                  <a:pt x="288" y="28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92" y="28"/>
                  <a:pt x="293" y="26"/>
                  <a:pt x="293" y="23"/>
                </a:cubicBezTo>
                <a:cubicBezTo>
                  <a:pt x="293" y="21"/>
                  <a:pt x="291" y="19"/>
                  <a:pt x="289" y="20"/>
                </a:cubicBezTo>
                <a:cubicBezTo>
                  <a:pt x="287" y="20"/>
                  <a:pt x="287" y="20"/>
                  <a:pt x="287" y="20"/>
                </a:cubicBezTo>
                <a:cubicBezTo>
                  <a:pt x="285" y="20"/>
                  <a:pt x="285" y="20"/>
                  <a:pt x="285" y="20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0" y="21"/>
                  <a:pt x="280" y="21"/>
                  <a:pt x="280" y="21"/>
                </a:cubicBezTo>
                <a:cubicBezTo>
                  <a:pt x="280" y="21"/>
                  <a:pt x="280" y="21"/>
                  <a:pt x="280" y="21"/>
                </a:cubicBezTo>
                <a:close/>
                <a:moveTo>
                  <a:pt x="314" y="18"/>
                </a:moveTo>
                <a:cubicBezTo>
                  <a:pt x="312" y="18"/>
                  <a:pt x="310" y="20"/>
                  <a:pt x="310" y="22"/>
                </a:cubicBezTo>
                <a:cubicBezTo>
                  <a:pt x="310" y="24"/>
                  <a:pt x="312" y="26"/>
                  <a:pt x="315" y="26"/>
                </a:cubicBezTo>
                <a:cubicBezTo>
                  <a:pt x="315" y="26"/>
                  <a:pt x="315" y="26"/>
                  <a:pt x="315" y="26"/>
                </a:cubicBezTo>
                <a:cubicBezTo>
                  <a:pt x="318" y="26"/>
                  <a:pt x="318" y="26"/>
                  <a:pt x="318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2" y="26"/>
                  <a:pt x="322" y="26"/>
                  <a:pt x="322" y="26"/>
                </a:cubicBezTo>
                <a:cubicBezTo>
                  <a:pt x="323" y="26"/>
                  <a:pt x="323" y="26"/>
                  <a:pt x="323" y="26"/>
                </a:cubicBezTo>
                <a:cubicBezTo>
                  <a:pt x="325" y="26"/>
                  <a:pt x="327" y="24"/>
                  <a:pt x="327" y="22"/>
                </a:cubicBezTo>
                <a:cubicBezTo>
                  <a:pt x="327" y="19"/>
                  <a:pt x="325" y="18"/>
                  <a:pt x="323" y="18"/>
                </a:cubicBezTo>
                <a:cubicBezTo>
                  <a:pt x="322" y="18"/>
                  <a:pt x="322" y="18"/>
                  <a:pt x="322" y="18"/>
                </a:cubicBezTo>
                <a:cubicBezTo>
                  <a:pt x="320" y="18"/>
                  <a:pt x="320" y="18"/>
                  <a:pt x="320" y="18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4" y="18"/>
                  <a:pt x="314" y="18"/>
                  <a:pt x="314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xmlns="" id="{CC9DA39C-EA4A-4D95-AC5B-99C97DE9C2FF}"/>
              </a:ext>
            </a:extLst>
          </p:cNvPr>
          <p:cNvSpPr>
            <a:spLocks noEditPoints="1"/>
          </p:cNvSpPr>
          <p:nvPr/>
        </p:nvSpPr>
        <p:spPr bwMode="auto">
          <a:xfrm>
            <a:off x="5126625" y="2303243"/>
            <a:ext cx="290952" cy="497976"/>
          </a:xfrm>
          <a:custGeom>
            <a:avLst/>
            <a:gdLst>
              <a:gd name="T0" fmla="*/ 8 w 88"/>
              <a:gd name="T1" fmla="*/ 147 h 150"/>
              <a:gd name="T2" fmla="*/ 2 w 88"/>
              <a:gd name="T3" fmla="*/ 149 h 150"/>
              <a:gd name="T4" fmla="*/ 1 w 88"/>
              <a:gd name="T5" fmla="*/ 143 h 150"/>
              <a:gd name="T6" fmla="*/ 5 w 88"/>
              <a:gd name="T7" fmla="*/ 136 h 150"/>
              <a:gd name="T8" fmla="*/ 11 w 88"/>
              <a:gd name="T9" fmla="*/ 134 h 150"/>
              <a:gd name="T10" fmla="*/ 12 w 88"/>
              <a:gd name="T11" fmla="*/ 140 h 150"/>
              <a:gd name="T12" fmla="*/ 8 w 88"/>
              <a:gd name="T13" fmla="*/ 147 h 150"/>
              <a:gd name="T14" fmla="*/ 49 w 88"/>
              <a:gd name="T15" fmla="*/ 24 h 150"/>
              <a:gd name="T16" fmla="*/ 88 w 88"/>
              <a:gd name="T17" fmla="*/ 0 h 150"/>
              <a:gd name="T18" fmla="*/ 88 w 88"/>
              <a:gd name="T19" fmla="*/ 46 h 150"/>
              <a:gd name="T20" fmla="*/ 49 w 88"/>
              <a:gd name="T21" fmla="*/ 24 h 150"/>
              <a:gd name="T22" fmla="*/ 56 w 88"/>
              <a:gd name="T23" fmla="*/ 47 h 150"/>
              <a:gd name="T24" fmla="*/ 62 w 88"/>
              <a:gd name="T25" fmla="*/ 46 h 150"/>
              <a:gd name="T26" fmla="*/ 63 w 88"/>
              <a:gd name="T27" fmla="*/ 51 h 150"/>
              <a:gd name="T28" fmla="*/ 59 w 88"/>
              <a:gd name="T29" fmla="*/ 59 h 150"/>
              <a:gd name="T30" fmla="*/ 53 w 88"/>
              <a:gd name="T31" fmla="*/ 60 h 150"/>
              <a:gd name="T32" fmla="*/ 52 w 88"/>
              <a:gd name="T33" fmla="*/ 55 h 150"/>
              <a:gd name="T34" fmla="*/ 56 w 88"/>
              <a:gd name="T35" fmla="*/ 47 h 150"/>
              <a:gd name="T36" fmla="*/ 39 w 88"/>
              <a:gd name="T37" fmla="*/ 77 h 150"/>
              <a:gd name="T38" fmla="*/ 45 w 88"/>
              <a:gd name="T39" fmla="*/ 75 h 150"/>
              <a:gd name="T40" fmla="*/ 46 w 88"/>
              <a:gd name="T41" fmla="*/ 81 h 150"/>
              <a:gd name="T42" fmla="*/ 42 w 88"/>
              <a:gd name="T43" fmla="*/ 88 h 150"/>
              <a:gd name="T44" fmla="*/ 36 w 88"/>
              <a:gd name="T45" fmla="*/ 90 h 150"/>
              <a:gd name="T46" fmla="*/ 35 w 88"/>
              <a:gd name="T47" fmla="*/ 84 h 150"/>
              <a:gd name="T48" fmla="*/ 39 w 88"/>
              <a:gd name="T49" fmla="*/ 77 h 150"/>
              <a:gd name="T50" fmla="*/ 22 w 88"/>
              <a:gd name="T51" fmla="*/ 106 h 150"/>
              <a:gd name="T52" fmla="*/ 28 w 88"/>
              <a:gd name="T53" fmla="*/ 105 h 150"/>
              <a:gd name="T54" fmla="*/ 29 w 88"/>
              <a:gd name="T55" fmla="*/ 110 h 150"/>
              <a:gd name="T56" fmla="*/ 25 w 88"/>
              <a:gd name="T57" fmla="*/ 118 h 150"/>
              <a:gd name="T58" fmla="*/ 19 w 88"/>
              <a:gd name="T59" fmla="*/ 119 h 150"/>
              <a:gd name="T60" fmla="*/ 18 w 88"/>
              <a:gd name="T61" fmla="*/ 113 h 150"/>
              <a:gd name="T62" fmla="*/ 22 w 88"/>
              <a:gd name="T63" fmla="*/ 10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8" h="150">
                <a:moveTo>
                  <a:pt x="8" y="147"/>
                </a:moveTo>
                <a:cubicBezTo>
                  <a:pt x="7" y="149"/>
                  <a:pt x="4" y="150"/>
                  <a:pt x="2" y="149"/>
                </a:cubicBezTo>
                <a:cubicBezTo>
                  <a:pt x="0" y="148"/>
                  <a:pt x="0" y="145"/>
                  <a:pt x="1" y="143"/>
                </a:cubicBezTo>
                <a:cubicBezTo>
                  <a:pt x="5" y="136"/>
                  <a:pt x="5" y="136"/>
                  <a:pt x="5" y="136"/>
                </a:cubicBezTo>
                <a:cubicBezTo>
                  <a:pt x="6" y="134"/>
                  <a:pt x="9" y="133"/>
                  <a:pt x="11" y="134"/>
                </a:cubicBezTo>
                <a:cubicBezTo>
                  <a:pt x="13" y="135"/>
                  <a:pt x="14" y="138"/>
                  <a:pt x="12" y="140"/>
                </a:cubicBezTo>
                <a:cubicBezTo>
                  <a:pt x="8" y="147"/>
                  <a:pt x="8" y="147"/>
                  <a:pt x="8" y="147"/>
                </a:cubicBezTo>
                <a:close/>
                <a:moveTo>
                  <a:pt x="49" y="24"/>
                </a:moveTo>
                <a:cubicBezTo>
                  <a:pt x="88" y="0"/>
                  <a:pt x="88" y="0"/>
                  <a:pt x="88" y="0"/>
                </a:cubicBezTo>
                <a:cubicBezTo>
                  <a:pt x="88" y="46"/>
                  <a:pt x="88" y="46"/>
                  <a:pt x="88" y="46"/>
                </a:cubicBezTo>
                <a:cubicBezTo>
                  <a:pt x="49" y="24"/>
                  <a:pt x="49" y="24"/>
                  <a:pt x="49" y="24"/>
                </a:cubicBezTo>
                <a:close/>
                <a:moveTo>
                  <a:pt x="56" y="47"/>
                </a:moveTo>
                <a:cubicBezTo>
                  <a:pt x="57" y="45"/>
                  <a:pt x="60" y="44"/>
                  <a:pt x="62" y="46"/>
                </a:cubicBezTo>
                <a:cubicBezTo>
                  <a:pt x="64" y="47"/>
                  <a:pt x="65" y="49"/>
                  <a:pt x="63" y="51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61"/>
                  <a:pt x="55" y="62"/>
                  <a:pt x="53" y="60"/>
                </a:cubicBezTo>
                <a:cubicBezTo>
                  <a:pt x="51" y="59"/>
                  <a:pt x="51" y="57"/>
                  <a:pt x="52" y="55"/>
                </a:cubicBezTo>
                <a:cubicBezTo>
                  <a:pt x="56" y="47"/>
                  <a:pt x="56" y="47"/>
                  <a:pt x="56" y="47"/>
                </a:cubicBezTo>
                <a:close/>
                <a:moveTo>
                  <a:pt x="39" y="77"/>
                </a:moveTo>
                <a:cubicBezTo>
                  <a:pt x="40" y="75"/>
                  <a:pt x="43" y="74"/>
                  <a:pt x="45" y="75"/>
                </a:cubicBezTo>
                <a:cubicBezTo>
                  <a:pt x="47" y="76"/>
                  <a:pt x="48" y="79"/>
                  <a:pt x="46" y="81"/>
                </a:cubicBezTo>
                <a:cubicBezTo>
                  <a:pt x="42" y="88"/>
                  <a:pt x="42" y="88"/>
                  <a:pt x="42" y="88"/>
                </a:cubicBezTo>
                <a:cubicBezTo>
                  <a:pt x="41" y="90"/>
                  <a:pt x="38" y="91"/>
                  <a:pt x="36" y="90"/>
                </a:cubicBezTo>
                <a:cubicBezTo>
                  <a:pt x="34" y="89"/>
                  <a:pt x="34" y="86"/>
                  <a:pt x="35" y="84"/>
                </a:cubicBezTo>
                <a:cubicBezTo>
                  <a:pt x="39" y="77"/>
                  <a:pt x="39" y="77"/>
                  <a:pt x="39" y="77"/>
                </a:cubicBezTo>
                <a:close/>
                <a:moveTo>
                  <a:pt x="22" y="106"/>
                </a:moveTo>
                <a:cubicBezTo>
                  <a:pt x="23" y="104"/>
                  <a:pt x="26" y="103"/>
                  <a:pt x="28" y="105"/>
                </a:cubicBezTo>
                <a:cubicBezTo>
                  <a:pt x="30" y="106"/>
                  <a:pt x="31" y="108"/>
                  <a:pt x="29" y="110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20"/>
                  <a:pt x="21" y="120"/>
                  <a:pt x="19" y="119"/>
                </a:cubicBezTo>
                <a:cubicBezTo>
                  <a:pt x="17" y="118"/>
                  <a:pt x="17" y="115"/>
                  <a:pt x="18" y="113"/>
                </a:cubicBezTo>
                <a:cubicBezTo>
                  <a:pt x="22" y="106"/>
                  <a:pt x="22" y="106"/>
                  <a:pt x="22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xmlns="" id="{0426C41D-7785-4EBC-AED5-EBED6BD6D653}"/>
              </a:ext>
            </a:extLst>
          </p:cNvPr>
          <p:cNvSpPr>
            <a:spLocks noEditPoints="1"/>
          </p:cNvSpPr>
          <p:nvPr/>
        </p:nvSpPr>
        <p:spPr bwMode="auto">
          <a:xfrm>
            <a:off x="6466684" y="2303243"/>
            <a:ext cx="293750" cy="497976"/>
          </a:xfrm>
          <a:custGeom>
            <a:avLst/>
            <a:gdLst>
              <a:gd name="T0" fmla="*/ 88 w 89"/>
              <a:gd name="T1" fmla="*/ 143 h 150"/>
              <a:gd name="T2" fmla="*/ 86 w 89"/>
              <a:gd name="T3" fmla="*/ 149 h 150"/>
              <a:gd name="T4" fmla="*/ 80 w 89"/>
              <a:gd name="T5" fmla="*/ 147 h 150"/>
              <a:gd name="T6" fmla="*/ 76 w 89"/>
              <a:gd name="T7" fmla="*/ 140 h 150"/>
              <a:gd name="T8" fmla="*/ 77 w 89"/>
              <a:gd name="T9" fmla="*/ 134 h 150"/>
              <a:gd name="T10" fmla="*/ 83 w 89"/>
              <a:gd name="T11" fmla="*/ 136 h 150"/>
              <a:gd name="T12" fmla="*/ 88 w 89"/>
              <a:gd name="T13" fmla="*/ 143 h 150"/>
              <a:gd name="T14" fmla="*/ 1 w 89"/>
              <a:gd name="T15" fmla="*/ 46 h 150"/>
              <a:gd name="T16" fmla="*/ 0 w 89"/>
              <a:gd name="T17" fmla="*/ 0 h 150"/>
              <a:gd name="T18" fmla="*/ 39 w 89"/>
              <a:gd name="T19" fmla="*/ 24 h 150"/>
              <a:gd name="T20" fmla="*/ 1 w 89"/>
              <a:gd name="T21" fmla="*/ 46 h 150"/>
              <a:gd name="T22" fmla="*/ 25 w 89"/>
              <a:gd name="T23" fmla="*/ 51 h 150"/>
              <a:gd name="T24" fmla="*/ 26 w 89"/>
              <a:gd name="T25" fmla="*/ 46 h 150"/>
              <a:gd name="T26" fmla="*/ 32 w 89"/>
              <a:gd name="T27" fmla="*/ 47 h 150"/>
              <a:gd name="T28" fmla="*/ 37 w 89"/>
              <a:gd name="T29" fmla="*/ 55 h 150"/>
              <a:gd name="T30" fmla="*/ 35 w 89"/>
              <a:gd name="T31" fmla="*/ 60 h 150"/>
              <a:gd name="T32" fmla="*/ 29 w 89"/>
              <a:gd name="T33" fmla="*/ 59 h 150"/>
              <a:gd name="T34" fmla="*/ 25 w 89"/>
              <a:gd name="T35" fmla="*/ 51 h 150"/>
              <a:gd name="T36" fmla="*/ 42 w 89"/>
              <a:gd name="T37" fmla="*/ 81 h 150"/>
              <a:gd name="T38" fmla="*/ 43 w 89"/>
              <a:gd name="T39" fmla="*/ 75 h 150"/>
              <a:gd name="T40" fmla="*/ 49 w 89"/>
              <a:gd name="T41" fmla="*/ 77 h 150"/>
              <a:gd name="T42" fmla="*/ 54 w 89"/>
              <a:gd name="T43" fmla="*/ 84 h 150"/>
              <a:gd name="T44" fmla="*/ 52 w 89"/>
              <a:gd name="T45" fmla="*/ 90 h 150"/>
              <a:gd name="T46" fmla="*/ 46 w 89"/>
              <a:gd name="T47" fmla="*/ 88 h 150"/>
              <a:gd name="T48" fmla="*/ 42 w 89"/>
              <a:gd name="T49" fmla="*/ 81 h 150"/>
              <a:gd name="T50" fmla="*/ 59 w 89"/>
              <a:gd name="T51" fmla="*/ 110 h 150"/>
              <a:gd name="T52" fmla="*/ 60 w 89"/>
              <a:gd name="T53" fmla="*/ 105 h 150"/>
              <a:gd name="T54" fmla="*/ 66 w 89"/>
              <a:gd name="T55" fmla="*/ 106 h 150"/>
              <a:gd name="T56" fmla="*/ 71 w 89"/>
              <a:gd name="T57" fmla="*/ 113 h 150"/>
              <a:gd name="T58" fmla="*/ 69 w 89"/>
              <a:gd name="T59" fmla="*/ 119 h 150"/>
              <a:gd name="T60" fmla="*/ 63 w 89"/>
              <a:gd name="T61" fmla="*/ 118 h 150"/>
              <a:gd name="T62" fmla="*/ 59 w 89"/>
              <a:gd name="T63" fmla="*/ 11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" h="150">
                <a:moveTo>
                  <a:pt x="88" y="143"/>
                </a:moveTo>
                <a:cubicBezTo>
                  <a:pt x="89" y="145"/>
                  <a:pt x="88" y="148"/>
                  <a:pt x="86" y="149"/>
                </a:cubicBezTo>
                <a:cubicBezTo>
                  <a:pt x="84" y="150"/>
                  <a:pt x="81" y="149"/>
                  <a:pt x="80" y="147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75" y="138"/>
                  <a:pt x="75" y="135"/>
                  <a:pt x="77" y="134"/>
                </a:cubicBezTo>
                <a:cubicBezTo>
                  <a:pt x="80" y="133"/>
                  <a:pt x="82" y="134"/>
                  <a:pt x="83" y="136"/>
                </a:cubicBezTo>
                <a:cubicBezTo>
                  <a:pt x="88" y="143"/>
                  <a:pt x="88" y="143"/>
                  <a:pt x="88" y="143"/>
                </a:cubicBezTo>
                <a:close/>
                <a:moveTo>
                  <a:pt x="1" y="46"/>
                </a:moveTo>
                <a:cubicBezTo>
                  <a:pt x="0" y="0"/>
                  <a:pt x="0" y="0"/>
                  <a:pt x="0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1" y="46"/>
                  <a:pt x="1" y="46"/>
                  <a:pt x="1" y="46"/>
                </a:cubicBezTo>
                <a:close/>
                <a:moveTo>
                  <a:pt x="25" y="51"/>
                </a:moveTo>
                <a:cubicBezTo>
                  <a:pt x="24" y="49"/>
                  <a:pt x="24" y="47"/>
                  <a:pt x="26" y="46"/>
                </a:cubicBezTo>
                <a:cubicBezTo>
                  <a:pt x="28" y="44"/>
                  <a:pt x="31" y="45"/>
                  <a:pt x="32" y="47"/>
                </a:cubicBezTo>
                <a:cubicBezTo>
                  <a:pt x="37" y="55"/>
                  <a:pt x="37" y="55"/>
                  <a:pt x="37" y="55"/>
                </a:cubicBezTo>
                <a:cubicBezTo>
                  <a:pt x="38" y="57"/>
                  <a:pt x="37" y="59"/>
                  <a:pt x="35" y="60"/>
                </a:cubicBezTo>
                <a:cubicBezTo>
                  <a:pt x="33" y="62"/>
                  <a:pt x="30" y="61"/>
                  <a:pt x="29" y="59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42" y="81"/>
                </a:moveTo>
                <a:cubicBezTo>
                  <a:pt x="41" y="79"/>
                  <a:pt x="41" y="76"/>
                  <a:pt x="43" y="75"/>
                </a:cubicBezTo>
                <a:cubicBezTo>
                  <a:pt x="45" y="74"/>
                  <a:pt x="48" y="75"/>
                  <a:pt x="49" y="77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6"/>
                  <a:pt x="54" y="89"/>
                  <a:pt x="52" y="90"/>
                </a:cubicBezTo>
                <a:cubicBezTo>
                  <a:pt x="50" y="91"/>
                  <a:pt x="47" y="90"/>
                  <a:pt x="46" y="88"/>
                </a:cubicBezTo>
                <a:cubicBezTo>
                  <a:pt x="42" y="81"/>
                  <a:pt x="42" y="81"/>
                  <a:pt x="42" y="81"/>
                </a:cubicBezTo>
                <a:close/>
                <a:moveTo>
                  <a:pt x="59" y="110"/>
                </a:moveTo>
                <a:cubicBezTo>
                  <a:pt x="58" y="108"/>
                  <a:pt x="58" y="106"/>
                  <a:pt x="60" y="105"/>
                </a:cubicBezTo>
                <a:cubicBezTo>
                  <a:pt x="62" y="103"/>
                  <a:pt x="65" y="104"/>
                  <a:pt x="66" y="106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2" y="115"/>
                  <a:pt x="71" y="118"/>
                  <a:pt x="69" y="119"/>
                </a:cubicBezTo>
                <a:cubicBezTo>
                  <a:pt x="67" y="120"/>
                  <a:pt x="64" y="120"/>
                  <a:pt x="63" y="118"/>
                </a:cubicBezTo>
                <a:cubicBezTo>
                  <a:pt x="59" y="110"/>
                  <a:pt x="59" y="110"/>
                  <a:pt x="59" y="1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Inhaltsplatzhalter 4">
            <a:extLst>
              <a:ext uri="{FF2B5EF4-FFF2-40B4-BE49-F238E27FC236}">
                <a16:creationId xmlns:a16="http://schemas.microsoft.com/office/drawing/2014/main" xmlns="" id="{2A8854BB-27D7-4ECC-BFC8-19CB1B3BC0AB}"/>
              </a:ext>
            </a:extLst>
          </p:cNvPr>
          <p:cNvSpPr txBox="1"/>
          <p:nvPr/>
        </p:nvSpPr>
        <p:spPr>
          <a:xfrm>
            <a:off x="2844842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35" name="Inhaltsplatzhalter 4">
            <a:extLst>
              <a:ext uri="{FF2B5EF4-FFF2-40B4-BE49-F238E27FC236}">
                <a16:creationId xmlns:a16="http://schemas.microsoft.com/office/drawing/2014/main" xmlns="" id="{63CEBF9F-AE27-4C00-9F48-36804339A48C}"/>
              </a:ext>
            </a:extLst>
          </p:cNvPr>
          <p:cNvSpPr txBox="1"/>
          <p:nvPr/>
        </p:nvSpPr>
        <p:spPr>
          <a:xfrm>
            <a:off x="8029569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04</a:t>
            </a:r>
            <a:endParaRPr lang="en-US" sz="1400" dirty="0">
              <a:latin typeface="+mn-lt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:a16="http://schemas.microsoft.com/office/drawing/2014/main" xmlns="" id="{22529A9E-2824-4596-BDD6-93A687B19D2D}"/>
              </a:ext>
            </a:extLst>
          </p:cNvPr>
          <p:cNvSpPr txBox="1"/>
          <p:nvPr/>
        </p:nvSpPr>
        <p:spPr>
          <a:xfrm>
            <a:off x="4708108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02</a:t>
            </a:r>
            <a:endParaRPr lang="en-US" sz="1400" dirty="0">
              <a:latin typeface="+mn-lt"/>
            </a:endParaRP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:a16="http://schemas.microsoft.com/office/drawing/2014/main" xmlns="" id="{437E87C6-8DFD-46F7-807F-B2387DDA02CD}"/>
              </a:ext>
            </a:extLst>
          </p:cNvPr>
          <p:cNvSpPr txBox="1"/>
          <p:nvPr/>
        </p:nvSpPr>
        <p:spPr>
          <a:xfrm>
            <a:off x="6411091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03</a:t>
            </a:r>
            <a:endParaRPr lang="en-US" sz="1400" dirty="0">
              <a:latin typeface="+mn-lt"/>
            </a:endParaRPr>
          </a:p>
        </p:txBody>
      </p:sp>
      <p:grpSp>
        <p:nvGrpSpPr>
          <p:cNvPr id="38" name="Group 36">
            <a:extLst>
              <a:ext uri="{FF2B5EF4-FFF2-40B4-BE49-F238E27FC236}">
                <a16:creationId xmlns:a16="http://schemas.microsoft.com/office/drawing/2014/main" xmlns="" id="{881EA732-16CA-4175-9833-9C20AC90C398}"/>
              </a:ext>
            </a:extLst>
          </p:cNvPr>
          <p:cNvGrpSpPr/>
          <p:nvPr/>
        </p:nvGrpSpPr>
        <p:grpSpPr>
          <a:xfrm>
            <a:off x="3197038" y="3039969"/>
            <a:ext cx="448352" cy="447193"/>
            <a:chOff x="674688" y="3432176"/>
            <a:chExt cx="614363" cy="612775"/>
          </a:xfrm>
          <a:solidFill>
            <a:schemeClr val="bg1"/>
          </a:solidFill>
        </p:grpSpPr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B0F3B281-38F9-49E3-BE8E-E476DF298B14}"/>
                </a:ext>
              </a:extLst>
            </p:cNvPr>
            <p:cNvSpPr/>
            <p:nvPr/>
          </p:nvSpPr>
          <p:spPr bwMode="auto">
            <a:xfrm>
              <a:off x="674688" y="3432176"/>
              <a:ext cx="361950" cy="287338"/>
            </a:xfrm>
            <a:custGeom>
              <a:avLst/>
              <a:gdLst>
                <a:gd name="T0" fmla="*/ 1151 w 2052"/>
                <a:gd name="T1" fmla="*/ 3 h 1632"/>
                <a:gd name="T2" fmla="*/ 1296 w 2052"/>
                <a:gd name="T3" fmla="*/ 22 h 1632"/>
                <a:gd name="T4" fmla="*/ 1436 w 2052"/>
                <a:gd name="T5" fmla="*/ 60 h 1632"/>
                <a:gd name="T6" fmla="*/ 1569 w 2052"/>
                <a:gd name="T7" fmla="*/ 116 h 1632"/>
                <a:gd name="T8" fmla="*/ 1694 w 2052"/>
                <a:gd name="T9" fmla="*/ 189 h 1632"/>
                <a:gd name="T10" fmla="*/ 1810 w 2052"/>
                <a:gd name="T11" fmla="*/ 280 h 1632"/>
                <a:gd name="T12" fmla="*/ 1914 w 2052"/>
                <a:gd name="T13" fmla="*/ 386 h 1632"/>
                <a:gd name="T14" fmla="*/ 2003 w 2052"/>
                <a:gd name="T15" fmla="*/ 509 h 1632"/>
                <a:gd name="T16" fmla="*/ 2050 w 2052"/>
                <a:gd name="T17" fmla="*/ 594 h 1632"/>
                <a:gd name="T18" fmla="*/ 2049 w 2052"/>
                <a:gd name="T19" fmla="*/ 632 h 1632"/>
                <a:gd name="T20" fmla="*/ 2029 w 2052"/>
                <a:gd name="T21" fmla="*/ 666 h 1632"/>
                <a:gd name="T22" fmla="*/ 1993 w 2052"/>
                <a:gd name="T23" fmla="*/ 686 h 1632"/>
                <a:gd name="T24" fmla="*/ 1954 w 2052"/>
                <a:gd name="T25" fmla="*/ 686 h 1632"/>
                <a:gd name="T26" fmla="*/ 1920 w 2052"/>
                <a:gd name="T27" fmla="*/ 665 h 1632"/>
                <a:gd name="T28" fmla="*/ 1872 w 2052"/>
                <a:gd name="T29" fmla="*/ 585 h 1632"/>
                <a:gd name="T30" fmla="*/ 1788 w 2052"/>
                <a:gd name="T31" fmla="*/ 467 h 1632"/>
                <a:gd name="T32" fmla="*/ 1689 w 2052"/>
                <a:gd name="T33" fmla="*/ 367 h 1632"/>
                <a:gd name="T34" fmla="*/ 1579 w 2052"/>
                <a:gd name="T35" fmla="*/ 285 h 1632"/>
                <a:gd name="T36" fmla="*/ 1458 w 2052"/>
                <a:gd name="T37" fmla="*/ 221 h 1632"/>
                <a:gd name="T38" fmla="*/ 1329 w 2052"/>
                <a:gd name="T39" fmla="*/ 175 h 1632"/>
                <a:gd name="T40" fmla="*/ 1196 w 2052"/>
                <a:gd name="T41" fmla="*/ 150 h 1632"/>
                <a:gd name="T42" fmla="*/ 1058 w 2052"/>
                <a:gd name="T43" fmla="*/ 143 h 1632"/>
                <a:gd name="T44" fmla="*/ 920 w 2052"/>
                <a:gd name="T45" fmla="*/ 158 h 1632"/>
                <a:gd name="T46" fmla="*/ 783 w 2052"/>
                <a:gd name="T47" fmla="*/ 195 h 1632"/>
                <a:gd name="T48" fmla="*/ 648 w 2052"/>
                <a:gd name="T49" fmla="*/ 253 h 1632"/>
                <a:gd name="T50" fmla="*/ 525 w 2052"/>
                <a:gd name="T51" fmla="*/ 332 h 1632"/>
                <a:gd name="T52" fmla="*/ 418 w 2052"/>
                <a:gd name="T53" fmla="*/ 425 h 1632"/>
                <a:gd name="T54" fmla="*/ 328 w 2052"/>
                <a:gd name="T55" fmla="*/ 532 h 1632"/>
                <a:gd name="T56" fmla="*/ 256 w 2052"/>
                <a:gd name="T57" fmla="*/ 649 h 1632"/>
                <a:gd name="T58" fmla="*/ 202 w 2052"/>
                <a:gd name="T59" fmla="*/ 776 h 1632"/>
                <a:gd name="T60" fmla="*/ 167 w 2052"/>
                <a:gd name="T61" fmla="*/ 909 h 1632"/>
                <a:gd name="T62" fmla="*/ 151 w 2052"/>
                <a:gd name="T63" fmla="*/ 1045 h 1632"/>
                <a:gd name="T64" fmla="*/ 155 w 2052"/>
                <a:gd name="T65" fmla="*/ 1183 h 1632"/>
                <a:gd name="T66" fmla="*/ 181 w 2052"/>
                <a:gd name="T67" fmla="*/ 1320 h 1632"/>
                <a:gd name="T68" fmla="*/ 228 w 2052"/>
                <a:gd name="T69" fmla="*/ 1455 h 1632"/>
                <a:gd name="T70" fmla="*/ 268 w 2052"/>
                <a:gd name="T71" fmla="*/ 1540 h 1632"/>
                <a:gd name="T72" fmla="*/ 267 w 2052"/>
                <a:gd name="T73" fmla="*/ 1578 h 1632"/>
                <a:gd name="T74" fmla="*/ 247 w 2052"/>
                <a:gd name="T75" fmla="*/ 1610 h 1632"/>
                <a:gd name="T76" fmla="*/ 211 w 2052"/>
                <a:gd name="T77" fmla="*/ 1631 h 1632"/>
                <a:gd name="T78" fmla="*/ 175 w 2052"/>
                <a:gd name="T79" fmla="*/ 1628 h 1632"/>
                <a:gd name="T80" fmla="*/ 145 w 2052"/>
                <a:gd name="T81" fmla="*/ 1614 h 1632"/>
                <a:gd name="T82" fmla="*/ 127 w 2052"/>
                <a:gd name="T83" fmla="*/ 1594 h 1632"/>
                <a:gd name="T84" fmla="*/ 65 w 2052"/>
                <a:gd name="T85" fmla="*/ 1454 h 1632"/>
                <a:gd name="T86" fmla="*/ 23 w 2052"/>
                <a:gd name="T87" fmla="*/ 1310 h 1632"/>
                <a:gd name="T88" fmla="*/ 3 w 2052"/>
                <a:gd name="T89" fmla="*/ 1164 h 1632"/>
                <a:gd name="T90" fmla="*/ 2 w 2052"/>
                <a:gd name="T91" fmla="*/ 1018 h 1632"/>
                <a:gd name="T92" fmla="*/ 21 w 2052"/>
                <a:gd name="T93" fmla="*/ 874 h 1632"/>
                <a:gd name="T94" fmla="*/ 59 w 2052"/>
                <a:gd name="T95" fmla="*/ 734 h 1632"/>
                <a:gd name="T96" fmla="*/ 116 w 2052"/>
                <a:gd name="T97" fmla="*/ 600 h 1632"/>
                <a:gd name="T98" fmla="*/ 189 w 2052"/>
                <a:gd name="T99" fmla="*/ 475 h 1632"/>
                <a:gd name="T100" fmla="*/ 279 w 2052"/>
                <a:gd name="T101" fmla="*/ 358 h 1632"/>
                <a:gd name="T102" fmla="*/ 386 w 2052"/>
                <a:gd name="T103" fmla="*/ 256 h 1632"/>
                <a:gd name="T104" fmla="*/ 508 w 2052"/>
                <a:gd name="T105" fmla="*/ 166 h 1632"/>
                <a:gd name="T106" fmla="*/ 645 w 2052"/>
                <a:gd name="T107" fmla="*/ 94 h 1632"/>
                <a:gd name="T108" fmla="*/ 787 w 2052"/>
                <a:gd name="T109" fmla="*/ 42 h 1632"/>
                <a:gd name="T110" fmla="*/ 933 w 2052"/>
                <a:gd name="T111" fmla="*/ 11 h 1632"/>
                <a:gd name="T112" fmla="*/ 1079 w 205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2" h="1632">
                  <a:moveTo>
                    <a:pt x="1079" y="0"/>
                  </a:moveTo>
                  <a:lnTo>
                    <a:pt x="1151" y="3"/>
                  </a:lnTo>
                  <a:lnTo>
                    <a:pt x="1224" y="10"/>
                  </a:lnTo>
                  <a:lnTo>
                    <a:pt x="1296" y="22"/>
                  </a:lnTo>
                  <a:lnTo>
                    <a:pt x="1367" y="39"/>
                  </a:lnTo>
                  <a:lnTo>
                    <a:pt x="1436" y="60"/>
                  </a:lnTo>
                  <a:lnTo>
                    <a:pt x="1503" y="85"/>
                  </a:lnTo>
                  <a:lnTo>
                    <a:pt x="1569" y="116"/>
                  </a:lnTo>
                  <a:lnTo>
                    <a:pt x="1633" y="150"/>
                  </a:lnTo>
                  <a:lnTo>
                    <a:pt x="1694" y="189"/>
                  </a:lnTo>
                  <a:lnTo>
                    <a:pt x="1754" y="232"/>
                  </a:lnTo>
                  <a:lnTo>
                    <a:pt x="1810" y="280"/>
                  </a:lnTo>
                  <a:lnTo>
                    <a:pt x="1863" y="331"/>
                  </a:lnTo>
                  <a:lnTo>
                    <a:pt x="1914" y="386"/>
                  </a:lnTo>
                  <a:lnTo>
                    <a:pt x="1960" y="445"/>
                  </a:lnTo>
                  <a:lnTo>
                    <a:pt x="2003" y="509"/>
                  </a:lnTo>
                  <a:lnTo>
                    <a:pt x="2041" y="575"/>
                  </a:lnTo>
                  <a:lnTo>
                    <a:pt x="2050" y="594"/>
                  </a:lnTo>
                  <a:lnTo>
                    <a:pt x="2052" y="613"/>
                  </a:lnTo>
                  <a:lnTo>
                    <a:pt x="2049" y="632"/>
                  </a:lnTo>
                  <a:lnTo>
                    <a:pt x="2040" y="650"/>
                  </a:lnTo>
                  <a:lnTo>
                    <a:pt x="2029" y="666"/>
                  </a:lnTo>
                  <a:lnTo>
                    <a:pt x="2012" y="679"/>
                  </a:lnTo>
                  <a:lnTo>
                    <a:pt x="1993" y="686"/>
                  </a:lnTo>
                  <a:lnTo>
                    <a:pt x="1974" y="690"/>
                  </a:lnTo>
                  <a:lnTo>
                    <a:pt x="1954" y="686"/>
                  </a:lnTo>
                  <a:lnTo>
                    <a:pt x="1936" y="678"/>
                  </a:lnTo>
                  <a:lnTo>
                    <a:pt x="1920" y="665"/>
                  </a:lnTo>
                  <a:lnTo>
                    <a:pt x="1908" y="649"/>
                  </a:lnTo>
                  <a:lnTo>
                    <a:pt x="1872" y="585"/>
                  </a:lnTo>
                  <a:lnTo>
                    <a:pt x="1831" y="523"/>
                  </a:lnTo>
                  <a:lnTo>
                    <a:pt x="1788" y="467"/>
                  </a:lnTo>
                  <a:lnTo>
                    <a:pt x="1740" y="415"/>
                  </a:lnTo>
                  <a:lnTo>
                    <a:pt x="1689" y="367"/>
                  </a:lnTo>
                  <a:lnTo>
                    <a:pt x="1635" y="323"/>
                  </a:lnTo>
                  <a:lnTo>
                    <a:pt x="1579" y="285"/>
                  </a:lnTo>
                  <a:lnTo>
                    <a:pt x="1519" y="250"/>
                  </a:lnTo>
                  <a:lnTo>
                    <a:pt x="1458" y="221"/>
                  </a:lnTo>
                  <a:lnTo>
                    <a:pt x="1394" y="195"/>
                  </a:lnTo>
                  <a:lnTo>
                    <a:pt x="1329" y="175"/>
                  </a:lnTo>
                  <a:lnTo>
                    <a:pt x="1263" y="160"/>
                  </a:lnTo>
                  <a:lnTo>
                    <a:pt x="1196" y="150"/>
                  </a:lnTo>
                  <a:lnTo>
                    <a:pt x="1127" y="144"/>
                  </a:lnTo>
                  <a:lnTo>
                    <a:pt x="1058" y="143"/>
                  </a:lnTo>
                  <a:lnTo>
                    <a:pt x="989" y="149"/>
                  </a:lnTo>
                  <a:lnTo>
                    <a:pt x="920" y="158"/>
                  </a:lnTo>
                  <a:lnTo>
                    <a:pt x="851" y="174"/>
                  </a:lnTo>
                  <a:lnTo>
                    <a:pt x="783" y="195"/>
                  </a:lnTo>
                  <a:lnTo>
                    <a:pt x="715" y="222"/>
                  </a:lnTo>
                  <a:lnTo>
                    <a:pt x="648" y="253"/>
                  </a:lnTo>
                  <a:lnTo>
                    <a:pt x="585" y="290"/>
                  </a:lnTo>
                  <a:lnTo>
                    <a:pt x="525" y="332"/>
                  </a:lnTo>
                  <a:lnTo>
                    <a:pt x="470" y="376"/>
                  </a:lnTo>
                  <a:lnTo>
                    <a:pt x="418" y="425"/>
                  </a:lnTo>
                  <a:lnTo>
                    <a:pt x="371" y="477"/>
                  </a:lnTo>
                  <a:lnTo>
                    <a:pt x="328" y="532"/>
                  </a:lnTo>
                  <a:lnTo>
                    <a:pt x="290" y="590"/>
                  </a:lnTo>
                  <a:lnTo>
                    <a:pt x="256" y="649"/>
                  </a:lnTo>
                  <a:lnTo>
                    <a:pt x="226" y="712"/>
                  </a:lnTo>
                  <a:lnTo>
                    <a:pt x="202" y="776"/>
                  </a:lnTo>
                  <a:lnTo>
                    <a:pt x="181" y="842"/>
                  </a:lnTo>
                  <a:lnTo>
                    <a:pt x="167" y="909"/>
                  </a:lnTo>
                  <a:lnTo>
                    <a:pt x="156" y="976"/>
                  </a:lnTo>
                  <a:lnTo>
                    <a:pt x="151" y="1045"/>
                  </a:lnTo>
                  <a:lnTo>
                    <a:pt x="151" y="1114"/>
                  </a:lnTo>
                  <a:lnTo>
                    <a:pt x="155" y="1183"/>
                  </a:lnTo>
                  <a:lnTo>
                    <a:pt x="165" y="1252"/>
                  </a:lnTo>
                  <a:lnTo>
                    <a:pt x="181" y="1320"/>
                  </a:lnTo>
                  <a:lnTo>
                    <a:pt x="202" y="1388"/>
                  </a:lnTo>
                  <a:lnTo>
                    <a:pt x="228" y="1455"/>
                  </a:lnTo>
                  <a:lnTo>
                    <a:pt x="261" y="1520"/>
                  </a:lnTo>
                  <a:lnTo>
                    <a:pt x="268" y="1540"/>
                  </a:lnTo>
                  <a:lnTo>
                    <a:pt x="271" y="1559"/>
                  </a:lnTo>
                  <a:lnTo>
                    <a:pt x="267" y="1578"/>
                  </a:lnTo>
                  <a:lnTo>
                    <a:pt x="260" y="1596"/>
                  </a:lnTo>
                  <a:lnTo>
                    <a:pt x="247" y="1610"/>
                  </a:lnTo>
                  <a:lnTo>
                    <a:pt x="230" y="1623"/>
                  </a:lnTo>
                  <a:lnTo>
                    <a:pt x="211" y="1631"/>
                  </a:lnTo>
                  <a:lnTo>
                    <a:pt x="192" y="1632"/>
                  </a:lnTo>
                  <a:lnTo>
                    <a:pt x="175" y="1628"/>
                  </a:lnTo>
                  <a:lnTo>
                    <a:pt x="159" y="1622"/>
                  </a:lnTo>
                  <a:lnTo>
                    <a:pt x="145" y="1614"/>
                  </a:lnTo>
                  <a:lnTo>
                    <a:pt x="135" y="1604"/>
                  </a:lnTo>
                  <a:lnTo>
                    <a:pt x="127" y="1594"/>
                  </a:lnTo>
                  <a:lnTo>
                    <a:pt x="93" y="1525"/>
                  </a:lnTo>
                  <a:lnTo>
                    <a:pt x="65" y="1454"/>
                  </a:lnTo>
                  <a:lnTo>
                    <a:pt x="41" y="1382"/>
                  </a:lnTo>
                  <a:lnTo>
                    <a:pt x="23" y="1310"/>
                  </a:lnTo>
                  <a:lnTo>
                    <a:pt x="11" y="1237"/>
                  </a:lnTo>
                  <a:lnTo>
                    <a:pt x="3" y="1164"/>
                  </a:lnTo>
                  <a:lnTo>
                    <a:pt x="0" y="1091"/>
                  </a:lnTo>
                  <a:lnTo>
                    <a:pt x="2" y="1018"/>
                  </a:lnTo>
                  <a:lnTo>
                    <a:pt x="9" y="945"/>
                  </a:lnTo>
                  <a:lnTo>
                    <a:pt x="21" y="874"/>
                  </a:lnTo>
                  <a:lnTo>
                    <a:pt x="38" y="803"/>
                  </a:lnTo>
                  <a:lnTo>
                    <a:pt x="59" y="734"/>
                  </a:lnTo>
                  <a:lnTo>
                    <a:pt x="85" y="666"/>
                  </a:lnTo>
                  <a:lnTo>
                    <a:pt x="116" y="600"/>
                  </a:lnTo>
                  <a:lnTo>
                    <a:pt x="150" y="536"/>
                  </a:lnTo>
                  <a:lnTo>
                    <a:pt x="189" y="475"/>
                  </a:lnTo>
                  <a:lnTo>
                    <a:pt x="232" y="415"/>
                  </a:lnTo>
                  <a:lnTo>
                    <a:pt x="279" y="358"/>
                  </a:lnTo>
                  <a:lnTo>
                    <a:pt x="331" y="305"/>
                  </a:lnTo>
                  <a:lnTo>
                    <a:pt x="386" y="256"/>
                  </a:lnTo>
                  <a:lnTo>
                    <a:pt x="446" y="209"/>
                  </a:lnTo>
                  <a:lnTo>
                    <a:pt x="508" y="166"/>
                  </a:lnTo>
                  <a:lnTo>
                    <a:pt x="575" y="127"/>
                  </a:lnTo>
                  <a:lnTo>
                    <a:pt x="645" y="94"/>
                  </a:lnTo>
                  <a:lnTo>
                    <a:pt x="715" y="65"/>
                  </a:lnTo>
                  <a:lnTo>
                    <a:pt x="787" y="42"/>
                  </a:lnTo>
                  <a:lnTo>
                    <a:pt x="859" y="24"/>
                  </a:lnTo>
                  <a:lnTo>
                    <a:pt x="933" y="11"/>
                  </a:lnTo>
                  <a:lnTo>
                    <a:pt x="100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B2972B1E-C00C-421B-9063-4FD0220D1442}"/>
                </a:ext>
              </a:extLst>
            </p:cNvPr>
            <p:cNvSpPr/>
            <p:nvPr/>
          </p:nvSpPr>
          <p:spPr bwMode="auto">
            <a:xfrm>
              <a:off x="757238" y="3513138"/>
              <a:ext cx="207963" cy="168275"/>
            </a:xfrm>
            <a:custGeom>
              <a:avLst/>
              <a:gdLst>
                <a:gd name="T0" fmla="*/ 679 w 1174"/>
                <a:gd name="T1" fmla="*/ 4 h 954"/>
                <a:gd name="T2" fmla="*/ 801 w 1174"/>
                <a:gd name="T3" fmla="*/ 31 h 954"/>
                <a:gd name="T4" fmla="*/ 901 w 1174"/>
                <a:gd name="T5" fmla="*/ 70 h 954"/>
                <a:gd name="T6" fmla="*/ 992 w 1174"/>
                <a:gd name="T7" fmla="*/ 127 h 954"/>
                <a:gd name="T8" fmla="*/ 1071 w 1174"/>
                <a:gd name="T9" fmla="*/ 201 h 954"/>
                <a:gd name="T10" fmla="*/ 1136 w 1174"/>
                <a:gd name="T11" fmla="*/ 288 h 954"/>
                <a:gd name="T12" fmla="*/ 1171 w 1174"/>
                <a:gd name="T13" fmla="*/ 355 h 954"/>
                <a:gd name="T14" fmla="*/ 1170 w 1174"/>
                <a:gd name="T15" fmla="*/ 393 h 954"/>
                <a:gd name="T16" fmla="*/ 1150 w 1174"/>
                <a:gd name="T17" fmla="*/ 426 h 954"/>
                <a:gd name="T18" fmla="*/ 1114 w 1174"/>
                <a:gd name="T19" fmla="*/ 448 h 954"/>
                <a:gd name="T20" fmla="*/ 1076 w 1174"/>
                <a:gd name="T21" fmla="*/ 447 h 954"/>
                <a:gd name="T22" fmla="*/ 1043 w 1174"/>
                <a:gd name="T23" fmla="*/ 425 h 954"/>
                <a:gd name="T24" fmla="*/ 1008 w 1174"/>
                <a:gd name="T25" fmla="*/ 367 h 954"/>
                <a:gd name="T26" fmla="*/ 952 w 1174"/>
                <a:gd name="T27" fmla="*/ 292 h 954"/>
                <a:gd name="T28" fmla="*/ 881 w 1174"/>
                <a:gd name="T29" fmla="*/ 233 h 954"/>
                <a:gd name="T30" fmla="*/ 800 w 1174"/>
                <a:gd name="T31" fmla="*/ 188 h 954"/>
                <a:gd name="T32" fmla="*/ 705 w 1174"/>
                <a:gd name="T33" fmla="*/ 159 h 954"/>
                <a:gd name="T34" fmla="*/ 601 w 1174"/>
                <a:gd name="T35" fmla="*/ 151 h 954"/>
                <a:gd name="T36" fmla="*/ 498 w 1174"/>
                <a:gd name="T37" fmla="*/ 168 h 954"/>
                <a:gd name="T38" fmla="*/ 400 w 1174"/>
                <a:gd name="T39" fmla="*/ 208 h 954"/>
                <a:gd name="T40" fmla="*/ 323 w 1174"/>
                <a:gd name="T41" fmla="*/ 259 h 954"/>
                <a:gd name="T42" fmla="*/ 257 w 1174"/>
                <a:gd name="T43" fmla="*/ 323 h 954"/>
                <a:gd name="T44" fmla="*/ 206 w 1174"/>
                <a:gd name="T45" fmla="*/ 400 h 954"/>
                <a:gd name="T46" fmla="*/ 170 w 1174"/>
                <a:gd name="T47" fmla="*/ 489 h 954"/>
                <a:gd name="T48" fmla="*/ 151 w 1174"/>
                <a:gd name="T49" fmla="*/ 592 h 954"/>
                <a:gd name="T50" fmla="*/ 155 w 1174"/>
                <a:gd name="T51" fmla="*/ 695 h 954"/>
                <a:gd name="T52" fmla="*/ 184 w 1174"/>
                <a:gd name="T53" fmla="*/ 796 h 954"/>
                <a:gd name="T54" fmla="*/ 213 w 1174"/>
                <a:gd name="T55" fmla="*/ 864 h 954"/>
                <a:gd name="T56" fmla="*/ 213 w 1174"/>
                <a:gd name="T57" fmla="*/ 903 h 954"/>
                <a:gd name="T58" fmla="*/ 193 w 1174"/>
                <a:gd name="T59" fmla="*/ 936 h 954"/>
                <a:gd name="T60" fmla="*/ 157 w 1174"/>
                <a:gd name="T61" fmla="*/ 954 h 954"/>
                <a:gd name="T62" fmla="*/ 120 w 1174"/>
                <a:gd name="T63" fmla="*/ 949 h 954"/>
                <a:gd name="T64" fmla="*/ 91 w 1174"/>
                <a:gd name="T65" fmla="*/ 931 h 954"/>
                <a:gd name="T66" fmla="*/ 73 w 1174"/>
                <a:gd name="T67" fmla="*/ 911 h 954"/>
                <a:gd name="T68" fmla="*/ 27 w 1174"/>
                <a:gd name="T69" fmla="*/ 801 h 954"/>
                <a:gd name="T70" fmla="*/ 3 w 1174"/>
                <a:gd name="T71" fmla="*/ 689 h 954"/>
                <a:gd name="T72" fmla="*/ 1 w 1174"/>
                <a:gd name="T73" fmla="*/ 576 h 954"/>
                <a:gd name="T74" fmla="*/ 19 w 1174"/>
                <a:gd name="T75" fmla="*/ 466 h 954"/>
                <a:gd name="T76" fmla="*/ 57 w 1174"/>
                <a:gd name="T77" fmla="*/ 361 h 954"/>
                <a:gd name="T78" fmla="*/ 114 w 1174"/>
                <a:gd name="T79" fmla="*/ 265 h 954"/>
                <a:gd name="T80" fmla="*/ 187 w 1174"/>
                <a:gd name="T81" fmla="*/ 178 h 954"/>
                <a:gd name="T82" fmla="*/ 276 w 1174"/>
                <a:gd name="T83" fmla="*/ 105 h 954"/>
                <a:gd name="T84" fmla="*/ 383 w 1174"/>
                <a:gd name="T85" fmla="*/ 46 h 954"/>
                <a:gd name="T86" fmla="*/ 499 w 1174"/>
                <a:gd name="T87" fmla="*/ 11 h 954"/>
                <a:gd name="T88" fmla="*/ 619 w 1174"/>
                <a:gd name="T8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4" h="954">
                  <a:moveTo>
                    <a:pt x="619" y="0"/>
                  </a:moveTo>
                  <a:lnTo>
                    <a:pt x="679" y="4"/>
                  </a:lnTo>
                  <a:lnTo>
                    <a:pt x="740" y="14"/>
                  </a:lnTo>
                  <a:lnTo>
                    <a:pt x="801" y="31"/>
                  </a:lnTo>
                  <a:lnTo>
                    <a:pt x="852" y="48"/>
                  </a:lnTo>
                  <a:lnTo>
                    <a:pt x="901" y="70"/>
                  </a:lnTo>
                  <a:lnTo>
                    <a:pt x="948" y="96"/>
                  </a:lnTo>
                  <a:lnTo>
                    <a:pt x="992" y="127"/>
                  </a:lnTo>
                  <a:lnTo>
                    <a:pt x="1033" y="162"/>
                  </a:lnTo>
                  <a:lnTo>
                    <a:pt x="1071" y="201"/>
                  </a:lnTo>
                  <a:lnTo>
                    <a:pt x="1106" y="242"/>
                  </a:lnTo>
                  <a:lnTo>
                    <a:pt x="1136" y="288"/>
                  </a:lnTo>
                  <a:lnTo>
                    <a:pt x="1163" y="335"/>
                  </a:lnTo>
                  <a:lnTo>
                    <a:pt x="1171" y="355"/>
                  </a:lnTo>
                  <a:lnTo>
                    <a:pt x="1174" y="374"/>
                  </a:lnTo>
                  <a:lnTo>
                    <a:pt x="1170" y="393"/>
                  </a:lnTo>
                  <a:lnTo>
                    <a:pt x="1163" y="411"/>
                  </a:lnTo>
                  <a:lnTo>
                    <a:pt x="1150" y="426"/>
                  </a:lnTo>
                  <a:lnTo>
                    <a:pt x="1133" y="439"/>
                  </a:lnTo>
                  <a:lnTo>
                    <a:pt x="1114" y="448"/>
                  </a:lnTo>
                  <a:lnTo>
                    <a:pt x="1095" y="450"/>
                  </a:lnTo>
                  <a:lnTo>
                    <a:pt x="1076" y="447"/>
                  </a:lnTo>
                  <a:lnTo>
                    <a:pt x="1058" y="438"/>
                  </a:lnTo>
                  <a:lnTo>
                    <a:pt x="1043" y="425"/>
                  </a:lnTo>
                  <a:lnTo>
                    <a:pt x="1029" y="410"/>
                  </a:lnTo>
                  <a:lnTo>
                    <a:pt x="1008" y="367"/>
                  </a:lnTo>
                  <a:lnTo>
                    <a:pt x="981" y="328"/>
                  </a:lnTo>
                  <a:lnTo>
                    <a:pt x="952" y="292"/>
                  </a:lnTo>
                  <a:lnTo>
                    <a:pt x="918" y="260"/>
                  </a:lnTo>
                  <a:lnTo>
                    <a:pt x="881" y="233"/>
                  </a:lnTo>
                  <a:lnTo>
                    <a:pt x="841" y="208"/>
                  </a:lnTo>
                  <a:lnTo>
                    <a:pt x="800" y="188"/>
                  </a:lnTo>
                  <a:lnTo>
                    <a:pt x="757" y="171"/>
                  </a:lnTo>
                  <a:lnTo>
                    <a:pt x="705" y="159"/>
                  </a:lnTo>
                  <a:lnTo>
                    <a:pt x="653" y="152"/>
                  </a:lnTo>
                  <a:lnTo>
                    <a:pt x="601" y="151"/>
                  </a:lnTo>
                  <a:lnTo>
                    <a:pt x="550" y="158"/>
                  </a:lnTo>
                  <a:lnTo>
                    <a:pt x="498" y="168"/>
                  </a:lnTo>
                  <a:lnTo>
                    <a:pt x="448" y="185"/>
                  </a:lnTo>
                  <a:lnTo>
                    <a:pt x="400" y="208"/>
                  </a:lnTo>
                  <a:lnTo>
                    <a:pt x="360" y="232"/>
                  </a:lnTo>
                  <a:lnTo>
                    <a:pt x="323" y="259"/>
                  </a:lnTo>
                  <a:lnTo>
                    <a:pt x="289" y="290"/>
                  </a:lnTo>
                  <a:lnTo>
                    <a:pt x="257" y="323"/>
                  </a:lnTo>
                  <a:lnTo>
                    <a:pt x="229" y="360"/>
                  </a:lnTo>
                  <a:lnTo>
                    <a:pt x="206" y="400"/>
                  </a:lnTo>
                  <a:lnTo>
                    <a:pt x="186" y="443"/>
                  </a:lnTo>
                  <a:lnTo>
                    <a:pt x="170" y="489"/>
                  </a:lnTo>
                  <a:lnTo>
                    <a:pt x="157" y="540"/>
                  </a:lnTo>
                  <a:lnTo>
                    <a:pt x="151" y="592"/>
                  </a:lnTo>
                  <a:lnTo>
                    <a:pt x="150" y="643"/>
                  </a:lnTo>
                  <a:lnTo>
                    <a:pt x="155" y="695"/>
                  </a:lnTo>
                  <a:lnTo>
                    <a:pt x="167" y="746"/>
                  </a:lnTo>
                  <a:lnTo>
                    <a:pt x="184" y="796"/>
                  </a:lnTo>
                  <a:lnTo>
                    <a:pt x="206" y="845"/>
                  </a:lnTo>
                  <a:lnTo>
                    <a:pt x="213" y="864"/>
                  </a:lnTo>
                  <a:lnTo>
                    <a:pt x="216" y="884"/>
                  </a:lnTo>
                  <a:lnTo>
                    <a:pt x="213" y="903"/>
                  </a:lnTo>
                  <a:lnTo>
                    <a:pt x="205" y="920"/>
                  </a:lnTo>
                  <a:lnTo>
                    <a:pt x="193" y="936"/>
                  </a:lnTo>
                  <a:lnTo>
                    <a:pt x="176" y="948"/>
                  </a:lnTo>
                  <a:lnTo>
                    <a:pt x="157" y="954"/>
                  </a:lnTo>
                  <a:lnTo>
                    <a:pt x="138" y="954"/>
                  </a:lnTo>
                  <a:lnTo>
                    <a:pt x="120" y="949"/>
                  </a:lnTo>
                  <a:lnTo>
                    <a:pt x="105" y="941"/>
                  </a:lnTo>
                  <a:lnTo>
                    <a:pt x="91" y="931"/>
                  </a:lnTo>
                  <a:lnTo>
                    <a:pt x="81" y="921"/>
                  </a:lnTo>
                  <a:lnTo>
                    <a:pt x="73" y="911"/>
                  </a:lnTo>
                  <a:lnTo>
                    <a:pt x="47" y="856"/>
                  </a:lnTo>
                  <a:lnTo>
                    <a:pt x="27" y="801"/>
                  </a:lnTo>
                  <a:lnTo>
                    <a:pt x="13" y="745"/>
                  </a:lnTo>
                  <a:lnTo>
                    <a:pt x="3" y="689"/>
                  </a:lnTo>
                  <a:lnTo>
                    <a:pt x="0" y="632"/>
                  </a:lnTo>
                  <a:lnTo>
                    <a:pt x="1" y="576"/>
                  </a:lnTo>
                  <a:lnTo>
                    <a:pt x="7" y="521"/>
                  </a:lnTo>
                  <a:lnTo>
                    <a:pt x="19" y="466"/>
                  </a:lnTo>
                  <a:lnTo>
                    <a:pt x="36" y="413"/>
                  </a:lnTo>
                  <a:lnTo>
                    <a:pt x="57" y="361"/>
                  </a:lnTo>
                  <a:lnTo>
                    <a:pt x="83" y="311"/>
                  </a:lnTo>
                  <a:lnTo>
                    <a:pt x="114" y="265"/>
                  </a:lnTo>
                  <a:lnTo>
                    <a:pt x="147" y="219"/>
                  </a:lnTo>
                  <a:lnTo>
                    <a:pt x="187" y="178"/>
                  </a:lnTo>
                  <a:lnTo>
                    <a:pt x="229" y="140"/>
                  </a:lnTo>
                  <a:lnTo>
                    <a:pt x="276" y="105"/>
                  </a:lnTo>
                  <a:lnTo>
                    <a:pt x="327" y="74"/>
                  </a:lnTo>
                  <a:lnTo>
                    <a:pt x="383" y="46"/>
                  </a:lnTo>
                  <a:lnTo>
                    <a:pt x="440" y="25"/>
                  </a:lnTo>
                  <a:lnTo>
                    <a:pt x="499" y="11"/>
                  </a:lnTo>
                  <a:lnTo>
                    <a:pt x="558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xmlns="" id="{84B1C93C-0AEA-41A3-936F-6A6CDA20A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751" y="3595688"/>
              <a:ext cx="495300" cy="449263"/>
            </a:xfrm>
            <a:custGeom>
              <a:avLst/>
              <a:gdLst>
                <a:gd name="T0" fmla="*/ 1449 w 2805"/>
                <a:gd name="T1" fmla="*/ 2389 h 2551"/>
                <a:gd name="T2" fmla="*/ 438 w 2805"/>
                <a:gd name="T3" fmla="*/ 150 h 2551"/>
                <a:gd name="T4" fmla="*/ 375 w 2805"/>
                <a:gd name="T5" fmla="*/ 176 h 2551"/>
                <a:gd name="T6" fmla="*/ 337 w 2805"/>
                <a:gd name="T7" fmla="*/ 231 h 2551"/>
                <a:gd name="T8" fmla="*/ 337 w 2805"/>
                <a:gd name="T9" fmla="*/ 298 h 2551"/>
                <a:gd name="T10" fmla="*/ 877 w 2805"/>
                <a:gd name="T11" fmla="*/ 1322 h 2551"/>
                <a:gd name="T12" fmla="*/ 868 w 2805"/>
                <a:gd name="T13" fmla="*/ 1375 h 2551"/>
                <a:gd name="T14" fmla="*/ 825 w 2805"/>
                <a:gd name="T15" fmla="*/ 1406 h 2551"/>
                <a:gd name="T16" fmla="*/ 300 w 2805"/>
                <a:gd name="T17" fmla="*/ 1257 h 2551"/>
                <a:gd name="T18" fmla="*/ 231 w 2805"/>
                <a:gd name="T19" fmla="*/ 1257 h 2551"/>
                <a:gd name="T20" fmla="*/ 176 w 2805"/>
                <a:gd name="T21" fmla="*/ 1294 h 2551"/>
                <a:gd name="T22" fmla="*/ 151 w 2805"/>
                <a:gd name="T23" fmla="*/ 1358 h 2551"/>
                <a:gd name="T24" fmla="*/ 163 w 2805"/>
                <a:gd name="T25" fmla="*/ 1422 h 2551"/>
                <a:gd name="T26" fmla="*/ 211 w 2805"/>
                <a:gd name="T27" fmla="*/ 1470 h 2551"/>
                <a:gd name="T28" fmla="*/ 1094 w 2805"/>
                <a:gd name="T29" fmla="*/ 1743 h 2551"/>
                <a:gd name="T30" fmla="*/ 1199 w 2805"/>
                <a:gd name="T31" fmla="*/ 1916 h 2551"/>
                <a:gd name="T32" fmla="*/ 1884 w 2805"/>
                <a:gd name="T33" fmla="*/ 332 h 2551"/>
                <a:gd name="T34" fmla="*/ 1827 w 2805"/>
                <a:gd name="T35" fmla="*/ 290 h 2551"/>
                <a:gd name="T36" fmla="*/ 1757 w 2805"/>
                <a:gd name="T37" fmla="*/ 281 h 2551"/>
                <a:gd name="T38" fmla="*/ 844 w 2805"/>
                <a:gd name="T39" fmla="*/ 758 h 2551"/>
                <a:gd name="T40" fmla="*/ 521 w 2805"/>
                <a:gd name="T41" fmla="*/ 175 h 2551"/>
                <a:gd name="T42" fmla="*/ 460 w 2805"/>
                <a:gd name="T43" fmla="*/ 150 h 2551"/>
                <a:gd name="T44" fmla="*/ 492 w 2805"/>
                <a:gd name="T45" fmla="*/ 3 h 2551"/>
                <a:gd name="T46" fmla="*/ 588 w 2805"/>
                <a:gd name="T47" fmla="*/ 39 h 2551"/>
                <a:gd name="T48" fmla="*/ 664 w 2805"/>
                <a:gd name="T49" fmla="*/ 109 h 2551"/>
                <a:gd name="T50" fmla="*/ 1643 w 2805"/>
                <a:gd name="T51" fmla="*/ 163 h 2551"/>
                <a:gd name="T52" fmla="*/ 1751 w 2805"/>
                <a:gd name="T53" fmla="*/ 130 h 2551"/>
                <a:gd name="T54" fmla="*/ 1859 w 2805"/>
                <a:gd name="T55" fmla="*/ 141 h 2551"/>
                <a:gd name="T56" fmla="*/ 1957 w 2805"/>
                <a:gd name="T57" fmla="*/ 193 h 2551"/>
                <a:gd name="T58" fmla="*/ 2029 w 2805"/>
                <a:gd name="T59" fmla="*/ 280 h 2551"/>
                <a:gd name="T60" fmla="*/ 2805 w 2805"/>
                <a:gd name="T61" fmla="*/ 1757 h 2551"/>
                <a:gd name="T62" fmla="*/ 2793 w 2805"/>
                <a:gd name="T63" fmla="*/ 1820 h 2551"/>
                <a:gd name="T64" fmla="*/ 2746 w 2805"/>
                <a:gd name="T65" fmla="*/ 1868 h 2551"/>
                <a:gd name="T66" fmla="*/ 1445 w 2805"/>
                <a:gd name="T67" fmla="*/ 2551 h 2551"/>
                <a:gd name="T68" fmla="*/ 1381 w 2805"/>
                <a:gd name="T69" fmla="*/ 2538 h 2551"/>
                <a:gd name="T70" fmla="*/ 1335 w 2805"/>
                <a:gd name="T71" fmla="*/ 2491 h 2551"/>
                <a:gd name="T72" fmla="*/ 152 w 2805"/>
                <a:gd name="T73" fmla="*/ 1607 h 2551"/>
                <a:gd name="T74" fmla="*/ 63 w 2805"/>
                <a:gd name="T75" fmla="*/ 1539 h 2551"/>
                <a:gd name="T76" fmla="*/ 11 w 2805"/>
                <a:gd name="T77" fmla="*/ 1441 h 2551"/>
                <a:gd name="T78" fmla="*/ 3 w 2805"/>
                <a:gd name="T79" fmla="*/ 1329 h 2551"/>
                <a:gd name="T80" fmla="*/ 45 w 2805"/>
                <a:gd name="T81" fmla="*/ 1220 h 2551"/>
                <a:gd name="T82" fmla="*/ 125 w 2805"/>
                <a:gd name="T83" fmla="*/ 1142 h 2551"/>
                <a:gd name="T84" fmla="*/ 229 w 2805"/>
                <a:gd name="T85" fmla="*/ 1104 h 2551"/>
                <a:gd name="T86" fmla="*/ 344 w 2805"/>
                <a:gd name="T87" fmla="*/ 1113 h 2551"/>
                <a:gd name="T88" fmla="*/ 199 w 2805"/>
                <a:gd name="T89" fmla="*/ 357 h 2551"/>
                <a:gd name="T90" fmla="*/ 182 w 2805"/>
                <a:gd name="T91" fmla="*/ 255 h 2551"/>
                <a:gd name="T92" fmla="*/ 206 w 2805"/>
                <a:gd name="T93" fmla="*/ 156 h 2551"/>
                <a:gd name="T94" fmla="*/ 265 w 2805"/>
                <a:gd name="T95" fmla="*/ 73 h 2551"/>
                <a:gd name="T96" fmla="*/ 356 w 2805"/>
                <a:gd name="T97" fmla="*/ 15 h 2551"/>
                <a:gd name="T98" fmla="*/ 458 w 2805"/>
                <a:gd name="T99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5" h="2551">
                  <a:moveTo>
                    <a:pt x="2469" y="1425"/>
                  </a:moveTo>
                  <a:lnTo>
                    <a:pt x="1275" y="2062"/>
                  </a:lnTo>
                  <a:lnTo>
                    <a:pt x="1449" y="2389"/>
                  </a:lnTo>
                  <a:lnTo>
                    <a:pt x="2643" y="1751"/>
                  </a:lnTo>
                  <a:lnTo>
                    <a:pt x="2469" y="1425"/>
                  </a:lnTo>
                  <a:close/>
                  <a:moveTo>
                    <a:pt x="438" y="150"/>
                  </a:moveTo>
                  <a:lnTo>
                    <a:pt x="415" y="154"/>
                  </a:lnTo>
                  <a:lnTo>
                    <a:pt x="394" y="164"/>
                  </a:lnTo>
                  <a:lnTo>
                    <a:pt x="375" y="176"/>
                  </a:lnTo>
                  <a:lnTo>
                    <a:pt x="359" y="192"/>
                  </a:lnTo>
                  <a:lnTo>
                    <a:pt x="346" y="211"/>
                  </a:lnTo>
                  <a:lnTo>
                    <a:pt x="337" y="231"/>
                  </a:lnTo>
                  <a:lnTo>
                    <a:pt x="333" y="254"/>
                  </a:lnTo>
                  <a:lnTo>
                    <a:pt x="333" y="276"/>
                  </a:lnTo>
                  <a:lnTo>
                    <a:pt x="337" y="298"/>
                  </a:lnTo>
                  <a:lnTo>
                    <a:pt x="346" y="320"/>
                  </a:lnTo>
                  <a:lnTo>
                    <a:pt x="871" y="1303"/>
                  </a:lnTo>
                  <a:lnTo>
                    <a:pt x="877" y="1322"/>
                  </a:lnTo>
                  <a:lnTo>
                    <a:pt x="880" y="1341"/>
                  </a:lnTo>
                  <a:lnTo>
                    <a:pt x="876" y="1359"/>
                  </a:lnTo>
                  <a:lnTo>
                    <a:pt x="868" y="1375"/>
                  </a:lnTo>
                  <a:lnTo>
                    <a:pt x="857" y="1388"/>
                  </a:lnTo>
                  <a:lnTo>
                    <a:pt x="842" y="1399"/>
                  </a:lnTo>
                  <a:lnTo>
                    <a:pt x="825" y="1406"/>
                  </a:lnTo>
                  <a:lnTo>
                    <a:pt x="806" y="1408"/>
                  </a:lnTo>
                  <a:lnTo>
                    <a:pt x="787" y="1405"/>
                  </a:lnTo>
                  <a:lnTo>
                    <a:pt x="300" y="1257"/>
                  </a:lnTo>
                  <a:lnTo>
                    <a:pt x="277" y="1253"/>
                  </a:lnTo>
                  <a:lnTo>
                    <a:pt x="254" y="1253"/>
                  </a:lnTo>
                  <a:lnTo>
                    <a:pt x="231" y="1257"/>
                  </a:lnTo>
                  <a:lnTo>
                    <a:pt x="211" y="1266"/>
                  </a:lnTo>
                  <a:lnTo>
                    <a:pt x="192" y="1278"/>
                  </a:lnTo>
                  <a:lnTo>
                    <a:pt x="176" y="1294"/>
                  </a:lnTo>
                  <a:lnTo>
                    <a:pt x="163" y="1312"/>
                  </a:lnTo>
                  <a:lnTo>
                    <a:pt x="155" y="1334"/>
                  </a:lnTo>
                  <a:lnTo>
                    <a:pt x="151" y="1358"/>
                  </a:lnTo>
                  <a:lnTo>
                    <a:pt x="151" y="1380"/>
                  </a:lnTo>
                  <a:lnTo>
                    <a:pt x="155" y="1402"/>
                  </a:lnTo>
                  <a:lnTo>
                    <a:pt x="163" y="1422"/>
                  </a:lnTo>
                  <a:lnTo>
                    <a:pt x="176" y="1441"/>
                  </a:lnTo>
                  <a:lnTo>
                    <a:pt x="192" y="1457"/>
                  </a:lnTo>
                  <a:lnTo>
                    <a:pt x="211" y="1470"/>
                  </a:lnTo>
                  <a:lnTo>
                    <a:pt x="232" y="1478"/>
                  </a:lnTo>
                  <a:lnTo>
                    <a:pt x="1078" y="1735"/>
                  </a:lnTo>
                  <a:lnTo>
                    <a:pt x="1094" y="1743"/>
                  </a:lnTo>
                  <a:lnTo>
                    <a:pt x="1109" y="1755"/>
                  </a:lnTo>
                  <a:lnTo>
                    <a:pt x="1119" y="1770"/>
                  </a:lnTo>
                  <a:lnTo>
                    <a:pt x="1199" y="1916"/>
                  </a:lnTo>
                  <a:lnTo>
                    <a:pt x="2393" y="1279"/>
                  </a:lnTo>
                  <a:lnTo>
                    <a:pt x="1898" y="353"/>
                  </a:lnTo>
                  <a:lnTo>
                    <a:pt x="1884" y="332"/>
                  </a:lnTo>
                  <a:lnTo>
                    <a:pt x="1867" y="314"/>
                  </a:lnTo>
                  <a:lnTo>
                    <a:pt x="1848" y="300"/>
                  </a:lnTo>
                  <a:lnTo>
                    <a:pt x="1827" y="290"/>
                  </a:lnTo>
                  <a:lnTo>
                    <a:pt x="1804" y="282"/>
                  </a:lnTo>
                  <a:lnTo>
                    <a:pt x="1780" y="279"/>
                  </a:lnTo>
                  <a:lnTo>
                    <a:pt x="1757" y="281"/>
                  </a:lnTo>
                  <a:lnTo>
                    <a:pt x="1733" y="286"/>
                  </a:lnTo>
                  <a:lnTo>
                    <a:pt x="1709" y="296"/>
                  </a:lnTo>
                  <a:lnTo>
                    <a:pt x="844" y="758"/>
                  </a:lnTo>
                  <a:lnTo>
                    <a:pt x="551" y="210"/>
                  </a:lnTo>
                  <a:lnTo>
                    <a:pt x="538" y="191"/>
                  </a:lnTo>
                  <a:lnTo>
                    <a:pt x="521" y="175"/>
                  </a:lnTo>
                  <a:lnTo>
                    <a:pt x="503" y="163"/>
                  </a:lnTo>
                  <a:lnTo>
                    <a:pt x="482" y="154"/>
                  </a:lnTo>
                  <a:lnTo>
                    <a:pt x="460" y="150"/>
                  </a:lnTo>
                  <a:lnTo>
                    <a:pt x="438" y="150"/>
                  </a:lnTo>
                  <a:close/>
                  <a:moveTo>
                    <a:pt x="458" y="0"/>
                  </a:moveTo>
                  <a:lnTo>
                    <a:pt x="492" y="3"/>
                  </a:lnTo>
                  <a:lnTo>
                    <a:pt x="526" y="10"/>
                  </a:lnTo>
                  <a:lnTo>
                    <a:pt x="558" y="23"/>
                  </a:lnTo>
                  <a:lnTo>
                    <a:pt x="588" y="39"/>
                  </a:lnTo>
                  <a:lnTo>
                    <a:pt x="616" y="58"/>
                  </a:lnTo>
                  <a:lnTo>
                    <a:pt x="642" y="82"/>
                  </a:lnTo>
                  <a:lnTo>
                    <a:pt x="664" y="109"/>
                  </a:lnTo>
                  <a:lnTo>
                    <a:pt x="683" y="139"/>
                  </a:lnTo>
                  <a:lnTo>
                    <a:pt x="905" y="556"/>
                  </a:lnTo>
                  <a:lnTo>
                    <a:pt x="1643" y="163"/>
                  </a:lnTo>
                  <a:lnTo>
                    <a:pt x="1678" y="147"/>
                  </a:lnTo>
                  <a:lnTo>
                    <a:pt x="1714" y="136"/>
                  </a:lnTo>
                  <a:lnTo>
                    <a:pt x="1751" y="130"/>
                  </a:lnTo>
                  <a:lnTo>
                    <a:pt x="1788" y="130"/>
                  </a:lnTo>
                  <a:lnTo>
                    <a:pt x="1824" y="133"/>
                  </a:lnTo>
                  <a:lnTo>
                    <a:pt x="1859" y="141"/>
                  </a:lnTo>
                  <a:lnTo>
                    <a:pt x="1894" y="154"/>
                  </a:lnTo>
                  <a:lnTo>
                    <a:pt x="1926" y="171"/>
                  </a:lnTo>
                  <a:lnTo>
                    <a:pt x="1957" y="193"/>
                  </a:lnTo>
                  <a:lnTo>
                    <a:pt x="1983" y="218"/>
                  </a:lnTo>
                  <a:lnTo>
                    <a:pt x="2008" y="247"/>
                  </a:lnTo>
                  <a:lnTo>
                    <a:pt x="2029" y="280"/>
                  </a:lnTo>
                  <a:lnTo>
                    <a:pt x="2793" y="1713"/>
                  </a:lnTo>
                  <a:lnTo>
                    <a:pt x="2801" y="1734"/>
                  </a:lnTo>
                  <a:lnTo>
                    <a:pt x="2805" y="1757"/>
                  </a:lnTo>
                  <a:lnTo>
                    <a:pt x="2805" y="1778"/>
                  </a:lnTo>
                  <a:lnTo>
                    <a:pt x="2801" y="1800"/>
                  </a:lnTo>
                  <a:lnTo>
                    <a:pt x="2793" y="1820"/>
                  </a:lnTo>
                  <a:lnTo>
                    <a:pt x="2781" y="1838"/>
                  </a:lnTo>
                  <a:lnTo>
                    <a:pt x="2765" y="1854"/>
                  </a:lnTo>
                  <a:lnTo>
                    <a:pt x="2746" y="1868"/>
                  </a:lnTo>
                  <a:lnTo>
                    <a:pt x="1489" y="2538"/>
                  </a:lnTo>
                  <a:lnTo>
                    <a:pt x="1467" y="2546"/>
                  </a:lnTo>
                  <a:lnTo>
                    <a:pt x="1445" y="2551"/>
                  </a:lnTo>
                  <a:lnTo>
                    <a:pt x="1423" y="2551"/>
                  </a:lnTo>
                  <a:lnTo>
                    <a:pt x="1402" y="2546"/>
                  </a:lnTo>
                  <a:lnTo>
                    <a:pt x="1381" y="2538"/>
                  </a:lnTo>
                  <a:lnTo>
                    <a:pt x="1363" y="2526"/>
                  </a:lnTo>
                  <a:lnTo>
                    <a:pt x="1348" y="2510"/>
                  </a:lnTo>
                  <a:lnTo>
                    <a:pt x="1335" y="2491"/>
                  </a:lnTo>
                  <a:lnTo>
                    <a:pt x="1003" y="1870"/>
                  </a:lnTo>
                  <a:lnTo>
                    <a:pt x="189" y="1622"/>
                  </a:lnTo>
                  <a:lnTo>
                    <a:pt x="152" y="1607"/>
                  </a:lnTo>
                  <a:lnTo>
                    <a:pt x="119" y="1589"/>
                  </a:lnTo>
                  <a:lnTo>
                    <a:pt x="89" y="1566"/>
                  </a:lnTo>
                  <a:lnTo>
                    <a:pt x="63" y="1539"/>
                  </a:lnTo>
                  <a:lnTo>
                    <a:pt x="41" y="1509"/>
                  </a:lnTo>
                  <a:lnTo>
                    <a:pt x="23" y="1476"/>
                  </a:lnTo>
                  <a:lnTo>
                    <a:pt x="11" y="1441"/>
                  </a:lnTo>
                  <a:lnTo>
                    <a:pt x="3" y="1404"/>
                  </a:lnTo>
                  <a:lnTo>
                    <a:pt x="0" y="1367"/>
                  </a:lnTo>
                  <a:lnTo>
                    <a:pt x="3" y="1329"/>
                  </a:lnTo>
                  <a:lnTo>
                    <a:pt x="12" y="1290"/>
                  </a:lnTo>
                  <a:lnTo>
                    <a:pt x="26" y="1253"/>
                  </a:lnTo>
                  <a:lnTo>
                    <a:pt x="45" y="1220"/>
                  </a:lnTo>
                  <a:lnTo>
                    <a:pt x="68" y="1189"/>
                  </a:lnTo>
                  <a:lnTo>
                    <a:pt x="95" y="1164"/>
                  </a:lnTo>
                  <a:lnTo>
                    <a:pt x="125" y="1142"/>
                  </a:lnTo>
                  <a:lnTo>
                    <a:pt x="158" y="1125"/>
                  </a:lnTo>
                  <a:lnTo>
                    <a:pt x="193" y="1112"/>
                  </a:lnTo>
                  <a:lnTo>
                    <a:pt x="229" y="1104"/>
                  </a:lnTo>
                  <a:lnTo>
                    <a:pt x="267" y="1101"/>
                  </a:lnTo>
                  <a:lnTo>
                    <a:pt x="306" y="1105"/>
                  </a:lnTo>
                  <a:lnTo>
                    <a:pt x="344" y="1113"/>
                  </a:lnTo>
                  <a:lnTo>
                    <a:pt x="649" y="1206"/>
                  </a:lnTo>
                  <a:lnTo>
                    <a:pt x="214" y="390"/>
                  </a:lnTo>
                  <a:lnTo>
                    <a:pt x="199" y="357"/>
                  </a:lnTo>
                  <a:lnTo>
                    <a:pt x="189" y="323"/>
                  </a:lnTo>
                  <a:lnTo>
                    <a:pt x="184" y="290"/>
                  </a:lnTo>
                  <a:lnTo>
                    <a:pt x="182" y="255"/>
                  </a:lnTo>
                  <a:lnTo>
                    <a:pt x="187" y="221"/>
                  </a:lnTo>
                  <a:lnTo>
                    <a:pt x="194" y="188"/>
                  </a:lnTo>
                  <a:lnTo>
                    <a:pt x="206" y="156"/>
                  </a:lnTo>
                  <a:lnTo>
                    <a:pt x="222" y="126"/>
                  </a:lnTo>
                  <a:lnTo>
                    <a:pt x="242" y="98"/>
                  </a:lnTo>
                  <a:lnTo>
                    <a:pt x="265" y="73"/>
                  </a:lnTo>
                  <a:lnTo>
                    <a:pt x="293" y="49"/>
                  </a:lnTo>
                  <a:lnTo>
                    <a:pt x="324" y="30"/>
                  </a:lnTo>
                  <a:lnTo>
                    <a:pt x="356" y="15"/>
                  </a:lnTo>
                  <a:lnTo>
                    <a:pt x="390" y="6"/>
                  </a:lnTo>
                  <a:lnTo>
                    <a:pt x="424" y="0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0">
            <a:extLst>
              <a:ext uri="{FF2B5EF4-FFF2-40B4-BE49-F238E27FC236}">
                <a16:creationId xmlns:a16="http://schemas.microsoft.com/office/drawing/2014/main" xmlns="" id="{568B116D-EEF8-48EE-AB68-264DDD5D3F0C}"/>
              </a:ext>
            </a:extLst>
          </p:cNvPr>
          <p:cNvGrpSpPr/>
          <p:nvPr/>
        </p:nvGrpSpPr>
        <p:grpSpPr>
          <a:xfrm>
            <a:off x="4958370" y="3073355"/>
            <a:ext cx="270767" cy="348454"/>
            <a:chOff x="3457575" y="2789238"/>
            <a:chExt cx="376238" cy="484187"/>
          </a:xfrm>
          <a:solidFill>
            <a:schemeClr val="bg1"/>
          </a:solidFill>
        </p:grpSpPr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xmlns="" id="{F8BCB1EC-91D0-49E2-996D-7696425A27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7">
              <a:extLst>
                <a:ext uri="{FF2B5EF4-FFF2-40B4-BE49-F238E27FC236}">
                  <a16:creationId xmlns:a16="http://schemas.microsoft.com/office/drawing/2014/main" xmlns="" id="{A7C73DEC-1566-4BFE-A58B-B9A820C2A9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5" name="Freeform 91">
            <a:extLst>
              <a:ext uri="{FF2B5EF4-FFF2-40B4-BE49-F238E27FC236}">
                <a16:creationId xmlns:a16="http://schemas.microsoft.com/office/drawing/2014/main" xmlns="" id="{B8825076-7AFF-4D98-8C10-13376D4ADF7E}"/>
              </a:ext>
            </a:extLst>
          </p:cNvPr>
          <p:cNvSpPr>
            <a:spLocks noEditPoints="1"/>
          </p:cNvSpPr>
          <p:nvPr/>
        </p:nvSpPr>
        <p:spPr bwMode="auto">
          <a:xfrm>
            <a:off x="6589232" y="3072351"/>
            <a:ext cx="377634" cy="377634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" name="Group 48">
            <a:extLst>
              <a:ext uri="{FF2B5EF4-FFF2-40B4-BE49-F238E27FC236}">
                <a16:creationId xmlns:a16="http://schemas.microsoft.com/office/drawing/2014/main" xmlns="" id="{9E301B18-DA2A-4C58-BC24-FA6FB8D6ED97}"/>
              </a:ext>
            </a:extLst>
          </p:cNvPr>
          <p:cNvGrpSpPr/>
          <p:nvPr/>
        </p:nvGrpSpPr>
        <p:grpSpPr>
          <a:xfrm>
            <a:off x="8174267" y="3096867"/>
            <a:ext cx="404002" cy="404002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47" name="Freeform 189">
              <a:extLst>
                <a:ext uri="{FF2B5EF4-FFF2-40B4-BE49-F238E27FC236}">
                  <a16:creationId xmlns:a16="http://schemas.microsoft.com/office/drawing/2014/main" xmlns="" id="{80C08810-CDD8-4025-9068-313AA66B2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90">
              <a:extLst>
                <a:ext uri="{FF2B5EF4-FFF2-40B4-BE49-F238E27FC236}">
                  <a16:creationId xmlns:a16="http://schemas.microsoft.com/office/drawing/2014/main" xmlns="" id="{5A066D1B-B08B-4591-AAD4-286781CB7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1">
              <a:extLst>
                <a:ext uri="{FF2B5EF4-FFF2-40B4-BE49-F238E27FC236}">
                  <a16:creationId xmlns:a16="http://schemas.microsoft.com/office/drawing/2014/main" xmlns="" id="{C3287C4D-7E84-483D-B2EE-27F3EB74F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:a16="http://schemas.microsoft.com/office/drawing/2014/main" xmlns="" id="{7B656587-0BE9-493E-9DA6-9533CD835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9047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1548556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9109" y="3408457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599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0E8B12A9-2297-461D-9128-BE6DD60489E9}"/>
              </a:ext>
            </a:extLst>
          </p:cNvPr>
          <p:cNvGrpSpPr/>
          <p:nvPr/>
        </p:nvGrpSpPr>
        <p:grpSpPr bwMode="auto">
          <a:xfrm>
            <a:off x="3681413" y="2077202"/>
            <a:ext cx="4367212" cy="3743513"/>
            <a:chOff x="2392363" y="1735755"/>
            <a:chExt cx="4367212" cy="3744295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xmlns="" id="{A62D036D-99EC-4578-8DEA-9376655BE6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925" y="2413000"/>
              <a:ext cx="2597150" cy="2601913"/>
            </a:xfrm>
            <a:custGeom>
              <a:avLst/>
              <a:gdLst>
                <a:gd name="T0" fmla="*/ 2147483646 w 398"/>
                <a:gd name="T1" fmla="*/ 0 h 398"/>
                <a:gd name="T2" fmla="*/ 0 w 398"/>
                <a:gd name="T3" fmla="*/ 2147483646 h 398"/>
                <a:gd name="T4" fmla="*/ 2147483646 w 398"/>
                <a:gd name="T5" fmla="*/ 2147483646 h 398"/>
                <a:gd name="T6" fmla="*/ 2147483646 w 398"/>
                <a:gd name="T7" fmla="*/ 2147483646 h 398"/>
                <a:gd name="T8" fmla="*/ 2147483646 w 398"/>
                <a:gd name="T9" fmla="*/ 0 h 398"/>
                <a:gd name="T10" fmla="*/ 2147483646 w 398"/>
                <a:gd name="T11" fmla="*/ 2147483646 h 398"/>
                <a:gd name="T12" fmla="*/ 2147483646 w 398"/>
                <a:gd name="T13" fmla="*/ 2147483646 h 398"/>
                <a:gd name="T14" fmla="*/ 425821666 w 398"/>
                <a:gd name="T15" fmla="*/ 2147483646 h 398"/>
                <a:gd name="T16" fmla="*/ 2147483646 w 398"/>
                <a:gd name="T17" fmla="*/ 427387091 h 398"/>
                <a:gd name="T18" fmla="*/ 2147483646 w 398"/>
                <a:gd name="T19" fmla="*/ 598341928 h 398"/>
                <a:gd name="T20" fmla="*/ 2147483646 w 398"/>
                <a:gd name="T21" fmla="*/ 2147483646 h 398"/>
                <a:gd name="T22" fmla="*/ 2147483646 w 398"/>
                <a:gd name="T23" fmla="*/ 2147483646 h 398"/>
                <a:gd name="T24" fmla="*/ 2147483646 w 398"/>
                <a:gd name="T25" fmla="*/ 2147483646 h 398"/>
                <a:gd name="T26" fmla="*/ 2147483646 w 398"/>
                <a:gd name="T27" fmla="*/ 2147483646 h 3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8" h="398">
                  <a:moveTo>
                    <a:pt x="199" y="0"/>
                  </a:moveTo>
                  <a:cubicBezTo>
                    <a:pt x="90" y="0"/>
                    <a:pt x="0" y="90"/>
                    <a:pt x="0" y="199"/>
                  </a:cubicBezTo>
                  <a:cubicBezTo>
                    <a:pt x="0" y="309"/>
                    <a:pt x="90" y="398"/>
                    <a:pt x="199" y="398"/>
                  </a:cubicBezTo>
                  <a:cubicBezTo>
                    <a:pt x="309" y="398"/>
                    <a:pt x="398" y="309"/>
                    <a:pt x="398" y="199"/>
                  </a:cubicBezTo>
                  <a:cubicBezTo>
                    <a:pt x="398" y="90"/>
                    <a:pt x="309" y="0"/>
                    <a:pt x="199" y="0"/>
                  </a:cubicBezTo>
                  <a:close/>
                  <a:moveTo>
                    <a:pt x="199" y="388"/>
                  </a:moveTo>
                  <a:cubicBezTo>
                    <a:pt x="142" y="388"/>
                    <a:pt x="91" y="363"/>
                    <a:pt x="56" y="323"/>
                  </a:cubicBezTo>
                  <a:cubicBezTo>
                    <a:pt x="27" y="290"/>
                    <a:pt x="10" y="246"/>
                    <a:pt x="10" y="199"/>
                  </a:cubicBezTo>
                  <a:cubicBezTo>
                    <a:pt x="10" y="95"/>
                    <a:pt x="95" y="10"/>
                    <a:pt x="199" y="10"/>
                  </a:cubicBezTo>
                  <a:cubicBezTo>
                    <a:pt x="213" y="10"/>
                    <a:pt x="227" y="11"/>
                    <a:pt x="241" y="14"/>
                  </a:cubicBezTo>
                  <a:cubicBezTo>
                    <a:pt x="292" y="26"/>
                    <a:pt x="336" y="58"/>
                    <a:pt x="362" y="103"/>
                  </a:cubicBezTo>
                  <a:cubicBezTo>
                    <a:pt x="379" y="131"/>
                    <a:pt x="389" y="164"/>
                    <a:pt x="389" y="199"/>
                  </a:cubicBezTo>
                  <a:cubicBezTo>
                    <a:pt x="389" y="245"/>
                    <a:pt x="372" y="286"/>
                    <a:pt x="346" y="319"/>
                  </a:cubicBezTo>
                  <a:cubicBezTo>
                    <a:pt x="311" y="361"/>
                    <a:pt x="258" y="388"/>
                    <a:pt x="199" y="3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82965654-0AE4-4BF2-B46F-AB81B9D215AB}"/>
                </a:ext>
              </a:extLst>
            </p:cNvPr>
            <p:cNvSpPr/>
            <p:nvPr/>
          </p:nvSpPr>
          <p:spPr bwMode="auto">
            <a:xfrm>
              <a:off x="3730625" y="2680703"/>
              <a:ext cx="1260475" cy="1706919"/>
            </a:xfrm>
            <a:custGeom>
              <a:avLst/>
              <a:gdLst>
                <a:gd name="T0" fmla="*/ 64 w 193"/>
                <a:gd name="T1" fmla="*/ 158 h 261"/>
                <a:gd name="T2" fmla="*/ 160 w 193"/>
                <a:gd name="T3" fmla="*/ 62 h 261"/>
                <a:gd name="T4" fmla="*/ 179 w 193"/>
                <a:gd name="T5" fmla="*/ 64 h 261"/>
                <a:gd name="T6" fmla="*/ 193 w 193"/>
                <a:gd name="T7" fmla="*/ 4 h 261"/>
                <a:gd name="T8" fmla="*/ 158 w 193"/>
                <a:gd name="T9" fmla="*/ 0 h 261"/>
                <a:gd name="T10" fmla="*/ 0 w 193"/>
                <a:gd name="T11" fmla="*/ 158 h 261"/>
                <a:gd name="T12" fmla="*/ 39 w 193"/>
                <a:gd name="T13" fmla="*/ 261 h 261"/>
                <a:gd name="T14" fmla="*/ 86 w 193"/>
                <a:gd name="T15" fmla="*/ 220 h 261"/>
                <a:gd name="T16" fmla="*/ 64 w 193"/>
                <a:gd name="T17" fmla="*/ 15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61">
                  <a:moveTo>
                    <a:pt x="64" y="158"/>
                  </a:moveTo>
                  <a:cubicBezTo>
                    <a:pt x="64" y="105"/>
                    <a:pt x="107" y="62"/>
                    <a:pt x="160" y="62"/>
                  </a:cubicBezTo>
                  <a:cubicBezTo>
                    <a:pt x="167" y="62"/>
                    <a:pt x="173" y="63"/>
                    <a:pt x="179" y="64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2" y="2"/>
                    <a:pt x="170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198"/>
                    <a:pt x="15" y="234"/>
                    <a:pt x="39" y="261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72" y="204"/>
                    <a:pt x="64" y="182"/>
                    <a:pt x="64" y="15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AF520168-919B-4E40-8980-021AC8AE7927}"/>
                </a:ext>
              </a:extLst>
            </p:cNvPr>
            <p:cNvSpPr/>
            <p:nvPr/>
          </p:nvSpPr>
          <p:spPr bwMode="auto">
            <a:xfrm>
              <a:off x="3529013" y="2478088"/>
              <a:ext cx="1508125" cy="2047875"/>
            </a:xfrm>
            <a:custGeom>
              <a:avLst/>
              <a:gdLst>
                <a:gd name="T0" fmla="*/ 1321332946 w 231"/>
                <a:gd name="T1" fmla="*/ 2147483646 h 313"/>
                <a:gd name="T2" fmla="*/ 2147483646 w 231"/>
                <a:gd name="T3" fmla="*/ 1327029543 h 313"/>
                <a:gd name="T4" fmla="*/ 2147483646 w 231"/>
                <a:gd name="T5" fmla="*/ 1498259372 h 313"/>
                <a:gd name="T6" fmla="*/ 2147483646 w 231"/>
                <a:gd name="T7" fmla="*/ 171229829 h 313"/>
                <a:gd name="T8" fmla="*/ 2147483646 w 231"/>
                <a:gd name="T9" fmla="*/ 0 h 313"/>
                <a:gd name="T10" fmla="*/ 0 w 231"/>
                <a:gd name="T11" fmla="*/ 2147483646 h 313"/>
                <a:gd name="T12" fmla="*/ 1960686545 w 231"/>
                <a:gd name="T13" fmla="*/ 2147483646 h 313"/>
                <a:gd name="T14" fmla="*/ 2147483646 w 231"/>
                <a:gd name="T15" fmla="*/ 2147483646 h 313"/>
                <a:gd name="T16" fmla="*/ 1321332946 w 23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1" h="313">
                  <a:moveTo>
                    <a:pt x="31" y="189"/>
                  </a:moveTo>
                  <a:cubicBezTo>
                    <a:pt x="31" y="102"/>
                    <a:pt x="102" y="31"/>
                    <a:pt x="189" y="31"/>
                  </a:cubicBezTo>
                  <a:cubicBezTo>
                    <a:pt x="201" y="31"/>
                    <a:pt x="213" y="33"/>
                    <a:pt x="224" y="35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217" y="1"/>
                    <a:pt x="203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36"/>
                    <a:pt x="17" y="280"/>
                    <a:pt x="46" y="313"/>
                  </a:cubicBezTo>
                  <a:cubicBezTo>
                    <a:pt x="70" y="292"/>
                    <a:pt x="70" y="292"/>
                    <a:pt x="70" y="292"/>
                  </a:cubicBezTo>
                  <a:cubicBezTo>
                    <a:pt x="46" y="265"/>
                    <a:pt x="31" y="229"/>
                    <a:pt x="31" y="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DE851BF8-CCE4-4596-B7C5-F2D0CD1E41D4}"/>
                </a:ext>
              </a:extLst>
            </p:cNvPr>
            <p:cNvSpPr/>
            <p:nvPr/>
          </p:nvSpPr>
          <p:spPr bwMode="auto">
            <a:xfrm>
              <a:off x="4899025" y="2706108"/>
              <a:ext cx="750888" cy="681179"/>
            </a:xfrm>
            <a:custGeom>
              <a:avLst/>
              <a:gdLst>
                <a:gd name="T0" fmla="*/ 14 w 115"/>
                <a:gd name="T1" fmla="*/ 0 h 104"/>
                <a:gd name="T2" fmla="*/ 0 w 115"/>
                <a:gd name="T3" fmla="*/ 60 h 104"/>
                <a:gd name="T4" fmla="*/ 63 w 115"/>
                <a:gd name="T5" fmla="*/ 104 h 104"/>
                <a:gd name="T6" fmla="*/ 115 w 115"/>
                <a:gd name="T7" fmla="*/ 74 h 104"/>
                <a:gd name="T8" fmla="*/ 14 w 11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04">
                  <a:moveTo>
                    <a:pt x="14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27" y="65"/>
                    <a:pt x="50" y="82"/>
                    <a:pt x="63" y="10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93" y="37"/>
                    <a:pt x="57" y="10"/>
                    <a:pt x="1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E5645191-F643-4C37-BF80-7A82B07966F7}"/>
                </a:ext>
              </a:extLst>
            </p:cNvPr>
            <p:cNvSpPr/>
            <p:nvPr/>
          </p:nvSpPr>
          <p:spPr bwMode="auto">
            <a:xfrm>
              <a:off x="4991100" y="2504453"/>
              <a:ext cx="835025" cy="685943"/>
            </a:xfrm>
            <a:custGeom>
              <a:avLst/>
              <a:gdLst>
                <a:gd name="T0" fmla="*/ 101 w 128"/>
                <a:gd name="T1" fmla="*/ 105 h 105"/>
                <a:gd name="T2" fmla="*/ 128 w 128"/>
                <a:gd name="T3" fmla="*/ 89 h 105"/>
                <a:gd name="T4" fmla="*/ 7 w 128"/>
                <a:gd name="T5" fmla="*/ 0 h 105"/>
                <a:gd name="T6" fmla="*/ 0 w 128"/>
                <a:gd name="T7" fmla="*/ 31 h 105"/>
                <a:gd name="T8" fmla="*/ 101 w 12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5">
                  <a:moveTo>
                    <a:pt x="101" y="105"/>
                  </a:moveTo>
                  <a:cubicBezTo>
                    <a:pt x="128" y="89"/>
                    <a:pt x="128" y="89"/>
                    <a:pt x="128" y="89"/>
                  </a:cubicBezTo>
                  <a:cubicBezTo>
                    <a:pt x="102" y="44"/>
                    <a:pt x="58" y="12"/>
                    <a:pt x="7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3" y="41"/>
                    <a:pt x="79" y="68"/>
                    <a:pt x="101" y="1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5998056F-325D-49A3-8D7C-DE241B9D52A5}"/>
                </a:ext>
              </a:extLst>
            </p:cNvPr>
            <p:cNvSpPr/>
            <p:nvPr/>
          </p:nvSpPr>
          <p:spPr bwMode="auto">
            <a:xfrm>
              <a:off x="5259388" y="3190396"/>
              <a:ext cx="534987" cy="1178171"/>
            </a:xfrm>
            <a:custGeom>
              <a:avLst/>
              <a:gdLst>
                <a:gd name="T0" fmla="*/ 22 w 82"/>
                <a:gd name="T1" fmla="*/ 80 h 180"/>
                <a:gd name="T2" fmla="*/ 0 w 82"/>
                <a:gd name="T3" fmla="*/ 142 h 180"/>
                <a:gd name="T4" fmla="*/ 46 w 82"/>
                <a:gd name="T5" fmla="*/ 180 h 180"/>
                <a:gd name="T6" fmla="*/ 82 w 82"/>
                <a:gd name="T7" fmla="*/ 80 h 180"/>
                <a:gd name="T8" fmla="*/ 60 w 82"/>
                <a:gd name="T9" fmla="*/ 0 h 180"/>
                <a:gd name="T10" fmla="*/ 8 w 82"/>
                <a:gd name="T11" fmla="*/ 30 h 180"/>
                <a:gd name="T12" fmla="*/ 22 w 82"/>
                <a:gd name="T13" fmla="*/ 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80">
                  <a:moveTo>
                    <a:pt x="22" y="80"/>
                  </a:moveTo>
                  <a:cubicBezTo>
                    <a:pt x="22" y="104"/>
                    <a:pt x="14" y="125"/>
                    <a:pt x="0" y="142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69" y="153"/>
                    <a:pt x="82" y="118"/>
                    <a:pt x="82" y="80"/>
                  </a:cubicBezTo>
                  <a:cubicBezTo>
                    <a:pt x="82" y="51"/>
                    <a:pt x="74" y="23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7" y="45"/>
                    <a:pt x="22" y="62"/>
                    <a:pt x="22" y="8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715AEBA9-91D2-4E30-952C-D3B6A91F672D}"/>
                </a:ext>
              </a:extLst>
            </p:cNvPr>
            <p:cNvSpPr/>
            <p:nvPr/>
          </p:nvSpPr>
          <p:spPr bwMode="auto">
            <a:xfrm>
              <a:off x="5559425" y="3085599"/>
              <a:ext cx="442913" cy="1413170"/>
            </a:xfrm>
            <a:custGeom>
              <a:avLst/>
              <a:gdLst>
                <a:gd name="T0" fmla="*/ 41 w 68"/>
                <a:gd name="T1" fmla="*/ 0 h 216"/>
                <a:gd name="T2" fmla="*/ 14 w 68"/>
                <a:gd name="T3" fmla="*/ 16 h 216"/>
                <a:gd name="T4" fmla="*/ 36 w 68"/>
                <a:gd name="T5" fmla="*/ 96 h 216"/>
                <a:gd name="T6" fmla="*/ 0 w 68"/>
                <a:gd name="T7" fmla="*/ 196 h 216"/>
                <a:gd name="T8" fmla="*/ 25 w 68"/>
                <a:gd name="T9" fmla="*/ 216 h 216"/>
                <a:gd name="T10" fmla="*/ 68 w 68"/>
                <a:gd name="T11" fmla="*/ 96 h 216"/>
                <a:gd name="T12" fmla="*/ 41 w 6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6">
                  <a:moveTo>
                    <a:pt x="41" y="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8" y="39"/>
                    <a:pt x="36" y="67"/>
                    <a:pt x="36" y="96"/>
                  </a:cubicBezTo>
                  <a:cubicBezTo>
                    <a:pt x="36" y="134"/>
                    <a:pt x="23" y="169"/>
                    <a:pt x="0" y="196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51" y="183"/>
                    <a:pt x="68" y="142"/>
                    <a:pt x="68" y="96"/>
                  </a:cubicBezTo>
                  <a:cubicBezTo>
                    <a:pt x="68" y="61"/>
                    <a:pt x="58" y="28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2CF34D5C-8146-4457-A8D9-AC5CDF8C6277}"/>
                </a:ext>
              </a:extLst>
            </p:cNvPr>
            <p:cNvSpPr/>
            <p:nvPr/>
          </p:nvSpPr>
          <p:spPr bwMode="auto">
            <a:xfrm>
              <a:off x="3986213" y="4119279"/>
              <a:ext cx="1573212" cy="628781"/>
            </a:xfrm>
            <a:custGeom>
              <a:avLst/>
              <a:gdLst>
                <a:gd name="T0" fmla="*/ 121 w 241"/>
                <a:gd name="T1" fmla="*/ 34 h 96"/>
                <a:gd name="T2" fmla="*/ 47 w 241"/>
                <a:gd name="T3" fmla="*/ 0 h 96"/>
                <a:gd name="T4" fmla="*/ 0 w 241"/>
                <a:gd name="T5" fmla="*/ 41 h 96"/>
                <a:gd name="T6" fmla="*/ 119 w 241"/>
                <a:gd name="T7" fmla="*/ 96 h 96"/>
                <a:gd name="T8" fmla="*/ 241 w 241"/>
                <a:gd name="T9" fmla="*/ 38 h 96"/>
                <a:gd name="T10" fmla="*/ 195 w 241"/>
                <a:gd name="T11" fmla="*/ 0 h 96"/>
                <a:gd name="T12" fmla="*/ 121 w 241"/>
                <a:gd name="T13" fmla="*/ 3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96">
                  <a:moveTo>
                    <a:pt x="121" y="34"/>
                  </a:moveTo>
                  <a:cubicBezTo>
                    <a:pt x="91" y="34"/>
                    <a:pt x="65" y="21"/>
                    <a:pt x="4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9" y="75"/>
                    <a:pt x="72" y="96"/>
                    <a:pt x="119" y="96"/>
                  </a:cubicBezTo>
                  <a:cubicBezTo>
                    <a:pt x="168" y="96"/>
                    <a:pt x="212" y="73"/>
                    <a:pt x="241" y="38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77" y="21"/>
                    <a:pt x="151" y="34"/>
                    <a:pt x="121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AF56C562-DBFE-4C1B-AEA4-97D582501CAA}"/>
                </a:ext>
              </a:extLst>
            </p:cNvPr>
            <p:cNvSpPr/>
            <p:nvPr/>
          </p:nvSpPr>
          <p:spPr bwMode="auto">
            <a:xfrm>
              <a:off x="3829050" y="4368800"/>
              <a:ext cx="1893887" cy="581025"/>
            </a:xfrm>
            <a:custGeom>
              <a:avLst/>
              <a:gdLst>
                <a:gd name="T0" fmla="*/ 2147483646 w 290"/>
                <a:gd name="T1" fmla="*/ 2147483646 h 89"/>
                <a:gd name="T2" fmla="*/ 1023580617 w 290"/>
                <a:gd name="T3" fmla="*/ 127858142 h 89"/>
                <a:gd name="T4" fmla="*/ 0 w 290"/>
                <a:gd name="T5" fmla="*/ 1022871663 h 89"/>
                <a:gd name="T6" fmla="*/ 2147483646 w 290"/>
                <a:gd name="T7" fmla="*/ 2147483646 h 89"/>
                <a:gd name="T8" fmla="*/ 2147483646 w 290"/>
                <a:gd name="T9" fmla="*/ 852389788 h 89"/>
                <a:gd name="T10" fmla="*/ 2147483646 w 290"/>
                <a:gd name="T11" fmla="*/ 0 h 89"/>
                <a:gd name="T12" fmla="*/ 2147483646 w 290"/>
                <a:gd name="T13" fmla="*/ 2147483646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0" h="89">
                  <a:moveTo>
                    <a:pt x="143" y="58"/>
                  </a:moveTo>
                  <a:cubicBezTo>
                    <a:pt x="96" y="58"/>
                    <a:pt x="53" y="37"/>
                    <a:pt x="24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5" y="64"/>
                    <a:pt x="86" y="89"/>
                    <a:pt x="143" y="89"/>
                  </a:cubicBezTo>
                  <a:cubicBezTo>
                    <a:pt x="202" y="89"/>
                    <a:pt x="255" y="62"/>
                    <a:pt x="290" y="2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6" y="35"/>
                    <a:pt x="192" y="58"/>
                    <a:pt x="143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F3A36598-74D1-4941-AA73-D70AE2962EDE}"/>
                </a:ext>
              </a:extLst>
            </p:cNvPr>
            <p:cNvSpPr/>
            <p:nvPr/>
          </p:nvSpPr>
          <p:spPr bwMode="auto">
            <a:xfrm>
              <a:off x="3032125" y="1968500"/>
              <a:ext cx="1690687" cy="2333625"/>
            </a:xfrm>
            <a:custGeom>
              <a:avLst/>
              <a:gdLst>
                <a:gd name="T0" fmla="*/ 1278342149 w 259"/>
                <a:gd name="T1" fmla="*/ 2147483646 h 357"/>
                <a:gd name="T2" fmla="*/ 511338165 w 259"/>
                <a:gd name="T3" fmla="*/ 2147483646 h 357"/>
                <a:gd name="T4" fmla="*/ 0 w 259"/>
                <a:gd name="T5" fmla="*/ 2147483646 h 357"/>
                <a:gd name="T6" fmla="*/ 2147483646 w 259"/>
                <a:gd name="T7" fmla="*/ 2147483646 h 357"/>
                <a:gd name="T8" fmla="*/ 2147483646 w 259"/>
                <a:gd name="T9" fmla="*/ 85461662 h 357"/>
                <a:gd name="T10" fmla="*/ 2147483646 w 259"/>
                <a:gd name="T11" fmla="*/ 769128809 h 357"/>
                <a:gd name="T12" fmla="*/ 2147483646 w 259"/>
                <a:gd name="T13" fmla="*/ 1666443574 h 357"/>
                <a:gd name="T14" fmla="*/ 1619234259 w 259"/>
                <a:gd name="T15" fmla="*/ 2147483646 h 357"/>
                <a:gd name="T16" fmla="*/ 2045352661 w 259"/>
                <a:gd name="T17" fmla="*/ 2147483646 h 357"/>
                <a:gd name="T18" fmla="*/ 1534014495 w 259"/>
                <a:gd name="T19" fmla="*/ 2147483646 h 357"/>
                <a:gd name="T20" fmla="*/ 1278342149 w 259"/>
                <a:gd name="T21" fmla="*/ 2147483646 h 3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9" h="357">
                  <a:moveTo>
                    <a:pt x="30" y="357"/>
                  </a:moveTo>
                  <a:cubicBezTo>
                    <a:pt x="22" y="357"/>
                    <a:pt x="14" y="352"/>
                    <a:pt x="12" y="343"/>
                  </a:cubicBezTo>
                  <a:cubicBezTo>
                    <a:pt x="4" y="318"/>
                    <a:pt x="0" y="292"/>
                    <a:pt x="0" y="266"/>
                  </a:cubicBezTo>
                  <a:cubicBezTo>
                    <a:pt x="0" y="200"/>
                    <a:pt x="25" y="137"/>
                    <a:pt x="69" y="88"/>
                  </a:cubicBezTo>
                  <a:cubicBezTo>
                    <a:pt x="112" y="39"/>
                    <a:pt x="172" y="9"/>
                    <a:pt x="237" y="2"/>
                  </a:cubicBezTo>
                  <a:cubicBezTo>
                    <a:pt x="247" y="0"/>
                    <a:pt x="257" y="8"/>
                    <a:pt x="258" y="18"/>
                  </a:cubicBezTo>
                  <a:cubicBezTo>
                    <a:pt x="259" y="29"/>
                    <a:pt x="252" y="38"/>
                    <a:pt x="241" y="39"/>
                  </a:cubicBezTo>
                  <a:cubicBezTo>
                    <a:pt x="126" y="52"/>
                    <a:pt x="38" y="149"/>
                    <a:pt x="38" y="266"/>
                  </a:cubicBezTo>
                  <a:cubicBezTo>
                    <a:pt x="38" y="288"/>
                    <a:pt x="42" y="311"/>
                    <a:pt x="48" y="332"/>
                  </a:cubicBezTo>
                  <a:cubicBezTo>
                    <a:pt x="51" y="342"/>
                    <a:pt x="46" y="353"/>
                    <a:pt x="36" y="356"/>
                  </a:cubicBezTo>
                  <a:cubicBezTo>
                    <a:pt x="34" y="357"/>
                    <a:pt x="32" y="357"/>
                    <a:pt x="30" y="3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7D1F3B17-209D-49C1-85ED-46693F789D8B}"/>
                </a:ext>
              </a:extLst>
            </p:cNvPr>
            <p:cNvSpPr/>
            <p:nvPr/>
          </p:nvSpPr>
          <p:spPr bwMode="auto">
            <a:xfrm>
              <a:off x="3254375" y="4413250"/>
              <a:ext cx="2311400" cy="1033463"/>
            </a:xfrm>
            <a:custGeom>
              <a:avLst/>
              <a:gdLst>
                <a:gd name="T0" fmla="*/ 2147483646 w 354"/>
                <a:gd name="T1" fmla="*/ 2147483646 h 158"/>
                <a:gd name="T2" fmla="*/ 2147483646 w 354"/>
                <a:gd name="T3" fmla="*/ 2147483646 h 158"/>
                <a:gd name="T4" fmla="*/ 255794933 w 354"/>
                <a:gd name="T5" fmla="*/ 1326286238 h 158"/>
                <a:gd name="T6" fmla="*/ 511596396 w 354"/>
                <a:gd name="T7" fmla="*/ 213920300 h 158"/>
                <a:gd name="T8" fmla="*/ 1620043284 w 354"/>
                <a:gd name="T9" fmla="*/ 470618119 h 158"/>
                <a:gd name="T10" fmla="*/ 2147483646 w 354"/>
                <a:gd name="T11" fmla="*/ 2147483646 h 158"/>
                <a:gd name="T12" fmla="*/ 2147483646 w 354"/>
                <a:gd name="T13" fmla="*/ 2147483646 h 158"/>
                <a:gd name="T14" fmla="*/ 2147483646 w 354"/>
                <a:gd name="T15" fmla="*/ 2147483646 h 158"/>
                <a:gd name="T16" fmla="*/ 2147483646 w 354"/>
                <a:gd name="T17" fmla="*/ 2147483646 h 158"/>
                <a:gd name="T18" fmla="*/ 2147483646 w 354"/>
                <a:gd name="T19" fmla="*/ 2147483646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4" h="158">
                  <a:moveTo>
                    <a:pt x="232" y="158"/>
                  </a:moveTo>
                  <a:cubicBezTo>
                    <a:pt x="186" y="158"/>
                    <a:pt x="140" y="146"/>
                    <a:pt x="101" y="123"/>
                  </a:cubicBezTo>
                  <a:cubicBezTo>
                    <a:pt x="62" y="101"/>
                    <a:pt x="29" y="69"/>
                    <a:pt x="6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3" y="2"/>
                    <a:pt x="38" y="11"/>
                  </a:cubicBezTo>
                  <a:cubicBezTo>
                    <a:pt x="80" y="79"/>
                    <a:pt x="152" y="119"/>
                    <a:pt x="232" y="119"/>
                  </a:cubicBezTo>
                  <a:cubicBezTo>
                    <a:pt x="264" y="119"/>
                    <a:pt x="295" y="113"/>
                    <a:pt x="324" y="100"/>
                  </a:cubicBezTo>
                  <a:cubicBezTo>
                    <a:pt x="334" y="96"/>
                    <a:pt x="345" y="100"/>
                    <a:pt x="350" y="110"/>
                  </a:cubicBezTo>
                  <a:cubicBezTo>
                    <a:pt x="354" y="119"/>
                    <a:pt x="350" y="130"/>
                    <a:pt x="340" y="135"/>
                  </a:cubicBezTo>
                  <a:cubicBezTo>
                    <a:pt x="306" y="150"/>
                    <a:pt x="270" y="158"/>
                    <a:pt x="232" y="1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44995A9B-8455-4552-8D7E-FD33E9918D02}"/>
                </a:ext>
              </a:extLst>
            </p:cNvPr>
            <p:cNvSpPr/>
            <p:nvPr/>
          </p:nvSpPr>
          <p:spPr bwMode="auto">
            <a:xfrm>
              <a:off x="5643563" y="3263437"/>
              <a:ext cx="862012" cy="1824419"/>
            </a:xfrm>
            <a:custGeom>
              <a:avLst/>
              <a:gdLst>
                <a:gd name="T0" fmla="*/ 21 w 132"/>
                <a:gd name="T1" fmla="*/ 279 h 279"/>
                <a:gd name="T2" fmla="*/ 7 w 132"/>
                <a:gd name="T3" fmla="*/ 272 h 279"/>
                <a:gd name="T4" fmla="*/ 9 w 132"/>
                <a:gd name="T5" fmla="*/ 245 h 279"/>
                <a:gd name="T6" fmla="*/ 94 w 132"/>
                <a:gd name="T7" fmla="*/ 68 h 279"/>
                <a:gd name="T8" fmla="*/ 89 w 132"/>
                <a:gd name="T9" fmla="*/ 24 h 279"/>
                <a:gd name="T10" fmla="*/ 105 w 132"/>
                <a:gd name="T11" fmla="*/ 2 h 279"/>
                <a:gd name="T12" fmla="*/ 127 w 132"/>
                <a:gd name="T13" fmla="*/ 17 h 279"/>
                <a:gd name="T14" fmla="*/ 132 w 132"/>
                <a:gd name="T15" fmla="*/ 68 h 279"/>
                <a:gd name="T16" fmla="*/ 33 w 132"/>
                <a:gd name="T17" fmla="*/ 274 h 279"/>
                <a:gd name="T18" fmla="*/ 21 w 132"/>
                <a:gd name="T19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279">
                  <a:moveTo>
                    <a:pt x="21" y="279"/>
                  </a:moveTo>
                  <a:cubicBezTo>
                    <a:pt x="16" y="279"/>
                    <a:pt x="10" y="276"/>
                    <a:pt x="7" y="272"/>
                  </a:cubicBezTo>
                  <a:cubicBezTo>
                    <a:pt x="0" y="263"/>
                    <a:pt x="1" y="251"/>
                    <a:pt x="9" y="245"/>
                  </a:cubicBezTo>
                  <a:cubicBezTo>
                    <a:pt x="63" y="201"/>
                    <a:pt x="94" y="137"/>
                    <a:pt x="94" y="68"/>
                  </a:cubicBezTo>
                  <a:cubicBezTo>
                    <a:pt x="94" y="53"/>
                    <a:pt x="92" y="38"/>
                    <a:pt x="89" y="24"/>
                  </a:cubicBezTo>
                  <a:cubicBezTo>
                    <a:pt x="87" y="14"/>
                    <a:pt x="94" y="4"/>
                    <a:pt x="105" y="2"/>
                  </a:cubicBezTo>
                  <a:cubicBezTo>
                    <a:pt x="115" y="0"/>
                    <a:pt x="125" y="6"/>
                    <a:pt x="127" y="17"/>
                  </a:cubicBezTo>
                  <a:cubicBezTo>
                    <a:pt x="130" y="33"/>
                    <a:pt x="132" y="51"/>
                    <a:pt x="132" y="68"/>
                  </a:cubicBezTo>
                  <a:cubicBezTo>
                    <a:pt x="132" y="148"/>
                    <a:pt x="96" y="224"/>
                    <a:pt x="33" y="274"/>
                  </a:cubicBezTo>
                  <a:cubicBezTo>
                    <a:pt x="30" y="277"/>
                    <a:pt x="26" y="279"/>
                    <a:pt x="21" y="2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4864F963-4684-4A23-A4D5-3A259901C4D2}"/>
                </a:ext>
              </a:extLst>
            </p:cNvPr>
            <p:cNvSpPr/>
            <p:nvPr/>
          </p:nvSpPr>
          <p:spPr bwMode="auto">
            <a:xfrm>
              <a:off x="4821238" y="1974850"/>
              <a:ext cx="1554162" cy="1177925"/>
            </a:xfrm>
            <a:custGeom>
              <a:avLst/>
              <a:gdLst>
                <a:gd name="T0" fmla="*/ 2147483646 w 238"/>
                <a:gd name="T1" fmla="*/ 2147483646 h 180"/>
                <a:gd name="T2" fmla="*/ 2147483646 w 238"/>
                <a:gd name="T3" fmla="*/ 2147483646 h 180"/>
                <a:gd name="T4" fmla="*/ 767560125 w 238"/>
                <a:gd name="T5" fmla="*/ 1670147137 h 180"/>
                <a:gd name="T6" fmla="*/ 42641504 w 238"/>
                <a:gd name="T7" fmla="*/ 728010002 h 180"/>
                <a:gd name="T8" fmla="*/ 938126140 w 238"/>
                <a:gd name="T9" fmla="*/ 42824118 h 180"/>
                <a:gd name="T10" fmla="*/ 2147483646 w 238"/>
                <a:gd name="T11" fmla="*/ 2141212433 h 180"/>
                <a:gd name="T12" fmla="*/ 2147483646 w 238"/>
                <a:gd name="T13" fmla="*/ 2147483646 h 180"/>
                <a:gd name="T14" fmla="*/ 2147483646 w 238"/>
                <a:gd name="T15" fmla="*/ 2147483646 h 180"/>
                <a:gd name="T16" fmla="*/ 2147483646 w 238"/>
                <a:gd name="T17" fmla="*/ 2147483646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8" h="180">
                  <a:moveTo>
                    <a:pt x="216" y="180"/>
                  </a:moveTo>
                  <a:cubicBezTo>
                    <a:pt x="209" y="180"/>
                    <a:pt x="202" y="176"/>
                    <a:pt x="199" y="169"/>
                  </a:cubicBezTo>
                  <a:cubicBezTo>
                    <a:pt x="165" y="97"/>
                    <a:pt x="96" y="47"/>
                    <a:pt x="18" y="39"/>
                  </a:cubicBezTo>
                  <a:cubicBezTo>
                    <a:pt x="8" y="37"/>
                    <a:pt x="0" y="28"/>
                    <a:pt x="1" y="17"/>
                  </a:cubicBezTo>
                  <a:cubicBezTo>
                    <a:pt x="3" y="7"/>
                    <a:pt x="12" y="0"/>
                    <a:pt x="22" y="1"/>
                  </a:cubicBezTo>
                  <a:cubicBezTo>
                    <a:pt x="68" y="6"/>
                    <a:pt x="112" y="23"/>
                    <a:pt x="149" y="50"/>
                  </a:cubicBezTo>
                  <a:cubicBezTo>
                    <a:pt x="185" y="77"/>
                    <a:pt x="214" y="112"/>
                    <a:pt x="233" y="153"/>
                  </a:cubicBezTo>
                  <a:cubicBezTo>
                    <a:pt x="238" y="162"/>
                    <a:pt x="233" y="174"/>
                    <a:pt x="224" y="178"/>
                  </a:cubicBezTo>
                  <a:cubicBezTo>
                    <a:pt x="221" y="179"/>
                    <a:pt x="219" y="180"/>
                    <a:pt x="216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公众号：陈西设计之家。微信搜索即可">
              <a:extLst>
                <a:ext uri="{FF2B5EF4-FFF2-40B4-BE49-F238E27FC236}">
                  <a16:creationId xmlns:a16="http://schemas.microsoft.com/office/drawing/2014/main" xmlns="" id="{530C50BF-35C7-4B57-B326-966A17B470AA}"/>
                </a:ext>
              </a:extLst>
            </p:cNvPr>
            <p:cNvSpPr/>
            <p:nvPr/>
          </p:nvSpPr>
          <p:spPr bwMode="auto">
            <a:xfrm>
              <a:off x="6016625" y="4970356"/>
              <a:ext cx="742950" cy="352499"/>
            </a:xfrm>
            <a:custGeom>
              <a:avLst/>
              <a:gdLst>
                <a:gd name="T0" fmla="*/ 102 w 114"/>
                <a:gd name="T1" fmla="*/ 35 h 54"/>
                <a:gd name="T2" fmla="*/ 92 w 114"/>
                <a:gd name="T3" fmla="*/ 43 h 54"/>
                <a:gd name="T4" fmla="*/ 41 w 114"/>
                <a:gd name="T5" fmla="*/ 43 h 54"/>
                <a:gd name="T6" fmla="*/ 20 w 114"/>
                <a:gd name="T7" fmla="*/ 15 h 54"/>
                <a:gd name="T8" fmla="*/ 12 w 114"/>
                <a:gd name="T9" fmla="*/ 0 h 54"/>
                <a:gd name="T10" fmla="*/ 12 w 114"/>
                <a:gd name="T11" fmla="*/ 19 h 54"/>
                <a:gd name="T12" fmla="*/ 16 w 114"/>
                <a:gd name="T13" fmla="*/ 19 h 54"/>
                <a:gd name="T14" fmla="*/ 38 w 114"/>
                <a:gd name="T15" fmla="*/ 49 h 54"/>
                <a:gd name="T16" fmla="*/ 93 w 114"/>
                <a:gd name="T17" fmla="*/ 49 h 54"/>
                <a:gd name="T18" fmla="*/ 102 w 114"/>
                <a:gd name="T19" fmla="*/ 54 h 54"/>
                <a:gd name="T20" fmla="*/ 102 w 114"/>
                <a:gd name="T2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54">
                  <a:moveTo>
                    <a:pt x="102" y="35"/>
                  </a:moveTo>
                  <a:cubicBezTo>
                    <a:pt x="96" y="35"/>
                    <a:pt x="93" y="38"/>
                    <a:pt x="92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1" y="0"/>
                    <a:pt x="12" y="0"/>
                  </a:cubicBezTo>
                  <a:cubicBezTo>
                    <a:pt x="0" y="0"/>
                    <a:pt x="0" y="19"/>
                    <a:pt x="12" y="19"/>
                  </a:cubicBezTo>
                  <a:cubicBezTo>
                    <a:pt x="14" y="19"/>
                    <a:pt x="15" y="19"/>
                    <a:pt x="16" y="1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4" y="52"/>
                    <a:pt x="97" y="54"/>
                    <a:pt x="102" y="54"/>
                  </a:cubicBezTo>
                  <a:cubicBezTo>
                    <a:pt x="114" y="54"/>
                    <a:pt x="114" y="35"/>
                    <a:pt x="102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D52D4934-7284-4696-9D84-91D803CA0BF1}"/>
                </a:ext>
              </a:extLst>
            </p:cNvPr>
            <p:cNvSpPr/>
            <p:nvPr/>
          </p:nvSpPr>
          <p:spPr bwMode="auto">
            <a:xfrm>
              <a:off x="2392363" y="2217738"/>
              <a:ext cx="985837" cy="398463"/>
            </a:xfrm>
            <a:custGeom>
              <a:avLst/>
              <a:gdLst>
                <a:gd name="T0" fmla="*/ 2147483646 w 151"/>
                <a:gd name="T1" fmla="*/ 1749442003 h 61"/>
                <a:gd name="T2" fmla="*/ 2147483646 w 151"/>
                <a:gd name="T3" fmla="*/ 1792116737 h 61"/>
                <a:gd name="T4" fmla="*/ 2147483646 w 151"/>
                <a:gd name="T5" fmla="*/ 298683945 h 61"/>
                <a:gd name="T6" fmla="*/ 895107352 w 151"/>
                <a:gd name="T7" fmla="*/ 298683945 h 61"/>
                <a:gd name="T8" fmla="*/ 511492714 w 151"/>
                <a:gd name="T9" fmla="*/ 0 h 61"/>
                <a:gd name="T10" fmla="*/ 511492714 w 151"/>
                <a:gd name="T11" fmla="*/ 810715433 h 61"/>
                <a:gd name="T12" fmla="*/ 895107352 w 151"/>
                <a:gd name="T13" fmla="*/ 554699689 h 61"/>
                <a:gd name="T14" fmla="*/ 2147483646 w 151"/>
                <a:gd name="T15" fmla="*/ 554699689 h 61"/>
                <a:gd name="T16" fmla="*/ 2147483646 w 151"/>
                <a:gd name="T17" fmla="*/ 1962789545 h 61"/>
                <a:gd name="T18" fmla="*/ 2147483646 w 151"/>
                <a:gd name="T19" fmla="*/ 2147483646 h 61"/>
                <a:gd name="T20" fmla="*/ 2147483646 w 151"/>
                <a:gd name="T21" fmla="*/ 1749442003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1" h="61">
                  <a:moveTo>
                    <a:pt x="138" y="41"/>
                  </a:moveTo>
                  <a:cubicBezTo>
                    <a:pt x="137" y="41"/>
                    <a:pt x="135" y="42"/>
                    <a:pt x="134" y="42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3"/>
                    <a:pt x="17" y="0"/>
                    <a:pt x="12" y="0"/>
                  </a:cubicBezTo>
                  <a:cubicBezTo>
                    <a:pt x="0" y="0"/>
                    <a:pt x="0" y="19"/>
                    <a:pt x="12" y="19"/>
                  </a:cubicBezTo>
                  <a:cubicBezTo>
                    <a:pt x="17" y="19"/>
                    <a:pt x="20" y="16"/>
                    <a:pt x="21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27" y="52"/>
                    <a:pt x="130" y="61"/>
                    <a:pt x="138" y="61"/>
                  </a:cubicBezTo>
                  <a:cubicBezTo>
                    <a:pt x="151" y="61"/>
                    <a:pt x="151" y="41"/>
                    <a:pt x="138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924FA011-7C35-4D03-A2CD-EB147244D951}"/>
                </a:ext>
              </a:extLst>
            </p:cNvPr>
            <p:cNvSpPr/>
            <p:nvPr/>
          </p:nvSpPr>
          <p:spPr bwMode="auto">
            <a:xfrm>
              <a:off x="2849563" y="5140325"/>
              <a:ext cx="849312" cy="339725"/>
            </a:xfrm>
            <a:custGeom>
              <a:avLst/>
              <a:gdLst>
                <a:gd name="T0" fmla="*/ 2147483646 w 130"/>
                <a:gd name="T1" fmla="*/ 0 h 52"/>
                <a:gd name="T2" fmla="*/ 2147483646 w 130"/>
                <a:gd name="T3" fmla="*/ 554868923 h 52"/>
                <a:gd name="T4" fmla="*/ 2147483646 w 130"/>
                <a:gd name="T5" fmla="*/ 1664613301 h 52"/>
                <a:gd name="T6" fmla="*/ 896331219 w 130"/>
                <a:gd name="T7" fmla="*/ 1664613301 h 52"/>
                <a:gd name="T8" fmla="*/ 512187401 w 130"/>
                <a:gd name="T9" fmla="*/ 1365838230 h 52"/>
                <a:gd name="T10" fmla="*/ 512187401 w 130"/>
                <a:gd name="T11" fmla="*/ 2147483646 h 52"/>
                <a:gd name="T12" fmla="*/ 896331219 w 130"/>
                <a:gd name="T13" fmla="*/ 1920707152 h 52"/>
                <a:gd name="T14" fmla="*/ 2147483646 w 130"/>
                <a:gd name="T15" fmla="*/ 1920707152 h 52"/>
                <a:gd name="T16" fmla="*/ 2147483646 w 130"/>
                <a:gd name="T17" fmla="*/ 768281554 h 52"/>
                <a:gd name="T18" fmla="*/ 2147483646 w 130"/>
                <a:gd name="T19" fmla="*/ 853643994 h 52"/>
                <a:gd name="T20" fmla="*/ 2147483646 w 130"/>
                <a:gd name="T21" fmla="*/ 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0" h="52">
                  <a:moveTo>
                    <a:pt x="118" y="0"/>
                  </a:moveTo>
                  <a:cubicBezTo>
                    <a:pt x="110" y="0"/>
                    <a:pt x="107" y="8"/>
                    <a:pt x="109" y="13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6"/>
                    <a:pt x="17" y="32"/>
                    <a:pt x="12" y="32"/>
                  </a:cubicBezTo>
                  <a:cubicBezTo>
                    <a:pt x="0" y="32"/>
                    <a:pt x="0" y="52"/>
                    <a:pt x="12" y="52"/>
                  </a:cubicBezTo>
                  <a:cubicBezTo>
                    <a:pt x="17" y="52"/>
                    <a:pt x="20" y="49"/>
                    <a:pt x="21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4" y="19"/>
                    <a:pt x="115" y="20"/>
                    <a:pt x="118" y="20"/>
                  </a:cubicBezTo>
                  <a:cubicBezTo>
                    <a:pt x="130" y="20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91A6E523-CB63-479D-AFF7-9EF4CFF4C56A}"/>
                </a:ext>
              </a:extLst>
            </p:cNvPr>
            <p:cNvSpPr/>
            <p:nvPr/>
          </p:nvSpPr>
          <p:spPr bwMode="auto">
            <a:xfrm>
              <a:off x="5569973" y="1735755"/>
              <a:ext cx="854075" cy="339725"/>
            </a:xfrm>
            <a:custGeom>
              <a:avLst/>
              <a:gdLst>
                <a:gd name="T0" fmla="*/ 2147483646 w 131"/>
                <a:gd name="T1" fmla="*/ 0 h 52"/>
                <a:gd name="T2" fmla="*/ 2147483646 w 131"/>
                <a:gd name="T3" fmla="*/ 554868923 h 52"/>
                <a:gd name="T4" fmla="*/ 2147483646 w 131"/>
                <a:gd name="T5" fmla="*/ 1664613301 h 52"/>
                <a:gd name="T6" fmla="*/ 935127369 w 131"/>
                <a:gd name="T7" fmla="*/ 1664613301 h 52"/>
                <a:gd name="T8" fmla="*/ 552580005 w 131"/>
                <a:gd name="T9" fmla="*/ 1365838230 h 52"/>
                <a:gd name="T10" fmla="*/ 552580005 w 131"/>
                <a:gd name="T11" fmla="*/ 2147483646 h 52"/>
                <a:gd name="T12" fmla="*/ 935127369 w 131"/>
                <a:gd name="T13" fmla="*/ 1920707152 h 52"/>
                <a:gd name="T14" fmla="*/ 2147483646 w 131"/>
                <a:gd name="T15" fmla="*/ 1920707152 h 52"/>
                <a:gd name="T16" fmla="*/ 2147483646 w 131"/>
                <a:gd name="T17" fmla="*/ 768281554 h 52"/>
                <a:gd name="T18" fmla="*/ 2147483646 w 131"/>
                <a:gd name="T19" fmla="*/ 853643994 h 52"/>
                <a:gd name="T20" fmla="*/ 2147483646 w 131"/>
                <a:gd name="T21" fmla="*/ 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1" h="52">
                  <a:moveTo>
                    <a:pt x="118" y="0"/>
                  </a:moveTo>
                  <a:cubicBezTo>
                    <a:pt x="111" y="0"/>
                    <a:pt x="108" y="8"/>
                    <a:pt x="109" y="13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6"/>
                    <a:pt x="18" y="32"/>
                    <a:pt x="13" y="32"/>
                  </a:cubicBezTo>
                  <a:cubicBezTo>
                    <a:pt x="0" y="32"/>
                    <a:pt x="0" y="52"/>
                    <a:pt x="13" y="52"/>
                  </a:cubicBezTo>
                  <a:cubicBezTo>
                    <a:pt x="18" y="52"/>
                    <a:pt x="21" y="49"/>
                    <a:pt x="22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9"/>
                    <a:pt x="116" y="20"/>
                    <a:pt x="118" y="20"/>
                  </a:cubicBezTo>
                  <a:cubicBezTo>
                    <a:pt x="131" y="20"/>
                    <a:pt x="131" y="0"/>
                    <a:pt x="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xmlns="" id="{B61827CF-E70B-460D-80C6-8CBDA6FBCEE5}"/>
              </a:ext>
            </a:extLst>
          </p:cNvPr>
          <p:cNvGrpSpPr/>
          <p:nvPr/>
        </p:nvGrpSpPr>
        <p:grpSpPr>
          <a:xfrm>
            <a:off x="5270295" y="3246702"/>
            <a:ext cx="1620000" cy="1620000"/>
            <a:chOff x="4036060" y="2066253"/>
            <a:chExt cx="1620000" cy="1620000"/>
          </a:xfrm>
          <a:effectLst>
            <a:outerShdw blurRad="4699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9" name="Oval 27">
              <a:extLst>
                <a:ext uri="{FF2B5EF4-FFF2-40B4-BE49-F238E27FC236}">
                  <a16:creationId xmlns:a16="http://schemas.microsoft.com/office/drawing/2014/main" xmlns="" id="{B630553F-0085-4ECA-A903-64F76B60BB1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2901201" flipV="1">
              <a:off x="4036060" y="2066253"/>
              <a:ext cx="1620000" cy="162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0" name="公众号：陈西设计之家。微信搜索即可">
              <a:extLst>
                <a:ext uri="{FF2B5EF4-FFF2-40B4-BE49-F238E27FC236}">
                  <a16:creationId xmlns:a16="http://schemas.microsoft.com/office/drawing/2014/main" xmlns="" id="{AB0D5FFF-5873-4DE4-A73A-B2C9301F9C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2901201" flipV="1">
              <a:off x="4167087" y="2195775"/>
              <a:ext cx="1368000" cy="1368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9" name="Group 79">
            <a:extLst>
              <a:ext uri="{FF2B5EF4-FFF2-40B4-BE49-F238E27FC236}">
                <a16:creationId xmlns:a16="http://schemas.microsoft.com/office/drawing/2014/main" xmlns="" id="{019FF793-9923-409A-950E-B33F086F9D3E}"/>
              </a:ext>
            </a:extLst>
          </p:cNvPr>
          <p:cNvGrpSpPr/>
          <p:nvPr/>
        </p:nvGrpSpPr>
        <p:grpSpPr>
          <a:xfrm>
            <a:off x="5794628" y="3748721"/>
            <a:ext cx="576118" cy="631450"/>
            <a:chOff x="6980238" y="-342900"/>
            <a:chExt cx="1150937" cy="1311275"/>
          </a:xfrm>
          <a:solidFill>
            <a:schemeClr val="accent3"/>
          </a:solidFill>
        </p:grpSpPr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xmlns="" id="{C7CA8A0A-B745-4577-9D31-51A3E8C5CE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" name="Oval 31">
              <a:extLst>
                <a:ext uri="{FF2B5EF4-FFF2-40B4-BE49-F238E27FC236}">
                  <a16:creationId xmlns:a16="http://schemas.microsoft.com/office/drawing/2014/main" xmlns="" id="{662C19F4-26CC-4BE4-9C2B-6E36D9B69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" name="Oval 32">
              <a:extLst>
                <a:ext uri="{FF2B5EF4-FFF2-40B4-BE49-F238E27FC236}">
                  <a16:creationId xmlns:a16="http://schemas.microsoft.com/office/drawing/2014/main" xmlns="" id="{7EDF6D26-093E-482D-A02B-D0BE4DEB3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" name="Oval 33">
              <a:extLst>
                <a:ext uri="{FF2B5EF4-FFF2-40B4-BE49-F238E27FC236}">
                  <a16:creationId xmlns:a16="http://schemas.microsoft.com/office/drawing/2014/main" xmlns="" id="{33201CDB-958E-4843-AE02-7C0894370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9D6AED5A-BC29-4520-B219-74F49CE100E9}"/>
              </a:ext>
            </a:extLst>
          </p:cNvPr>
          <p:cNvSpPr txBox="1"/>
          <p:nvPr/>
        </p:nvSpPr>
        <p:spPr>
          <a:xfrm>
            <a:off x="7940582" y="167496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5B8F059E-F622-45E5-82ED-ABC9AB23161A}"/>
              </a:ext>
            </a:extLst>
          </p:cNvPr>
          <p:cNvSpPr txBox="1"/>
          <p:nvPr/>
        </p:nvSpPr>
        <p:spPr>
          <a:xfrm>
            <a:off x="7940582" y="2133617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:a16="http://schemas.microsoft.com/office/drawing/2014/main" xmlns="" id="{8425C7BF-8712-4D23-9CE9-B3C3E289DA96}"/>
              </a:ext>
            </a:extLst>
          </p:cNvPr>
          <p:cNvSpPr txBox="1"/>
          <p:nvPr/>
        </p:nvSpPr>
        <p:spPr>
          <a:xfrm>
            <a:off x="8215314" y="50802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:a16="http://schemas.microsoft.com/office/drawing/2014/main" xmlns="" id="{66809581-F309-44B6-BF87-4F8684038C07}"/>
              </a:ext>
            </a:extLst>
          </p:cNvPr>
          <p:cNvSpPr txBox="1"/>
          <p:nvPr/>
        </p:nvSpPr>
        <p:spPr>
          <a:xfrm>
            <a:off x="8215314" y="5538951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:a16="http://schemas.microsoft.com/office/drawing/2014/main" xmlns="" id="{66E7B20A-BB53-49EA-B9F1-E75C0215CACF}"/>
              </a:ext>
            </a:extLst>
          </p:cNvPr>
          <p:cNvSpPr txBox="1"/>
          <p:nvPr/>
        </p:nvSpPr>
        <p:spPr>
          <a:xfrm>
            <a:off x="1786359" y="217235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xmlns="" id="{7883C77D-952F-4FA0-B2EB-0765FC21FB63}"/>
              </a:ext>
            </a:extLst>
          </p:cNvPr>
          <p:cNvSpPr txBox="1"/>
          <p:nvPr/>
        </p:nvSpPr>
        <p:spPr>
          <a:xfrm>
            <a:off x="720296" y="2631009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:a16="http://schemas.microsoft.com/office/drawing/2014/main" xmlns="" id="{4BCD1804-4F75-40DA-9449-B693917CD7C1}"/>
              </a:ext>
            </a:extLst>
          </p:cNvPr>
          <p:cNvSpPr txBox="1"/>
          <p:nvPr/>
        </p:nvSpPr>
        <p:spPr>
          <a:xfrm>
            <a:off x="2255332" y="52622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:a16="http://schemas.microsoft.com/office/drawing/2014/main" xmlns="" id="{B602540F-5B91-4723-BCE6-75D64648648B}"/>
              </a:ext>
            </a:extLst>
          </p:cNvPr>
          <p:cNvSpPr txBox="1"/>
          <p:nvPr/>
        </p:nvSpPr>
        <p:spPr>
          <a:xfrm>
            <a:off x="1189269" y="5720876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335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22" name="Freeform 3">
            <a:extLst>
              <a:ext uri="{FF2B5EF4-FFF2-40B4-BE49-F238E27FC236}">
                <a16:creationId xmlns:a16="http://schemas.microsoft.com/office/drawing/2014/main" xmlns="" id="{F97FE36D-CF3E-49C6-8317-02D6D7002B64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816475" y="2273300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xmlns="" id="{34D28CB1-6817-4880-BC79-35FC255CA317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38056" y="2682082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xmlns="" id="{C999922B-E26D-4847-B1AC-4DCAED93B059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626100" y="3905250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5" name="Freeform 3">
            <a:extLst>
              <a:ext uri="{FF2B5EF4-FFF2-40B4-BE49-F238E27FC236}">
                <a16:creationId xmlns:a16="http://schemas.microsoft.com/office/drawing/2014/main" xmlns="" id="{4510AEFE-5D4B-4D45-8CF5-B8297003F5FB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405313" y="350361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xmlns="" id="{3606DDD4-AF44-4579-BF37-DB38E96E3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2225" y="2508250"/>
            <a:ext cx="1095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S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88ED4F25-1A7F-4E95-8A7A-8BDBA830C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900" y="4319588"/>
            <a:ext cx="1095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O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8" name="TextBox 26">
            <a:extLst>
              <a:ext uri="{FF2B5EF4-FFF2-40B4-BE49-F238E27FC236}">
                <a16:creationId xmlns:a16="http://schemas.microsoft.com/office/drawing/2014/main" xmlns="" id="{5A63FB5F-33CF-47FA-9207-83567A5F4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888" y="2976563"/>
            <a:ext cx="10937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W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xmlns="" id="{E7BF2AE2-7E2F-4396-936A-1C8E9B530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3825875"/>
            <a:ext cx="10937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T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grpSp>
        <p:nvGrpSpPr>
          <p:cNvPr id="30" name="Group 28">
            <a:extLst>
              <a:ext uri="{FF2B5EF4-FFF2-40B4-BE49-F238E27FC236}">
                <a16:creationId xmlns:a16="http://schemas.microsoft.com/office/drawing/2014/main" xmlns="" id="{D198945A-1E95-40E4-BCF6-85B64BAF9ECE}"/>
              </a:ext>
            </a:extLst>
          </p:cNvPr>
          <p:cNvGrpSpPr/>
          <p:nvPr/>
        </p:nvGrpSpPr>
        <p:grpSpPr bwMode="auto">
          <a:xfrm>
            <a:off x="6745288" y="2600325"/>
            <a:ext cx="1533525" cy="336550"/>
            <a:chOff x="6508376" y="1129553"/>
            <a:chExt cx="1532965" cy="336176"/>
          </a:xfrm>
        </p:grpSpPr>
        <p:cxnSp>
          <p:nvCxnSpPr>
            <p:cNvPr id="31" name="公众号：陈西设计之家。微信搜索即可">
              <a:extLst>
                <a:ext uri="{FF2B5EF4-FFF2-40B4-BE49-F238E27FC236}">
                  <a16:creationId xmlns:a16="http://schemas.microsoft.com/office/drawing/2014/main" xmlns="" id="{B03B12A6-2CB0-4688-905F-E6B1C268F6AF}"/>
                </a:ext>
              </a:extLst>
            </p:cNvPr>
            <p:cNvCxnSpPr/>
            <p:nvPr/>
          </p:nvCxnSpPr>
          <p:spPr>
            <a:xfrm flipV="1">
              <a:off x="6508376" y="1129553"/>
              <a:ext cx="336427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0">
              <a:extLst>
                <a:ext uri="{FF2B5EF4-FFF2-40B4-BE49-F238E27FC236}">
                  <a16:creationId xmlns:a16="http://schemas.microsoft.com/office/drawing/2014/main" xmlns="" id="{91A6F088-64D4-432B-AFC3-F83CE068A4EC}"/>
                </a:ext>
              </a:extLst>
            </p:cNvPr>
            <p:cNvCxnSpPr/>
            <p:nvPr/>
          </p:nvCxnSpPr>
          <p:spPr>
            <a:xfrm>
              <a:off x="6844803" y="1129553"/>
              <a:ext cx="1196538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1">
            <a:extLst>
              <a:ext uri="{FF2B5EF4-FFF2-40B4-BE49-F238E27FC236}">
                <a16:creationId xmlns:a16="http://schemas.microsoft.com/office/drawing/2014/main" xmlns="" id="{68923EA5-8AFB-4C83-9342-60C486DEF68B}"/>
              </a:ext>
            </a:extLst>
          </p:cNvPr>
          <p:cNvGrpSpPr/>
          <p:nvPr/>
        </p:nvGrpSpPr>
        <p:grpSpPr bwMode="auto">
          <a:xfrm flipV="1">
            <a:off x="6840538" y="4684713"/>
            <a:ext cx="1533525" cy="336550"/>
            <a:chOff x="6508376" y="1129553"/>
            <a:chExt cx="1532965" cy="336176"/>
          </a:xfrm>
        </p:grpSpPr>
        <p:cxnSp>
          <p:nvCxnSpPr>
            <p:cNvPr id="34" name="Straight Connector 32">
              <a:extLst>
                <a:ext uri="{FF2B5EF4-FFF2-40B4-BE49-F238E27FC236}">
                  <a16:creationId xmlns:a16="http://schemas.microsoft.com/office/drawing/2014/main" xmlns="" id="{AB7B32AA-BD38-4838-B3F0-D82590CBE647}"/>
                </a:ext>
              </a:extLst>
            </p:cNvPr>
            <p:cNvCxnSpPr/>
            <p:nvPr/>
          </p:nvCxnSpPr>
          <p:spPr>
            <a:xfrm flipV="1">
              <a:off x="6508376" y="1129553"/>
              <a:ext cx="336427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3">
              <a:extLst>
                <a:ext uri="{FF2B5EF4-FFF2-40B4-BE49-F238E27FC236}">
                  <a16:creationId xmlns:a16="http://schemas.microsoft.com/office/drawing/2014/main" xmlns="" id="{0B2A48CB-3D00-4B39-AC4B-2D89A636E7EB}"/>
                </a:ext>
              </a:extLst>
            </p:cNvPr>
            <p:cNvCxnSpPr/>
            <p:nvPr/>
          </p:nvCxnSpPr>
          <p:spPr>
            <a:xfrm>
              <a:off x="6844803" y="1129553"/>
              <a:ext cx="1196538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4">
            <a:extLst>
              <a:ext uri="{FF2B5EF4-FFF2-40B4-BE49-F238E27FC236}">
                <a16:creationId xmlns:a16="http://schemas.microsoft.com/office/drawing/2014/main" xmlns="" id="{D9F2D821-F365-4C06-819E-13CB58D56166}"/>
              </a:ext>
            </a:extLst>
          </p:cNvPr>
          <p:cNvGrpSpPr/>
          <p:nvPr/>
        </p:nvGrpSpPr>
        <p:grpSpPr bwMode="auto">
          <a:xfrm flipH="1">
            <a:off x="3805238" y="2627313"/>
            <a:ext cx="1531937" cy="336550"/>
            <a:chOff x="6508376" y="1129553"/>
            <a:chExt cx="1532965" cy="336176"/>
          </a:xfrm>
        </p:grpSpPr>
        <p:cxnSp>
          <p:nvCxnSpPr>
            <p:cNvPr id="37" name="Straight Connector 35">
              <a:extLst>
                <a:ext uri="{FF2B5EF4-FFF2-40B4-BE49-F238E27FC236}">
                  <a16:creationId xmlns:a16="http://schemas.microsoft.com/office/drawing/2014/main" xmlns="" id="{B930B9B8-B5E4-4E41-9A62-72C5089B0A03}"/>
                </a:ext>
              </a:extLst>
            </p:cNvPr>
            <p:cNvCxnSpPr/>
            <p:nvPr/>
          </p:nvCxnSpPr>
          <p:spPr>
            <a:xfrm flipV="1">
              <a:off x="6508376" y="1129553"/>
              <a:ext cx="336776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6">
              <a:extLst>
                <a:ext uri="{FF2B5EF4-FFF2-40B4-BE49-F238E27FC236}">
                  <a16:creationId xmlns:a16="http://schemas.microsoft.com/office/drawing/2014/main" xmlns="" id="{0ABF2F5F-49F1-4443-BE4D-1ECC016BF918}"/>
                </a:ext>
              </a:extLst>
            </p:cNvPr>
            <p:cNvCxnSpPr/>
            <p:nvPr/>
          </p:nvCxnSpPr>
          <p:spPr>
            <a:xfrm>
              <a:off x="6845152" y="1129553"/>
              <a:ext cx="1196189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7">
            <a:extLst>
              <a:ext uri="{FF2B5EF4-FFF2-40B4-BE49-F238E27FC236}">
                <a16:creationId xmlns:a16="http://schemas.microsoft.com/office/drawing/2014/main" xmlns="" id="{564A8088-86E8-4A2F-8BB8-1859A40BFE78}"/>
              </a:ext>
            </a:extLst>
          </p:cNvPr>
          <p:cNvGrpSpPr/>
          <p:nvPr/>
        </p:nvGrpSpPr>
        <p:grpSpPr bwMode="auto">
          <a:xfrm flipH="1" flipV="1">
            <a:off x="3740150" y="4829175"/>
            <a:ext cx="1546225" cy="336550"/>
            <a:chOff x="6508376" y="1129553"/>
            <a:chExt cx="1546412" cy="336176"/>
          </a:xfrm>
        </p:grpSpPr>
        <p:cxnSp>
          <p:nvCxnSpPr>
            <p:cNvPr id="40" name="公众号：陈西设计之家。微信搜索即可">
              <a:extLst>
                <a:ext uri="{FF2B5EF4-FFF2-40B4-BE49-F238E27FC236}">
                  <a16:creationId xmlns:a16="http://schemas.microsoft.com/office/drawing/2014/main" xmlns="" id="{D7DD1B73-9E1B-4FD1-B1F5-6BE3A33F565C}"/>
                </a:ext>
              </a:extLst>
            </p:cNvPr>
            <p:cNvCxnSpPr/>
            <p:nvPr/>
          </p:nvCxnSpPr>
          <p:spPr>
            <a:xfrm flipV="1">
              <a:off x="6508376" y="1129553"/>
              <a:ext cx="336591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39">
              <a:extLst>
                <a:ext uri="{FF2B5EF4-FFF2-40B4-BE49-F238E27FC236}">
                  <a16:creationId xmlns:a16="http://schemas.microsoft.com/office/drawing/2014/main" xmlns="" id="{84E98BCD-6C0F-4496-9FB3-FF6285DF6D27}"/>
                </a:ext>
              </a:extLst>
            </p:cNvPr>
            <p:cNvCxnSpPr/>
            <p:nvPr/>
          </p:nvCxnSpPr>
          <p:spPr>
            <a:xfrm>
              <a:off x="6857668" y="1129553"/>
              <a:ext cx="1197120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EC05426E-F8B8-4541-A300-C14559E47BD1}"/>
              </a:ext>
            </a:extLst>
          </p:cNvPr>
          <p:cNvSpPr txBox="1"/>
          <p:nvPr/>
        </p:nvSpPr>
        <p:spPr>
          <a:xfrm>
            <a:off x="8391620" y="21416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939DDE58-550C-47FF-B72F-457A7EE04461}"/>
              </a:ext>
            </a:extLst>
          </p:cNvPr>
          <p:cNvSpPr txBox="1"/>
          <p:nvPr/>
        </p:nvSpPr>
        <p:spPr>
          <a:xfrm>
            <a:off x="8391620" y="26003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:a16="http://schemas.microsoft.com/office/drawing/2014/main" xmlns="" id="{E2FC7DB1-F079-44AF-AFC7-FE3BA663C19C}"/>
              </a:ext>
            </a:extLst>
          </p:cNvPr>
          <p:cNvSpPr txBox="1"/>
          <p:nvPr/>
        </p:nvSpPr>
        <p:spPr>
          <a:xfrm>
            <a:off x="8480520" y="45710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:a16="http://schemas.microsoft.com/office/drawing/2014/main" xmlns="" id="{3FBE5BA6-27F5-41A4-A7E9-5CE3C5A83B6D}"/>
              </a:ext>
            </a:extLst>
          </p:cNvPr>
          <p:cNvSpPr txBox="1"/>
          <p:nvPr/>
        </p:nvSpPr>
        <p:spPr>
          <a:xfrm>
            <a:off x="8480520" y="50297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:a16="http://schemas.microsoft.com/office/drawing/2014/main" xmlns="" id="{32617493-41B4-4EBD-8176-D011643E790D}"/>
              </a:ext>
            </a:extLst>
          </p:cNvPr>
          <p:cNvSpPr txBox="1"/>
          <p:nvPr/>
        </p:nvSpPr>
        <p:spPr>
          <a:xfrm>
            <a:off x="1874114" y="21416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:a16="http://schemas.microsoft.com/office/drawing/2014/main" xmlns="" id="{E1B83625-AD43-4F26-9C3D-441C82070071}"/>
              </a:ext>
            </a:extLst>
          </p:cNvPr>
          <p:cNvSpPr txBox="1"/>
          <p:nvPr/>
        </p:nvSpPr>
        <p:spPr>
          <a:xfrm>
            <a:off x="808051" y="26003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:a16="http://schemas.microsoft.com/office/drawing/2014/main" xmlns="" id="{AF52CA89-620D-4F45-BB91-E8C2C1DCD60E}"/>
              </a:ext>
            </a:extLst>
          </p:cNvPr>
          <p:cNvSpPr txBox="1"/>
          <p:nvPr/>
        </p:nvSpPr>
        <p:spPr>
          <a:xfrm>
            <a:off x="1859600" y="47360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:a16="http://schemas.microsoft.com/office/drawing/2014/main" xmlns="" id="{822E220D-085A-4119-84D5-DC3C6FC8A973}"/>
              </a:ext>
            </a:extLst>
          </p:cNvPr>
          <p:cNvSpPr txBox="1"/>
          <p:nvPr/>
        </p:nvSpPr>
        <p:spPr>
          <a:xfrm>
            <a:off x="793537" y="51947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790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xmlns="" id="{C86215A7-04B3-473E-920E-7015DDD385E1}"/>
              </a:ext>
            </a:extLst>
          </p:cNvPr>
          <p:cNvGrpSpPr/>
          <p:nvPr/>
        </p:nvGrpSpPr>
        <p:grpSpPr bwMode="auto">
          <a:xfrm>
            <a:off x="2301875" y="2003613"/>
            <a:ext cx="7874000" cy="2743200"/>
            <a:chOff x="1958853" y="2127757"/>
            <a:chExt cx="7873636" cy="2744307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xmlns="" id="{A8A15F68-BA7D-46FE-95CE-EC059982641E}"/>
                </a:ext>
              </a:extLst>
            </p:cNvPr>
            <p:cNvSpPr/>
            <p:nvPr/>
          </p:nvSpPr>
          <p:spPr bwMode="auto">
            <a:xfrm>
              <a:off x="5903609" y="3385564"/>
              <a:ext cx="1963646" cy="1483323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59 h 175"/>
                <a:gd name="T4" fmla="*/ 115 w 233"/>
                <a:gd name="T5" fmla="*/ 175 h 175"/>
                <a:gd name="T6" fmla="*/ 118 w 233"/>
                <a:gd name="T7" fmla="*/ 175 h 175"/>
                <a:gd name="T8" fmla="*/ 233 w 233"/>
                <a:gd name="T9" fmla="*/ 59 h 175"/>
                <a:gd name="T10" fmla="*/ 233 w 233"/>
                <a:gd name="T11" fmla="*/ 2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EB009787-27A1-4083-9E7A-E1AADC4B1F17}"/>
                </a:ext>
              </a:extLst>
            </p:cNvPr>
            <p:cNvSpPr/>
            <p:nvPr/>
          </p:nvSpPr>
          <p:spPr bwMode="auto">
            <a:xfrm flipH="1">
              <a:off x="7854555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01A5E82B-F5A0-45FF-9688-DAD63661D864}"/>
                </a:ext>
              </a:extLst>
            </p:cNvPr>
            <p:cNvSpPr/>
            <p:nvPr/>
          </p:nvSpPr>
          <p:spPr bwMode="auto">
            <a:xfrm>
              <a:off x="3914563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6670D76A-2C00-4237-886D-659B9A3B0F8E}"/>
                </a:ext>
              </a:extLst>
            </p:cNvPr>
            <p:cNvSpPr/>
            <p:nvPr/>
          </p:nvSpPr>
          <p:spPr bwMode="auto">
            <a:xfrm>
              <a:off x="1966791" y="3380799"/>
              <a:ext cx="1974759" cy="1484912"/>
            </a:xfrm>
            <a:custGeom>
              <a:avLst/>
              <a:gdLst>
                <a:gd name="T0" fmla="*/ 0 w 234"/>
                <a:gd name="T1" fmla="*/ 0 h 175"/>
                <a:gd name="T2" fmla="*/ 0 w 234"/>
                <a:gd name="T3" fmla="*/ 59 h 175"/>
                <a:gd name="T4" fmla="*/ 116 w 234"/>
                <a:gd name="T5" fmla="*/ 175 h 175"/>
                <a:gd name="T6" fmla="*/ 118 w 234"/>
                <a:gd name="T7" fmla="*/ 175 h 175"/>
                <a:gd name="T8" fmla="*/ 234 w 234"/>
                <a:gd name="T9" fmla="*/ 59 h 175"/>
                <a:gd name="T10" fmla="*/ 234 w 234"/>
                <a:gd name="T11" fmla="*/ 2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2" y="175"/>
                    <a:pt x="116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4" y="123"/>
                    <a:pt x="234" y="59"/>
                  </a:cubicBezTo>
                  <a:cubicBezTo>
                    <a:pt x="234" y="26"/>
                    <a:pt x="234" y="26"/>
                    <a:pt x="234" y="2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827CA44A-B422-44B6-AD19-09BA74D51006}"/>
                </a:ext>
              </a:extLst>
            </p:cNvPr>
            <p:cNvSpPr/>
            <p:nvPr/>
          </p:nvSpPr>
          <p:spPr bwMode="auto">
            <a:xfrm flipH="1">
              <a:off x="1958853" y="2127757"/>
              <a:ext cx="1971233" cy="1490878"/>
            </a:xfrm>
            <a:custGeom>
              <a:avLst/>
              <a:gdLst>
                <a:gd name="T0" fmla="*/ 2147483646 w 234"/>
                <a:gd name="T1" fmla="*/ 2147483646 h 176"/>
                <a:gd name="T2" fmla="*/ 2147483646 w 234"/>
                <a:gd name="T3" fmla="*/ 2147483646 h 176"/>
                <a:gd name="T4" fmla="*/ 2147483646 w 234"/>
                <a:gd name="T5" fmla="*/ 0 h 176"/>
                <a:gd name="T6" fmla="*/ 2147483646 w 234"/>
                <a:gd name="T7" fmla="*/ 0 h 176"/>
                <a:gd name="T8" fmla="*/ 0 w 234"/>
                <a:gd name="T9" fmla="*/ 2147483646 h 176"/>
                <a:gd name="T10" fmla="*/ 0 w 234"/>
                <a:gd name="T11" fmla="*/ 2147483646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96388F66-CB5E-4C38-9D59-9C09E73D4A20}"/>
                </a:ext>
              </a:extLst>
            </p:cNvPr>
            <p:cNvSpPr/>
            <p:nvPr/>
          </p:nvSpPr>
          <p:spPr bwMode="auto">
            <a:xfrm flipH="1">
              <a:off x="3935424" y="3388302"/>
              <a:ext cx="1964117" cy="1483762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2147483646 h 175"/>
                <a:gd name="T4" fmla="*/ 2147483646 w 233"/>
                <a:gd name="T5" fmla="*/ 2147483646 h 175"/>
                <a:gd name="T6" fmla="*/ 2147483646 w 233"/>
                <a:gd name="T7" fmla="*/ 2147483646 h 175"/>
                <a:gd name="T8" fmla="*/ 2147483646 w 233"/>
                <a:gd name="T9" fmla="*/ 2147483646 h 175"/>
                <a:gd name="T10" fmla="*/ 2147483646 w 233"/>
                <a:gd name="T11" fmla="*/ 1869073795 h 1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noFill/>
            <a:ln w="762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03FA8754-8716-4295-8BFB-B9244278EF20}"/>
                </a:ext>
              </a:extLst>
            </p:cNvPr>
            <p:cNvSpPr/>
            <p:nvPr/>
          </p:nvSpPr>
          <p:spPr bwMode="auto">
            <a:xfrm flipH="1">
              <a:off x="5892496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公众号：陈西设计之家。微信搜索即可">
              <a:extLst>
                <a:ext uri="{FF2B5EF4-FFF2-40B4-BE49-F238E27FC236}">
                  <a16:creationId xmlns:a16="http://schemas.microsoft.com/office/drawing/2014/main" xmlns="" id="{E5EEC339-1F7F-463A-AC1C-1A9C5AAF7632}"/>
                </a:ext>
              </a:extLst>
            </p:cNvPr>
            <p:cNvSpPr/>
            <p:nvPr/>
          </p:nvSpPr>
          <p:spPr bwMode="auto">
            <a:xfrm>
              <a:off x="7868372" y="3381393"/>
              <a:ext cx="1964117" cy="1483762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2147483646 h 175"/>
                <a:gd name="T4" fmla="*/ 2147483646 w 233"/>
                <a:gd name="T5" fmla="*/ 2147483646 h 175"/>
                <a:gd name="T6" fmla="*/ 2147483646 w 233"/>
                <a:gd name="T7" fmla="*/ 2147483646 h 175"/>
                <a:gd name="T8" fmla="*/ 2147483646 w 233"/>
                <a:gd name="T9" fmla="*/ 2147483646 h 175"/>
                <a:gd name="T10" fmla="*/ 2147483646 w 233"/>
                <a:gd name="T11" fmla="*/ 1869073795 h 1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solidFill>
              <a:srgbClr val="FFFFFF"/>
            </a:solidFill>
            <a:ln w="76200" cap="flat">
              <a:solidFill>
                <a:schemeClr val="tx2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xmlns="" id="{55CAAFA5-AF8A-4F87-ADCB-7AF330BA5B5E}"/>
              </a:ext>
            </a:extLst>
          </p:cNvPr>
          <p:cNvGrpSpPr/>
          <p:nvPr/>
        </p:nvGrpSpPr>
        <p:grpSpPr bwMode="auto">
          <a:xfrm>
            <a:off x="2860675" y="2217925"/>
            <a:ext cx="823913" cy="823913"/>
            <a:chOff x="6832990" y="2145682"/>
            <a:chExt cx="823913" cy="823913"/>
          </a:xfrm>
        </p:grpSpPr>
        <p:sp>
          <p:nvSpPr>
            <p:cNvPr id="20" name="Oval 68">
              <a:extLst>
                <a:ext uri="{FF2B5EF4-FFF2-40B4-BE49-F238E27FC236}">
                  <a16:creationId xmlns:a16="http://schemas.microsoft.com/office/drawing/2014/main" xmlns="" id="{355DAF7D-92F0-460D-ADE8-59A974652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8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710F38B4-E881-4E5B-A4E2-7AE5FBF103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385606322 w 192"/>
                <a:gd name="T1" fmla="*/ 145907526 h 256"/>
                <a:gd name="T2" fmla="*/ 385606322 w 192"/>
                <a:gd name="T3" fmla="*/ 91191826 h 256"/>
                <a:gd name="T4" fmla="*/ 422330301 w 192"/>
                <a:gd name="T5" fmla="*/ 91191826 h 256"/>
                <a:gd name="T6" fmla="*/ 440692290 w 192"/>
                <a:gd name="T7" fmla="*/ 72953763 h 256"/>
                <a:gd name="T8" fmla="*/ 440692290 w 192"/>
                <a:gd name="T9" fmla="*/ 18238063 h 256"/>
                <a:gd name="T10" fmla="*/ 422330301 w 192"/>
                <a:gd name="T11" fmla="*/ 0 h 256"/>
                <a:gd name="T12" fmla="*/ 18361989 w 192"/>
                <a:gd name="T13" fmla="*/ 0 h 256"/>
                <a:gd name="T14" fmla="*/ 0 w 192"/>
                <a:gd name="T15" fmla="*/ 18238063 h 256"/>
                <a:gd name="T16" fmla="*/ 0 w 192"/>
                <a:gd name="T17" fmla="*/ 72953763 h 256"/>
                <a:gd name="T18" fmla="*/ 18361989 w 192"/>
                <a:gd name="T19" fmla="*/ 91191826 h 256"/>
                <a:gd name="T20" fmla="*/ 55085968 w 192"/>
                <a:gd name="T21" fmla="*/ 91191826 h 256"/>
                <a:gd name="T22" fmla="*/ 55085968 w 192"/>
                <a:gd name="T23" fmla="*/ 145907526 h 256"/>
                <a:gd name="T24" fmla="*/ 144602181 w 192"/>
                <a:gd name="T25" fmla="*/ 291813541 h 256"/>
                <a:gd name="T26" fmla="*/ 55085968 w 192"/>
                <a:gd name="T27" fmla="*/ 437721067 h 256"/>
                <a:gd name="T28" fmla="*/ 55085968 w 192"/>
                <a:gd name="T29" fmla="*/ 492435257 h 256"/>
                <a:gd name="T30" fmla="*/ 18361989 w 192"/>
                <a:gd name="T31" fmla="*/ 492435257 h 256"/>
                <a:gd name="T32" fmla="*/ 0 w 192"/>
                <a:gd name="T33" fmla="*/ 510673320 h 256"/>
                <a:gd name="T34" fmla="*/ 0 w 192"/>
                <a:gd name="T35" fmla="*/ 565389019 h 256"/>
                <a:gd name="T36" fmla="*/ 18361989 w 192"/>
                <a:gd name="T37" fmla="*/ 583627083 h 256"/>
                <a:gd name="T38" fmla="*/ 422330301 w 192"/>
                <a:gd name="T39" fmla="*/ 583627083 h 256"/>
                <a:gd name="T40" fmla="*/ 440692290 w 192"/>
                <a:gd name="T41" fmla="*/ 565389019 h 256"/>
                <a:gd name="T42" fmla="*/ 440692290 w 192"/>
                <a:gd name="T43" fmla="*/ 510673320 h 256"/>
                <a:gd name="T44" fmla="*/ 422330301 w 192"/>
                <a:gd name="T45" fmla="*/ 492435257 h 256"/>
                <a:gd name="T46" fmla="*/ 385606322 w 192"/>
                <a:gd name="T47" fmla="*/ 492435257 h 256"/>
                <a:gd name="T48" fmla="*/ 385606322 w 192"/>
                <a:gd name="T49" fmla="*/ 437721067 h 256"/>
                <a:gd name="T50" fmla="*/ 296090109 w 192"/>
                <a:gd name="T51" fmla="*/ 291813541 h 256"/>
                <a:gd name="T52" fmla="*/ 385606322 w 192"/>
                <a:gd name="T53" fmla="*/ 145907526 h 256"/>
                <a:gd name="T54" fmla="*/ 36723979 w 192"/>
                <a:gd name="T55" fmla="*/ 36476126 h 256"/>
                <a:gd name="T56" fmla="*/ 403968311 w 192"/>
                <a:gd name="T57" fmla="*/ 36476126 h 256"/>
                <a:gd name="T58" fmla="*/ 403968311 w 192"/>
                <a:gd name="T59" fmla="*/ 54715700 h 256"/>
                <a:gd name="T60" fmla="*/ 36723979 w 192"/>
                <a:gd name="T61" fmla="*/ 54715700 h 256"/>
                <a:gd name="T62" fmla="*/ 36723979 w 192"/>
                <a:gd name="T63" fmla="*/ 36476126 h 256"/>
                <a:gd name="T64" fmla="*/ 403968311 w 192"/>
                <a:gd name="T65" fmla="*/ 547150956 h 256"/>
                <a:gd name="T66" fmla="*/ 36723979 w 192"/>
                <a:gd name="T67" fmla="*/ 547150956 h 256"/>
                <a:gd name="T68" fmla="*/ 36723979 w 192"/>
                <a:gd name="T69" fmla="*/ 528911383 h 256"/>
                <a:gd name="T70" fmla="*/ 403968311 w 192"/>
                <a:gd name="T71" fmla="*/ 528911383 h 256"/>
                <a:gd name="T72" fmla="*/ 403968311 w 192"/>
                <a:gd name="T73" fmla="*/ 547150956 h 256"/>
                <a:gd name="T74" fmla="*/ 348880828 w 192"/>
                <a:gd name="T75" fmla="*/ 437721067 h 256"/>
                <a:gd name="T76" fmla="*/ 348880828 w 192"/>
                <a:gd name="T77" fmla="*/ 492435257 h 256"/>
                <a:gd name="T78" fmla="*/ 91811462 w 192"/>
                <a:gd name="T79" fmla="*/ 492435257 h 256"/>
                <a:gd name="T80" fmla="*/ 91811462 w 192"/>
                <a:gd name="T81" fmla="*/ 437721067 h 256"/>
                <a:gd name="T82" fmla="*/ 220346903 w 192"/>
                <a:gd name="T83" fmla="*/ 310051605 h 256"/>
                <a:gd name="T84" fmla="*/ 348880828 w 192"/>
                <a:gd name="T85" fmla="*/ 437721067 h 256"/>
                <a:gd name="T86" fmla="*/ 220346903 w 192"/>
                <a:gd name="T87" fmla="*/ 273575478 h 256"/>
                <a:gd name="T88" fmla="*/ 91811462 w 192"/>
                <a:gd name="T89" fmla="*/ 145907526 h 256"/>
                <a:gd name="T90" fmla="*/ 91811462 w 192"/>
                <a:gd name="T91" fmla="*/ 91191826 h 256"/>
                <a:gd name="T92" fmla="*/ 348880828 w 192"/>
                <a:gd name="T93" fmla="*/ 91191826 h 256"/>
                <a:gd name="T94" fmla="*/ 348880828 w 192"/>
                <a:gd name="T95" fmla="*/ 145907526 h 256"/>
                <a:gd name="T96" fmla="*/ 220346903 w 192"/>
                <a:gd name="T97" fmla="*/ 273575478 h 25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Oval 68">
            <a:extLst>
              <a:ext uri="{FF2B5EF4-FFF2-40B4-BE49-F238E27FC236}">
                <a16:creationId xmlns:a16="http://schemas.microsoft.com/office/drawing/2014/main" xmlns="" id="{DEB8C6F3-B0E9-4CB8-92C2-8FC5197DA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9175" y="2217925"/>
            <a:ext cx="823913" cy="82391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grpSp>
        <p:nvGrpSpPr>
          <p:cNvPr id="23" name="Group 21">
            <a:extLst>
              <a:ext uri="{FF2B5EF4-FFF2-40B4-BE49-F238E27FC236}">
                <a16:creationId xmlns:a16="http://schemas.microsoft.com/office/drawing/2014/main" xmlns="" id="{2E8C0112-9AA8-40AC-99B4-47DB68747A33}"/>
              </a:ext>
            </a:extLst>
          </p:cNvPr>
          <p:cNvGrpSpPr/>
          <p:nvPr/>
        </p:nvGrpSpPr>
        <p:grpSpPr>
          <a:xfrm>
            <a:off x="5059814" y="2480620"/>
            <a:ext cx="386534" cy="314469"/>
            <a:chOff x="6275559" y="2434671"/>
            <a:chExt cx="386534" cy="314469"/>
          </a:xfrm>
          <a:solidFill>
            <a:schemeClr val="bg1"/>
          </a:solidFill>
        </p:grpSpPr>
        <p:sp>
          <p:nvSpPr>
            <p:cNvPr id="24" name="Freeform 42">
              <a:extLst>
                <a:ext uri="{FF2B5EF4-FFF2-40B4-BE49-F238E27FC236}">
                  <a16:creationId xmlns:a16="http://schemas.microsoft.com/office/drawing/2014/main" xmlns="" id="{8012FB6B-7FF2-4819-BB18-F43DAA492D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559" y="2434671"/>
              <a:ext cx="386534" cy="314469"/>
            </a:xfrm>
            <a:custGeom>
              <a:avLst/>
              <a:gdLst>
                <a:gd name="T0" fmla="*/ 248 w 256"/>
                <a:gd name="T1" fmla="*/ 0 h 208"/>
                <a:gd name="T2" fmla="*/ 40 w 256"/>
                <a:gd name="T3" fmla="*/ 0 h 208"/>
                <a:gd name="T4" fmla="*/ 32 w 256"/>
                <a:gd name="T5" fmla="*/ 8 h 208"/>
                <a:gd name="T6" fmla="*/ 32 w 256"/>
                <a:gd name="T7" fmla="*/ 32 h 208"/>
                <a:gd name="T8" fmla="*/ 8 w 256"/>
                <a:gd name="T9" fmla="*/ 32 h 208"/>
                <a:gd name="T10" fmla="*/ 0 w 256"/>
                <a:gd name="T11" fmla="*/ 40 h 208"/>
                <a:gd name="T12" fmla="*/ 0 w 256"/>
                <a:gd name="T13" fmla="*/ 200 h 208"/>
                <a:gd name="T14" fmla="*/ 8 w 256"/>
                <a:gd name="T15" fmla="*/ 208 h 208"/>
                <a:gd name="T16" fmla="*/ 216 w 256"/>
                <a:gd name="T17" fmla="*/ 208 h 208"/>
                <a:gd name="T18" fmla="*/ 224 w 256"/>
                <a:gd name="T19" fmla="*/ 200 h 208"/>
                <a:gd name="T20" fmla="*/ 224 w 256"/>
                <a:gd name="T21" fmla="*/ 176 h 208"/>
                <a:gd name="T22" fmla="*/ 248 w 256"/>
                <a:gd name="T23" fmla="*/ 176 h 208"/>
                <a:gd name="T24" fmla="*/ 256 w 256"/>
                <a:gd name="T25" fmla="*/ 168 h 208"/>
                <a:gd name="T26" fmla="*/ 256 w 256"/>
                <a:gd name="T27" fmla="*/ 8 h 208"/>
                <a:gd name="T28" fmla="*/ 248 w 256"/>
                <a:gd name="T29" fmla="*/ 0 h 208"/>
                <a:gd name="T30" fmla="*/ 208 w 256"/>
                <a:gd name="T31" fmla="*/ 48 h 208"/>
                <a:gd name="T32" fmla="*/ 208 w 256"/>
                <a:gd name="T33" fmla="*/ 175 h 208"/>
                <a:gd name="T34" fmla="*/ 165 w 256"/>
                <a:gd name="T35" fmla="*/ 138 h 208"/>
                <a:gd name="T36" fmla="*/ 156 w 256"/>
                <a:gd name="T37" fmla="*/ 137 h 208"/>
                <a:gd name="T38" fmla="*/ 122 w 256"/>
                <a:gd name="T39" fmla="*/ 158 h 208"/>
                <a:gd name="T40" fmla="*/ 70 w 256"/>
                <a:gd name="T41" fmla="*/ 99 h 208"/>
                <a:gd name="T42" fmla="*/ 64 w 256"/>
                <a:gd name="T43" fmla="*/ 96 h 208"/>
                <a:gd name="T44" fmla="*/ 58 w 256"/>
                <a:gd name="T45" fmla="*/ 98 h 208"/>
                <a:gd name="T46" fmla="*/ 16 w 256"/>
                <a:gd name="T47" fmla="*/ 141 h 208"/>
                <a:gd name="T48" fmla="*/ 16 w 256"/>
                <a:gd name="T49" fmla="*/ 48 h 208"/>
                <a:gd name="T50" fmla="*/ 208 w 256"/>
                <a:gd name="T51" fmla="*/ 48 h 208"/>
                <a:gd name="T52" fmla="*/ 16 w 256"/>
                <a:gd name="T53" fmla="*/ 163 h 208"/>
                <a:gd name="T54" fmla="*/ 64 w 256"/>
                <a:gd name="T55" fmla="*/ 116 h 208"/>
                <a:gd name="T56" fmla="*/ 114 w 256"/>
                <a:gd name="T57" fmla="*/ 173 h 208"/>
                <a:gd name="T58" fmla="*/ 124 w 256"/>
                <a:gd name="T59" fmla="*/ 175 h 208"/>
                <a:gd name="T60" fmla="*/ 159 w 256"/>
                <a:gd name="T61" fmla="*/ 154 h 208"/>
                <a:gd name="T62" fmla="*/ 204 w 256"/>
                <a:gd name="T63" fmla="*/ 192 h 208"/>
                <a:gd name="T64" fmla="*/ 16 w 256"/>
                <a:gd name="T65" fmla="*/ 192 h 208"/>
                <a:gd name="T66" fmla="*/ 16 w 256"/>
                <a:gd name="T67" fmla="*/ 163 h 208"/>
                <a:gd name="T68" fmla="*/ 240 w 256"/>
                <a:gd name="T69" fmla="*/ 160 h 208"/>
                <a:gd name="T70" fmla="*/ 224 w 256"/>
                <a:gd name="T71" fmla="*/ 160 h 208"/>
                <a:gd name="T72" fmla="*/ 224 w 256"/>
                <a:gd name="T73" fmla="*/ 40 h 208"/>
                <a:gd name="T74" fmla="*/ 216 w 256"/>
                <a:gd name="T75" fmla="*/ 32 h 208"/>
                <a:gd name="T76" fmla="*/ 48 w 256"/>
                <a:gd name="T77" fmla="*/ 32 h 208"/>
                <a:gd name="T78" fmla="*/ 48 w 256"/>
                <a:gd name="T79" fmla="*/ 16 h 208"/>
                <a:gd name="T80" fmla="*/ 240 w 256"/>
                <a:gd name="T81" fmla="*/ 16 h 208"/>
                <a:gd name="T82" fmla="*/ 240 w 256"/>
                <a:gd name="T83" fmla="*/ 16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0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4"/>
                    <a:pt x="4" y="208"/>
                    <a:pt x="8" y="208"/>
                  </a:cubicBezTo>
                  <a:cubicBezTo>
                    <a:pt x="216" y="208"/>
                    <a:pt x="216" y="208"/>
                    <a:pt x="216" y="208"/>
                  </a:cubicBezTo>
                  <a:cubicBezTo>
                    <a:pt x="220" y="208"/>
                    <a:pt x="224" y="204"/>
                    <a:pt x="224" y="200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48" y="176"/>
                    <a:pt x="248" y="176"/>
                    <a:pt x="248" y="176"/>
                  </a:cubicBezTo>
                  <a:cubicBezTo>
                    <a:pt x="252" y="176"/>
                    <a:pt x="256" y="172"/>
                    <a:pt x="256" y="168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4"/>
                    <a:pt x="252" y="0"/>
                    <a:pt x="248" y="0"/>
                  </a:cubicBezTo>
                  <a:close/>
                  <a:moveTo>
                    <a:pt x="208" y="48"/>
                  </a:moveTo>
                  <a:cubicBezTo>
                    <a:pt x="208" y="175"/>
                    <a:pt x="208" y="175"/>
                    <a:pt x="208" y="175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3" y="136"/>
                    <a:pt x="159" y="135"/>
                    <a:pt x="156" y="137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97"/>
                    <a:pt x="66" y="96"/>
                    <a:pt x="64" y="96"/>
                  </a:cubicBezTo>
                  <a:cubicBezTo>
                    <a:pt x="62" y="96"/>
                    <a:pt x="60" y="97"/>
                    <a:pt x="58" y="98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48"/>
                    <a:pt x="16" y="48"/>
                    <a:pt x="16" y="48"/>
                  </a:cubicBezTo>
                  <a:lnTo>
                    <a:pt x="208" y="48"/>
                  </a:lnTo>
                  <a:close/>
                  <a:moveTo>
                    <a:pt x="16" y="163"/>
                  </a:moveTo>
                  <a:cubicBezTo>
                    <a:pt x="64" y="116"/>
                    <a:pt x="64" y="116"/>
                    <a:pt x="64" y="116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17" y="176"/>
                    <a:pt x="121" y="177"/>
                    <a:pt x="124" y="175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16" y="192"/>
                    <a:pt x="16" y="192"/>
                    <a:pt x="16" y="192"/>
                  </a:cubicBezTo>
                  <a:lnTo>
                    <a:pt x="16" y="163"/>
                  </a:lnTo>
                  <a:close/>
                  <a:moveTo>
                    <a:pt x="240" y="160"/>
                  </a:moveTo>
                  <a:cubicBezTo>
                    <a:pt x="224" y="160"/>
                    <a:pt x="224" y="160"/>
                    <a:pt x="224" y="16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4" y="36"/>
                    <a:pt x="220" y="32"/>
                    <a:pt x="216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43">
              <a:extLst>
                <a:ext uri="{FF2B5EF4-FFF2-40B4-BE49-F238E27FC236}">
                  <a16:creationId xmlns:a16="http://schemas.microsoft.com/office/drawing/2014/main" xmlns="" id="{5B86DD9D-8F6B-473B-8E5B-54B7351C6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1274" y="2531633"/>
              <a:ext cx="83858" cy="85169"/>
            </a:xfrm>
            <a:custGeom>
              <a:avLst/>
              <a:gdLst>
                <a:gd name="T0" fmla="*/ 28 w 56"/>
                <a:gd name="T1" fmla="*/ 56 h 56"/>
                <a:gd name="T2" fmla="*/ 56 w 56"/>
                <a:gd name="T3" fmla="*/ 28 h 56"/>
                <a:gd name="T4" fmla="*/ 28 w 56"/>
                <a:gd name="T5" fmla="*/ 0 h 56"/>
                <a:gd name="T6" fmla="*/ 0 w 56"/>
                <a:gd name="T7" fmla="*/ 28 h 56"/>
                <a:gd name="T8" fmla="*/ 28 w 56"/>
                <a:gd name="T9" fmla="*/ 56 h 56"/>
                <a:gd name="T10" fmla="*/ 28 w 56"/>
                <a:gd name="T11" fmla="*/ 16 h 56"/>
                <a:gd name="T12" fmla="*/ 40 w 56"/>
                <a:gd name="T13" fmla="*/ 28 h 56"/>
                <a:gd name="T14" fmla="*/ 28 w 56"/>
                <a:gd name="T15" fmla="*/ 40 h 56"/>
                <a:gd name="T16" fmla="*/ 16 w 56"/>
                <a:gd name="T17" fmla="*/ 28 h 56"/>
                <a:gd name="T18" fmla="*/ 28 w 56"/>
                <a:gd name="T1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lose/>
                  <a:moveTo>
                    <a:pt x="28" y="16"/>
                  </a:moveTo>
                  <a:cubicBezTo>
                    <a:pt x="35" y="16"/>
                    <a:pt x="40" y="21"/>
                    <a:pt x="40" y="28"/>
                  </a:cubicBezTo>
                  <a:cubicBezTo>
                    <a:pt x="40" y="35"/>
                    <a:pt x="35" y="40"/>
                    <a:pt x="28" y="40"/>
                  </a:cubicBezTo>
                  <a:cubicBezTo>
                    <a:pt x="21" y="40"/>
                    <a:pt x="16" y="35"/>
                    <a:pt x="16" y="28"/>
                  </a:cubicBezTo>
                  <a:cubicBezTo>
                    <a:pt x="16" y="21"/>
                    <a:pt x="21" y="16"/>
                    <a:pt x="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6" name="Oval 68">
            <a:extLst>
              <a:ext uri="{FF2B5EF4-FFF2-40B4-BE49-F238E27FC236}">
                <a16:creationId xmlns:a16="http://schemas.microsoft.com/office/drawing/2014/main" xmlns="" id="{A51F7FCF-ED73-43DF-A597-6E4322B07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63" y="2225863"/>
            <a:ext cx="823912" cy="823912"/>
          </a:xfrm>
          <a:prstGeom prst="ellipse">
            <a:avLst/>
          </a:prstGeom>
          <a:solidFill>
            <a:schemeClr val="accent3"/>
          </a:solidFill>
          <a:ln w="57150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zh-CN"/>
          </a:p>
        </p:txBody>
      </p:sp>
      <p:grpSp>
        <p:nvGrpSpPr>
          <p:cNvPr id="27" name="Group 25">
            <a:extLst>
              <a:ext uri="{FF2B5EF4-FFF2-40B4-BE49-F238E27FC236}">
                <a16:creationId xmlns:a16="http://schemas.microsoft.com/office/drawing/2014/main" xmlns="" id="{31DB7D9F-DB15-4170-B07C-CCA7A5254051}"/>
              </a:ext>
            </a:extLst>
          </p:cNvPr>
          <p:cNvGrpSpPr/>
          <p:nvPr/>
        </p:nvGrpSpPr>
        <p:grpSpPr>
          <a:xfrm>
            <a:off x="7021817" y="2430417"/>
            <a:ext cx="386534" cy="386534"/>
            <a:chOff x="9753057" y="3268013"/>
            <a:chExt cx="386534" cy="386534"/>
          </a:xfrm>
          <a:solidFill>
            <a:schemeClr val="bg1"/>
          </a:solidFill>
        </p:grpSpPr>
        <p:sp>
          <p:nvSpPr>
            <p:cNvPr id="28" name="Freeform 94">
              <a:extLst>
                <a:ext uri="{FF2B5EF4-FFF2-40B4-BE49-F238E27FC236}">
                  <a16:creationId xmlns:a16="http://schemas.microsoft.com/office/drawing/2014/main" xmlns="" id="{A29EB4CD-3036-45F6-8C5A-08487C4F7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3057" y="3268013"/>
              <a:ext cx="386534" cy="386534"/>
            </a:xfrm>
            <a:custGeom>
              <a:avLst/>
              <a:gdLst>
                <a:gd name="T0" fmla="*/ 251 w 256"/>
                <a:gd name="T1" fmla="*/ 97 h 256"/>
                <a:gd name="T2" fmla="*/ 216 w 256"/>
                <a:gd name="T3" fmla="*/ 83 h 256"/>
                <a:gd name="T4" fmla="*/ 216 w 256"/>
                <a:gd name="T5" fmla="*/ 8 h 256"/>
                <a:gd name="T6" fmla="*/ 208 w 256"/>
                <a:gd name="T7" fmla="*/ 0 h 256"/>
                <a:gd name="T8" fmla="*/ 48 w 256"/>
                <a:gd name="T9" fmla="*/ 0 h 256"/>
                <a:gd name="T10" fmla="*/ 40 w 256"/>
                <a:gd name="T11" fmla="*/ 8 h 256"/>
                <a:gd name="T12" fmla="*/ 40 w 256"/>
                <a:gd name="T13" fmla="*/ 83 h 256"/>
                <a:gd name="T14" fmla="*/ 5 w 256"/>
                <a:gd name="T15" fmla="*/ 97 h 256"/>
                <a:gd name="T16" fmla="*/ 0 w 256"/>
                <a:gd name="T17" fmla="*/ 104 h 256"/>
                <a:gd name="T18" fmla="*/ 0 w 256"/>
                <a:gd name="T19" fmla="*/ 104 h 256"/>
                <a:gd name="T20" fmla="*/ 0 w 256"/>
                <a:gd name="T21" fmla="*/ 248 h 256"/>
                <a:gd name="T22" fmla="*/ 8 w 256"/>
                <a:gd name="T23" fmla="*/ 256 h 256"/>
                <a:gd name="T24" fmla="*/ 248 w 256"/>
                <a:gd name="T25" fmla="*/ 256 h 256"/>
                <a:gd name="T26" fmla="*/ 256 w 256"/>
                <a:gd name="T27" fmla="*/ 248 h 256"/>
                <a:gd name="T28" fmla="*/ 256 w 256"/>
                <a:gd name="T29" fmla="*/ 104 h 256"/>
                <a:gd name="T30" fmla="*/ 256 w 256"/>
                <a:gd name="T31" fmla="*/ 104 h 256"/>
                <a:gd name="T32" fmla="*/ 251 w 256"/>
                <a:gd name="T33" fmla="*/ 97 h 256"/>
                <a:gd name="T34" fmla="*/ 232 w 256"/>
                <a:gd name="T35" fmla="*/ 106 h 256"/>
                <a:gd name="T36" fmla="*/ 216 w 256"/>
                <a:gd name="T37" fmla="*/ 116 h 256"/>
                <a:gd name="T38" fmla="*/ 216 w 256"/>
                <a:gd name="T39" fmla="*/ 100 h 256"/>
                <a:gd name="T40" fmla="*/ 232 w 256"/>
                <a:gd name="T41" fmla="*/ 106 h 256"/>
                <a:gd name="T42" fmla="*/ 200 w 256"/>
                <a:gd name="T43" fmla="*/ 16 h 256"/>
                <a:gd name="T44" fmla="*/ 200 w 256"/>
                <a:gd name="T45" fmla="*/ 88 h 256"/>
                <a:gd name="T46" fmla="*/ 200 w 256"/>
                <a:gd name="T47" fmla="*/ 88 h 256"/>
                <a:gd name="T48" fmla="*/ 200 w 256"/>
                <a:gd name="T49" fmla="*/ 126 h 256"/>
                <a:gd name="T50" fmla="*/ 128 w 256"/>
                <a:gd name="T51" fmla="*/ 171 h 256"/>
                <a:gd name="T52" fmla="*/ 56 w 256"/>
                <a:gd name="T53" fmla="*/ 126 h 256"/>
                <a:gd name="T54" fmla="*/ 56 w 256"/>
                <a:gd name="T55" fmla="*/ 88 h 256"/>
                <a:gd name="T56" fmla="*/ 56 w 256"/>
                <a:gd name="T57" fmla="*/ 88 h 256"/>
                <a:gd name="T58" fmla="*/ 56 w 256"/>
                <a:gd name="T59" fmla="*/ 16 h 256"/>
                <a:gd name="T60" fmla="*/ 200 w 256"/>
                <a:gd name="T61" fmla="*/ 16 h 256"/>
                <a:gd name="T62" fmla="*/ 40 w 256"/>
                <a:gd name="T63" fmla="*/ 116 h 256"/>
                <a:gd name="T64" fmla="*/ 24 w 256"/>
                <a:gd name="T65" fmla="*/ 106 h 256"/>
                <a:gd name="T66" fmla="*/ 40 w 256"/>
                <a:gd name="T67" fmla="*/ 100 h 256"/>
                <a:gd name="T68" fmla="*/ 40 w 256"/>
                <a:gd name="T69" fmla="*/ 116 h 256"/>
                <a:gd name="T70" fmla="*/ 16 w 256"/>
                <a:gd name="T71" fmla="*/ 240 h 256"/>
                <a:gd name="T72" fmla="*/ 16 w 256"/>
                <a:gd name="T73" fmla="*/ 120 h 256"/>
                <a:gd name="T74" fmla="*/ 124 w 256"/>
                <a:gd name="T75" fmla="*/ 187 h 256"/>
                <a:gd name="T76" fmla="*/ 128 w 256"/>
                <a:gd name="T77" fmla="*/ 188 h 256"/>
                <a:gd name="T78" fmla="*/ 132 w 256"/>
                <a:gd name="T79" fmla="*/ 187 h 256"/>
                <a:gd name="T80" fmla="*/ 240 w 256"/>
                <a:gd name="T81" fmla="*/ 120 h 256"/>
                <a:gd name="T82" fmla="*/ 240 w 256"/>
                <a:gd name="T83" fmla="*/ 240 h 256"/>
                <a:gd name="T84" fmla="*/ 16 w 256"/>
                <a:gd name="T85" fmla="*/ 2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256">
                  <a:moveTo>
                    <a:pt x="251" y="97"/>
                  </a:moveTo>
                  <a:cubicBezTo>
                    <a:pt x="216" y="83"/>
                    <a:pt x="216" y="83"/>
                    <a:pt x="216" y="83"/>
                  </a:cubicBezTo>
                  <a:cubicBezTo>
                    <a:pt x="216" y="8"/>
                    <a:pt x="216" y="8"/>
                    <a:pt x="216" y="8"/>
                  </a:cubicBezTo>
                  <a:cubicBezTo>
                    <a:pt x="216" y="4"/>
                    <a:pt x="212" y="0"/>
                    <a:pt x="20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248" y="256"/>
                    <a:pt x="248" y="256"/>
                    <a:pt x="248" y="256"/>
                  </a:cubicBezTo>
                  <a:cubicBezTo>
                    <a:pt x="252" y="256"/>
                    <a:pt x="256" y="252"/>
                    <a:pt x="256" y="248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1"/>
                    <a:pt x="254" y="98"/>
                    <a:pt x="251" y="97"/>
                  </a:cubicBezTo>
                  <a:close/>
                  <a:moveTo>
                    <a:pt x="232" y="106"/>
                  </a:moveTo>
                  <a:cubicBezTo>
                    <a:pt x="216" y="116"/>
                    <a:pt x="216" y="116"/>
                    <a:pt x="216" y="116"/>
                  </a:cubicBezTo>
                  <a:cubicBezTo>
                    <a:pt x="216" y="100"/>
                    <a:pt x="216" y="100"/>
                    <a:pt x="216" y="100"/>
                  </a:cubicBezTo>
                  <a:lnTo>
                    <a:pt x="232" y="106"/>
                  </a:lnTo>
                  <a:close/>
                  <a:moveTo>
                    <a:pt x="200" y="16"/>
                  </a:moveTo>
                  <a:cubicBezTo>
                    <a:pt x="200" y="88"/>
                    <a:pt x="200" y="88"/>
                    <a:pt x="200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200" y="16"/>
                  </a:lnTo>
                  <a:close/>
                  <a:moveTo>
                    <a:pt x="40" y="116"/>
                  </a:moveTo>
                  <a:cubicBezTo>
                    <a:pt x="24" y="106"/>
                    <a:pt x="24" y="106"/>
                    <a:pt x="24" y="106"/>
                  </a:cubicBezTo>
                  <a:cubicBezTo>
                    <a:pt x="40" y="100"/>
                    <a:pt x="40" y="100"/>
                    <a:pt x="40" y="100"/>
                  </a:cubicBezTo>
                  <a:lnTo>
                    <a:pt x="40" y="116"/>
                  </a:lnTo>
                  <a:close/>
                  <a:moveTo>
                    <a:pt x="16" y="24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25" y="188"/>
                    <a:pt x="127" y="188"/>
                    <a:pt x="128" y="188"/>
                  </a:cubicBezTo>
                  <a:cubicBezTo>
                    <a:pt x="129" y="188"/>
                    <a:pt x="131" y="188"/>
                    <a:pt x="132" y="187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240"/>
                    <a:pt x="240" y="240"/>
                    <a:pt x="240" y="240"/>
                  </a:cubicBezTo>
                  <a:lnTo>
                    <a:pt x="16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公众号：陈西设计之家。微信搜索即可">
              <a:extLst>
                <a:ext uri="{FF2B5EF4-FFF2-40B4-BE49-F238E27FC236}">
                  <a16:creationId xmlns:a16="http://schemas.microsoft.com/office/drawing/2014/main" xmlns="" id="{AB0510D7-260B-4A5D-B55E-D4DD3067C143}"/>
                </a:ext>
              </a:extLst>
            </p:cNvPr>
            <p:cNvSpPr/>
            <p:nvPr/>
          </p:nvSpPr>
          <p:spPr bwMode="auto">
            <a:xfrm>
              <a:off x="9958772" y="3316494"/>
              <a:ext cx="72066" cy="24895"/>
            </a:xfrm>
            <a:custGeom>
              <a:avLst/>
              <a:gdLst>
                <a:gd name="T0" fmla="*/ 8 w 48"/>
                <a:gd name="T1" fmla="*/ 16 h 16"/>
                <a:gd name="T2" fmla="*/ 40 w 48"/>
                <a:gd name="T3" fmla="*/ 16 h 16"/>
                <a:gd name="T4" fmla="*/ 48 w 48"/>
                <a:gd name="T5" fmla="*/ 8 h 16"/>
                <a:gd name="T6" fmla="*/ 40 w 48"/>
                <a:gd name="T7" fmla="*/ 0 h 16"/>
                <a:gd name="T8" fmla="*/ 8 w 48"/>
                <a:gd name="T9" fmla="*/ 0 h 16"/>
                <a:gd name="T10" fmla="*/ 0 w 48"/>
                <a:gd name="T11" fmla="*/ 8 h 16"/>
                <a:gd name="T12" fmla="*/ 8 w 4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">
                  <a:moveTo>
                    <a:pt x="8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96">
              <a:extLst>
                <a:ext uri="{FF2B5EF4-FFF2-40B4-BE49-F238E27FC236}">
                  <a16:creationId xmlns:a16="http://schemas.microsoft.com/office/drawing/2014/main" xmlns="" id="{51157218-5AAF-478A-868A-681C9158CCB5}"/>
                </a:ext>
              </a:extLst>
            </p:cNvPr>
            <p:cNvSpPr/>
            <p:nvPr/>
          </p:nvSpPr>
          <p:spPr bwMode="auto">
            <a:xfrm>
              <a:off x="9861811" y="3364974"/>
              <a:ext cx="169027" cy="23585"/>
            </a:xfrm>
            <a:custGeom>
              <a:avLst/>
              <a:gdLst>
                <a:gd name="T0" fmla="*/ 8 w 112"/>
                <a:gd name="T1" fmla="*/ 16 h 16"/>
                <a:gd name="T2" fmla="*/ 104 w 112"/>
                <a:gd name="T3" fmla="*/ 16 h 16"/>
                <a:gd name="T4" fmla="*/ 112 w 112"/>
                <a:gd name="T5" fmla="*/ 8 h 16"/>
                <a:gd name="T6" fmla="*/ 104 w 112"/>
                <a:gd name="T7" fmla="*/ 0 h 16"/>
                <a:gd name="T8" fmla="*/ 8 w 112"/>
                <a:gd name="T9" fmla="*/ 0 h 16"/>
                <a:gd name="T10" fmla="*/ 0 w 112"/>
                <a:gd name="T11" fmla="*/ 8 h 16"/>
                <a:gd name="T12" fmla="*/ 8 w 1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9E6780C8-7AAD-44C8-8743-C264E9901037}"/>
                </a:ext>
              </a:extLst>
            </p:cNvPr>
            <p:cNvSpPr/>
            <p:nvPr/>
          </p:nvSpPr>
          <p:spPr bwMode="auto">
            <a:xfrm>
              <a:off x="9861811" y="3413455"/>
              <a:ext cx="169027" cy="23585"/>
            </a:xfrm>
            <a:custGeom>
              <a:avLst/>
              <a:gdLst>
                <a:gd name="T0" fmla="*/ 8 w 112"/>
                <a:gd name="T1" fmla="*/ 16 h 16"/>
                <a:gd name="T2" fmla="*/ 104 w 112"/>
                <a:gd name="T3" fmla="*/ 16 h 16"/>
                <a:gd name="T4" fmla="*/ 112 w 112"/>
                <a:gd name="T5" fmla="*/ 8 h 16"/>
                <a:gd name="T6" fmla="*/ 104 w 112"/>
                <a:gd name="T7" fmla="*/ 0 h 16"/>
                <a:gd name="T8" fmla="*/ 8 w 112"/>
                <a:gd name="T9" fmla="*/ 0 h 16"/>
                <a:gd name="T10" fmla="*/ 0 w 112"/>
                <a:gd name="T11" fmla="*/ 8 h 16"/>
                <a:gd name="T12" fmla="*/ 8 w 1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xmlns="" id="{36F40657-29B4-4623-9EFF-2D14FBD307CF}"/>
              </a:ext>
            </a:extLst>
          </p:cNvPr>
          <p:cNvGrpSpPr/>
          <p:nvPr/>
        </p:nvGrpSpPr>
        <p:grpSpPr bwMode="auto">
          <a:xfrm>
            <a:off x="8794750" y="2232213"/>
            <a:ext cx="823913" cy="823912"/>
            <a:chOff x="6545158" y="5018942"/>
            <a:chExt cx="823913" cy="823913"/>
          </a:xfrm>
        </p:grpSpPr>
        <p:sp>
          <p:nvSpPr>
            <p:cNvPr id="33" name="Oval 31">
              <a:extLst>
                <a:ext uri="{FF2B5EF4-FFF2-40B4-BE49-F238E27FC236}">
                  <a16:creationId xmlns:a16="http://schemas.microsoft.com/office/drawing/2014/main" xmlns="" id="{271F5FAF-BDAE-468B-BED4-9027468A8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5158" y="5018942"/>
              <a:ext cx="823913" cy="8239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800"/>
            </a:p>
          </p:txBody>
        </p:sp>
        <p:grpSp>
          <p:nvGrpSpPr>
            <p:cNvPr id="34" name="Group 32">
              <a:extLst>
                <a:ext uri="{FF2B5EF4-FFF2-40B4-BE49-F238E27FC236}">
                  <a16:creationId xmlns:a16="http://schemas.microsoft.com/office/drawing/2014/main" xmlns="" id="{1177041A-8071-4170-9B31-740DC0F712F9}"/>
                </a:ext>
              </a:extLst>
            </p:cNvPr>
            <p:cNvGrpSpPr/>
            <p:nvPr/>
          </p:nvGrpSpPr>
          <p:grpSpPr>
            <a:xfrm>
              <a:off x="6781823" y="5237631"/>
              <a:ext cx="386534" cy="386534"/>
              <a:chOff x="4530258" y="5013314"/>
              <a:chExt cx="386534" cy="386534"/>
            </a:xfrm>
            <a:solidFill>
              <a:schemeClr val="bg1"/>
            </a:solidFill>
          </p:grpSpPr>
          <p:sp>
            <p:nvSpPr>
              <p:cNvPr id="35" name="Freeform 132">
                <a:extLst>
                  <a:ext uri="{FF2B5EF4-FFF2-40B4-BE49-F238E27FC236}">
                    <a16:creationId xmlns:a16="http://schemas.microsoft.com/office/drawing/2014/main" xmlns="" id="{8B0D4F48-D788-40B8-AC58-9FEFA4F3AA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0258" y="5013314"/>
                <a:ext cx="386534" cy="386534"/>
              </a:xfrm>
              <a:custGeom>
                <a:avLst/>
                <a:gdLst>
                  <a:gd name="T0" fmla="*/ 248 w 256"/>
                  <a:gd name="T1" fmla="*/ 0 h 256"/>
                  <a:gd name="T2" fmla="*/ 8 w 256"/>
                  <a:gd name="T3" fmla="*/ 0 h 256"/>
                  <a:gd name="T4" fmla="*/ 0 w 256"/>
                  <a:gd name="T5" fmla="*/ 8 h 256"/>
                  <a:gd name="T6" fmla="*/ 0 w 256"/>
                  <a:gd name="T7" fmla="*/ 248 h 256"/>
                  <a:gd name="T8" fmla="*/ 8 w 256"/>
                  <a:gd name="T9" fmla="*/ 256 h 256"/>
                  <a:gd name="T10" fmla="*/ 248 w 256"/>
                  <a:gd name="T11" fmla="*/ 256 h 256"/>
                  <a:gd name="T12" fmla="*/ 256 w 256"/>
                  <a:gd name="T13" fmla="*/ 248 h 256"/>
                  <a:gd name="T14" fmla="*/ 256 w 256"/>
                  <a:gd name="T15" fmla="*/ 8 h 256"/>
                  <a:gd name="T16" fmla="*/ 248 w 256"/>
                  <a:gd name="T17" fmla="*/ 0 h 256"/>
                  <a:gd name="T18" fmla="*/ 240 w 256"/>
                  <a:gd name="T19" fmla="*/ 240 h 256"/>
                  <a:gd name="T20" fmla="*/ 16 w 256"/>
                  <a:gd name="T21" fmla="*/ 240 h 256"/>
                  <a:gd name="T22" fmla="*/ 16 w 256"/>
                  <a:gd name="T23" fmla="*/ 16 h 256"/>
                  <a:gd name="T24" fmla="*/ 240 w 256"/>
                  <a:gd name="T25" fmla="*/ 16 h 256"/>
                  <a:gd name="T26" fmla="*/ 240 w 256"/>
                  <a:gd name="T27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256">
                    <a:moveTo>
                      <a:pt x="24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4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6" name="Freeform 133">
                <a:extLst>
                  <a:ext uri="{FF2B5EF4-FFF2-40B4-BE49-F238E27FC236}">
                    <a16:creationId xmlns:a16="http://schemas.microsoft.com/office/drawing/2014/main" xmlns="" id="{B45FD232-02A8-4568-A270-91265EC1C19A}"/>
                  </a:ext>
                </a:extLst>
              </p:cNvPr>
              <p:cNvSpPr/>
              <p:nvPr/>
            </p:nvSpPr>
            <p:spPr bwMode="auto">
              <a:xfrm>
                <a:off x="4578738" y="5061794"/>
                <a:ext cx="96961" cy="289573"/>
              </a:xfrm>
              <a:custGeom>
                <a:avLst/>
                <a:gdLst>
                  <a:gd name="T0" fmla="*/ 8 w 64"/>
                  <a:gd name="T1" fmla="*/ 32 h 192"/>
                  <a:gd name="T2" fmla="*/ 24 w 64"/>
                  <a:gd name="T3" fmla="*/ 32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32 h 192"/>
                  <a:gd name="T12" fmla="*/ 56 w 64"/>
                  <a:gd name="T13" fmla="*/ 32 h 192"/>
                  <a:gd name="T14" fmla="*/ 64 w 64"/>
                  <a:gd name="T15" fmla="*/ 24 h 192"/>
                  <a:gd name="T16" fmla="*/ 56 w 64"/>
                  <a:gd name="T17" fmla="*/ 16 h 192"/>
                  <a:gd name="T18" fmla="*/ 40 w 64"/>
                  <a:gd name="T19" fmla="*/ 16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16 h 192"/>
                  <a:gd name="T28" fmla="*/ 8 w 64"/>
                  <a:gd name="T29" fmla="*/ 16 h 192"/>
                  <a:gd name="T30" fmla="*/ 0 w 64"/>
                  <a:gd name="T31" fmla="*/ 24 h 192"/>
                  <a:gd name="T32" fmla="*/ 8 w 64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32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4" y="28"/>
                      <a:pt x="64" y="24"/>
                    </a:cubicBezTo>
                    <a:cubicBezTo>
                      <a:pt x="64" y="20"/>
                      <a:pt x="60" y="16"/>
                      <a:pt x="56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8"/>
                      <a:pt x="4" y="32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7" name="Freeform 134">
                <a:extLst>
                  <a:ext uri="{FF2B5EF4-FFF2-40B4-BE49-F238E27FC236}">
                    <a16:creationId xmlns:a16="http://schemas.microsoft.com/office/drawing/2014/main" xmlns="" id="{0C16B35D-04A9-4297-8DD8-F3D54A159131}"/>
                  </a:ext>
                </a:extLst>
              </p:cNvPr>
              <p:cNvSpPr/>
              <p:nvPr/>
            </p:nvSpPr>
            <p:spPr bwMode="auto">
              <a:xfrm>
                <a:off x="4772661" y="5061794"/>
                <a:ext cx="96961" cy="289573"/>
              </a:xfrm>
              <a:custGeom>
                <a:avLst/>
                <a:gdLst>
                  <a:gd name="T0" fmla="*/ 8 w 64"/>
                  <a:gd name="T1" fmla="*/ 176 h 192"/>
                  <a:gd name="T2" fmla="*/ 24 w 64"/>
                  <a:gd name="T3" fmla="*/ 176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176 h 192"/>
                  <a:gd name="T12" fmla="*/ 56 w 64"/>
                  <a:gd name="T13" fmla="*/ 176 h 192"/>
                  <a:gd name="T14" fmla="*/ 64 w 64"/>
                  <a:gd name="T15" fmla="*/ 168 h 192"/>
                  <a:gd name="T16" fmla="*/ 56 w 64"/>
                  <a:gd name="T17" fmla="*/ 160 h 192"/>
                  <a:gd name="T18" fmla="*/ 40 w 64"/>
                  <a:gd name="T19" fmla="*/ 160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160 h 192"/>
                  <a:gd name="T28" fmla="*/ 8 w 64"/>
                  <a:gd name="T29" fmla="*/ 160 h 192"/>
                  <a:gd name="T30" fmla="*/ 0 w 64"/>
                  <a:gd name="T31" fmla="*/ 168 h 192"/>
                  <a:gd name="T32" fmla="*/ 8 w 64"/>
                  <a:gd name="T3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176"/>
                    </a:move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56" y="176"/>
                      <a:pt x="56" y="176"/>
                      <a:pt x="56" y="176"/>
                    </a:cubicBezTo>
                    <a:cubicBezTo>
                      <a:pt x="60" y="176"/>
                      <a:pt x="64" y="172"/>
                      <a:pt x="64" y="168"/>
                    </a:cubicBezTo>
                    <a:cubicBezTo>
                      <a:pt x="64" y="164"/>
                      <a:pt x="60" y="160"/>
                      <a:pt x="56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" y="160"/>
                      <a:pt x="0" y="164"/>
                      <a:pt x="0" y="168"/>
                    </a:cubicBezTo>
                    <a:cubicBezTo>
                      <a:pt x="0" y="172"/>
                      <a:pt x="4" y="176"/>
                      <a:pt x="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8" name="Freeform 135">
                <a:extLst>
                  <a:ext uri="{FF2B5EF4-FFF2-40B4-BE49-F238E27FC236}">
                    <a16:creationId xmlns:a16="http://schemas.microsoft.com/office/drawing/2014/main" xmlns="" id="{CE9CA041-AC3D-4E83-A93A-75BFF236E30D}"/>
                  </a:ext>
                </a:extLst>
              </p:cNvPr>
              <p:cNvSpPr/>
              <p:nvPr/>
            </p:nvSpPr>
            <p:spPr bwMode="auto">
              <a:xfrm>
                <a:off x="4675700" y="5061794"/>
                <a:ext cx="96961" cy="289573"/>
              </a:xfrm>
              <a:custGeom>
                <a:avLst/>
                <a:gdLst>
                  <a:gd name="T0" fmla="*/ 8 w 64"/>
                  <a:gd name="T1" fmla="*/ 104 h 192"/>
                  <a:gd name="T2" fmla="*/ 24 w 64"/>
                  <a:gd name="T3" fmla="*/ 104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104 h 192"/>
                  <a:gd name="T12" fmla="*/ 56 w 64"/>
                  <a:gd name="T13" fmla="*/ 104 h 192"/>
                  <a:gd name="T14" fmla="*/ 64 w 64"/>
                  <a:gd name="T15" fmla="*/ 96 h 192"/>
                  <a:gd name="T16" fmla="*/ 56 w 64"/>
                  <a:gd name="T17" fmla="*/ 88 h 192"/>
                  <a:gd name="T18" fmla="*/ 40 w 64"/>
                  <a:gd name="T19" fmla="*/ 88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88 h 192"/>
                  <a:gd name="T28" fmla="*/ 8 w 64"/>
                  <a:gd name="T29" fmla="*/ 88 h 192"/>
                  <a:gd name="T30" fmla="*/ 0 w 64"/>
                  <a:gd name="T31" fmla="*/ 96 h 192"/>
                  <a:gd name="T32" fmla="*/ 8 w 64"/>
                  <a:gd name="T33" fmla="*/ 10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60" y="104"/>
                      <a:pt x="64" y="100"/>
                      <a:pt x="64" y="96"/>
                    </a:cubicBezTo>
                    <a:cubicBezTo>
                      <a:pt x="64" y="92"/>
                      <a:pt x="60" y="88"/>
                      <a:pt x="56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4" y="88"/>
                      <a:pt x="0" y="92"/>
                      <a:pt x="0" y="96"/>
                    </a:cubicBezTo>
                    <a:cubicBezTo>
                      <a:pt x="0" y="100"/>
                      <a:pt x="4" y="104"/>
                      <a:pt x="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grpSp>
        <p:nvGrpSpPr>
          <p:cNvPr id="43" name="Group 41">
            <a:extLst>
              <a:ext uri="{FF2B5EF4-FFF2-40B4-BE49-F238E27FC236}">
                <a16:creationId xmlns:a16="http://schemas.microsoft.com/office/drawing/2014/main" xmlns="" id="{4FCCDF77-50DA-456A-8FAA-1F269BB3877B}"/>
              </a:ext>
            </a:extLst>
          </p:cNvPr>
          <p:cNvGrpSpPr/>
          <p:nvPr/>
        </p:nvGrpSpPr>
        <p:grpSpPr bwMode="auto">
          <a:xfrm>
            <a:off x="2762250" y="5021262"/>
            <a:ext cx="1020763" cy="1022350"/>
            <a:chOff x="2193225" y="5751054"/>
            <a:chExt cx="1020763" cy="1022350"/>
          </a:xfrm>
        </p:grpSpPr>
        <p:sp>
          <p:nvSpPr>
            <p:cNvPr id="44" name="公众号：陈西设计之家。微信搜索即可">
              <a:extLst>
                <a:ext uri="{FF2B5EF4-FFF2-40B4-BE49-F238E27FC236}">
                  <a16:creationId xmlns:a16="http://schemas.microsoft.com/office/drawing/2014/main" xmlns="" id="{E7414F6C-0CE1-4257-A16D-978843EFE5C7}"/>
                </a:ext>
              </a:extLst>
            </p:cNvPr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TextBox 43">
              <a:extLst>
                <a:ext uri="{FF2B5EF4-FFF2-40B4-BE49-F238E27FC236}">
                  <a16:creationId xmlns:a16="http://schemas.microsoft.com/office/drawing/2014/main" xmlns="" id="{E82C4699-AB0B-491B-B5DF-FCEDAB74630F}"/>
                </a:ext>
              </a:extLst>
            </p:cNvPr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 dirty="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01</a:t>
              </a:r>
              <a:endParaRPr lang="en-US" altLang="zh-CN" sz="3600" dirty="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46" name="Group 44">
            <a:extLst>
              <a:ext uri="{FF2B5EF4-FFF2-40B4-BE49-F238E27FC236}">
                <a16:creationId xmlns:a16="http://schemas.microsoft.com/office/drawing/2014/main" xmlns="" id="{BD1309FF-8A23-4539-9B54-B623069ECD66}"/>
              </a:ext>
            </a:extLst>
          </p:cNvPr>
          <p:cNvGrpSpPr/>
          <p:nvPr/>
        </p:nvGrpSpPr>
        <p:grpSpPr bwMode="auto">
          <a:xfrm>
            <a:off x="8666163" y="5021262"/>
            <a:ext cx="1020762" cy="1022350"/>
            <a:chOff x="3443701" y="5271935"/>
            <a:chExt cx="1020763" cy="1022350"/>
          </a:xfrm>
        </p:grpSpPr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B20E1D6-4F00-42DC-9B79-D22B702E4A5A}"/>
                </a:ext>
              </a:extLst>
            </p:cNvPr>
            <p:cNvSpPr/>
            <p:nvPr/>
          </p:nvSpPr>
          <p:spPr bwMode="auto">
            <a:xfrm>
              <a:off x="3443701" y="5271935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TextBox 46">
              <a:extLst>
                <a:ext uri="{FF2B5EF4-FFF2-40B4-BE49-F238E27FC236}">
                  <a16:creationId xmlns:a16="http://schemas.microsoft.com/office/drawing/2014/main" xmlns="" id="{0F1EA10B-CADB-4A29-B2BA-5FCFD185268E}"/>
                </a:ext>
              </a:extLst>
            </p:cNvPr>
            <p:cNvSpPr txBox="1"/>
            <p:nvPr/>
          </p:nvSpPr>
          <p:spPr>
            <a:xfrm>
              <a:off x="3634201" y="5456085"/>
              <a:ext cx="781051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04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49" name="Group 47">
            <a:extLst>
              <a:ext uri="{FF2B5EF4-FFF2-40B4-BE49-F238E27FC236}">
                <a16:creationId xmlns:a16="http://schemas.microsoft.com/office/drawing/2014/main" xmlns="" id="{5A195CB6-96DD-401F-B309-EFE162BD5981}"/>
              </a:ext>
            </a:extLst>
          </p:cNvPr>
          <p:cNvGrpSpPr/>
          <p:nvPr/>
        </p:nvGrpSpPr>
        <p:grpSpPr bwMode="auto">
          <a:xfrm>
            <a:off x="6753225" y="5021262"/>
            <a:ext cx="1020763" cy="1022350"/>
            <a:chOff x="4712145" y="4820660"/>
            <a:chExt cx="1020763" cy="1022350"/>
          </a:xfrm>
        </p:grpSpPr>
        <p:sp>
          <p:nvSpPr>
            <p:cNvPr id="50" name="公众号：陈西设计之家。微信搜索即可">
              <a:extLst>
                <a:ext uri="{FF2B5EF4-FFF2-40B4-BE49-F238E27FC236}">
                  <a16:creationId xmlns:a16="http://schemas.microsoft.com/office/drawing/2014/main" xmlns="" id="{C1556161-96BE-410A-92A6-8B5EEDFAA7F1}"/>
                </a:ext>
              </a:extLst>
            </p:cNvPr>
            <p:cNvSpPr/>
            <p:nvPr/>
          </p:nvSpPr>
          <p:spPr bwMode="auto">
            <a:xfrm>
              <a:off x="4712145" y="4820660"/>
              <a:ext cx="1020763" cy="1022350"/>
            </a:xfrm>
            <a:custGeom>
              <a:avLst/>
              <a:gdLst>
                <a:gd name="T0" fmla="*/ 353 w 429"/>
                <a:gd name="T1" fmla="*/ 352 h 429"/>
                <a:gd name="T2" fmla="*/ 76 w 429"/>
                <a:gd name="T3" fmla="*/ 352 h 429"/>
                <a:gd name="T4" fmla="*/ 76 w 429"/>
                <a:gd name="T5" fmla="*/ 76 h 429"/>
                <a:gd name="T6" fmla="*/ 353 w 429"/>
                <a:gd name="T7" fmla="*/ 76 h 429"/>
                <a:gd name="T8" fmla="*/ 353 w 429"/>
                <a:gd name="T9" fmla="*/ 35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TextBox 49">
              <a:extLst>
                <a:ext uri="{FF2B5EF4-FFF2-40B4-BE49-F238E27FC236}">
                  <a16:creationId xmlns:a16="http://schemas.microsoft.com/office/drawing/2014/main" xmlns="" id="{38D19E28-5507-4984-B8DB-802932C8E06A}"/>
                </a:ext>
              </a:extLst>
            </p:cNvPr>
            <p:cNvSpPr txBox="1"/>
            <p:nvPr/>
          </p:nvSpPr>
          <p:spPr>
            <a:xfrm>
              <a:off x="4896295" y="5004810"/>
              <a:ext cx="7810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03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52" name="Group 50">
            <a:extLst>
              <a:ext uri="{FF2B5EF4-FFF2-40B4-BE49-F238E27FC236}">
                <a16:creationId xmlns:a16="http://schemas.microsoft.com/office/drawing/2014/main" xmlns="" id="{412D1556-6B89-4AB1-9704-12163DA5E5FB}"/>
              </a:ext>
            </a:extLst>
          </p:cNvPr>
          <p:cNvGrpSpPr/>
          <p:nvPr/>
        </p:nvGrpSpPr>
        <p:grpSpPr bwMode="auto">
          <a:xfrm>
            <a:off x="4883150" y="5021262"/>
            <a:ext cx="1020763" cy="1022350"/>
            <a:chOff x="3443701" y="5271935"/>
            <a:chExt cx="1020763" cy="1022350"/>
          </a:xfrm>
        </p:grpSpPr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xmlns="" id="{45789D10-3AE0-4F2C-BBF0-27BEBD558C96}"/>
                </a:ext>
              </a:extLst>
            </p:cNvPr>
            <p:cNvSpPr/>
            <p:nvPr/>
          </p:nvSpPr>
          <p:spPr bwMode="auto">
            <a:xfrm>
              <a:off x="3443701" y="5271935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TextBox 52">
              <a:extLst>
                <a:ext uri="{FF2B5EF4-FFF2-40B4-BE49-F238E27FC236}">
                  <a16:creationId xmlns:a16="http://schemas.microsoft.com/office/drawing/2014/main" xmlns="" id="{1B2FF68B-49CD-4422-B950-0060764E5465}"/>
                </a:ext>
              </a:extLst>
            </p:cNvPr>
            <p:cNvSpPr txBox="1"/>
            <p:nvPr/>
          </p:nvSpPr>
          <p:spPr>
            <a:xfrm>
              <a:off x="3634201" y="5456085"/>
              <a:ext cx="7810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02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D53635E3-A22F-43F6-B305-1581B76FB920}"/>
              </a:ext>
            </a:extLst>
          </p:cNvPr>
          <p:cNvSpPr txBox="1"/>
          <p:nvPr/>
        </p:nvSpPr>
        <p:spPr>
          <a:xfrm>
            <a:off x="258903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B4D0A529-02B8-4764-87B4-89B454F34668}"/>
              </a:ext>
            </a:extLst>
          </p:cNvPr>
          <p:cNvSpPr txBox="1"/>
          <p:nvPr/>
        </p:nvSpPr>
        <p:spPr>
          <a:xfrm>
            <a:off x="256373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xmlns="" id="{48B1BFB7-1F0D-459C-9070-9BA857C80D0F}"/>
              </a:ext>
            </a:extLst>
          </p:cNvPr>
          <p:cNvSpPr txBox="1"/>
          <p:nvPr/>
        </p:nvSpPr>
        <p:spPr>
          <a:xfrm>
            <a:off x="455118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:a16="http://schemas.microsoft.com/office/drawing/2014/main" xmlns="" id="{F2D3F534-7ABE-48F0-B2F0-3F46501EBD7D}"/>
              </a:ext>
            </a:extLst>
          </p:cNvPr>
          <p:cNvSpPr txBox="1"/>
          <p:nvPr/>
        </p:nvSpPr>
        <p:spPr>
          <a:xfrm>
            <a:off x="452588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61A26632-F764-4692-8524-1C724F89949E}"/>
              </a:ext>
            </a:extLst>
          </p:cNvPr>
          <p:cNvSpPr txBox="1"/>
          <p:nvPr/>
        </p:nvSpPr>
        <p:spPr>
          <a:xfrm>
            <a:off x="653430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57">
            <a:extLst>
              <a:ext uri="{FF2B5EF4-FFF2-40B4-BE49-F238E27FC236}">
                <a16:creationId xmlns:a16="http://schemas.microsoft.com/office/drawing/2014/main" xmlns="" id="{3FCBB599-9EA2-4D90-8636-0490CD53715E}"/>
              </a:ext>
            </a:extLst>
          </p:cNvPr>
          <p:cNvSpPr txBox="1"/>
          <p:nvPr/>
        </p:nvSpPr>
        <p:spPr>
          <a:xfrm>
            <a:off x="650900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xmlns="" id="{90CB91CD-BFCB-4DC5-8088-4D0443007708}"/>
              </a:ext>
            </a:extLst>
          </p:cNvPr>
          <p:cNvSpPr txBox="1"/>
          <p:nvPr/>
        </p:nvSpPr>
        <p:spPr>
          <a:xfrm>
            <a:off x="8468547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TextBox 57">
            <a:extLst>
              <a:ext uri="{FF2B5EF4-FFF2-40B4-BE49-F238E27FC236}">
                <a16:creationId xmlns:a16="http://schemas.microsoft.com/office/drawing/2014/main" xmlns="" id="{18E8A95A-2790-470B-9A1C-DC8370C52630}"/>
              </a:ext>
            </a:extLst>
          </p:cNvPr>
          <p:cNvSpPr txBox="1"/>
          <p:nvPr/>
        </p:nvSpPr>
        <p:spPr>
          <a:xfrm>
            <a:off x="8443246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79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8BD2D1D9-3BED-46CC-81BA-62B4BDEFD0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46550" y="2030413"/>
            <a:ext cx="3995738" cy="3929062"/>
            <a:chOff x="2158" y="880"/>
            <a:chExt cx="3086" cy="3035"/>
          </a:xfrm>
        </p:grpSpPr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C6CC9195-775E-474A-98D7-9BEBF952B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462"/>
              <a:ext cx="1453" cy="14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5CCA4F0C-6E8C-4085-800F-C5208139F63A}"/>
                </a:ext>
              </a:extLst>
            </p:cNvPr>
            <p:cNvSpPr/>
            <p:nvPr/>
          </p:nvSpPr>
          <p:spPr bwMode="auto">
            <a:xfrm>
              <a:off x="29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723 h 1225"/>
                <a:gd name="T4" fmla="*/ 861 w 612"/>
                <a:gd name="T5" fmla="*/ 861 h 1225"/>
                <a:gd name="T6" fmla="*/ 0 w 612"/>
                <a:gd name="T7" fmla="*/ 0 h 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rgbClr val="3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Oval 7">
              <a:extLst>
                <a:ext uri="{FF2B5EF4-FFF2-40B4-BE49-F238E27FC236}">
                  <a16:creationId xmlns:a16="http://schemas.microsoft.com/office/drawing/2014/main" xmlns="" id="{41441BF4-7E96-43C9-B6E5-7D7DE5D2C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462"/>
              <a:ext cx="1453" cy="14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58A56869-C53D-4504-B373-D58BA6B6C943}"/>
                </a:ext>
              </a:extLst>
            </p:cNvPr>
            <p:cNvSpPr/>
            <p:nvPr/>
          </p:nvSpPr>
          <p:spPr bwMode="auto">
            <a:xfrm>
              <a:off x="29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225 h 1225"/>
                <a:gd name="T4" fmla="*/ 612 w 612"/>
                <a:gd name="T5" fmla="*/ 612 h 1225"/>
                <a:gd name="T6" fmla="*/ 0 w 612"/>
                <a:gd name="T7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" name="公众号：陈西设计之家。微信搜索即可">
              <a:extLst>
                <a:ext uri="{FF2B5EF4-FFF2-40B4-BE49-F238E27FC236}">
                  <a16:creationId xmlns:a16="http://schemas.microsoft.com/office/drawing/2014/main" xmlns="" id="{33BB088C-2651-474E-84B8-A21BD24DF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" y="2758"/>
              <a:ext cx="487" cy="860"/>
            </a:xfrm>
            <a:custGeom>
              <a:avLst/>
              <a:gdLst>
                <a:gd name="T0" fmla="*/ 502 w 411"/>
                <a:gd name="T1" fmla="*/ 0 h 725"/>
                <a:gd name="T2" fmla="*/ 75 w 411"/>
                <a:gd name="T3" fmla="*/ 0 h 725"/>
                <a:gd name="T4" fmla="*/ 0 w 411"/>
                <a:gd name="T5" fmla="*/ 75 h 725"/>
                <a:gd name="T6" fmla="*/ 0 w 411"/>
                <a:gd name="T7" fmla="*/ 945 h 725"/>
                <a:gd name="T8" fmla="*/ 75 w 411"/>
                <a:gd name="T9" fmla="*/ 1020 h 725"/>
                <a:gd name="T10" fmla="*/ 502 w 411"/>
                <a:gd name="T11" fmla="*/ 1020 h 725"/>
                <a:gd name="T12" fmla="*/ 577 w 411"/>
                <a:gd name="T13" fmla="*/ 945 h 725"/>
                <a:gd name="T14" fmla="*/ 577 w 411"/>
                <a:gd name="T15" fmla="*/ 75 h 725"/>
                <a:gd name="T16" fmla="*/ 502 w 411"/>
                <a:gd name="T17" fmla="*/ 0 h 725"/>
                <a:gd name="T18" fmla="*/ 184 w 411"/>
                <a:gd name="T19" fmla="*/ 45 h 725"/>
                <a:gd name="T20" fmla="*/ 395 w 411"/>
                <a:gd name="T21" fmla="*/ 45 h 725"/>
                <a:gd name="T22" fmla="*/ 404 w 411"/>
                <a:gd name="T23" fmla="*/ 63 h 725"/>
                <a:gd name="T24" fmla="*/ 395 w 411"/>
                <a:gd name="T25" fmla="*/ 81 h 725"/>
                <a:gd name="T26" fmla="*/ 184 w 411"/>
                <a:gd name="T27" fmla="*/ 81 h 725"/>
                <a:gd name="T28" fmla="*/ 174 w 411"/>
                <a:gd name="T29" fmla="*/ 63 h 725"/>
                <a:gd name="T30" fmla="*/ 184 w 411"/>
                <a:gd name="T31" fmla="*/ 45 h 725"/>
                <a:gd name="T32" fmla="*/ 289 w 411"/>
                <a:gd name="T33" fmla="*/ 947 h 725"/>
                <a:gd name="T34" fmla="*/ 242 w 411"/>
                <a:gd name="T35" fmla="*/ 899 h 725"/>
                <a:gd name="T36" fmla="*/ 289 w 411"/>
                <a:gd name="T37" fmla="*/ 852 h 725"/>
                <a:gd name="T38" fmla="*/ 335 w 411"/>
                <a:gd name="T39" fmla="*/ 899 h 725"/>
                <a:gd name="T40" fmla="*/ 289 w 411"/>
                <a:gd name="T41" fmla="*/ 947 h 725"/>
                <a:gd name="T42" fmla="*/ 523 w 411"/>
                <a:gd name="T43" fmla="*/ 784 h 725"/>
                <a:gd name="T44" fmla="*/ 56 w 411"/>
                <a:gd name="T45" fmla="*/ 784 h 725"/>
                <a:gd name="T46" fmla="*/ 56 w 411"/>
                <a:gd name="T47" fmla="*/ 126 h 725"/>
                <a:gd name="T48" fmla="*/ 523 w 411"/>
                <a:gd name="T49" fmla="*/ 126 h 725"/>
                <a:gd name="T50" fmla="*/ 523 w 411"/>
                <a:gd name="T51" fmla="*/ 784 h 72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11" h="725">
                  <a:moveTo>
                    <a:pt x="358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3"/>
                    <a:pt x="0" y="53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0" y="701"/>
                    <a:pt x="24" y="725"/>
                    <a:pt x="53" y="725"/>
                  </a:cubicBezTo>
                  <a:cubicBezTo>
                    <a:pt x="358" y="725"/>
                    <a:pt x="358" y="725"/>
                    <a:pt x="358" y="725"/>
                  </a:cubicBezTo>
                  <a:cubicBezTo>
                    <a:pt x="388" y="725"/>
                    <a:pt x="411" y="701"/>
                    <a:pt x="411" y="672"/>
                  </a:cubicBezTo>
                  <a:cubicBezTo>
                    <a:pt x="411" y="53"/>
                    <a:pt x="411" y="53"/>
                    <a:pt x="411" y="53"/>
                  </a:cubicBezTo>
                  <a:cubicBezTo>
                    <a:pt x="411" y="23"/>
                    <a:pt x="388" y="0"/>
                    <a:pt x="358" y="0"/>
                  </a:cubicBezTo>
                  <a:close/>
                  <a:moveTo>
                    <a:pt x="131" y="32"/>
                  </a:moveTo>
                  <a:cubicBezTo>
                    <a:pt x="281" y="32"/>
                    <a:pt x="281" y="32"/>
                    <a:pt x="281" y="32"/>
                  </a:cubicBezTo>
                  <a:cubicBezTo>
                    <a:pt x="285" y="32"/>
                    <a:pt x="288" y="38"/>
                    <a:pt x="288" y="45"/>
                  </a:cubicBezTo>
                  <a:cubicBezTo>
                    <a:pt x="288" y="52"/>
                    <a:pt x="285" y="57"/>
                    <a:pt x="28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7" y="57"/>
                    <a:pt x="124" y="52"/>
                    <a:pt x="124" y="45"/>
                  </a:cubicBezTo>
                  <a:cubicBezTo>
                    <a:pt x="124" y="38"/>
                    <a:pt x="127" y="32"/>
                    <a:pt x="131" y="32"/>
                  </a:cubicBezTo>
                  <a:close/>
                  <a:moveTo>
                    <a:pt x="206" y="673"/>
                  </a:moveTo>
                  <a:cubicBezTo>
                    <a:pt x="187" y="673"/>
                    <a:pt x="172" y="658"/>
                    <a:pt x="172" y="639"/>
                  </a:cubicBezTo>
                  <a:cubicBezTo>
                    <a:pt x="172" y="621"/>
                    <a:pt x="187" y="605"/>
                    <a:pt x="206" y="605"/>
                  </a:cubicBezTo>
                  <a:cubicBezTo>
                    <a:pt x="224" y="605"/>
                    <a:pt x="239" y="621"/>
                    <a:pt x="239" y="639"/>
                  </a:cubicBezTo>
                  <a:cubicBezTo>
                    <a:pt x="239" y="658"/>
                    <a:pt x="224" y="673"/>
                    <a:pt x="206" y="673"/>
                  </a:cubicBezTo>
                  <a:close/>
                  <a:moveTo>
                    <a:pt x="372" y="557"/>
                  </a:moveTo>
                  <a:cubicBezTo>
                    <a:pt x="40" y="557"/>
                    <a:pt x="40" y="557"/>
                    <a:pt x="40" y="55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72" y="89"/>
                    <a:pt x="372" y="89"/>
                    <a:pt x="372" y="89"/>
                  </a:cubicBezTo>
                  <a:lnTo>
                    <a:pt x="372" y="5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xmlns="" id="{7D48C5C0-328E-4B0B-8777-14C2EBB3B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1" y="880"/>
              <a:ext cx="1453" cy="1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326BEA0F-FB01-447E-97D1-737FE2AFE987}"/>
                </a:ext>
              </a:extLst>
            </p:cNvPr>
            <p:cNvSpPr/>
            <p:nvPr/>
          </p:nvSpPr>
          <p:spPr bwMode="auto">
            <a:xfrm>
              <a:off x="4518" y="880"/>
              <a:ext cx="726" cy="1451"/>
            </a:xfrm>
            <a:custGeom>
              <a:avLst/>
              <a:gdLst>
                <a:gd name="T0" fmla="*/ 0 w 612"/>
                <a:gd name="T1" fmla="*/ 0 h 1224"/>
                <a:gd name="T2" fmla="*/ 0 w 612"/>
                <a:gd name="T3" fmla="*/ 1224 h 1224"/>
                <a:gd name="T4" fmla="*/ 612 w 612"/>
                <a:gd name="T5" fmla="*/ 612 h 1224"/>
                <a:gd name="T6" fmla="*/ 0 w 612"/>
                <a:gd name="T7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4">
                  <a:moveTo>
                    <a:pt x="0" y="0"/>
                  </a:moveTo>
                  <a:cubicBezTo>
                    <a:pt x="0" y="1224"/>
                    <a:pt x="0" y="1224"/>
                    <a:pt x="0" y="1224"/>
                  </a:cubicBezTo>
                  <a:cubicBezTo>
                    <a:pt x="338" y="1224"/>
                    <a:pt x="612" y="950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174DDC00-6A67-4F0B-B89A-81E924C6B5D2}"/>
                </a:ext>
              </a:extLst>
            </p:cNvPr>
            <p:cNvSpPr/>
            <p:nvPr/>
          </p:nvSpPr>
          <p:spPr bwMode="auto">
            <a:xfrm>
              <a:off x="4101" y="1196"/>
              <a:ext cx="826" cy="829"/>
            </a:xfrm>
            <a:custGeom>
              <a:avLst/>
              <a:gdLst>
                <a:gd name="T0" fmla="*/ 949 w 697"/>
                <a:gd name="T1" fmla="*/ 763 h 699"/>
                <a:gd name="T2" fmla="*/ 802 w 697"/>
                <a:gd name="T3" fmla="*/ 614 h 699"/>
                <a:gd name="T4" fmla="*/ 693 w 697"/>
                <a:gd name="T5" fmla="*/ 618 h 699"/>
                <a:gd name="T6" fmla="*/ 620 w 697"/>
                <a:gd name="T7" fmla="*/ 693 h 699"/>
                <a:gd name="T8" fmla="*/ 606 w 697"/>
                <a:gd name="T9" fmla="*/ 683 h 699"/>
                <a:gd name="T10" fmla="*/ 427 w 697"/>
                <a:gd name="T11" fmla="*/ 554 h 699"/>
                <a:gd name="T12" fmla="*/ 296 w 697"/>
                <a:gd name="T13" fmla="*/ 374 h 699"/>
                <a:gd name="T14" fmla="*/ 289 w 697"/>
                <a:gd name="T15" fmla="*/ 361 h 699"/>
                <a:gd name="T16" fmla="*/ 339 w 697"/>
                <a:gd name="T17" fmla="*/ 311 h 699"/>
                <a:gd name="T18" fmla="*/ 364 w 697"/>
                <a:gd name="T19" fmla="*/ 286 h 699"/>
                <a:gd name="T20" fmla="*/ 365 w 697"/>
                <a:gd name="T21" fmla="*/ 177 h 699"/>
                <a:gd name="T22" fmla="*/ 218 w 697"/>
                <a:gd name="T23" fmla="*/ 30 h 699"/>
                <a:gd name="T24" fmla="*/ 109 w 697"/>
                <a:gd name="T25" fmla="*/ 32 h 699"/>
                <a:gd name="T26" fmla="*/ 68 w 697"/>
                <a:gd name="T27" fmla="*/ 74 h 699"/>
                <a:gd name="T28" fmla="*/ 69 w 697"/>
                <a:gd name="T29" fmla="*/ 75 h 699"/>
                <a:gd name="T30" fmla="*/ 36 w 697"/>
                <a:gd name="T31" fmla="*/ 135 h 699"/>
                <a:gd name="T32" fmla="*/ 20 w 697"/>
                <a:gd name="T33" fmla="*/ 197 h 699"/>
                <a:gd name="T34" fmla="*/ 274 w 697"/>
                <a:gd name="T35" fmla="*/ 706 h 699"/>
                <a:gd name="T36" fmla="*/ 783 w 697"/>
                <a:gd name="T37" fmla="*/ 961 h 699"/>
                <a:gd name="T38" fmla="*/ 844 w 697"/>
                <a:gd name="T39" fmla="*/ 945 h 699"/>
                <a:gd name="T40" fmla="*/ 904 w 697"/>
                <a:gd name="T41" fmla="*/ 912 h 699"/>
                <a:gd name="T42" fmla="*/ 905 w 697"/>
                <a:gd name="T43" fmla="*/ 913 h 699"/>
                <a:gd name="T44" fmla="*/ 948 w 697"/>
                <a:gd name="T45" fmla="*/ 871 h 699"/>
                <a:gd name="T46" fmla="*/ 949 w 697"/>
                <a:gd name="T47" fmla="*/ 763 h 6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97" h="699">
                  <a:moveTo>
                    <a:pt x="676" y="542"/>
                  </a:moveTo>
                  <a:cubicBezTo>
                    <a:pt x="571" y="437"/>
                    <a:pt x="571" y="437"/>
                    <a:pt x="571" y="437"/>
                  </a:cubicBezTo>
                  <a:cubicBezTo>
                    <a:pt x="550" y="416"/>
                    <a:pt x="516" y="417"/>
                    <a:pt x="494" y="439"/>
                  </a:cubicBezTo>
                  <a:cubicBezTo>
                    <a:pt x="441" y="492"/>
                    <a:pt x="441" y="492"/>
                    <a:pt x="441" y="492"/>
                  </a:cubicBezTo>
                  <a:cubicBezTo>
                    <a:pt x="438" y="490"/>
                    <a:pt x="434" y="488"/>
                    <a:pt x="431" y="486"/>
                  </a:cubicBezTo>
                  <a:cubicBezTo>
                    <a:pt x="397" y="467"/>
                    <a:pt x="352" y="442"/>
                    <a:pt x="304" y="394"/>
                  </a:cubicBezTo>
                  <a:cubicBezTo>
                    <a:pt x="255" y="346"/>
                    <a:pt x="230" y="300"/>
                    <a:pt x="211" y="266"/>
                  </a:cubicBezTo>
                  <a:cubicBezTo>
                    <a:pt x="209" y="263"/>
                    <a:pt x="208" y="259"/>
                    <a:pt x="206" y="256"/>
                  </a:cubicBezTo>
                  <a:cubicBezTo>
                    <a:pt x="241" y="221"/>
                    <a:pt x="241" y="221"/>
                    <a:pt x="241" y="221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80" y="182"/>
                    <a:pt x="281" y="147"/>
                    <a:pt x="260" y="126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34" y="0"/>
                    <a:pt x="100" y="1"/>
                    <a:pt x="78" y="2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39" y="66"/>
                    <a:pt x="31" y="81"/>
                    <a:pt x="25" y="96"/>
                  </a:cubicBezTo>
                  <a:cubicBezTo>
                    <a:pt x="19" y="111"/>
                    <a:pt x="16" y="126"/>
                    <a:pt x="14" y="140"/>
                  </a:cubicBezTo>
                  <a:cubicBezTo>
                    <a:pt x="0" y="255"/>
                    <a:pt x="53" y="360"/>
                    <a:pt x="195" y="502"/>
                  </a:cubicBezTo>
                  <a:cubicBezTo>
                    <a:pt x="392" y="699"/>
                    <a:pt x="551" y="684"/>
                    <a:pt x="558" y="683"/>
                  </a:cubicBezTo>
                  <a:cubicBezTo>
                    <a:pt x="572" y="682"/>
                    <a:pt x="587" y="678"/>
                    <a:pt x="601" y="672"/>
                  </a:cubicBezTo>
                  <a:cubicBezTo>
                    <a:pt x="617" y="666"/>
                    <a:pt x="631" y="658"/>
                    <a:pt x="644" y="648"/>
                  </a:cubicBezTo>
                  <a:cubicBezTo>
                    <a:pt x="645" y="649"/>
                    <a:pt x="645" y="649"/>
                    <a:pt x="645" y="649"/>
                  </a:cubicBezTo>
                  <a:cubicBezTo>
                    <a:pt x="675" y="619"/>
                    <a:pt x="675" y="619"/>
                    <a:pt x="675" y="619"/>
                  </a:cubicBezTo>
                  <a:cubicBezTo>
                    <a:pt x="696" y="598"/>
                    <a:pt x="697" y="563"/>
                    <a:pt x="676" y="5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3">
              <a:extLst>
                <a:ext uri="{FF2B5EF4-FFF2-40B4-BE49-F238E27FC236}">
                  <a16:creationId xmlns:a16="http://schemas.microsoft.com/office/drawing/2014/main" xmlns="" id="{90345DA7-3DD7-44B9-9F4F-7AA313A85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8" y="880"/>
              <a:ext cx="1453" cy="1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" name="公众号：陈西设计之家。微信搜索即可">
              <a:extLst>
                <a:ext uri="{FF2B5EF4-FFF2-40B4-BE49-F238E27FC236}">
                  <a16:creationId xmlns:a16="http://schemas.microsoft.com/office/drawing/2014/main" xmlns="" id="{A9D37F5F-ECB0-46CF-A94B-8FBBBDC5AA24}"/>
                </a:ext>
              </a:extLst>
            </p:cNvPr>
            <p:cNvSpPr/>
            <p:nvPr/>
          </p:nvSpPr>
          <p:spPr bwMode="auto">
            <a:xfrm>
              <a:off x="2885" y="880"/>
              <a:ext cx="726" cy="1451"/>
            </a:xfrm>
            <a:custGeom>
              <a:avLst/>
              <a:gdLst>
                <a:gd name="T0" fmla="*/ 0 w 612"/>
                <a:gd name="T1" fmla="*/ 0 h 1224"/>
                <a:gd name="T2" fmla="*/ 0 w 612"/>
                <a:gd name="T3" fmla="*/ 1224 h 1224"/>
                <a:gd name="T4" fmla="*/ 612 w 612"/>
                <a:gd name="T5" fmla="*/ 612 h 1224"/>
                <a:gd name="T6" fmla="*/ 0 w 612"/>
                <a:gd name="T7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4">
                  <a:moveTo>
                    <a:pt x="0" y="0"/>
                  </a:moveTo>
                  <a:cubicBezTo>
                    <a:pt x="0" y="1224"/>
                    <a:pt x="0" y="1224"/>
                    <a:pt x="0" y="1224"/>
                  </a:cubicBezTo>
                  <a:cubicBezTo>
                    <a:pt x="338" y="1224"/>
                    <a:pt x="612" y="950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xmlns="" id="{9B7E645C-9C21-44F2-8CD4-B46FC7083C7B}"/>
                </a:ext>
              </a:extLst>
            </p:cNvPr>
            <p:cNvSpPr/>
            <p:nvPr/>
          </p:nvSpPr>
          <p:spPr bwMode="auto">
            <a:xfrm>
              <a:off x="2522" y="1668"/>
              <a:ext cx="726" cy="238"/>
            </a:xfrm>
            <a:custGeom>
              <a:avLst/>
              <a:gdLst>
                <a:gd name="T0" fmla="*/ 808 w 612"/>
                <a:gd name="T1" fmla="*/ 283 h 200"/>
                <a:gd name="T2" fmla="*/ 861 w 612"/>
                <a:gd name="T3" fmla="*/ 262 h 200"/>
                <a:gd name="T4" fmla="*/ 601 w 612"/>
                <a:gd name="T5" fmla="*/ 0 h 200"/>
                <a:gd name="T6" fmla="*/ 582 w 612"/>
                <a:gd name="T7" fmla="*/ 13 h 200"/>
                <a:gd name="T8" fmla="*/ 536 w 612"/>
                <a:gd name="T9" fmla="*/ 46 h 200"/>
                <a:gd name="T10" fmla="*/ 486 w 612"/>
                <a:gd name="T11" fmla="*/ 73 h 200"/>
                <a:gd name="T12" fmla="*/ 431 w 612"/>
                <a:gd name="T13" fmla="*/ 84 h 200"/>
                <a:gd name="T14" fmla="*/ 431 w 612"/>
                <a:gd name="T15" fmla="*/ 84 h 200"/>
                <a:gd name="T16" fmla="*/ 429 w 612"/>
                <a:gd name="T17" fmla="*/ 84 h 200"/>
                <a:gd name="T18" fmla="*/ 372 w 612"/>
                <a:gd name="T19" fmla="*/ 73 h 200"/>
                <a:gd name="T20" fmla="*/ 325 w 612"/>
                <a:gd name="T21" fmla="*/ 46 h 200"/>
                <a:gd name="T22" fmla="*/ 278 w 612"/>
                <a:gd name="T23" fmla="*/ 13 h 200"/>
                <a:gd name="T24" fmla="*/ 260 w 612"/>
                <a:gd name="T25" fmla="*/ 0 h 200"/>
                <a:gd name="T26" fmla="*/ 0 w 612"/>
                <a:gd name="T27" fmla="*/ 262 h 200"/>
                <a:gd name="T28" fmla="*/ 53 w 612"/>
                <a:gd name="T29" fmla="*/ 283 h 200"/>
                <a:gd name="T30" fmla="*/ 808 w 612"/>
                <a:gd name="T31" fmla="*/ 283 h 2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12" h="200">
                  <a:moveTo>
                    <a:pt x="574" y="200"/>
                  </a:moveTo>
                  <a:cubicBezTo>
                    <a:pt x="588" y="200"/>
                    <a:pt x="601" y="195"/>
                    <a:pt x="612" y="185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23" y="3"/>
                    <a:pt x="418" y="7"/>
                    <a:pt x="414" y="9"/>
                  </a:cubicBezTo>
                  <a:cubicBezTo>
                    <a:pt x="400" y="20"/>
                    <a:pt x="389" y="28"/>
                    <a:pt x="381" y="33"/>
                  </a:cubicBezTo>
                  <a:cubicBezTo>
                    <a:pt x="372" y="39"/>
                    <a:pt x="361" y="45"/>
                    <a:pt x="346" y="51"/>
                  </a:cubicBezTo>
                  <a:cubicBezTo>
                    <a:pt x="332" y="57"/>
                    <a:pt x="319" y="60"/>
                    <a:pt x="306" y="60"/>
                  </a:cubicBezTo>
                  <a:cubicBezTo>
                    <a:pt x="306" y="60"/>
                    <a:pt x="306" y="60"/>
                    <a:pt x="306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293" y="60"/>
                    <a:pt x="280" y="57"/>
                    <a:pt x="265" y="51"/>
                  </a:cubicBezTo>
                  <a:cubicBezTo>
                    <a:pt x="251" y="45"/>
                    <a:pt x="240" y="39"/>
                    <a:pt x="231" y="33"/>
                  </a:cubicBezTo>
                  <a:cubicBezTo>
                    <a:pt x="222" y="28"/>
                    <a:pt x="211" y="20"/>
                    <a:pt x="197" y="9"/>
                  </a:cubicBezTo>
                  <a:cubicBezTo>
                    <a:pt x="193" y="7"/>
                    <a:pt x="189" y="4"/>
                    <a:pt x="185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0" y="195"/>
                    <a:pt x="23" y="200"/>
                    <a:pt x="38" y="200"/>
                  </a:cubicBezTo>
                  <a:lnTo>
                    <a:pt x="574" y="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B3192250-10D4-41AD-B681-614050B7F96E}"/>
                </a:ext>
              </a:extLst>
            </p:cNvPr>
            <p:cNvSpPr/>
            <p:nvPr/>
          </p:nvSpPr>
          <p:spPr bwMode="auto">
            <a:xfrm>
              <a:off x="2507" y="1493"/>
              <a:ext cx="193" cy="333"/>
            </a:xfrm>
            <a:custGeom>
              <a:avLst/>
              <a:gdLst>
                <a:gd name="T0" fmla="*/ 52 w 163"/>
                <a:gd name="T1" fmla="*/ 45 h 281"/>
                <a:gd name="T2" fmla="*/ 0 w 163"/>
                <a:gd name="T3" fmla="*/ 0 h 281"/>
                <a:gd name="T4" fmla="*/ 0 w 163"/>
                <a:gd name="T5" fmla="*/ 395 h 281"/>
                <a:gd name="T6" fmla="*/ 229 w 163"/>
                <a:gd name="T7" fmla="*/ 167 h 281"/>
                <a:gd name="T8" fmla="*/ 52 w 163"/>
                <a:gd name="T9" fmla="*/ 45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281">
                  <a:moveTo>
                    <a:pt x="37" y="32"/>
                  </a:moveTo>
                  <a:cubicBezTo>
                    <a:pt x="23" y="23"/>
                    <a:pt x="11" y="12"/>
                    <a:pt x="0" y="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30" y="96"/>
                    <a:pt x="88" y="67"/>
                    <a:pt x="3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A6851A97-C4CE-46F5-AA72-AC7A3BD68E44}"/>
                </a:ext>
              </a:extLst>
            </p:cNvPr>
            <p:cNvSpPr/>
            <p:nvPr/>
          </p:nvSpPr>
          <p:spPr bwMode="auto">
            <a:xfrm>
              <a:off x="3070" y="1493"/>
              <a:ext cx="193" cy="333"/>
            </a:xfrm>
            <a:custGeom>
              <a:avLst/>
              <a:gdLst>
                <a:gd name="T0" fmla="*/ 176 w 163"/>
                <a:gd name="T1" fmla="*/ 45 h 281"/>
                <a:gd name="T2" fmla="*/ 0 w 163"/>
                <a:gd name="T3" fmla="*/ 167 h 281"/>
                <a:gd name="T4" fmla="*/ 229 w 163"/>
                <a:gd name="T5" fmla="*/ 395 h 281"/>
                <a:gd name="T6" fmla="*/ 229 w 163"/>
                <a:gd name="T7" fmla="*/ 0 h 281"/>
                <a:gd name="T8" fmla="*/ 176 w 163"/>
                <a:gd name="T9" fmla="*/ 45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281">
                  <a:moveTo>
                    <a:pt x="126" y="32"/>
                  </a:moveTo>
                  <a:cubicBezTo>
                    <a:pt x="77" y="65"/>
                    <a:pt x="34" y="94"/>
                    <a:pt x="0" y="119"/>
                  </a:cubicBezTo>
                  <a:cubicBezTo>
                    <a:pt x="163" y="281"/>
                    <a:pt x="163" y="281"/>
                    <a:pt x="163" y="281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2" y="12"/>
                    <a:pt x="140" y="22"/>
                    <a:pt x="12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1EAF2A43-4593-4E03-BF43-6D4B4151BE97}"/>
                </a:ext>
              </a:extLst>
            </p:cNvPr>
            <p:cNvSpPr/>
            <p:nvPr/>
          </p:nvSpPr>
          <p:spPr bwMode="auto">
            <a:xfrm>
              <a:off x="2498" y="1306"/>
              <a:ext cx="774" cy="387"/>
            </a:xfrm>
            <a:custGeom>
              <a:avLst/>
              <a:gdLst>
                <a:gd name="T0" fmla="*/ 837 w 652"/>
                <a:gd name="T1" fmla="*/ 0 h 327"/>
                <a:gd name="T2" fmla="*/ 82 w 652"/>
                <a:gd name="T3" fmla="*/ 0 h 327"/>
                <a:gd name="T4" fmla="*/ 21 w 652"/>
                <a:gd name="T5" fmla="*/ 26 h 327"/>
                <a:gd name="T6" fmla="*/ 0 w 652"/>
                <a:gd name="T7" fmla="*/ 93 h 327"/>
                <a:gd name="T8" fmla="*/ 28 w 652"/>
                <a:gd name="T9" fmla="*/ 162 h 327"/>
                <a:gd name="T10" fmla="*/ 88 w 652"/>
                <a:gd name="T11" fmla="*/ 221 h 327"/>
                <a:gd name="T12" fmla="*/ 194 w 652"/>
                <a:gd name="T13" fmla="*/ 295 h 327"/>
                <a:gd name="T14" fmla="*/ 274 w 652"/>
                <a:gd name="T15" fmla="*/ 351 h 327"/>
                <a:gd name="T16" fmla="*/ 326 w 652"/>
                <a:gd name="T17" fmla="*/ 388 h 327"/>
                <a:gd name="T18" fmla="*/ 336 w 652"/>
                <a:gd name="T19" fmla="*/ 394 h 327"/>
                <a:gd name="T20" fmla="*/ 349 w 652"/>
                <a:gd name="T21" fmla="*/ 404 h 327"/>
                <a:gd name="T22" fmla="*/ 376 w 652"/>
                <a:gd name="T23" fmla="*/ 423 h 327"/>
                <a:gd name="T24" fmla="*/ 404 w 652"/>
                <a:gd name="T25" fmla="*/ 440 h 327"/>
                <a:gd name="T26" fmla="*/ 432 w 652"/>
                <a:gd name="T27" fmla="*/ 452 h 327"/>
                <a:gd name="T28" fmla="*/ 458 w 652"/>
                <a:gd name="T29" fmla="*/ 458 h 327"/>
                <a:gd name="T30" fmla="*/ 459 w 652"/>
                <a:gd name="T31" fmla="*/ 458 h 327"/>
                <a:gd name="T32" fmla="*/ 459 w 652"/>
                <a:gd name="T33" fmla="*/ 458 h 327"/>
                <a:gd name="T34" fmla="*/ 484 w 652"/>
                <a:gd name="T35" fmla="*/ 452 h 327"/>
                <a:gd name="T36" fmla="*/ 514 w 652"/>
                <a:gd name="T37" fmla="*/ 440 h 327"/>
                <a:gd name="T38" fmla="*/ 541 w 652"/>
                <a:gd name="T39" fmla="*/ 423 h 327"/>
                <a:gd name="T40" fmla="*/ 570 w 652"/>
                <a:gd name="T41" fmla="*/ 404 h 327"/>
                <a:gd name="T42" fmla="*/ 583 w 652"/>
                <a:gd name="T43" fmla="*/ 394 h 327"/>
                <a:gd name="T44" fmla="*/ 590 w 652"/>
                <a:gd name="T45" fmla="*/ 388 h 327"/>
                <a:gd name="T46" fmla="*/ 642 w 652"/>
                <a:gd name="T47" fmla="*/ 351 h 327"/>
                <a:gd name="T48" fmla="*/ 831 w 652"/>
                <a:gd name="T49" fmla="*/ 221 h 327"/>
                <a:gd name="T50" fmla="*/ 894 w 652"/>
                <a:gd name="T51" fmla="*/ 160 h 327"/>
                <a:gd name="T52" fmla="*/ 919 w 652"/>
                <a:gd name="T53" fmla="*/ 83 h 327"/>
                <a:gd name="T54" fmla="*/ 895 w 652"/>
                <a:gd name="T55" fmla="*/ 24 h 327"/>
                <a:gd name="T56" fmla="*/ 837 w 652"/>
                <a:gd name="T57" fmla="*/ 0 h 3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52" h="327">
                  <a:moveTo>
                    <a:pt x="59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39" y="0"/>
                    <a:pt x="25" y="7"/>
                    <a:pt x="15" y="19"/>
                  </a:cubicBezTo>
                  <a:cubicBezTo>
                    <a:pt x="5" y="32"/>
                    <a:pt x="0" y="48"/>
                    <a:pt x="0" y="67"/>
                  </a:cubicBezTo>
                  <a:cubicBezTo>
                    <a:pt x="0" y="82"/>
                    <a:pt x="6" y="98"/>
                    <a:pt x="20" y="116"/>
                  </a:cubicBezTo>
                  <a:cubicBezTo>
                    <a:pt x="33" y="134"/>
                    <a:pt x="47" y="148"/>
                    <a:pt x="62" y="158"/>
                  </a:cubicBezTo>
                  <a:cubicBezTo>
                    <a:pt x="70" y="164"/>
                    <a:pt x="95" y="182"/>
                    <a:pt x="137" y="210"/>
                  </a:cubicBezTo>
                  <a:cubicBezTo>
                    <a:pt x="159" y="226"/>
                    <a:pt x="179" y="239"/>
                    <a:pt x="195" y="251"/>
                  </a:cubicBezTo>
                  <a:cubicBezTo>
                    <a:pt x="210" y="261"/>
                    <a:pt x="222" y="270"/>
                    <a:pt x="232" y="277"/>
                  </a:cubicBezTo>
                  <a:cubicBezTo>
                    <a:pt x="233" y="278"/>
                    <a:pt x="235" y="279"/>
                    <a:pt x="238" y="281"/>
                  </a:cubicBezTo>
                  <a:cubicBezTo>
                    <a:pt x="240" y="283"/>
                    <a:pt x="244" y="285"/>
                    <a:pt x="248" y="288"/>
                  </a:cubicBezTo>
                  <a:cubicBezTo>
                    <a:pt x="256" y="294"/>
                    <a:pt x="262" y="298"/>
                    <a:pt x="267" y="302"/>
                  </a:cubicBezTo>
                  <a:cubicBezTo>
                    <a:pt x="273" y="305"/>
                    <a:pt x="279" y="309"/>
                    <a:pt x="286" y="314"/>
                  </a:cubicBezTo>
                  <a:cubicBezTo>
                    <a:pt x="294" y="318"/>
                    <a:pt x="301" y="321"/>
                    <a:pt x="307" y="323"/>
                  </a:cubicBezTo>
                  <a:cubicBezTo>
                    <a:pt x="314" y="326"/>
                    <a:pt x="320" y="327"/>
                    <a:pt x="325" y="327"/>
                  </a:cubicBezTo>
                  <a:cubicBezTo>
                    <a:pt x="326" y="327"/>
                    <a:pt x="326" y="327"/>
                    <a:pt x="326" y="327"/>
                  </a:cubicBezTo>
                  <a:cubicBezTo>
                    <a:pt x="326" y="327"/>
                    <a:pt x="326" y="327"/>
                    <a:pt x="326" y="327"/>
                  </a:cubicBezTo>
                  <a:cubicBezTo>
                    <a:pt x="332" y="327"/>
                    <a:pt x="338" y="326"/>
                    <a:pt x="344" y="323"/>
                  </a:cubicBezTo>
                  <a:cubicBezTo>
                    <a:pt x="351" y="321"/>
                    <a:pt x="358" y="318"/>
                    <a:pt x="365" y="314"/>
                  </a:cubicBezTo>
                  <a:cubicBezTo>
                    <a:pt x="373" y="309"/>
                    <a:pt x="379" y="305"/>
                    <a:pt x="384" y="302"/>
                  </a:cubicBezTo>
                  <a:cubicBezTo>
                    <a:pt x="389" y="298"/>
                    <a:pt x="396" y="294"/>
                    <a:pt x="404" y="288"/>
                  </a:cubicBezTo>
                  <a:cubicBezTo>
                    <a:pt x="408" y="285"/>
                    <a:pt x="411" y="283"/>
                    <a:pt x="414" y="281"/>
                  </a:cubicBezTo>
                  <a:cubicBezTo>
                    <a:pt x="416" y="279"/>
                    <a:pt x="418" y="278"/>
                    <a:pt x="419" y="277"/>
                  </a:cubicBezTo>
                  <a:cubicBezTo>
                    <a:pt x="427" y="271"/>
                    <a:pt x="440" y="263"/>
                    <a:pt x="456" y="251"/>
                  </a:cubicBezTo>
                  <a:cubicBezTo>
                    <a:pt x="486" y="230"/>
                    <a:pt x="531" y="199"/>
                    <a:pt x="590" y="158"/>
                  </a:cubicBezTo>
                  <a:cubicBezTo>
                    <a:pt x="608" y="146"/>
                    <a:pt x="622" y="131"/>
                    <a:pt x="634" y="114"/>
                  </a:cubicBezTo>
                  <a:cubicBezTo>
                    <a:pt x="646" y="96"/>
                    <a:pt x="652" y="78"/>
                    <a:pt x="652" y="59"/>
                  </a:cubicBezTo>
                  <a:cubicBezTo>
                    <a:pt x="652" y="43"/>
                    <a:pt x="646" y="29"/>
                    <a:pt x="635" y="17"/>
                  </a:cubicBezTo>
                  <a:cubicBezTo>
                    <a:pt x="623" y="6"/>
                    <a:pt x="610" y="0"/>
                    <a:pt x="5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Oval 19">
              <a:extLst>
                <a:ext uri="{FF2B5EF4-FFF2-40B4-BE49-F238E27FC236}">
                  <a16:creationId xmlns:a16="http://schemas.microsoft.com/office/drawing/2014/main" xmlns="" id="{E9AF5FDB-8C6D-4FFE-8A83-04B517557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2462"/>
              <a:ext cx="1453" cy="145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xmlns="" id="{32D09FE4-3652-49B8-9058-0B373C388271}"/>
                </a:ext>
              </a:extLst>
            </p:cNvPr>
            <p:cNvSpPr/>
            <p:nvPr/>
          </p:nvSpPr>
          <p:spPr bwMode="auto">
            <a:xfrm>
              <a:off x="45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225 h 1225"/>
                <a:gd name="T4" fmla="*/ 612 w 612"/>
                <a:gd name="T5" fmla="*/ 612 h 1225"/>
                <a:gd name="T6" fmla="*/ 0 w 612"/>
                <a:gd name="T7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xmlns="" id="{6F9FB952-6AFF-4934-BB12-1FFA71894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1" y="2787"/>
              <a:ext cx="804" cy="803"/>
            </a:xfrm>
            <a:custGeom>
              <a:avLst/>
              <a:gdLst>
                <a:gd name="T0" fmla="*/ 824 w 678"/>
                <a:gd name="T1" fmla="*/ 107 h 677"/>
                <a:gd name="T2" fmla="*/ 502 w 678"/>
                <a:gd name="T3" fmla="*/ 0 h 677"/>
                <a:gd name="T4" fmla="*/ 151 w 678"/>
                <a:gd name="T5" fmla="*/ 135 h 677"/>
                <a:gd name="T6" fmla="*/ 0 w 678"/>
                <a:gd name="T7" fmla="*/ 497 h 677"/>
                <a:gd name="T8" fmla="*/ 135 w 678"/>
                <a:gd name="T9" fmla="*/ 836 h 677"/>
                <a:gd name="T10" fmla="*/ 471 w 678"/>
                <a:gd name="T11" fmla="*/ 952 h 677"/>
                <a:gd name="T12" fmla="*/ 659 w 678"/>
                <a:gd name="T13" fmla="*/ 914 h 677"/>
                <a:gd name="T14" fmla="*/ 627 w 678"/>
                <a:gd name="T15" fmla="*/ 815 h 677"/>
                <a:gd name="T16" fmla="*/ 487 w 678"/>
                <a:gd name="T17" fmla="*/ 842 h 677"/>
                <a:gd name="T18" fmla="*/ 213 w 678"/>
                <a:gd name="T19" fmla="*/ 748 h 677"/>
                <a:gd name="T20" fmla="*/ 116 w 678"/>
                <a:gd name="T21" fmla="*/ 492 h 677"/>
                <a:gd name="T22" fmla="*/ 228 w 678"/>
                <a:gd name="T23" fmla="*/ 218 h 677"/>
                <a:gd name="T24" fmla="*/ 500 w 678"/>
                <a:gd name="T25" fmla="*/ 108 h 677"/>
                <a:gd name="T26" fmla="*/ 740 w 678"/>
                <a:gd name="T27" fmla="*/ 179 h 677"/>
                <a:gd name="T28" fmla="*/ 837 w 678"/>
                <a:gd name="T29" fmla="*/ 402 h 677"/>
                <a:gd name="T30" fmla="*/ 790 w 678"/>
                <a:gd name="T31" fmla="*/ 562 h 677"/>
                <a:gd name="T32" fmla="*/ 690 w 678"/>
                <a:gd name="T33" fmla="*/ 613 h 677"/>
                <a:gd name="T34" fmla="*/ 656 w 678"/>
                <a:gd name="T35" fmla="*/ 521 h 677"/>
                <a:gd name="T36" fmla="*/ 633 w 678"/>
                <a:gd name="T37" fmla="*/ 237 h 677"/>
                <a:gd name="T38" fmla="*/ 554 w 678"/>
                <a:gd name="T39" fmla="*/ 243 h 677"/>
                <a:gd name="T40" fmla="*/ 393 w 678"/>
                <a:gd name="T41" fmla="*/ 260 h 677"/>
                <a:gd name="T42" fmla="*/ 251 w 678"/>
                <a:gd name="T43" fmla="*/ 445 h 677"/>
                <a:gd name="T44" fmla="*/ 241 w 678"/>
                <a:gd name="T45" fmla="*/ 633 h 677"/>
                <a:gd name="T46" fmla="*/ 307 w 678"/>
                <a:gd name="T47" fmla="*/ 712 h 677"/>
                <a:gd name="T48" fmla="*/ 411 w 678"/>
                <a:gd name="T49" fmla="*/ 713 h 677"/>
                <a:gd name="T50" fmla="*/ 500 w 678"/>
                <a:gd name="T51" fmla="*/ 650 h 677"/>
                <a:gd name="T52" fmla="*/ 538 w 678"/>
                <a:gd name="T53" fmla="*/ 607 h 677"/>
                <a:gd name="T54" fmla="*/ 566 w 678"/>
                <a:gd name="T55" fmla="*/ 697 h 677"/>
                <a:gd name="T56" fmla="*/ 651 w 678"/>
                <a:gd name="T57" fmla="*/ 721 h 677"/>
                <a:gd name="T58" fmla="*/ 864 w 678"/>
                <a:gd name="T59" fmla="*/ 629 h 677"/>
                <a:gd name="T60" fmla="*/ 953 w 678"/>
                <a:gd name="T61" fmla="*/ 402 h 677"/>
                <a:gd name="T62" fmla="*/ 542 w 678"/>
                <a:gd name="T63" fmla="*/ 508 h 677"/>
                <a:gd name="T64" fmla="*/ 484 w 678"/>
                <a:gd name="T65" fmla="*/ 581 h 677"/>
                <a:gd name="T66" fmla="*/ 421 w 678"/>
                <a:gd name="T67" fmla="*/ 613 h 677"/>
                <a:gd name="T68" fmla="*/ 358 w 678"/>
                <a:gd name="T69" fmla="*/ 536 h 677"/>
                <a:gd name="T70" fmla="*/ 398 w 678"/>
                <a:gd name="T71" fmla="*/ 403 h 677"/>
                <a:gd name="T72" fmla="*/ 502 w 678"/>
                <a:gd name="T73" fmla="*/ 340 h 677"/>
                <a:gd name="T74" fmla="*/ 567 w 678"/>
                <a:gd name="T75" fmla="*/ 364 h 6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78" h="677">
                  <a:moveTo>
                    <a:pt x="653" y="166"/>
                  </a:moveTo>
                  <a:cubicBezTo>
                    <a:pt x="637" y="131"/>
                    <a:pt x="614" y="101"/>
                    <a:pt x="586" y="76"/>
                  </a:cubicBezTo>
                  <a:cubicBezTo>
                    <a:pt x="557" y="52"/>
                    <a:pt x="523" y="33"/>
                    <a:pt x="484" y="20"/>
                  </a:cubicBezTo>
                  <a:cubicBezTo>
                    <a:pt x="445" y="7"/>
                    <a:pt x="403" y="0"/>
                    <a:pt x="357" y="0"/>
                  </a:cubicBezTo>
                  <a:cubicBezTo>
                    <a:pt x="309" y="0"/>
                    <a:pt x="264" y="8"/>
                    <a:pt x="221" y="25"/>
                  </a:cubicBezTo>
                  <a:cubicBezTo>
                    <a:pt x="178" y="42"/>
                    <a:pt x="140" y="65"/>
                    <a:pt x="107" y="96"/>
                  </a:cubicBezTo>
                  <a:cubicBezTo>
                    <a:pt x="75" y="126"/>
                    <a:pt x="49" y="164"/>
                    <a:pt x="29" y="207"/>
                  </a:cubicBezTo>
                  <a:cubicBezTo>
                    <a:pt x="10" y="251"/>
                    <a:pt x="0" y="299"/>
                    <a:pt x="0" y="353"/>
                  </a:cubicBezTo>
                  <a:cubicBezTo>
                    <a:pt x="0" y="406"/>
                    <a:pt x="9" y="453"/>
                    <a:pt x="26" y="493"/>
                  </a:cubicBezTo>
                  <a:cubicBezTo>
                    <a:pt x="42" y="533"/>
                    <a:pt x="66" y="567"/>
                    <a:pt x="96" y="594"/>
                  </a:cubicBezTo>
                  <a:cubicBezTo>
                    <a:pt x="126" y="621"/>
                    <a:pt x="161" y="642"/>
                    <a:pt x="202" y="656"/>
                  </a:cubicBezTo>
                  <a:cubicBezTo>
                    <a:pt x="242" y="670"/>
                    <a:pt x="287" y="677"/>
                    <a:pt x="335" y="677"/>
                  </a:cubicBezTo>
                  <a:cubicBezTo>
                    <a:pt x="362" y="677"/>
                    <a:pt x="386" y="675"/>
                    <a:pt x="407" y="671"/>
                  </a:cubicBezTo>
                  <a:cubicBezTo>
                    <a:pt x="428" y="667"/>
                    <a:pt x="449" y="660"/>
                    <a:pt x="469" y="650"/>
                  </a:cubicBezTo>
                  <a:cubicBezTo>
                    <a:pt x="469" y="650"/>
                    <a:pt x="483" y="630"/>
                    <a:pt x="475" y="607"/>
                  </a:cubicBezTo>
                  <a:cubicBezTo>
                    <a:pt x="467" y="584"/>
                    <a:pt x="446" y="579"/>
                    <a:pt x="446" y="579"/>
                  </a:cubicBezTo>
                  <a:cubicBezTo>
                    <a:pt x="431" y="586"/>
                    <a:pt x="415" y="591"/>
                    <a:pt x="396" y="594"/>
                  </a:cubicBezTo>
                  <a:cubicBezTo>
                    <a:pt x="378" y="598"/>
                    <a:pt x="362" y="599"/>
                    <a:pt x="347" y="599"/>
                  </a:cubicBezTo>
                  <a:cubicBezTo>
                    <a:pt x="305" y="599"/>
                    <a:pt x="267" y="594"/>
                    <a:pt x="234" y="582"/>
                  </a:cubicBezTo>
                  <a:cubicBezTo>
                    <a:pt x="201" y="570"/>
                    <a:pt x="174" y="554"/>
                    <a:pt x="152" y="532"/>
                  </a:cubicBezTo>
                  <a:cubicBezTo>
                    <a:pt x="129" y="511"/>
                    <a:pt x="112" y="485"/>
                    <a:pt x="101" y="454"/>
                  </a:cubicBezTo>
                  <a:cubicBezTo>
                    <a:pt x="89" y="423"/>
                    <a:pt x="83" y="389"/>
                    <a:pt x="83" y="350"/>
                  </a:cubicBezTo>
                  <a:cubicBezTo>
                    <a:pt x="83" y="311"/>
                    <a:pt x="90" y="275"/>
                    <a:pt x="104" y="242"/>
                  </a:cubicBezTo>
                  <a:cubicBezTo>
                    <a:pt x="118" y="208"/>
                    <a:pt x="137" y="179"/>
                    <a:pt x="162" y="155"/>
                  </a:cubicBezTo>
                  <a:cubicBezTo>
                    <a:pt x="186" y="131"/>
                    <a:pt x="215" y="112"/>
                    <a:pt x="248" y="98"/>
                  </a:cubicBezTo>
                  <a:cubicBezTo>
                    <a:pt x="281" y="84"/>
                    <a:pt x="317" y="77"/>
                    <a:pt x="356" y="77"/>
                  </a:cubicBezTo>
                  <a:cubicBezTo>
                    <a:pt x="389" y="77"/>
                    <a:pt x="421" y="81"/>
                    <a:pt x="450" y="89"/>
                  </a:cubicBezTo>
                  <a:cubicBezTo>
                    <a:pt x="479" y="97"/>
                    <a:pt x="504" y="110"/>
                    <a:pt x="526" y="127"/>
                  </a:cubicBezTo>
                  <a:cubicBezTo>
                    <a:pt x="547" y="144"/>
                    <a:pt x="564" y="165"/>
                    <a:pt x="577" y="192"/>
                  </a:cubicBezTo>
                  <a:cubicBezTo>
                    <a:pt x="589" y="218"/>
                    <a:pt x="595" y="249"/>
                    <a:pt x="595" y="286"/>
                  </a:cubicBezTo>
                  <a:cubicBezTo>
                    <a:pt x="595" y="312"/>
                    <a:pt x="592" y="334"/>
                    <a:pt x="586" y="353"/>
                  </a:cubicBezTo>
                  <a:cubicBezTo>
                    <a:pt x="580" y="372"/>
                    <a:pt x="572" y="388"/>
                    <a:pt x="562" y="400"/>
                  </a:cubicBezTo>
                  <a:cubicBezTo>
                    <a:pt x="552" y="412"/>
                    <a:pt x="541" y="421"/>
                    <a:pt x="528" y="427"/>
                  </a:cubicBezTo>
                  <a:cubicBezTo>
                    <a:pt x="516" y="433"/>
                    <a:pt x="503" y="436"/>
                    <a:pt x="491" y="436"/>
                  </a:cubicBezTo>
                  <a:cubicBezTo>
                    <a:pt x="478" y="436"/>
                    <a:pt x="469" y="431"/>
                    <a:pt x="466" y="421"/>
                  </a:cubicBezTo>
                  <a:cubicBezTo>
                    <a:pt x="462" y="410"/>
                    <a:pt x="462" y="393"/>
                    <a:pt x="466" y="370"/>
                  </a:cubicBezTo>
                  <a:cubicBezTo>
                    <a:pt x="502" y="169"/>
                    <a:pt x="502" y="169"/>
                    <a:pt x="502" y="169"/>
                  </a:cubicBezTo>
                  <a:cubicBezTo>
                    <a:pt x="450" y="169"/>
                    <a:pt x="450" y="169"/>
                    <a:pt x="450" y="169"/>
                  </a:cubicBezTo>
                  <a:cubicBezTo>
                    <a:pt x="427" y="193"/>
                    <a:pt x="427" y="193"/>
                    <a:pt x="427" y="193"/>
                  </a:cubicBezTo>
                  <a:cubicBezTo>
                    <a:pt x="417" y="185"/>
                    <a:pt x="406" y="178"/>
                    <a:pt x="394" y="173"/>
                  </a:cubicBezTo>
                  <a:cubicBezTo>
                    <a:pt x="382" y="167"/>
                    <a:pt x="368" y="165"/>
                    <a:pt x="350" y="165"/>
                  </a:cubicBezTo>
                  <a:cubicBezTo>
                    <a:pt x="325" y="165"/>
                    <a:pt x="301" y="172"/>
                    <a:pt x="279" y="185"/>
                  </a:cubicBezTo>
                  <a:cubicBezTo>
                    <a:pt x="256" y="199"/>
                    <a:pt x="237" y="217"/>
                    <a:pt x="220" y="239"/>
                  </a:cubicBezTo>
                  <a:cubicBezTo>
                    <a:pt x="202" y="261"/>
                    <a:pt x="189" y="287"/>
                    <a:pt x="179" y="316"/>
                  </a:cubicBezTo>
                  <a:cubicBezTo>
                    <a:pt x="169" y="345"/>
                    <a:pt x="164" y="374"/>
                    <a:pt x="164" y="405"/>
                  </a:cubicBezTo>
                  <a:cubicBezTo>
                    <a:pt x="164" y="421"/>
                    <a:pt x="167" y="436"/>
                    <a:pt x="171" y="450"/>
                  </a:cubicBezTo>
                  <a:cubicBezTo>
                    <a:pt x="176" y="463"/>
                    <a:pt x="182" y="474"/>
                    <a:pt x="190" y="484"/>
                  </a:cubicBezTo>
                  <a:cubicBezTo>
                    <a:pt x="198" y="493"/>
                    <a:pt x="208" y="500"/>
                    <a:pt x="218" y="506"/>
                  </a:cubicBezTo>
                  <a:cubicBezTo>
                    <a:pt x="229" y="511"/>
                    <a:pt x="241" y="513"/>
                    <a:pt x="253" y="513"/>
                  </a:cubicBezTo>
                  <a:cubicBezTo>
                    <a:pt x="267" y="513"/>
                    <a:pt x="281" y="511"/>
                    <a:pt x="293" y="507"/>
                  </a:cubicBezTo>
                  <a:cubicBezTo>
                    <a:pt x="306" y="502"/>
                    <a:pt x="317" y="496"/>
                    <a:pt x="327" y="489"/>
                  </a:cubicBezTo>
                  <a:cubicBezTo>
                    <a:pt x="338" y="481"/>
                    <a:pt x="347" y="472"/>
                    <a:pt x="356" y="462"/>
                  </a:cubicBezTo>
                  <a:cubicBezTo>
                    <a:pt x="365" y="452"/>
                    <a:pt x="373" y="442"/>
                    <a:pt x="380" y="432"/>
                  </a:cubicBezTo>
                  <a:cubicBezTo>
                    <a:pt x="383" y="432"/>
                    <a:pt x="383" y="432"/>
                    <a:pt x="383" y="432"/>
                  </a:cubicBezTo>
                  <a:cubicBezTo>
                    <a:pt x="382" y="447"/>
                    <a:pt x="383" y="460"/>
                    <a:pt x="386" y="470"/>
                  </a:cubicBezTo>
                  <a:cubicBezTo>
                    <a:pt x="390" y="481"/>
                    <a:pt x="395" y="489"/>
                    <a:pt x="402" y="496"/>
                  </a:cubicBezTo>
                  <a:cubicBezTo>
                    <a:pt x="409" y="502"/>
                    <a:pt x="418" y="507"/>
                    <a:pt x="429" y="509"/>
                  </a:cubicBezTo>
                  <a:cubicBezTo>
                    <a:pt x="439" y="512"/>
                    <a:pt x="451" y="513"/>
                    <a:pt x="463" y="513"/>
                  </a:cubicBezTo>
                  <a:cubicBezTo>
                    <a:pt x="493" y="513"/>
                    <a:pt x="521" y="507"/>
                    <a:pt x="547" y="496"/>
                  </a:cubicBezTo>
                  <a:cubicBezTo>
                    <a:pt x="573" y="484"/>
                    <a:pt x="595" y="468"/>
                    <a:pt x="615" y="447"/>
                  </a:cubicBezTo>
                  <a:cubicBezTo>
                    <a:pt x="634" y="427"/>
                    <a:pt x="650" y="403"/>
                    <a:pt x="661" y="375"/>
                  </a:cubicBezTo>
                  <a:cubicBezTo>
                    <a:pt x="672" y="348"/>
                    <a:pt x="678" y="318"/>
                    <a:pt x="678" y="286"/>
                  </a:cubicBezTo>
                  <a:cubicBezTo>
                    <a:pt x="678" y="241"/>
                    <a:pt x="669" y="201"/>
                    <a:pt x="653" y="166"/>
                  </a:cubicBezTo>
                  <a:close/>
                  <a:moveTo>
                    <a:pt x="385" y="361"/>
                  </a:moveTo>
                  <a:cubicBezTo>
                    <a:pt x="379" y="371"/>
                    <a:pt x="373" y="381"/>
                    <a:pt x="366" y="390"/>
                  </a:cubicBezTo>
                  <a:cubicBezTo>
                    <a:pt x="359" y="398"/>
                    <a:pt x="352" y="406"/>
                    <a:pt x="344" y="413"/>
                  </a:cubicBezTo>
                  <a:cubicBezTo>
                    <a:pt x="337" y="420"/>
                    <a:pt x="329" y="426"/>
                    <a:pt x="321" y="430"/>
                  </a:cubicBezTo>
                  <a:cubicBezTo>
                    <a:pt x="314" y="434"/>
                    <a:pt x="306" y="436"/>
                    <a:pt x="299" y="436"/>
                  </a:cubicBezTo>
                  <a:cubicBezTo>
                    <a:pt x="283" y="436"/>
                    <a:pt x="271" y="431"/>
                    <a:pt x="265" y="421"/>
                  </a:cubicBezTo>
                  <a:cubicBezTo>
                    <a:pt x="258" y="410"/>
                    <a:pt x="255" y="397"/>
                    <a:pt x="255" y="381"/>
                  </a:cubicBezTo>
                  <a:cubicBezTo>
                    <a:pt x="255" y="365"/>
                    <a:pt x="257" y="349"/>
                    <a:pt x="262" y="332"/>
                  </a:cubicBezTo>
                  <a:cubicBezTo>
                    <a:pt x="267" y="316"/>
                    <a:pt x="274" y="301"/>
                    <a:pt x="283" y="287"/>
                  </a:cubicBezTo>
                  <a:cubicBezTo>
                    <a:pt x="292" y="274"/>
                    <a:pt x="303" y="263"/>
                    <a:pt x="316" y="255"/>
                  </a:cubicBezTo>
                  <a:cubicBezTo>
                    <a:pt x="329" y="246"/>
                    <a:pt x="342" y="242"/>
                    <a:pt x="357" y="242"/>
                  </a:cubicBezTo>
                  <a:cubicBezTo>
                    <a:pt x="367" y="242"/>
                    <a:pt x="376" y="243"/>
                    <a:pt x="383" y="246"/>
                  </a:cubicBezTo>
                  <a:cubicBezTo>
                    <a:pt x="390" y="249"/>
                    <a:pt x="397" y="254"/>
                    <a:pt x="403" y="259"/>
                  </a:cubicBezTo>
                  <a:lnTo>
                    <a:pt x="385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9AD0D90C-780B-469E-BE9A-4762CC48BEC9}"/>
              </a:ext>
            </a:extLst>
          </p:cNvPr>
          <p:cNvSpPr txBox="1"/>
          <p:nvPr/>
        </p:nvSpPr>
        <p:spPr>
          <a:xfrm>
            <a:off x="8404225" y="232270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73FA3201-FBEA-4E09-B4E0-644B8DCE313B}"/>
              </a:ext>
            </a:extLst>
          </p:cNvPr>
          <p:cNvSpPr txBox="1"/>
          <p:nvPr/>
        </p:nvSpPr>
        <p:spPr>
          <a:xfrm>
            <a:off x="8404225" y="278135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8" name="TextBox 60">
            <a:extLst>
              <a:ext uri="{FF2B5EF4-FFF2-40B4-BE49-F238E27FC236}">
                <a16:creationId xmlns:a16="http://schemas.microsoft.com/office/drawing/2014/main" xmlns="" id="{4F58DA66-95EF-417A-9DF2-BDF5E488C06C}"/>
              </a:ext>
            </a:extLst>
          </p:cNvPr>
          <p:cNvSpPr txBox="1"/>
          <p:nvPr/>
        </p:nvSpPr>
        <p:spPr>
          <a:xfrm>
            <a:off x="8404225" y="445516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xmlns="" id="{56C5E5AD-D8FC-4542-9E0E-CFE86998CE3F}"/>
              </a:ext>
            </a:extLst>
          </p:cNvPr>
          <p:cNvSpPr txBox="1"/>
          <p:nvPr/>
        </p:nvSpPr>
        <p:spPr>
          <a:xfrm>
            <a:off x="8404225" y="491381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:a16="http://schemas.microsoft.com/office/drawing/2014/main" xmlns="" id="{8B21EA62-2B97-4C6F-B1C8-DAEBBA651446}"/>
              </a:ext>
            </a:extLst>
          </p:cNvPr>
          <p:cNvSpPr txBox="1"/>
          <p:nvPr/>
        </p:nvSpPr>
        <p:spPr>
          <a:xfrm>
            <a:off x="2122737" y="232270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F60DA4A1-E634-4E51-A58C-4EA04D0ADB4B}"/>
              </a:ext>
            </a:extLst>
          </p:cNvPr>
          <p:cNvSpPr txBox="1"/>
          <p:nvPr/>
        </p:nvSpPr>
        <p:spPr>
          <a:xfrm>
            <a:off x="1056674" y="278135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xmlns="" id="{106D2CDF-E47F-41E4-9AB3-FCB0D0F41513}"/>
              </a:ext>
            </a:extLst>
          </p:cNvPr>
          <p:cNvSpPr txBox="1"/>
          <p:nvPr/>
        </p:nvSpPr>
        <p:spPr>
          <a:xfrm>
            <a:off x="2122737" y="435873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:a16="http://schemas.microsoft.com/office/drawing/2014/main" xmlns="" id="{25869282-D0B4-40E1-87E4-822E585A717C}"/>
              </a:ext>
            </a:extLst>
          </p:cNvPr>
          <p:cNvSpPr txBox="1"/>
          <p:nvPr/>
        </p:nvSpPr>
        <p:spPr>
          <a:xfrm>
            <a:off x="1056674" y="481739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7935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:a16="http://schemas.microsoft.com/office/drawing/2014/main" xmlns="" id="{9B8FCEB9-A799-420E-B61F-A40EA8B34FB5}"/>
              </a:ext>
            </a:extLst>
          </p:cNvPr>
          <p:cNvGrpSpPr/>
          <p:nvPr/>
        </p:nvGrpSpPr>
        <p:grpSpPr>
          <a:xfrm>
            <a:off x="3870529" y="1889492"/>
            <a:ext cx="1970299" cy="1970297"/>
            <a:chOff x="1905000" y="2108996"/>
            <a:chExt cx="1716088" cy="1716088"/>
          </a:xfrm>
        </p:grpSpPr>
        <p:sp>
          <p:nvSpPr>
            <p:cNvPr id="7" name="Teardrop 32">
              <a:extLst>
                <a:ext uri="{FF2B5EF4-FFF2-40B4-BE49-F238E27FC236}">
                  <a16:creationId xmlns:a16="http://schemas.microsoft.com/office/drawing/2014/main" xmlns="" id="{AC0B16A3-1DF5-4027-8646-01E9F33BFEF7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ardrop 19">
              <a:extLst>
                <a:ext uri="{FF2B5EF4-FFF2-40B4-BE49-F238E27FC236}">
                  <a16:creationId xmlns:a16="http://schemas.microsoft.com/office/drawing/2014/main" xmlns="" id="{2D748596-9D4D-4825-BE32-741DB1AB6317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34">
            <a:extLst>
              <a:ext uri="{FF2B5EF4-FFF2-40B4-BE49-F238E27FC236}">
                <a16:creationId xmlns:a16="http://schemas.microsoft.com/office/drawing/2014/main" xmlns="" id="{DB871A2A-6D6B-42A7-BDB1-0E75FE62410B}"/>
              </a:ext>
            </a:extLst>
          </p:cNvPr>
          <p:cNvGrpSpPr/>
          <p:nvPr/>
        </p:nvGrpSpPr>
        <p:grpSpPr>
          <a:xfrm flipH="1">
            <a:off x="6351174" y="1889492"/>
            <a:ext cx="1970299" cy="1970297"/>
            <a:chOff x="1905000" y="2108996"/>
            <a:chExt cx="1716088" cy="1716088"/>
          </a:xfrm>
        </p:grpSpPr>
        <p:sp>
          <p:nvSpPr>
            <p:cNvPr id="12" name="Teardrop 35">
              <a:extLst>
                <a:ext uri="{FF2B5EF4-FFF2-40B4-BE49-F238E27FC236}">
                  <a16:creationId xmlns:a16="http://schemas.microsoft.com/office/drawing/2014/main" xmlns="" id="{99CE6E66-845F-4F7A-BE73-71139A4D2E7D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公众号：陈西设计之家。微信搜索即可">
              <a:extLst>
                <a:ext uri="{FF2B5EF4-FFF2-40B4-BE49-F238E27FC236}">
                  <a16:creationId xmlns:a16="http://schemas.microsoft.com/office/drawing/2014/main" xmlns="" id="{5D4CE861-65C8-49BA-9DC1-1195C8187F0B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37">
            <a:extLst>
              <a:ext uri="{FF2B5EF4-FFF2-40B4-BE49-F238E27FC236}">
                <a16:creationId xmlns:a16="http://schemas.microsoft.com/office/drawing/2014/main" xmlns="" id="{C0A27D1F-4AF9-4453-8237-A3B4003D7FAD}"/>
              </a:ext>
            </a:extLst>
          </p:cNvPr>
          <p:cNvGrpSpPr/>
          <p:nvPr/>
        </p:nvGrpSpPr>
        <p:grpSpPr>
          <a:xfrm flipV="1">
            <a:off x="3870529" y="4262597"/>
            <a:ext cx="1970299" cy="1970297"/>
            <a:chOff x="1905000" y="2108996"/>
            <a:chExt cx="1716088" cy="1716088"/>
          </a:xfrm>
        </p:grpSpPr>
        <p:sp>
          <p:nvSpPr>
            <p:cNvPr id="17" name="Teardrop 38">
              <a:extLst>
                <a:ext uri="{FF2B5EF4-FFF2-40B4-BE49-F238E27FC236}">
                  <a16:creationId xmlns:a16="http://schemas.microsoft.com/office/drawing/2014/main" xmlns="" id="{590CA636-CD37-4E00-8401-B24B90EA27D0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ardrop 39">
              <a:extLst>
                <a:ext uri="{FF2B5EF4-FFF2-40B4-BE49-F238E27FC236}">
                  <a16:creationId xmlns:a16="http://schemas.microsoft.com/office/drawing/2014/main" xmlns="" id="{5C3B1A24-CEAB-4EED-B4E5-52BFEC2CC1AC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40">
            <a:extLst>
              <a:ext uri="{FF2B5EF4-FFF2-40B4-BE49-F238E27FC236}">
                <a16:creationId xmlns:a16="http://schemas.microsoft.com/office/drawing/2014/main" xmlns="" id="{CC3865F4-64C6-4866-ACC6-0FEB8A7A59C9}"/>
              </a:ext>
            </a:extLst>
          </p:cNvPr>
          <p:cNvGrpSpPr/>
          <p:nvPr/>
        </p:nvGrpSpPr>
        <p:grpSpPr>
          <a:xfrm flipH="1" flipV="1">
            <a:off x="6351174" y="4262597"/>
            <a:ext cx="1970299" cy="1970297"/>
            <a:chOff x="1905000" y="2108996"/>
            <a:chExt cx="1716088" cy="1716088"/>
          </a:xfrm>
        </p:grpSpPr>
        <p:sp>
          <p:nvSpPr>
            <p:cNvPr id="20" name="公众号：陈西设计之家。微信搜索即可">
              <a:extLst>
                <a:ext uri="{FF2B5EF4-FFF2-40B4-BE49-F238E27FC236}">
                  <a16:creationId xmlns:a16="http://schemas.microsoft.com/office/drawing/2014/main" xmlns="" id="{B4B1BBF3-B192-4488-8AC3-2DB355C29433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ardrop 42">
              <a:extLst>
                <a:ext uri="{FF2B5EF4-FFF2-40B4-BE49-F238E27FC236}">
                  <a16:creationId xmlns:a16="http://schemas.microsoft.com/office/drawing/2014/main" xmlns="" id="{EFD744F7-E67F-4944-9CE6-ABE3213E513B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Inhaltsplatzhalter 4">
            <a:extLst>
              <a:ext uri="{FF2B5EF4-FFF2-40B4-BE49-F238E27FC236}">
                <a16:creationId xmlns:a16="http://schemas.microsoft.com/office/drawing/2014/main" xmlns="" id="{99747DB6-7614-4A5B-8283-5E5BBA03A71A}"/>
              </a:ext>
            </a:extLst>
          </p:cNvPr>
          <p:cNvSpPr txBox="1"/>
          <p:nvPr/>
        </p:nvSpPr>
        <p:spPr>
          <a:xfrm>
            <a:off x="5123600" y="3398123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01</a:t>
            </a:r>
            <a:endParaRPr lang="en-US" sz="1800" dirty="0">
              <a:latin typeface="+mn-lt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:a16="http://schemas.microsoft.com/office/drawing/2014/main" xmlns="" id="{419D50C6-DCDB-415C-A8C4-5375C824C1C6}"/>
              </a:ext>
            </a:extLst>
          </p:cNvPr>
          <p:cNvSpPr txBox="1"/>
          <p:nvPr/>
        </p:nvSpPr>
        <p:spPr>
          <a:xfrm>
            <a:off x="5123600" y="4353728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04</a:t>
            </a:r>
            <a:endParaRPr lang="en-US" sz="1800" dirty="0">
              <a:latin typeface="+mn-lt"/>
            </a:endParaRPr>
          </a:p>
        </p:txBody>
      </p: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xmlns="" id="{C74039CB-6BE7-4CF5-A80A-370FD4DBA719}"/>
              </a:ext>
            </a:extLst>
          </p:cNvPr>
          <p:cNvSpPr txBox="1"/>
          <p:nvPr/>
        </p:nvSpPr>
        <p:spPr>
          <a:xfrm>
            <a:off x="6351174" y="3398123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02</a:t>
            </a:r>
            <a:endParaRPr lang="en-US" sz="1800" dirty="0">
              <a:latin typeface="+mn-lt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F3F10131-B8C4-4415-8054-366221074544}"/>
              </a:ext>
            </a:extLst>
          </p:cNvPr>
          <p:cNvSpPr txBox="1"/>
          <p:nvPr/>
        </p:nvSpPr>
        <p:spPr>
          <a:xfrm>
            <a:off x="6351174" y="4353728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03</a:t>
            </a:r>
            <a:endParaRPr lang="en-US" sz="1800" dirty="0">
              <a:latin typeface="+mn-lt"/>
            </a:endParaRPr>
          </a:p>
        </p:txBody>
      </p:sp>
      <p:grpSp>
        <p:nvGrpSpPr>
          <p:cNvPr id="30" name="Group 27">
            <a:extLst>
              <a:ext uri="{FF2B5EF4-FFF2-40B4-BE49-F238E27FC236}">
                <a16:creationId xmlns:a16="http://schemas.microsoft.com/office/drawing/2014/main" xmlns="" id="{12142D13-A697-41AD-B310-A8EC112A4208}"/>
              </a:ext>
            </a:extLst>
          </p:cNvPr>
          <p:cNvGrpSpPr/>
          <p:nvPr/>
        </p:nvGrpSpPr>
        <p:grpSpPr>
          <a:xfrm>
            <a:off x="4534812" y="2521646"/>
            <a:ext cx="758262" cy="758262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BE2C18DD-D283-406D-A796-6ED1C4127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xmlns="" id="{68903BE7-8360-4DFF-9B74-2E9F9C0BC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Freeform 19">
            <a:extLst>
              <a:ext uri="{FF2B5EF4-FFF2-40B4-BE49-F238E27FC236}">
                <a16:creationId xmlns:a16="http://schemas.microsoft.com/office/drawing/2014/main" xmlns="" id="{05963EF8-46CC-4ADA-BCA0-AD82D981B69F}"/>
              </a:ext>
            </a:extLst>
          </p:cNvPr>
          <p:cNvSpPr>
            <a:spLocks noEditPoints="1"/>
          </p:cNvSpPr>
          <p:nvPr/>
        </p:nvSpPr>
        <p:spPr bwMode="auto">
          <a:xfrm>
            <a:off x="6879232" y="4867490"/>
            <a:ext cx="715512" cy="760510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29">
            <a:extLst>
              <a:ext uri="{FF2B5EF4-FFF2-40B4-BE49-F238E27FC236}">
                <a16:creationId xmlns:a16="http://schemas.microsoft.com/office/drawing/2014/main" xmlns="" id="{C77A417E-2CFF-4639-B7B8-C38639D63F08}"/>
              </a:ext>
            </a:extLst>
          </p:cNvPr>
          <p:cNvSpPr>
            <a:spLocks noEditPoints="1"/>
          </p:cNvSpPr>
          <p:nvPr/>
        </p:nvSpPr>
        <p:spPr bwMode="auto">
          <a:xfrm>
            <a:off x="6977443" y="2484183"/>
            <a:ext cx="717760" cy="76951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33">
            <a:extLst>
              <a:ext uri="{FF2B5EF4-FFF2-40B4-BE49-F238E27FC236}">
                <a16:creationId xmlns:a16="http://schemas.microsoft.com/office/drawing/2014/main" xmlns="" id="{C505EF61-17BC-4FED-AB26-6C448D83BD05}"/>
              </a:ext>
            </a:extLst>
          </p:cNvPr>
          <p:cNvGrpSpPr/>
          <p:nvPr/>
        </p:nvGrpSpPr>
        <p:grpSpPr>
          <a:xfrm>
            <a:off x="4543297" y="4767030"/>
            <a:ext cx="650260" cy="762760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36" name="Freeform 211">
              <a:extLst>
                <a:ext uri="{FF2B5EF4-FFF2-40B4-BE49-F238E27FC236}">
                  <a16:creationId xmlns:a16="http://schemas.microsoft.com/office/drawing/2014/main" xmlns="" id="{280290D9-C25C-47A1-9480-E75FABD6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12">
              <a:extLst>
                <a:ext uri="{FF2B5EF4-FFF2-40B4-BE49-F238E27FC236}">
                  <a16:creationId xmlns:a16="http://schemas.microsoft.com/office/drawing/2014/main" xmlns="" id="{8F5F5B6C-54D8-4D95-8091-1CE83572502C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7B0CB7B4-B924-4DE2-886C-80CCA83352F4}"/>
              </a:ext>
            </a:extLst>
          </p:cNvPr>
          <p:cNvSpPr txBox="1"/>
          <p:nvPr/>
        </p:nvSpPr>
        <p:spPr>
          <a:xfrm>
            <a:off x="8631449" y="22789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13A30C51-DFB3-4095-B3BC-4CD96E1A9DC7}"/>
              </a:ext>
            </a:extLst>
          </p:cNvPr>
          <p:cNvSpPr txBox="1"/>
          <p:nvPr/>
        </p:nvSpPr>
        <p:spPr>
          <a:xfrm>
            <a:off x="8631449" y="273764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:a16="http://schemas.microsoft.com/office/drawing/2014/main" xmlns="" id="{9F03B7A6-3DB8-45CB-98BA-7828892B29BA}"/>
              </a:ext>
            </a:extLst>
          </p:cNvPr>
          <p:cNvSpPr txBox="1"/>
          <p:nvPr/>
        </p:nvSpPr>
        <p:spPr>
          <a:xfrm>
            <a:off x="8625334" y="45361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xmlns="" id="{C2FD1B36-23D0-43FA-B5FE-86DA5340DF4C}"/>
              </a:ext>
            </a:extLst>
          </p:cNvPr>
          <p:cNvSpPr txBox="1"/>
          <p:nvPr/>
        </p:nvSpPr>
        <p:spPr>
          <a:xfrm>
            <a:off x="8625334" y="49948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xmlns="" id="{07CFC7DA-2D89-4142-8D3F-6485626400F7}"/>
              </a:ext>
            </a:extLst>
          </p:cNvPr>
          <p:cNvSpPr txBox="1"/>
          <p:nvPr/>
        </p:nvSpPr>
        <p:spPr>
          <a:xfrm>
            <a:off x="1833846" y="22789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:a16="http://schemas.microsoft.com/office/drawing/2014/main" xmlns="" id="{3EEB395E-90E0-4ADC-97C4-85D18F29105C}"/>
              </a:ext>
            </a:extLst>
          </p:cNvPr>
          <p:cNvSpPr txBox="1"/>
          <p:nvPr/>
        </p:nvSpPr>
        <p:spPr>
          <a:xfrm>
            <a:off x="767783" y="273764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:a16="http://schemas.microsoft.com/office/drawing/2014/main" xmlns="" id="{070D7340-AEC3-46F5-9F8C-BB3C8481D706}"/>
              </a:ext>
            </a:extLst>
          </p:cNvPr>
          <p:cNvSpPr txBox="1"/>
          <p:nvPr/>
        </p:nvSpPr>
        <p:spPr>
          <a:xfrm>
            <a:off x="1833846" y="45361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:a16="http://schemas.microsoft.com/office/drawing/2014/main" xmlns="" id="{79E712CA-00ED-49B2-9ED1-F79CE2DD9C62}"/>
              </a:ext>
            </a:extLst>
          </p:cNvPr>
          <p:cNvSpPr txBox="1"/>
          <p:nvPr/>
        </p:nvSpPr>
        <p:spPr>
          <a:xfrm>
            <a:off x="767783" y="49948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066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1" name="Freeform 5">
            <a:extLst>
              <a:ext uri="{FF2B5EF4-FFF2-40B4-BE49-F238E27FC236}">
                <a16:creationId xmlns:a16="http://schemas.microsoft.com/office/drawing/2014/main" xmlns="" id="{C8749CCD-493E-474A-BF07-78022503B5AF}"/>
              </a:ext>
            </a:extLst>
          </p:cNvPr>
          <p:cNvSpPr/>
          <p:nvPr/>
        </p:nvSpPr>
        <p:spPr bwMode="auto">
          <a:xfrm>
            <a:off x="4723464" y="4156977"/>
            <a:ext cx="1286043" cy="1499218"/>
          </a:xfrm>
          <a:custGeom>
            <a:avLst/>
            <a:gdLst>
              <a:gd name="T0" fmla="*/ 0 w 736"/>
              <a:gd name="T1" fmla="*/ 858 h 858"/>
              <a:gd name="T2" fmla="*/ 736 w 736"/>
              <a:gd name="T3" fmla="*/ 0 h 858"/>
              <a:gd name="T4" fmla="*/ 0 w 736"/>
              <a:gd name="T5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858">
                <a:moveTo>
                  <a:pt x="0" y="858"/>
                </a:moveTo>
                <a:lnTo>
                  <a:pt x="736" y="0"/>
                </a:lnTo>
                <a:lnTo>
                  <a:pt x="0" y="858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Line 6">
            <a:extLst>
              <a:ext uri="{FF2B5EF4-FFF2-40B4-BE49-F238E27FC236}">
                <a16:creationId xmlns:a16="http://schemas.microsoft.com/office/drawing/2014/main" xmlns="" id="{2E048C02-2AA3-401A-AE36-9E84F866C9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72738" y="4156977"/>
            <a:ext cx="1336770" cy="1298164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7">
            <a:extLst>
              <a:ext uri="{FF2B5EF4-FFF2-40B4-BE49-F238E27FC236}">
                <a16:creationId xmlns:a16="http://schemas.microsoft.com/office/drawing/2014/main" xmlns="" id="{8B878E7A-CCE3-4810-ADEC-BC8F803706F0}"/>
              </a:ext>
            </a:extLst>
          </p:cNvPr>
          <p:cNvSpPr/>
          <p:nvPr/>
        </p:nvSpPr>
        <p:spPr bwMode="auto">
          <a:xfrm>
            <a:off x="4207999" y="3103330"/>
            <a:ext cx="1801509" cy="1053647"/>
          </a:xfrm>
          <a:custGeom>
            <a:avLst/>
            <a:gdLst>
              <a:gd name="T0" fmla="*/ 0 w 1031"/>
              <a:gd name="T1" fmla="*/ 0 h 603"/>
              <a:gd name="T2" fmla="*/ 1031 w 1031"/>
              <a:gd name="T3" fmla="*/ 603 h 603"/>
              <a:gd name="T4" fmla="*/ 0 w 1031"/>
              <a:gd name="T5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31" h="603">
                <a:moveTo>
                  <a:pt x="0" y="0"/>
                </a:moveTo>
                <a:lnTo>
                  <a:pt x="1031" y="603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Line 8">
            <a:extLst>
              <a:ext uri="{FF2B5EF4-FFF2-40B4-BE49-F238E27FC236}">
                <a16:creationId xmlns:a16="http://schemas.microsoft.com/office/drawing/2014/main" xmlns="" id="{6242263B-FE69-4784-95FB-5948CA6B96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7999" y="3103330"/>
            <a:ext cx="1801509" cy="1053647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9">
            <a:extLst>
              <a:ext uri="{FF2B5EF4-FFF2-40B4-BE49-F238E27FC236}">
                <a16:creationId xmlns:a16="http://schemas.microsoft.com/office/drawing/2014/main" xmlns="" id="{7C67E569-055A-42A0-8539-3EA1817FF8B9}"/>
              </a:ext>
            </a:extLst>
          </p:cNvPr>
          <p:cNvSpPr/>
          <p:nvPr/>
        </p:nvSpPr>
        <p:spPr bwMode="auto">
          <a:xfrm>
            <a:off x="6014749" y="2479530"/>
            <a:ext cx="683211" cy="1677446"/>
          </a:xfrm>
          <a:custGeom>
            <a:avLst/>
            <a:gdLst>
              <a:gd name="T0" fmla="*/ 391 w 391"/>
              <a:gd name="T1" fmla="*/ 0 h 960"/>
              <a:gd name="T2" fmla="*/ 0 w 391"/>
              <a:gd name="T3" fmla="*/ 960 h 960"/>
              <a:gd name="T4" fmla="*/ 391 w 391"/>
              <a:gd name="T5" fmla="*/ 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1" h="960">
                <a:moveTo>
                  <a:pt x="391" y="0"/>
                </a:moveTo>
                <a:lnTo>
                  <a:pt x="0" y="960"/>
                </a:lnTo>
                <a:lnTo>
                  <a:pt x="391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公众号：陈西设计之家。微信搜索即可">
            <a:extLst>
              <a:ext uri="{FF2B5EF4-FFF2-40B4-BE49-F238E27FC236}">
                <a16:creationId xmlns:a16="http://schemas.microsoft.com/office/drawing/2014/main" xmlns="" id="{54B9AB7F-18D2-4AED-9A90-F01A8B5B5A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14749" y="2479530"/>
            <a:ext cx="683211" cy="1677446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11">
            <a:extLst>
              <a:ext uri="{FF2B5EF4-FFF2-40B4-BE49-F238E27FC236}">
                <a16:creationId xmlns:a16="http://schemas.microsoft.com/office/drawing/2014/main" xmlns="" id="{9D3B2AE0-3A53-4E6B-B91F-FF720C48B4A5}"/>
              </a:ext>
            </a:extLst>
          </p:cNvPr>
          <p:cNvSpPr/>
          <p:nvPr/>
        </p:nvSpPr>
        <p:spPr bwMode="auto">
          <a:xfrm>
            <a:off x="6014749" y="4156977"/>
            <a:ext cx="1991969" cy="337237"/>
          </a:xfrm>
          <a:custGeom>
            <a:avLst/>
            <a:gdLst>
              <a:gd name="T0" fmla="*/ 1140 w 1140"/>
              <a:gd name="T1" fmla="*/ 193 h 193"/>
              <a:gd name="T2" fmla="*/ 0 w 1140"/>
              <a:gd name="T3" fmla="*/ 0 h 193"/>
              <a:gd name="T4" fmla="*/ 1140 w 1140"/>
              <a:gd name="T5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0" h="193">
                <a:moveTo>
                  <a:pt x="1140" y="193"/>
                </a:moveTo>
                <a:lnTo>
                  <a:pt x="0" y="0"/>
                </a:lnTo>
                <a:lnTo>
                  <a:pt x="1140" y="193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Line 12">
            <a:extLst>
              <a:ext uri="{FF2B5EF4-FFF2-40B4-BE49-F238E27FC236}">
                <a16:creationId xmlns:a16="http://schemas.microsoft.com/office/drawing/2014/main" xmlns="" id="{451CDF1F-70B6-4235-A915-FD1CA158905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4749" y="4156977"/>
            <a:ext cx="1991969" cy="337237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Oval 13">
            <a:extLst>
              <a:ext uri="{FF2B5EF4-FFF2-40B4-BE49-F238E27FC236}">
                <a16:creationId xmlns:a16="http://schemas.microsoft.com/office/drawing/2014/main" xmlns="" id="{7907B01A-0935-466D-9622-050E5BCBF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363" y="3265833"/>
            <a:ext cx="1780541" cy="1782287"/>
          </a:xfrm>
          <a:prstGeom prst="ellipse">
            <a:avLst/>
          </a:prstGeom>
          <a:solidFill>
            <a:schemeClr val="accent5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公众号：陈西设计之家。微信搜索即可">
            <a:extLst>
              <a:ext uri="{FF2B5EF4-FFF2-40B4-BE49-F238E27FC236}">
                <a16:creationId xmlns:a16="http://schemas.microsoft.com/office/drawing/2014/main" xmlns="" id="{8DBD5B2E-F52B-456E-BCCA-439FEF16E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842" y="3917591"/>
            <a:ext cx="1149750" cy="1151498"/>
          </a:xfrm>
          <a:prstGeom prst="ellipse">
            <a:avLst/>
          </a:prstGeom>
          <a:solidFill>
            <a:schemeClr val="accent3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Oval 15">
            <a:extLst>
              <a:ext uri="{FF2B5EF4-FFF2-40B4-BE49-F238E27FC236}">
                <a16:creationId xmlns:a16="http://schemas.microsoft.com/office/drawing/2014/main" xmlns="" id="{BE86B6B2-60A8-49EC-AD88-5BBF16571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603" y="1878558"/>
            <a:ext cx="1195218" cy="1196704"/>
          </a:xfrm>
          <a:prstGeom prst="ellipse">
            <a:avLst/>
          </a:prstGeom>
          <a:solidFill>
            <a:schemeClr val="accent2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Oval 16">
            <a:extLst>
              <a:ext uri="{FF2B5EF4-FFF2-40B4-BE49-F238E27FC236}">
                <a16:creationId xmlns:a16="http://schemas.microsoft.com/office/drawing/2014/main" xmlns="" id="{66B44660-1D7C-4C58-BB5A-81E9AC9FD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0408" y="2500498"/>
            <a:ext cx="1193434" cy="1200423"/>
          </a:xfrm>
          <a:prstGeom prst="ellipse">
            <a:avLst/>
          </a:prstGeom>
          <a:solidFill>
            <a:schemeClr val="accent1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公众号：陈西设计之家。微信搜索即可">
            <a:extLst>
              <a:ext uri="{FF2B5EF4-FFF2-40B4-BE49-F238E27FC236}">
                <a16:creationId xmlns:a16="http://schemas.microsoft.com/office/drawing/2014/main" xmlns="" id="{AC93886A-602B-4AB6-902E-F6ACBAA50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973" y="4999086"/>
            <a:ext cx="979846" cy="979844"/>
          </a:xfrm>
          <a:prstGeom prst="ellipse">
            <a:avLst/>
          </a:prstGeom>
          <a:solidFill>
            <a:schemeClr val="accent4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4" name="Group 36">
            <a:extLst>
              <a:ext uri="{FF2B5EF4-FFF2-40B4-BE49-F238E27FC236}">
                <a16:creationId xmlns:a16="http://schemas.microsoft.com/office/drawing/2014/main" xmlns="" id="{EBBD1732-BECE-4F08-A491-83603F22D8D3}"/>
              </a:ext>
            </a:extLst>
          </p:cNvPr>
          <p:cNvGrpSpPr/>
          <p:nvPr/>
        </p:nvGrpSpPr>
        <p:grpSpPr>
          <a:xfrm>
            <a:off x="3913995" y="2808101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xmlns="" id="{5520A5FB-7E2C-418A-B5C8-24A03C8BC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xmlns="" id="{A1DFC8BA-4A39-4865-9405-54B73F2EB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7" name="Freeform 29">
            <a:extLst>
              <a:ext uri="{FF2B5EF4-FFF2-40B4-BE49-F238E27FC236}">
                <a16:creationId xmlns:a16="http://schemas.microsoft.com/office/drawing/2014/main" xmlns="" id="{97FC257F-475D-4156-A607-E571E2AD5E2B}"/>
              </a:ext>
            </a:extLst>
          </p:cNvPr>
          <p:cNvSpPr>
            <a:spLocks noEditPoints="1"/>
          </p:cNvSpPr>
          <p:nvPr/>
        </p:nvSpPr>
        <p:spPr bwMode="auto">
          <a:xfrm>
            <a:off x="6435506" y="2197406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8" name="Group 40">
            <a:extLst>
              <a:ext uri="{FF2B5EF4-FFF2-40B4-BE49-F238E27FC236}">
                <a16:creationId xmlns:a16="http://schemas.microsoft.com/office/drawing/2014/main" xmlns="" id="{87E4AF73-5550-4002-BB83-1E348E89EA7C}"/>
              </a:ext>
            </a:extLst>
          </p:cNvPr>
          <p:cNvGrpSpPr/>
          <p:nvPr/>
        </p:nvGrpSpPr>
        <p:grpSpPr>
          <a:xfrm>
            <a:off x="7752613" y="4195274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79" name="Freeform 211">
              <a:extLst>
                <a:ext uri="{FF2B5EF4-FFF2-40B4-BE49-F238E27FC236}">
                  <a16:creationId xmlns:a16="http://schemas.microsoft.com/office/drawing/2014/main" xmlns="" id="{26DA3514-BADA-43C1-BB54-6F8F15E6D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212">
              <a:extLst>
                <a:ext uri="{FF2B5EF4-FFF2-40B4-BE49-F238E27FC236}">
                  <a16:creationId xmlns:a16="http://schemas.microsoft.com/office/drawing/2014/main" xmlns="" id="{1CC45B33-0002-4457-A9A5-8B4B16228B19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4" name="Freeform 206">
            <a:extLst>
              <a:ext uri="{FF2B5EF4-FFF2-40B4-BE49-F238E27FC236}">
                <a16:creationId xmlns:a16="http://schemas.microsoft.com/office/drawing/2014/main" xmlns="" id="{8AC53DE0-9318-4B76-BE50-385A682CF82A}"/>
              </a:ext>
            </a:extLst>
          </p:cNvPr>
          <p:cNvSpPr>
            <a:spLocks noEditPoints="1"/>
          </p:cNvSpPr>
          <p:nvPr/>
        </p:nvSpPr>
        <p:spPr bwMode="auto">
          <a:xfrm>
            <a:off x="4243398" y="5256302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6" name="Group 48">
            <a:extLst>
              <a:ext uri="{FF2B5EF4-FFF2-40B4-BE49-F238E27FC236}">
                <a16:creationId xmlns:a16="http://schemas.microsoft.com/office/drawing/2014/main" xmlns="" id="{7B6790D8-5F28-4286-9542-C22CDEB0FF13}"/>
              </a:ext>
            </a:extLst>
          </p:cNvPr>
          <p:cNvGrpSpPr/>
          <p:nvPr/>
        </p:nvGrpSpPr>
        <p:grpSpPr>
          <a:xfrm>
            <a:off x="5642821" y="3692369"/>
            <a:ext cx="731624" cy="929214"/>
            <a:chOff x="9136063" y="1916113"/>
            <a:chExt cx="434976" cy="552451"/>
          </a:xfrm>
          <a:solidFill>
            <a:schemeClr val="bg1"/>
          </a:solidFill>
        </p:grpSpPr>
        <p:sp>
          <p:nvSpPr>
            <p:cNvPr id="87" name="Freeform 30">
              <a:extLst>
                <a:ext uri="{FF2B5EF4-FFF2-40B4-BE49-F238E27FC236}">
                  <a16:creationId xmlns:a16="http://schemas.microsoft.com/office/drawing/2014/main" xmlns="" id="{2DF7B328-5756-42F7-8268-069A6B9BDEDB}"/>
                </a:ext>
              </a:extLst>
            </p:cNvPr>
            <p:cNvSpPr/>
            <p:nvPr/>
          </p:nvSpPr>
          <p:spPr bwMode="auto">
            <a:xfrm>
              <a:off x="9136063" y="1916113"/>
              <a:ext cx="425450" cy="455613"/>
            </a:xfrm>
            <a:custGeom>
              <a:avLst/>
              <a:gdLst>
                <a:gd name="T0" fmla="*/ 1511 w 2678"/>
                <a:gd name="T1" fmla="*/ 13 h 2875"/>
                <a:gd name="T2" fmla="*/ 1714 w 2678"/>
                <a:gd name="T3" fmla="*/ 104 h 2875"/>
                <a:gd name="T4" fmla="*/ 1862 w 2678"/>
                <a:gd name="T5" fmla="*/ 267 h 2875"/>
                <a:gd name="T6" fmla="*/ 1932 w 2678"/>
                <a:gd name="T7" fmla="*/ 480 h 2875"/>
                <a:gd name="T8" fmla="*/ 1926 w 2678"/>
                <a:gd name="T9" fmla="*/ 1135 h 2875"/>
                <a:gd name="T10" fmla="*/ 1857 w 2678"/>
                <a:gd name="T11" fmla="*/ 1263 h 2875"/>
                <a:gd name="T12" fmla="*/ 1881 w 2678"/>
                <a:gd name="T13" fmla="*/ 1754 h 2875"/>
                <a:gd name="T14" fmla="*/ 2031 w 2678"/>
                <a:gd name="T15" fmla="*/ 1836 h 2875"/>
                <a:gd name="T16" fmla="*/ 2226 w 2678"/>
                <a:gd name="T17" fmla="*/ 1956 h 2875"/>
                <a:gd name="T18" fmla="*/ 2447 w 2678"/>
                <a:gd name="T19" fmla="*/ 2110 h 2875"/>
                <a:gd name="T20" fmla="*/ 2616 w 2678"/>
                <a:gd name="T21" fmla="*/ 2258 h 2875"/>
                <a:gd name="T22" fmla="*/ 2676 w 2678"/>
                <a:gd name="T23" fmla="*/ 2406 h 2875"/>
                <a:gd name="T24" fmla="*/ 2668 w 2678"/>
                <a:gd name="T25" fmla="*/ 2840 h 2875"/>
                <a:gd name="T26" fmla="*/ 2608 w 2678"/>
                <a:gd name="T27" fmla="*/ 2875 h 2875"/>
                <a:gd name="T28" fmla="*/ 2547 w 2678"/>
                <a:gd name="T29" fmla="*/ 2840 h 2875"/>
                <a:gd name="T30" fmla="*/ 2534 w 2678"/>
                <a:gd name="T31" fmla="*/ 2416 h 2875"/>
                <a:gd name="T32" fmla="*/ 2470 w 2678"/>
                <a:gd name="T33" fmla="*/ 2307 h 2875"/>
                <a:gd name="T34" fmla="*/ 2258 w 2678"/>
                <a:gd name="T35" fmla="*/ 2147 h 2875"/>
                <a:gd name="T36" fmla="*/ 2058 w 2678"/>
                <a:gd name="T37" fmla="*/ 2016 h 2875"/>
                <a:gd name="T38" fmla="*/ 1890 w 2678"/>
                <a:gd name="T39" fmla="*/ 1918 h 2875"/>
                <a:gd name="T40" fmla="*/ 1774 w 2678"/>
                <a:gd name="T41" fmla="*/ 1857 h 2875"/>
                <a:gd name="T42" fmla="*/ 1709 w 2678"/>
                <a:gd name="T43" fmla="*/ 1815 h 2875"/>
                <a:gd name="T44" fmla="*/ 1689 w 2678"/>
                <a:gd name="T45" fmla="*/ 1255 h 2875"/>
                <a:gd name="T46" fmla="*/ 1721 w 2678"/>
                <a:gd name="T47" fmla="*/ 1197 h 2875"/>
                <a:gd name="T48" fmla="*/ 1785 w 2678"/>
                <a:gd name="T49" fmla="*/ 1113 h 2875"/>
                <a:gd name="T50" fmla="*/ 1791 w 2678"/>
                <a:gd name="T51" fmla="*/ 489 h 2875"/>
                <a:gd name="T52" fmla="*/ 1723 w 2678"/>
                <a:gd name="T53" fmla="*/ 312 h 2875"/>
                <a:gd name="T54" fmla="*/ 1582 w 2678"/>
                <a:gd name="T55" fmla="*/ 188 h 2875"/>
                <a:gd name="T56" fmla="*/ 1395 w 2678"/>
                <a:gd name="T57" fmla="*/ 140 h 2875"/>
                <a:gd name="T58" fmla="*/ 1138 w 2678"/>
                <a:gd name="T59" fmla="*/ 168 h 2875"/>
                <a:gd name="T60" fmla="*/ 984 w 2678"/>
                <a:gd name="T61" fmla="*/ 274 h 2875"/>
                <a:gd name="T62" fmla="*/ 895 w 2678"/>
                <a:gd name="T63" fmla="*/ 441 h 2875"/>
                <a:gd name="T64" fmla="*/ 885 w 2678"/>
                <a:gd name="T65" fmla="*/ 1086 h 2875"/>
                <a:gd name="T66" fmla="*/ 934 w 2678"/>
                <a:gd name="T67" fmla="*/ 1179 h 2875"/>
                <a:gd name="T68" fmla="*/ 985 w 2678"/>
                <a:gd name="T69" fmla="*/ 1237 h 2875"/>
                <a:gd name="T70" fmla="*/ 979 w 2678"/>
                <a:gd name="T71" fmla="*/ 1797 h 2875"/>
                <a:gd name="T72" fmla="*/ 922 w 2678"/>
                <a:gd name="T73" fmla="*/ 1847 h 2875"/>
                <a:gd name="T74" fmla="*/ 822 w 2678"/>
                <a:gd name="T75" fmla="*/ 1899 h 2875"/>
                <a:gd name="T76" fmla="*/ 665 w 2678"/>
                <a:gd name="T77" fmla="*/ 1988 h 2875"/>
                <a:gd name="T78" fmla="*/ 470 w 2678"/>
                <a:gd name="T79" fmla="*/ 2111 h 2875"/>
                <a:gd name="T80" fmla="*/ 259 w 2678"/>
                <a:gd name="T81" fmla="*/ 2264 h 2875"/>
                <a:gd name="T82" fmla="*/ 151 w 2678"/>
                <a:gd name="T83" fmla="*/ 2384 h 2875"/>
                <a:gd name="T84" fmla="*/ 137 w 2678"/>
                <a:gd name="T85" fmla="*/ 2823 h 2875"/>
                <a:gd name="T86" fmla="*/ 88 w 2678"/>
                <a:gd name="T87" fmla="*/ 2872 h 2875"/>
                <a:gd name="T88" fmla="*/ 19 w 2678"/>
                <a:gd name="T89" fmla="*/ 2854 h 2875"/>
                <a:gd name="T90" fmla="*/ 0 w 2678"/>
                <a:gd name="T91" fmla="*/ 2448 h 2875"/>
                <a:gd name="T92" fmla="*/ 39 w 2678"/>
                <a:gd name="T93" fmla="*/ 2292 h 2875"/>
                <a:gd name="T94" fmla="*/ 173 w 2678"/>
                <a:gd name="T95" fmla="*/ 2153 h 2875"/>
                <a:gd name="T96" fmla="*/ 397 w 2678"/>
                <a:gd name="T97" fmla="*/ 1992 h 2875"/>
                <a:gd name="T98" fmla="*/ 601 w 2678"/>
                <a:gd name="T99" fmla="*/ 1863 h 2875"/>
                <a:gd name="T100" fmla="*/ 765 w 2678"/>
                <a:gd name="T101" fmla="*/ 1771 h 2875"/>
                <a:gd name="T102" fmla="*/ 847 w 2678"/>
                <a:gd name="T103" fmla="*/ 1290 h 2875"/>
                <a:gd name="T104" fmla="*/ 762 w 2678"/>
                <a:gd name="T105" fmla="*/ 1169 h 2875"/>
                <a:gd name="T106" fmla="*/ 742 w 2678"/>
                <a:gd name="T107" fmla="*/ 539 h 2875"/>
                <a:gd name="T108" fmla="*/ 791 w 2678"/>
                <a:gd name="T109" fmla="*/ 316 h 2875"/>
                <a:gd name="T110" fmla="*/ 921 w 2678"/>
                <a:gd name="T111" fmla="*/ 139 h 2875"/>
                <a:gd name="T112" fmla="*/ 1112 w 2678"/>
                <a:gd name="T113" fmla="*/ 27 h 2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8" h="2875">
                  <a:moveTo>
                    <a:pt x="1282" y="0"/>
                  </a:moveTo>
                  <a:lnTo>
                    <a:pt x="1395" y="0"/>
                  </a:lnTo>
                  <a:lnTo>
                    <a:pt x="1454" y="3"/>
                  </a:lnTo>
                  <a:lnTo>
                    <a:pt x="1511" y="13"/>
                  </a:lnTo>
                  <a:lnTo>
                    <a:pt x="1566" y="27"/>
                  </a:lnTo>
                  <a:lnTo>
                    <a:pt x="1617" y="49"/>
                  </a:lnTo>
                  <a:lnTo>
                    <a:pt x="1667" y="74"/>
                  </a:lnTo>
                  <a:lnTo>
                    <a:pt x="1714" y="104"/>
                  </a:lnTo>
                  <a:lnTo>
                    <a:pt x="1757" y="139"/>
                  </a:lnTo>
                  <a:lnTo>
                    <a:pt x="1796" y="178"/>
                  </a:lnTo>
                  <a:lnTo>
                    <a:pt x="1831" y="220"/>
                  </a:lnTo>
                  <a:lnTo>
                    <a:pt x="1862" y="267"/>
                  </a:lnTo>
                  <a:lnTo>
                    <a:pt x="1887" y="316"/>
                  </a:lnTo>
                  <a:lnTo>
                    <a:pt x="1908" y="369"/>
                  </a:lnTo>
                  <a:lnTo>
                    <a:pt x="1923" y="424"/>
                  </a:lnTo>
                  <a:lnTo>
                    <a:pt x="1932" y="480"/>
                  </a:lnTo>
                  <a:lnTo>
                    <a:pt x="1936" y="539"/>
                  </a:lnTo>
                  <a:lnTo>
                    <a:pt x="1936" y="1060"/>
                  </a:lnTo>
                  <a:lnTo>
                    <a:pt x="1933" y="1098"/>
                  </a:lnTo>
                  <a:lnTo>
                    <a:pt x="1926" y="1135"/>
                  </a:lnTo>
                  <a:lnTo>
                    <a:pt x="1915" y="1169"/>
                  </a:lnTo>
                  <a:lnTo>
                    <a:pt x="1900" y="1203"/>
                  </a:lnTo>
                  <a:lnTo>
                    <a:pt x="1881" y="1235"/>
                  </a:lnTo>
                  <a:lnTo>
                    <a:pt x="1857" y="1263"/>
                  </a:lnTo>
                  <a:lnTo>
                    <a:pt x="1831" y="1290"/>
                  </a:lnTo>
                  <a:lnTo>
                    <a:pt x="1831" y="1728"/>
                  </a:lnTo>
                  <a:lnTo>
                    <a:pt x="1853" y="1739"/>
                  </a:lnTo>
                  <a:lnTo>
                    <a:pt x="1881" y="1754"/>
                  </a:lnTo>
                  <a:lnTo>
                    <a:pt x="1912" y="1771"/>
                  </a:lnTo>
                  <a:lnTo>
                    <a:pt x="1948" y="1791"/>
                  </a:lnTo>
                  <a:lnTo>
                    <a:pt x="1987" y="1812"/>
                  </a:lnTo>
                  <a:lnTo>
                    <a:pt x="2031" y="1836"/>
                  </a:lnTo>
                  <a:lnTo>
                    <a:pt x="2076" y="1863"/>
                  </a:lnTo>
                  <a:lnTo>
                    <a:pt x="2124" y="1892"/>
                  </a:lnTo>
                  <a:lnTo>
                    <a:pt x="2174" y="1923"/>
                  </a:lnTo>
                  <a:lnTo>
                    <a:pt x="2226" y="1956"/>
                  </a:lnTo>
                  <a:lnTo>
                    <a:pt x="2280" y="1992"/>
                  </a:lnTo>
                  <a:lnTo>
                    <a:pt x="2335" y="2030"/>
                  </a:lnTo>
                  <a:lnTo>
                    <a:pt x="2391" y="2069"/>
                  </a:lnTo>
                  <a:lnTo>
                    <a:pt x="2447" y="2110"/>
                  </a:lnTo>
                  <a:lnTo>
                    <a:pt x="2504" y="2153"/>
                  </a:lnTo>
                  <a:lnTo>
                    <a:pt x="2560" y="2199"/>
                  </a:lnTo>
                  <a:lnTo>
                    <a:pt x="2590" y="2227"/>
                  </a:lnTo>
                  <a:lnTo>
                    <a:pt x="2616" y="2258"/>
                  </a:lnTo>
                  <a:lnTo>
                    <a:pt x="2637" y="2292"/>
                  </a:lnTo>
                  <a:lnTo>
                    <a:pt x="2655" y="2328"/>
                  </a:lnTo>
                  <a:lnTo>
                    <a:pt x="2668" y="2366"/>
                  </a:lnTo>
                  <a:lnTo>
                    <a:pt x="2676" y="2406"/>
                  </a:lnTo>
                  <a:lnTo>
                    <a:pt x="2678" y="2448"/>
                  </a:lnTo>
                  <a:lnTo>
                    <a:pt x="2678" y="2805"/>
                  </a:lnTo>
                  <a:lnTo>
                    <a:pt x="2676" y="2823"/>
                  </a:lnTo>
                  <a:lnTo>
                    <a:pt x="2668" y="2840"/>
                  </a:lnTo>
                  <a:lnTo>
                    <a:pt x="2658" y="2855"/>
                  </a:lnTo>
                  <a:lnTo>
                    <a:pt x="2643" y="2865"/>
                  </a:lnTo>
                  <a:lnTo>
                    <a:pt x="2626" y="2873"/>
                  </a:lnTo>
                  <a:lnTo>
                    <a:pt x="2608" y="2875"/>
                  </a:lnTo>
                  <a:lnTo>
                    <a:pt x="2589" y="2873"/>
                  </a:lnTo>
                  <a:lnTo>
                    <a:pt x="2572" y="2865"/>
                  </a:lnTo>
                  <a:lnTo>
                    <a:pt x="2557" y="2855"/>
                  </a:lnTo>
                  <a:lnTo>
                    <a:pt x="2547" y="2840"/>
                  </a:lnTo>
                  <a:lnTo>
                    <a:pt x="2539" y="2823"/>
                  </a:lnTo>
                  <a:lnTo>
                    <a:pt x="2537" y="2805"/>
                  </a:lnTo>
                  <a:lnTo>
                    <a:pt x="2537" y="2448"/>
                  </a:lnTo>
                  <a:lnTo>
                    <a:pt x="2534" y="2416"/>
                  </a:lnTo>
                  <a:lnTo>
                    <a:pt x="2525" y="2385"/>
                  </a:lnTo>
                  <a:lnTo>
                    <a:pt x="2512" y="2356"/>
                  </a:lnTo>
                  <a:lnTo>
                    <a:pt x="2494" y="2331"/>
                  </a:lnTo>
                  <a:lnTo>
                    <a:pt x="2470" y="2307"/>
                  </a:lnTo>
                  <a:lnTo>
                    <a:pt x="2418" y="2265"/>
                  </a:lnTo>
                  <a:lnTo>
                    <a:pt x="2365" y="2224"/>
                  </a:lnTo>
                  <a:lnTo>
                    <a:pt x="2311" y="2185"/>
                  </a:lnTo>
                  <a:lnTo>
                    <a:pt x="2258" y="2147"/>
                  </a:lnTo>
                  <a:lnTo>
                    <a:pt x="2206" y="2111"/>
                  </a:lnTo>
                  <a:lnTo>
                    <a:pt x="2155" y="2077"/>
                  </a:lnTo>
                  <a:lnTo>
                    <a:pt x="2106" y="2046"/>
                  </a:lnTo>
                  <a:lnTo>
                    <a:pt x="2058" y="2016"/>
                  </a:lnTo>
                  <a:lnTo>
                    <a:pt x="2013" y="1989"/>
                  </a:lnTo>
                  <a:lnTo>
                    <a:pt x="1968" y="1963"/>
                  </a:lnTo>
                  <a:lnTo>
                    <a:pt x="1928" y="1939"/>
                  </a:lnTo>
                  <a:lnTo>
                    <a:pt x="1890" y="1918"/>
                  </a:lnTo>
                  <a:lnTo>
                    <a:pt x="1855" y="1899"/>
                  </a:lnTo>
                  <a:lnTo>
                    <a:pt x="1825" y="1882"/>
                  </a:lnTo>
                  <a:lnTo>
                    <a:pt x="1797" y="1869"/>
                  </a:lnTo>
                  <a:lnTo>
                    <a:pt x="1774" y="1857"/>
                  </a:lnTo>
                  <a:lnTo>
                    <a:pt x="1756" y="1848"/>
                  </a:lnTo>
                  <a:lnTo>
                    <a:pt x="1742" y="1841"/>
                  </a:lnTo>
                  <a:lnTo>
                    <a:pt x="1724" y="1830"/>
                  </a:lnTo>
                  <a:lnTo>
                    <a:pt x="1709" y="1815"/>
                  </a:lnTo>
                  <a:lnTo>
                    <a:pt x="1699" y="1798"/>
                  </a:lnTo>
                  <a:lnTo>
                    <a:pt x="1692" y="1778"/>
                  </a:lnTo>
                  <a:lnTo>
                    <a:pt x="1689" y="1757"/>
                  </a:lnTo>
                  <a:lnTo>
                    <a:pt x="1689" y="1255"/>
                  </a:lnTo>
                  <a:lnTo>
                    <a:pt x="1691" y="1238"/>
                  </a:lnTo>
                  <a:lnTo>
                    <a:pt x="1698" y="1222"/>
                  </a:lnTo>
                  <a:lnTo>
                    <a:pt x="1707" y="1207"/>
                  </a:lnTo>
                  <a:lnTo>
                    <a:pt x="1721" y="1197"/>
                  </a:lnTo>
                  <a:lnTo>
                    <a:pt x="1742" y="1179"/>
                  </a:lnTo>
                  <a:lnTo>
                    <a:pt x="1760" y="1159"/>
                  </a:lnTo>
                  <a:lnTo>
                    <a:pt x="1775" y="1137"/>
                  </a:lnTo>
                  <a:lnTo>
                    <a:pt x="1785" y="1113"/>
                  </a:lnTo>
                  <a:lnTo>
                    <a:pt x="1792" y="1086"/>
                  </a:lnTo>
                  <a:lnTo>
                    <a:pt x="1794" y="1060"/>
                  </a:lnTo>
                  <a:lnTo>
                    <a:pt x="1794" y="539"/>
                  </a:lnTo>
                  <a:lnTo>
                    <a:pt x="1791" y="489"/>
                  </a:lnTo>
                  <a:lnTo>
                    <a:pt x="1782" y="441"/>
                  </a:lnTo>
                  <a:lnTo>
                    <a:pt x="1767" y="395"/>
                  </a:lnTo>
                  <a:lnTo>
                    <a:pt x="1747" y="352"/>
                  </a:lnTo>
                  <a:lnTo>
                    <a:pt x="1723" y="312"/>
                  </a:lnTo>
                  <a:lnTo>
                    <a:pt x="1693" y="274"/>
                  </a:lnTo>
                  <a:lnTo>
                    <a:pt x="1660" y="241"/>
                  </a:lnTo>
                  <a:lnTo>
                    <a:pt x="1623" y="212"/>
                  </a:lnTo>
                  <a:lnTo>
                    <a:pt x="1582" y="188"/>
                  </a:lnTo>
                  <a:lnTo>
                    <a:pt x="1539" y="168"/>
                  </a:lnTo>
                  <a:lnTo>
                    <a:pt x="1493" y="153"/>
                  </a:lnTo>
                  <a:lnTo>
                    <a:pt x="1445" y="143"/>
                  </a:lnTo>
                  <a:lnTo>
                    <a:pt x="1395" y="140"/>
                  </a:lnTo>
                  <a:lnTo>
                    <a:pt x="1282" y="140"/>
                  </a:lnTo>
                  <a:lnTo>
                    <a:pt x="1233" y="143"/>
                  </a:lnTo>
                  <a:lnTo>
                    <a:pt x="1184" y="153"/>
                  </a:lnTo>
                  <a:lnTo>
                    <a:pt x="1138" y="168"/>
                  </a:lnTo>
                  <a:lnTo>
                    <a:pt x="1095" y="188"/>
                  </a:lnTo>
                  <a:lnTo>
                    <a:pt x="1055" y="212"/>
                  </a:lnTo>
                  <a:lnTo>
                    <a:pt x="1017" y="241"/>
                  </a:lnTo>
                  <a:lnTo>
                    <a:pt x="984" y="274"/>
                  </a:lnTo>
                  <a:lnTo>
                    <a:pt x="955" y="312"/>
                  </a:lnTo>
                  <a:lnTo>
                    <a:pt x="930" y="352"/>
                  </a:lnTo>
                  <a:lnTo>
                    <a:pt x="910" y="395"/>
                  </a:lnTo>
                  <a:lnTo>
                    <a:pt x="895" y="441"/>
                  </a:lnTo>
                  <a:lnTo>
                    <a:pt x="886" y="489"/>
                  </a:lnTo>
                  <a:lnTo>
                    <a:pt x="883" y="539"/>
                  </a:lnTo>
                  <a:lnTo>
                    <a:pt x="883" y="1059"/>
                  </a:lnTo>
                  <a:lnTo>
                    <a:pt x="885" y="1086"/>
                  </a:lnTo>
                  <a:lnTo>
                    <a:pt x="892" y="1113"/>
                  </a:lnTo>
                  <a:lnTo>
                    <a:pt x="903" y="1137"/>
                  </a:lnTo>
                  <a:lnTo>
                    <a:pt x="917" y="1159"/>
                  </a:lnTo>
                  <a:lnTo>
                    <a:pt x="934" y="1179"/>
                  </a:lnTo>
                  <a:lnTo>
                    <a:pt x="957" y="1196"/>
                  </a:lnTo>
                  <a:lnTo>
                    <a:pt x="969" y="1207"/>
                  </a:lnTo>
                  <a:lnTo>
                    <a:pt x="979" y="1221"/>
                  </a:lnTo>
                  <a:lnTo>
                    <a:pt x="985" y="1237"/>
                  </a:lnTo>
                  <a:lnTo>
                    <a:pt x="987" y="1254"/>
                  </a:lnTo>
                  <a:lnTo>
                    <a:pt x="987" y="1756"/>
                  </a:lnTo>
                  <a:lnTo>
                    <a:pt x="985" y="1777"/>
                  </a:lnTo>
                  <a:lnTo>
                    <a:pt x="979" y="1797"/>
                  </a:lnTo>
                  <a:lnTo>
                    <a:pt x="967" y="1814"/>
                  </a:lnTo>
                  <a:lnTo>
                    <a:pt x="954" y="1829"/>
                  </a:lnTo>
                  <a:lnTo>
                    <a:pt x="936" y="1840"/>
                  </a:lnTo>
                  <a:lnTo>
                    <a:pt x="922" y="1847"/>
                  </a:lnTo>
                  <a:lnTo>
                    <a:pt x="903" y="1856"/>
                  </a:lnTo>
                  <a:lnTo>
                    <a:pt x="881" y="1868"/>
                  </a:lnTo>
                  <a:lnTo>
                    <a:pt x="853" y="1882"/>
                  </a:lnTo>
                  <a:lnTo>
                    <a:pt x="822" y="1899"/>
                  </a:lnTo>
                  <a:lnTo>
                    <a:pt x="788" y="1918"/>
                  </a:lnTo>
                  <a:lnTo>
                    <a:pt x="749" y="1939"/>
                  </a:lnTo>
                  <a:lnTo>
                    <a:pt x="708" y="1963"/>
                  </a:lnTo>
                  <a:lnTo>
                    <a:pt x="665" y="1988"/>
                  </a:lnTo>
                  <a:lnTo>
                    <a:pt x="619" y="2015"/>
                  </a:lnTo>
                  <a:lnTo>
                    <a:pt x="571" y="2046"/>
                  </a:lnTo>
                  <a:lnTo>
                    <a:pt x="522" y="2077"/>
                  </a:lnTo>
                  <a:lnTo>
                    <a:pt x="470" y="2111"/>
                  </a:lnTo>
                  <a:lnTo>
                    <a:pt x="419" y="2146"/>
                  </a:lnTo>
                  <a:lnTo>
                    <a:pt x="366" y="2184"/>
                  </a:lnTo>
                  <a:lnTo>
                    <a:pt x="313" y="2223"/>
                  </a:lnTo>
                  <a:lnTo>
                    <a:pt x="259" y="2264"/>
                  </a:lnTo>
                  <a:lnTo>
                    <a:pt x="206" y="2306"/>
                  </a:lnTo>
                  <a:lnTo>
                    <a:pt x="183" y="2329"/>
                  </a:lnTo>
                  <a:lnTo>
                    <a:pt x="165" y="2356"/>
                  </a:lnTo>
                  <a:lnTo>
                    <a:pt x="151" y="2384"/>
                  </a:lnTo>
                  <a:lnTo>
                    <a:pt x="143" y="2415"/>
                  </a:lnTo>
                  <a:lnTo>
                    <a:pt x="140" y="2448"/>
                  </a:lnTo>
                  <a:lnTo>
                    <a:pt x="140" y="2804"/>
                  </a:lnTo>
                  <a:lnTo>
                    <a:pt x="137" y="2823"/>
                  </a:lnTo>
                  <a:lnTo>
                    <a:pt x="130" y="2840"/>
                  </a:lnTo>
                  <a:lnTo>
                    <a:pt x="119" y="2854"/>
                  </a:lnTo>
                  <a:lnTo>
                    <a:pt x="105" y="2864"/>
                  </a:lnTo>
                  <a:lnTo>
                    <a:pt x="88" y="2872"/>
                  </a:lnTo>
                  <a:lnTo>
                    <a:pt x="70" y="2875"/>
                  </a:lnTo>
                  <a:lnTo>
                    <a:pt x="51" y="2872"/>
                  </a:lnTo>
                  <a:lnTo>
                    <a:pt x="34" y="2865"/>
                  </a:lnTo>
                  <a:lnTo>
                    <a:pt x="19" y="2854"/>
                  </a:lnTo>
                  <a:lnTo>
                    <a:pt x="8" y="2840"/>
                  </a:lnTo>
                  <a:lnTo>
                    <a:pt x="2" y="2823"/>
                  </a:lnTo>
                  <a:lnTo>
                    <a:pt x="0" y="2805"/>
                  </a:lnTo>
                  <a:lnTo>
                    <a:pt x="0" y="2448"/>
                  </a:lnTo>
                  <a:lnTo>
                    <a:pt x="2" y="2406"/>
                  </a:lnTo>
                  <a:lnTo>
                    <a:pt x="10" y="2366"/>
                  </a:lnTo>
                  <a:lnTo>
                    <a:pt x="22" y="2328"/>
                  </a:lnTo>
                  <a:lnTo>
                    <a:pt x="39" y="2292"/>
                  </a:lnTo>
                  <a:lnTo>
                    <a:pt x="61" y="2258"/>
                  </a:lnTo>
                  <a:lnTo>
                    <a:pt x="87" y="2227"/>
                  </a:lnTo>
                  <a:lnTo>
                    <a:pt x="117" y="2199"/>
                  </a:lnTo>
                  <a:lnTo>
                    <a:pt x="173" y="2153"/>
                  </a:lnTo>
                  <a:lnTo>
                    <a:pt x="229" y="2110"/>
                  </a:lnTo>
                  <a:lnTo>
                    <a:pt x="286" y="2069"/>
                  </a:lnTo>
                  <a:lnTo>
                    <a:pt x="343" y="2030"/>
                  </a:lnTo>
                  <a:lnTo>
                    <a:pt x="397" y="1992"/>
                  </a:lnTo>
                  <a:lnTo>
                    <a:pt x="450" y="1956"/>
                  </a:lnTo>
                  <a:lnTo>
                    <a:pt x="503" y="1923"/>
                  </a:lnTo>
                  <a:lnTo>
                    <a:pt x="554" y="1892"/>
                  </a:lnTo>
                  <a:lnTo>
                    <a:pt x="601" y="1863"/>
                  </a:lnTo>
                  <a:lnTo>
                    <a:pt x="647" y="1836"/>
                  </a:lnTo>
                  <a:lnTo>
                    <a:pt x="690" y="1812"/>
                  </a:lnTo>
                  <a:lnTo>
                    <a:pt x="729" y="1791"/>
                  </a:lnTo>
                  <a:lnTo>
                    <a:pt x="765" y="1771"/>
                  </a:lnTo>
                  <a:lnTo>
                    <a:pt x="797" y="1754"/>
                  </a:lnTo>
                  <a:lnTo>
                    <a:pt x="825" y="1739"/>
                  </a:lnTo>
                  <a:lnTo>
                    <a:pt x="847" y="1728"/>
                  </a:lnTo>
                  <a:lnTo>
                    <a:pt x="847" y="1290"/>
                  </a:lnTo>
                  <a:lnTo>
                    <a:pt x="820" y="1263"/>
                  </a:lnTo>
                  <a:lnTo>
                    <a:pt x="797" y="1235"/>
                  </a:lnTo>
                  <a:lnTo>
                    <a:pt x="778" y="1203"/>
                  </a:lnTo>
                  <a:lnTo>
                    <a:pt x="762" y="1169"/>
                  </a:lnTo>
                  <a:lnTo>
                    <a:pt x="752" y="1134"/>
                  </a:lnTo>
                  <a:lnTo>
                    <a:pt x="744" y="1098"/>
                  </a:lnTo>
                  <a:lnTo>
                    <a:pt x="742" y="1060"/>
                  </a:lnTo>
                  <a:lnTo>
                    <a:pt x="742" y="539"/>
                  </a:lnTo>
                  <a:lnTo>
                    <a:pt x="745" y="481"/>
                  </a:lnTo>
                  <a:lnTo>
                    <a:pt x="755" y="424"/>
                  </a:lnTo>
                  <a:lnTo>
                    <a:pt x="770" y="369"/>
                  </a:lnTo>
                  <a:lnTo>
                    <a:pt x="791" y="316"/>
                  </a:lnTo>
                  <a:lnTo>
                    <a:pt x="816" y="268"/>
                  </a:lnTo>
                  <a:lnTo>
                    <a:pt x="847" y="221"/>
                  </a:lnTo>
                  <a:lnTo>
                    <a:pt x="882" y="178"/>
                  </a:lnTo>
                  <a:lnTo>
                    <a:pt x="921" y="139"/>
                  </a:lnTo>
                  <a:lnTo>
                    <a:pt x="963" y="104"/>
                  </a:lnTo>
                  <a:lnTo>
                    <a:pt x="1010" y="74"/>
                  </a:lnTo>
                  <a:lnTo>
                    <a:pt x="1059" y="49"/>
                  </a:lnTo>
                  <a:lnTo>
                    <a:pt x="1112" y="27"/>
                  </a:lnTo>
                  <a:lnTo>
                    <a:pt x="1167" y="13"/>
                  </a:lnTo>
                  <a:lnTo>
                    <a:pt x="1223" y="3"/>
                  </a:lnTo>
                  <a:lnTo>
                    <a:pt x="1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31">
              <a:extLst>
                <a:ext uri="{FF2B5EF4-FFF2-40B4-BE49-F238E27FC236}">
                  <a16:creationId xmlns:a16="http://schemas.microsoft.com/office/drawing/2014/main" xmlns="" id="{EAA34B7D-FE0A-4D78-A68C-5898FCCF7E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1" y="2206626"/>
              <a:ext cx="77788" cy="261938"/>
            </a:xfrm>
            <a:custGeom>
              <a:avLst/>
              <a:gdLst>
                <a:gd name="T0" fmla="*/ 144 w 487"/>
                <a:gd name="T1" fmla="*/ 1400 h 1649"/>
                <a:gd name="T2" fmla="*/ 334 w 487"/>
                <a:gd name="T3" fmla="*/ 1398 h 1649"/>
                <a:gd name="T4" fmla="*/ 264 w 487"/>
                <a:gd name="T5" fmla="*/ 312 h 1649"/>
                <a:gd name="T6" fmla="*/ 217 w 487"/>
                <a:gd name="T7" fmla="*/ 311 h 1649"/>
                <a:gd name="T8" fmla="*/ 71 w 487"/>
                <a:gd name="T9" fmla="*/ 0 h 1649"/>
                <a:gd name="T10" fmla="*/ 107 w 487"/>
                <a:gd name="T11" fmla="*/ 9 h 1649"/>
                <a:gd name="T12" fmla="*/ 132 w 487"/>
                <a:gd name="T13" fmla="*/ 33 h 1649"/>
                <a:gd name="T14" fmla="*/ 142 w 487"/>
                <a:gd name="T15" fmla="*/ 69 h 1649"/>
                <a:gd name="T16" fmla="*/ 152 w 487"/>
                <a:gd name="T17" fmla="*/ 115 h 1649"/>
                <a:gd name="T18" fmla="*/ 180 w 487"/>
                <a:gd name="T19" fmla="*/ 149 h 1649"/>
                <a:gd name="T20" fmla="*/ 221 w 487"/>
                <a:gd name="T21" fmla="*/ 169 h 1649"/>
                <a:gd name="T22" fmla="*/ 264 w 487"/>
                <a:gd name="T23" fmla="*/ 169 h 1649"/>
                <a:gd name="T24" fmla="*/ 301 w 487"/>
                <a:gd name="T25" fmla="*/ 154 h 1649"/>
                <a:gd name="T26" fmla="*/ 309 w 487"/>
                <a:gd name="T27" fmla="*/ 147 h 1649"/>
                <a:gd name="T28" fmla="*/ 327 w 487"/>
                <a:gd name="T29" fmla="*/ 128 h 1649"/>
                <a:gd name="T30" fmla="*/ 344 w 487"/>
                <a:gd name="T31" fmla="*/ 91 h 1649"/>
                <a:gd name="T32" fmla="*/ 348 w 487"/>
                <a:gd name="T33" fmla="*/ 50 h 1649"/>
                <a:gd name="T34" fmla="*/ 366 w 487"/>
                <a:gd name="T35" fmla="*/ 20 h 1649"/>
                <a:gd name="T36" fmla="*/ 398 w 487"/>
                <a:gd name="T37" fmla="*/ 2 h 1649"/>
                <a:gd name="T38" fmla="*/ 435 w 487"/>
                <a:gd name="T39" fmla="*/ 2 h 1649"/>
                <a:gd name="T40" fmla="*/ 466 w 487"/>
                <a:gd name="T41" fmla="*/ 20 h 1649"/>
                <a:gd name="T42" fmla="*/ 484 w 487"/>
                <a:gd name="T43" fmla="*/ 50 h 1649"/>
                <a:gd name="T44" fmla="*/ 484 w 487"/>
                <a:gd name="T45" fmla="*/ 106 h 1649"/>
                <a:gd name="T46" fmla="*/ 463 w 487"/>
                <a:gd name="T47" fmla="*/ 175 h 1649"/>
                <a:gd name="T48" fmla="*/ 423 w 487"/>
                <a:gd name="T49" fmla="*/ 233 h 1649"/>
                <a:gd name="T50" fmla="*/ 477 w 487"/>
                <a:gd name="T51" fmla="*/ 1439 h 1649"/>
                <a:gd name="T52" fmla="*/ 464 w 487"/>
                <a:gd name="T53" fmla="*/ 1468 h 1649"/>
                <a:gd name="T54" fmla="*/ 286 w 487"/>
                <a:gd name="T55" fmla="*/ 1631 h 1649"/>
                <a:gd name="T56" fmla="*/ 256 w 487"/>
                <a:gd name="T57" fmla="*/ 1647 h 1649"/>
                <a:gd name="T58" fmla="*/ 222 w 487"/>
                <a:gd name="T59" fmla="*/ 1647 h 1649"/>
                <a:gd name="T60" fmla="*/ 192 w 487"/>
                <a:gd name="T61" fmla="*/ 1631 h 1649"/>
                <a:gd name="T62" fmla="*/ 16 w 487"/>
                <a:gd name="T63" fmla="*/ 1471 h 1649"/>
                <a:gd name="T64" fmla="*/ 4 w 487"/>
                <a:gd name="T65" fmla="*/ 1442 h 1649"/>
                <a:gd name="T66" fmla="*/ 55 w 487"/>
                <a:gd name="T67" fmla="*/ 221 h 1649"/>
                <a:gd name="T68" fmla="*/ 21 w 487"/>
                <a:gd name="T69" fmla="*/ 166 h 1649"/>
                <a:gd name="T70" fmla="*/ 3 w 487"/>
                <a:gd name="T71" fmla="*/ 103 h 1649"/>
                <a:gd name="T72" fmla="*/ 3 w 487"/>
                <a:gd name="T73" fmla="*/ 50 h 1649"/>
                <a:gd name="T74" fmla="*/ 21 w 487"/>
                <a:gd name="T75" fmla="*/ 20 h 1649"/>
                <a:gd name="T76" fmla="*/ 52 w 487"/>
                <a:gd name="T77" fmla="*/ 2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7" h="1649">
                  <a:moveTo>
                    <a:pt x="191" y="307"/>
                  </a:moveTo>
                  <a:lnTo>
                    <a:pt x="144" y="1400"/>
                  </a:lnTo>
                  <a:lnTo>
                    <a:pt x="238" y="1484"/>
                  </a:lnTo>
                  <a:lnTo>
                    <a:pt x="334" y="1398"/>
                  </a:lnTo>
                  <a:lnTo>
                    <a:pt x="284" y="309"/>
                  </a:lnTo>
                  <a:lnTo>
                    <a:pt x="264" y="312"/>
                  </a:lnTo>
                  <a:lnTo>
                    <a:pt x="243" y="313"/>
                  </a:lnTo>
                  <a:lnTo>
                    <a:pt x="217" y="311"/>
                  </a:lnTo>
                  <a:lnTo>
                    <a:pt x="191" y="307"/>
                  </a:lnTo>
                  <a:close/>
                  <a:moveTo>
                    <a:pt x="71" y="0"/>
                  </a:moveTo>
                  <a:lnTo>
                    <a:pt x="90" y="2"/>
                  </a:lnTo>
                  <a:lnTo>
                    <a:pt x="107" y="9"/>
                  </a:lnTo>
                  <a:lnTo>
                    <a:pt x="121" y="20"/>
                  </a:lnTo>
                  <a:lnTo>
                    <a:pt x="132" y="33"/>
                  </a:lnTo>
                  <a:lnTo>
                    <a:pt x="139" y="50"/>
                  </a:lnTo>
                  <a:lnTo>
                    <a:pt x="142" y="69"/>
                  </a:lnTo>
                  <a:lnTo>
                    <a:pt x="144" y="94"/>
                  </a:lnTo>
                  <a:lnTo>
                    <a:pt x="152" y="115"/>
                  </a:lnTo>
                  <a:lnTo>
                    <a:pt x="164" y="134"/>
                  </a:lnTo>
                  <a:lnTo>
                    <a:pt x="180" y="149"/>
                  </a:lnTo>
                  <a:lnTo>
                    <a:pt x="199" y="161"/>
                  </a:lnTo>
                  <a:lnTo>
                    <a:pt x="221" y="169"/>
                  </a:lnTo>
                  <a:lnTo>
                    <a:pt x="244" y="172"/>
                  </a:lnTo>
                  <a:lnTo>
                    <a:pt x="264" y="169"/>
                  </a:lnTo>
                  <a:lnTo>
                    <a:pt x="283" y="163"/>
                  </a:lnTo>
                  <a:lnTo>
                    <a:pt x="301" y="154"/>
                  </a:lnTo>
                  <a:lnTo>
                    <a:pt x="305" y="150"/>
                  </a:lnTo>
                  <a:lnTo>
                    <a:pt x="309" y="147"/>
                  </a:lnTo>
                  <a:lnTo>
                    <a:pt x="313" y="144"/>
                  </a:lnTo>
                  <a:lnTo>
                    <a:pt x="327" y="128"/>
                  </a:lnTo>
                  <a:lnTo>
                    <a:pt x="337" y="111"/>
                  </a:lnTo>
                  <a:lnTo>
                    <a:pt x="344" y="91"/>
                  </a:lnTo>
                  <a:lnTo>
                    <a:pt x="346" y="69"/>
                  </a:lnTo>
                  <a:lnTo>
                    <a:pt x="348" y="50"/>
                  </a:lnTo>
                  <a:lnTo>
                    <a:pt x="355" y="33"/>
                  </a:lnTo>
                  <a:lnTo>
                    <a:pt x="366" y="20"/>
                  </a:lnTo>
                  <a:lnTo>
                    <a:pt x="381" y="9"/>
                  </a:lnTo>
                  <a:lnTo>
                    <a:pt x="398" y="2"/>
                  </a:lnTo>
                  <a:lnTo>
                    <a:pt x="417" y="0"/>
                  </a:lnTo>
                  <a:lnTo>
                    <a:pt x="435" y="2"/>
                  </a:lnTo>
                  <a:lnTo>
                    <a:pt x="451" y="9"/>
                  </a:lnTo>
                  <a:lnTo>
                    <a:pt x="466" y="20"/>
                  </a:lnTo>
                  <a:lnTo>
                    <a:pt x="477" y="33"/>
                  </a:lnTo>
                  <a:lnTo>
                    <a:pt x="484" y="50"/>
                  </a:lnTo>
                  <a:lnTo>
                    <a:pt x="487" y="69"/>
                  </a:lnTo>
                  <a:lnTo>
                    <a:pt x="484" y="106"/>
                  </a:lnTo>
                  <a:lnTo>
                    <a:pt x="477" y="142"/>
                  </a:lnTo>
                  <a:lnTo>
                    <a:pt x="463" y="175"/>
                  </a:lnTo>
                  <a:lnTo>
                    <a:pt x="445" y="205"/>
                  </a:lnTo>
                  <a:lnTo>
                    <a:pt x="423" y="233"/>
                  </a:lnTo>
                  <a:lnTo>
                    <a:pt x="478" y="1424"/>
                  </a:lnTo>
                  <a:lnTo>
                    <a:pt x="477" y="1439"/>
                  </a:lnTo>
                  <a:lnTo>
                    <a:pt x="472" y="1454"/>
                  </a:lnTo>
                  <a:lnTo>
                    <a:pt x="464" y="1468"/>
                  </a:lnTo>
                  <a:lnTo>
                    <a:pt x="454" y="1479"/>
                  </a:lnTo>
                  <a:lnTo>
                    <a:pt x="286" y="1631"/>
                  </a:lnTo>
                  <a:lnTo>
                    <a:pt x="272" y="1641"/>
                  </a:lnTo>
                  <a:lnTo>
                    <a:pt x="256" y="1647"/>
                  </a:lnTo>
                  <a:lnTo>
                    <a:pt x="239" y="1649"/>
                  </a:lnTo>
                  <a:lnTo>
                    <a:pt x="222" y="1647"/>
                  </a:lnTo>
                  <a:lnTo>
                    <a:pt x="206" y="1642"/>
                  </a:lnTo>
                  <a:lnTo>
                    <a:pt x="192" y="1631"/>
                  </a:lnTo>
                  <a:lnTo>
                    <a:pt x="27" y="1482"/>
                  </a:lnTo>
                  <a:lnTo>
                    <a:pt x="16" y="1471"/>
                  </a:lnTo>
                  <a:lnTo>
                    <a:pt x="9" y="1457"/>
                  </a:lnTo>
                  <a:lnTo>
                    <a:pt x="4" y="1442"/>
                  </a:lnTo>
                  <a:lnTo>
                    <a:pt x="2" y="1426"/>
                  </a:lnTo>
                  <a:lnTo>
                    <a:pt x="55" y="221"/>
                  </a:lnTo>
                  <a:lnTo>
                    <a:pt x="36" y="195"/>
                  </a:lnTo>
                  <a:lnTo>
                    <a:pt x="21" y="166"/>
                  </a:lnTo>
                  <a:lnTo>
                    <a:pt x="10" y="136"/>
                  </a:lnTo>
                  <a:lnTo>
                    <a:pt x="3" y="103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32">
              <a:extLst>
                <a:ext uri="{FF2B5EF4-FFF2-40B4-BE49-F238E27FC236}">
                  <a16:creationId xmlns:a16="http://schemas.microsoft.com/office/drawing/2014/main" xmlns="" id="{63E615E2-B417-444E-AADD-28835B0B9E32}"/>
                </a:ext>
              </a:extLst>
            </p:cNvPr>
            <p:cNvSpPr/>
            <p:nvPr/>
          </p:nvSpPr>
          <p:spPr bwMode="auto">
            <a:xfrm>
              <a:off x="9474201" y="2038351"/>
              <a:ext cx="96838" cy="174625"/>
            </a:xfrm>
            <a:custGeom>
              <a:avLst/>
              <a:gdLst>
                <a:gd name="T0" fmla="*/ 326 w 612"/>
                <a:gd name="T1" fmla="*/ 2 h 1095"/>
                <a:gd name="T2" fmla="*/ 356 w 612"/>
                <a:gd name="T3" fmla="*/ 20 h 1095"/>
                <a:gd name="T4" fmla="*/ 374 w 612"/>
                <a:gd name="T5" fmla="*/ 51 h 1095"/>
                <a:gd name="T6" fmla="*/ 377 w 612"/>
                <a:gd name="T7" fmla="*/ 154 h 1095"/>
                <a:gd name="T8" fmla="*/ 512 w 612"/>
                <a:gd name="T9" fmla="*/ 157 h 1095"/>
                <a:gd name="T10" fmla="*/ 543 w 612"/>
                <a:gd name="T11" fmla="*/ 175 h 1095"/>
                <a:gd name="T12" fmla="*/ 561 w 612"/>
                <a:gd name="T13" fmla="*/ 205 h 1095"/>
                <a:gd name="T14" fmla="*/ 561 w 612"/>
                <a:gd name="T15" fmla="*/ 243 h 1095"/>
                <a:gd name="T16" fmla="*/ 543 w 612"/>
                <a:gd name="T17" fmla="*/ 274 h 1095"/>
                <a:gd name="T18" fmla="*/ 512 w 612"/>
                <a:gd name="T19" fmla="*/ 292 h 1095"/>
                <a:gd name="T20" fmla="*/ 233 w 612"/>
                <a:gd name="T21" fmla="*/ 295 h 1095"/>
                <a:gd name="T22" fmla="*/ 187 w 612"/>
                <a:gd name="T23" fmla="*/ 307 h 1095"/>
                <a:gd name="T24" fmla="*/ 153 w 612"/>
                <a:gd name="T25" fmla="*/ 339 h 1095"/>
                <a:gd name="T26" fmla="*/ 142 w 612"/>
                <a:gd name="T27" fmla="*/ 386 h 1095"/>
                <a:gd name="T28" fmla="*/ 150 w 612"/>
                <a:gd name="T29" fmla="*/ 425 h 1095"/>
                <a:gd name="T30" fmla="*/ 175 w 612"/>
                <a:gd name="T31" fmla="*/ 456 h 1095"/>
                <a:gd name="T32" fmla="*/ 211 w 612"/>
                <a:gd name="T33" fmla="*/ 474 h 1095"/>
                <a:gd name="T34" fmla="*/ 379 w 612"/>
                <a:gd name="T35" fmla="*/ 476 h 1095"/>
                <a:gd name="T36" fmla="*/ 453 w 612"/>
                <a:gd name="T37" fmla="*/ 488 h 1095"/>
                <a:gd name="T38" fmla="*/ 517 w 612"/>
                <a:gd name="T39" fmla="*/ 521 h 1095"/>
                <a:gd name="T40" fmla="*/ 567 w 612"/>
                <a:gd name="T41" fmla="*/ 571 h 1095"/>
                <a:gd name="T42" fmla="*/ 600 w 612"/>
                <a:gd name="T43" fmla="*/ 635 h 1095"/>
                <a:gd name="T44" fmla="*/ 612 w 612"/>
                <a:gd name="T45" fmla="*/ 707 h 1095"/>
                <a:gd name="T46" fmla="*/ 600 w 612"/>
                <a:gd name="T47" fmla="*/ 781 h 1095"/>
                <a:gd name="T48" fmla="*/ 567 w 612"/>
                <a:gd name="T49" fmla="*/ 845 h 1095"/>
                <a:gd name="T50" fmla="*/ 517 w 612"/>
                <a:gd name="T51" fmla="*/ 895 h 1095"/>
                <a:gd name="T52" fmla="*/ 453 w 612"/>
                <a:gd name="T53" fmla="*/ 928 h 1095"/>
                <a:gd name="T54" fmla="*/ 379 w 612"/>
                <a:gd name="T55" fmla="*/ 939 h 1095"/>
                <a:gd name="T56" fmla="*/ 376 w 612"/>
                <a:gd name="T57" fmla="*/ 1026 h 1095"/>
                <a:gd name="T58" fmla="*/ 367 w 612"/>
                <a:gd name="T59" fmla="*/ 1061 h 1095"/>
                <a:gd name="T60" fmla="*/ 341 w 612"/>
                <a:gd name="T61" fmla="*/ 1086 h 1095"/>
                <a:gd name="T62" fmla="*/ 305 w 612"/>
                <a:gd name="T63" fmla="*/ 1095 h 1095"/>
                <a:gd name="T64" fmla="*/ 270 w 612"/>
                <a:gd name="T65" fmla="*/ 1086 h 1095"/>
                <a:gd name="T66" fmla="*/ 245 w 612"/>
                <a:gd name="T67" fmla="*/ 1061 h 1095"/>
                <a:gd name="T68" fmla="*/ 236 w 612"/>
                <a:gd name="T69" fmla="*/ 1026 h 1095"/>
                <a:gd name="T70" fmla="*/ 114 w 612"/>
                <a:gd name="T71" fmla="*/ 939 h 1095"/>
                <a:gd name="T72" fmla="*/ 78 w 612"/>
                <a:gd name="T73" fmla="*/ 930 h 1095"/>
                <a:gd name="T74" fmla="*/ 53 w 612"/>
                <a:gd name="T75" fmla="*/ 905 h 1095"/>
                <a:gd name="T76" fmla="*/ 43 w 612"/>
                <a:gd name="T77" fmla="*/ 869 h 1095"/>
                <a:gd name="T78" fmla="*/ 53 w 612"/>
                <a:gd name="T79" fmla="*/ 834 h 1095"/>
                <a:gd name="T80" fmla="*/ 78 w 612"/>
                <a:gd name="T81" fmla="*/ 809 h 1095"/>
                <a:gd name="T82" fmla="*/ 114 w 612"/>
                <a:gd name="T83" fmla="*/ 799 h 1095"/>
                <a:gd name="T84" fmla="*/ 404 w 612"/>
                <a:gd name="T85" fmla="*/ 796 h 1095"/>
                <a:gd name="T86" fmla="*/ 444 w 612"/>
                <a:gd name="T87" fmla="*/ 772 h 1095"/>
                <a:gd name="T88" fmla="*/ 467 w 612"/>
                <a:gd name="T89" fmla="*/ 732 h 1095"/>
                <a:gd name="T90" fmla="*/ 468 w 612"/>
                <a:gd name="T91" fmla="*/ 687 h 1095"/>
                <a:gd name="T92" fmla="*/ 451 w 612"/>
                <a:gd name="T93" fmla="*/ 652 h 1095"/>
                <a:gd name="T94" fmla="*/ 420 w 612"/>
                <a:gd name="T95" fmla="*/ 626 h 1095"/>
                <a:gd name="T96" fmla="*/ 379 w 612"/>
                <a:gd name="T97" fmla="*/ 617 h 1095"/>
                <a:gd name="T98" fmla="*/ 194 w 612"/>
                <a:gd name="T99" fmla="*/ 614 h 1095"/>
                <a:gd name="T100" fmla="*/ 126 w 612"/>
                <a:gd name="T101" fmla="*/ 591 h 1095"/>
                <a:gd name="T102" fmla="*/ 69 w 612"/>
                <a:gd name="T103" fmla="*/ 549 h 1095"/>
                <a:gd name="T104" fmla="*/ 26 w 612"/>
                <a:gd name="T105" fmla="*/ 492 h 1095"/>
                <a:gd name="T106" fmla="*/ 3 w 612"/>
                <a:gd name="T107" fmla="*/ 423 h 1095"/>
                <a:gd name="T108" fmla="*/ 3 w 612"/>
                <a:gd name="T109" fmla="*/ 348 h 1095"/>
                <a:gd name="T110" fmla="*/ 26 w 612"/>
                <a:gd name="T111" fmla="*/ 279 h 1095"/>
                <a:gd name="T112" fmla="*/ 69 w 612"/>
                <a:gd name="T113" fmla="*/ 221 h 1095"/>
                <a:gd name="T114" fmla="*/ 126 w 612"/>
                <a:gd name="T115" fmla="*/ 180 h 1095"/>
                <a:gd name="T116" fmla="*/ 194 w 612"/>
                <a:gd name="T117" fmla="*/ 157 h 1095"/>
                <a:gd name="T118" fmla="*/ 236 w 612"/>
                <a:gd name="T119" fmla="*/ 154 h 1095"/>
                <a:gd name="T120" fmla="*/ 239 w 612"/>
                <a:gd name="T121" fmla="*/ 51 h 1095"/>
                <a:gd name="T122" fmla="*/ 257 w 612"/>
                <a:gd name="T123" fmla="*/ 20 h 1095"/>
                <a:gd name="T124" fmla="*/ 287 w 612"/>
                <a:gd name="T125" fmla="*/ 2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2" h="1095">
                  <a:moveTo>
                    <a:pt x="306" y="0"/>
                  </a:moveTo>
                  <a:lnTo>
                    <a:pt x="326" y="2"/>
                  </a:lnTo>
                  <a:lnTo>
                    <a:pt x="342" y="9"/>
                  </a:lnTo>
                  <a:lnTo>
                    <a:pt x="356" y="20"/>
                  </a:lnTo>
                  <a:lnTo>
                    <a:pt x="367" y="35"/>
                  </a:lnTo>
                  <a:lnTo>
                    <a:pt x="374" y="51"/>
                  </a:lnTo>
                  <a:lnTo>
                    <a:pt x="377" y="70"/>
                  </a:lnTo>
                  <a:lnTo>
                    <a:pt x="377" y="154"/>
                  </a:lnTo>
                  <a:lnTo>
                    <a:pt x="493" y="154"/>
                  </a:lnTo>
                  <a:lnTo>
                    <a:pt x="512" y="157"/>
                  </a:lnTo>
                  <a:lnTo>
                    <a:pt x="528" y="163"/>
                  </a:lnTo>
                  <a:lnTo>
                    <a:pt x="543" y="175"/>
                  </a:lnTo>
                  <a:lnTo>
                    <a:pt x="554" y="189"/>
                  </a:lnTo>
                  <a:lnTo>
                    <a:pt x="561" y="205"/>
                  </a:lnTo>
                  <a:lnTo>
                    <a:pt x="563" y="224"/>
                  </a:lnTo>
                  <a:lnTo>
                    <a:pt x="561" y="243"/>
                  </a:lnTo>
                  <a:lnTo>
                    <a:pt x="554" y="260"/>
                  </a:lnTo>
                  <a:lnTo>
                    <a:pt x="543" y="274"/>
                  </a:lnTo>
                  <a:lnTo>
                    <a:pt x="528" y="285"/>
                  </a:lnTo>
                  <a:lnTo>
                    <a:pt x="512" y="292"/>
                  </a:lnTo>
                  <a:lnTo>
                    <a:pt x="493" y="295"/>
                  </a:lnTo>
                  <a:lnTo>
                    <a:pt x="233" y="295"/>
                  </a:lnTo>
                  <a:lnTo>
                    <a:pt x="208" y="298"/>
                  </a:lnTo>
                  <a:lnTo>
                    <a:pt x="187" y="307"/>
                  </a:lnTo>
                  <a:lnTo>
                    <a:pt x="168" y="321"/>
                  </a:lnTo>
                  <a:lnTo>
                    <a:pt x="153" y="339"/>
                  </a:lnTo>
                  <a:lnTo>
                    <a:pt x="145" y="362"/>
                  </a:lnTo>
                  <a:lnTo>
                    <a:pt x="142" y="386"/>
                  </a:lnTo>
                  <a:lnTo>
                    <a:pt x="144" y="406"/>
                  </a:lnTo>
                  <a:lnTo>
                    <a:pt x="150" y="425"/>
                  </a:lnTo>
                  <a:lnTo>
                    <a:pt x="161" y="442"/>
                  </a:lnTo>
                  <a:lnTo>
                    <a:pt x="175" y="456"/>
                  </a:lnTo>
                  <a:lnTo>
                    <a:pt x="192" y="467"/>
                  </a:lnTo>
                  <a:lnTo>
                    <a:pt x="211" y="474"/>
                  </a:lnTo>
                  <a:lnTo>
                    <a:pt x="233" y="476"/>
                  </a:lnTo>
                  <a:lnTo>
                    <a:pt x="379" y="476"/>
                  </a:lnTo>
                  <a:lnTo>
                    <a:pt x="417" y="480"/>
                  </a:lnTo>
                  <a:lnTo>
                    <a:pt x="453" y="488"/>
                  </a:lnTo>
                  <a:lnTo>
                    <a:pt x="486" y="502"/>
                  </a:lnTo>
                  <a:lnTo>
                    <a:pt x="517" y="521"/>
                  </a:lnTo>
                  <a:lnTo>
                    <a:pt x="543" y="544"/>
                  </a:lnTo>
                  <a:lnTo>
                    <a:pt x="567" y="571"/>
                  </a:lnTo>
                  <a:lnTo>
                    <a:pt x="586" y="602"/>
                  </a:lnTo>
                  <a:lnTo>
                    <a:pt x="600" y="635"/>
                  </a:lnTo>
                  <a:lnTo>
                    <a:pt x="609" y="671"/>
                  </a:lnTo>
                  <a:lnTo>
                    <a:pt x="612" y="707"/>
                  </a:lnTo>
                  <a:lnTo>
                    <a:pt x="609" y="745"/>
                  </a:lnTo>
                  <a:lnTo>
                    <a:pt x="600" y="781"/>
                  </a:lnTo>
                  <a:lnTo>
                    <a:pt x="586" y="814"/>
                  </a:lnTo>
                  <a:lnTo>
                    <a:pt x="567" y="845"/>
                  </a:lnTo>
                  <a:lnTo>
                    <a:pt x="543" y="872"/>
                  </a:lnTo>
                  <a:lnTo>
                    <a:pt x="517" y="895"/>
                  </a:lnTo>
                  <a:lnTo>
                    <a:pt x="486" y="914"/>
                  </a:lnTo>
                  <a:lnTo>
                    <a:pt x="453" y="928"/>
                  </a:lnTo>
                  <a:lnTo>
                    <a:pt x="417" y="936"/>
                  </a:lnTo>
                  <a:lnTo>
                    <a:pt x="379" y="939"/>
                  </a:lnTo>
                  <a:lnTo>
                    <a:pt x="376" y="939"/>
                  </a:lnTo>
                  <a:lnTo>
                    <a:pt x="376" y="1026"/>
                  </a:lnTo>
                  <a:lnTo>
                    <a:pt x="373" y="1044"/>
                  </a:lnTo>
                  <a:lnTo>
                    <a:pt x="367" y="1061"/>
                  </a:lnTo>
                  <a:lnTo>
                    <a:pt x="355" y="1075"/>
                  </a:lnTo>
                  <a:lnTo>
                    <a:pt x="341" y="1086"/>
                  </a:lnTo>
                  <a:lnTo>
                    <a:pt x="324" y="1093"/>
                  </a:lnTo>
                  <a:lnTo>
                    <a:pt x="305" y="1095"/>
                  </a:lnTo>
                  <a:lnTo>
                    <a:pt x="286" y="1093"/>
                  </a:lnTo>
                  <a:lnTo>
                    <a:pt x="270" y="1086"/>
                  </a:lnTo>
                  <a:lnTo>
                    <a:pt x="256" y="1075"/>
                  </a:lnTo>
                  <a:lnTo>
                    <a:pt x="245" y="1061"/>
                  </a:lnTo>
                  <a:lnTo>
                    <a:pt x="238" y="1044"/>
                  </a:lnTo>
                  <a:lnTo>
                    <a:pt x="236" y="1026"/>
                  </a:lnTo>
                  <a:lnTo>
                    <a:pt x="236" y="939"/>
                  </a:lnTo>
                  <a:lnTo>
                    <a:pt x="114" y="939"/>
                  </a:lnTo>
                  <a:lnTo>
                    <a:pt x="95" y="937"/>
                  </a:lnTo>
                  <a:lnTo>
                    <a:pt x="78" y="930"/>
                  </a:lnTo>
                  <a:lnTo>
                    <a:pt x="64" y="919"/>
                  </a:lnTo>
                  <a:lnTo>
                    <a:pt x="53" y="905"/>
                  </a:lnTo>
                  <a:lnTo>
                    <a:pt x="46" y="888"/>
                  </a:lnTo>
                  <a:lnTo>
                    <a:pt x="43" y="869"/>
                  </a:lnTo>
                  <a:lnTo>
                    <a:pt x="46" y="851"/>
                  </a:lnTo>
                  <a:lnTo>
                    <a:pt x="53" y="834"/>
                  </a:lnTo>
                  <a:lnTo>
                    <a:pt x="64" y="819"/>
                  </a:lnTo>
                  <a:lnTo>
                    <a:pt x="78" y="809"/>
                  </a:lnTo>
                  <a:lnTo>
                    <a:pt x="95" y="801"/>
                  </a:lnTo>
                  <a:lnTo>
                    <a:pt x="114" y="799"/>
                  </a:lnTo>
                  <a:lnTo>
                    <a:pt x="379" y="799"/>
                  </a:lnTo>
                  <a:lnTo>
                    <a:pt x="404" y="796"/>
                  </a:lnTo>
                  <a:lnTo>
                    <a:pt x="426" y="787"/>
                  </a:lnTo>
                  <a:lnTo>
                    <a:pt x="444" y="772"/>
                  </a:lnTo>
                  <a:lnTo>
                    <a:pt x="459" y="754"/>
                  </a:lnTo>
                  <a:lnTo>
                    <a:pt x="467" y="732"/>
                  </a:lnTo>
                  <a:lnTo>
                    <a:pt x="470" y="707"/>
                  </a:lnTo>
                  <a:lnTo>
                    <a:pt x="468" y="687"/>
                  </a:lnTo>
                  <a:lnTo>
                    <a:pt x="462" y="668"/>
                  </a:lnTo>
                  <a:lnTo>
                    <a:pt x="451" y="652"/>
                  </a:lnTo>
                  <a:lnTo>
                    <a:pt x="437" y="637"/>
                  </a:lnTo>
                  <a:lnTo>
                    <a:pt x="420" y="626"/>
                  </a:lnTo>
                  <a:lnTo>
                    <a:pt x="401" y="620"/>
                  </a:lnTo>
                  <a:lnTo>
                    <a:pt x="379" y="617"/>
                  </a:lnTo>
                  <a:lnTo>
                    <a:pt x="233" y="617"/>
                  </a:lnTo>
                  <a:lnTo>
                    <a:pt x="194" y="614"/>
                  </a:lnTo>
                  <a:lnTo>
                    <a:pt x="159" y="605"/>
                  </a:lnTo>
                  <a:lnTo>
                    <a:pt x="126" y="591"/>
                  </a:lnTo>
                  <a:lnTo>
                    <a:pt x="95" y="572"/>
                  </a:lnTo>
                  <a:lnTo>
                    <a:pt x="69" y="549"/>
                  </a:lnTo>
                  <a:lnTo>
                    <a:pt x="45" y="522"/>
                  </a:lnTo>
                  <a:lnTo>
                    <a:pt x="26" y="492"/>
                  </a:lnTo>
                  <a:lnTo>
                    <a:pt x="12" y="459"/>
                  </a:lnTo>
                  <a:lnTo>
                    <a:pt x="3" y="423"/>
                  </a:lnTo>
                  <a:lnTo>
                    <a:pt x="0" y="386"/>
                  </a:lnTo>
                  <a:lnTo>
                    <a:pt x="3" y="348"/>
                  </a:lnTo>
                  <a:lnTo>
                    <a:pt x="12" y="312"/>
                  </a:lnTo>
                  <a:lnTo>
                    <a:pt x="26" y="279"/>
                  </a:lnTo>
                  <a:lnTo>
                    <a:pt x="45" y="249"/>
                  </a:lnTo>
                  <a:lnTo>
                    <a:pt x="69" y="221"/>
                  </a:lnTo>
                  <a:lnTo>
                    <a:pt x="95" y="199"/>
                  </a:lnTo>
                  <a:lnTo>
                    <a:pt x="126" y="180"/>
                  </a:lnTo>
                  <a:lnTo>
                    <a:pt x="159" y="165"/>
                  </a:lnTo>
                  <a:lnTo>
                    <a:pt x="194" y="157"/>
                  </a:lnTo>
                  <a:lnTo>
                    <a:pt x="233" y="154"/>
                  </a:lnTo>
                  <a:lnTo>
                    <a:pt x="236" y="154"/>
                  </a:lnTo>
                  <a:lnTo>
                    <a:pt x="236" y="70"/>
                  </a:lnTo>
                  <a:lnTo>
                    <a:pt x="239" y="51"/>
                  </a:lnTo>
                  <a:lnTo>
                    <a:pt x="245" y="35"/>
                  </a:lnTo>
                  <a:lnTo>
                    <a:pt x="257" y="20"/>
                  </a:lnTo>
                  <a:lnTo>
                    <a:pt x="271" y="9"/>
                  </a:lnTo>
                  <a:lnTo>
                    <a:pt x="28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:a16="http://schemas.microsoft.com/office/drawing/2014/main" xmlns="" id="{DF591C9D-4F96-48D3-9360-940990C23519}"/>
              </a:ext>
            </a:extLst>
          </p:cNvPr>
          <p:cNvSpPr txBox="1"/>
          <p:nvPr/>
        </p:nvSpPr>
        <p:spPr>
          <a:xfrm>
            <a:off x="7541079" y="180151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xmlns="" id="{393B9ED0-0FD6-4648-900E-43E7E5E2EA90}"/>
              </a:ext>
            </a:extLst>
          </p:cNvPr>
          <p:cNvSpPr txBox="1"/>
          <p:nvPr/>
        </p:nvSpPr>
        <p:spPr>
          <a:xfrm>
            <a:off x="7541079" y="226017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2" name="TextBox 60">
            <a:extLst>
              <a:ext uri="{FF2B5EF4-FFF2-40B4-BE49-F238E27FC236}">
                <a16:creationId xmlns:a16="http://schemas.microsoft.com/office/drawing/2014/main" xmlns="" id="{B4FED807-C73E-4576-8AD8-F03541038B36}"/>
              </a:ext>
            </a:extLst>
          </p:cNvPr>
          <p:cNvSpPr txBox="1"/>
          <p:nvPr/>
        </p:nvSpPr>
        <p:spPr>
          <a:xfrm>
            <a:off x="8796314" y="395017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TextBox 57">
            <a:extLst>
              <a:ext uri="{FF2B5EF4-FFF2-40B4-BE49-F238E27FC236}">
                <a16:creationId xmlns:a16="http://schemas.microsoft.com/office/drawing/2014/main" xmlns="" id="{0FDB84C0-01E7-4B12-8ABD-95930FA83572}"/>
              </a:ext>
            </a:extLst>
          </p:cNvPr>
          <p:cNvSpPr txBox="1"/>
          <p:nvPr/>
        </p:nvSpPr>
        <p:spPr>
          <a:xfrm>
            <a:off x="8796314" y="440883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4" name="TextBox 60">
            <a:extLst>
              <a:ext uri="{FF2B5EF4-FFF2-40B4-BE49-F238E27FC236}">
                <a16:creationId xmlns:a16="http://schemas.microsoft.com/office/drawing/2014/main" xmlns="" id="{BF7954E2-3D99-4F86-A7DB-327CF6B5D611}"/>
              </a:ext>
            </a:extLst>
          </p:cNvPr>
          <p:cNvSpPr txBox="1"/>
          <p:nvPr/>
        </p:nvSpPr>
        <p:spPr>
          <a:xfrm>
            <a:off x="2074754" y="488311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5" name="TextBox 57">
            <a:extLst>
              <a:ext uri="{FF2B5EF4-FFF2-40B4-BE49-F238E27FC236}">
                <a16:creationId xmlns:a16="http://schemas.microsoft.com/office/drawing/2014/main" xmlns="" id="{5B74660B-C338-48C3-BA35-426681FFD4C6}"/>
              </a:ext>
            </a:extLst>
          </p:cNvPr>
          <p:cNvSpPr txBox="1"/>
          <p:nvPr/>
        </p:nvSpPr>
        <p:spPr>
          <a:xfrm>
            <a:off x="1008691" y="534177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6" name="TextBox 60">
            <a:extLst>
              <a:ext uri="{FF2B5EF4-FFF2-40B4-BE49-F238E27FC236}">
                <a16:creationId xmlns:a16="http://schemas.microsoft.com/office/drawing/2014/main" xmlns="" id="{C63EB364-CFDF-45D6-9C8D-141737C57BE5}"/>
              </a:ext>
            </a:extLst>
          </p:cNvPr>
          <p:cNvSpPr txBox="1"/>
          <p:nvPr/>
        </p:nvSpPr>
        <p:spPr>
          <a:xfrm>
            <a:off x="1647319" y="251615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7" name="TextBox 57">
            <a:extLst>
              <a:ext uri="{FF2B5EF4-FFF2-40B4-BE49-F238E27FC236}">
                <a16:creationId xmlns:a16="http://schemas.microsoft.com/office/drawing/2014/main" xmlns="" id="{4935CDF7-46AC-4FD8-A0C1-D9A1278051AD}"/>
              </a:ext>
            </a:extLst>
          </p:cNvPr>
          <p:cNvSpPr txBox="1"/>
          <p:nvPr/>
        </p:nvSpPr>
        <p:spPr>
          <a:xfrm>
            <a:off x="581256" y="297480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57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陈西的配色02">
      <a:dk1>
        <a:srgbClr val="191919"/>
      </a:dk1>
      <a:lt1>
        <a:srgbClr val="FFFFFF"/>
      </a:lt1>
      <a:dk2>
        <a:srgbClr val="DDDDDD"/>
      </a:dk2>
      <a:lt2>
        <a:srgbClr val="DDDDDD"/>
      </a:lt2>
      <a:accent1>
        <a:srgbClr val="FE0004"/>
      </a:accent1>
      <a:accent2>
        <a:srgbClr val="EB0000"/>
      </a:accent2>
      <a:accent3>
        <a:srgbClr val="D60000"/>
      </a:accent3>
      <a:accent4>
        <a:srgbClr val="C10000"/>
      </a:accent4>
      <a:accent5>
        <a:srgbClr val="A50003"/>
      </a:accent5>
      <a:accent6>
        <a:srgbClr val="94000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8710</Words>
  <Application>Microsoft Office PowerPoint</Application>
  <PresentationFormat>宽屏</PresentationFormat>
  <Paragraphs>533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8" baseType="lpstr">
      <vt:lpstr>.黑体-日本语</vt:lpstr>
      <vt:lpstr>Bebas Neue</vt:lpstr>
      <vt:lpstr>Lato</vt:lpstr>
      <vt:lpstr>Lato Black</vt:lpstr>
      <vt:lpstr>Lato Light</vt:lpstr>
      <vt:lpstr>linea-basic-10</vt:lpstr>
      <vt:lpstr>ONE DAY</vt:lpstr>
      <vt:lpstr>Roboto Light</vt:lpstr>
      <vt:lpstr>Source Sans Pro</vt:lpstr>
      <vt:lpstr>等线</vt:lpstr>
      <vt:lpstr>等线 Light</vt:lpstr>
      <vt:lpstr>方正兰亭中粗黑_GBK</vt:lpstr>
      <vt:lpstr>微软简中圆</vt:lpstr>
      <vt:lpstr>微软雅黑</vt:lpstr>
      <vt:lpstr>微软雅黑 Light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 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creator>陈 西;公众号：陈西设计之家。微信搜索即可</dc:creator>
  <cp:keywords>公众号：陈西设计之家。微信搜索即可;51PPT模板网</cp:keywords>
  <dc:description>www.51 pptm oban.com</dc:description>
  <cp:lastModifiedBy>YANGs</cp:lastModifiedBy>
  <cp:revision>118</cp:revision>
  <dcterms:created xsi:type="dcterms:W3CDTF">2020-08-01T11:38:54Z</dcterms:created>
  <dcterms:modified xsi:type="dcterms:W3CDTF">2020-08-31T12:20:47Z</dcterms:modified>
  <cp:category>公众号：陈西设计之家。微信搜索即可</cp:category>
</cp:coreProperties>
</file>