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sldIdLst>
    <p:sldId id="305" r:id="rId3"/>
    <p:sldId id="307" r:id="rId4"/>
    <p:sldId id="308" r:id="rId5"/>
    <p:sldId id="295" r:id="rId6"/>
    <p:sldId id="314" r:id="rId7"/>
    <p:sldId id="310" r:id="rId8"/>
    <p:sldId id="304" r:id="rId9"/>
    <p:sldId id="318" r:id="rId10"/>
    <p:sldId id="312" r:id="rId11"/>
    <p:sldId id="313" r:id="rId12"/>
    <p:sldId id="317" r:id="rId13"/>
    <p:sldId id="296" r:id="rId14"/>
    <p:sldId id="306" r:id="rId15"/>
    <p:sldId id="271" r:id="rId16"/>
    <p:sldId id="274" r:id="rId17"/>
    <p:sldId id="31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97" userDrawn="1">
          <p15:clr>
            <a:srgbClr val="A4A3A4"/>
          </p15:clr>
        </p15:guide>
        <p15:guide id="4" pos="483" userDrawn="1">
          <p15:clr>
            <a:srgbClr val="A4A3A4"/>
          </p15:clr>
        </p15:guide>
        <p15:guide id="5" orient="horz" pos="10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C4"/>
    <a:srgbClr val="0070D8"/>
    <a:srgbClr val="128BF1"/>
    <a:srgbClr val="36BFF6"/>
    <a:srgbClr val="C30000"/>
    <a:srgbClr val="D81B2C"/>
    <a:srgbClr val="0D7FEE"/>
    <a:srgbClr val="0163E8"/>
    <a:srgbClr val="1799F5"/>
    <a:srgbClr val="349F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3" autoAdjust="0"/>
    <p:restoredTop sz="94660"/>
  </p:normalViewPr>
  <p:slideViewPr>
    <p:cSldViewPr snapToGrid="0">
      <p:cViewPr varScale="1">
        <p:scale>
          <a:sx n="84" d="100"/>
          <a:sy n="84" d="100"/>
        </p:scale>
        <p:origin x="786" y="90"/>
      </p:cViewPr>
      <p:guideLst>
        <p:guide orient="horz" pos="2160"/>
        <p:guide pos="3840"/>
        <p:guide pos="7197"/>
        <p:guide pos="483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07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280221C-FA45-4FEF-925C-C9B02B80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2BF576C-9DD0-4A33-BD1A-1478ED62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3F1AF84-E72B-482E-BC18-52CCAEA4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84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828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55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2020/9/1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F00F0E74-43B2-41AD-9DF7-333A33B4EACD}"/>
              </a:ext>
            </a:extLst>
          </p:cNvPr>
          <p:cNvSpPr/>
          <p:nvPr/>
        </p:nvSpPr>
        <p:spPr>
          <a:xfrm>
            <a:off x="6016625" y="-8993187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63F8C4B-BD84-492E-A176-D6552C91A91C}"/>
              </a:ext>
            </a:extLst>
          </p:cNvPr>
          <p:cNvSpPr/>
          <p:nvPr/>
        </p:nvSpPr>
        <p:spPr>
          <a:xfrm>
            <a:off x="6016625" y="15692438"/>
            <a:ext cx="158750" cy="15875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16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4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5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D797175-B648-4DFB-BD53-D9D0E6705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6817661-F2C4-479D-BBD5-9F397E56435A}"/>
              </a:ext>
            </a:extLst>
          </p:cNvPr>
          <p:cNvSpPr txBox="1"/>
          <p:nvPr/>
        </p:nvSpPr>
        <p:spPr>
          <a:xfrm>
            <a:off x="4849505" y="5922738"/>
            <a:ext cx="2492991" cy="431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/>
              <a:t>微信公众号：</a:t>
            </a:r>
            <a:r>
              <a:rPr lang="zh-CN" altLang="en-US" sz="2000" b="1" dirty="0">
                <a:latin typeface="+mj-ea"/>
                <a:ea typeface="+mj-ea"/>
              </a:rPr>
              <a:t>向天歌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7BFFBE5-E332-45D3-9A36-DD47EE53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/>
          <a:stretch>
            <a:fillRect/>
          </a:stretch>
        </p:blipFill>
        <p:spPr bwMode="auto">
          <a:xfrm>
            <a:off x="2981098" y="165806"/>
            <a:ext cx="7850186" cy="5269718"/>
          </a:xfrm>
          <a:custGeom>
            <a:avLst/>
            <a:gdLst>
              <a:gd name="connsiteX0" fmla="*/ 0 w 8154986"/>
              <a:gd name="connsiteY0" fmla="*/ 0 h 5474327"/>
              <a:gd name="connsiteX1" fmla="*/ 8154986 w 8154986"/>
              <a:gd name="connsiteY1" fmla="*/ 0 h 5474327"/>
              <a:gd name="connsiteX2" fmla="*/ 8154986 w 8154986"/>
              <a:gd name="connsiteY2" fmla="*/ 5474327 h 5474327"/>
              <a:gd name="connsiteX3" fmla="*/ 0 w 8154986"/>
              <a:gd name="connsiteY3" fmla="*/ 5474327 h 547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4986" h="5474327">
                <a:moveTo>
                  <a:pt x="0" y="0"/>
                </a:moveTo>
                <a:lnTo>
                  <a:pt x="8154986" y="0"/>
                </a:lnTo>
                <a:lnTo>
                  <a:pt x="8154986" y="5474327"/>
                </a:lnTo>
                <a:lnTo>
                  <a:pt x="0" y="54743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xmlns="" id="{386AAF60-39E9-4D5D-AD42-264C2A851517}"/>
              </a:ext>
            </a:extLst>
          </p:cNvPr>
          <p:cNvSpPr/>
          <p:nvPr/>
        </p:nvSpPr>
        <p:spPr>
          <a:xfrm>
            <a:off x="6170384" y="711200"/>
            <a:ext cx="3086100" cy="3086100"/>
          </a:xfrm>
          <a:prstGeom prst="arc">
            <a:avLst>
              <a:gd name="adj1" fmla="val 13405443"/>
              <a:gd name="adj2" fmla="val 2830945"/>
            </a:avLst>
          </a:prstGeom>
          <a:noFill/>
          <a:ln w="1270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70379745-C830-4906-BED9-74B896E8B510}"/>
              </a:ext>
            </a:extLst>
          </p:cNvPr>
          <p:cNvSpPr/>
          <p:nvPr/>
        </p:nvSpPr>
        <p:spPr>
          <a:xfrm>
            <a:off x="6170384" y="711200"/>
            <a:ext cx="3086100" cy="3086100"/>
          </a:xfrm>
          <a:prstGeom prst="arc">
            <a:avLst>
              <a:gd name="adj1" fmla="val 5390693"/>
              <a:gd name="adj2" fmla="val 6676098"/>
            </a:avLst>
          </a:prstGeom>
          <a:noFill/>
          <a:ln w="1270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5509D8E8-1CC1-4616-93B4-04E0B2AC4351}"/>
              </a:ext>
            </a:extLst>
          </p:cNvPr>
          <p:cNvSpPr/>
          <p:nvPr/>
        </p:nvSpPr>
        <p:spPr>
          <a:xfrm>
            <a:off x="6170384" y="711200"/>
            <a:ext cx="3086100" cy="3086100"/>
          </a:xfrm>
          <a:prstGeom prst="arc">
            <a:avLst>
              <a:gd name="adj1" fmla="val 13384529"/>
              <a:gd name="adj2" fmla="val 2830945"/>
            </a:avLst>
          </a:prstGeom>
          <a:noFill/>
          <a:ln w="44450" cap="rnd">
            <a:solidFill>
              <a:srgbClr val="1A76FE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9102FB1F-BCF4-4C04-8A80-D4551F9A03D6}"/>
              </a:ext>
            </a:extLst>
          </p:cNvPr>
          <p:cNvSpPr/>
          <p:nvPr/>
        </p:nvSpPr>
        <p:spPr>
          <a:xfrm>
            <a:off x="6170384" y="711200"/>
            <a:ext cx="3086100" cy="3086100"/>
          </a:xfrm>
          <a:prstGeom prst="arc">
            <a:avLst>
              <a:gd name="adj1" fmla="val 5390693"/>
              <a:gd name="adj2" fmla="val 6647328"/>
            </a:avLst>
          </a:prstGeom>
          <a:noFill/>
          <a:ln w="44450" cap="rnd">
            <a:solidFill>
              <a:srgbClr val="1A76FE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3A3EE3-D2B8-4004-A1FF-9658509A8D14}"/>
              </a:ext>
            </a:extLst>
          </p:cNvPr>
          <p:cNvSpPr txBox="1"/>
          <p:nvPr/>
        </p:nvSpPr>
        <p:spPr>
          <a:xfrm>
            <a:off x="1495150" y="1251862"/>
            <a:ext cx="6090129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ln w="10795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 政府党政会议</a:t>
            </a:r>
            <a:endParaRPr lang="en-US" altLang="zh-CN" sz="7200" b="1" i="1" spc="100" dirty="0">
              <a:ln w="107950">
                <a:solidFill>
                  <a:schemeClr val="bg1"/>
                </a:solidFill>
              </a:ln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effectLst>
                <a:outerShdw blurRad="190500" dist="38100" dir="2700000" algn="tl" rotWithShape="0">
                  <a:srgbClr val="1A76FE">
                    <a:alpha val="20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5F1971F-3F65-4C51-9F2A-75C511AB592F}"/>
              </a:ext>
            </a:extLst>
          </p:cNvPr>
          <p:cNvSpPr txBox="1"/>
          <p:nvPr/>
        </p:nvSpPr>
        <p:spPr>
          <a:xfrm>
            <a:off x="1495150" y="1251862"/>
            <a:ext cx="6090129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 政府党政会议</a:t>
            </a:r>
            <a:endParaRPr lang="en-US" altLang="zh-CN" sz="7200" b="1" i="1" spc="100" dirty="0"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D5D412C-6A9F-4F5B-A280-795B96BC9D2C}"/>
              </a:ext>
            </a:extLst>
          </p:cNvPr>
          <p:cNvSpPr txBox="1"/>
          <p:nvPr/>
        </p:nvSpPr>
        <p:spPr>
          <a:xfrm>
            <a:off x="3037257" y="2407562"/>
            <a:ext cx="4217822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ln w="10795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 工作汇报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1114BD-3D02-4A4C-9077-2EB5F56A8288}"/>
              </a:ext>
            </a:extLst>
          </p:cNvPr>
          <p:cNvSpPr txBox="1"/>
          <p:nvPr/>
        </p:nvSpPr>
        <p:spPr>
          <a:xfrm>
            <a:off x="3037257" y="2407562"/>
            <a:ext cx="4217822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 工作汇报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D9DF28A-DD07-40C2-A092-4F0E4E68E96D}"/>
              </a:ext>
            </a:extLst>
          </p:cNvPr>
          <p:cNvSpPr txBox="1"/>
          <p:nvPr/>
        </p:nvSpPr>
        <p:spPr>
          <a:xfrm>
            <a:off x="1620000" y="2499136"/>
            <a:ext cx="1909370" cy="470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zh-CN" sz="2400" b="1" i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202X.12.01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50D76D8-E02B-4237-8979-8064DF8B3F51}"/>
              </a:ext>
            </a:extLst>
          </p:cNvPr>
          <p:cNvSpPr txBox="1"/>
          <p:nvPr/>
        </p:nvSpPr>
        <p:spPr>
          <a:xfrm>
            <a:off x="2079506" y="2887280"/>
            <a:ext cx="1313180" cy="441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2200" i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汇报时间</a:t>
            </a:r>
            <a:endParaRPr lang="en-US" altLang="zh-CN" sz="2200" i="1" dirty="0"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436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1D04F2FE-7303-41DE-B8D2-DB25FCEBD8B4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06F00796-9677-424C-BB86-11B47E9135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80" t="-1" r="8341" b="-8810"/>
          <a:stretch/>
        </p:blipFill>
        <p:spPr>
          <a:xfrm>
            <a:off x="0" y="1417412"/>
            <a:ext cx="12192000" cy="4589688"/>
          </a:xfrm>
          <a:custGeom>
            <a:avLst/>
            <a:gdLst>
              <a:gd name="connsiteX0" fmla="*/ 0 w 12192000"/>
              <a:gd name="connsiteY0" fmla="*/ 0 h 3696322"/>
              <a:gd name="connsiteX1" fmla="*/ 12192000 w 12192000"/>
              <a:gd name="connsiteY1" fmla="*/ 0 h 3696322"/>
              <a:gd name="connsiteX2" fmla="*/ 12192000 w 12192000"/>
              <a:gd name="connsiteY2" fmla="*/ 3696322 h 3696322"/>
              <a:gd name="connsiteX3" fmla="*/ 0 w 12192000"/>
              <a:gd name="connsiteY3" fmla="*/ 3696322 h 3696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96322">
                <a:moveTo>
                  <a:pt x="0" y="0"/>
                </a:moveTo>
                <a:lnTo>
                  <a:pt x="12192000" y="0"/>
                </a:lnTo>
                <a:lnTo>
                  <a:pt x="12192000" y="3696322"/>
                </a:lnTo>
                <a:lnTo>
                  <a:pt x="0" y="3696322"/>
                </a:lnTo>
                <a:close/>
              </a:path>
            </a:pathLst>
          </a:cu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F84FEF0A-03A6-451C-8EDF-F242ED072A81}"/>
              </a:ext>
            </a:extLst>
          </p:cNvPr>
          <p:cNvSpPr/>
          <p:nvPr/>
        </p:nvSpPr>
        <p:spPr>
          <a:xfrm>
            <a:off x="2145424" y="1541924"/>
            <a:ext cx="8019770" cy="2782070"/>
          </a:xfrm>
          <a:prstGeom prst="roundRect">
            <a:avLst>
              <a:gd name="adj" fmla="val 3294"/>
            </a:avLst>
          </a:prstGeom>
          <a:solidFill>
            <a:schemeClr val="bg1"/>
          </a:solidFill>
          <a:ln w="6350">
            <a:solidFill>
              <a:schemeClr val="tx1">
                <a:lumMod val="60000"/>
                <a:lumOff val="40000"/>
              </a:schemeClr>
            </a:solidFill>
          </a:ln>
          <a:effectLst>
            <a:outerShdw blurRad="317500" dist="38100" dir="2700000" algn="t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3C5D7B6-9772-468D-B47D-D051A8944CB2}"/>
              </a:ext>
            </a:extLst>
          </p:cNvPr>
          <p:cNvGrpSpPr/>
          <p:nvPr/>
        </p:nvGrpSpPr>
        <p:grpSpPr>
          <a:xfrm>
            <a:off x="2026807" y="1787527"/>
            <a:ext cx="2413500" cy="616119"/>
            <a:chOff x="1321796" y="1812927"/>
            <a:chExt cx="2413500" cy="616119"/>
          </a:xfrm>
        </p:grpSpPr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xmlns="" id="{F9F7C25D-4E8F-46F1-BBA9-7A0C247F020E}"/>
                </a:ext>
              </a:extLst>
            </p:cNvPr>
            <p:cNvSpPr/>
            <p:nvPr/>
          </p:nvSpPr>
          <p:spPr>
            <a:xfrm rot="16200000" flipH="1">
              <a:off x="1332845" y="2321477"/>
              <a:ext cx="96520" cy="118618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顶角 34">
              <a:extLst>
                <a:ext uri="{FF2B5EF4-FFF2-40B4-BE49-F238E27FC236}">
                  <a16:creationId xmlns:a16="http://schemas.microsoft.com/office/drawing/2014/main" xmlns="" id="{46B7FD17-736A-4F3C-A84C-71A706DC3B5B}"/>
                </a:ext>
              </a:extLst>
            </p:cNvPr>
            <p:cNvSpPr/>
            <p:nvPr/>
          </p:nvSpPr>
          <p:spPr>
            <a:xfrm rot="5400000">
              <a:off x="2270905" y="868137"/>
              <a:ext cx="519601" cy="240918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A2BB797E-798E-4A01-BA1F-842E3562E76A}"/>
                </a:ext>
              </a:extLst>
            </p:cNvPr>
            <p:cNvSpPr/>
            <p:nvPr/>
          </p:nvSpPr>
          <p:spPr>
            <a:xfrm>
              <a:off x="1626515" y="1822303"/>
              <a:ext cx="1877437" cy="4641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这里是小标题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0A56035-37CD-42E8-8409-1BB757EDD84C}"/>
              </a:ext>
            </a:extLst>
          </p:cNvPr>
          <p:cNvSpPr txBox="1"/>
          <p:nvPr/>
        </p:nvSpPr>
        <p:spPr>
          <a:xfrm>
            <a:off x="2284718" y="2424696"/>
            <a:ext cx="7654660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160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j-ea"/>
                <a:ea typeface="+mj-ea"/>
              </a:rPr>
              <a:t>单击此处可以编辑内容，根据您的需要自由拉伸文本框的大小。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8A3CFCC9-0D3F-4181-9F1D-7A4E7AA68940}"/>
              </a:ext>
            </a:extLst>
          </p:cNvPr>
          <p:cNvSpPr txBox="1"/>
          <p:nvPr/>
        </p:nvSpPr>
        <p:spPr>
          <a:xfrm>
            <a:off x="2284718" y="2856496"/>
            <a:ext cx="7654660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160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j-ea"/>
                <a:ea typeface="+mj-ea"/>
              </a:rPr>
              <a:t>单击此处可以编辑内容，根据您的需要自由拉伸文本框的大小。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16EE701D-DC6E-4F9D-8B4F-4E43AB4AF396}"/>
              </a:ext>
            </a:extLst>
          </p:cNvPr>
          <p:cNvSpPr txBox="1"/>
          <p:nvPr/>
        </p:nvSpPr>
        <p:spPr>
          <a:xfrm>
            <a:off x="2284718" y="3288296"/>
            <a:ext cx="7654660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160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j-ea"/>
                <a:ea typeface="+mj-ea"/>
              </a:rPr>
              <a:t>单击此处可以编辑内容，根据您的需要自由拉伸文本框的大小。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F595F7E-EDE4-4DFC-A816-7ABCA96954DC}"/>
              </a:ext>
            </a:extLst>
          </p:cNvPr>
          <p:cNvGrpSpPr/>
          <p:nvPr/>
        </p:nvGrpSpPr>
        <p:grpSpPr>
          <a:xfrm>
            <a:off x="1285013" y="4018423"/>
            <a:ext cx="9586187" cy="2839577"/>
            <a:chOff x="1285013" y="4018423"/>
            <a:chExt cx="9586187" cy="2839577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A52A7094-278E-49FB-9148-8041F5B30350}"/>
                </a:ext>
              </a:extLst>
            </p:cNvPr>
            <p:cNvSpPr/>
            <p:nvPr/>
          </p:nvSpPr>
          <p:spPr>
            <a:xfrm>
              <a:off x="1403630" y="4018423"/>
              <a:ext cx="9467570" cy="2839577"/>
            </a:xfrm>
            <a:custGeom>
              <a:avLst/>
              <a:gdLst>
                <a:gd name="connsiteX0" fmla="*/ 74668 w 9429791"/>
                <a:gd name="connsiteY0" fmla="*/ 0 h 2839577"/>
                <a:gd name="connsiteX1" fmla="*/ 9355123 w 9429791"/>
                <a:gd name="connsiteY1" fmla="*/ 0 h 2839577"/>
                <a:gd name="connsiteX2" fmla="*/ 9429791 w 9429791"/>
                <a:gd name="connsiteY2" fmla="*/ 74668 h 2839577"/>
                <a:gd name="connsiteX3" fmla="*/ 9429791 w 9429791"/>
                <a:gd name="connsiteY3" fmla="*/ 2839577 h 2839577"/>
                <a:gd name="connsiteX4" fmla="*/ 0 w 9429791"/>
                <a:gd name="connsiteY4" fmla="*/ 2839577 h 2839577"/>
                <a:gd name="connsiteX5" fmla="*/ 0 w 9429791"/>
                <a:gd name="connsiteY5" fmla="*/ 74668 h 2839577"/>
                <a:gd name="connsiteX6" fmla="*/ 74668 w 9429791"/>
                <a:gd name="connsiteY6" fmla="*/ 0 h 283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29791" h="2839577">
                  <a:moveTo>
                    <a:pt x="74668" y="0"/>
                  </a:moveTo>
                  <a:lnTo>
                    <a:pt x="9355123" y="0"/>
                  </a:lnTo>
                  <a:cubicBezTo>
                    <a:pt x="9396361" y="0"/>
                    <a:pt x="9429791" y="33430"/>
                    <a:pt x="9429791" y="74668"/>
                  </a:cubicBezTo>
                  <a:lnTo>
                    <a:pt x="9429791" y="2839577"/>
                  </a:lnTo>
                  <a:lnTo>
                    <a:pt x="0" y="2839577"/>
                  </a:lnTo>
                  <a:lnTo>
                    <a:pt x="0" y="74668"/>
                  </a:lnTo>
                  <a:cubicBezTo>
                    <a:pt x="0" y="33430"/>
                    <a:pt x="33430" y="0"/>
                    <a:pt x="74668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>
                  <a:lumMod val="60000"/>
                  <a:lumOff val="40000"/>
                </a:schemeClr>
              </a:solidFill>
            </a:ln>
            <a:effectLst>
              <a:outerShdw blurRad="317500" dist="38100" dir="2700000" algn="tl" rotWithShape="0">
                <a:srgbClr val="0163E8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D028CA8-3ED6-4B5B-8B17-9E67C47FBA79}"/>
                </a:ext>
              </a:extLst>
            </p:cNvPr>
            <p:cNvGrpSpPr/>
            <p:nvPr/>
          </p:nvGrpSpPr>
          <p:grpSpPr>
            <a:xfrm>
              <a:off x="1285013" y="4276727"/>
              <a:ext cx="2413500" cy="616119"/>
              <a:chOff x="1321796" y="4251327"/>
              <a:chExt cx="2413500" cy="616119"/>
            </a:xfrm>
          </p:grpSpPr>
          <p:sp>
            <p:nvSpPr>
              <p:cNvPr id="83" name="直角三角形 82">
                <a:extLst>
                  <a:ext uri="{FF2B5EF4-FFF2-40B4-BE49-F238E27FC236}">
                    <a16:creationId xmlns:a16="http://schemas.microsoft.com/office/drawing/2014/main" xmlns="" id="{9161BAE9-33E4-41C1-B09F-D5A3876715CC}"/>
                  </a:ext>
                </a:extLst>
              </p:cNvPr>
              <p:cNvSpPr/>
              <p:nvPr/>
            </p:nvSpPr>
            <p:spPr>
              <a:xfrm rot="16200000" flipH="1">
                <a:off x="1332845" y="4759877"/>
                <a:ext cx="96520" cy="118618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: 圆顶角 84">
                <a:extLst>
                  <a:ext uri="{FF2B5EF4-FFF2-40B4-BE49-F238E27FC236}">
                    <a16:creationId xmlns:a16="http://schemas.microsoft.com/office/drawing/2014/main" xmlns="" id="{3BA5B6B1-9BDE-4EAF-9257-52C01D268291}"/>
                  </a:ext>
                </a:extLst>
              </p:cNvPr>
              <p:cNvSpPr/>
              <p:nvPr/>
            </p:nvSpPr>
            <p:spPr>
              <a:xfrm rot="5400000">
                <a:off x="2270905" y="3306537"/>
                <a:ext cx="519601" cy="240918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xmlns="" id="{853D5BDA-EAAC-4183-A861-12C070264315}"/>
                  </a:ext>
                </a:extLst>
              </p:cNvPr>
              <p:cNvSpPr/>
              <p:nvPr/>
            </p:nvSpPr>
            <p:spPr>
              <a:xfrm>
                <a:off x="1626515" y="4260703"/>
                <a:ext cx="1877437" cy="46416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2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这里是小标题</a:t>
                </a:r>
              </a:p>
            </p:txBody>
          </p:sp>
        </p:grp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83B6C7A6-E02E-419C-8C3E-EFE5FEE978F5}"/>
                </a:ext>
              </a:extLst>
            </p:cNvPr>
            <p:cNvSpPr txBox="1"/>
            <p:nvPr/>
          </p:nvSpPr>
          <p:spPr>
            <a:xfrm>
              <a:off x="1542924" y="4951996"/>
              <a:ext cx="9193542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16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j-ea"/>
                  <a:ea typeface="+mj-ea"/>
                </a:rPr>
                <a:t>建议您在展示时采用微软雅黑字体，本模版素材均可自由编辑、改色、替换。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EBF95027-3D09-4235-B26B-E6B9E1C2BBB1}"/>
                </a:ext>
              </a:extLst>
            </p:cNvPr>
            <p:cNvSpPr txBox="1"/>
            <p:nvPr/>
          </p:nvSpPr>
          <p:spPr>
            <a:xfrm>
              <a:off x="1542924" y="5402846"/>
              <a:ext cx="9193542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16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j-ea"/>
                  <a:ea typeface="+mj-ea"/>
                </a:rPr>
                <a:t>建议您在展示时采用微软雅黑字体，本模版素材均可自由编辑、改色、替换。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78C410BE-3AF4-4845-A8BA-90BEF12BEB2C}"/>
                </a:ext>
              </a:extLst>
            </p:cNvPr>
            <p:cNvSpPr txBox="1"/>
            <p:nvPr/>
          </p:nvSpPr>
          <p:spPr>
            <a:xfrm>
              <a:off x="1542924" y="5853696"/>
              <a:ext cx="9193542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16000">
                <a:lnSpc>
                  <a:spcPct val="120000"/>
                </a:lnSpc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j-ea"/>
                  <a:ea typeface="+mj-ea"/>
                </a:rPr>
                <a:t>建议您在展示时采用微软雅黑字体，本模版素材均可自由编辑、改色、替换。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D5CB092-82F1-4A0A-B500-5790EE896993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1F296D2-8B01-4768-AF3E-7F925DE3F985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69807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飞行, 风筝, 水&#10;&#10;描述已自动生成">
            <a:extLst>
              <a:ext uri="{FF2B5EF4-FFF2-40B4-BE49-F238E27FC236}">
                <a16:creationId xmlns:a16="http://schemas.microsoft.com/office/drawing/2014/main" xmlns="" id="{F46951FD-1FDB-40BD-9395-ABE9190BC89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5668" r="10674" b="56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 descr="图片包含 游戏机, 旗子, 伞&#10;&#10;描述已自动生成">
            <a:extLst>
              <a:ext uri="{FF2B5EF4-FFF2-40B4-BE49-F238E27FC236}">
                <a16:creationId xmlns:a16="http://schemas.microsoft.com/office/drawing/2014/main" xmlns="" id="{6F8AF33A-F707-4236-8AD1-41EB5F314E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5"/>
          <a:stretch>
            <a:fillRect/>
          </a:stretch>
        </p:blipFill>
        <p:spPr>
          <a:xfrm>
            <a:off x="1973943" y="0"/>
            <a:ext cx="7081157" cy="6334604"/>
          </a:xfrm>
          <a:custGeom>
            <a:avLst/>
            <a:gdLst>
              <a:gd name="connsiteX0" fmla="*/ 0 w 7797800"/>
              <a:gd name="connsiteY0" fmla="*/ 0 h 6334604"/>
              <a:gd name="connsiteX1" fmla="*/ 7797800 w 7797800"/>
              <a:gd name="connsiteY1" fmla="*/ 0 h 6334604"/>
              <a:gd name="connsiteX2" fmla="*/ 7797800 w 7797800"/>
              <a:gd name="connsiteY2" fmla="*/ 6334604 h 6334604"/>
              <a:gd name="connsiteX3" fmla="*/ 0 w 7797800"/>
              <a:gd name="connsiteY3" fmla="*/ 6334604 h 633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7800" h="6334604">
                <a:moveTo>
                  <a:pt x="0" y="0"/>
                </a:moveTo>
                <a:lnTo>
                  <a:pt x="7797800" y="0"/>
                </a:lnTo>
                <a:lnTo>
                  <a:pt x="7797800" y="6334604"/>
                </a:lnTo>
                <a:lnTo>
                  <a:pt x="0" y="6334604"/>
                </a:lnTo>
                <a:close/>
              </a:path>
            </a:pathLst>
          </a:cu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85CD78C9-A057-4C4F-ABEC-5B99E54BF2BF}"/>
              </a:ext>
            </a:extLst>
          </p:cNvPr>
          <p:cNvSpPr/>
          <p:nvPr/>
        </p:nvSpPr>
        <p:spPr>
          <a:xfrm>
            <a:off x="3272839" y="2605161"/>
            <a:ext cx="5646322" cy="629558"/>
          </a:xfrm>
          <a:prstGeom prst="ellipse">
            <a:avLst/>
          </a:prstGeom>
          <a:noFill/>
          <a:ln w="15875">
            <a:gradFill>
              <a:gsLst>
                <a:gs pos="3000">
                  <a:srgbClr val="0070D8">
                    <a:alpha val="0"/>
                  </a:srgbClr>
                </a:gs>
                <a:gs pos="26000">
                  <a:srgbClr val="0070D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C21AFC7-1D30-4C38-A76A-FB9AEA585010}"/>
              </a:ext>
            </a:extLst>
          </p:cNvPr>
          <p:cNvSpPr/>
          <p:nvPr/>
        </p:nvSpPr>
        <p:spPr>
          <a:xfrm>
            <a:off x="3831771" y="3815682"/>
            <a:ext cx="4528458" cy="504918"/>
          </a:xfrm>
          <a:prstGeom prst="ellipse">
            <a:avLst/>
          </a:prstGeom>
          <a:noFill/>
          <a:ln w="15875">
            <a:gradFill>
              <a:gsLst>
                <a:gs pos="13000">
                  <a:srgbClr val="0070D8">
                    <a:alpha val="0"/>
                  </a:srgbClr>
                </a:gs>
                <a:gs pos="38000">
                  <a:srgbClr val="0070D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0DE9846-DC02-4FD1-ADE8-C4F81B614509}"/>
              </a:ext>
            </a:extLst>
          </p:cNvPr>
          <p:cNvGrpSpPr/>
          <p:nvPr/>
        </p:nvGrpSpPr>
        <p:grpSpPr>
          <a:xfrm>
            <a:off x="8044636" y="2241475"/>
            <a:ext cx="3256516" cy="583069"/>
            <a:chOff x="1827213" y="2284907"/>
            <a:chExt cx="3256516" cy="583069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9A91404B-A489-4530-8CCA-B2A292A16C31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7F474D9-74D2-4D4A-B99E-90E17AB4CC19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02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08286F10-1EBA-45E9-A6BE-DEC75EFEB009}"/>
              </a:ext>
            </a:extLst>
          </p:cNvPr>
          <p:cNvGrpSpPr/>
          <p:nvPr/>
        </p:nvGrpSpPr>
        <p:grpSpPr>
          <a:xfrm flipH="1">
            <a:off x="1339036" y="2241475"/>
            <a:ext cx="3256516" cy="583069"/>
            <a:chOff x="1827213" y="2284907"/>
            <a:chExt cx="3256516" cy="583069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6DE2010A-129F-45AB-A7B4-912EE8D90B4F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15D52FFA-2A89-45EA-943D-E1ECB1AE934F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01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0223E45-BDC4-4C93-8D49-A27DCD6EFEFD}"/>
              </a:ext>
            </a:extLst>
          </p:cNvPr>
          <p:cNvGrpSpPr/>
          <p:nvPr/>
        </p:nvGrpSpPr>
        <p:grpSpPr>
          <a:xfrm>
            <a:off x="7058542" y="3362704"/>
            <a:ext cx="3256516" cy="583069"/>
            <a:chOff x="1827213" y="2284907"/>
            <a:chExt cx="3256516" cy="58306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1BC21F62-8C89-4753-826D-9953D7329081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D0D6869-3321-4946-A00C-4EA1E77BE18B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04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0E85FE3A-501F-4D77-81AE-0B0B2FEAE7E7}"/>
              </a:ext>
            </a:extLst>
          </p:cNvPr>
          <p:cNvGrpSpPr/>
          <p:nvPr/>
        </p:nvGrpSpPr>
        <p:grpSpPr>
          <a:xfrm flipH="1">
            <a:off x="1876942" y="3362704"/>
            <a:ext cx="3256516" cy="583069"/>
            <a:chOff x="1827213" y="2284907"/>
            <a:chExt cx="3256516" cy="583069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787D4EE9-DF63-4C64-B054-93EB7A3C6278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89F91BF4-1AB7-44DC-BB48-B1D17DF0E9B2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03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F595F7F2-6A34-465E-A8F0-12CB18B38AF4}"/>
              </a:ext>
            </a:extLst>
          </p:cNvPr>
          <p:cNvSpPr/>
          <p:nvPr/>
        </p:nvSpPr>
        <p:spPr>
          <a:xfrm>
            <a:off x="4286250" y="4826631"/>
            <a:ext cx="3619500" cy="504918"/>
          </a:xfrm>
          <a:prstGeom prst="ellipse">
            <a:avLst/>
          </a:prstGeom>
          <a:noFill/>
          <a:ln w="15875">
            <a:gradFill>
              <a:gsLst>
                <a:gs pos="4000">
                  <a:srgbClr val="0070D8">
                    <a:alpha val="0"/>
                  </a:srgbClr>
                </a:gs>
                <a:gs pos="29000">
                  <a:srgbClr val="0070D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EBD7F709-87B3-4E2C-A914-BC209B7A6AF2}"/>
              </a:ext>
            </a:extLst>
          </p:cNvPr>
          <p:cNvSpPr/>
          <p:nvPr/>
        </p:nvSpPr>
        <p:spPr>
          <a:xfrm>
            <a:off x="2900894" y="1404979"/>
            <a:ext cx="6390212" cy="772618"/>
          </a:xfrm>
          <a:prstGeom prst="ellipse">
            <a:avLst/>
          </a:prstGeom>
          <a:noFill/>
          <a:ln w="15875">
            <a:gradFill>
              <a:gsLst>
                <a:gs pos="3000">
                  <a:srgbClr val="0070D8">
                    <a:alpha val="0"/>
                  </a:srgbClr>
                </a:gs>
                <a:gs pos="30000">
                  <a:srgbClr val="0070D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474832B-8C95-4B11-B491-F65598F35543}"/>
              </a:ext>
            </a:extLst>
          </p:cNvPr>
          <p:cNvGrpSpPr/>
          <p:nvPr/>
        </p:nvGrpSpPr>
        <p:grpSpPr>
          <a:xfrm>
            <a:off x="7826921" y="4483932"/>
            <a:ext cx="3256516" cy="583069"/>
            <a:chOff x="1827213" y="2284907"/>
            <a:chExt cx="3256516" cy="583069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D97D5545-A532-493E-ACCF-80B06589E9E7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2980FBF8-50F8-4738-9F51-F4DCFF705778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06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77A37EB-DA2D-4840-878C-D8C43739E2F3}"/>
              </a:ext>
            </a:extLst>
          </p:cNvPr>
          <p:cNvGrpSpPr/>
          <p:nvPr/>
        </p:nvGrpSpPr>
        <p:grpSpPr>
          <a:xfrm flipH="1">
            <a:off x="1339036" y="4483932"/>
            <a:ext cx="3256516" cy="583069"/>
            <a:chOff x="1827213" y="2284907"/>
            <a:chExt cx="3256516" cy="583069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B37C5793-3C43-482A-863E-96140B72976E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9CD21D67-F75B-49B3-8EEA-9A678AF699D9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05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pic>
        <p:nvPicPr>
          <p:cNvPr id="45" name="图片 44" descr="图片包含 橙子, 大, 游戏机&#10;&#10;描述已自动生成">
            <a:extLst>
              <a:ext uri="{FF2B5EF4-FFF2-40B4-BE49-F238E27FC236}">
                <a16:creationId xmlns:a16="http://schemas.microsoft.com/office/drawing/2014/main" xmlns="" id="{D62DCDAF-E4F0-4927-9D1B-9EC992E32B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25" r="7819" b="21280"/>
          <a:stretch/>
        </p:blipFill>
        <p:spPr>
          <a:xfrm flipH="1">
            <a:off x="0" y="5941786"/>
            <a:ext cx="12192000" cy="916214"/>
          </a:xfrm>
          <a:custGeom>
            <a:avLst/>
            <a:gdLst>
              <a:gd name="connsiteX0" fmla="*/ 12192000 w 12192000"/>
              <a:gd name="connsiteY0" fmla="*/ 0 h 916214"/>
              <a:gd name="connsiteX1" fmla="*/ 0 w 12192000"/>
              <a:gd name="connsiteY1" fmla="*/ 0 h 916214"/>
              <a:gd name="connsiteX2" fmla="*/ 0 w 12192000"/>
              <a:gd name="connsiteY2" fmla="*/ 916214 h 916214"/>
              <a:gd name="connsiteX3" fmla="*/ 12192000 w 12192000"/>
              <a:gd name="connsiteY3" fmla="*/ 916214 h 916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916214">
                <a:moveTo>
                  <a:pt x="12192000" y="0"/>
                </a:moveTo>
                <a:lnTo>
                  <a:pt x="0" y="0"/>
                </a:lnTo>
                <a:lnTo>
                  <a:pt x="0" y="916214"/>
                </a:lnTo>
                <a:lnTo>
                  <a:pt x="12192000" y="916214"/>
                </a:lnTo>
                <a:close/>
              </a:path>
            </a:pathLst>
          </a:cu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77453E4-6405-4C74-84BA-6E21F2502EEB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0E9630F-02A6-4A18-9B79-1C2319A0AFE0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371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6C5F0576-EA7A-40A0-838B-51BEE870E997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r="370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>
            <a:extLst>
              <a:ext uri="{FF2B5EF4-FFF2-40B4-BE49-F238E27FC236}">
                <a16:creationId xmlns:a16="http://schemas.microsoft.com/office/drawing/2014/main" xmlns="" id="{23A5564B-0FB3-4C89-9121-FE7CFA0CAB04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7" t="1187" r="8167" b="845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72DD9BF4-6A56-4C4F-96F2-92A4D16A0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5" r="7295"/>
          <a:stretch>
            <a:fillRect/>
          </a:stretch>
        </p:blipFill>
        <p:spPr bwMode="auto">
          <a:xfrm>
            <a:off x="0" y="294193"/>
            <a:ext cx="12192000" cy="3036558"/>
          </a:xfrm>
          <a:custGeom>
            <a:avLst/>
            <a:gdLst>
              <a:gd name="connsiteX0" fmla="*/ 0 w 12192000"/>
              <a:gd name="connsiteY0" fmla="*/ 0 h 3036558"/>
              <a:gd name="connsiteX1" fmla="*/ 12192000 w 12192000"/>
              <a:gd name="connsiteY1" fmla="*/ 0 h 3036558"/>
              <a:gd name="connsiteX2" fmla="*/ 12192000 w 12192000"/>
              <a:gd name="connsiteY2" fmla="*/ 3036558 h 3036558"/>
              <a:gd name="connsiteX3" fmla="*/ 0 w 12192000"/>
              <a:gd name="connsiteY3" fmla="*/ 3036558 h 303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36558">
                <a:moveTo>
                  <a:pt x="0" y="0"/>
                </a:moveTo>
                <a:lnTo>
                  <a:pt x="12192000" y="0"/>
                </a:lnTo>
                <a:lnTo>
                  <a:pt x="12192000" y="3036558"/>
                </a:lnTo>
                <a:lnTo>
                  <a:pt x="0" y="303655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61DF5956-DEBE-4504-A434-C8D73AFAE0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8" t="7601" r="5912" b="30303"/>
          <a:stretch/>
        </p:blipFill>
        <p:spPr>
          <a:xfrm>
            <a:off x="928914" y="1325586"/>
            <a:ext cx="10363200" cy="5488871"/>
          </a:xfrm>
          <a:custGeom>
            <a:avLst/>
            <a:gdLst>
              <a:gd name="connsiteX0" fmla="*/ 0 w 11785600"/>
              <a:gd name="connsiteY0" fmla="*/ 0 h 6160704"/>
              <a:gd name="connsiteX1" fmla="*/ 11785600 w 11785600"/>
              <a:gd name="connsiteY1" fmla="*/ 0 h 6160704"/>
              <a:gd name="connsiteX2" fmla="*/ 11785600 w 11785600"/>
              <a:gd name="connsiteY2" fmla="*/ 6160704 h 6160704"/>
              <a:gd name="connsiteX3" fmla="*/ 0 w 11785600"/>
              <a:gd name="connsiteY3" fmla="*/ 6160704 h 616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5600" h="6160704">
                <a:moveTo>
                  <a:pt x="0" y="0"/>
                </a:moveTo>
                <a:lnTo>
                  <a:pt x="11785600" y="0"/>
                </a:lnTo>
                <a:lnTo>
                  <a:pt x="11785600" y="6160704"/>
                </a:lnTo>
                <a:lnTo>
                  <a:pt x="0" y="6160704"/>
                </a:lnTo>
                <a:close/>
              </a:path>
            </a:pathLst>
          </a:custGeom>
        </p:spPr>
      </p:pic>
      <p:pic>
        <p:nvPicPr>
          <p:cNvPr id="54" name="图片 53" descr="图片包含 大, 水&#10;&#10;描述已自动生成">
            <a:extLst>
              <a:ext uri="{FF2B5EF4-FFF2-40B4-BE49-F238E27FC236}">
                <a16:creationId xmlns:a16="http://schemas.microsoft.com/office/drawing/2014/main" xmlns="" id="{031DAC4A-A92D-4DA5-8A8F-F0399A56804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" t="70124" r="3437" b="7917"/>
          <a:stretch/>
        </p:blipFill>
        <p:spPr>
          <a:xfrm>
            <a:off x="-152400" y="5521256"/>
            <a:ext cx="12750800" cy="1691304"/>
          </a:xfrm>
          <a:custGeom>
            <a:avLst/>
            <a:gdLst>
              <a:gd name="connsiteX0" fmla="*/ 0 w 12192000"/>
              <a:gd name="connsiteY0" fmla="*/ 0 h 1617184"/>
              <a:gd name="connsiteX1" fmla="*/ 12192000 w 12192000"/>
              <a:gd name="connsiteY1" fmla="*/ 0 h 1617184"/>
              <a:gd name="connsiteX2" fmla="*/ 12192000 w 12192000"/>
              <a:gd name="connsiteY2" fmla="*/ 1617184 h 1617184"/>
              <a:gd name="connsiteX3" fmla="*/ 0 w 12192000"/>
              <a:gd name="connsiteY3" fmla="*/ 1617184 h 161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17184">
                <a:moveTo>
                  <a:pt x="0" y="0"/>
                </a:moveTo>
                <a:lnTo>
                  <a:pt x="12192000" y="0"/>
                </a:lnTo>
                <a:lnTo>
                  <a:pt x="12192000" y="1617184"/>
                </a:lnTo>
                <a:lnTo>
                  <a:pt x="0" y="1617184"/>
                </a:lnTo>
                <a:close/>
              </a:path>
            </a:pathLst>
          </a:custGeom>
          <a:effectLst>
            <a:softEdge rad="228600"/>
          </a:effectLst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A3A7819-4D27-4FF4-9E7E-9F837FA7BE5D}"/>
              </a:ext>
            </a:extLst>
          </p:cNvPr>
          <p:cNvSpPr/>
          <p:nvPr/>
        </p:nvSpPr>
        <p:spPr>
          <a:xfrm>
            <a:off x="2164902" y="2953412"/>
            <a:ext cx="3272479" cy="1139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建议您在展示时采用微软雅黑字体可根据您的需要，自由拉伸文本框的大小。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B450A25-4435-484D-94A7-DA65383F53EC}"/>
              </a:ext>
            </a:extLst>
          </p:cNvPr>
          <p:cNvSpPr/>
          <p:nvPr/>
        </p:nvSpPr>
        <p:spPr>
          <a:xfrm>
            <a:off x="2164902" y="5023512"/>
            <a:ext cx="3272479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更多使用说明和作品请详阅模版最末的使用手册。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1E52E87-045E-4E79-8EC0-13E1FB98A9BB}"/>
              </a:ext>
            </a:extLst>
          </p:cNvPr>
          <p:cNvSpPr/>
          <p:nvPr/>
        </p:nvSpPr>
        <p:spPr>
          <a:xfrm>
            <a:off x="6724202" y="2953412"/>
            <a:ext cx="3272479" cy="1139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建议您在展示时采用微软雅黑字体可根据您的需要，自由拉伸文本框的大小。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822E351-9187-4929-8587-891310112706}"/>
              </a:ext>
            </a:extLst>
          </p:cNvPr>
          <p:cNvSpPr/>
          <p:nvPr/>
        </p:nvSpPr>
        <p:spPr>
          <a:xfrm>
            <a:off x="6724202" y="5023512"/>
            <a:ext cx="3272479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+mn-ea"/>
              </a:rPr>
              <a:t>更多使用说明和作品请详阅模版最末的使用手册。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4E7E2F8-BAB1-4A6E-8391-07B36900161B}"/>
              </a:ext>
            </a:extLst>
          </p:cNvPr>
          <p:cNvGrpSpPr/>
          <p:nvPr/>
        </p:nvGrpSpPr>
        <p:grpSpPr>
          <a:xfrm>
            <a:off x="2137605" y="2284907"/>
            <a:ext cx="3256516" cy="583069"/>
            <a:chOff x="1827213" y="2284907"/>
            <a:chExt cx="3256516" cy="583069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0BC3F01E-2CE5-4FA1-B12B-30A29206D377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BB89C33B-5865-44EC-A460-DCA76413FA35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01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F5121A2-3895-4EFA-92DA-1F70C32C8CA6}"/>
              </a:ext>
            </a:extLst>
          </p:cNvPr>
          <p:cNvGrpSpPr/>
          <p:nvPr/>
        </p:nvGrpSpPr>
        <p:grpSpPr>
          <a:xfrm>
            <a:off x="2137605" y="4390544"/>
            <a:ext cx="3256516" cy="583069"/>
            <a:chOff x="1827213" y="2284907"/>
            <a:chExt cx="3256516" cy="583069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F6CAA352-F532-43E4-B485-CE04638DB1B8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692CB854-090D-4CEE-9F5A-B358E9728D31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02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40B1E65-71DD-4CA7-9113-E8DE294D3246}"/>
              </a:ext>
            </a:extLst>
          </p:cNvPr>
          <p:cNvGrpSpPr/>
          <p:nvPr/>
        </p:nvGrpSpPr>
        <p:grpSpPr>
          <a:xfrm>
            <a:off x="6701216" y="2284907"/>
            <a:ext cx="3256516" cy="583069"/>
            <a:chOff x="1827213" y="2284907"/>
            <a:chExt cx="3256516" cy="583069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45A1BC76-E151-4AC6-984F-8DCB0BBFD9E0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9503433-8AEF-4A93-8BF4-3DFC51037C25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03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D7ED704C-927B-4BCD-B0E0-3E91A9608841}"/>
              </a:ext>
            </a:extLst>
          </p:cNvPr>
          <p:cNvGrpSpPr/>
          <p:nvPr/>
        </p:nvGrpSpPr>
        <p:grpSpPr>
          <a:xfrm>
            <a:off x="6701216" y="4390544"/>
            <a:ext cx="3256516" cy="583069"/>
            <a:chOff x="1827213" y="2284907"/>
            <a:chExt cx="3256516" cy="583069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A6933B0E-9AE9-4C05-9C3D-FC195EF377CE}"/>
                </a:ext>
              </a:extLst>
            </p:cNvPr>
            <p:cNvSpPr/>
            <p:nvPr/>
          </p:nvSpPr>
          <p:spPr>
            <a:xfrm>
              <a:off x="2164903" y="2284907"/>
              <a:ext cx="2918826" cy="58306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单击此处编辑标题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CA2BC41B-FF3C-4153-B574-7DEBB60370C1}"/>
                </a:ext>
              </a:extLst>
            </p:cNvPr>
            <p:cNvSpPr/>
            <p:nvPr/>
          </p:nvSpPr>
          <p:spPr>
            <a:xfrm>
              <a:off x="1827213" y="2292013"/>
              <a:ext cx="558800" cy="5588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70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04</a:t>
              </a:r>
              <a:endParaRPr lang="zh-CN" altLang="en-US" sz="22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8B88AFC-CC07-4ADB-BEB2-7BFB19501FDA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705B061-AEB0-4EA6-8348-2835928549D4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259749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D797175-B648-4DFB-BD53-D9D0E6705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6817661-F2C4-479D-BBD5-9F397E56435A}"/>
              </a:ext>
            </a:extLst>
          </p:cNvPr>
          <p:cNvSpPr txBox="1"/>
          <p:nvPr/>
        </p:nvSpPr>
        <p:spPr>
          <a:xfrm>
            <a:off x="4849505" y="5922738"/>
            <a:ext cx="2492991" cy="431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/>
              <a:t>微信公众号：</a:t>
            </a:r>
            <a:r>
              <a:rPr lang="zh-CN" altLang="en-US" sz="2000" b="1" dirty="0">
                <a:latin typeface="+mj-ea"/>
                <a:ea typeface="+mj-ea"/>
              </a:rPr>
              <a:t>向天歌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7BFFBE5-E332-45D3-9A36-DD47EE53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/>
          <a:stretch>
            <a:fillRect/>
          </a:stretch>
        </p:blipFill>
        <p:spPr bwMode="auto">
          <a:xfrm>
            <a:off x="2155598" y="165806"/>
            <a:ext cx="7850186" cy="5269718"/>
          </a:xfrm>
          <a:custGeom>
            <a:avLst/>
            <a:gdLst>
              <a:gd name="connsiteX0" fmla="*/ 0 w 8154986"/>
              <a:gd name="connsiteY0" fmla="*/ 0 h 5474327"/>
              <a:gd name="connsiteX1" fmla="*/ 8154986 w 8154986"/>
              <a:gd name="connsiteY1" fmla="*/ 0 h 5474327"/>
              <a:gd name="connsiteX2" fmla="*/ 8154986 w 8154986"/>
              <a:gd name="connsiteY2" fmla="*/ 5474327 h 5474327"/>
              <a:gd name="connsiteX3" fmla="*/ 0 w 8154986"/>
              <a:gd name="connsiteY3" fmla="*/ 5474327 h 547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4986" h="5474327">
                <a:moveTo>
                  <a:pt x="0" y="0"/>
                </a:moveTo>
                <a:lnTo>
                  <a:pt x="8154986" y="0"/>
                </a:lnTo>
                <a:lnTo>
                  <a:pt x="8154986" y="5474327"/>
                </a:lnTo>
                <a:lnTo>
                  <a:pt x="0" y="54743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xmlns="" id="{386AAF60-39E9-4D5D-AD42-264C2A851517}"/>
              </a:ext>
            </a:extLst>
          </p:cNvPr>
          <p:cNvSpPr/>
          <p:nvPr/>
        </p:nvSpPr>
        <p:spPr>
          <a:xfrm>
            <a:off x="5344884" y="711200"/>
            <a:ext cx="3086100" cy="3086100"/>
          </a:xfrm>
          <a:prstGeom prst="arc">
            <a:avLst>
              <a:gd name="adj1" fmla="val 13405443"/>
              <a:gd name="adj2" fmla="val 2830945"/>
            </a:avLst>
          </a:prstGeom>
          <a:noFill/>
          <a:ln w="1270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70379745-C830-4906-BED9-74B896E8B510}"/>
              </a:ext>
            </a:extLst>
          </p:cNvPr>
          <p:cNvSpPr/>
          <p:nvPr/>
        </p:nvSpPr>
        <p:spPr>
          <a:xfrm>
            <a:off x="5344884" y="711200"/>
            <a:ext cx="3086100" cy="3086100"/>
          </a:xfrm>
          <a:prstGeom prst="arc">
            <a:avLst>
              <a:gd name="adj1" fmla="val 5390693"/>
              <a:gd name="adj2" fmla="val 6676098"/>
            </a:avLst>
          </a:prstGeom>
          <a:noFill/>
          <a:ln w="1270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5509D8E8-1CC1-4616-93B4-04E0B2AC4351}"/>
              </a:ext>
            </a:extLst>
          </p:cNvPr>
          <p:cNvSpPr/>
          <p:nvPr/>
        </p:nvSpPr>
        <p:spPr>
          <a:xfrm>
            <a:off x="5344884" y="711200"/>
            <a:ext cx="3086100" cy="3086100"/>
          </a:xfrm>
          <a:prstGeom prst="arc">
            <a:avLst>
              <a:gd name="adj1" fmla="val 13384529"/>
              <a:gd name="adj2" fmla="val 2830945"/>
            </a:avLst>
          </a:prstGeom>
          <a:noFill/>
          <a:ln w="44450" cap="rnd">
            <a:solidFill>
              <a:srgbClr val="1A76FE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9102FB1F-BCF4-4C04-8A80-D4551F9A03D6}"/>
              </a:ext>
            </a:extLst>
          </p:cNvPr>
          <p:cNvSpPr/>
          <p:nvPr/>
        </p:nvSpPr>
        <p:spPr>
          <a:xfrm>
            <a:off x="5344884" y="711200"/>
            <a:ext cx="3086100" cy="3086100"/>
          </a:xfrm>
          <a:prstGeom prst="arc">
            <a:avLst>
              <a:gd name="adj1" fmla="val 5390693"/>
              <a:gd name="adj2" fmla="val 6647328"/>
            </a:avLst>
          </a:prstGeom>
          <a:noFill/>
          <a:ln w="44450" cap="rnd">
            <a:solidFill>
              <a:srgbClr val="1A76FE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3A3EE3-D2B8-4004-A1FF-9658509A8D14}"/>
              </a:ext>
            </a:extLst>
          </p:cNvPr>
          <p:cNvSpPr txBox="1"/>
          <p:nvPr/>
        </p:nvSpPr>
        <p:spPr>
          <a:xfrm>
            <a:off x="2830498" y="1251862"/>
            <a:ext cx="3929281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ln w="10795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不忘初心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5F1971F-3F65-4C51-9F2A-75C511AB592F}"/>
              </a:ext>
            </a:extLst>
          </p:cNvPr>
          <p:cNvSpPr txBox="1"/>
          <p:nvPr/>
        </p:nvSpPr>
        <p:spPr>
          <a:xfrm>
            <a:off x="2830498" y="1251862"/>
            <a:ext cx="3929281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不忘初心</a:t>
            </a:r>
            <a:endParaRPr lang="en-US" altLang="zh-CN" sz="7200" b="1" i="1" spc="100" dirty="0"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D5D412C-6A9F-4F5B-A280-795B96BC9D2C}"/>
              </a:ext>
            </a:extLst>
          </p:cNvPr>
          <p:cNvSpPr txBox="1"/>
          <p:nvPr/>
        </p:nvSpPr>
        <p:spPr>
          <a:xfrm>
            <a:off x="2500298" y="2407562"/>
            <a:ext cx="3929281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ln w="10795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与梦同行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1114BD-3D02-4A4C-9077-2EB5F56A8288}"/>
              </a:ext>
            </a:extLst>
          </p:cNvPr>
          <p:cNvSpPr txBox="1"/>
          <p:nvPr/>
        </p:nvSpPr>
        <p:spPr>
          <a:xfrm>
            <a:off x="2500298" y="2407562"/>
            <a:ext cx="3929281" cy="1226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72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与梦同行</a:t>
            </a:r>
          </a:p>
        </p:txBody>
      </p:sp>
    </p:spTree>
    <p:extLst>
      <p:ext uri="{BB962C8B-B14F-4D97-AF65-F5344CB8AC3E}">
        <p14:creationId xmlns:p14="http://schemas.microsoft.com/office/powerpoint/2010/main" val="250957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rgbClr val="0070D8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rgbClr val="36BFF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rgbClr val="128BF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19179F0-B4CA-4896-9C46-D0C1401EC23D}"/>
              </a:ext>
            </a:extLst>
          </p:cNvPr>
          <p:cNvSpPr/>
          <p:nvPr/>
        </p:nvSpPr>
        <p:spPr>
          <a:xfrm>
            <a:off x="9766636" y="2706791"/>
            <a:ext cx="1146490" cy="1146490"/>
          </a:xfrm>
          <a:prstGeom prst="roundRect">
            <a:avLst/>
          </a:prstGeom>
          <a:solidFill>
            <a:srgbClr val="0067C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266" y="4935974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89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D797175-B648-4DFB-BD53-D9D0E6705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7BFFBE5-E332-45D3-9A36-DD47EE53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/>
          <a:stretch>
            <a:fillRect/>
          </a:stretch>
        </p:blipFill>
        <p:spPr bwMode="auto">
          <a:xfrm>
            <a:off x="4801276" y="139343"/>
            <a:ext cx="3715061" cy="2493868"/>
          </a:xfrm>
          <a:custGeom>
            <a:avLst/>
            <a:gdLst>
              <a:gd name="connsiteX0" fmla="*/ 0 w 8154986"/>
              <a:gd name="connsiteY0" fmla="*/ 0 h 5474327"/>
              <a:gd name="connsiteX1" fmla="*/ 8154986 w 8154986"/>
              <a:gd name="connsiteY1" fmla="*/ 0 h 5474327"/>
              <a:gd name="connsiteX2" fmla="*/ 8154986 w 8154986"/>
              <a:gd name="connsiteY2" fmla="*/ 5474327 h 5474327"/>
              <a:gd name="connsiteX3" fmla="*/ 0 w 8154986"/>
              <a:gd name="connsiteY3" fmla="*/ 5474327 h 547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4986" h="5474327">
                <a:moveTo>
                  <a:pt x="0" y="0"/>
                </a:moveTo>
                <a:lnTo>
                  <a:pt x="8154986" y="0"/>
                </a:lnTo>
                <a:lnTo>
                  <a:pt x="8154986" y="5474327"/>
                </a:lnTo>
                <a:lnTo>
                  <a:pt x="0" y="54743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xmlns="" id="{386AAF60-39E9-4D5D-AD42-264C2A851517}"/>
              </a:ext>
            </a:extLst>
          </p:cNvPr>
          <p:cNvSpPr/>
          <p:nvPr/>
        </p:nvSpPr>
        <p:spPr>
          <a:xfrm>
            <a:off x="6513160" y="528148"/>
            <a:ext cx="1240190" cy="1240190"/>
          </a:xfrm>
          <a:prstGeom prst="arc">
            <a:avLst>
              <a:gd name="adj1" fmla="val 12120538"/>
              <a:gd name="adj2" fmla="val 3241882"/>
            </a:avLst>
          </a:pr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8D078F-D425-41C3-ADF5-B4411E0C6A1D}"/>
              </a:ext>
            </a:extLst>
          </p:cNvPr>
          <p:cNvGrpSpPr/>
          <p:nvPr/>
        </p:nvGrpSpPr>
        <p:grpSpPr>
          <a:xfrm>
            <a:off x="3884003" y="870862"/>
            <a:ext cx="3005951" cy="942694"/>
            <a:chOff x="3906228" y="845462"/>
            <a:chExt cx="3005951" cy="94269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93A3EE3-D2B8-4004-A1FF-9658509A8D14}"/>
                </a:ext>
              </a:extLst>
            </p:cNvPr>
            <p:cNvSpPr txBox="1"/>
            <p:nvPr/>
          </p:nvSpPr>
          <p:spPr>
            <a:xfrm>
              <a:off x="3906228" y="845462"/>
              <a:ext cx="3005951" cy="9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5400" b="1" i="1" spc="100" dirty="0">
                  <a:ln w="7620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effectLst>
                    <a:outerShdw blurRad="190500" dist="38100" dir="2700000" algn="tl" rotWithShape="0">
                      <a:srgbClr val="1A76FE">
                        <a:alpha val="20000"/>
                      </a:srgbClr>
                    </a:outerShdw>
                  </a:effectLst>
                  <a:latin typeface="+mj-ea"/>
                  <a:ea typeface="+mj-ea"/>
                </a:rPr>
                <a:t>汇报大纲</a:t>
              </a:r>
              <a:endParaRPr lang="en-US" altLang="zh-CN" sz="5400" b="1" i="1" spc="100" dirty="0">
                <a:ln w="7620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5F1971F-3F65-4C51-9F2A-75C511AB592F}"/>
                </a:ext>
              </a:extLst>
            </p:cNvPr>
            <p:cNvSpPr txBox="1"/>
            <p:nvPr/>
          </p:nvSpPr>
          <p:spPr>
            <a:xfrm>
              <a:off x="3906228" y="845462"/>
              <a:ext cx="3005951" cy="9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5400" b="1" i="1" spc="100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汇报大纲</a:t>
              </a:r>
              <a:endParaRPr lang="en-US" altLang="zh-CN" sz="54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xmlns="" id="{D6F7ABDE-CDE9-4724-BFA5-B3FC9EAA5202}"/>
              </a:ext>
            </a:extLst>
          </p:cNvPr>
          <p:cNvSpPr/>
          <p:nvPr/>
        </p:nvSpPr>
        <p:spPr>
          <a:xfrm>
            <a:off x="6513160" y="528148"/>
            <a:ext cx="1240190" cy="1240190"/>
          </a:xfrm>
          <a:prstGeom prst="arc">
            <a:avLst>
              <a:gd name="adj1" fmla="val 5861839"/>
              <a:gd name="adj2" fmla="val 7238221"/>
            </a:avLst>
          </a:pr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25" name="组合 9224">
            <a:extLst>
              <a:ext uri="{FF2B5EF4-FFF2-40B4-BE49-F238E27FC236}">
                <a16:creationId xmlns:a16="http://schemas.microsoft.com/office/drawing/2014/main" xmlns="" id="{BC60CE88-3824-41C2-BCB4-6FEB17A0E903}"/>
              </a:ext>
            </a:extLst>
          </p:cNvPr>
          <p:cNvGrpSpPr/>
          <p:nvPr/>
        </p:nvGrpSpPr>
        <p:grpSpPr>
          <a:xfrm>
            <a:off x="814388" y="3093340"/>
            <a:ext cx="2562224" cy="2562222"/>
            <a:chOff x="814388" y="3093340"/>
            <a:chExt cx="2562224" cy="256222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032EDF2-1C67-4E61-A7CF-11EC902616DA}"/>
                </a:ext>
              </a:extLst>
            </p:cNvPr>
            <p:cNvGrpSpPr/>
            <p:nvPr/>
          </p:nvGrpSpPr>
          <p:grpSpPr>
            <a:xfrm>
              <a:off x="814388" y="3093340"/>
              <a:ext cx="2562224" cy="2562222"/>
              <a:chOff x="1412423" y="3102638"/>
              <a:chExt cx="2645228" cy="2645226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345F4181-64FB-44DC-AF33-A67237DE9B32}"/>
                  </a:ext>
                </a:extLst>
              </p:cNvPr>
              <p:cNvSpPr/>
              <p:nvPr/>
            </p:nvSpPr>
            <p:spPr>
              <a:xfrm>
                <a:off x="1412423" y="3102638"/>
                <a:ext cx="2645228" cy="2645226"/>
              </a:xfrm>
              <a:prstGeom prst="roundRect">
                <a:avLst>
                  <a:gd name="adj" fmla="val 37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1A76FE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xmlns="" id="{1B3CBE93-8DB3-458C-B34F-21C7C7E23F0F}"/>
                  </a:ext>
                </a:extLst>
              </p:cNvPr>
              <p:cNvSpPr/>
              <p:nvPr/>
            </p:nvSpPr>
            <p:spPr>
              <a:xfrm>
                <a:off x="1507180" y="3197396"/>
                <a:ext cx="2455714" cy="2455710"/>
              </a:xfrm>
              <a:prstGeom prst="roundRect">
                <a:avLst>
                  <a:gd name="adj" fmla="val 3704"/>
                </a:avLst>
              </a:prstGeom>
              <a:noFill/>
              <a:ln w="25400">
                <a:solidFill>
                  <a:srgbClr val="1A76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6E8D48B-6DB4-49CF-A418-B964872762BD}"/>
                </a:ext>
              </a:extLst>
            </p:cNvPr>
            <p:cNvSpPr/>
            <p:nvPr/>
          </p:nvSpPr>
          <p:spPr>
            <a:xfrm>
              <a:off x="991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b="1" dirty="0">
                <a:gradFill>
                  <a:gsLst>
                    <a:gs pos="0">
                      <a:srgbClr val="21B2FC"/>
                    </a:gs>
                    <a:gs pos="72000">
                      <a:srgbClr val="0160E5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507389A-0ED0-4350-A991-35A65C1091A0}"/>
                </a:ext>
              </a:extLst>
            </p:cNvPr>
            <p:cNvSpPr/>
            <p:nvPr/>
          </p:nvSpPr>
          <p:spPr>
            <a:xfrm>
              <a:off x="1804131" y="3581165"/>
              <a:ext cx="586601" cy="572036"/>
            </a:xfrm>
            <a:custGeom>
              <a:avLst/>
              <a:gdLst/>
              <a:ahLst/>
              <a:cxnLst/>
              <a:rect l="l" t="t" r="r" b="b"/>
              <a:pathLst>
                <a:path w="641375" h="625450">
                  <a:moveTo>
                    <a:pt x="177850" y="92646"/>
                  </a:moveTo>
                  <a:cubicBezTo>
                    <a:pt x="166688" y="92646"/>
                    <a:pt x="159308" y="96924"/>
                    <a:pt x="155712" y="105482"/>
                  </a:cubicBezTo>
                  <a:cubicBezTo>
                    <a:pt x="152115" y="114040"/>
                    <a:pt x="150317" y="133821"/>
                    <a:pt x="150317" y="164827"/>
                  </a:cubicBezTo>
                  <a:lnTo>
                    <a:pt x="150317" y="458763"/>
                  </a:lnTo>
                  <a:cubicBezTo>
                    <a:pt x="150317" y="493738"/>
                    <a:pt x="151991" y="514821"/>
                    <a:pt x="155340" y="522015"/>
                  </a:cubicBezTo>
                  <a:cubicBezTo>
                    <a:pt x="158688" y="529208"/>
                    <a:pt x="165944" y="532805"/>
                    <a:pt x="177106" y="532805"/>
                  </a:cubicBezTo>
                  <a:cubicBezTo>
                    <a:pt x="188268" y="532805"/>
                    <a:pt x="195585" y="528588"/>
                    <a:pt x="199058" y="520155"/>
                  </a:cubicBezTo>
                  <a:cubicBezTo>
                    <a:pt x="202530" y="511721"/>
                    <a:pt x="204267" y="492745"/>
                    <a:pt x="204267" y="463228"/>
                  </a:cubicBezTo>
                  <a:lnTo>
                    <a:pt x="204267" y="164827"/>
                  </a:lnTo>
                  <a:cubicBezTo>
                    <a:pt x="204267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50" y="92646"/>
                  </a:cubicBezTo>
                  <a:close/>
                  <a:moveTo>
                    <a:pt x="552822" y="11534"/>
                  </a:moveTo>
                  <a:lnTo>
                    <a:pt x="641375" y="11534"/>
                  </a:lnTo>
                  <a:lnTo>
                    <a:pt x="641375" y="613916"/>
                  </a:lnTo>
                  <a:lnTo>
                    <a:pt x="491059" y="613916"/>
                  </a:lnTo>
                  <a:lnTo>
                    <a:pt x="491059" y="290959"/>
                  </a:lnTo>
                  <a:cubicBezTo>
                    <a:pt x="491059" y="244326"/>
                    <a:pt x="489942" y="216297"/>
                    <a:pt x="487710" y="206871"/>
                  </a:cubicBezTo>
                  <a:cubicBezTo>
                    <a:pt x="485478" y="197445"/>
                    <a:pt x="479338" y="190314"/>
                    <a:pt x="469293" y="185477"/>
                  </a:cubicBezTo>
                  <a:cubicBezTo>
                    <a:pt x="459247" y="180640"/>
                    <a:pt x="436860" y="178222"/>
                    <a:pt x="402134" y="178222"/>
                  </a:cubicBezTo>
                  <a:lnTo>
                    <a:pt x="387251" y="178222"/>
                  </a:lnTo>
                  <a:lnTo>
                    <a:pt x="387251" y="107994"/>
                  </a:lnTo>
                  <a:cubicBezTo>
                    <a:pt x="459929" y="92351"/>
                    <a:pt x="515119" y="60198"/>
                    <a:pt x="552822" y="11534"/>
                  </a:cubicBez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9" y="28836"/>
                    <a:pt x="308571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9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3" y="495226"/>
                    <a:pt x="347142" y="516062"/>
                  </a:cubicBezTo>
                  <a:cubicBezTo>
                    <a:pt x="342181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7" y="625450"/>
                    <a:pt x="119807" y="621296"/>
                    <a:pt x="95994" y="612986"/>
                  </a:cubicBezTo>
                  <a:cubicBezTo>
                    <a:pt x="72182" y="604676"/>
                    <a:pt x="53206" y="591716"/>
                    <a:pt x="39068" y="574105"/>
                  </a:cubicBezTo>
                  <a:cubicBezTo>
                    <a:pt x="24929" y="556493"/>
                    <a:pt x="14883" y="537952"/>
                    <a:pt x="8930" y="518480"/>
                  </a:cubicBezTo>
                  <a:cubicBezTo>
                    <a:pt x="2977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5" y="63624"/>
                    <a:pt x="42850" y="41548"/>
                    <a:pt x="71252" y="24929"/>
                  </a:cubicBezTo>
                  <a:cubicBezTo>
                    <a:pt x="99653" y="8310"/>
                    <a:pt x="134070" y="0"/>
                    <a:pt x="174501" y="0"/>
                  </a:cubicBezTo>
                  <a:close/>
                </a:path>
              </a:pathLst>
            </a:custGeom>
            <a:gradFill>
              <a:gsLst>
                <a:gs pos="0">
                  <a:srgbClr val="21B2FC"/>
                </a:gs>
                <a:gs pos="72000">
                  <a:srgbClr val="0160E5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4" name="组合 9223">
            <a:extLst>
              <a:ext uri="{FF2B5EF4-FFF2-40B4-BE49-F238E27FC236}">
                <a16:creationId xmlns:a16="http://schemas.microsoft.com/office/drawing/2014/main" xmlns="" id="{66992D44-82AE-4C0B-8F17-876C06B6AD53}"/>
              </a:ext>
            </a:extLst>
          </p:cNvPr>
          <p:cNvGrpSpPr/>
          <p:nvPr/>
        </p:nvGrpSpPr>
        <p:grpSpPr>
          <a:xfrm>
            <a:off x="3481388" y="3093340"/>
            <a:ext cx="2562224" cy="2562222"/>
            <a:chOff x="3481388" y="3093340"/>
            <a:chExt cx="2562224" cy="2562222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BA606A8B-9F06-4F93-AD64-3A816268E05B}"/>
                </a:ext>
              </a:extLst>
            </p:cNvPr>
            <p:cNvGrpSpPr/>
            <p:nvPr/>
          </p:nvGrpSpPr>
          <p:grpSpPr>
            <a:xfrm>
              <a:off x="3481388" y="3093340"/>
              <a:ext cx="2562224" cy="2562222"/>
              <a:chOff x="1412423" y="3102638"/>
              <a:chExt cx="2645228" cy="2645226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5C1B0CC3-08D3-4986-93F4-292F33215CCA}"/>
                  </a:ext>
                </a:extLst>
              </p:cNvPr>
              <p:cNvSpPr/>
              <p:nvPr/>
            </p:nvSpPr>
            <p:spPr>
              <a:xfrm>
                <a:off x="1412423" y="3102638"/>
                <a:ext cx="2645228" cy="2645226"/>
              </a:xfrm>
              <a:prstGeom prst="roundRect">
                <a:avLst>
                  <a:gd name="adj" fmla="val 37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1A76FE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E6662D11-4221-4D30-A40D-5AE0DFA229D1}"/>
                  </a:ext>
                </a:extLst>
              </p:cNvPr>
              <p:cNvSpPr/>
              <p:nvPr/>
            </p:nvSpPr>
            <p:spPr>
              <a:xfrm>
                <a:off x="1507180" y="3197396"/>
                <a:ext cx="2455714" cy="2455710"/>
              </a:xfrm>
              <a:prstGeom prst="roundRect">
                <a:avLst>
                  <a:gd name="adj" fmla="val 3704"/>
                </a:avLst>
              </a:prstGeom>
              <a:noFill/>
              <a:ln w="25400">
                <a:solidFill>
                  <a:srgbClr val="1A76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0A281166-365D-4DE1-9112-A6A7EB966824}"/>
                </a:ext>
              </a:extLst>
            </p:cNvPr>
            <p:cNvSpPr/>
            <p:nvPr/>
          </p:nvSpPr>
          <p:spPr>
            <a:xfrm>
              <a:off x="3658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b="1" dirty="0">
                <a:gradFill>
                  <a:gsLst>
                    <a:gs pos="0">
                      <a:srgbClr val="21B2FC"/>
                    </a:gs>
                    <a:gs pos="72000">
                      <a:srgbClr val="0160E5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DF2D4862-6B49-454C-AC50-B412492C1384}"/>
                </a:ext>
              </a:extLst>
            </p:cNvPr>
            <p:cNvSpPr/>
            <p:nvPr/>
          </p:nvSpPr>
          <p:spPr>
            <a:xfrm>
              <a:off x="4420878" y="3581165"/>
              <a:ext cx="683245" cy="572036"/>
            </a:xfrm>
            <a:custGeom>
              <a:avLst/>
              <a:gdLst/>
              <a:ahLst/>
              <a:cxnLst/>
              <a:rect l="l" t="t" r="r" b="b"/>
              <a:pathLst>
                <a:path w="747043" h="625450">
                  <a:moveTo>
                    <a:pt x="177849" y="92646"/>
                  </a:moveTo>
                  <a:cubicBezTo>
                    <a:pt x="166687" y="92646"/>
                    <a:pt x="159308" y="96924"/>
                    <a:pt x="155711" y="105482"/>
                  </a:cubicBezTo>
                  <a:cubicBezTo>
                    <a:pt x="152115" y="114040"/>
                    <a:pt x="150316" y="133821"/>
                    <a:pt x="150316" y="164827"/>
                  </a:cubicBezTo>
                  <a:lnTo>
                    <a:pt x="150316" y="458763"/>
                  </a:lnTo>
                  <a:cubicBezTo>
                    <a:pt x="150316" y="493738"/>
                    <a:pt x="151991" y="514821"/>
                    <a:pt x="155339" y="522015"/>
                  </a:cubicBezTo>
                  <a:cubicBezTo>
                    <a:pt x="158688" y="529208"/>
                    <a:pt x="165943" y="532805"/>
                    <a:pt x="177105" y="532805"/>
                  </a:cubicBezTo>
                  <a:cubicBezTo>
                    <a:pt x="188267" y="532805"/>
                    <a:pt x="195585" y="528588"/>
                    <a:pt x="199057" y="520155"/>
                  </a:cubicBezTo>
                  <a:cubicBezTo>
                    <a:pt x="202530" y="511721"/>
                    <a:pt x="204266" y="492745"/>
                    <a:pt x="204266" y="463228"/>
                  </a:cubicBezTo>
                  <a:lnTo>
                    <a:pt x="204266" y="164827"/>
                  </a:lnTo>
                  <a:cubicBezTo>
                    <a:pt x="204266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49" y="92646"/>
                  </a:cubicBezTo>
                  <a:close/>
                  <a:moveTo>
                    <a:pt x="565472" y="0"/>
                  </a:moveTo>
                  <a:cubicBezTo>
                    <a:pt x="625252" y="0"/>
                    <a:pt x="670458" y="14821"/>
                    <a:pt x="701092" y="44463"/>
                  </a:cubicBezTo>
                  <a:cubicBezTo>
                    <a:pt x="731726" y="74104"/>
                    <a:pt x="747043" y="111621"/>
                    <a:pt x="747043" y="157014"/>
                  </a:cubicBezTo>
                  <a:cubicBezTo>
                    <a:pt x="747043" y="191492"/>
                    <a:pt x="738422" y="227955"/>
                    <a:pt x="721181" y="266403"/>
                  </a:cubicBezTo>
                  <a:cubicBezTo>
                    <a:pt x="703940" y="304850"/>
                    <a:pt x="653149" y="386457"/>
                    <a:pt x="568809" y="511225"/>
                  </a:cubicBezTo>
                  <a:lnTo>
                    <a:pt x="733648" y="511225"/>
                  </a:lnTo>
                  <a:lnTo>
                    <a:pt x="733648" y="613916"/>
                  </a:lnTo>
                  <a:lnTo>
                    <a:pt x="402878" y="613916"/>
                  </a:lnTo>
                  <a:lnTo>
                    <a:pt x="402971" y="527968"/>
                  </a:lnTo>
                  <a:cubicBezTo>
                    <a:pt x="500949" y="367730"/>
                    <a:pt x="559178" y="268573"/>
                    <a:pt x="577658" y="230498"/>
                  </a:cubicBezTo>
                  <a:cubicBezTo>
                    <a:pt x="596137" y="192423"/>
                    <a:pt x="605377" y="162719"/>
                    <a:pt x="605377" y="141387"/>
                  </a:cubicBezTo>
                  <a:cubicBezTo>
                    <a:pt x="605377" y="125016"/>
                    <a:pt x="602582" y="112799"/>
                    <a:pt x="596994" y="104738"/>
                  </a:cubicBezTo>
                  <a:cubicBezTo>
                    <a:pt x="591405" y="96676"/>
                    <a:pt x="582898" y="92646"/>
                    <a:pt x="571472" y="92646"/>
                  </a:cubicBezTo>
                  <a:cubicBezTo>
                    <a:pt x="560046" y="92646"/>
                    <a:pt x="551539" y="97110"/>
                    <a:pt x="545950" y="106040"/>
                  </a:cubicBezTo>
                  <a:cubicBezTo>
                    <a:pt x="540361" y="114970"/>
                    <a:pt x="537567" y="132705"/>
                    <a:pt x="537567" y="159246"/>
                  </a:cubicBezTo>
                  <a:lnTo>
                    <a:pt x="537567" y="216545"/>
                  </a:lnTo>
                  <a:lnTo>
                    <a:pt x="402878" y="216545"/>
                  </a:lnTo>
                  <a:lnTo>
                    <a:pt x="402878" y="194593"/>
                  </a:lnTo>
                  <a:cubicBezTo>
                    <a:pt x="402878" y="160859"/>
                    <a:pt x="404614" y="134256"/>
                    <a:pt x="408087" y="114784"/>
                  </a:cubicBezTo>
                  <a:cubicBezTo>
                    <a:pt x="411559" y="95312"/>
                    <a:pt x="420117" y="76150"/>
                    <a:pt x="433759" y="57299"/>
                  </a:cubicBezTo>
                  <a:cubicBezTo>
                    <a:pt x="447402" y="38447"/>
                    <a:pt x="465137" y="24185"/>
                    <a:pt x="486965" y="14511"/>
                  </a:cubicBezTo>
                  <a:cubicBezTo>
                    <a:pt x="508794" y="4837"/>
                    <a:pt x="534962" y="0"/>
                    <a:pt x="565472" y="0"/>
                  </a:cubicBez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8" y="28836"/>
                    <a:pt x="308570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8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2" y="495226"/>
                    <a:pt x="347141" y="516062"/>
                  </a:cubicBezTo>
                  <a:cubicBezTo>
                    <a:pt x="342180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6" y="625450"/>
                    <a:pt x="119806" y="621296"/>
                    <a:pt x="95994" y="612986"/>
                  </a:cubicBezTo>
                  <a:cubicBezTo>
                    <a:pt x="72181" y="604676"/>
                    <a:pt x="53206" y="591716"/>
                    <a:pt x="39067" y="574105"/>
                  </a:cubicBezTo>
                  <a:cubicBezTo>
                    <a:pt x="24929" y="556493"/>
                    <a:pt x="14883" y="537952"/>
                    <a:pt x="8929" y="518480"/>
                  </a:cubicBezTo>
                  <a:cubicBezTo>
                    <a:pt x="2976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4" y="63624"/>
                    <a:pt x="42850" y="41548"/>
                    <a:pt x="71251" y="24929"/>
                  </a:cubicBezTo>
                  <a:cubicBezTo>
                    <a:pt x="99653" y="8310"/>
                    <a:pt x="134069" y="0"/>
                    <a:pt x="174501" y="0"/>
                  </a:cubicBezTo>
                  <a:close/>
                </a:path>
              </a:pathLst>
            </a:custGeom>
            <a:gradFill>
              <a:gsLst>
                <a:gs pos="0">
                  <a:srgbClr val="21B2FC"/>
                </a:gs>
                <a:gs pos="72000">
                  <a:srgbClr val="0160E5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3" name="组合 9222">
            <a:extLst>
              <a:ext uri="{FF2B5EF4-FFF2-40B4-BE49-F238E27FC236}">
                <a16:creationId xmlns:a16="http://schemas.microsoft.com/office/drawing/2014/main" xmlns="" id="{639E30CF-61E4-4C45-BD49-99DECD4B1704}"/>
              </a:ext>
            </a:extLst>
          </p:cNvPr>
          <p:cNvGrpSpPr/>
          <p:nvPr/>
        </p:nvGrpSpPr>
        <p:grpSpPr>
          <a:xfrm>
            <a:off x="6148388" y="3093340"/>
            <a:ext cx="2562224" cy="2562222"/>
            <a:chOff x="6148388" y="3093340"/>
            <a:chExt cx="2562224" cy="2562222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8DC1B461-D188-4CD5-91A7-5F90D42BB04D}"/>
                </a:ext>
              </a:extLst>
            </p:cNvPr>
            <p:cNvSpPr/>
            <p:nvPr/>
          </p:nvSpPr>
          <p:spPr>
            <a:xfrm>
              <a:off x="6148388" y="3093340"/>
              <a:ext cx="2562224" cy="2562222"/>
            </a:xfrm>
            <a:prstGeom prst="roundRect">
              <a:avLst>
                <a:gd name="adj" fmla="val 3704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rgbClr val="1A76F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7A2E41FB-614D-4677-9CCA-E4332907E4DF}"/>
                </a:ext>
              </a:extLst>
            </p:cNvPr>
            <p:cNvSpPr/>
            <p:nvPr/>
          </p:nvSpPr>
          <p:spPr>
            <a:xfrm>
              <a:off x="6240172" y="3185125"/>
              <a:ext cx="2378657" cy="2378653"/>
            </a:xfrm>
            <a:prstGeom prst="roundRect">
              <a:avLst>
                <a:gd name="adj" fmla="val 3704"/>
              </a:avLst>
            </a:prstGeom>
            <a:noFill/>
            <a:ln w="25400">
              <a:solidFill>
                <a:srgbClr val="1A76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5AF100A3-10F9-4AF3-AAA5-6C05CF3F646D}"/>
                </a:ext>
              </a:extLst>
            </p:cNvPr>
            <p:cNvSpPr/>
            <p:nvPr/>
          </p:nvSpPr>
          <p:spPr>
            <a:xfrm>
              <a:off x="6325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b="1" dirty="0">
                <a:gradFill>
                  <a:gsLst>
                    <a:gs pos="0">
                      <a:srgbClr val="21B2FC"/>
                    </a:gs>
                    <a:gs pos="72000">
                      <a:srgbClr val="0160E5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86383EDF-5EA7-43E7-BF98-6A4DD901A462}"/>
                </a:ext>
              </a:extLst>
            </p:cNvPr>
            <p:cNvSpPr/>
            <p:nvPr/>
          </p:nvSpPr>
          <p:spPr>
            <a:xfrm>
              <a:off x="7082093" y="3581165"/>
              <a:ext cx="694814" cy="572716"/>
            </a:xfrm>
            <a:custGeom>
              <a:avLst/>
              <a:gdLst/>
              <a:ahLst/>
              <a:cxnLst/>
              <a:rect l="l" t="t" r="r" b="b"/>
              <a:pathLst>
                <a:path w="759693" h="626194">
                  <a:moveTo>
                    <a:pt x="177850" y="93018"/>
                  </a:moveTo>
                  <a:cubicBezTo>
                    <a:pt x="166688" y="93018"/>
                    <a:pt x="159308" y="97296"/>
                    <a:pt x="155712" y="105854"/>
                  </a:cubicBezTo>
                  <a:cubicBezTo>
                    <a:pt x="152115" y="114412"/>
                    <a:pt x="150317" y="134193"/>
                    <a:pt x="150317" y="165199"/>
                  </a:cubicBezTo>
                  <a:lnTo>
                    <a:pt x="150317" y="459135"/>
                  </a:lnTo>
                  <a:cubicBezTo>
                    <a:pt x="150317" y="494110"/>
                    <a:pt x="151991" y="515193"/>
                    <a:pt x="155340" y="522387"/>
                  </a:cubicBezTo>
                  <a:cubicBezTo>
                    <a:pt x="158688" y="529580"/>
                    <a:pt x="165944" y="533177"/>
                    <a:pt x="177106" y="533177"/>
                  </a:cubicBezTo>
                  <a:cubicBezTo>
                    <a:pt x="188268" y="533177"/>
                    <a:pt x="195585" y="528960"/>
                    <a:pt x="199058" y="520527"/>
                  </a:cubicBezTo>
                  <a:cubicBezTo>
                    <a:pt x="202531" y="512093"/>
                    <a:pt x="204267" y="493117"/>
                    <a:pt x="204267" y="463600"/>
                  </a:cubicBezTo>
                  <a:lnTo>
                    <a:pt x="204267" y="165199"/>
                  </a:lnTo>
                  <a:cubicBezTo>
                    <a:pt x="204267" y="133201"/>
                    <a:pt x="202717" y="113171"/>
                    <a:pt x="199616" y="105110"/>
                  </a:cubicBezTo>
                  <a:cubicBezTo>
                    <a:pt x="196515" y="97048"/>
                    <a:pt x="189260" y="93018"/>
                    <a:pt x="177850" y="93018"/>
                  </a:cubicBezTo>
                  <a:close/>
                  <a:moveTo>
                    <a:pt x="174501" y="372"/>
                  </a:moveTo>
                  <a:cubicBezTo>
                    <a:pt x="207492" y="372"/>
                    <a:pt x="237009" y="6139"/>
                    <a:pt x="263054" y="17673"/>
                  </a:cubicBezTo>
                  <a:cubicBezTo>
                    <a:pt x="289099" y="29208"/>
                    <a:pt x="308571" y="43284"/>
                    <a:pt x="321469" y="59903"/>
                  </a:cubicBezTo>
                  <a:cubicBezTo>
                    <a:pt x="334367" y="76522"/>
                    <a:pt x="343111" y="95250"/>
                    <a:pt x="347700" y="116086"/>
                  </a:cubicBezTo>
                  <a:cubicBezTo>
                    <a:pt x="352289" y="136922"/>
                    <a:pt x="354583" y="170160"/>
                    <a:pt x="354583" y="215801"/>
                  </a:cubicBezTo>
                  <a:lnTo>
                    <a:pt x="354583" y="416719"/>
                  </a:lnTo>
                  <a:cubicBezTo>
                    <a:pt x="354583" y="462360"/>
                    <a:pt x="352103" y="495598"/>
                    <a:pt x="347142" y="516434"/>
                  </a:cubicBezTo>
                  <a:cubicBezTo>
                    <a:pt x="342181" y="537270"/>
                    <a:pt x="331887" y="556741"/>
                    <a:pt x="316260" y="574849"/>
                  </a:cubicBezTo>
                  <a:cubicBezTo>
                    <a:pt x="300633" y="592956"/>
                    <a:pt x="281782" y="605979"/>
                    <a:pt x="259705" y="613916"/>
                  </a:cubicBezTo>
                  <a:cubicBezTo>
                    <a:pt x="237629" y="621854"/>
                    <a:pt x="212949" y="625822"/>
                    <a:pt x="185663" y="625822"/>
                  </a:cubicBezTo>
                  <a:cubicBezTo>
                    <a:pt x="149697" y="625822"/>
                    <a:pt x="119807" y="621668"/>
                    <a:pt x="95994" y="613358"/>
                  </a:cubicBezTo>
                  <a:cubicBezTo>
                    <a:pt x="72182" y="605048"/>
                    <a:pt x="53206" y="592088"/>
                    <a:pt x="39068" y="574477"/>
                  </a:cubicBezTo>
                  <a:cubicBezTo>
                    <a:pt x="24929" y="556865"/>
                    <a:pt x="14883" y="538324"/>
                    <a:pt x="8930" y="518852"/>
                  </a:cubicBezTo>
                  <a:cubicBezTo>
                    <a:pt x="2977" y="499381"/>
                    <a:pt x="0" y="468437"/>
                    <a:pt x="0" y="426021"/>
                  </a:cubicBezTo>
                  <a:lnTo>
                    <a:pt x="0" y="215801"/>
                  </a:lnTo>
                  <a:cubicBezTo>
                    <a:pt x="0" y="160486"/>
                    <a:pt x="4775" y="119063"/>
                    <a:pt x="14325" y="91529"/>
                  </a:cubicBezTo>
                  <a:cubicBezTo>
                    <a:pt x="23875" y="63996"/>
                    <a:pt x="42850" y="41920"/>
                    <a:pt x="71252" y="25301"/>
                  </a:cubicBezTo>
                  <a:cubicBezTo>
                    <a:pt x="99653" y="8682"/>
                    <a:pt x="134070" y="372"/>
                    <a:pt x="174501" y="372"/>
                  </a:cubicBezTo>
                  <a:close/>
                  <a:moveTo>
                    <a:pt x="569938" y="0"/>
                  </a:moveTo>
                  <a:cubicBezTo>
                    <a:pt x="641623" y="0"/>
                    <a:pt x="690240" y="14005"/>
                    <a:pt x="715789" y="42015"/>
                  </a:cubicBezTo>
                  <a:cubicBezTo>
                    <a:pt x="741338" y="70025"/>
                    <a:pt x="754112" y="108941"/>
                    <a:pt x="754112" y="158764"/>
                  </a:cubicBezTo>
                  <a:cubicBezTo>
                    <a:pt x="754112" y="192475"/>
                    <a:pt x="749524" y="216829"/>
                    <a:pt x="740346" y="231826"/>
                  </a:cubicBezTo>
                  <a:cubicBezTo>
                    <a:pt x="731168" y="246823"/>
                    <a:pt x="715045" y="260519"/>
                    <a:pt x="691977" y="272914"/>
                  </a:cubicBezTo>
                  <a:cubicBezTo>
                    <a:pt x="714797" y="280607"/>
                    <a:pt x="731788" y="293202"/>
                    <a:pt x="742950" y="310699"/>
                  </a:cubicBezTo>
                  <a:cubicBezTo>
                    <a:pt x="754112" y="328196"/>
                    <a:pt x="759693" y="369208"/>
                    <a:pt x="759693" y="433735"/>
                  </a:cubicBezTo>
                  <a:cubicBezTo>
                    <a:pt x="759693" y="481632"/>
                    <a:pt x="754236" y="518795"/>
                    <a:pt x="743322" y="545226"/>
                  </a:cubicBezTo>
                  <a:cubicBezTo>
                    <a:pt x="732408" y="571656"/>
                    <a:pt x="713557" y="591759"/>
                    <a:pt x="686768" y="605533"/>
                  </a:cubicBezTo>
                  <a:cubicBezTo>
                    <a:pt x="659979" y="619307"/>
                    <a:pt x="625624" y="626194"/>
                    <a:pt x="583704" y="626194"/>
                  </a:cubicBezTo>
                  <a:cubicBezTo>
                    <a:pt x="536079" y="626194"/>
                    <a:pt x="498686" y="618195"/>
                    <a:pt x="471525" y="602196"/>
                  </a:cubicBezTo>
                  <a:cubicBezTo>
                    <a:pt x="444364" y="586197"/>
                    <a:pt x="426504" y="566601"/>
                    <a:pt x="417947" y="543409"/>
                  </a:cubicBezTo>
                  <a:cubicBezTo>
                    <a:pt x="409389" y="520216"/>
                    <a:pt x="405110" y="479971"/>
                    <a:pt x="405110" y="422672"/>
                  </a:cubicBezTo>
                  <a:lnTo>
                    <a:pt x="405110" y="375047"/>
                  </a:lnTo>
                  <a:lnTo>
                    <a:pt x="555427" y="375047"/>
                  </a:lnTo>
                  <a:lnTo>
                    <a:pt x="555427" y="472902"/>
                  </a:lnTo>
                  <a:cubicBezTo>
                    <a:pt x="555427" y="498946"/>
                    <a:pt x="556977" y="515504"/>
                    <a:pt x="560078" y="522573"/>
                  </a:cubicBezTo>
                  <a:cubicBezTo>
                    <a:pt x="563178" y="529642"/>
                    <a:pt x="570062" y="533177"/>
                    <a:pt x="580728" y="533177"/>
                  </a:cubicBezTo>
                  <a:cubicBezTo>
                    <a:pt x="592386" y="533177"/>
                    <a:pt x="600075" y="528712"/>
                    <a:pt x="603796" y="519782"/>
                  </a:cubicBezTo>
                  <a:cubicBezTo>
                    <a:pt x="607517" y="510853"/>
                    <a:pt x="609377" y="487536"/>
                    <a:pt x="609377" y="449833"/>
                  </a:cubicBezTo>
                  <a:lnTo>
                    <a:pt x="609377" y="408161"/>
                  </a:lnTo>
                  <a:cubicBezTo>
                    <a:pt x="609377" y="385093"/>
                    <a:pt x="606773" y="368226"/>
                    <a:pt x="601564" y="357560"/>
                  </a:cubicBezTo>
                  <a:cubicBezTo>
                    <a:pt x="596355" y="346894"/>
                    <a:pt x="588665" y="339886"/>
                    <a:pt x="578495" y="336538"/>
                  </a:cubicBezTo>
                  <a:cubicBezTo>
                    <a:pt x="568325" y="333189"/>
                    <a:pt x="548606" y="331267"/>
                    <a:pt x="519336" y="330771"/>
                  </a:cubicBezTo>
                  <a:lnTo>
                    <a:pt x="519336" y="243334"/>
                  </a:lnTo>
                  <a:cubicBezTo>
                    <a:pt x="555055" y="243334"/>
                    <a:pt x="577131" y="241970"/>
                    <a:pt x="585565" y="239241"/>
                  </a:cubicBezTo>
                  <a:cubicBezTo>
                    <a:pt x="593998" y="236513"/>
                    <a:pt x="600075" y="230560"/>
                    <a:pt x="603796" y="221382"/>
                  </a:cubicBezTo>
                  <a:cubicBezTo>
                    <a:pt x="607517" y="212204"/>
                    <a:pt x="609377" y="197817"/>
                    <a:pt x="609377" y="178222"/>
                  </a:cubicBezTo>
                  <a:lnTo>
                    <a:pt x="609377" y="144735"/>
                  </a:lnTo>
                  <a:cubicBezTo>
                    <a:pt x="609377" y="123651"/>
                    <a:pt x="607207" y="109761"/>
                    <a:pt x="602866" y="103064"/>
                  </a:cubicBezTo>
                  <a:cubicBezTo>
                    <a:pt x="598525" y="96366"/>
                    <a:pt x="591766" y="93018"/>
                    <a:pt x="582588" y="93018"/>
                  </a:cubicBezTo>
                  <a:cubicBezTo>
                    <a:pt x="572170" y="93018"/>
                    <a:pt x="565039" y="96552"/>
                    <a:pt x="561194" y="103622"/>
                  </a:cubicBezTo>
                  <a:cubicBezTo>
                    <a:pt x="557349" y="110691"/>
                    <a:pt x="555427" y="125760"/>
                    <a:pt x="555427" y="148828"/>
                  </a:cubicBezTo>
                  <a:lnTo>
                    <a:pt x="555427" y="198314"/>
                  </a:lnTo>
                  <a:lnTo>
                    <a:pt x="405110" y="198314"/>
                  </a:lnTo>
                  <a:lnTo>
                    <a:pt x="405110" y="146968"/>
                  </a:lnTo>
                  <a:cubicBezTo>
                    <a:pt x="405110" y="89421"/>
                    <a:pt x="418257" y="50540"/>
                    <a:pt x="444550" y="30324"/>
                  </a:cubicBezTo>
                  <a:cubicBezTo>
                    <a:pt x="470843" y="10108"/>
                    <a:pt x="512639" y="0"/>
                    <a:pt x="569938" y="0"/>
                  </a:cubicBezTo>
                  <a:close/>
                </a:path>
              </a:pathLst>
            </a:custGeom>
            <a:gradFill>
              <a:gsLst>
                <a:gs pos="0">
                  <a:srgbClr val="21B2FC"/>
                </a:gs>
                <a:gs pos="72000">
                  <a:srgbClr val="0160E5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2" name="组合 9221">
            <a:extLst>
              <a:ext uri="{FF2B5EF4-FFF2-40B4-BE49-F238E27FC236}">
                <a16:creationId xmlns:a16="http://schemas.microsoft.com/office/drawing/2014/main" xmlns="" id="{F433EAF7-8AF7-4740-BC24-C25399344849}"/>
              </a:ext>
            </a:extLst>
          </p:cNvPr>
          <p:cNvGrpSpPr/>
          <p:nvPr/>
        </p:nvGrpSpPr>
        <p:grpSpPr>
          <a:xfrm>
            <a:off x="8815388" y="3093340"/>
            <a:ext cx="2562224" cy="2562222"/>
            <a:chOff x="8815388" y="3093340"/>
            <a:chExt cx="2562224" cy="2562222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388EE7A3-469F-4302-A1EE-040D1128DE6B}"/>
                </a:ext>
              </a:extLst>
            </p:cNvPr>
            <p:cNvSpPr/>
            <p:nvPr/>
          </p:nvSpPr>
          <p:spPr>
            <a:xfrm>
              <a:off x="8815388" y="3093340"/>
              <a:ext cx="2562224" cy="2562222"/>
            </a:xfrm>
            <a:prstGeom prst="roundRect">
              <a:avLst>
                <a:gd name="adj" fmla="val 3704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rgbClr val="1A76F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xmlns="" id="{3C123FA4-A380-4CDA-B5F8-05A2872F723C}"/>
                </a:ext>
              </a:extLst>
            </p:cNvPr>
            <p:cNvSpPr/>
            <p:nvPr/>
          </p:nvSpPr>
          <p:spPr>
            <a:xfrm>
              <a:off x="8907172" y="3185125"/>
              <a:ext cx="2378657" cy="2378653"/>
            </a:xfrm>
            <a:prstGeom prst="roundRect">
              <a:avLst>
                <a:gd name="adj" fmla="val 3704"/>
              </a:avLst>
            </a:prstGeom>
            <a:noFill/>
            <a:ln w="25400">
              <a:solidFill>
                <a:srgbClr val="1A76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6427A000-7302-48CC-AFCB-9CE705241430}"/>
                </a:ext>
              </a:extLst>
            </p:cNvPr>
            <p:cNvSpPr/>
            <p:nvPr/>
          </p:nvSpPr>
          <p:spPr>
            <a:xfrm>
              <a:off x="8992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b="1" dirty="0">
                <a:gradFill>
                  <a:gsLst>
                    <a:gs pos="0">
                      <a:srgbClr val="21B2FC"/>
                    </a:gs>
                    <a:gs pos="72000">
                      <a:srgbClr val="0160E5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gradFill>
                    <a:gsLst>
                      <a:gs pos="0">
                        <a:srgbClr val="21B2FC"/>
                      </a:gs>
                      <a:gs pos="72000">
                        <a:srgbClr val="0160E5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添加标题四</a:t>
              </a: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D34726E-B2E2-4EAA-ABE6-67A68F9C379D}"/>
                </a:ext>
              </a:extLst>
            </p:cNvPr>
            <p:cNvSpPr/>
            <p:nvPr/>
          </p:nvSpPr>
          <p:spPr>
            <a:xfrm>
              <a:off x="9749433" y="3581165"/>
              <a:ext cx="694134" cy="572036"/>
            </a:xfrm>
            <a:custGeom>
              <a:avLst/>
              <a:gdLst/>
              <a:ahLst/>
              <a:cxnLst/>
              <a:rect l="l" t="t" r="r" b="b"/>
              <a:pathLst>
                <a:path w="758949" h="625450">
                  <a:moveTo>
                    <a:pt x="565845" y="148828"/>
                  </a:moveTo>
                  <a:lnTo>
                    <a:pt x="499430" y="405185"/>
                  </a:lnTo>
                  <a:lnTo>
                    <a:pt x="565845" y="405185"/>
                  </a:lnTo>
                  <a:close/>
                  <a:moveTo>
                    <a:pt x="177850" y="92646"/>
                  </a:moveTo>
                  <a:cubicBezTo>
                    <a:pt x="166688" y="92646"/>
                    <a:pt x="159308" y="96924"/>
                    <a:pt x="155711" y="105482"/>
                  </a:cubicBezTo>
                  <a:cubicBezTo>
                    <a:pt x="152115" y="114040"/>
                    <a:pt x="150316" y="133821"/>
                    <a:pt x="150316" y="164827"/>
                  </a:cubicBezTo>
                  <a:lnTo>
                    <a:pt x="150316" y="458763"/>
                  </a:lnTo>
                  <a:cubicBezTo>
                    <a:pt x="150316" y="493738"/>
                    <a:pt x="151991" y="514821"/>
                    <a:pt x="155339" y="522015"/>
                  </a:cubicBezTo>
                  <a:cubicBezTo>
                    <a:pt x="158688" y="529208"/>
                    <a:pt x="165943" y="532805"/>
                    <a:pt x="177106" y="532805"/>
                  </a:cubicBezTo>
                  <a:cubicBezTo>
                    <a:pt x="188268" y="532805"/>
                    <a:pt x="195585" y="528588"/>
                    <a:pt x="199058" y="520155"/>
                  </a:cubicBezTo>
                  <a:cubicBezTo>
                    <a:pt x="202530" y="511721"/>
                    <a:pt x="204267" y="492745"/>
                    <a:pt x="204267" y="463228"/>
                  </a:cubicBezTo>
                  <a:lnTo>
                    <a:pt x="204267" y="164827"/>
                  </a:lnTo>
                  <a:cubicBezTo>
                    <a:pt x="204267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50" y="92646"/>
                  </a:cubicBezTo>
                  <a:close/>
                  <a:moveTo>
                    <a:pt x="517103" y="11534"/>
                  </a:moveTo>
                  <a:lnTo>
                    <a:pt x="716161" y="11534"/>
                  </a:lnTo>
                  <a:lnTo>
                    <a:pt x="716161" y="405185"/>
                  </a:lnTo>
                  <a:lnTo>
                    <a:pt x="758949" y="405185"/>
                  </a:lnTo>
                  <a:lnTo>
                    <a:pt x="758949" y="507876"/>
                  </a:lnTo>
                  <a:lnTo>
                    <a:pt x="716161" y="507876"/>
                  </a:lnTo>
                  <a:lnTo>
                    <a:pt x="716161" y="613916"/>
                  </a:lnTo>
                  <a:lnTo>
                    <a:pt x="565845" y="613916"/>
                  </a:lnTo>
                  <a:lnTo>
                    <a:pt x="565845" y="507876"/>
                  </a:lnTo>
                  <a:lnTo>
                    <a:pt x="387251" y="507876"/>
                  </a:lnTo>
                  <a:lnTo>
                    <a:pt x="387251" y="405185"/>
                  </a:ln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9" y="28836"/>
                    <a:pt x="308570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9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3" y="495226"/>
                    <a:pt x="347142" y="516062"/>
                  </a:cubicBezTo>
                  <a:cubicBezTo>
                    <a:pt x="342181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6" y="625450"/>
                    <a:pt x="119807" y="621296"/>
                    <a:pt x="95994" y="612986"/>
                  </a:cubicBezTo>
                  <a:cubicBezTo>
                    <a:pt x="72182" y="604676"/>
                    <a:pt x="53206" y="591716"/>
                    <a:pt x="39067" y="574105"/>
                  </a:cubicBezTo>
                  <a:cubicBezTo>
                    <a:pt x="24929" y="556493"/>
                    <a:pt x="14883" y="537952"/>
                    <a:pt x="8930" y="518480"/>
                  </a:cubicBezTo>
                  <a:cubicBezTo>
                    <a:pt x="2977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5" y="63624"/>
                    <a:pt x="42850" y="41548"/>
                    <a:pt x="71252" y="24929"/>
                  </a:cubicBezTo>
                  <a:cubicBezTo>
                    <a:pt x="99653" y="8310"/>
                    <a:pt x="134069" y="0"/>
                    <a:pt x="174501" y="0"/>
                  </a:cubicBezTo>
                  <a:close/>
                </a:path>
              </a:pathLst>
            </a:custGeom>
            <a:gradFill>
              <a:gsLst>
                <a:gs pos="0">
                  <a:srgbClr val="21B2FC"/>
                </a:gs>
                <a:gs pos="72000">
                  <a:srgbClr val="0160E5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92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D797175-B648-4DFB-BD53-D9D0E6705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7BFFBE5-E332-45D3-9A36-DD47EE53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/>
          <a:stretch>
            <a:fillRect/>
          </a:stretch>
        </p:blipFill>
        <p:spPr bwMode="auto">
          <a:xfrm>
            <a:off x="4801276" y="139343"/>
            <a:ext cx="3715061" cy="2493868"/>
          </a:xfrm>
          <a:custGeom>
            <a:avLst/>
            <a:gdLst>
              <a:gd name="connsiteX0" fmla="*/ 0 w 8154986"/>
              <a:gd name="connsiteY0" fmla="*/ 0 h 5474327"/>
              <a:gd name="connsiteX1" fmla="*/ 8154986 w 8154986"/>
              <a:gd name="connsiteY1" fmla="*/ 0 h 5474327"/>
              <a:gd name="connsiteX2" fmla="*/ 8154986 w 8154986"/>
              <a:gd name="connsiteY2" fmla="*/ 5474327 h 5474327"/>
              <a:gd name="connsiteX3" fmla="*/ 0 w 8154986"/>
              <a:gd name="connsiteY3" fmla="*/ 5474327 h 547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4986" h="5474327">
                <a:moveTo>
                  <a:pt x="0" y="0"/>
                </a:moveTo>
                <a:lnTo>
                  <a:pt x="8154986" y="0"/>
                </a:lnTo>
                <a:lnTo>
                  <a:pt x="8154986" y="5474327"/>
                </a:lnTo>
                <a:lnTo>
                  <a:pt x="0" y="54743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xmlns="" id="{386AAF60-39E9-4D5D-AD42-264C2A851517}"/>
              </a:ext>
            </a:extLst>
          </p:cNvPr>
          <p:cNvSpPr/>
          <p:nvPr/>
        </p:nvSpPr>
        <p:spPr>
          <a:xfrm>
            <a:off x="6513160" y="528148"/>
            <a:ext cx="1240190" cy="1240190"/>
          </a:xfrm>
          <a:prstGeom prst="arc">
            <a:avLst>
              <a:gd name="adj1" fmla="val 12120538"/>
              <a:gd name="adj2" fmla="val 3241882"/>
            </a:avLst>
          </a:pr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8D078F-D425-41C3-ADF5-B4411E0C6A1D}"/>
              </a:ext>
            </a:extLst>
          </p:cNvPr>
          <p:cNvGrpSpPr/>
          <p:nvPr/>
        </p:nvGrpSpPr>
        <p:grpSpPr>
          <a:xfrm>
            <a:off x="3884003" y="870862"/>
            <a:ext cx="3005951" cy="942694"/>
            <a:chOff x="3906228" y="845462"/>
            <a:chExt cx="3005951" cy="94269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93A3EE3-D2B8-4004-A1FF-9658509A8D14}"/>
                </a:ext>
              </a:extLst>
            </p:cNvPr>
            <p:cNvSpPr txBox="1"/>
            <p:nvPr/>
          </p:nvSpPr>
          <p:spPr>
            <a:xfrm>
              <a:off x="3906228" y="845462"/>
              <a:ext cx="3005951" cy="9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5400" b="1" i="1" spc="100" dirty="0">
                  <a:ln w="7620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effectLst>
                    <a:outerShdw blurRad="190500" dist="38100" dir="2700000" algn="tl" rotWithShape="0">
                      <a:srgbClr val="1A76FE">
                        <a:alpha val="20000"/>
                      </a:srgbClr>
                    </a:outerShdw>
                  </a:effectLst>
                  <a:latin typeface="+mj-ea"/>
                  <a:ea typeface="+mj-ea"/>
                </a:rPr>
                <a:t>汇报大纲</a:t>
              </a:r>
              <a:endParaRPr lang="en-US" altLang="zh-CN" sz="5400" b="1" i="1" spc="100" dirty="0">
                <a:ln w="7620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5F1971F-3F65-4C51-9F2A-75C511AB592F}"/>
                </a:ext>
              </a:extLst>
            </p:cNvPr>
            <p:cNvSpPr txBox="1"/>
            <p:nvPr/>
          </p:nvSpPr>
          <p:spPr>
            <a:xfrm>
              <a:off x="3906228" y="845462"/>
              <a:ext cx="3005951" cy="9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5400" b="1" i="1" spc="100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汇报大纲</a:t>
              </a:r>
              <a:endParaRPr lang="en-US" altLang="zh-CN" sz="54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xmlns="" id="{D6F7ABDE-CDE9-4724-BFA5-B3FC9EAA5202}"/>
              </a:ext>
            </a:extLst>
          </p:cNvPr>
          <p:cNvSpPr/>
          <p:nvPr/>
        </p:nvSpPr>
        <p:spPr>
          <a:xfrm>
            <a:off x="6513160" y="528148"/>
            <a:ext cx="1240190" cy="1240190"/>
          </a:xfrm>
          <a:prstGeom prst="arc">
            <a:avLst>
              <a:gd name="adj1" fmla="val 5861839"/>
              <a:gd name="adj2" fmla="val 7238221"/>
            </a:avLst>
          </a:pr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6421BB0-CFE4-442F-BDBB-F0A3FC348417}"/>
              </a:ext>
            </a:extLst>
          </p:cNvPr>
          <p:cNvGrpSpPr/>
          <p:nvPr/>
        </p:nvGrpSpPr>
        <p:grpSpPr>
          <a:xfrm>
            <a:off x="814388" y="3093340"/>
            <a:ext cx="2562224" cy="2562222"/>
            <a:chOff x="814388" y="3093340"/>
            <a:chExt cx="2562224" cy="256222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032EDF2-1C67-4E61-A7CF-11EC902616DA}"/>
                </a:ext>
              </a:extLst>
            </p:cNvPr>
            <p:cNvGrpSpPr/>
            <p:nvPr/>
          </p:nvGrpSpPr>
          <p:grpSpPr>
            <a:xfrm>
              <a:off x="814388" y="3093340"/>
              <a:ext cx="2562224" cy="2562222"/>
              <a:chOff x="1412423" y="3102638"/>
              <a:chExt cx="2645228" cy="2645226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345F4181-64FB-44DC-AF33-A67237DE9B32}"/>
                  </a:ext>
                </a:extLst>
              </p:cNvPr>
              <p:cNvSpPr/>
              <p:nvPr/>
            </p:nvSpPr>
            <p:spPr>
              <a:xfrm>
                <a:off x="1412423" y="3102638"/>
                <a:ext cx="2645228" cy="2645226"/>
              </a:xfrm>
              <a:prstGeom prst="roundRect">
                <a:avLst>
                  <a:gd name="adj" fmla="val 3704"/>
                </a:avLst>
              </a:prstGeom>
              <a:gradFill>
                <a:gsLst>
                  <a:gs pos="0">
                    <a:srgbClr val="21B2FC"/>
                  </a:gs>
                  <a:gs pos="72000">
                    <a:srgbClr val="0160E5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sx="102000" sy="102000" algn="ctr" rotWithShape="0">
                  <a:srgbClr val="1A76FE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xmlns="" id="{1B3CBE93-8DB3-458C-B34F-21C7C7E23F0F}"/>
                  </a:ext>
                </a:extLst>
              </p:cNvPr>
              <p:cNvSpPr/>
              <p:nvPr/>
            </p:nvSpPr>
            <p:spPr>
              <a:xfrm>
                <a:off x="1507180" y="3197396"/>
                <a:ext cx="2455714" cy="2455710"/>
              </a:xfrm>
              <a:prstGeom prst="roundRect">
                <a:avLst>
                  <a:gd name="adj" fmla="val 3704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6E8D48B-6DB4-49CF-A418-B964872762BD}"/>
                </a:ext>
              </a:extLst>
            </p:cNvPr>
            <p:cNvSpPr/>
            <p:nvPr/>
          </p:nvSpPr>
          <p:spPr>
            <a:xfrm>
              <a:off x="991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507389A-0ED0-4350-A991-35A65C1091A0}"/>
                </a:ext>
              </a:extLst>
            </p:cNvPr>
            <p:cNvSpPr/>
            <p:nvPr/>
          </p:nvSpPr>
          <p:spPr>
            <a:xfrm>
              <a:off x="1804131" y="3581165"/>
              <a:ext cx="586601" cy="572036"/>
            </a:xfrm>
            <a:custGeom>
              <a:avLst/>
              <a:gdLst/>
              <a:ahLst/>
              <a:cxnLst/>
              <a:rect l="l" t="t" r="r" b="b"/>
              <a:pathLst>
                <a:path w="641375" h="625450">
                  <a:moveTo>
                    <a:pt x="177850" y="92646"/>
                  </a:moveTo>
                  <a:cubicBezTo>
                    <a:pt x="166688" y="92646"/>
                    <a:pt x="159308" y="96924"/>
                    <a:pt x="155712" y="105482"/>
                  </a:cubicBezTo>
                  <a:cubicBezTo>
                    <a:pt x="152115" y="114040"/>
                    <a:pt x="150317" y="133821"/>
                    <a:pt x="150317" y="164827"/>
                  </a:cubicBezTo>
                  <a:lnTo>
                    <a:pt x="150317" y="458763"/>
                  </a:lnTo>
                  <a:cubicBezTo>
                    <a:pt x="150317" y="493738"/>
                    <a:pt x="151991" y="514821"/>
                    <a:pt x="155340" y="522015"/>
                  </a:cubicBezTo>
                  <a:cubicBezTo>
                    <a:pt x="158688" y="529208"/>
                    <a:pt x="165944" y="532805"/>
                    <a:pt x="177106" y="532805"/>
                  </a:cubicBezTo>
                  <a:cubicBezTo>
                    <a:pt x="188268" y="532805"/>
                    <a:pt x="195585" y="528588"/>
                    <a:pt x="199058" y="520155"/>
                  </a:cubicBezTo>
                  <a:cubicBezTo>
                    <a:pt x="202530" y="511721"/>
                    <a:pt x="204267" y="492745"/>
                    <a:pt x="204267" y="463228"/>
                  </a:cubicBezTo>
                  <a:lnTo>
                    <a:pt x="204267" y="164827"/>
                  </a:lnTo>
                  <a:cubicBezTo>
                    <a:pt x="204267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50" y="92646"/>
                  </a:cubicBezTo>
                  <a:close/>
                  <a:moveTo>
                    <a:pt x="552822" y="11534"/>
                  </a:moveTo>
                  <a:lnTo>
                    <a:pt x="641375" y="11534"/>
                  </a:lnTo>
                  <a:lnTo>
                    <a:pt x="641375" y="613916"/>
                  </a:lnTo>
                  <a:lnTo>
                    <a:pt x="491059" y="613916"/>
                  </a:lnTo>
                  <a:lnTo>
                    <a:pt x="491059" y="290959"/>
                  </a:lnTo>
                  <a:cubicBezTo>
                    <a:pt x="491059" y="244326"/>
                    <a:pt x="489942" y="216297"/>
                    <a:pt x="487710" y="206871"/>
                  </a:cubicBezTo>
                  <a:cubicBezTo>
                    <a:pt x="485478" y="197445"/>
                    <a:pt x="479338" y="190314"/>
                    <a:pt x="469293" y="185477"/>
                  </a:cubicBezTo>
                  <a:cubicBezTo>
                    <a:pt x="459247" y="180640"/>
                    <a:pt x="436860" y="178222"/>
                    <a:pt x="402134" y="178222"/>
                  </a:cubicBezTo>
                  <a:lnTo>
                    <a:pt x="387251" y="178222"/>
                  </a:lnTo>
                  <a:lnTo>
                    <a:pt x="387251" y="107994"/>
                  </a:lnTo>
                  <a:cubicBezTo>
                    <a:pt x="459929" y="92351"/>
                    <a:pt x="515119" y="60198"/>
                    <a:pt x="552822" y="11534"/>
                  </a:cubicBez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9" y="28836"/>
                    <a:pt x="308571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9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3" y="495226"/>
                    <a:pt x="347142" y="516062"/>
                  </a:cubicBezTo>
                  <a:cubicBezTo>
                    <a:pt x="342181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7" y="625450"/>
                    <a:pt x="119807" y="621296"/>
                    <a:pt x="95994" y="612986"/>
                  </a:cubicBezTo>
                  <a:cubicBezTo>
                    <a:pt x="72182" y="604676"/>
                    <a:pt x="53206" y="591716"/>
                    <a:pt x="39068" y="574105"/>
                  </a:cubicBezTo>
                  <a:cubicBezTo>
                    <a:pt x="24929" y="556493"/>
                    <a:pt x="14883" y="537952"/>
                    <a:pt x="8930" y="518480"/>
                  </a:cubicBezTo>
                  <a:cubicBezTo>
                    <a:pt x="2977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5" y="63624"/>
                    <a:pt x="42850" y="41548"/>
                    <a:pt x="71252" y="24929"/>
                  </a:cubicBezTo>
                  <a:cubicBezTo>
                    <a:pt x="99653" y="8310"/>
                    <a:pt x="134070" y="0"/>
                    <a:pt x="1745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9AE5383-F148-4350-BDCC-AF82C14249BC}"/>
              </a:ext>
            </a:extLst>
          </p:cNvPr>
          <p:cNvGrpSpPr/>
          <p:nvPr/>
        </p:nvGrpSpPr>
        <p:grpSpPr>
          <a:xfrm>
            <a:off x="3481388" y="3093340"/>
            <a:ext cx="2562224" cy="2562222"/>
            <a:chOff x="3481388" y="3093340"/>
            <a:chExt cx="2562224" cy="2562222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BA606A8B-9F06-4F93-AD64-3A816268E05B}"/>
                </a:ext>
              </a:extLst>
            </p:cNvPr>
            <p:cNvGrpSpPr/>
            <p:nvPr/>
          </p:nvGrpSpPr>
          <p:grpSpPr>
            <a:xfrm>
              <a:off x="3481388" y="3093340"/>
              <a:ext cx="2562224" cy="2562222"/>
              <a:chOff x="1412423" y="3102638"/>
              <a:chExt cx="2645228" cy="2645226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5C1B0CC3-08D3-4986-93F4-292F33215CCA}"/>
                  </a:ext>
                </a:extLst>
              </p:cNvPr>
              <p:cNvSpPr/>
              <p:nvPr/>
            </p:nvSpPr>
            <p:spPr>
              <a:xfrm>
                <a:off x="1412423" y="3102638"/>
                <a:ext cx="2645228" cy="2645226"/>
              </a:xfrm>
              <a:prstGeom prst="roundRect">
                <a:avLst>
                  <a:gd name="adj" fmla="val 37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1A76FE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E6662D11-4221-4D30-A40D-5AE0DFA229D1}"/>
                  </a:ext>
                </a:extLst>
              </p:cNvPr>
              <p:cNvSpPr/>
              <p:nvPr/>
            </p:nvSpPr>
            <p:spPr>
              <a:xfrm>
                <a:off x="1507180" y="3197396"/>
                <a:ext cx="2455714" cy="2455710"/>
              </a:xfrm>
              <a:prstGeom prst="roundRect">
                <a:avLst>
                  <a:gd name="adj" fmla="val 3704"/>
                </a:avLst>
              </a:prstGeom>
              <a:noFill/>
              <a:ln w="1905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0A281166-365D-4DE1-9112-A6A7EB966824}"/>
                </a:ext>
              </a:extLst>
            </p:cNvPr>
            <p:cNvSpPr/>
            <p:nvPr/>
          </p:nvSpPr>
          <p:spPr>
            <a:xfrm>
              <a:off x="3658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DF2D4862-6B49-454C-AC50-B412492C1384}"/>
                </a:ext>
              </a:extLst>
            </p:cNvPr>
            <p:cNvSpPr/>
            <p:nvPr/>
          </p:nvSpPr>
          <p:spPr>
            <a:xfrm>
              <a:off x="4420878" y="3581165"/>
              <a:ext cx="683245" cy="572036"/>
            </a:xfrm>
            <a:custGeom>
              <a:avLst/>
              <a:gdLst/>
              <a:ahLst/>
              <a:cxnLst/>
              <a:rect l="l" t="t" r="r" b="b"/>
              <a:pathLst>
                <a:path w="747043" h="625450">
                  <a:moveTo>
                    <a:pt x="177849" y="92646"/>
                  </a:moveTo>
                  <a:cubicBezTo>
                    <a:pt x="166687" y="92646"/>
                    <a:pt x="159308" y="96924"/>
                    <a:pt x="155711" y="105482"/>
                  </a:cubicBezTo>
                  <a:cubicBezTo>
                    <a:pt x="152115" y="114040"/>
                    <a:pt x="150316" y="133821"/>
                    <a:pt x="150316" y="164827"/>
                  </a:cubicBezTo>
                  <a:lnTo>
                    <a:pt x="150316" y="458763"/>
                  </a:lnTo>
                  <a:cubicBezTo>
                    <a:pt x="150316" y="493738"/>
                    <a:pt x="151991" y="514821"/>
                    <a:pt x="155339" y="522015"/>
                  </a:cubicBezTo>
                  <a:cubicBezTo>
                    <a:pt x="158688" y="529208"/>
                    <a:pt x="165943" y="532805"/>
                    <a:pt x="177105" y="532805"/>
                  </a:cubicBezTo>
                  <a:cubicBezTo>
                    <a:pt x="188267" y="532805"/>
                    <a:pt x="195585" y="528588"/>
                    <a:pt x="199057" y="520155"/>
                  </a:cubicBezTo>
                  <a:cubicBezTo>
                    <a:pt x="202530" y="511721"/>
                    <a:pt x="204266" y="492745"/>
                    <a:pt x="204266" y="463228"/>
                  </a:cubicBezTo>
                  <a:lnTo>
                    <a:pt x="204266" y="164827"/>
                  </a:lnTo>
                  <a:cubicBezTo>
                    <a:pt x="204266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49" y="92646"/>
                  </a:cubicBezTo>
                  <a:close/>
                  <a:moveTo>
                    <a:pt x="565472" y="0"/>
                  </a:moveTo>
                  <a:cubicBezTo>
                    <a:pt x="625252" y="0"/>
                    <a:pt x="670458" y="14821"/>
                    <a:pt x="701092" y="44463"/>
                  </a:cubicBezTo>
                  <a:cubicBezTo>
                    <a:pt x="731726" y="74104"/>
                    <a:pt x="747043" y="111621"/>
                    <a:pt x="747043" y="157014"/>
                  </a:cubicBezTo>
                  <a:cubicBezTo>
                    <a:pt x="747043" y="191492"/>
                    <a:pt x="738422" y="227955"/>
                    <a:pt x="721181" y="266403"/>
                  </a:cubicBezTo>
                  <a:cubicBezTo>
                    <a:pt x="703940" y="304850"/>
                    <a:pt x="653149" y="386457"/>
                    <a:pt x="568809" y="511225"/>
                  </a:cubicBezTo>
                  <a:lnTo>
                    <a:pt x="733648" y="511225"/>
                  </a:lnTo>
                  <a:lnTo>
                    <a:pt x="733648" y="613916"/>
                  </a:lnTo>
                  <a:lnTo>
                    <a:pt x="402878" y="613916"/>
                  </a:lnTo>
                  <a:lnTo>
                    <a:pt x="402971" y="527968"/>
                  </a:lnTo>
                  <a:cubicBezTo>
                    <a:pt x="500949" y="367730"/>
                    <a:pt x="559178" y="268573"/>
                    <a:pt x="577658" y="230498"/>
                  </a:cubicBezTo>
                  <a:cubicBezTo>
                    <a:pt x="596137" y="192423"/>
                    <a:pt x="605377" y="162719"/>
                    <a:pt x="605377" y="141387"/>
                  </a:cubicBezTo>
                  <a:cubicBezTo>
                    <a:pt x="605377" y="125016"/>
                    <a:pt x="602582" y="112799"/>
                    <a:pt x="596994" y="104738"/>
                  </a:cubicBezTo>
                  <a:cubicBezTo>
                    <a:pt x="591405" y="96676"/>
                    <a:pt x="582898" y="92646"/>
                    <a:pt x="571472" y="92646"/>
                  </a:cubicBezTo>
                  <a:cubicBezTo>
                    <a:pt x="560046" y="92646"/>
                    <a:pt x="551539" y="97110"/>
                    <a:pt x="545950" y="106040"/>
                  </a:cubicBezTo>
                  <a:cubicBezTo>
                    <a:pt x="540361" y="114970"/>
                    <a:pt x="537567" y="132705"/>
                    <a:pt x="537567" y="159246"/>
                  </a:cubicBezTo>
                  <a:lnTo>
                    <a:pt x="537567" y="216545"/>
                  </a:lnTo>
                  <a:lnTo>
                    <a:pt x="402878" y="216545"/>
                  </a:lnTo>
                  <a:lnTo>
                    <a:pt x="402878" y="194593"/>
                  </a:lnTo>
                  <a:cubicBezTo>
                    <a:pt x="402878" y="160859"/>
                    <a:pt x="404614" y="134256"/>
                    <a:pt x="408087" y="114784"/>
                  </a:cubicBezTo>
                  <a:cubicBezTo>
                    <a:pt x="411559" y="95312"/>
                    <a:pt x="420117" y="76150"/>
                    <a:pt x="433759" y="57299"/>
                  </a:cubicBezTo>
                  <a:cubicBezTo>
                    <a:pt x="447402" y="38447"/>
                    <a:pt x="465137" y="24185"/>
                    <a:pt x="486965" y="14511"/>
                  </a:cubicBezTo>
                  <a:cubicBezTo>
                    <a:pt x="508794" y="4837"/>
                    <a:pt x="534962" y="0"/>
                    <a:pt x="565472" y="0"/>
                  </a:cubicBez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8" y="28836"/>
                    <a:pt x="308570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8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2" y="495226"/>
                    <a:pt x="347141" y="516062"/>
                  </a:cubicBezTo>
                  <a:cubicBezTo>
                    <a:pt x="342180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6" y="625450"/>
                    <a:pt x="119806" y="621296"/>
                    <a:pt x="95994" y="612986"/>
                  </a:cubicBezTo>
                  <a:cubicBezTo>
                    <a:pt x="72181" y="604676"/>
                    <a:pt x="53206" y="591716"/>
                    <a:pt x="39067" y="574105"/>
                  </a:cubicBezTo>
                  <a:cubicBezTo>
                    <a:pt x="24929" y="556493"/>
                    <a:pt x="14883" y="537952"/>
                    <a:pt x="8929" y="518480"/>
                  </a:cubicBezTo>
                  <a:cubicBezTo>
                    <a:pt x="2976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4" y="63624"/>
                    <a:pt x="42850" y="41548"/>
                    <a:pt x="71251" y="24929"/>
                  </a:cubicBezTo>
                  <a:cubicBezTo>
                    <a:pt x="99653" y="8310"/>
                    <a:pt x="134069" y="0"/>
                    <a:pt x="174501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58BBA10-A3B1-4493-BC7C-5CF1C94B968F}"/>
              </a:ext>
            </a:extLst>
          </p:cNvPr>
          <p:cNvGrpSpPr/>
          <p:nvPr/>
        </p:nvGrpSpPr>
        <p:grpSpPr>
          <a:xfrm>
            <a:off x="6148388" y="3093340"/>
            <a:ext cx="2562224" cy="2562222"/>
            <a:chOff x="6148388" y="3093340"/>
            <a:chExt cx="2562224" cy="2562222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8DC1B461-D188-4CD5-91A7-5F90D42BB04D}"/>
                </a:ext>
              </a:extLst>
            </p:cNvPr>
            <p:cNvSpPr/>
            <p:nvPr/>
          </p:nvSpPr>
          <p:spPr>
            <a:xfrm>
              <a:off x="6148388" y="3093340"/>
              <a:ext cx="2562224" cy="2562222"/>
            </a:xfrm>
            <a:prstGeom prst="roundRect">
              <a:avLst>
                <a:gd name="adj" fmla="val 3704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rgbClr val="1A76F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7A2E41FB-614D-4677-9CCA-E4332907E4DF}"/>
                </a:ext>
              </a:extLst>
            </p:cNvPr>
            <p:cNvSpPr/>
            <p:nvPr/>
          </p:nvSpPr>
          <p:spPr>
            <a:xfrm>
              <a:off x="6240172" y="3185125"/>
              <a:ext cx="2378657" cy="2378653"/>
            </a:xfrm>
            <a:prstGeom prst="roundRect">
              <a:avLst>
                <a:gd name="adj" fmla="val 3704"/>
              </a:avLst>
            </a:prstGeom>
            <a:noFill/>
            <a:ln w="1905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5AF100A3-10F9-4AF3-AAA5-6C05CF3F646D}"/>
                </a:ext>
              </a:extLst>
            </p:cNvPr>
            <p:cNvSpPr/>
            <p:nvPr/>
          </p:nvSpPr>
          <p:spPr>
            <a:xfrm>
              <a:off x="6325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86383EDF-5EA7-43E7-BF98-6A4DD901A462}"/>
                </a:ext>
              </a:extLst>
            </p:cNvPr>
            <p:cNvSpPr/>
            <p:nvPr/>
          </p:nvSpPr>
          <p:spPr>
            <a:xfrm>
              <a:off x="7082093" y="3581165"/>
              <a:ext cx="694814" cy="572716"/>
            </a:xfrm>
            <a:custGeom>
              <a:avLst/>
              <a:gdLst/>
              <a:ahLst/>
              <a:cxnLst/>
              <a:rect l="l" t="t" r="r" b="b"/>
              <a:pathLst>
                <a:path w="759693" h="626194">
                  <a:moveTo>
                    <a:pt x="177850" y="93018"/>
                  </a:moveTo>
                  <a:cubicBezTo>
                    <a:pt x="166688" y="93018"/>
                    <a:pt x="159308" y="97296"/>
                    <a:pt x="155712" y="105854"/>
                  </a:cubicBezTo>
                  <a:cubicBezTo>
                    <a:pt x="152115" y="114412"/>
                    <a:pt x="150317" y="134193"/>
                    <a:pt x="150317" y="165199"/>
                  </a:cubicBezTo>
                  <a:lnTo>
                    <a:pt x="150317" y="459135"/>
                  </a:lnTo>
                  <a:cubicBezTo>
                    <a:pt x="150317" y="494110"/>
                    <a:pt x="151991" y="515193"/>
                    <a:pt x="155340" y="522387"/>
                  </a:cubicBezTo>
                  <a:cubicBezTo>
                    <a:pt x="158688" y="529580"/>
                    <a:pt x="165944" y="533177"/>
                    <a:pt x="177106" y="533177"/>
                  </a:cubicBezTo>
                  <a:cubicBezTo>
                    <a:pt x="188268" y="533177"/>
                    <a:pt x="195585" y="528960"/>
                    <a:pt x="199058" y="520527"/>
                  </a:cubicBezTo>
                  <a:cubicBezTo>
                    <a:pt x="202531" y="512093"/>
                    <a:pt x="204267" y="493117"/>
                    <a:pt x="204267" y="463600"/>
                  </a:cubicBezTo>
                  <a:lnTo>
                    <a:pt x="204267" y="165199"/>
                  </a:lnTo>
                  <a:cubicBezTo>
                    <a:pt x="204267" y="133201"/>
                    <a:pt x="202717" y="113171"/>
                    <a:pt x="199616" y="105110"/>
                  </a:cubicBezTo>
                  <a:cubicBezTo>
                    <a:pt x="196515" y="97048"/>
                    <a:pt x="189260" y="93018"/>
                    <a:pt x="177850" y="93018"/>
                  </a:cubicBezTo>
                  <a:close/>
                  <a:moveTo>
                    <a:pt x="174501" y="372"/>
                  </a:moveTo>
                  <a:cubicBezTo>
                    <a:pt x="207492" y="372"/>
                    <a:pt x="237009" y="6139"/>
                    <a:pt x="263054" y="17673"/>
                  </a:cubicBezTo>
                  <a:cubicBezTo>
                    <a:pt x="289099" y="29208"/>
                    <a:pt x="308571" y="43284"/>
                    <a:pt x="321469" y="59903"/>
                  </a:cubicBezTo>
                  <a:cubicBezTo>
                    <a:pt x="334367" y="76522"/>
                    <a:pt x="343111" y="95250"/>
                    <a:pt x="347700" y="116086"/>
                  </a:cubicBezTo>
                  <a:cubicBezTo>
                    <a:pt x="352289" y="136922"/>
                    <a:pt x="354583" y="170160"/>
                    <a:pt x="354583" y="215801"/>
                  </a:cubicBezTo>
                  <a:lnTo>
                    <a:pt x="354583" y="416719"/>
                  </a:lnTo>
                  <a:cubicBezTo>
                    <a:pt x="354583" y="462360"/>
                    <a:pt x="352103" y="495598"/>
                    <a:pt x="347142" y="516434"/>
                  </a:cubicBezTo>
                  <a:cubicBezTo>
                    <a:pt x="342181" y="537270"/>
                    <a:pt x="331887" y="556741"/>
                    <a:pt x="316260" y="574849"/>
                  </a:cubicBezTo>
                  <a:cubicBezTo>
                    <a:pt x="300633" y="592956"/>
                    <a:pt x="281782" y="605979"/>
                    <a:pt x="259705" y="613916"/>
                  </a:cubicBezTo>
                  <a:cubicBezTo>
                    <a:pt x="237629" y="621854"/>
                    <a:pt x="212949" y="625822"/>
                    <a:pt x="185663" y="625822"/>
                  </a:cubicBezTo>
                  <a:cubicBezTo>
                    <a:pt x="149697" y="625822"/>
                    <a:pt x="119807" y="621668"/>
                    <a:pt x="95994" y="613358"/>
                  </a:cubicBezTo>
                  <a:cubicBezTo>
                    <a:pt x="72182" y="605048"/>
                    <a:pt x="53206" y="592088"/>
                    <a:pt x="39068" y="574477"/>
                  </a:cubicBezTo>
                  <a:cubicBezTo>
                    <a:pt x="24929" y="556865"/>
                    <a:pt x="14883" y="538324"/>
                    <a:pt x="8930" y="518852"/>
                  </a:cubicBezTo>
                  <a:cubicBezTo>
                    <a:pt x="2977" y="499381"/>
                    <a:pt x="0" y="468437"/>
                    <a:pt x="0" y="426021"/>
                  </a:cubicBezTo>
                  <a:lnTo>
                    <a:pt x="0" y="215801"/>
                  </a:lnTo>
                  <a:cubicBezTo>
                    <a:pt x="0" y="160486"/>
                    <a:pt x="4775" y="119063"/>
                    <a:pt x="14325" y="91529"/>
                  </a:cubicBezTo>
                  <a:cubicBezTo>
                    <a:pt x="23875" y="63996"/>
                    <a:pt x="42850" y="41920"/>
                    <a:pt x="71252" y="25301"/>
                  </a:cubicBezTo>
                  <a:cubicBezTo>
                    <a:pt x="99653" y="8682"/>
                    <a:pt x="134070" y="372"/>
                    <a:pt x="174501" y="372"/>
                  </a:cubicBezTo>
                  <a:close/>
                  <a:moveTo>
                    <a:pt x="569938" y="0"/>
                  </a:moveTo>
                  <a:cubicBezTo>
                    <a:pt x="641623" y="0"/>
                    <a:pt x="690240" y="14005"/>
                    <a:pt x="715789" y="42015"/>
                  </a:cubicBezTo>
                  <a:cubicBezTo>
                    <a:pt x="741338" y="70025"/>
                    <a:pt x="754112" y="108941"/>
                    <a:pt x="754112" y="158764"/>
                  </a:cubicBezTo>
                  <a:cubicBezTo>
                    <a:pt x="754112" y="192475"/>
                    <a:pt x="749524" y="216829"/>
                    <a:pt x="740346" y="231826"/>
                  </a:cubicBezTo>
                  <a:cubicBezTo>
                    <a:pt x="731168" y="246823"/>
                    <a:pt x="715045" y="260519"/>
                    <a:pt x="691977" y="272914"/>
                  </a:cubicBezTo>
                  <a:cubicBezTo>
                    <a:pt x="714797" y="280607"/>
                    <a:pt x="731788" y="293202"/>
                    <a:pt x="742950" y="310699"/>
                  </a:cubicBezTo>
                  <a:cubicBezTo>
                    <a:pt x="754112" y="328196"/>
                    <a:pt x="759693" y="369208"/>
                    <a:pt x="759693" y="433735"/>
                  </a:cubicBezTo>
                  <a:cubicBezTo>
                    <a:pt x="759693" y="481632"/>
                    <a:pt x="754236" y="518795"/>
                    <a:pt x="743322" y="545226"/>
                  </a:cubicBezTo>
                  <a:cubicBezTo>
                    <a:pt x="732408" y="571656"/>
                    <a:pt x="713557" y="591759"/>
                    <a:pt x="686768" y="605533"/>
                  </a:cubicBezTo>
                  <a:cubicBezTo>
                    <a:pt x="659979" y="619307"/>
                    <a:pt x="625624" y="626194"/>
                    <a:pt x="583704" y="626194"/>
                  </a:cubicBezTo>
                  <a:cubicBezTo>
                    <a:pt x="536079" y="626194"/>
                    <a:pt x="498686" y="618195"/>
                    <a:pt x="471525" y="602196"/>
                  </a:cubicBezTo>
                  <a:cubicBezTo>
                    <a:pt x="444364" y="586197"/>
                    <a:pt x="426504" y="566601"/>
                    <a:pt x="417947" y="543409"/>
                  </a:cubicBezTo>
                  <a:cubicBezTo>
                    <a:pt x="409389" y="520216"/>
                    <a:pt x="405110" y="479971"/>
                    <a:pt x="405110" y="422672"/>
                  </a:cubicBezTo>
                  <a:lnTo>
                    <a:pt x="405110" y="375047"/>
                  </a:lnTo>
                  <a:lnTo>
                    <a:pt x="555427" y="375047"/>
                  </a:lnTo>
                  <a:lnTo>
                    <a:pt x="555427" y="472902"/>
                  </a:lnTo>
                  <a:cubicBezTo>
                    <a:pt x="555427" y="498946"/>
                    <a:pt x="556977" y="515504"/>
                    <a:pt x="560078" y="522573"/>
                  </a:cubicBezTo>
                  <a:cubicBezTo>
                    <a:pt x="563178" y="529642"/>
                    <a:pt x="570062" y="533177"/>
                    <a:pt x="580728" y="533177"/>
                  </a:cubicBezTo>
                  <a:cubicBezTo>
                    <a:pt x="592386" y="533177"/>
                    <a:pt x="600075" y="528712"/>
                    <a:pt x="603796" y="519782"/>
                  </a:cubicBezTo>
                  <a:cubicBezTo>
                    <a:pt x="607517" y="510853"/>
                    <a:pt x="609377" y="487536"/>
                    <a:pt x="609377" y="449833"/>
                  </a:cubicBezTo>
                  <a:lnTo>
                    <a:pt x="609377" y="408161"/>
                  </a:lnTo>
                  <a:cubicBezTo>
                    <a:pt x="609377" y="385093"/>
                    <a:pt x="606773" y="368226"/>
                    <a:pt x="601564" y="357560"/>
                  </a:cubicBezTo>
                  <a:cubicBezTo>
                    <a:pt x="596355" y="346894"/>
                    <a:pt x="588665" y="339886"/>
                    <a:pt x="578495" y="336538"/>
                  </a:cubicBezTo>
                  <a:cubicBezTo>
                    <a:pt x="568325" y="333189"/>
                    <a:pt x="548606" y="331267"/>
                    <a:pt x="519336" y="330771"/>
                  </a:cubicBezTo>
                  <a:lnTo>
                    <a:pt x="519336" y="243334"/>
                  </a:lnTo>
                  <a:cubicBezTo>
                    <a:pt x="555055" y="243334"/>
                    <a:pt x="577131" y="241970"/>
                    <a:pt x="585565" y="239241"/>
                  </a:cubicBezTo>
                  <a:cubicBezTo>
                    <a:pt x="593998" y="236513"/>
                    <a:pt x="600075" y="230560"/>
                    <a:pt x="603796" y="221382"/>
                  </a:cubicBezTo>
                  <a:cubicBezTo>
                    <a:pt x="607517" y="212204"/>
                    <a:pt x="609377" y="197817"/>
                    <a:pt x="609377" y="178222"/>
                  </a:cubicBezTo>
                  <a:lnTo>
                    <a:pt x="609377" y="144735"/>
                  </a:lnTo>
                  <a:cubicBezTo>
                    <a:pt x="609377" y="123651"/>
                    <a:pt x="607207" y="109761"/>
                    <a:pt x="602866" y="103064"/>
                  </a:cubicBezTo>
                  <a:cubicBezTo>
                    <a:pt x="598525" y="96366"/>
                    <a:pt x="591766" y="93018"/>
                    <a:pt x="582588" y="93018"/>
                  </a:cubicBezTo>
                  <a:cubicBezTo>
                    <a:pt x="572170" y="93018"/>
                    <a:pt x="565039" y="96552"/>
                    <a:pt x="561194" y="103622"/>
                  </a:cubicBezTo>
                  <a:cubicBezTo>
                    <a:pt x="557349" y="110691"/>
                    <a:pt x="555427" y="125760"/>
                    <a:pt x="555427" y="148828"/>
                  </a:cubicBezTo>
                  <a:lnTo>
                    <a:pt x="555427" y="198314"/>
                  </a:lnTo>
                  <a:lnTo>
                    <a:pt x="405110" y="198314"/>
                  </a:lnTo>
                  <a:lnTo>
                    <a:pt x="405110" y="146968"/>
                  </a:lnTo>
                  <a:cubicBezTo>
                    <a:pt x="405110" y="89421"/>
                    <a:pt x="418257" y="50540"/>
                    <a:pt x="444550" y="30324"/>
                  </a:cubicBezTo>
                  <a:cubicBezTo>
                    <a:pt x="470843" y="10108"/>
                    <a:pt x="512639" y="0"/>
                    <a:pt x="569938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09D6236-895E-4C88-AE93-E51A4ADA8EC8}"/>
              </a:ext>
            </a:extLst>
          </p:cNvPr>
          <p:cNvGrpSpPr/>
          <p:nvPr/>
        </p:nvGrpSpPr>
        <p:grpSpPr>
          <a:xfrm>
            <a:off x="8815388" y="3093340"/>
            <a:ext cx="2562224" cy="2562222"/>
            <a:chOff x="8815388" y="3093340"/>
            <a:chExt cx="2562224" cy="2562222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388EE7A3-469F-4302-A1EE-040D1128DE6B}"/>
                </a:ext>
              </a:extLst>
            </p:cNvPr>
            <p:cNvSpPr/>
            <p:nvPr/>
          </p:nvSpPr>
          <p:spPr>
            <a:xfrm>
              <a:off x="8815388" y="3093340"/>
              <a:ext cx="2562224" cy="2562222"/>
            </a:xfrm>
            <a:prstGeom prst="roundRect">
              <a:avLst>
                <a:gd name="adj" fmla="val 3704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rgbClr val="1A76F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xmlns="" id="{3C123FA4-A380-4CDA-B5F8-05A2872F723C}"/>
                </a:ext>
              </a:extLst>
            </p:cNvPr>
            <p:cNvSpPr/>
            <p:nvPr/>
          </p:nvSpPr>
          <p:spPr>
            <a:xfrm>
              <a:off x="8907172" y="3185125"/>
              <a:ext cx="2378657" cy="2378653"/>
            </a:xfrm>
            <a:prstGeom prst="roundRect">
              <a:avLst>
                <a:gd name="adj" fmla="val 3704"/>
              </a:avLst>
            </a:prstGeom>
            <a:noFill/>
            <a:ln w="1905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6427A000-7302-48CC-AFCB-9CE705241430}"/>
                </a:ext>
              </a:extLst>
            </p:cNvPr>
            <p:cNvSpPr/>
            <p:nvPr/>
          </p:nvSpPr>
          <p:spPr>
            <a:xfrm>
              <a:off x="8992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添加标题四</a:t>
              </a: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D34726E-B2E2-4EAA-ABE6-67A68F9C379D}"/>
                </a:ext>
              </a:extLst>
            </p:cNvPr>
            <p:cNvSpPr/>
            <p:nvPr/>
          </p:nvSpPr>
          <p:spPr>
            <a:xfrm>
              <a:off x="9749433" y="3581165"/>
              <a:ext cx="694134" cy="572036"/>
            </a:xfrm>
            <a:custGeom>
              <a:avLst/>
              <a:gdLst/>
              <a:ahLst/>
              <a:cxnLst/>
              <a:rect l="l" t="t" r="r" b="b"/>
              <a:pathLst>
                <a:path w="758949" h="625450">
                  <a:moveTo>
                    <a:pt x="565845" y="148828"/>
                  </a:moveTo>
                  <a:lnTo>
                    <a:pt x="499430" y="405185"/>
                  </a:lnTo>
                  <a:lnTo>
                    <a:pt x="565845" y="405185"/>
                  </a:lnTo>
                  <a:close/>
                  <a:moveTo>
                    <a:pt x="177850" y="92646"/>
                  </a:moveTo>
                  <a:cubicBezTo>
                    <a:pt x="166688" y="92646"/>
                    <a:pt x="159308" y="96924"/>
                    <a:pt x="155711" y="105482"/>
                  </a:cubicBezTo>
                  <a:cubicBezTo>
                    <a:pt x="152115" y="114040"/>
                    <a:pt x="150316" y="133821"/>
                    <a:pt x="150316" y="164827"/>
                  </a:cubicBezTo>
                  <a:lnTo>
                    <a:pt x="150316" y="458763"/>
                  </a:lnTo>
                  <a:cubicBezTo>
                    <a:pt x="150316" y="493738"/>
                    <a:pt x="151991" y="514821"/>
                    <a:pt x="155339" y="522015"/>
                  </a:cubicBezTo>
                  <a:cubicBezTo>
                    <a:pt x="158688" y="529208"/>
                    <a:pt x="165943" y="532805"/>
                    <a:pt x="177106" y="532805"/>
                  </a:cubicBezTo>
                  <a:cubicBezTo>
                    <a:pt x="188268" y="532805"/>
                    <a:pt x="195585" y="528588"/>
                    <a:pt x="199058" y="520155"/>
                  </a:cubicBezTo>
                  <a:cubicBezTo>
                    <a:pt x="202530" y="511721"/>
                    <a:pt x="204267" y="492745"/>
                    <a:pt x="204267" y="463228"/>
                  </a:cubicBezTo>
                  <a:lnTo>
                    <a:pt x="204267" y="164827"/>
                  </a:lnTo>
                  <a:cubicBezTo>
                    <a:pt x="204267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50" y="92646"/>
                  </a:cubicBezTo>
                  <a:close/>
                  <a:moveTo>
                    <a:pt x="517103" y="11534"/>
                  </a:moveTo>
                  <a:lnTo>
                    <a:pt x="716161" y="11534"/>
                  </a:lnTo>
                  <a:lnTo>
                    <a:pt x="716161" y="405185"/>
                  </a:lnTo>
                  <a:lnTo>
                    <a:pt x="758949" y="405185"/>
                  </a:lnTo>
                  <a:lnTo>
                    <a:pt x="758949" y="507876"/>
                  </a:lnTo>
                  <a:lnTo>
                    <a:pt x="716161" y="507876"/>
                  </a:lnTo>
                  <a:lnTo>
                    <a:pt x="716161" y="613916"/>
                  </a:lnTo>
                  <a:lnTo>
                    <a:pt x="565845" y="613916"/>
                  </a:lnTo>
                  <a:lnTo>
                    <a:pt x="565845" y="507876"/>
                  </a:lnTo>
                  <a:lnTo>
                    <a:pt x="387251" y="507876"/>
                  </a:lnTo>
                  <a:lnTo>
                    <a:pt x="387251" y="405185"/>
                  </a:ln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9" y="28836"/>
                    <a:pt x="308570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9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3" y="495226"/>
                    <a:pt x="347142" y="516062"/>
                  </a:cubicBezTo>
                  <a:cubicBezTo>
                    <a:pt x="342181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6" y="625450"/>
                    <a:pt x="119807" y="621296"/>
                    <a:pt x="95994" y="612986"/>
                  </a:cubicBezTo>
                  <a:cubicBezTo>
                    <a:pt x="72182" y="604676"/>
                    <a:pt x="53206" y="591716"/>
                    <a:pt x="39067" y="574105"/>
                  </a:cubicBezTo>
                  <a:cubicBezTo>
                    <a:pt x="24929" y="556493"/>
                    <a:pt x="14883" y="537952"/>
                    <a:pt x="8930" y="518480"/>
                  </a:cubicBezTo>
                  <a:cubicBezTo>
                    <a:pt x="2977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5" y="63624"/>
                    <a:pt x="42850" y="41548"/>
                    <a:pt x="71252" y="24929"/>
                  </a:cubicBezTo>
                  <a:cubicBezTo>
                    <a:pt x="99653" y="8310"/>
                    <a:pt x="134069" y="0"/>
                    <a:pt x="174501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24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中的倒影&#10;&#10;描述已自动生成">
            <a:extLst>
              <a:ext uri="{FF2B5EF4-FFF2-40B4-BE49-F238E27FC236}">
                <a16:creationId xmlns:a16="http://schemas.microsoft.com/office/drawing/2014/main" xmlns="" id="{A012B3E8-00E5-4F20-AF70-088F45CF9B90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3" b="34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FB59970-7C80-4540-8063-84DD0FBB8C52}"/>
              </a:ext>
            </a:extLst>
          </p:cNvPr>
          <p:cNvGrpSpPr/>
          <p:nvPr/>
        </p:nvGrpSpPr>
        <p:grpSpPr>
          <a:xfrm>
            <a:off x="992863" y="2904140"/>
            <a:ext cx="3201316" cy="3235724"/>
            <a:chOff x="1180183" y="3222173"/>
            <a:chExt cx="2910940" cy="294222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7840831-F9B9-49C1-9BA3-8DF1DD3944D8}"/>
                </a:ext>
              </a:extLst>
            </p:cNvPr>
            <p:cNvGrpSpPr/>
            <p:nvPr/>
          </p:nvGrpSpPr>
          <p:grpSpPr>
            <a:xfrm>
              <a:off x="1180183" y="3222173"/>
              <a:ext cx="2910940" cy="2942227"/>
              <a:chOff x="1180183" y="3222173"/>
              <a:chExt cx="2910940" cy="2942227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F5E14984-29DB-4536-8E63-7A044E466871}"/>
                  </a:ext>
                </a:extLst>
              </p:cNvPr>
              <p:cNvSpPr/>
              <p:nvPr/>
            </p:nvSpPr>
            <p:spPr>
              <a:xfrm>
                <a:off x="1297468" y="3353841"/>
                <a:ext cx="2793655" cy="2810559"/>
              </a:xfrm>
              <a:prstGeom prst="rect">
                <a:avLst/>
              </a:prstGeom>
              <a:noFill/>
              <a:ln w="25400">
                <a:solidFill>
                  <a:srgbClr val="1A76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128A19AA-11B9-41BA-B1CA-6E9922F076F3}"/>
                  </a:ext>
                </a:extLst>
              </p:cNvPr>
              <p:cNvGrpSpPr/>
              <p:nvPr/>
            </p:nvGrpSpPr>
            <p:grpSpPr>
              <a:xfrm>
                <a:off x="1180183" y="3222173"/>
                <a:ext cx="2828300" cy="2827746"/>
                <a:chOff x="1339840" y="3453795"/>
                <a:chExt cx="1650271" cy="2576033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E3A6B360-2F0A-424D-92A3-2BA9747D1266}"/>
                    </a:ext>
                  </a:extLst>
                </p:cNvPr>
                <p:cNvSpPr/>
                <p:nvPr/>
              </p:nvSpPr>
              <p:spPr>
                <a:xfrm>
                  <a:off x="1339840" y="3453795"/>
                  <a:ext cx="1650271" cy="25760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37EB4C48-5152-4C3B-8A2E-837B037F9AC2}"/>
                    </a:ext>
                  </a:extLst>
                </p:cNvPr>
                <p:cNvSpPr/>
                <p:nvPr/>
              </p:nvSpPr>
              <p:spPr>
                <a:xfrm>
                  <a:off x="1339840" y="5546841"/>
                  <a:ext cx="1650271" cy="48298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0A8131A5-7635-4940-9BBA-8FE670AC274C}"/>
                  </a:ext>
                </a:extLst>
              </p:cNvPr>
              <p:cNvSpPr txBox="1"/>
              <p:nvPr/>
            </p:nvSpPr>
            <p:spPr>
              <a:xfrm>
                <a:off x="1381044" y="3450345"/>
                <a:ext cx="379192" cy="284394"/>
              </a:xfrm>
              <a:custGeom>
                <a:avLst/>
                <a:gdLst/>
                <a:ahLst/>
                <a:cxnLst/>
                <a:rect l="l" t="t" r="r" b="b"/>
                <a:pathLst>
                  <a:path w="1064865" h="798649">
                    <a:moveTo>
                      <a:pt x="985986" y="0"/>
                    </a:moveTo>
                    <a:lnTo>
                      <a:pt x="1045146" y="69019"/>
                    </a:lnTo>
                    <a:cubicBezTo>
                      <a:pt x="893961" y="121605"/>
                      <a:pt x="815082" y="200484"/>
                      <a:pt x="808509" y="305656"/>
                    </a:cubicBezTo>
                    <a:cubicBezTo>
                      <a:pt x="808509" y="345096"/>
                      <a:pt x="834802" y="368102"/>
                      <a:pt x="887388" y="374675"/>
                    </a:cubicBezTo>
                    <a:cubicBezTo>
                      <a:pt x="999133" y="407541"/>
                      <a:pt x="1058292" y="476560"/>
                      <a:pt x="1064865" y="581732"/>
                    </a:cubicBezTo>
                    <a:cubicBezTo>
                      <a:pt x="1051719" y="713197"/>
                      <a:pt x="969553" y="785503"/>
                      <a:pt x="818369" y="798649"/>
                    </a:cubicBezTo>
                    <a:cubicBezTo>
                      <a:pt x="654038" y="792076"/>
                      <a:pt x="568585" y="700051"/>
                      <a:pt x="562012" y="522573"/>
                    </a:cubicBezTo>
                    <a:cubicBezTo>
                      <a:pt x="568585" y="266217"/>
                      <a:pt x="709910" y="92026"/>
                      <a:pt x="985986" y="0"/>
                    </a:cubicBezTo>
                    <a:close/>
                    <a:moveTo>
                      <a:pt x="423974" y="0"/>
                    </a:moveTo>
                    <a:lnTo>
                      <a:pt x="483133" y="69019"/>
                    </a:lnTo>
                    <a:cubicBezTo>
                      <a:pt x="331949" y="121605"/>
                      <a:pt x="253070" y="200484"/>
                      <a:pt x="246497" y="305656"/>
                    </a:cubicBezTo>
                    <a:cubicBezTo>
                      <a:pt x="246497" y="345096"/>
                      <a:pt x="272790" y="368102"/>
                      <a:pt x="325375" y="374675"/>
                    </a:cubicBezTo>
                    <a:cubicBezTo>
                      <a:pt x="443694" y="400968"/>
                      <a:pt x="502853" y="469987"/>
                      <a:pt x="502853" y="581732"/>
                    </a:cubicBezTo>
                    <a:cubicBezTo>
                      <a:pt x="489707" y="713197"/>
                      <a:pt x="407541" y="785503"/>
                      <a:pt x="256356" y="798649"/>
                    </a:cubicBezTo>
                    <a:cubicBezTo>
                      <a:pt x="92025" y="792076"/>
                      <a:pt x="6573" y="700051"/>
                      <a:pt x="0" y="522573"/>
                    </a:cubicBezTo>
                    <a:cubicBezTo>
                      <a:pt x="6573" y="279363"/>
                      <a:pt x="147898" y="105172"/>
                      <a:pt x="42397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01AEAB06-A93F-403D-A691-73EAD6232FE7}"/>
                  </a:ext>
                </a:extLst>
              </p:cNvPr>
              <p:cNvSpPr/>
              <p:nvPr/>
            </p:nvSpPr>
            <p:spPr>
              <a:xfrm>
                <a:off x="1319995" y="5559005"/>
                <a:ext cx="2266863" cy="412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单击此处编辑小标题</a:t>
                </a: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990934B1-4553-4C17-A398-E119315CCA7D}"/>
                </a:ext>
              </a:extLst>
            </p:cNvPr>
            <p:cNvSpPr/>
            <p:nvPr/>
          </p:nvSpPr>
          <p:spPr>
            <a:xfrm>
              <a:off x="1355877" y="3852920"/>
              <a:ext cx="2488599" cy="1512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建议您在展示时采用微软雅黑字体，本模版图形线条及其相应素材均可自由编辑。更多使用说明和作品请详阅模版最末的使用手册。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2844194D-F100-4094-A1C2-36CB11D519F9}"/>
              </a:ext>
            </a:extLst>
          </p:cNvPr>
          <p:cNvGrpSpPr/>
          <p:nvPr/>
        </p:nvGrpSpPr>
        <p:grpSpPr>
          <a:xfrm>
            <a:off x="4495342" y="2904140"/>
            <a:ext cx="3201316" cy="3235724"/>
            <a:chOff x="1180183" y="3222173"/>
            <a:chExt cx="2910940" cy="294222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44296874-4180-494B-AC7D-0DDF84276854}"/>
                </a:ext>
              </a:extLst>
            </p:cNvPr>
            <p:cNvGrpSpPr/>
            <p:nvPr/>
          </p:nvGrpSpPr>
          <p:grpSpPr>
            <a:xfrm>
              <a:off x="1180183" y="3222173"/>
              <a:ext cx="2910940" cy="2942227"/>
              <a:chOff x="1180183" y="3222173"/>
              <a:chExt cx="2910940" cy="2942227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xmlns="" id="{B8BFF810-1543-4638-AB3C-D2C222EE5E86}"/>
                  </a:ext>
                </a:extLst>
              </p:cNvPr>
              <p:cNvSpPr/>
              <p:nvPr/>
            </p:nvSpPr>
            <p:spPr>
              <a:xfrm>
                <a:off x="1297468" y="3353841"/>
                <a:ext cx="2793655" cy="2810559"/>
              </a:xfrm>
              <a:prstGeom prst="rect">
                <a:avLst/>
              </a:prstGeom>
              <a:noFill/>
              <a:ln w="25400">
                <a:solidFill>
                  <a:srgbClr val="1A76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xmlns="" id="{6F1FB7FD-F3F3-46C4-B53E-EA98A69804E3}"/>
                  </a:ext>
                </a:extLst>
              </p:cNvPr>
              <p:cNvGrpSpPr/>
              <p:nvPr/>
            </p:nvGrpSpPr>
            <p:grpSpPr>
              <a:xfrm>
                <a:off x="1180183" y="3222173"/>
                <a:ext cx="2828300" cy="2827746"/>
                <a:chOff x="1339840" y="3453795"/>
                <a:chExt cx="1650271" cy="2576033"/>
              </a:xfrm>
            </p:grpSpPr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xmlns="" id="{E7F7C6C0-40F1-4793-B100-5676506F7ABB}"/>
                    </a:ext>
                  </a:extLst>
                </p:cNvPr>
                <p:cNvSpPr/>
                <p:nvPr/>
              </p:nvSpPr>
              <p:spPr>
                <a:xfrm>
                  <a:off x="1339840" y="3453795"/>
                  <a:ext cx="1650271" cy="25760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xmlns="" id="{A33D4248-330E-4918-843C-65E0896DD5F5}"/>
                    </a:ext>
                  </a:extLst>
                </p:cNvPr>
                <p:cNvSpPr/>
                <p:nvPr/>
              </p:nvSpPr>
              <p:spPr>
                <a:xfrm>
                  <a:off x="1339840" y="5546841"/>
                  <a:ext cx="1650271" cy="48298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xmlns="" id="{0EFDA380-68E7-4706-80C9-CC9F958A7888}"/>
                  </a:ext>
                </a:extLst>
              </p:cNvPr>
              <p:cNvSpPr txBox="1"/>
              <p:nvPr/>
            </p:nvSpPr>
            <p:spPr>
              <a:xfrm>
                <a:off x="1381044" y="3450345"/>
                <a:ext cx="379192" cy="284394"/>
              </a:xfrm>
              <a:custGeom>
                <a:avLst/>
                <a:gdLst/>
                <a:ahLst/>
                <a:cxnLst/>
                <a:rect l="l" t="t" r="r" b="b"/>
                <a:pathLst>
                  <a:path w="1064865" h="798649">
                    <a:moveTo>
                      <a:pt x="985986" y="0"/>
                    </a:moveTo>
                    <a:lnTo>
                      <a:pt x="1045146" y="69019"/>
                    </a:lnTo>
                    <a:cubicBezTo>
                      <a:pt x="893961" y="121605"/>
                      <a:pt x="815082" y="200484"/>
                      <a:pt x="808509" y="305656"/>
                    </a:cubicBezTo>
                    <a:cubicBezTo>
                      <a:pt x="808509" y="345096"/>
                      <a:pt x="834802" y="368102"/>
                      <a:pt x="887388" y="374675"/>
                    </a:cubicBezTo>
                    <a:cubicBezTo>
                      <a:pt x="999133" y="407541"/>
                      <a:pt x="1058292" y="476560"/>
                      <a:pt x="1064865" y="581732"/>
                    </a:cubicBezTo>
                    <a:cubicBezTo>
                      <a:pt x="1051719" y="713197"/>
                      <a:pt x="969553" y="785503"/>
                      <a:pt x="818369" y="798649"/>
                    </a:cubicBezTo>
                    <a:cubicBezTo>
                      <a:pt x="654038" y="792076"/>
                      <a:pt x="568585" y="700051"/>
                      <a:pt x="562012" y="522573"/>
                    </a:cubicBezTo>
                    <a:cubicBezTo>
                      <a:pt x="568585" y="266217"/>
                      <a:pt x="709910" y="92026"/>
                      <a:pt x="985986" y="0"/>
                    </a:cubicBezTo>
                    <a:close/>
                    <a:moveTo>
                      <a:pt x="423974" y="0"/>
                    </a:moveTo>
                    <a:lnTo>
                      <a:pt x="483133" y="69019"/>
                    </a:lnTo>
                    <a:cubicBezTo>
                      <a:pt x="331949" y="121605"/>
                      <a:pt x="253070" y="200484"/>
                      <a:pt x="246497" y="305656"/>
                    </a:cubicBezTo>
                    <a:cubicBezTo>
                      <a:pt x="246497" y="345096"/>
                      <a:pt x="272790" y="368102"/>
                      <a:pt x="325375" y="374675"/>
                    </a:cubicBezTo>
                    <a:cubicBezTo>
                      <a:pt x="443694" y="400968"/>
                      <a:pt x="502853" y="469987"/>
                      <a:pt x="502853" y="581732"/>
                    </a:cubicBezTo>
                    <a:cubicBezTo>
                      <a:pt x="489707" y="713197"/>
                      <a:pt x="407541" y="785503"/>
                      <a:pt x="256356" y="798649"/>
                    </a:cubicBezTo>
                    <a:cubicBezTo>
                      <a:pt x="92025" y="792076"/>
                      <a:pt x="6573" y="700051"/>
                      <a:pt x="0" y="522573"/>
                    </a:cubicBezTo>
                    <a:cubicBezTo>
                      <a:pt x="6573" y="279363"/>
                      <a:pt x="147898" y="105172"/>
                      <a:pt x="42397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="" id="{D87E24B4-AD8F-40CE-8EE8-8D9F721C3612}"/>
                  </a:ext>
                </a:extLst>
              </p:cNvPr>
              <p:cNvSpPr/>
              <p:nvPr/>
            </p:nvSpPr>
            <p:spPr>
              <a:xfrm>
                <a:off x="1319995" y="5559005"/>
                <a:ext cx="2266863" cy="412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单击此处编辑小标题</a:t>
                </a: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DBD28CDE-5DE0-4476-9821-2C6B2F32BA2D}"/>
                </a:ext>
              </a:extLst>
            </p:cNvPr>
            <p:cNvSpPr/>
            <p:nvPr/>
          </p:nvSpPr>
          <p:spPr>
            <a:xfrm>
              <a:off x="1355877" y="3852920"/>
              <a:ext cx="2488599" cy="1512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建议您在展示时采用微软雅黑字体，本模版图形线条及其相应素材均可自由编辑。更多使用说明和作品请详阅模版最末的使用手册。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43E3F13-A701-4278-81A5-ABE466A7F269}"/>
              </a:ext>
            </a:extLst>
          </p:cNvPr>
          <p:cNvGrpSpPr/>
          <p:nvPr/>
        </p:nvGrpSpPr>
        <p:grpSpPr>
          <a:xfrm>
            <a:off x="7997821" y="2904140"/>
            <a:ext cx="3201316" cy="3235724"/>
            <a:chOff x="1180183" y="3222173"/>
            <a:chExt cx="2910940" cy="2942227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3A3727A7-5193-410B-8E07-DC499307356E}"/>
                </a:ext>
              </a:extLst>
            </p:cNvPr>
            <p:cNvGrpSpPr/>
            <p:nvPr/>
          </p:nvGrpSpPr>
          <p:grpSpPr>
            <a:xfrm>
              <a:off x="1180183" y="3222173"/>
              <a:ext cx="2910940" cy="2942227"/>
              <a:chOff x="1180183" y="3222173"/>
              <a:chExt cx="2910940" cy="2942227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xmlns="" id="{BC5292CF-5D9C-493E-AFE4-C892768D21DE}"/>
                  </a:ext>
                </a:extLst>
              </p:cNvPr>
              <p:cNvSpPr/>
              <p:nvPr/>
            </p:nvSpPr>
            <p:spPr>
              <a:xfrm>
                <a:off x="1297468" y="3353841"/>
                <a:ext cx="2793655" cy="2810559"/>
              </a:xfrm>
              <a:prstGeom prst="rect">
                <a:avLst/>
              </a:prstGeom>
              <a:noFill/>
              <a:ln w="25400">
                <a:solidFill>
                  <a:srgbClr val="1A76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xmlns="" id="{96B33A2D-6CD2-42B6-A883-6C7D0E8E1D39}"/>
                  </a:ext>
                </a:extLst>
              </p:cNvPr>
              <p:cNvGrpSpPr/>
              <p:nvPr/>
            </p:nvGrpSpPr>
            <p:grpSpPr>
              <a:xfrm>
                <a:off x="1180183" y="3222173"/>
                <a:ext cx="2828300" cy="2827746"/>
                <a:chOff x="1339840" y="3453795"/>
                <a:chExt cx="1650271" cy="2576033"/>
              </a:xfrm>
            </p:grpSpPr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xmlns="" id="{872A7C82-E110-40B9-870C-00AA6C0349AE}"/>
                    </a:ext>
                  </a:extLst>
                </p:cNvPr>
                <p:cNvSpPr/>
                <p:nvPr/>
              </p:nvSpPr>
              <p:spPr>
                <a:xfrm>
                  <a:off x="1339840" y="3453795"/>
                  <a:ext cx="1650271" cy="25760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540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矩形 67">
                  <a:extLst>
                    <a:ext uri="{FF2B5EF4-FFF2-40B4-BE49-F238E27FC236}">
                      <a16:creationId xmlns:a16="http://schemas.microsoft.com/office/drawing/2014/main" xmlns="" id="{E81C8082-948B-4C73-8297-BFEE2B498CD9}"/>
                    </a:ext>
                  </a:extLst>
                </p:cNvPr>
                <p:cNvSpPr/>
                <p:nvPr/>
              </p:nvSpPr>
              <p:spPr>
                <a:xfrm>
                  <a:off x="1339840" y="5546841"/>
                  <a:ext cx="1650271" cy="482987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9B908D13-3E17-4A31-8FC0-A6A828BC638F}"/>
                  </a:ext>
                </a:extLst>
              </p:cNvPr>
              <p:cNvSpPr txBox="1"/>
              <p:nvPr/>
            </p:nvSpPr>
            <p:spPr>
              <a:xfrm>
                <a:off x="1381044" y="3450345"/>
                <a:ext cx="379192" cy="284394"/>
              </a:xfrm>
              <a:custGeom>
                <a:avLst/>
                <a:gdLst/>
                <a:ahLst/>
                <a:cxnLst/>
                <a:rect l="l" t="t" r="r" b="b"/>
                <a:pathLst>
                  <a:path w="1064865" h="798649">
                    <a:moveTo>
                      <a:pt x="985986" y="0"/>
                    </a:moveTo>
                    <a:lnTo>
                      <a:pt x="1045146" y="69019"/>
                    </a:lnTo>
                    <a:cubicBezTo>
                      <a:pt x="893961" y="121605"/>
                      <a:pt x="815082" y="200484"/>
                      <a:pt x="808509" y="305656"/>
                    </a:cubicBezTo>
                    <a:cubicBezTo>
                      <a:pt x="808509" y="345096"/>
                      <a:pt x="834802" y="368102"/>
                      <a:pt x="887388" y="374675"/>
                    </a:cubicBezTo>
                    <a:cubicBezTo>
                      <a:pt x="999133" y="407541"/>
                      <a:pt x="1058292" y="476560"/>
                      <a:pt x="1064865" y="581732"/>
                    </a:cubicBezTo>
                    <a:cubicBezTo>
                      <a:pt x="1051719" y="713197"/>
                      <a:pt x="969553" y="785503"/>
                      <a:pt x="818369" y="798649"/>
                    </a:cubicBezTo>
                    <a:cubicBezTo>
                      <a:pt x="654038" y="792076"/>
                      <a:pt x="568585" y="700051"/>
                      <a:pt x="562012" y="522573"/>
                    </a:cubicBezTo>
                    <a:cubicBezTo>
                      <a:pt x="568585" y="266217"/>
                      <a:pt x="709910" y="92026"/>
                      <a:pt x="985986" y="0"/>
                    </a:cubicBezTo>
                    <a:close/>
                    <a:moveTo>
                      <a:pt x="423974" y="0"/>
                    </a:moveTo>
                    <a:lnTo>
                      <a:pt x="483133" y="69019"/>
                    </a:lnTo>
                    <a:cubicBezTo>
                      <a:pt x="331949" y="121605"/>
                      <a:pt x="253070" y="200484"/>
                      <a:pt x="246497" y="305656"/>
                    </a:cubicBezTo>
                    <a:cubicBezTo>
                      <a:pt x="246497" y="345096"/>
                      <a:pt x="272790" y="368102"/>
                      <a:pt x="325375" y="374675"/>
                    </a:cubicBezTo>
                    <a:cubicBezTo>
                      <a:pt x="443694" y="400968"/>
                      <a:pt x="502853" y="469987"/>
                      <a:pt x="502853" y="581732"/>
                    </a:cubicBezTo>
                    <a:cubicBezTo>
                      <a:pt x="489707" y="713197"/>
                      <a:pt x="407541" y="785503"/>
                      <a:pt x="256356" y="798649"/>
                    </a:cubicBezTo>
                    <a:cubicBezTo>
                      <a:pt x="92025" y="792076"/>
                      <a:pt x="6573" y="700051"/>
                      <a:pt x="0" y="522573"/>
                    </a:cubicBezTo>
                    <a:cubicBezTo>
                      <a:pt x="6573" y="279363"/>
                      <a:pt x="147898" y="105172"/>
                      <a:pt x="42397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特雅宋简" panose="02000000000000000000" pitchFamily="2" charset="-122"/>
                  <a:ea typeface="方正特雅宋简" panose="02000000000000000000" pitchFamily="2" charset="-122"/>
                </a:endParaRPr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xmlns="" id="{A12C3746-EE9F-4037-A02D-AEA257DBB9D2}"/>
                  </a:ext>
                </a:extLst>
              </p:cNvPr>
              <p:cNvSpPr/>
              <p:nvPr/>
            </p:nvSpPr>
            <p:spPr>
              <a:xfrm>
                <a:off x="1319995" y="5559005"/>
                <a:ext cx="2266863" cy="412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单击此处编辑小标题</a:t>
                </a:r>
              </a:p>
            </p:txBody>
          </p:sp>
        </p:grp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83558401-5A2A-424A-86B5-B994ABC7AD53}"/>
                </a:ext>
              </a:extLst>
            </p:cNvPr>
            <p:cNvSpPr/>
            <p:nvPr/>
          </p:nvSpPr>
          <p:spPr>
            <a:xfrm>
              <a:off x="1355877" y="3852920"/>
              <a:ext cx="2488599" cy="1512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latin typeface="+mn-ea"/>
                </a:rPr>
                <a:t>建议您在展示时采用微软雅黑字体，本模版图形线条及其相应素材均可自由编辑。更多使用说明和作品请详阅模版最末的使用手册。</a:t>
              </a:r>
            </a:p>
          </p:txBody>
        </p:sp>
      </p:grpSp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0EAA641F-4953-4087-A3A6-6099BDC897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-2" y="-1"/>
            <a:ext cx="5676043" cy="943429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xmlns="" id="{51B366C1-4534-4507-B14D-73568FCA27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3095" y="5283200"/>
            <a:ext cx="10338905" cy="1574800"/>
          </a:xfrm>
          <a:prstGeom prst="rect">
            <a:avLst/>
          </a:prstGeom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C415FF5A-1CB6-44EC-ACF3-4F47F0DBB5F7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9B01F6BB-3FCA-47A3-8BA6-1BA9A15F203A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51621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166D07EC-6FBF-40EA-BAC1-A29C13F78D72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4793" r="2381" b="3778"/>
          <a:stretch/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21">
            <a:extLst>
              <a:ext uri="{FF2B5EF4-FFF2-40B4-BE49-F238E27FC236}">
                <a16:creationId xmlns:a16="http://schemas.microsoft.com/office/drawing/2014/main" xmlns="" id="{6B7D06E9-483F-40F4-8524-46900CFA8553}"/>
              </a:ext>
            </a:extLst>
          </p:cNvPr>
          <p:cNvSpPr/>
          <p:nvPr/>
        </p:nvSpPr>
        <p:spPr>
          <a:xfrm>
            <a:off x="1272238" y="1210294"/>
            <a:ext cx="9647525" cy="3855192"/>
          </a:xfrm>
          <a:prstGeom prst="roundRect">
            <a:avLst>
              <a:gd name="adj" fmla="val 2966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>
            <a:outerShdw blurRad="190500" sx="101000" sy="101000" algn="ctr" rotWithShape="0">
              <a:srgbClr val="0163E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23E4087-A6B0-489A-B258-000F34404DD3}"/>
              </a:ext>
            </a:extLst>
          </p:cNvPr>
          <p:cNvGrpSpPr/>
          <p:nvPr/>
        </p:nvGrpSpPr>
        <p:grpSpPr>
          <a:xfrm>
            <a:off x="1011817" y="939800"/>
            <a:ext cx="637414" cy="626376"/>
            <a:chOff x="1373845" y="963871"/>
            <a:chExt cx="1117935" cy="121160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27DEA238-D514-40BA-BD26-B648B04DB00C}"/>
                </a:ext>
              </a:extLst>
            </p:cNvPr>
            <p:cNvSpPr/>
            <p:nvPr/>
          </p:nvSpPr>
          <p:spPr>
            <a:xfrm>
              <a:off x="1373845" y="963871"/>
              <a:ext cx="1117935" cy="1211604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163E8"/>
              </a:solidFill>
            </a:ln>
            <a:effectLst>
              <a:outerShdw blurRad="127000" dist="38100" dir="2700000" sx="101000" sy="101000" algn="tl" rotWithShape="0">
                <a:schemeClr val="tx1">
                  <a:lumMod val="75000"/>
                  <a:lumOff val="2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13">
              <a:extLst>
                <a:ext uri="{FF2B5EF4-FFF2-40B4-BE49-F238E27FC236}">
                  <a16:creationId xmlns:a16="http://schemas.microsoft.com/office/drawing/2014/main" xmlns="" id="{209F0518-D0CD-476A-9BB5-603BB5B89B04}"/>
                </a:ext>
              </a:extLst>
            </p:cNvPr>
            <p:cNvSpPr/>
            <p:nvPr/>
          </p:nvSpPr>
          <p:spPr>
            <a:xfrm>
              <a:off x="1645004" y="1303493"/>
              <a:ext cx="575616" cy="532359"/>
            </a:xfrm>
            <a:custGeom>
              <a:avLst/>
              <a:gdLst/>
              <a:ahLst/>
              <a:cxnLst/>
              <a:rect l="l" t="t" r="r" b="b"/>
              <a:pathLst>
                <a:path w="770005" h="712143">
                  <a:moveTo>
                    <a:pt x="704725" y="0"/>
                  </a:moveTo>
                  <a:lnTo>
                    <a:pt x="770005" y="103854"/>
                  </a:lnTo>
                  <a:cubicBezTo>
                    <a:pt x="715605" y="126603"/>
                    <a:pt x="675547" y="160480"/>
                    <a:pt x="649831" y="205483"/>
                  </a:cubicBezTo>
                  <a:cubicBezTo>
                    <a:pt x="624114" y="250487"/>
                    <a:pt x="609773" y="316013"/>
                    <a:pt x="606805" y="402064"/>
                  </a:cubicBezTo>
                  <a:lnTo>
                    <a:pt x="746267" y="402064"/>
                  </a:lnTo>
                  <a:lnTo>
                    <a:pt x="746267" y="712143"/>
                  </a:lnTo>
                  <a:lnTo>
                    <a:pt x="459926" y="712143"/>
                  </a:lnTo>
                  <a:lnTo>
                    <a:pt x="459926" y="467344"/>
                  </a:lnTo>
                  <a:cubicBezTo>
                    <a:pt x="459926" y="334806"/>
                    <a:pt x="475751" y="238865"/>
                    <a:pt x="507402" y="179519"/>
                  </a:cubicBezTo>
                  <a:cubicBezTo>
                    <a:pt x="548944" y="100392"/>
                    <a:pt x="614718" y="40553"/>
                    <a:pt x="704725" y="0"/>
                  </a:cubicBezTo>
                  <a:close/>
                  <a:moveTo>
                    <a:pt x="244799" y="0"/>
                  </a:moveTo>
                  <a:lnTo>
                    <a:pt x="310079" y="103854"/>
                  </a:lnTo>
                  <a:cubicBezTo>
                    <a:pt x="255679" y="126603"/>
                    <a:pt x="215621" y="160480"/>
                    <a:pt x="189905" y="205483"/>
                  </a:cubicBezTo>
                  <a:cubicBezTo>
                    <a:pt x="164189" y="250487"/>
                    <a:pt x="149847" y="316013"/>
                    <a:pt x="146880" y="402064"/>
                  </a:cubicBezTo>
                  <a:lnTo>
                    <a:pt x="286341" y="402064"/>
                  </a:lnTo>
                  <a:lnTo>
                    <a:pt x="286341" y="712143"/>
                  </a:lnTo>
                  <a:lnTo>
                    <a:pt x="0" y="712143"/>
                  </a:lnTo>
                  <a:lnTo>
                    <a:pt x="0" y="467344"/>
                  </a:lnTo>
                  <a:cubicBezTo>
                    <a:pt x="0" y="334806"/>
                    <a:pt x="15826" y="238865"/>
                    <a:pt x="47477" y="179519"/>
                  </a:cubicBezTo>
                  <a:cubicBezTo>
                    <a:pt x="89018" y="100392"/>
                    <a:pt x="154792" y="40553"/>
                    <a:pt x="2447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23900" dirty="0">
                <a:latin typeface="Arial" panose="020B0604020202020204" pitchFamily="34" charset="0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AB2C721-819D-4AC7-9D2B-10D702982B6F}"/>
              </a:ext>
            </a:extLst>
          </p:cNvPr>
          <p:cNvCxnSpPr>
            <a:cxnSpLocks/>
          </p:cNvCxnSpPr>
          <p:nvPr/>
        </p:nvCxnSpPr>
        <p:spPr>
          <a:xfrm>
            <a:off x="6404922" y="1214330"/>
            <a:ext cx="3719364" cy="0"/>
          </a:xfrm>
          <a:prstGeom prst="line">
            <a:avLst/>
          </a:prstGeom>
          <a:ln w="50800" cap="rnd">
            <a:solidFill>
              <a:srgbClr val="0D7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9DC5910-366E-4592-9736-B8D243B4C5D1}"/>
              </a:ext>
            </a:extLst>
          </p:cNvPr>
          <p:cNvGrpSpPr/>
          <p:nvPr/>
        </p:nvGrpSpPr>
        <p:grpSpPr>
          <a:xfrm rot="10800000">
            <a:off x="10712326" y="4866074"/>
            <a:ext cx="420131" cy="405172"/>
            <a:chOff x="8909109" y="-3387544"/>
            <a:chExt cx="683350" cy="72682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C2F53624-1C2A-4F79-B686-B7D9FD4913AC}"/>
                </a:ext>
              </a:extLst>
            </p:cNvPr>
            <p:cNvSpPr/>
            <p:nvPr/>
          </p:nvSpPr>
          <p:spPr>
            <a:xfrm>
              <a:off x="8909109" y="-3387544"/>
              <a:ext cx="683350" cy="7268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3">
              <a:extLst>
                <a:ext uri="{FF2B5EF4-FFF2-40B4-BE49-F238E27FC236}">
                  <a16:creationId xmlns:a16="http://schemas.microsoft.com/office/drawing/2014/main" xmlns="" id="{459EC440-8FAB-4746-B61D-6D1AF2D4523C}"/>
                </a:ext>
              </a:extLst>
            </p:cNvPr>
            <p:cNvSpPr/>
            <p:nvPr/>
          </p:nvSpPr>
          <p:spPr>
            <a:xfrm>
              <a:off x="9104425" y="-3180143"/>
              <a:ext cx="293092" cy="263061"/>
            </a:xfrm>
            <a:custGeom>
              <a:avLst/>
              <a:gdLst/>
              <a:ahLst/>
              <a:cxnLst/>
              <a:rect l="l" t="t" r="r" b="b"/>
              <a:pathLst>
                <a:path w="770005" h="712143">
                  <a:moveTo>
                    <a:pt x="704725" y="0"/>
                  </a:moveTo>
                  <a:lnTo>
                    <a:pt x="770005" y="103854"/>
                  </a:lnTo>
                  <a:cubicBezTo>
                    <a:pt x="715605" y="126603"/>
                    <a:pt x="675547" y="160480"/>
                    <a:pt x="649831" y="205483"/>
                  </a:cubicBezTo>
                  <a:cubicBezTo>
                    <a:pt x="624114" y="250487"/>
                    <a:pt x="609773" y="316013"/>
                    <a:pt x="606805" y="402064"/>
                  </a:cubicBezTo>
                  <a:lnTo>
                    <a:pt x="746267" y="402064"/>
                  </a:lnTo>
                  <a:lnTo>
                    <a:pt x="746267" y="712143"/>
                  </a:lnTo>
                  <a:lnTo>
                    <a:pt x="459926" y="712143"/>
                  </a:lnTo>
                  <a:lnTo>
                    <a:pt x="459926" y="467344"/>
                  </a:lnTo>
                  <a:cubicBezTo>
                    <a:pt x="459926" y="334806"/>
                    <a:pt x="475751" y="238865"/>
                    <a:pt x="507402" y="179519"/>
                  </a:cubicBezTo>
                  <a:cubicBezTo>
                    <a:pt x="548944" y="100392"/>
                    <a:pt x="614718" y="40553"/>
                    <a:pt x="704725" y="0"/>
                  </a:cubicBezTo>
                  <a:close/>
                  <a:moveTo>
                    <a:pt x="244799" y="0"/>
                  </a:moveTo>
                  <a:lnTo>
                    <a:pt x="310079" y="103854"/>
                  </a:lnTo>
                  <a:cubicBezTo>
                    <a:pt x="255679" y="126603"/>
                    <a:pt x="215621" y="160480"/>
                    <a:pt x="189905" y="205483"/>
                  </a:cubicBezTo>
                  <a:cubicBezTo>
                    <a:pt x="164189" y="250487"/>
                    <a:pt x="149847" y="316013"/>
                    <a:pt x="146880" y="402064"/>
                  </a:cubicBezTo>
                  <a:lnTo>
                    <a:pt x="286341" y="402064"/>
                  </a:lnTo>
                  <a:lnTo>
                    <a:pt x="286341" y="712143"/>
                  </a:lnTo>
                  <a:lnTo>
                    <a:pt x="0" y="712143"/>
                  </a:lnTo>
                  <a:lnTo>
                    <a:pt x="0" y="467344"/>
                  </a:lnTo>
                  <a:cubicBezTo>
                    <a:pt x="0" y="334806"/>
                    <a:pt x="15826" y="238865"/>
                    <a:pt x="47477" y="179519"/>
                  </a:cubicBezTo>
                  <a:cubicBezTo>
                    <a:pt x="89018" y="100392"/>
                    <a:pt x="154792" y="40553"/>
                    <a:pt x="2447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zh-CN" sz="23900" dirty="0">
                <a:latin typeface="Arial" panose="020B0604020202020204" pitchFamily="34" charset="0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258FF15-A628-4DB8-BA96-31680B16C967}"/>
              </a:ext>
            </a:extLst>
          </p:cNvPr>
          <p:cNvSpPr txBox="1"/>
          <p:nvPr/>
        </p:nvSpPr>
        <p:spPr>
          <a:xfrm>
            <a:off x="3032278" y="1650242"/>
            <a:ext cx="6853158" cy="22457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i="0" dirty="0">
                <a:effectLst/>
                <a:latin typeface="+mj-ea"/>
                <a:ea typeface="+mj-ea"/>
              </a:rPr>
              <a:t>历史长河奔腾不息，</a:t>
            </a:r>
            <a:endParaRPr lang="en-US" altLang="zh-CN" sz="4000" i="0" dirty="0">
              <a:effectLst/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4000" i="0" dirty="0">
                <a:effectLst/>
                <a:latin typeface="+mj-ea"/>
                <a:ea typeface="+mj-ea"/>
              </a:rPr>
              <a:t>有风平浪静，也有波涛汹涌。</a:t>
            </a:r>
            <a:endParaRPr lang="en-US" altLang="zh-CN" sz="4000" i="0" dirty="0">
              <a:effectLst/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i="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/>
                <a:latin typeface="+mj-ea"/>
                <a:ea typeface="+mj-ea"/>
              </a:rPr>
              <a:t>我们不惧风雨，也不畏险阻。</a:t>
            </a:r>
            <a:endParaRPr lang="zh-CN" altLang="en-US" sz="4000" b="1" dirty="0">
              <a:gradFill>
                <a:gsLst>
                  <a:gs pos="0">
                    <a:srgbClr val="21B2FC"/>
                  </a:gs>
                  <a:gs pos="61000">
                    <a:srgbClr val="0160E5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72F7F37-0288-495F-AF37-8F433FD21285}"/>
              </a:ext>
            </a:extLst>
          </p:cNvPr>
          <p:cNvGrpSpPr/>
          <p:nvPr/>
        </p:nvGrpSpPr>
        <p:grpSpPr>
          <a:xfrm>
            <a:off x="7445828" y="4110413"/>
            <a:ext cx="2056087" cy="523220"/>
            <a:chOff x="7561944" y="4701871"/>
            <a:chExt cx="2056087" cy="52322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4BEAF01-8E27-42AF-B869-DED959597F3D}"/>
                </a:ext>
              </a:extLst>
            </p:cNvPr>
            <p:cNvSpPr txBox="1"/>
            <p:nvPr/>
          </p:nvSpPr>
          <p:spPr>
            <a:xfrm>
              <a:off x="8356147" y="4701871"/>
              <a:ext cx="126188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b="0" i="0" dirty="0">
                  <a:effectLst/>
                  <a:latin typeface="+mj-ea"/>
                  <a:ea typeface="+mj-ea"/>
                </a:rPr>
                <a:t>习近平</a:t>
              </a:r>
              <a:endParaRPr lang="zh-CN" altLang="en-US" sz="4000" b="1" dirty="0">
                <a:latin typeface="+mj-ea"/>
                <a:ea typeface="+mj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EC70BC1-4EBD-40F8-A256-A7B08E35D843}"/>
                </a:ext>
              </a:extLst>
            </p:cNvPr>
            <p:cNvCxnSpPr>
              <a:cxnSpLocks/>
            </p:cNvCxnSpPr>
            <p:nvPr/>
          </p:nvCxnSpPr>
          <p:spPr>
            <a:xfrm>
              <a:off x="7561944" y="4978398"/>
              <a:ext cx="736600" cy="0"/>
            </a:xfrm>
            <a:prstGeom prst="line">
              <a:avLst/>
            </a:prstGeom>
            <a:ln cap="rnd">
              <a:solidFill>
                <a:schemeClr val="tx1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77760B5-C5AF-4137-B30F-F223ED1B2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77968"/>
            <a:ext cx="12192000" cy="1780032"/>
          </a:xfrm>
          <a:prstGeom prst="rect">
            <a:avLst/>
          </a:prstGeom>
        </p:spPr>
      </p:pic>
      <p:pic>
        <p:nvPicPr>
          <p:cNvPr id="35" name="图片 34" descr="图片包含 游戏机&#10;&#10;描述已自动生成">
            <a:extLst>
              <a:ext uri="{FF2B5EF4-FFF2-40B4-BE49-F238E27FC236}">
                <a16:creationId xmlns:a16="http://schemas.microsoft.com/office/drawing/2014/main" xmlns="" id="{ED87FD1B-4A29-4495-82CF-97A25D31AE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891" r="34504"/>
          <a:stretch>
            <a:fillRect/>
          </a:stretch>
        </p:blipFill>
        <p:spPr>
          <a:xfrm>
            <a:off x="8839199" y="-1"/>
            <a:ext cx="3352801" cy="2917371"/>
          </a:xfrm>
          <a:custGeom>
            <a:avLst/>
            <a:gdLst>
              <a:gd name="connsiteX0" fmla="*/ 2952750 w 2952750"/>
              <a:gd name="connsiteY0" fmla="*/ 0 h 2182564"/>
              <a:gd name="connsiteX1" fmla="*/ 0 w 2952750"/>
              <a:gd name="connsiteY1" fmla="*/ 0 h 2182564"/>
              <a:gd name="connsiteX2" fmla="*/ 0 w 2952750"/>
              <a:gd name="connsiteY2" fmla="*/ 2182564 h 2182564"/>
              <a:gd name="connsiteX3" fmla="*/ 2952750 w 2952750"/>
              <a:gd name="connsiteY3" fmla="*/ 2182564 h 2182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82564">
                <a:moveTo>
                  <a:pt x="2952750" y="0"/>
                </a:moveTo>
                <a:lnTo>
                  <a:pt x="0" y="0"/>
                </a:lnTo>
                <a:lnTo>
                  <a:pt x="0" y="2182564"/>
                </a:lnTo>
                <a:lnTo>
                  <a:pt x="2952750" y="2182564"/>
                </a:lnTo>
                <a:close/>
              </a:path>
            </a:pathLst>
          </a:custGeom>
        </p:spPr>
      </p:pic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5A858ADE-24EA-4842-8EEA-7B7756D34CD4}"/>
              </a:ext>
            </a:extLst>
          </p:cNvPr>
          <p:cNvCxnSpPr>
            <a:cxnSpLocks/>
          </p:cNvCxnSpPr>
          <p:nvPr/>
        </p:nvCxnSpPr>
        <p:spPr>
          <a:xfrm>
            <a:off x="3166002" y="5054893"/>
            <a:ext cx="1026391" cy="0"/>
          </a:xfrm>
          <a:prstGeom prst="line">
            <a:avLst/>
          </a:prstGeom>
          <a:ln w="50800" cap="rnd">
            <a:solidFill>
              <a:srgbClr val="0D7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 descr="图片包含 游戏机&#10;&#10;描述已自动生成">
            <a:extLst>
              <a:ext uri="{FF2B5EF4-FFF2-40B4-BE49-F238E27FC236}">
                <a16:creationId xmlns:a16="http://schemas.microsoft.com/office/drawing/2014/main" xmlns="" id="{9E9E7631-0603-4A7E-893F-79A7F1C096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4" b="6705"/>
          <a:stretch>
            <a:fillRect/>
          </a:stretch>
        </p:blipFill>
        <p:spPr>
          <a:xfrm>
            <a:off x="0" y="3251200"/>
            <a:ext cx="3688956" cy="3606800"/>
          </a:xfrm>
          <a:custGeom>
            <a:avLst/>
            <a:gdLst>
              <a:gd name="connsiteX0" fmla="*/ 0 w 3688956"/>
              <a:gd name="connsiteY0" fmla="*/ 0 h 3606800"/>
              <a:gd name="connsiteX1" fmla="*/ 3688956 w 3688956"/>
              <a:gd name="connsiteY1" fmla="*/ 0 h 3606800"/>
              <a:gd name="connsiteX2" fmla="*/ 3688956 w 3688956"/>
              <a:gd name="connsiteY2" fmla="*/ 3606800 h 3606800"/>
              <a:gd name="connsiteX3" fmla="*/ 0 w 3688956"/>
              <a:gd name="connsiteY3" fmla="*/ 360680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8956" h="3606800">
                <a:moveTo>
                  <a:pt x="0" y="0"/>
                </a:moveTo>
                <a:lnTo>
                  <a:pt x="3688956" y="0"/>
                </a:lnTo>
                <a:lnTo>
                  <a:pt x="3688956" y="3606800"/>
                </a:lnTo>
                <a:lnTo>
                  <a:pt x="0" y="360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614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9154511E-E5F1-467F-9BB7-0F92FFBAED55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9" r="201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xmlns="" id="{603B4232-4CB5-493A-BBDB-8526524EB2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1" t="-1" b="-3205"/>
          <a:stretch/>
        </p:blipFill>
        <p:spPr>
          <a:xfrm>
            <a:off x="0" y="0"/>
            <a:ext cx="12192000" cy="306070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5D8BC20-A62C-4211-A8EF-BA077C438641}"/>
              </a:ext>
            </a:extLst>
          </p:cNvPr>
          <p:cNvGrpSpPr/>
          <p:nvPr/>
        </p:nvGrpSpPr>
        <p:grpSpPr>
          <a:xfrm>
            <a:off x="810314" y="1742119"/>
            <a:ext cx="3401316" cy="5014280"/>
            <a:chOff x="5681980" y="6791269"/>
            <a:chExt cx="5440680" cy="802074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338F0955-9DF4-4B17-9B79-9C8DDFBBA492}"/>
                </a:ext>
              </a:extLst>
            </p:cNvPr>
            <p:cNvSpPr/>
            <p:nvPr/>
          </p:nvSpPr>
          <p:spPr>
            <a:xfrm>
              <a:off x="5681980" y="6791269"/>
              <a:ext cx="5440680" cy="4678680"/>
            </a:xfrm>
            <a:prstGeom prst="roundRect">
              <a:avLst>
                <a:gd name="adj" fmla="val 35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F9082808-FD6E-49E0-A71A-DB0A5C4F62BB}"/>
                </a:ext>
              </a:extLst>
            </p:cNvPr>
            <p:cNvSpPr/>
            <p:nvPr/>
          </p:nvSpPr>
          <p:spPr>
            <a:xfrm>
              <a:off x="5681980" y="6889693"/>
              <a:ext cx="5440680" cy="7922325"/>
            </a:xfrm>
            <a:prstGeom prst="roundRect">
              <a:avLst>
                <a:gd name="adj" fmla="val 3547"/>
              </a:avLst>
            </a:prstGeom>
            <a:gradFill>
              <a:gsLst>
                <a:gs pos="7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23D2998B-C26F-4A7A-ADA9-6E0937C59575}"/>
                </a:ext>
              </a:extLst>
            </p:cNvPr>
            <p:cNvSpPr/>
            <p:nvPr/>
          </p:nvSpPr>
          <p:spPr>
            <a:xfrm>
              <a:off x="8332151" y="6819525"/>
              <a:ext cx="140338" cy="1403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6E1C408-C9A2-4982-B745-7E921BD192C9}"/>
              </a:ext>
            </a:extLst>
          </p:cNvPr>
          <p:cNvGrpSpPr/>
          <p:nvPr/>
        </p:nvGrpSpPr>
        <p:grpSpPr>
          <a:xfrm>
            <a:off x="4395342" y="1742119"/>
            <a:ext cx="3401316" cy="5014280"/>
            <a:chOff x="5681980" y="6791269"/>
            <a:chExt cx="5440680" cy="8020749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A57304C5-C038-48BB-9E22-33B04C1BC394}"/>
                </a:ext>
              </a:extLst>
            </p:cNvPr>
            <p:cNvSpPr/>
            <p:nvPr/>
          </p:nvSpPr>
          <p:spPr>
            <a:xfrm>
              <a:off x="5681980" y="6791269"/>
              <a:ext cx="5440680" cy="4678680"/>
            </a:xfrm>
            <a:prstGeom prst="roundRect">
              <a:avLst>
                <a:gd name="adj" fmla="val 35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4C1CF581-DD10-45DE-B7F3-8A029BE58463}"/>
                </a:ext>
              </a:extLst>
            </p:cNvPr>
            <p:cNvSpPr/>
            <p:nvPr/>
          </p:nvSpPr>
          <p:spPr>
            <a:xfrm>
              <a:off x="5681980" y="6889693"/>
              <a:ext cx="5440680" cy="7922325"/>
            </a:xfrm>
            <a:prstGeom prst="roundRect">
              <a:avLst>
                <a:gd name="adj" fmla="val 3547"/>
              </a:avLst>
            </a:prstGeom>
            <a:gradFill>
              <a:gsLst>
                <a:gs pos="7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B7EB76A-9FE0-41D8-B41D-33FBBA939CB4}"/>
                </a:ext>
              </a:extLst>
            </p:cNvPr>
            <p:cNvSpPr/>
            <p:nvPr/>
          </p:nvSpPr>
          <p:spPr>
            <a:xfrm>
              <a:off x="8332151" y="6819525"/>
              <a:ext cx="140338" cy="1403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B602051-7966-4B3F-B0E8-31B1E146302B}"/>
              </a:ext>
            </a:extLst>
          </p:cNvPr>
          <p:cNvGrpSpPr/>
          <p:nvPr/>
        </p:nvGrpSpPr>
        <p:grpSpPr>
          <a:xfrm>
            <a:off x="7980371" y="1742119"/>
            <a:ext cx="3401316" cy="5014280"/>
            <a:chOff x="5681980" y="6791269"/>
            <a:chExt cx="5440680" cy="7150122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49922173-7965-4D4C-B72D-C25D77BF3A55}"/>
                </a:ext>
              </a:extLst>
            </p:cNvPr>
            <p:cNvSpPr/>
            <p:nvPr/>
          </p:nvSpPr>
          <p:spPr>
            <a:xfrm>
              <a:off x="5681980" y="6791269"/>
              <a:ext cx="5440680" cy="4678679"/>
            </a:xfrm>
            <a:prstGeom prst="roundRect">
              <a:avLst>
                <a:gd name="adj" fmla="val 354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C4EBAC80-8D70-4733-9010-3C7AF73AFDA4}"/>
                </a:ext>
              </a:extLst>
            </p:cNvPr>
            <p:cNvSpPr/>
            <p:nvPr/>
          </p:nvSpPr>
          <p:spPr>
            <a:xfrm>
              <a:off x="5681980" y="6889694"/>
              <a:ext cx="5440680" cy="7051697"/>
            </a:xfrm>
            <a:prstGeom prst="roundRect">
              <a:avLst>
                <a:gd name="adj" fmla="val 3547"/>
              </a:avLst>
            </a:prstGeom>
            <a:gradFill>
              <a:gsLst>
                <a:gs pos="70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FEB01605-56A1-451E-9E21-473325053A35}"/>
                </a:ext>
              </a:extLst>
            </p:cNvPr>
            <p:cNvSpPr/>
            <p:nvPr/>
          </p:nvSpPr>
          <p:spPr>
            <a:xfrm>
              <a:off x="8332151" y="6819525"/>
              <a:ext cx="140338" cy="1403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5E97C62-BBDE-4CE7-8CDF-3B924F12CB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48299"/>
            <a:ext cx="12192000" cy="1409701"/>
          </a:xfrm>
          <a:prstGeom prst="rect">
            <a:avLst/>
          </a:prstGeom>
          <a:effectLst>
            <a:outerShdw blurRad="254000" dist="38100" dir="16200000" rotWithShape="0">
              <a:prstClr val="black">
                <a:alpha val="20000"/>
              </a:prstClr>
            </a:outerShdw>
          </a:effectLst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1E1105D9-81F6-49C4-8930-7A6DFB308B06}"/>
              </a:ext>
            </a:extLst>
          </p:cNvPr>
          <p:cNvSpPr/>
          <p:nvPr/>
        </p:nvSpPr>
        <p:spPr>
          <a:xfrm>
            <a:off x="1189424" y="4316346"/>
            <a:ext cx="2757397" cy="1253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-apple-system"/>
              </a:rPr>
              <a:t>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717EA75-7B38-48EF-991D-3D38BC9D0EDB}"/>
              </a:ext>
            </a:extLst>
          </p:cNvPr>
          <p:cNvSpPr/>
          <p:nvPr/>
        </p:nvSpPr>
        <p:spPr>
          <a:xfrm>
            <a:off x="1264477" y="3870739"/>
            <a:ext cx="2492990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单击此处编辑小标题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C7649E0-8F81-4CCE-AF03-47E790EA6018}"/>
              </a:ext>
            </a:extLst>
          </p:cNvPr>
          <p:cNvGrpSpPr/>
          <p:nvPr/>
        </p:nvGrpSpPr>
        <p:grpSpPr>
          <a:xfrm>
            <a:off x="1872344" y="2380537"/>
            <a:ext cx="1277256" cy="1277256"/>
            <a:chOff x="1992994" y="2393237"/>
            <a:chExt cx="1035956" cy="103595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7D210C9B-FB4C-48CF-A286-959D6DFAE136}"/>
                </a:ext>
              </a:extLst>
            </p:cNvPr>
            <p:cNvSpPr/>
            <p:nvPr/>
          </p:nvSpPr>
          <p:spPr>
            <a:xfrm>
              <a:off x="1992994" y="2393237"/>
              <a:ext cx="1035956" cy="1035956"/>
            </a:xfrm>
            <a:prstGeom prst="ellipse">
              <a:avLst/>
            </a:prstGeom>
            <a:gradFill>
              <a:gsLst>
                <a:gs pos="0">
                  <a:srgbClr val="21B2FC"/>
                </a:gs>
                <a:gs pos="61000">
                  <a:srgbClr val="0160E5"/>
                </a:gs>
              </a:gsLst>
              <a:lin ang="2700000" scaled="1"/>
            </a:gradFill>
            <a:ln w="152400">
              <a:solidFill>
                <a:srgbClr val="1A76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40E674C-B2F3-4E12-B1B6-B99A78378CEE}"/>
                </a:ext>
              </a:extLst>
            </p:cNvPr>
            <p:cNvGrpSpPr/>
            <p:nvPr/>
          </p:nvGrpSpPr>
          <p:grpSpPr>
            <a:xfrm>
              <a:off x="2245535" y="2680547"/>
              <a:ext cx="530875" cy="530875"/>
              <a:chOff x="2676994" y="2669686"/>
              <a:chExt cx="382834" cy="382834"/>
            </a:xfrm>
            <a:solidFill>
              <a:schemeClr val="bg1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xmlns="" id="{F61C8897-EAE0-45A5-8205-F5D2C09811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6994" y="2669686"/>
                <a:ext cx="382834" cy="382834"/>
              </a:xfrm>
              <a:custGeom>
                <a:avLst/>
                <a:gdLst>
                  <a:gd name="T0" fmla="*/ 114 w 120"/>
                  <a:gd name="T1" fmla="*/ 0 h 120"/>
                  <a:gd name="T2" fmla="*/ 6 w 120"/>
                  <a:gd name="T3" fmla="*/ 0 h 120"/>
                  <a:gd name="T4" fmla="*/ 0 w 120"/>
                  <a:gd name="T5" fmla="*/ 6 h 120"/>
                  <a:gd name="T6" fmla="*/ 0 w 120"/>
                  <a:gd name="T7" fmla="*/ 84 h 120"/>
                  <a:gd name="T8" fmla="*/ 6 w 120"/>
                  <a:gd name="T9" fmla="*/ 90 h 120"/>
                  <a:gd name="T10" fmla="*/ 45 w 120"/>
                  <a:gd name="T11" fmla="*/ 90 h 120"/>
                  <a:gd name="T12" fmla="*/ 30 w 120"/>
                  <a:gd name="T13" fmla="*/ 115 h 120"/>
                  <a:gd name="T14" fmla="*/ 32 w 120"/>
                  <a:gd name="T15" fmla="*/ 120 h 120"/>
                  <a:gd name="T16" fmla="*/ 36 w 120"/>
                  <a:gd name="T17" fmla="*/ 118 h 120"/>
                  <a:gd name="T18" fmla="*/ 52 w 120"/>
                  <a:gd name="T19" fmla="*/ 90 h 120"/>
                  <a:gd name="T20" fmla="*/ 68 w 120"/>
                  <a:gd name="T21" fmla="*/ 90 h 120"/>
                  <a:gd name="T22" fmla="*/ 84 w 120"/>
                  <a:gd name="T23" fmla="*/ 118 h 120"/>
                  <a:gd name="T24" fmla="*/ 88 w 120"/>
                  <a:gd name="T25" fmla="*/ 120 h 120"/>
                  <a:gd name="T26" fmla="*/ 90 w 120"/>
                  <a:gd name="T27" fmla="*/ 115 h 120"/>
                  <a:gd name="T28" fmla="*/ 75 w 120"/>
                  <a:gd name="T29" fmla="*/ 90 h 120"/>
                  <a:gd name="T30" fmla="*/ 114 w 120"/>
                  <a:gd name="T31" fmla="*/ 90 h 120"/>
                  <a:gd name="T32" fmla="*/ 120 w 120"/>
                  <a:gd name="T33" fmla="*/ 84 h 120"/>
                  <a:gd name="T34" fmla="*/ 120 w 120"/>
                  <a:gd name="T35" fmla="*/ 6 h 120"/>
                  <a:gd name="T36" fmla="*/ 114 w 120"/>
                  <a:gd name="T37" fmla="*/ 0 h 120"/>
                  <a:gd name="T38" fmla="*/ 114 w 120"/>
                  <a:gd name="T39" fmla="*/ 84 h 120"/>
                  <a:gd name="T40" fmla="*/ 6 w 120"/>
                  <a:gd name="T41" fmla="*/ 84 h 120"/>
                  <a:gd name="T42" fmla="*/ 6 w 120"/>
                  <a:gd name="T43" fmla="*/ 6 h 120"/>
                  <a:gd name="T44" fmla="*/ 114 w 120"/>
                  <a:gd name="T45" fmla="*/ 6 h 120"/>
                  <a:gd name="T46" fmla="*/ 114 w 120"/>
                  <a:gd name="T47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20">
                    <a:moveTo>
                      <a:pt x="11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0" y="117"/>
                      <a:pt x="30" y="119"/>
                      <a:pt x="32" y="120"/>
                    </a:cubicBezTo>
                    <a:cubicBezTo>
                      <a:pt x="33" y="120"/>
                      <a:pt x="35" y="120"/>
                      <a:pt x="36" y="118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5" y="120"/>
                      <a:pt x="87" y="120"/>
                      <a:pt x="88" y="120"/>
                    </a:cubicBezTo>
                    <a:cubicBezTo>
                      <a:pt x="90" y="119"/>
                      <a:pt x="90" y="117"/>
                      <a:pt x="90" y="115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7" y="90"/>
                      <a:pt x="120" y="87"/>
                      <a:pt x="120" y="84"/>
                    </a:cubicBezTo>
                    <a:cubicBezTo>
                      <a:pt x="120" y="6"/>
                      <a:pt x="120" y="6"/>
                      <a:pt x="120" y="6"/>
                    </a:cubicBezTo>
                    <a:cubicBezTo>
                      <a:pt x="120" y="3"/>
                      <a:pt x="117" y="0"/>
                      <a:pt x="114" y="0"/>
                    </a:cubicBezTo>
                    <a:close/>
                    <a:moveTo>
                      <a:pt x="114" y="84"/>
                    </a:moveTo>
                    <a:cubicBezTo>
                      <a:pt x="6" y="84"/>
                      <a:pt x="6" y="84"/>
                      <a:pt x="6" y="8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114" y="6"/>
                      <a:pt x="114" y="6"/>
                      <a:pt x="114" y="6"/>
                    </a:cubicBezTo>
                    <a:lnTo>
                      <a:pt x="114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xmlns="" id="{94661952-2F76-4CDC-AADA-786A8557A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394" y="2737086"/>
                <a:ext cx="248033" cy="152324"/>
              </a:xfrm>
              <a:custGeom>
                <a:avLst/>
                <a:gdLst>
                  <a:gd name="T0" fmla="*/ 3 w 78"/>
                  <a:gd name="T1" fmla="*/ 48 h 48"/>
                  <a:gd name="T2" fmla="*/ 5 w 78"/>
                  <a:gd name="T3" fmla="*/ 47 h 48"/>
                  <a:gd name="T4" fmla="*/ 28 w 78"/>
                  <a:gd name="T5" fmla="*/ 13 h 48"/>
                  <a:gd name="T6" fmla="*/ 55 w 78"/>
                  <a:gd name="T7" fmla="*/ 35 h 48"/>
                  <a:gd name="T8" fmla="*/ 58 w 78"/>
                  <a:gd name="T9" fmla="*/ 36 h 48"/>
                  <a:gd name="T10" fmla="*/ 60 w 78"/>
                  <a:gd name="T11" fmla="*/ 35 h 48"/>
                  <a:gd name="T12" fmla="*/ 78 w 78"/>
                  <a:gd name="T13" fmla="*/ 5 h 48"/>
                  <a:gd name="T14" fmla="*/ 77 w 78"/>
                  <a:gd name="T15" fmla="*/ 0 h 48"/>
                  <a:gd name="T16" fmla="*/ 72 w 78"/>
                  <a:gd name="T17" fmla="*/ 1 h 48"/>
                  <a:gd name="T18" fmla="*/ 56 w 78"/>
                  <a:gd name="T19" fmla="*/ 29 h 48"/>
                  <a:gd name="T20" fmla="*/ 29 w 78"/>
                  <a:gd name="T21" fmla="*/ 7 h 48"/>
                  <a:gd name="T22" fmla="*/ 27 w 78"/>
                  <a:gd name="T23" fmla="*/ 6 h 48"/>
                  <a:gd name="T24" fmla="*/ 25 w 78"/>
                  <a:gd name="T25" fmla="*/ 7 h 48"/>
                  <a:gd name="T26" fmla="*/ 1 w 78"/>
                  <a:gd name="T27" fmla="*/ 43 h 48"/>
                  <a:gd name="T28" fmla="*/ 1 w 78"/>
                  <a:gd name="T29" fmla="*/ 47 h 48"/>
                  <a:gd name="T30" fmla="*/ 3 w 78"/>
                  <a:gd name="T3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" h="48">
                    <a:moveTo>
                      <a:pt x="3" y="48"/>
                    </a:moveTo>
                    <a:cubicBezTo>
                      <a:pt x="4" y="48"/>
                      <a:pt x="5" y="48"/>
                      <a:pt x="5" y="47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6" y="36"/>
                      <a:pt x="57" y="36"/>
                      <a:pt x="58" y="36"/>
                    </a:cubicBezTo>
                    <a:cubicBezTo>
                      <a:pt x="58" y="36"/>
                      <a:pt x="59" y="35"/>
                      <a:pt x="60" y="3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3"/>
                      <a:pt x="78" y="1"/>
                      <a:pt x="77" y="0"/>
                    </a:cubicBezTo>
                    <a:cubicBezTo>
                      <a:pt x="75" y="0"/>
                      <a:pt x="73" y="0"/>
                      <a:pt x="72" y="1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5" y="7"/>
                      <a:pt x="25" y="7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0" y="47"/>
                      <a:pt x="1" y="47"/>
                    </a:cubicBezTo>
                    <a:cubicBezTo>
                      <a:pt x="2" y="48"/>
                      <a:pt x="2" y="48"/>
                      <a:pt x="3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FD6E6F11-6EBD-4FF3-8D17-65E1AAAC6464}"/>
              </a:ext>
            </a:extLst>
          </p:cNvPr>
          <p:cNvSpPr/>
          <p:nvPr/>
        </p:nvSpPr>
        <p:spPr>
          <a:xfrm>
            <a:off x="4783524" y="4316346"/>
            <a:ext cx="2757397" cy="1253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-apple-system"/>
              </a:rPr>
              <a:t>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A80CD8AD-09AE-4941-B078-898743DCCE86}"/>
              </a:ext>
            </a:extLst>
          </p:cNvPr>
          <p:cNvSpPr/>
          <p:nvPr/>
        </p:nvSpPr>
        <p:spPr>
          <a:xfrm>
            <a:off x="4849505" y="3870739"/>
            <a:ext cx="2492990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单击此处编辑小标题</a:t>
            </a: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5AA49A08-26EE-4459-91C5-2A158AC8D275}"/>
              </a:ext>
            </a:extLst>
          </p:cNvPr>
          <p:cNvSpPr/>
          <p:nvPr/>
        </p:nvSpPr>
        <p:spPr>
          <a:xfrm>
            <a:off x="5457372" y="2380537"/>
            <a:ext cx="1277256" cy="1277256"/>
          </a:xfrm>
          <a:prstGeom prst="ellipse">
            <a:avLst/>
          </a:prstGeom>
          <a:gradFill>
            <a:gsLst>
              <a:gs pos="0">
                <a:srgbClr val="21B2FC"/>
              </a:gs>
              <a:gs pos="61000">
                <a:srgbClr val="0160E5"/>
              </a:gs>
            </a:gsLst>
            <a:lin ang="2700000" scaled="1"/>
          </a:gradFill>
          <a:ln w="152400">
            <a:solidFill>
              <a:srgbClr val="1A76FE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F3213A7E-60A6-4445-B001-D70CC9F22ECC}"/>
              </a:ext>
            </a:extLst>
          </p:cNvPr>
          <p:cNvSpPr/>
          <p:nvPr/>
        </p:nvSpPr>
        <p:spPr>
          <a:xfrm>
            <a:off x="8377624" y="4316346"/>
            <a:ext cx="2757397" cy="1253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-apple-system"/>
              </a:rPr>
              <a:t>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1109A921-F36A-4BF6-898F-2C520A8DD286}"/>
              </a:ext>
            </a:extLst>
          </p:cNvPr>
          <p:cNvSpPr/>
          <p:nvPr/>
        </p:nvSpPr>
        <p:spPr>
          <a:xfrm>
            <a:off x="8434534" y="3870739"/>
            <a:ext cx="2492990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rPr>
              <a:t>单击此处编辑小标题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7F568511-9197-4965-AD7E-9460516A5C62}"/>
              </a:ext>
            </a:extLst>
          </p:cNvPr>
          <p:cNvSpPr/>
          <p:nvPr/>
        </p:nvSpPr>
        <p:spPr>
          <a:xfrm>
            <a:off x="9042401" y="2380537"/>
            <a:ext cx="1277256" cy="1277256"/>
          </a:xfrm>
          <a:prstGeom prst="ellipse">
            <a:avLst/>
          </a:prstGeom>
          <a:gradFill>
            <a:gsLst>
              <a:gs pos="0">
                <a:srgbClr val="21B2FC"/>
              </a:gs>
              <a:gs pos="61000">
                <a:srgbClr val="0160E5"/>
              </a:gs>
            </a:gsLst>
            <a:lin ang="2700000" scaled="1"/>
          </a:gradFill>
          <a:ln w="152400">
            <a:solidFill>
              <a:srgbClr val="1A76FE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ED4780F7-A388-4902-A27E-34F885F56C33}"/>
              </a:ext>
            </a:extLst>
          </p:cNvPr>
          <p:cNvGrpSpPr/>
          <p:nvPr/>
        </p:nvGrpSpPr>
        <p:grpSpPr>
          <a:xfrm>
            <a:off x="9392489" y="2709863"/>
            <a:ext cx="624706" cy="624704"/>
            <a:chOff x="10444884" y="3851843"/>
            <a:chExt cx="382834" cy="382834"/>
          </a:xfrm>
          <a:solidFill>
            <a:schemeClr val="bg1"/>
          </a:solidFill>
        </p:grpSpPr>
        <p:sp>
          <p:nvSpPr>
            <p:cNvPr id="61" name="Freeform 106">
              <a:extLst>
                <a:ext uri="{FF2B5EF4-FFF2-40B4-BE49-F238E27FC236}">
                  <a16:creationId xmlns:a16="http://schemas.microsoft.com/office/drawing/2014/main" xmlns="" id="{D6727DC8-4C28-466E-A122-CBB41953E7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83977" y="4120097"/>
              <a:ext cx="56616" cy="56616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9 w 18"/>
                <a:gd name="T5" fmla="*/ 18 h 18"/>
                <a:gd name="T6" fmla="*/ 18 w 18"/>
                <a:gd name="T7" fmla="*/ 9 h 18"/>
                <a:gd name="T8" fmla="*/ 9 w 18"/>
                <a:gd name="T9" fmla="*/ 0 h 18"/>
                <a:gd name="T10" fmla="*/ 9 w 18"/>
                <a:gd name="T11" fmla="*/ 12 h 18"/>
                <a:gd name="T12" fmla="*/ 6 w 18"/>
                <a:gd name="T13" fmla="*/ 9 h 18"/>
                <a:gd name="T14" fmla="*/ 9 w 18"/>
                <a:gd name="T15" fmla="*/ 6 h 18"/>
                <a:gd name="T16" fmla="*/ 12 w 18"/>
                <a:gd name="T17" fmla="*/ 9 h 18"/>
                <a:gd name="T18" fmla="*/ 9 w 18"/>
                <a:gd name="T1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  <a:moveTo>
                    <a:pt x="9" y="12"/>
                  </a:moveTo>
                  <a:cubicBezTo>
                    <a:pt x="7" y="12"/>
                    <a:pt x="6" y="11"/>
                    <a:pt x="6" y="9"/>
                  </a:cubicBezTo>
                  <a:cubicBezTo>
                    <a:pt x="6" y="7"/>
                    <a:pt x="7" y="6"/>
                    <a:pt x="9" y="6"/>
                  </a:cubicBezTo>
                  <a:cubicBezTo>
                    <a:pt x="11" y="6"/>
                    <a:pt x="12" y="7"/>
                    <a:pt x="12" y="9"/>
                  </a:cubicBezTo>
                  <a:cubicBezTo>
                    <a:pt x="12" y="11"/>
                    <a:pt x="11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7">
              <a:extLst>
                <a:ext uri="{FF2B5EF4-FFF2-40B4-BE49-F238E27FC236}">
                  <a16:creationId xmlns:a16="http://schemas.microsoft.com/office/drawing/2014/main" xmlns="" id="{A815A75A-A332-4636-BE8E-D64388D9D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98557" y="4101225"/>
              <a:ext cx="56616" cy="56616"/>
            </a:xfrm>
            <a:custGeom>
              <a:avLst/>
              <a:gdLst>
                <a:gd name="T0" fmla="*/ 9 w 18"/>
                <a:gd name="T1" fmla="*/ 18 h 18"/>
                <a:gd name="T2" fmla="*/ 18 w 18"/>
                <a:gd name="T3" fmla="*/ 9 h 18"/>
                <a:gd name="T4" fmla="*/ 9 w 18"/>
                <a:gd name="T5" fmla="*/ 0 h 18"/>
                <a:gd name="T6" fmla="*/ 0 w 18"/>
                <a:gd name="T7" fmla="*/ 9 h 18"/>
                <a:gd name="T8" fmla="*/ 9 w 18"/>
                <a:gd name="T9" fmla="*/ 18 h 18"/>
                <a:gd name="T10" fmla="*/ 9 w 18"/>
                <a:gd name="T11" fmla="*/ 6 h 18"/>
                <a:gd name="T12" fmla="*/ 12 w 18"/>
                <a:gd name="T13" fmla="*/ 9 h 18"/>
                <a:gd name="T14" fmla="*/ 9 w 18"/>
                <a:gd name="T15" fmla="*/ 12 h 18"/>
                <a:gd name="T16" fmla="*/ 6 w 18"/>
                <a:gd name="T17" fmla="*/ 9 h 18"/>
                <a:gd name="T18" fmla="*/ 9 w 18"/>
                <a:gd name="T1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lose/>
                  <a:moveTo>
                    <a:pt x="9" y="6"/>
                  </a:moveTo>
                  <a:cubicBezTo>
                    <a:pt x="11" y="6"/>
                    <a:pt x="12" y="7"/>
                    <a:pt x="12" y="9"/>
                  </a:cubicBezTo>
                  <a:cubicBezTo>
                    <a:pt x="12" y="11"/>
                    <a:pt x="11" y="12"/>
                    <a:pt x="9" y="12"/>
                  </a:cubicBezTo>
                  <a:cubicBezTo>
                    <a:pt x="7" y="12"/>
                    <a:pt x="6" y="11"/>
                    <a:pt x="6" y="9"/>
                  </a:cubicBezTo>
                  <a:cubicBezTo>
                    <a:pt x="6" y="7"/>
                    <a:pt x="7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8">
              <a:extLst>
                <a:ext uri="{FF2B5EF4-FFF2-40B4-BE49-F238E27FC236}">
                  <a16:creationId xmlns:a16="http://schemas.microsoft.com/office/drawing/2014/main" xmlns="" id="{5A59CABC-F9E2-4547-945C-CF93E69CFF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44884" y="3851843"/>
              <a:ext cx="249381" cy="382834"/>
            </a:xfrm>
            <a:custGeom>
              <a:avLst/>
              <a:gdLst>
                <a:gd name="T0" fmla="*/ 72 w 78"/>
                <a:gd name="T1" fmla="*/ 0 h 120"/>
                <a:gd name="T2" fmla="*/ 42 w 78"/>
                <a:gd name="T3" fmla="*/ 0 h 120"/>
                <a:gd name="T4" fmla="*/ 36 w 78"/>
                <a:gd name="T5" fmla="*/ 6 h 120"/>
                <a:gd name="T6" fmla="*/ 36 w 78"/>
                <a:gd name="T7" fmla="*/ 12 h 120"/>
                <a:gd name="T8" fmla="*/ 6 w 78"/>
                <a:gd name="T9" fmla="*/ 12 h 120"/>
                <a:gd name="T10" fmla="*/ 0 w 78"/>
                <a:gd name="T11" fmla="*/ 18 h 120"/>
                <a:gd name="T12" fmla="*/ 0 w 78"/>
                <a:gd name="T13" fmla="*/ 114 h 120"/>
                <a:gd name="T14" fmla="*/ 6 w 78"/>
                <a:gd name="T15" fmla="*/ 120 h 120"/>
                <a:gd name="T16" fmla="*/ 36 w 78"/>
                <a:gd name="T17" fmla="*/ 120 h 120"/>
                <a:gd name="T18" fmla="*/ 39 w 78"/>
                <a:gd name="T19" fmla="*/ 119 h 120"/>
                <a:gd name="T20" fmla="*/ 42 w 78"/>
                <a:gd name="T21" fmla="*/ 120 h 120"/>
                <a:gd name="T22" fmla="*/ 72 w 78"/>
                <a:gd name="T23" fmla="*/ 120 h 120"/>
                <a:gd name="T24" fmla="*/ 78 w 78"/>
                <a:gd name="T25" fmla="*/ 114 h 120"/>
                <a:gd name="T26" fmla="*/ 78 w 78"/>
                <a:gd name="T27" fmla="*/ 6 h 120"/>
                <a:gd name="T28" fmla="*/ 72 w 78"/>
                <a:gd name="T29" fmla="*/ 0 h 120"/>
                <a:gd name="T30" fmla="*/ 6 w 78"/>
                <a:gd name="T31" fmla="*/ 114 h 120"/>
                <a:gd name="T32" fmla="*/ 6 w 78"/>
                <a:gd name="T33" fmla="*/ 18 h 120"/>
                <a:gd name="T34" fmla="*/ 36 w 78"/>
                <a:gd name="T35" fmla="*/ 18 h 120"/>
                <a:gd name="T36" fmla="*/ 36 w 78"/>
                <a:gd name="T37" fmla="*/ 114 h 120"/>
                <a:gd name="T38" fmla="*/ 6 w 78"/>
                <a:gd name="T39" fmla="*/ 114 h 120"/>
                <a:gd name="T40" fmla="*/ 72 w 78"/>
                <a:gd name="T41" fmla="*/ 114 h 120"/>
                <a:gd name="T42" fmla="*/ 42 w 78"/>
                <a:gd name="T43" fmla="*/ 114 h 120"/>
                <a:gd name="T44" fmla="*/ 42 w 78"/>
                <a:gd name="T45" fmla="*/ 30 h 120"/>
                <a:gd name="T46" fmla="*/ 72 w 78"/>
                <a:gd name="T47" fmla="*/ 30 h 120"/>
                <a:gd name="T48" fmla="*/ 72 w 78"/>
                <a:gd name="T49" fmla="*/ 114 h 120"/>
                <a:gd name="T50" fmla="*/ 72 w 78"/>
                <a:gd name="T51" fmla="*/ 24 h 120"/>
                <a:gd name="T52" fmla="*/ 42 w 78"/>
                <a:gd name="T53" fmla="*/ 24 h 120"/>
                <a:gd name="T54" fmla="*/ 42 w 78"/>
                <a:gd name="T55" fmla="*/ 6 h 120"/>
                <a:gd name="T56" fmla="*/ 72 w 78"/>
                <a:gd name="T57" fmla="*/ 6 h 120"/>
                <a:gd name="T58" fmla="*/ 72 w 78"/>
                <a:gd name="T59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120">
                  <a:moveTo>
                    <a:pt x="7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9" y="0"/>
                    <a:pt x="36" y="3"/>
                    <a:pt x="36" y="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5"/>
                    <a:pt x="0" y="18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7"/>
                    <a:pt x="3" y="120"/>
                    <a:pt x="6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8" y="120"/>
                    <a:pt x="39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5" y="120"/>
                    <a:pt x="78" y="117"/>
                    <a:pt x="78" y="114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3"/>
                    <a:pt x="75" y="0"/>
                    <a:pt x="72" y="0"/>
                  </a:cubicBezTo>
                  <a:close/>
                  <a:moveTo>
                    <a:pt x="6" y="114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14"/>
                    <a:pt x="36" y="114"/>
                    <a:pt x="36" y="114"/>
                  </a:cubicBezTo>
                  <a:lnTo>
                    <a:pt x="6" y="114"/>
                  </a:lnTo>
                  <a:close/>
                  <a:moveTo>
                    <a:pt x="72" y="114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72" y="30"/>
                    <a:pt x="72" y="30"/>
                    <a:pt x="72" y="30"/>
                  </a:cubicBezTo>
                  <a:lnTo>
                    <a:pt x="72" y="114"/>
                  </a:lnTo>
                  <a:close/>
                  <a:moveTo>
                    <a:pt x="72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72" y="6"/>
                    <a:pt x="72" y="6"/>
                    <a:pt x="72" y="6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9">
              <a:extLst>
                <a:ext uri="{FF2B5EF4-FFF2-40B4-BE49-F238E27FC236}">
                  <a16:creationId xmlns:a16="http://schemas.microsoft.com/office/drawing/2014/main" xmlns="" id="{80556368-3AE1-42E5-9E3C-69829DCCC9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4266" y="3868019"/>
              <a:ext cx="133452" cy="366658"/>
            </a:xfrm>
            <a:custGeom>
              <a:avLst/>
              <a:gdLst>
                <a:gd name="T0" fmla="*/ 24 w 42"/>
                <a:gd name="T1" fmla="*/ 5 h 115"/>
                <a:gd name="T2" fmla="*/ 17 w 42"/>
                <a:gd name="T3" fmla="*/ 1 h 115"/>
                <a:gd name="T4" fmla="*/ 5 w 42"/>
                <a:gd name="T5" fmla="*/ 3 h 115"/>
                <a:gd name="T6" fmla="*/ 1 w 42"/>
                <a:gd name="T7" fmla="*/ 10 h 115"/>
                <a:gd name="T8" fmla="*/ 18 w 42"/>
                <a:gd name="T9" fmla="*/ 110 h 115"/>
                <a:gd name="T10" fmla="*/ 25 w 42"/>
                <a:gd name="T11" fmla="*/ 115 h 115"/>
                <a:gd name="T12" fmla="*/ 37 w 42"/>
                <a:gd name="T13" fmla="*/ 113 h 115"/>
                <a:gd name="T14" fmla="*/ 42 w 42"/>
                <a:gd name="T15" fmla="*/ 106 h 115"/>
                <a:gd name="T16" fmla="*/ 24 w 42"/>
                <a:gd name="T17" fmla="*/ 5 h 115"/>
                <a:gd name="T18" fmla="*/ 6 w 42"/>
                <a:gd name="T19" fmla="*/ 9 h 115"/>
                <a:gd name="T20" fmla="*/ 18 w 42"/>
                <a:gd name="T21" fmla="*/ 6 h 115"/>
                <a:gd name="T22" fmla="*/ 20 w 42"/>
                <a:gd name="T23" fmla="*/ 18 h 115"/>
                <a:gd name="T24" fmla="*/ 9 w 42"/>
                <a:gd name="T25" fmla="*/ 20 h 115"/>
                <a:gd name="T26" fmla="*/ 6 w 42"/>
                <a:gd name="T27" fmla="*/ 9 h 115"/>
                <a:gd name="T28" fmla="*/ 10 w 42"/>
                <a:gd name="T29" fmla="*/ 26 h 115"/>
                <a:gd name="T30" fmla="*/ 21 w 42"/>
                <a:gd name="T31" fmla="*/ 24 h 115"/>
                <a:gd name="T32" fmla="*/ 33 w 42"/>
                <a:gd name="T33" fmla="*/ 89 h 115"/>
                <a:gd name="T34" fmla="*/ 21 w 42"/>
                <a:gd name="T35" fmla="*/ 91 h 115"/>
                <a:gd name="T36" fmla="*/ 10 w 42"/>
                <a:gd name="T37" fmla="*/ 26 h 115"/>
                <a:gd name="T38" fmla="*/ 24 w 42"/>
                <a:gd name="T39" fmla="*/ 109 h 115"/>
                <a:gd name="T40" fmla="*/ 22 w 42"/>
                <a:gd name="T41" fmla="*/ 97 h 115"/>
                <a:gd name="T42" fmla="*/ 34 w 42"/>
                <a:gd name="T43" fmla="*/ 95 h 115"/>
                <a:gd name="T44" fmla="*/ 36 w 42"/>
                <a:gd name="T45" fmla="*/ 107 h 115"/>
                <a:gd name="T46" fmla="*/ 24 w 42"/>
                <a:gd name="T47" fmla="*/ 10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15">
                  <a:moveTo>
                    <a:pt x="24" y="5"/>
                  </a:moveTo>
                  <a:cubicBezTo>
                    <a:pt x="24" y="2"/>
                    <a:pt x="21" y="0"/>
                    <a:pt x="17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3"/>
                    <a:pt x="0" y="6"/>
                    <a:pt x="1" y="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9" y="113"/>
                    <a:pt x="22" y="115"/>
                    <a:pt x="25" y="115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40" y="112"/>
                    <a:pt x="42" y="109"/>
                    <a:pt x="42" y="106"/>
                  </a:cubicBezTo>
                  <a:lnTo>
                    <a:pt x="24" y="5"/>
                  </a:lnTo>
                  <a:close/>
                  <a:moveTo>
                    <a:pt x="6" y="9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9" y="20"/>
                    <a:pt x="9" y="20"/>
                    <a:pt x="9" y="20"/>
                  </a:cubicBezTo>
                  <a:lnTo>
                    <a:pt x="6" y="9"/>
                  </a:lnTo>
                  <a:close/>
                  <a:moveTo>
                    <a:pt x="10" y="26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10" y="26"/>
                  </a:lnTo>
                  <a:close/>
                  <a:moveTo>
                    <a:pt x="24" y="109"/>
                  </a:moveTo>
                  <a:cubicBezTo>
                    <a:pt x="22" y="97"/>
                    <a:pt x="22" y="97"/>
                    <a:pt x="22" y="97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6" y="107"/>
                    <a:pt x="36" y="107"/>
                    <a:pt x="36" y="107"/>
                  </a:cubicBezTo>
                  <a:lnTo>
                    <a:pt x="24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110">
              <a:extLst>
                <a:ext uri="{FF2B5EF4-FFF2-40B4-BE49-F238E27FC236}">
                  <a16:creationId xmlns:a16="http://schemas.microsoft.com/office/drawing/2014/main" xmlns="" id="{D967D3CC-A65C-4BAD-91E4-F803AACA5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3977" y="3966424"/>
              <a:ext cx="56616" cy="188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Freeform 10">
            <a:extLst>
              <a:ext uri="{FF2B5EF4-FFF2-40B4-BE49-F238E27FC236}">
                <a16:creationId xmlns:a16="http://schemas.microsoft.com/office/drawing/2014/main" xmlns="" id="{05C25C75-2063-4BCE-9340-F63DEE10AA16}"/>
              </a:ext>
            </a:extLst>
          </p:cNvPr>
          <p:cNvSpPr>
            <a:spLocks noEditPoints="1"/>
          </p:cNvSpPr>
          <p:nvPr/>
        </p:nvSpPr>
        <p:spPr bwMode="auto">
          <a:xfrm>
            <a:off x="5722620" y="2731043"/>
            <a:ext cx="746760" cy="633338"/>
          </a:xfrm>
          <a:custGeom>
            <a:avLst/>
            <a:gdLst>
              <a:gd name="T0" fmla="*/ 444 w 448"/>
              <a:gd name="T1" fmla="*/ 75 h 380"/>
              <a:gd name="T2" fmla="*/ 272 w 448"/>
              <a:gd name="T3" fmla="*/ 2 h 380"/>
              <a:gd name="T4" fmla="*/ 176 w 448"/>
              <a:gd name="T5" fmla="*/ 2 h 380"/>
              <a:gd name="T6" fmla="*/ 4 w 448"/>
              <a:gd name="T7" fmla="*/ 75 h 380"/>
              <a:gd name="T8" fmla="*/ 2 w 448"/>
              <a:gd name="T9" fmla="*/ 86 h 380"/>
              <a:gd name="T10" fmla="*/ 25 w 448"/>
              <a:gd name="T11" fmla="*/ 188 h 380"/>
              <a:gd name="T12" fmla="*/ 56 w 448"/>
              <a:gd name="T13" fmla="*/ 214 h 380"/>
              <a:gd name="T14" fmla="*/ 59 w 448"/>
              <a:gd name="T15" fmla="*/ 286 h 380"/>
              <a:gd name="T16" fmla="*/ 224 w 448"/>
              <a:gd name="T17" fmla="*/ 380 h 380"/>
              <a:gd name="T18" fmla="*/ 227 w 448"/>
              <a:gd name="T19" fmla="*/ 379 h 380"/>
              <a:gd name="T20" fmla="*/ 392 w 448"/>
              <a:gd name="T21" fmla="*/ 280 h 380"/>
              <a:gd name="T22" fmla="*/ 421 w 448"/>
              <a:gd name="T23" fmla="*/ 197 h 380"/>
              <a:gd name="T24" fmla="*/ 394 w 448"/>
              <a:gd name="T25" fmla="*/ 136 h 380"/>
              <a:gd name="T26" fmla="*/ 448 w 448"/>
              <a:gd name="T27" fmla="*/ 80 h 380"/>
              <a:gd name="T28" fmla="*/ 231 w 448"/>
              <a:gd name="T29" fmla="*/ 153 h 380"/>
              <a:gd name="T30" fmla="*/ 371 w 448"/>
              <a:gd name="T31" fmla="*/ 136 h 380"/>
              <a:gd name="T32" fmla="*/ 77 w 448"/>
              <a:gd name="T33" fmla="*/ 136 h 380"/>
              <a:gd name="T34" fmla="*/ 217 w 448"/>
              <a:gd name="T35" fmla="*/ 153 h 380"/>
              <a:gd name="T36" fmla="*/ 77 w 448"/>
              <a:gd name="T37" fmla="*/ 136 h 380"/>
              <a:gd name="T38" fmla="*/ 170 w 448"/>
              <a:gd name="T39" fmla="*/ 15 h 380"/>
              <a:gd name="T40" fmla="*/ 64 w 448"/>
              <a:gd name="T41" fmla="*/ 127 h 380"/>
              <a:gd name="T42" fmla="*/ 40 w 448"/>
              <a:gd name="T43" fmla="*/ 189 h 380"/>
              <a:gd name="T44" fmla="*/ 214 w 448"/>
              <a:gd name="T45" fmla="*/ 226 h 380"/>
              <a:gd name="T46" fmla="*/ 40 w 448"/>
              <a:gd name="T47" fmla="*/ 189 h 380"/>
              <a:gd name="T48" fmla="*/ 69 w 448"/>
              <a:gd name="T49" fmla="*/ 276 h 380"/>
              <a:gd name="T50" fmla="*/ 179 w 448"/>
              <a:gd name="T51" fmla="*/ 284 h 380"/>
              <a:gd name="T52" fmla="*/ 188 w 448"/>
              <a:gd name="T53" fmla="*/ 282 h 380"/>
              <a:gd name="T54" fmla="*/ 217 w 448"/>
              <a:gd name="T55" fmla="*/ 362 h 380"/>
              <a:gd name="T56" fmla="*/ 178 w 448"/>
              <a:gd name="T57" fmla="*/ 191 h 380"/>
              <a:gd name="T58" fmla="*/ 270 w 448"/>
              <a:gd name="T59" fmla="*/ 191 h 380"/>
              <a:gd name="T60" fmla="*/ 379 w 448"/>
              <a:gd name="T61" fmla="*/ 276 h 380"/>
              <a:gd name="T62" fmla="*/ 231 w 448"/>
              <a:gd name="T63" fmla="*/ 244 h 380"/>
              <a:gd name="T64" fmla="*/ 265 w 448"/>
              <a:gd name="T65" fmla="*/ 285 h 380"/>
              <a:gd name="T66" fmla="*/ 379 w 448"/>
              <a:gd name="T67" fmla="*/ 221 h 380"/>
              <a:gd name="T68" fmla="*/ 408 w 448"/>
              <a:gd name="T69" fmla="*/ 189 h 380"/>
              <a:gd name="T70" fmla="*/ 234 w 448"/>
              <a:gd name="T71" fmla="*/ 226 h 380"/>
              <a:gd name="T72" fmla="*/ 408 w 448"/>
              <a:gd name="T73" fmla="*/ 189 h 380"/>
              <a:gd name="T74" fmla="*/ 236 w 448"/>
              <a:gd name="T75" fmla="*/ 53 h 380"/>
              <a:gd name="T76" fmla="*/ 430 w 448"/>
              <a:gd name="T77" fmla="*/ 83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8" h="380">
                <a:moveTo>
                  <a:pt x="448" y="80"/>
                </a:moveTo>
                <a:cubicBezTo>
                  <a:pt x="447" y="78"/>
                  <a:pt x="446" y="76"/>
                  <a:pt x="444" y="75"/>
                </a:cubicBezTo>
                <a:cubicBezTo>
                  <a:pt x="280" y="1"/>
                  <a:pt x="280" y="1"/>
                  <a:pt x="280" y="1"/>
                </a:cubicBezTo>
                <a:cubicBezTo>
                  <a:pt x="277" y="0"/>
                  <a:pt x="274" y="1"/>
                  <a:pt x="272" y="2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176" y="2"/>
                  <a:pt x="176" y="2"/>
                  <a:pt x="176" y="2"/>
                </a:cubicBezTo>
                <a:cubicBezTo>
                  <a:pt x="174" y="1"/>
                  <a:pt x="171" y="0"/>
                  <a:pt x="169" y="1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6"/>
                  <a:pt x="1" y="78"/>
                  <a:pt x="0" y="80"/>
                </a:cubicBezTo>
                <a:cubicBezTo>
                  <a:pt x="0" y="82"/>
                  <a:pt x="1" y="85"/>
                  <a:pt x="2" y="86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3" y="191"/>
                  <a:pt x="24" y="195"/>
                  <a:pt x="27" y="197"/>
                </a:cubicBezTo>
                <a:cubicBezTo>
                  <a:pt x="56" y="214"/>
                  <a:pt x="56" y="214"/>
                  <a:pt x="56" y="214"/>
                </a:cubicBezTo>
                <a:cubicBezTo>
                  <a:pt x="56" y="280"/>
                  <a:pt x="56" y="280"/>
                  <a:pt x="56" y="280"/>
                </a:cubicBezTo>
                <a:cubicBezTo>
                  <a:pt x="56" y="282"/>
                  <a:pt x="57" y="285"/>
                  <a:pt x="59" y="286"/>
                </a:cubicBezTo>
                <a:cubicBezTo>
                  <a:pt x="221" y="379"/>
                  <a:pt x="221" y="379"/>
                  <a:pt x="221" y="379"/>
                </a:cubicBezTo>
                <a:cubicBezTo>
                  <a:pt x="222" y="380"/>
                  <a:pt x="223" y="380"/>
                  <a:pt x="224" y="380"/>
                </a:cubicBezTo>
                <a:cubicBezTo>
                  <a:pt x="225" y="380"/>
                  <a:pt x="226" y="380"/>
                  <a:pt x="227" y="379"/>
                </a:cubicBezTo>
                <a:cubicBezTo>
                  <a:pt x="227" y="379"/>
                  <a:pt x="227" y="379"/>
                  <a:pt x="227" y="379"/>
                </a:cubicBezTo>
                <a:cubicBezTo>
                  <a:pt x="389" y="286"/>
                  <a:pt x="389" y="286"/>
                  <a:pt x="389" y="286"/>
                </a:cubicBezTo>
                <a:cubicBezTo>
                  <a:pt x="391" y="285"/>
                  <a:pt x="392" y="282"/>
                  <a:pt x="392" y="280"/>
                </a:cubicBezTo>
                <a:cubicBezTo>
                  <a:pt x="392" y="214"/>
                  <a:pt x="392" y="214"/>
                  <a:pt x="392" y="214"/>
                </a:cubicBezTo>
                <a:cubicBezTo>
                  <a:pt x="421" y="197"/>
                  <a:pt x="421" y="197"/>
                  <a:pt x="421" y="197"/>
                </a:cubicBezTo>
                <a:cubicBezTo>
                  <a:pt x="424" y="195"/>
                  <a:pt x="425" y="191"/>
                  <a:pt x="423" y="188"/>
                </a:cubicBezTo>
                <a:cubicBezTo>
                  <a:pt x="394" y="136"/>
                  <a:pt x="394" y="136"/>
                  <a:pt x="394" y="136"/>
                </a:cubicBezTo>
                <a:cubicBezTo>
                  <a:pt x="446" y="86"/>
                  <a:pt x="446" y="86"/>
                  <a:pt x="446" y="86"/>
                </a:cubicBezTo>
                <a:cubicBezTo>
                  <a:pt x="448" y="85"/>
                  <a:pt x="448" y="82"/>
                  <a:pt x="448" y="80"/>
                </a:cubicBezTo>
                <a:close/>
                <a:moveTo>
                  <a:pt x="284" y="184"/>
                </a:moveTo>
                <a:cubicBezTo>
                  <a:pt x="231" y="153"/>
                  <a:pt x="231" y="153"/>
                  <a:pt x="231" y="153"/>
                </a:cubicBezTo>
                <a:cubicBezTo>
                  <a:pt x="231" y="65"/>
                  <a:pt x="231" y="65"/>
                  <a:pt x="231" y="65"/>
                </a:cubicBezTo>
                <a:cubicBezTo>
                  <a:pt x="371" y="136"/>
                  <a:pt x="371" y="136"/>
                  <a:pt x="371" y="136"/>
                </a:cubicBezTo>
                <a:lnTo>
                  <a:pt x="284" y="184"/>
                </a:lnTo>
                <a:close/>
                <a:moveTo>
                  <a:pt x="77" y="136"/>
                </a:moveTo>
                <a:cubicBezTo>
                  <a:pt x="217" y="65"/>
                  <a:pt x="217" y="65"/>
                  <a:pt x="217" y="65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164" y="184"/>
                  <a:pt x="164" y="184"/>
                  <a:pt x="164" y="184"/>
                </a:cubicBezTo>
                <a:lnTo>
                  <a:pt x="77" y="136"/>
                </a:lnTo>
                <a:close/>
                <a:moveTo>
                  <a:pt x="19" y="83"/>
                </a:moveTo>
                <a:cubicBezTo>
                  <a:pt x="170" y="15"/>
                  <a:pt x="170" y="15"/>
                  <a:pt x="170" y="15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64" y="127"/>
                  <a:pt x="64" y="127"/>
                  <a:pt x="64" y="127"/>
                </a:cubicBezTo>
                <a:lnTo>
                  <a:pt x="19" y="83"/>
                </a:lnTo>
                <a:close/>
                <a:moveTo>
                  <a:pt x="40" y="189"/>
                </a:moveTo>
                <a:cubicBezTo>
                  <a:pt x="65" y="144"/>
                  <a:pt x="65" y="144"/>
                  <a:pt x="65" y="144"/>
                </a:cubicBezTo>
                <a:cubicBezTo>
                  <a:pt x="214" y="226"/>
                  <a:pt x="214" y="226"/>
                  <a:pt x="214" y="226"/>
                </a:cubicBezTo>
                <a:cubicBezTo>
                  <a:pt x="181" y="270"/>
                  <a:pt x="181" y="270"/>
                  <a:pt x="181" y="270"/>
                </a:cubicBezTo>
                <a:lnTo>
                  <a:pt x="40" y="189"/>
                </a:lnTo>
                <a:close/>
                <a:moveTo>
                  <a:pt x="217" y="362"/>
                </a:moveTo>
                <a:cubicBezTo>
                  <a:pt x="69" y="276"/>
                  <a:pt x="69" y="276"/>
                  <a:pt x="69" y="276"/>
                </a:cubicBezTo>
                <a:cubicBezTo>
                  <a:pt x="69" y="221"/>
                  <a:pt x="69" y="221"/>
                  <a:pt x="69" y="221"/>
                </a:cubicBezTo>
                <a:cubicBezTo>
                  <a:pt x="179" y="284"/>
                  <a:pt x="179" y="284"/>
                  <a:pt x="179" y="284"/>
                </a:cubicBezTo>
                <a:cubicBezTo>
                  <a:pt x="180" y="285"/>
                  <a:pt x="182" y="285"/>
                  <a:pt x="183" y="285"/>
                </a:cubicBezTo>
                <a:cubicBezTo>
                  <a:pt x="185" y="285"/>
                  <a:pt x="187" y="284"/>
                  <a:pt x="188" y="282"/>
                </a:cubicBezTo>
                <a:cubicBezTo>
                  <a:pt x="217" y="244"/>
                  <a:pt x="217" y="244"/>
                  <a:pt x="217" y="244"/>
                </a:cubicBezTo>
                <a:lnTo>
                  <a:pt x="217" y="362"/>
                </a:lnTo>
                <a:close/>
                <a:moveTo>
                  <a:pt x="224" y="217"/>
                </a:moveTo>
                <a:cubicBezTo>
                  <a:pt x="178" y="191"/>
                  <a:pt x="178" y="191"/>
                  <a:pt x="178" y="191"/>
                </a:cubicBezTo>
                <a:cubicBezTo>
                  <a:pt x="224" y="165"/>
                  <a:pt x="224" y="165"/>
                  <a:pt x="224" y="165"/>
                </a:cubicBezTo>
                <a:cubicBezTo>
                  <a:pt x="270" y="191"/>
                  <a:pt x="270" y="191"/>
                  <a:pt x="270" y="191"/>
                </a:cubicBezTo>
                <a:lnTo>
                  <a:pt x="224" y="217"/>
                </a:lnTo>
                <a:close/>
                <a:moveTo>
                  <a:pt x="379" y="276"/>
                </a:moveTo>
                <a:cubicBezTo>
                  <a:pt x="231" y="362"/>
                  <a:pt x="231" y="362"/>
                  <a:pt x="231" y="362"/>
                </a:cubicBezTo>
                <a:cubicBezTo>
                  <a:pt x="231" y="244"/>
                  <a:pt x="231" y="244"/>
                  <a:pt x="231" y="244"/>
                </a:cubicBezTo>
                <a:cubicBezTo>
                  <a:pt x="260" y="282"/>
                  <a:pt x="260" y="282"/>
                  <a:pt x="260" y="282"/>
                </a:cubicBezTo>
                <a:cubicBezTo>
                  <a:pt x="261" y="284"/>
                  <a:pt x="263" y="285"/>
                  <a:pt x="265" y="285"/>
                </a:cubicBezTo>
                <a:cubicBezTo>
                  <a:pt x="267" y="285"/>
                  <a:pt x="268" y="285"/>
                  <a:pt x="269" y="284"/>
                </a:cubicBezTo>
                <a:cubicBezTo>
                  <a:pt x="379" y="221"/>
                  <a:pt x="379" y="221"/>
                  <a:pt x="379" y="221"/>
                </a:cubicBezTo>
                <a:lnTo>
                  <a:pt x="379" y="276"/>
                </a:lnTo>
                <a:close/>
                <a:moveTo>
                  <a:pt x="408" y="189"/>
                </a:moveTo>
                <a:cubicBezTo>
                  <a:pt x="267" y="270"/>
                  <a:pt x="267" y="270"/>
                  <a:pt x="267" y="270"/>
                </a:cubicBezTo>
                <a:cubicBezTo>
                  <a:pt x="234" y="226"/>
                  <a:pt x="234" y="226"/>
                  <a:pt x="234" y="226"/>
                </a:cubicBezTo>
                <a:cubicBezTo>
                  <a:pt x="383" y="144"/>
                  <a:pt x="383" y="144"/>
                  <a:pt x="383" y="144"/>
                </a:cubicBezTo>
                <a:lnTo>
                  <a:pt x="408" y="189"/>
                </a:lnTo>
                <a:close/>
                <a:moveTo>
                  <a:pt x="384" y="127"/>
                </a:moveTo>
                <a:cubicBezTo>
                  <a:pt x="236" y="53"/>
                  <a:pt x="236" y="53"/>
                  <a:pt x="236" y="53"/>
                </a:cubicBezTo>
                <a:cubicBezTo>
                  <a:pt x="278" y="15"/>
                  <a:pt x="278" y="15"/>
                  <a:pt x="278" y="15"/>
                </a:cubicBezTo>
                <a:cubicBezTo>
                  <a:pt x="430" y="83"/>
                  <a:pt x="430" y="83"/>
                  <a:pt x="430" y="83"/>
                </a:cubicBezTo>
                <a:lnTo>
                  <a:pt x="384" y="1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207CB76-B756-42A6-8D21-8429A574C21A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769D8FD-8CA6-4971-B5CF-8B6B8DD86426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246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飞行, 风筝, 水&#10;&#10;描述已自动生成">
            <a:extLst>
              <a:ext uri="{FF2B5EF4-FFF2-40B4-BE49-F238E27FC236}">
                <a16:creationId xmlns:a16="http://schemas.microsoft.com/office/drawing/2014/main" xmlns="" id="{F46951FD-1FDB-40BD-9395-ABE9190BC89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4" t="15668" r="10674" b="56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FA607234-3E44-4842-9535-610BBC1169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12" t="746" b="45828"/>
          <a:stretch/>
        </p:blipFill>
        <p:spPr bwMode="auto">
          <a:xfrm>
            <a:off x="0" y="1"/>
            <a:ext cx="12192000" cy="3648074"/>
          </a:xfrm>
          <a:custGeom>
            <a:avLst/>
            <a:gdLst>
              <a:gd name="connsiteX0" fmla="*/ 0 w 12192000"/>
              <a:gd name="connsiteY0" fmla="*/ 0 h 4697413"/>
              <a:gd name="connsiteX1" fmla="*/ 12192000 w 12192000"/>
              <a:gd name="connsiteY1" fmla="*/ 0 h 4697413"/>
              <a:gd name="connsiteX2" fmla="*/ 12192000 w 12192000"/>
              <a:gd name="connsiteY2" fmla="*/ 4697413 h 4697413"/>
              <a:gd name="connsiteX3" fmla="*/ 0 w 12192000"/>
              <a:gd name="connsiteY3" fmla="*/ 4697413 h 469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97413">
                <a:moveTo>
                  <a:pt x="0" y="0"/>
                </a:moveTo>
                <a:lnTo>
                  <a:pt x="12192000" y="0"/>
                </a:lnTo>
                <a:lnTo>
                  <a:pt x="12192000" y="4697413"/>
                </a:lnTo>
                <a:lnTo>
                  <a:pt x="0" y="469741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C15967E8-DE67-42A4-8BFF-2D543735A9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02871" y="2964108"/>
            <a:ext cx="10643408" cy="876172"/>
          </a:xfrm>
          <a:prstGeom prst="rect">
            <a:avLst/>
          </a:prstGeom>
          <a:effectLst>
            <a:outerShdw blurRad="355600" dist="152400" dir="5400000" algn="t" rotWithShape="0">
              <a:srgbClr val="292929">
                <a:alpha val="30000"/>
              </a:srgbClr>
            </a:outerShdw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DEF974D-5A32-4844-B30E-1F58C0A9C872}"/>
              </a:ext>
            </a:extLst>
          </p:cNvPr>
          <p:cNvGrpSpPr/>
          <p:nvPr/>
        </p:nvGrpSpPr>
        <p:grpSpPr>
          <a:xfrm flipH="1">
            <a:off x="1488296" y="1816687"/>
            <a:ext cx="2938434" cy="1755642"/>
            <a:chOff x="9581208" y="6650"/>
            <a:chExt cx="1855143" cy="178529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574B666-D8C6-4324-B737-6A7A8D470219}"/>
                </a:ext>
              </a:extLst>
            </p:cNvPr>
            <p:cNvSpPr/>
            <p:nvPr/>
          </p:nvSpPr>
          <p:spPr>
            <a:xfrm>
              <a:off x="9581208" y="6650"/>
              <a:ext cx="1855143" cy="1785293"/>
            </a:xfrm>
            <a:prstGeom prst="rect">
              <a:avLst/>
            </a:prstGeom>
            <a:solidFill>
              <a:srgbClr val="E6E6E6"/>
            </a:solidFill>
            <a:ln w="63500">
              <a:solidFill>
                <a:srgbClr val="080808"/>
              </a:solidFill>
            </a:ln>
            <a:effectLst>
              <a:outerShdw blurRad="1270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2FB7067-2313-4BA9-A8B5-A01671F9C61C}"/>
                </a:ext>
              </a:extLst>
            </p:cNvPr>
            <p:cNvSpPr/>
            <p:nvPr/>
          </p:nvSpPr>
          <p:spPr>
            <a:xfrm>
              <a:off x="9649633" y="107128"/>
              <a:ext cx="1718293" cy="1584337"/>
            </a:xfrm>
            <a:prstGeom prst="rect">
              <a:avLst/>
            </a:prstGeom>
            <a:blipFill dpi="0" rotWithShape="0">
              <a:blip r:embed="rId7"/>
              <a:srcRect/>
              <a:stretch>
                <a:fillRect l="-17260" r="-17260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F65A7CA-CA1B-445E-9DD4-C5717F831054}"/>
              </a:ext>
            </a:extLst>
          </p:cNvPr>
          <p:cNvGrpSpPr/>
          <p:nvPr/>
        </p:nvGrpSpPr>
        <p:grpSpPr>
          <a:xfrm flipH="1">
            <a:off x="4626784" y="1816687"/>
            <a:ext cx="2938434" cy="1755642"/>
            <a:chOff x="9581208" y="6650"/>
            <a:chExt cx="1855143" cy="178529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A4F2B1D-74EA-4C29-BFEC-5DEB3346251E}"/>
                </a:ext>
              </a:extLst>
            </p:cNvPr>
            <p:cNvSpPr/>
            <p:nvPr/>
          </p:nvSpPr>
          <p:spPr>
            <a:xfrm>
              <a:off x="9581208" y="6650"/>
              <a:ext cx="1855143" cy="1785293"/>
            </a:xfrm>
            <a:prstGeom prst="rect">
              <a:avLst/>
            </a:prstGeom>
            <a:solidFill>
              <a:srgbClr val="E6E6E6"/>
            </a:solidFill>
            <a:ln w="63500">
              <a:solidFill>
                <a:srgbClr val="080808"/>
              </a:solidFill>
            </a:ln>
            <a:effectLst>
              <a:outerShdw blurRad="1270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FC6B619-0A65-4560-A93F-4D61659670F0}"/>
                </a:ext>
              </a:extLst>
            </p:cNvPr>
            <p:cNvSpPr/>
            <p:nvPr/>
          </p:nvSpPr>
          <p:spPr>
            <a:xfrm>
              <a:off x="9649633" y="107128"/>
              <a:ext cx="1718293" cy="1584337"/>
            </a:xfrm>
            <a:prstGeom prst="rect">
              <a:avLst/>
            </a:prstGeom>
            <a:blipFill dpi="0" rotWithShape="0">
              <a:blip r:embed="rId7"/>
              <a:srcRect/>
              <a:stretch>
                <a:fillRect l="-17260" r="-17260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7FEDF10-D6C2-4CAE-B281-B6EDD47F3317}"/>
              </a:ext>
            </a:extLst>
          </p:cNvPr>
          <p:cNvGrpSpPr/>
          <p:nvPr/>
        </p:nvGrpSpPr>
        <p:grpSpPr>
          <a:xfrm flipH="1">
            <a:off x="7765271" y="1816687"/>
            <a:ext cx="2938434" cy="1755642"/>
            <a:chOff x="9581208" y="6650"/>
            <a:chExt cx="1855143" cy="178529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D8E5266-F7C6-48FB-B1E9-047D69F4D315}"/>
                </a:ext>
              </a:extLst>
            </p:cNvPr>
            <p:cNvSpPr/>
            <p:nvPr/>
          </p:nvSpPr>
          <p:spPr>
            <a:xfrm>
              <a:off x="9581208" y="6650"/>
              <a:ext cx="1855143" cy="1785293"/>
            </a:xfrm>
            <a:prstGeom prst="rect">
              <a:avLst/>
            </a:prstGeom>
            <a:solidFill>
              <a:srgbClr val="E6E6E6"/>
            </a:solidFill>
            <a:ln w="63500">
              <a:solidFill>
                <a:srgbClr val="080808"/>
              </a:solidFill>
            </a:ln>
            <a:effectLst>
              <a:outerShdw blurRad="1270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B489520-546B-49DD-BAFB-024249362088}"/>
                </a:ext>
              </a:extLst>
            </p:cNvPr>
            <p:cNvSpPr/>
            <p:nvPr/>
          </p:nvSpPr>
          <p:spPr>
            <a:xfrm>
              <a:off x="9649633" y="107128"/>
              <a:ext cx="1718293" cy="1584337"/>
            </a:xfrm>
            <a:prstGeom prst="rect">
              <a:avLst/>
            </a:prstGeom>
            <a:blipFill dpi="0" rotWithShape="0">
              <a:blip r:embed="rId7"/>
              <a:srcRect/>
              <a:stretch>
                <a:fillRect l="-17260" r="-17260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5" name="图形 14">
            <a:extLst>
              <a:ext uri="{FF2B5EF4-FFF2-40B4-BE49-F238E27FC236}">
                <a16:creationId xmlns:a16="http://schemas.microsoft.com/office/drawing/2014/main" xmlns="" id="{1A6271D8-6A42-4896-A398-25CE8236F8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02871" y="5320410"/>
            <a:ext cx="10643408" cy="876172"/>
          </a:xfrm>
          <a:prstGeom prst="rect">
            <a:avLst/>
          </a:prstGeom>
          <a:effectLst>
            <a:outerShdw blurRad="355600" dist="152400" dir="5400000" algn="t" rotWithShape="0">
              <a:srgbClr val="292929">
                <a:alpha val="30000"/>
              </a:srgbClr>
            </a:outerShdw>
          </a:effec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FFF1715-5FCA-4C0E-BB08-66F82EBC17AB}"/>
              </a:ext>
            </a:extLst>
          </p:cNvPr>
          <p:cNvGrpSpPr/>
          <p:nvPr/>
        </p:nvGrpSpPr>
        <p:grpSpPr>
          <a:xfrm flipH="1">
            <a:off x="1488296" y="4172989"/>
            <a:ext cx="2938434" cy="1755642"/>
            <a:chOff x="9581208" y="6650"/>
            <a:chExt cx="1855143" cy="178529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870B993-B440-41F7-859F-2BDCDD0B1553}"/>
                </a:ext>
              </a:extLst>
            </p:cNvPr>
            <p:cNvSpPr/>
            <p:nvPr/>
          </p:nvSpPr>
          <p:spPr>
            <a:xfrm>
              <a:off x="9581208" y="6650"/>
              <a:ext cx="1855143" cy="1785293"/>
            </a:xfrm>
            <a:prstGeom prst="rect">
              <a:avLst/>
            </a:prstGeom>
            <a:solidFill>
              <a:srgbClr val="E6E6E6"/>
            </a:solidFill>
            <a:ln w="63500">
              <a:solidFill>
                <a:srgbClr val="080808"/>
              </a:solidFill>
            </a:ln>
            <a:effectLst>
              <a:outerShdw blurRad="1270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675DABD-F5B1-4A2B-B15A-1146411859EA}"/>
                </a:ext>
              </a:extLst>
            </p:cNvPr>
            <p:cNvSpPr/>
            <p:nvPr/>
          </p:nvSpPr>
          <p:spPr>
            <a:xfrm>
              <a:off x="9649633" y="107128"/>
              <a:ext cx="1718293" cy="1584337"/>
            </a:xfrm>
            <a:prstGeom prst="rect">
              <a:avLst/>
            </a:prstGeom>
            <a:blipFill dpi="0" rotWithShape="0">
              <a:blip r:embed="rId8"/>
              <a:srcRect/>
              <a:stretch>
                <a:fillRect t="-7387" b="-7387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7260E91-9B93-4B70-9BEA-3E8087415666}"/>
              </a:ext>
            </a:extLst>
          </p:cNvPr>
          <p:cNvGrpSpPr/>
          <p:nvPr/>
        </p:nvGrpSpPr>
        <p:grpSpPr>
          <a:xfrm flipH="1">
            <a:off x="4626784" y="4172989"/>
            <a:ext cx="2938434" cy="1755642"/>
            <a:chOff x="9581208" y="6650"/>
            <a:chExt cx="1855143" cy="1785293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4C4A707-32AB-4E8E-813C-600FC451A832}"/>
                </a:ext>
              </a:extLst>
            </p:cNvPr>
            <p:cNvSpPr/>
            <p:nvPr/>
          </p:nvSpPr>
          <p:spPr>
            <a:xfrm>
              <a:off x="9581208" y="6650"/>
              <a:ext cx="1855143" cy="1785293"/>
            </a:xfrm>
            <a:prstGeom prst="rect">
              <a:avLst/>
            </a:prstGeom>
            <a:solidFill>
              <a:srgbClr val="E6E6E6"/>
            </a:solidFill>
            <a:ln w="63500">
              <a:solidFill>
                <a:srgbClr val="080808"/>
              </a:solidFill>
            </a:ln>
            <a:effectLst>
              <a:outerShdw blurRad="1270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17F3AC6-7C0C-40D3-B30E-2D82EA83DBD7}"/>
                </a:ext>
              </a:extLst>
            </p:cNvPr>
            <p:cNvSpPr/>
            <p:nvPr/>
          </p:nvSpPr>
          <p:spPr>
            <a:xfrm>
              <a:off x="9649633" y="107128"/>
              <a:ext cx="1718293" cy="1584337"/>
            </a:xfrm>
            <a:prstGeom prst="rect">
              <a:avLst/>
            </a:prstGeom>
            <a:blipFill dpi="0" rotWithShape="0">
              <a:blip r:embed="rId8"/>
              <a:srcRect/>
              <a:stretch>
                <a:fillRect t="-7387" b="-7387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F590135-DC8C-482B-82B6-FE561B4BF5E0}"/>
              </a:ext>
            </a:extLst>
          </p:cNvPr>
          <p:cNvGrpSpPr/>
          <p:nvPr/>
        </p:nvGrpSpPr>
        <p:grpSpPr>
          <a:xfrm flipH="1">
            <a:off x="7765271" y="4172989"/>
            <a:ext cx="2938434" cy="1755642"/>
            <a:chOff x="9581208" y="6650"/>
            <a:chExt cx="1855143" cy="178529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F3FC2DC9-8E33-479D-833C-0FD605F83E72}"/>
                </a:ext>
              </a:extLst>
            </p:cNvPr>
            <p:cNvSpPr/>
            <p:nvPr/>
          </p:nvSpPr>
          <p:spPr>
            <a:xfrm>
              <a:off x="9581208" y="6650"/>
              <a:ext cx="1855143" cy="1785293"/>
            </a:xfrm>
            <a:prstGeom prst="rect">
              <a:avLst/>
            </a:prstGeom>
            <a:solidFill>
              <a:srgbClr val="E6E6E6"/>
            </a:solidFill>
            <a:ln w="63500">
              <a:solidFill>
                <a:srgbClr val="080808"/>
              </a:solidFill>
            </a:ln>
            <a:effectLst>
              <a:outerShdw blurRad="1270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E19E8B9D-1A84-4E75-AC4E-0E67A5FE1277}"/>
                </a:ext>
              </a:extLst>
            </p:cNvPr>
            <p:cNvSpPr/>
            <p:nvPr/>
          </p:nvSpPr>
          <p:spPr>
            <a:xfrm>
              <a:off x="9649633" y="107128"/>
              <a:ext cx="1718293" cy="1584337"/>
            </a:xfrm>
            <a:prstGeom prst="rect">
              <a:avLst/>
            </a:prstGeom>
            <a:blipFill dpi="0" rotWithShape="0">
              <a:blip r:embed="rId8"/>
              <a:srcRect/>
              <a:stretch>
                <a:fillRect t="-7387" b="-7387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71CF7A2-F1FF-433E-9785-63DAF3E9E3DB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40C1D97-B594-404D-AA92-38EB9D16CF6A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395023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D797175-B648-4DFB-BD53-D9D0E6705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7BFFBE5-E332-45D3-9A36-DD47EE53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/>
          <a:stretch>
            <a:fillRect/>
          </a:stretch>
        </p:blipFill>
        <p:spPr bwMode="auto">
          <a:xfrm>
            <a:off x="4801276" y="139343"/>
            <a:ext cx="3715061" cy="2493868"/>
          </a:xfrm>
          <a:custGeom>
            <a:avLst/>
            <a:gdLst>
              <a:gd name="connsiteX0" fmla="*/ 0 w 8154986"/>
              <a:gd name="connsiteY0" fmla="*/ 0 h 5474327"/>
              <a:gd name="connsiteX1" fmla="*/ 8154986 w 8154986"/>
              <a:gd name="connsiteY1" fmla="*/ 0 h 5474327"/>
              <a:gd name="connsiteX2" fmla="*/ 8154986 w 8154986"/>
              <a:gd name="connsiteY2" fmla="*/ 5474327 h 5474327"/>
              <a:gd name="connsiteX3" fmla="*/ 0 w 8154986"/>
              <a:gd name="connsiteY3" fmla="*/ 5474327 h 547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4986" h="5474327">
                <a:moveTo>
                  <a:pt x="0" y="0"/>
                </a:moveTo>
                <a:lnTo>
                  <a:pt x="8154986" y="0"/>
                </a:lnTo>
                <a:lnTo>
                  <a:pt x="8154986" y="5474327"/>
                </a:lnTo>
                <a:lnTo>
                  <a:pt x="0" y="547432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弧形 2">
            <a:extLst>
              <a:ext uri="{FF2B5EF4-FFF2-40B4-BE49-F238E27FC236}">
                <a16:creationId xmlns:a16="http://schemas.microsoft.com/office/drawing/2014/main" xmlns="" id="{386AAF60-39E9-4D5D-AD42-264C2A851517}"/>
              </a:ext>
            </a:extLst>
          </p:cNvPr>
          <p:cNvSpPr/>
          <p:nvPr/>
        </p:nvSpPr>
        <p:spPr>
          <a:xfrm>
            <a:off x="6513160" y="528148"/>
            <a:ext cx="1240190" cy="1240190"/>
          </a:xfrm>
          <a:prstGeom prst="arc">
            <a:avLst>
              <a:gd name="adj1" fmla="val 12120538"/>
              <a:gd name="adj2" fmla="val 3241882"/>
            </a:avLst>
          </a:pr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F8D078F-D425-41C3-ADF5-B4411E0C6A1D}"/>
              </a:ext>
            </a:extLst>
          </p:cNvPr>
          <p:cNvGrpSpPr/>
          <p:nvPr/>
        </p:nvGrpSpPr>
        <p:grpSpPr>
          <a:xfrm>
            <a:off x="3884003" y="870862"/>
            <a:ext cx="3005951" cy="942694"/>
            <a:chOff x="3906228" y="845462"/>
            <a:chExt cx="3005951" cy="94269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93A3EE3-D2B8-4004-A1FF-9658509A8D14}"/>
                </a:ext>
              </a:extLst>
            </p:cNvPr>
            <p:cNvSpPr txBox="1"/>
            <p:nvPr/>
          </p:nvSpPr>
          <p:spPr>
            <a:xfrm>
              <a:off x="3906228" y="845462"/>
              <a:ext cx="3005951" cy="9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5400" b="1" i="1" spc="100" dirty="0">
                  <a:ln w="76200">
                    <a:solidFill>
                      <a:schemeClr val="bg1"/>
                    </a:solidFill>
                  </a:ln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effectLst>
                    <a:outerShdw blurRad="190500" dist="38100" dir="2700000" algn="tl" rotWithShape="0">
                      <a:srgbClr val="1A76FE">
                        <a:alpha val="20000"/>
                      </a:srgbClr>
                    </a:outerShdw>
                  </a:effectLst>
                  <a:latin typeface="+mj-ea"/>
                  <a:ea typeface="+mj-ea"/>
                </a:rPr>
                <a:t>汇报大纲</a:t>
              </a:r>
              <a:endParaRPr lang="en-US" altLang="zh-CN" sz="5400" b="1" i="1" spc="100" dirty="0">
                <a:ln w="76200">
                  <a:solidFill>
                    <a:schemeClr val="bg1"/>
                  </a:solidFill>
                </a:ln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effectLst>
                  <a:outerShdw blurRad="1905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5F1971F-3F65-4C51-9F2A-75C511AB592F}"/>
                </a:ext>
              </a:extLst>
            </p:cNvPr>
            <p:cNvSpPr txBox="1"/>
            <p:nvPr/>
          </p:nvSpPr>
          <p:spPr>
            <a:xfrm>
              <a:off x="3906228" y="845462"/>
              <a:ext cx="3005951" cy="9426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zh-CN" altLang="en-US" sz="5400" b="1" i="1" spc="100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汇报大纲</a:t>
              </a:r>
              <a:endParaRPr lang="en-US" altLang="zh-CN" sz="5400" b="1" i="1" spc="100" dirty="0">
                <a:gradFill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8" name="弧形 27">
            <a:extLst>
              <a:ext uri="{FF2B5EF4-FFF2-40B4-BE49-F238E27FC236}">
                <a16:creationId xmlns:a16="http://schemas.microsoft.com/office/drawing/2014/main" xmlns="" id="{D6F7ABDE-CDE9-4724-BFA5-B3FC9EAA5202}"/>
              </a:ext>
            </a:extLst>
          </p:cNvPr>
          <p:cNvSpPr/>
          <p:nvPr/>
        </p:nvSpPr>
        <p:spPr>
          <a:xfrm>
            <a:off x="6513160" y="528148"/>
            <a:ext cx="1240190" cy="1240190"/>
          </a:xfrm>
          <a:prstGeom prst="arc">
            <a:avLst>
              <a:gd name="adj1" fmla="val 5861839"/>
              <a:gd name="adj2" fmla="val 7238221"/>
            </a:avLst>
          </a:pr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6421BB0-CFE4-442F-BDBB-F0A3FC348417}"/>
              </a:ext>
            </a:extLst>
          </p:cNvPr>
          <p:cNvGrpSpPr/>
          <p:nvPr/>
        </p:nvGrpSpPr>
        <p:grpSpPr>
          <a:xfrm>
            <a:off x="814388" y="3093340"/>
            <a:ext cx="2562224" cy="2562222"/>
            <a:chOff x="814388" y="3093340"/>
            <a:chExt cx="2562224" cy="256222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4032EDF2-1C67-4E61-A7CF-11EC902616DA}"/>
                </a:ext>
              </a:extLst>
            </p:cNvPr>
            <p:cNvGrpSpPr/>
            <p:nvPr/>
          </p:nvGrpSpPr>
          <p:grpSpPr>
            <a:xfrm>
              <a:off x="814388" y="3093340"/>
              <a:ext cx="2562224" cy="2562222"/>
              <a:chOff x="1412423" y="3102638"/>
              <a:chExt cx="2645228" cy="2645226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xmlns="" id="{345F4181-64FB-44DC-AF33-A67237DE9B32}"/>
                  </a:ext>
                </a:extLst>
              </p:cNvPr>
              <p:cNvSpPr/>
              <p:nvPr/>
            </p:nvSpPr>
            <p:spPr>
              <a:xfrm>
                <a:off x="1412423" y="3102638"/>
                <a:ext cx="2645228" cy="2645226"/>
              </a:xfrm>
              <a:prstGeom prst="roundRect">
                <a:avLst>
                  <a:gd name="adj" fmla="val 370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1A76FE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xmlns="" id="{1B3CBE93-8DB3-458C-B34F-21C7C7E23F0F}"/>
                  </a:ext>
                </a:extLst>
              </p:cNvPr>
              <p:cNvSpPr/>
              <p:nvPr/>
            </p:nvSpPr>
            <p:spPr>
              <a:xfrm>
                <a:off x="1507180" y="3197396"/>
                <a:ext cx="2455714" cy="2455710"/>
              </a:xfrm>
              <a:prstGeom prst="roundRect">
                <a:avLst>
                  <a:gd name="adj" fmla="val 3704"/>
                </a:avLst>
              </a:prstGeom>
              <a:noFill/>
              <a:ln w="1905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6E8D48B-6DB4-49CF-A418-B964872762BD}"/>
                </a:ext>
              </a:extLst>
            </p:cNvPr>
            <p:cNvSpPr/>
            <p:nvPr/>
          </p:nvSpPr>
          <p:spPr>
            <a:xfrm>
              <a:off x="991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添加标题一</a:t>
              </a: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507389A-0ED0-4350-A991-35A65C1091A0}"/>
                </a:ext>
              </a:extLst>
            </p:cNvPr>
            <p:cNvSpPr/>
            <p:nvPr/>
          </p:nvSpPr>
          <p:spPr>
            <a:xfrm>
              <a:off x="1804131" y="3581165"/>
              <a:ext cx="586601" cy="572036"/>
            </a:xfrm>
            <a:custGeom>
              <a:avLst/>
              <a:gdLst/>
              <a:ahLst/>
              <a:cxnLst/>
              <a:rect l="l" t="t" r="r" b="b"/>
              <a:pathLst>
                <a:path w="641375" h="625450">
                  <a:moveTo>
                    <a:pt x="177850" y="92646"/>
                  </a:moveTo>
                  <a:cubicBezTo>
                    <a:pt x="166688" y="92646"/>
                    <a:pt x="159308" y="96924"/>
                    <a:pt x="155712" y="105482"/>
                  </a:cubicBezTo>
                  <a:cubicBezTo>
                    <a:pt x="152115" y="114040"/>
                    <a:pt x="150317" y="133821"/>
                    <a:pt x="150317" y="164827"/>
                  </a:cubicBezTo>
                  <a:lnTo>
                    <a:pt x="150317" y="458763"/>
                  </a:lnTo>
                  <a:cubicBezTo>
                    <a:pt x="150317" y="493738"/>
                    <a:pt x="151991" y="514821"/>
                    <a:pt x="155340" y="522015"/>
                  </a:cubicBezTo>
                  <a:cubicBezTo>
                    <a:pt x="158688" y="529208"/>
                    <a:pt x="165944" y="532805"/>
                    <a:pt x="177106" y="532805"/>
                  </a:cubicBezTo>
                  <a:cubicBezTo>
                    <a:pt x="188268" y="532805"/>
                    <a:pt x="195585" y="528588"/>
                    <a:pt x="199058" y="520155"/>
                  </a:cubicBezTo>
                  <a:cubicBezTo>
                    <a:pt x="202530" y="511721"/>
                    <a:pt x="204267" y="492745"/>
                    <a:pt x="204267" y="463228"/>
                  </a:cubicBezTo>
                  <a:lnTo>
                    <a:pt x="204267" y="164827"/>
                  </a:lnTo>
                  <a:cubicBezTo>
                    <a:pt x="204267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50" y="92646"/>
                  </a:cubicBezTo>
                  <a:close/>
                  <a:moveTo>
                    <a:pt x="552822" y="11534"/>
                  </a:moveTo>
                  <a:lnTo>
                    <a:pt x="641375" y="11534"/>
                  </a:lnTo>
                  <a:lnTo>
                    <a:pt x="641375" y="613916"/>
                  </a:lnTo>
                  <a:lnTo>
                    <a:pt x="491059" y="613916"/>
                  </a:lnTo>
                  <a:lnTo>
                    <a:pt x="491059" y="290959"/>
                  </a:lnTo>
                  <a:cubicBezTo>
                    <a:pt x="491059" y="244326"/>
                    <a:pt x="489942" y="216297"/>
                    <a:pt x="487710" y="206871"/>
                  </a:cubicBezTo>
                  <a:cubicBezTo>
                    <a:pt x="485478" y="197445"/>
                    <a:pt x="479338" y="190314"/>
                    <a:pt x="469293" y="185477"/>
                  </a:cubicBezTo>
                  <a:cubicBezTo>
                    <a:pt x="459247" y="180640"/>
                    <a:pt x="436860" y="178222"/>
                    <a:pt x="402134" y="178222"/>
                  </a:cubicBezTo>
                  <a:lnTo>
                    <a:pt x="387251" y="178222"/>
                  </a:lnTo>
                  <a:lnTo>
                    <a:pt x="387251" y="107994"/>
                  </a:lnTo>
                  <a:cubicBezTo>
                    <a:pt x="459929" y="92351"/>
                    <a:pt x="515119" y="60198"/>
                    <a:pt x="552822" y="11534"/>
                  </a:cubicBez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9" y="28836"/>
                    <a:pt x="308571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9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3" y="495226"/>
                    <a:pt x="347142" y="516062"/>
                  </a:cubicBezTo>
                  <a:cubicBezTo>
                    <a:pt x="342181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7" y="625450"/>
                    <a:pt x="119807" y="621296"/>
                    <a:pt x="95994" y="612986"/>
                  </a:cubicBezTo>
                  <a:cubicBezTo>
                    <a:pt x="72182" y="604676"/>
                    <a:pt x="53206" y="591716"/>
                    <a:pt x="39068" y="574105"/>
                  </a:cubicBezTo>
                  <a:cubicBezTo>
                    <a:pt x="24929" y="556493"/>
                    <a:pt x="14883" y="537952"/>
                    <a:pt x="8930" y="518480"/>
                  </a:cubicBezTo>
                  <a:cubicBezTo>
                    <a:pt x="2977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5" y="63624"/>
                    <a:pt x="42850" y="41548"/>
                    <a:pt x="71252" y="24929"/>
                  </a:cubicBezTo>
                  <a:cubicBezTo>
                    <a:pt x="99653" y="8310"/>
                    <a:pt x="134070" y="0"/>
                    <a:pt x="174501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9AE5383-F148-4350-BDCC-AF82C14249BC}"/>
              </a:ext>
            </a:extLst>
          </p:cNvPr>
          <p:cNvGrpSpPr/>
          <p:nvPr/>
        </p:nvGrpSpPr>
        <p:grpSpPr>
          <a:xfrm>
            <a:off x="3481388" y="3093340"/>
            <a:ext cx="2562224" cy="2562222"/>
            <a:chOff x="3481388" y="3093340"/>
            <a:chExt cx="2562224" cy="2562222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BA606A8B-9F06-4F93-AD64-3A816268E05B}"/>
                </a:ext>
              </a:extLst>
            </p:cNvPr>
            <p:cNvGrpSpPr/>
            <p:nvPr/>
          </p:nvGrpSpPr>
          <p:grpSpPr>
            <a:xfrm>
              <a:off x="3481388" y="3093340"/>
              <a:ext cx="2562224" cy="2562222"/>
              <a:chOff x="1412423" y="3102638"/>
              <a:chExt cx="2645228" cy="2645226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5C1B0CC3-08D3-4986-93F4-292F33215CCA}"/>
                  </a:ext>
                </a:extLst>
              </p:cNvPr>
              <p:cNvSpPr/>
              <p:nvPr/>
            </p:nvSpPr>
            <p:spPr>
              <a:xfrm>
                <a:off x="1412423" y="3102638"/>
                <a:ext cx="2645228" cy="2645226"/>
              </a:xfrm>
              <a:prstGeom prst="roundRect">
                <a:avLst>
                  <a:gd name="adj" fmla="val 3704"/>
                </a:avLst>
              </a:prstGeom>
              <a:gradFill>
                <a:gsLst>
                  <a:gs pos="0">
                    <a:srgbClr val="21B2FC"/>
                  </a:gs>
                  <a:gs pos="72000">
                    <a:srgbClr val="0160E5"/>
                  </a:gs>
                </a:gsLst>
                <a:lin ang="2700000" scaled="1"/>
              </a:gradFill>
              <a:ln>
                <a:noFill/>
              </a:ln>
              <a:effectLst>
                <a:outerShdw blurRad="190500" sx="102000" sy="102000" algn="ctr" rotWithShape="0">
                  <a:srgbClr val="1A76FE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E6662D11-4221-4D30-A40D-5AE0DFA229D1}"/>
                  </a:ext>
                </a:extLst>
              </p:cNvPr>
              <p:cNvSpPr/>
              <p:nvPr/>
            </p:nvSpPr>
            <p:spPr>
              <a:xfrm>
                <a:off x="1507180" y="3197396"/>
                <a:ext cx="2455714" cy="2455710"/>
              </a:xfrm>
              <a:prstGeom prst="roundRect">
                <a:avLst>
                  <a:gd name="adj" fmla="val 3704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0A281166-365D-4DE1-9112-A6A7EB966824}"/>
                </a:ext>
              </a:extLst>
            </p:cNvPr>
            <p:cNvSpPr/>
            <p:nvPr/>
          </p:nvSpPr>
          <p:spPr>
            <a:xfrm>
              <a:off x="3658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添加标题二</a:t>
              </a: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DF2D4862-6B49-454C-AC50-B412492C1384}"/>
                </a:ext>
              </a:extLst>
            </p:cNvPr>
            <p:cNvSpPr/>
            <p:nvPr/>
          </p:nvSpPr>
          <p:spPr>
            <a:xfrm>
              <a:off x="4420878" y="3581165"/>
              <a:ext cx="683245" cy="572036"/>
            </a:xfrm>
            <a:custGeom>
              <a:avLst/>
              <a:gdLst/>
              <a:ahLst/>
              <a:cxnLst/>
              <a:rect l="l" t="t" r="r" b="b"/>
              <a:pathLst>
                <a:path w="747043" h="625450">
                  <a:moveTo>
                    <a:pt x="177849" y="92646"/>
                  </a:moveTo>
                  <a:cubicBezTo>
                    <a:pt x="166687" y="92646"/>
                    <a:pt x="159308" y="96924"/>
                    <a:pt x="155711" y="105482"/>
                  </a:cubicBezTo>
                  <a:cubicBezTo>
                    <a:pt x="152115" y="114040"/>
                    <a:pt x="150316" y="133821"/>
                    <a:pt x="150316" y="164827"/>
                  </a:cubicBezTo>
                  <a:lnTo>
                    <a:pt x="150316" y="458763"/>
                  </a:lnTo>
                  <a:cubicBezTo>
                    <a:pt x="150316" y="493738"/>
                    <a:pt x="151991" y="514821"/>
                    <a:pt x="155339" y="522015"/>
                  </a:cubicBezTo>
                  <a:cubicBezTo>
                    <a:pt x="158688" y="529208"/>
                    <a:pt x="165943" y="532805"/>
                    <a:pt x="177105" y="532805"/>
                  </a:cubicBezTo>
                  <a:cubicBezTo>
                    <a:pt x="188267" y="532805"/>
                    <a:pt x="195585" y="528588"/>
                    <a:pt x="199057" y="520155"/>
                  </a:cubicBezTo>
                  <a:cubicBezTo>
                    <a:pt x="202530" y="511721"/>
                    <a:pt x="204266" y="492745"/>
                    <a:pt x="204266" y="463228"/>
                  </a:cubicBezTo>
                  <a:lnTo>
                    <a:pt x="204266" y="164827"/>
                  </a:lnTo>
                  <a:cubicBezTo>
                    <a:pt x="204266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49" y="92646"/>
                  </a:cubicBezTo>
                  <a:close/>
                  <a:moveTo>
                    <a:pt x="565472" y="0"/>
                  </a:moveTo>
                  <a:cubicBezTo>
                    <a:pt x="625252" y="0"/>
                    <a:pt x="670458" y="14821"/>
                    <a:pt x="701092" y="44463"/>
                  </a:cubicBezTo>
                  <a:cubicBezTo>
                    <a:pt x="731726" y="74104"/>
                    <a:pt x="747043" y="111621"/>
                    <a:pt x="747043" y="157014"/>
                  </a:cubicBezTo>
                  <a:cubicBezTo>
                    <a:pt x="747043" y="191492"/>
                    <a:pt x="738422" y="227955"/>
                    <a:pt x="721181" y="266403"/>
                  </a:cubicBezTo>
                  <a:cubicBezTo>
                    <a:pt x="703940" y="304850"/>
                    <a:pt x="653149" y="386457"/>
                    <a:pt x="568809" y="511225"/>
                  </a:cubicBezTo>
                  <a:lnTo>
                    <a:pt x="733648" y="511225"/>
                  </a:lnTo>
                  <a:lnTo>
                    <a:pt x="733648" y="613916"/>
                  </a:lnTo>
                  <a:lnTo>
                    <a:pt x="402878" y="613916"/>
                  </a:lnTo>
                  <a:lnTo>
                    <a:pt x="402971" y="527968"/>
                  </a:lnTo>
                  <a:cubicBezTo>
                    <a:pt x="500949" y="367730"/>
                    <a:pt x="559178" y="268573"/>
                    <a:pt x="577658" y="230498"/>
                  </a:cubicBezTo>
                  <a:cubicBezTo>
                    <a:pt x="596137" y="192423"/>
                    <a:pt x="605377" y="162719"/>
                    <a:pt x="605377" y="141387"/>
                  </a:cubicBezTo>
                  <a:cubicBezTo>
                    <a:pt x="605377" y="125016"/>
                    <a:pt x="602582" y="112799"/>
                    <a:pt x="596994" y="104738"/>
                  </a:cubicBezTo>
                  <a:cubicBezTo>
                    <a:pt x="591405" y="96676"/>
                    <a:pt x="582898" y="92646"/>
                    <a:pt x="571472" y="92646"/>
                  </a:cubicBezTo>
                  <a:cubicBezTo>
                    <a:pt x="560046" y="92646"/>
                    <a:pt x="551539" y="97110"/>
                    <a:pt x="545950" y="106040"/>
                  </a:cubicBezTo>
                  <a:cubicBezTo>
                    <a:pt x="540361" y="114970"/>
                    <a:pt x="537567" y="132705"/>
                    <a:pt x="537567" y="159246"/>
                  </a:cubicBezTo>
                  <a:lnTo>
                    <a:pt x="537567" y="216545"/>
                  </a:lnTo>
                  <a:lnTo>
                    <a:pt x="402878" y="216545"/>
                  </a:lnTo>
                  <a:lnTo>
                    <a:pt x="402878" y="194593"/>
                  </a:lnTo>
                  <a:cubicBezTo>
                    <a:pt x="402878" y="160859"/>
                    <a:pt x="404614" y="134256"/>
                    <a:pt x="408087" y="114784"/>
                  </a:cubicBezTo>
                  <a:cubicBezTo>
                    <a:pt x="411559" y="95312"/>
                    <a:pt x="420117" y="76150"/>
                    <a:pt x="433759" y="57299"/>
                  </a:cubicBezTo>
                  <a:cubicBezTo>
                    <a:pt x="447402" y="38447"/>
                    <a:pt x="465137" y="24185"/>
                    <a:pt x="486965" y="14511"/>
                  </a:cubicBezTo>
                  <a:cubicBezTo>
                    <a:pt x="508794" y="4837"/>
                    <a:pt x="534962" y="0"/>
                    <a:pt x="565472" y="0"/>
                  </a:cubicBez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8" y="28836"/>
                    <a:pt x="308570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8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2" y="495226"/>
                    <a:pt x="347141" y="516062"/>
                  </a:cubicBezTo>
                  <a:cubicBezTo>
                    <a:pt x="342180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6" y="625450"/>
                    <a:pt x="119806" y="621296"/>
                    <a:pt x="95994" y="612986"/>
                  </a:cubicBezTo>
                  <a:cubicBezTo>
                    <a:pt x="72181" y="604676"/>
                    <a:pt x="53206" y="591716"/>
                    <a:pt x="39067" y="574105"/>
                  </a:cubicBezTo>
                  <a:cubicBezTo>
                    <a:pt x="24929" y="556493"/>
                    <a:pt x="14883" y="537952"/>
                    <a:pt x="8929" y="518480"/>
                  </a:cubicBezTo>
                  <a:cubicBezTo>
                    <a:pt x="2976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4" y="63624"/>
                    <a:pt x="42850" y="41548"/>
                    <a:pt x="71251" y="24929"/>
                  </a:cubicBezTo>
                  <a:cubicBezTo>
                    <a:pt x="99653" y="8310"/>
                    <a:pt x="134069" y="0"/>
                    <a:pt x="1745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58BBA10-A3B1-4493-BC7C-5CF1C94B968F}"/>
              </a:ext>
            </a:extLst>
          </p:cNvPr>
          <p:cNvGrpSpPr/>
          <p:nvPr/>
        </p:nvGrpSpPr>
        <p:grpSpPr>
          <a:xfrm>
            <a:off x="6148388" y="3093340"/>
            <a:ext cx="2562224" cy="2562222"/>
            <a:chOff x="6148388" y="3093340"/>
            <a:chExt cx="2562224" cy="2562222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xmlns="" id="{8DC1B461-D188-4CD5-91A7-5F90D42BB04D}"/>
                </a:ext>
              </a:extLst>
            </p:cNvPr>
            <p:cNvSpPr/>
            <p:nvPr/>
          </p:nvSpPr>
          <p:spPr>
            <a:xfrm>
              <a:off x="6148388" y="3093340"/>
              <a:ext cx="2562224" cy="2562222"/>
            </a:xfrm>
            <a:prstGeom prst="roundRect">
              <a:avLst>
                <a:gd name="adj" fmla="val 3704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rgbClr val="1A76F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xmlns="" id="{7A2E41FB-614D-4677-9CCA-E4332907E4DF}"/>
                </a:ext>
              </a:extLst>
            </p:cNvPr>
            <p:cNvSpPr/>
            <p:nvPr/>
          </p:nvSpPr>
          <p:spPr>
            <a:xfrm>
              <a:off x="6240172" y="3185125"/>
              <a:ext cx="2378657" cy="2378653"/>
            </a:xfrm>
            <a:prstGeom prst="roundRect">
              <a:avLst>
                <a:gd name="adj" fmla="val 3704"/>
              </a:avLst>
            </a:prstGeom>
            <a:noFill/>
            <a:ln w="1905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5AF100A3-10F9-4AF3-AAA5-6C05CF3F646D}"/>
                </a:ext>
              </a:extLst>
            </p:cNvPr>
            <p:cNvSpPr/>
            <p:nvPr/>
          </p:nvSpPr>
          <p:spPr>
            <a:xfrm>
              <a:off x="6325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添加标题三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86383EDF-5EA7-43E7-BF98-6A4DD901A462}"/>
                </a:ext>
              </a:extLst>
            </p:cNvPr>
            <p:cNvSpPr/>
            <p:nvPr/>
          </p:nvSpPr>
          <p:spPr>
            <a:xfrm>
              <a:off x="7082093" y="3581165"/>
              <a:ext cx="694814" cy="572716"/>
            </a:xfrm>
            <a:custGeom>
              <a:avLst/>
              <a:gdLst/>
              <a:ahLst/>
              <a:cxnLst/>
              <a:rect l="l" t="t" r="r" b="b"/>
              <a:pathLst>
                <a:path w="759693" h="626194">
                  <a:moveTo>
                    <a:pt x="177850" y="93018"/>
                  </a:moveTo>
                  <a:cubicBezTo>
                    <a:pt x="166688" y="93018"/>
                    <a:pt x="159308" y="97296"/>
                    <a:pt x="155712" y="105854"/>
                  </a:cubicBezTo>
                  <a:cubicBezTo>
                    <a:pt x="152115" y="114412"/>
                    <a:pt x="150317" y="134193"/>
                    <a:pt x="150317" y="165199"/>
                  </a:cubicBezTo>
                  <a:lnTo>
                    <a:pt x="150317" y="459135"/>
                  </a:lnTo>
                  <a:cubicBezTo>
                    <a:pt x="150317" y="494110"/>
                    <a:pt x="151991" y="515193"/>
                    <a:pt x="155340" y="522387"/>
                  </a:cubicBezTo>
                  <a:cubicBezTo>
                    <a:pt x="158688" y="529580"/>
                    <a:pt x="165944" y="533177"/>
                    <a:pt x="177106" y="533177"/>
                  </a:cubicBezTo>
                  <a:cubicBezTo>
                    <a:pt x="188268" y="533177"/>
                    <a:pt x="195585" y="528960"/>
                    <a:pt x="199058" y="520527"/>
                  </a:cubicBezTo>
                  <a:cubicBezTo>
                    <a:pt x="202531" y="512093"/>
                    <a:pt x="204267" y="493117"/>
                    <a:pt x="204267" y="463600"/>
                  </a:cubicBezTo>
                  <a:lnTo>
                    <a:pt x="204267" y="165199"/>
                  </a:lnTo>
                  <a:cubicBezTo>
                    <a:pt x="204267" y="133201"/>
                    <a:pt x="202717" y="113171"/>
                    <a:pt x="199616" y="105110"/>
                  </a:cubicBezTo>
                  <a:cubicBezTo>
                    <a:pt x="196515" y="97048"/>
                    <a:pt x="189260" y="93018"/>
                    <a:pt x="177850" y="93018"/>
                  </a:cubicBezTo>
                  <a:close/>
                  <a:moveTo>
                    <a:pt x="174501" y="372"/>
                  </a:moveTo>
                  <a:cubicBezTo>
                    <a:pt x="207492" y="372"/>
                    <a:pt x="237009" y="6139"/>
                    <a:pt x="263054" y="17673"/>
                  </a:cubicBezTo>
                  <a:cubicBezTo>
                    <a:pt x="289099" y="29208"/>
                    <a:pt x="308571" y="43284"/>
                    <a:pt x="321469" y="59903"/>
                  </a:cubicBezTo>
                  <a:cubicBezTo>
                    <a:pt x="334367" y="76522"/>
                    <a:pt x="343111" y="95250"/>
                    <a:pt x="347700" y="116086"/>
                  </a:cubicBezTo>
                  <a:cubicBezTo>
                    <a:pt x="352289" y="136922"/>
                    <a:pt x="354583" y="170160"/>
                    <a:pt x="354583" y="215801"/>
                  </a:cubicBezTo>
                  <a:lnTo>
                    <a:pt x="354583" y="416719"/>
                  </a:lnTo>
                  <a:cubicBezTo>
                    <a:pt x="354583" y="462360"/>
                    <a:pt x="352103" y="495598"/>
                    <a:pt x="347142" y="516434"/>
                  </a:cubicBezTo>
                  <a:cubicBezTo>
                    <a:pt x="342181" y="537270"/>
                    <a:pt x="331887" y="556741"/>
                    <a:pt x="316260" y="574849"/>
                  </a:cubicBezTo>
                  <a:cubicBezTo>
                    <a:pt x="300633" y="592956"/>
                    <a:pt x="281782" y="605979"/>
                    <a:pt x="259705" y="613916"/>
                  </a:cubicBezTo>
                  <a:cubicBezTo>
                    <a:pt x="237629" y="621854"/>
                    <a:pt x="212949" y="625822"/>
                    <a:pt x="185663" y="625822"/>
                  </a:cubicBezTo>
                  <a:cubicBezTo>
                    <a:pt x="149697" y="625822"/>
                    <a:pt x="119807" y="621668"/>
                    <a:pt x="95994" y="613358"/>
                  </a:cubicBezTo>
                  <a:cubicBezTo>
                    <a:pt x="72182" y="605048"/>
                    <a:pt x="53206" y="592088"/>
                    <a:pt x="39068" y="574477"/>
                  </a:cubicBezTo>
                  <a:cubicBezTo>
                    <a:pt x="24929" y="556865"/>
                    <a:pt x="14883" y="538324"/>
                    <a:pt x="8930" y="518852"/>
                  </a:cubicBezTo>
                  <a:cubicBezTo>
                    <a:pt x="2977" y="499381"/>
                    <a:pt x="0" y="468437"/>
                    <a:pt x="0" y="426021"/>
                  </a:cubicBezTo>
                  <a:lnTo>
                    <a:pt x="0" y="215801"/>
                  </a:lnTo>
                  <a:cubicBezTo>
                    <a:pt x="0" y="160486"/>
                    <a:pt x="4775" y="119063"/>
                    <a:pt x="14325" y="91529"/>
                  </a:cubicBezTo>
                  <a:cubicBezTo>
                    <a:pt x="23875" y="63996"/>
                    <a:pt x="42850" y="41920"/>
                    <a:pt x="71252" y="25301"/>
                  </a:cubicBezTo>
                  <a:cubicBezTo>
                    <a:pt x="99653" y="8682"/>
                    <a:pt x="134070" y="372"/>
                    <a:pt x="174501" y="372"/>
                  </a:cubicBezTo>
                  <a:close/>
                  <a:moveTo>
                    <a:pt x="569938" y="0"/>
                  </a:moveTo>
                  <a:cubicBezTo>
                    <a:pt x="641623" y="0"/>
                    <a:pt x="690240" y="14005"/>
                    <a:pt x="715789" y="42015"/>
                  </a:cubicBezTo>
                  <a:cubicBezTo>
                    <a:pt x="741338" y="70025"/>
                    <a:pt x="754112" y="108941"/>
                    <a:pt x="754112" y="158764"/>
                  </a:cubicBezTo>
                  <a:cubicBezTo>
                    <a:pt x="754112" y="192475"/>
                    <a:pt x="749524" y="216829"/>
                    <a:pt x="740346" y="231826"/>
                  </a:cubicBezTo>
                  <a:cubicBezTo>
                    <a:pt x="731168" y="246823"/>
                    <a:pt x="715045" y="260519"/>
                    <a:pt x="691977" y="272914"/>
                  </a:cubicBezTo>
                  <a:cubicBezTo>
                    <a:pt x="714797" y="280607"/>
                    <a:pt x="731788" y="293202"/>
                    <a:pt x="742950" y="310699"/>
                  </a:cubicBezTo>
                  <a:cubicBezTo>
                    <a:pt x="754112" y="328196"/>
                    <a:pt x="759693" y="369208"/>
                    <a:pt x="759693" y="433735"/>
                  </a:cubicBezTo>
                  <a:cubicBezTo>
                    <a:pt x="759693" y="481632"/>
                    <a:pt x="754236" y="518795"/>
                    <a:pt x="743322" y="545226"/>
                  </a:cubicBezTo>
                  <a:cubicBezTo>
                    <a:pt x="732408" y="571656"/>
                    <a:pt x="713557" y="591759"/>
                    <a:pt x="686768" y="605533"/>
                  </a:cubicBezTo>
                  <a:cubicBezTo>
                    <a:pt x="659979" y="619307"/>
                    <a:pt x="625624" y="626194"/>
                    <a:pt x="583704" y="626194"/>
                  </a:cubicBezTo>
                  <a:cubicBezTo>
                    <a:pt x="536079" y="626194"/>
                    <a:pt x="498686" y="618195"/>
                    <a:pt x="471525" y="602196"/>
                  </a:cubicBezTo>
                  <a:cubicBezTo>
                    <a:pt x="444364" y="586197"/>
                    <a:pt x="426504" y="566601"/>
                    <a:pt x="417947" y="543409"/>
                  </a:cubicBezTo>
                  <a:cubicBezTo>
                    <a:pt x="409389" y="520216"/>
                    <a:pt x="405110" y="479971"/>
                    <a:pt x="405110" y="422672"/>
                  </a:cubicBezTo>
                  <a:lnTo>
                    <a:pt x="405110" y="375047"/>
                  </a:lnTo>
                  <a:lnTo>
                    <a:pt x="555427" y="375047"/>
                  </a:lnTo>
                  <a:lnTo>
                    <a:pt x="555427" y="472902"/>
                  </a:lnTo>
                  <a:cubicBezTo>
                    <a:pt x="555427" y="498946"/>
                    <a:pt x="556977" y="515504"/>
                    <a:pt x="560078" y="522573"/>
                  </a:cubicBezTo>
                  <a:cubicBezTo>
                    <a:pt x="563178" y="529642"/>
                    <a:pt x="570062" y="533177"/>
                    <a:pt x="580728" y="533177"/>
                  </a:cubicBezTo>
                  <a:cubicBezTo>
                    <a:pt x="592386" y="533177"/>
                    <a:pt x="600075" y="528712"/>
                    <a:pt x="603796" y="519782"/>
                  </a:cubicBezTo>
                  <a:cubicBezTo>
                    <a:pt x="607517" y="510853"/>
                    <a:pt x="609377" y="487536"/>
                    <a:pt x="609377" y="449833"/>
                  </a:cubicBezTo>
                  <a:lnTo>
                    <a:pt x="609377" y="408161"/>
                  </a:lnTo>
                  <a:cubicBezTo>
                    <a:pt x="609377" y="385093"/>
                    <a:pt x="606773" y="368226"/>
                    <a:pt x="601564" y="357560"/>
                  </a:cubicBezTo>
                  <a:cubicBezTo>
                    <a:pt x="596355" y="346894"/>
                    <a:pt x="588665" y="339886"/>
                    <a:pt x="578495" y="336538"/>
                  </a:cubicBezTo>
                  <a:cubicBezTo>
                    <a:pt x="568325" y="333189"/>
                    <a:pt x="548606" y="331267"/>
                    <a:pt x="519336" y="330771"/>
                  </a:cubicBezTo>
                  <a:lnTo>
                    <a:pt x="519336" y="243334"/>
                  </a:lnTo>
                  <a:cubicBezTo>
                    <a:pt x="555055" y="243334"/>
                    <a:pt x="577131" y="241970"/>
                    <a:pt x="585565" y="239241"/>
                  </a:cubicBezTo>
                  <a:cubicBezTo>
                    <a:pt x="593998" y="236513"/>
                    <a:pt x="600075" y="230560"/>
                    <a:pt x="603796" y="221382"/>
                  </a:cubicBezTo>
                  <a:cubicBezTo>
                    <a:pt x="607517" y="212204"/>
                    <a:pt x="609377" y="197817"/>
                    <a:pt x="609377" y="178222"/>
                  </a:cubicBezTo>
                  <a:lnTo>
                    <a:pt x="609377" y="144735"/>
                  </a:lnTo>
                  <a:cubicBezTo>
                    <a:pt x="609377" y="123651"/>
                    <a:pt x="607207" y="109761"/>
                    <a:pt x="602866" y="103064"/>
                  </a:cubicBezTo>
                  <a:cubicBezTo>
                    <a:pt x="598525" y="96366"/>
                    <a:pt x="591766" y="93018"/>
                    <a:pt x="582588" y="93018"/>
                  </a:cubicBezTo>
                  <a:cubicBezTo>
                    <a:pt x="572170" y="93018"/>
                    <a:pt x="565039" y="96552"/>
                    <a:pt x="561194" y="103622"/>
                  </a:cubicBezTo>
                  <a:cubicBezTo>
                    <a:pt x="557349" y="110691"/>
                    <a:pt x="555427" y="125760"/>
                    <a:pt x="555427" y="148828"/>
                  </a:cubicBezTo>
                  <a:lnTo>
                    <a:pt x="555427" y="198314"/>
                  </a:lnTo>
                  <a:lnTo>
                    <a:pt x="405110" y="198314"/>
                  </a:lnTo>
                  <a:lnTo>
                    <a:pt x="405110" y="146968"/>
                  </a:lnTo>
                  <a:cubicBezTo>
                    <a:pt x="405110" y="89421"/>
                    <a:pt x="418257" y="50540"/>
                    <a:pt x="444550" y="30324"/>
                  </a:cubicBezTo>
                  <a:cubicBezTo>
                    <a:pt x="470843" y="10108"/>
                    <a:pt x="512639" y="0"/>
                    <a:pt x="569938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09D6236-895E-4C88-AE93-E51A4ADA8EC8}"/>
              </a:ext>
            </a:extLst>
          </p:cNvPr>
          <p:cNvGrpSpPr/>
          <p:nvPr/>
        </p:nvGrpSpPr>
        <p:grpSpPr>
          <a:xfrm>
            <a:off x="8815388" y="3093340"/>
            <a:ext cx="2562224" cy="2562222"/>
            <a:chOff x="8815388" y="3093340"/>
            <a:chExt cx="2562224" cy="2562222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xmlns="" id="{388EE7A3-469F-4302-A1EE-040D1128DE6B}"/>
                </a:ext>
              </a:extLst>
            </p:cNvPr>
            <p:cNvSpPr/>
            <p:nvPr/>
          </p:nvSpPr>
          <p:spPr>
            <a:xfrm>
              <a:off x="8815388" y="3093340"/>
              <a:ext cx="2562224" cy="2562222"/>
            </a:xfrm>
            <a:prstGeom prst="roundRect">
              <a:avLst>
                <a:gd name="adj" fmla="val 3704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rgbClr val="1A76F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xmlns="" id="{3C123FA4-A380-4CDA-B5F8-05A2872F723C}"/>
                </a:ext>
              </a:extLst>
            </p:cNvPr>
            <p:cNvSpPr/>
            <p:nvPr/>
          </p:nvSpPr>
          <p:spPr>
            <a:xfrm>
              <a:off x="8907172" y="3185125"/>
              <a:ext cx="2378657" cy="2378653"/>
            </a:xfrm>
            <a:prstGeom prst="roundRect">
              <a:avLst>
                <a:gd name="adj" fmla="val 3704"/>
              </a:avLst>
            </a:prstGeom>
            <a:noFill/>
            <a:ln w="1905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6427A000-7302-48CC-AFCB-9CE705241430}"/>
                </a:ext>
              </a:extLst>
            </p:cNvPr>
            <p:cNvSpPr/>
            <p:nvPr/>
          </p:nvSpPr>
          <p:spPr>
            <a:xfrm>
              <a:off x="8992731" y="4317042"/>
              <a:ext cx="2207539" cy="941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endPara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添加标题四</a:t>
              </a: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D34726E-B2E2-4EAA-ABE6-67A68F9C379D}"/>
                </a:ext>
              </a:extLst>
            </p:cNvPr>
            <p:cNvSpPr/>
            <p:nvPr/>
          </p:nvSpPr>
          <p:spPr>
            <a:xfrm>
              <a:off x="9749433" y="3581165"/>
              <a:ext cx="694134" cy="572036"/>
            </a:xfrm>
            <a:custGeom>
              <a:avLst/>
              <a:gdLst/>
              <a:ahLst/>
              <a:cxnLst/>
              <a:rect l="l" t="t" r="r" b="b"/>
              <a:pathLst>
                <a:path w="758949" h="625450">
                  <a:moveTo>
                    <a:pt x="565845" y="148828"/>
                  </a:moveTo>
                  <a:lnTo>
                    <a:pt x="499430" y="405185"/>
                  </a:lnTo>
                  <a:lnTo>
                    <a:pt x="565845" y="405185"/>
                  </a:lnTo>
                  <a:close/>
                  <a:moveTo>
                    <a:pt x="177850" y="92646"/>
                  </a:moveTo>
                  <a:cubicBezTo>
                    <a:pt x="166688" y="92646"/>
                    <a:pt x="159308" y="96924"/>
                    <a:pt x="155711" y="105482"/>
                  </a:cubicBezTo>
                  <a:cubicBezTo>
                    <a:pt x="152115" y="114040"/>
                    <a:pt x="150316" y="133821"/>
                    <a:pt x="150316" y="164827"/>
                  </a:cubicBezTo>
                  <a:lnTo>
                    <a:pt x="150316" y="458763"/>
                  </a:lnTo>
                  <a:cubicBezTo>
                    <a:pt x="150316" y="493738"/>
                    <a:pt x="151991" y="514821"/>
                    <a:pt x="155339" y="522015"/>
                  </a:cubicBezTo>
                  <a:cubicBezTo>
                    <a:pt x="158688" y="529208"/>
                    <a:pt x="165943" y="532805"/>
                    <a:pt x="177106" y="532805"/>
                  </a:cubicBezTo>
                  <a:cubicBezTo>
                    <a:pt x="188268" y="532805"/>
                    <a:pt x="195585" y="528588"/>
                    <a:pt x="199058" y="520155"/>
                  </a:cubicBezTo>
                  <a:cubicBezTo>
                    <a:pt x="202530" y="511721"/>
                    <a:pt x="204267" y="492745"/>
                    <a:pt x="204267" y="463228"/>
                  </a:cubicBezTo>
                  <a:lnTo>
                    <a:pt x="204267" y="164827"/>
                  </a:lnTo>
                  <a:cubicBezTo>
                    <a:pt x="204267" y="132829"/>
                    <a:pt x="202716" y="112799"/>
                    <a:pt x="199616" y="104738"/>
                  </a:cubicBezTo>
                  <a:cubicBezTo>
                    <a:pt x="196515" y="96676"/>
                    <a:pt x="189260" y="92646"/>
                    <a:pt x="177850" y="92646"/>
                  </a:cubicBezTo>
                  <a:close/>
                  <a:moveTo>
                    <a:pt x="517103" y="11534"/>
                  </a:moveTo>
                  <a:lnTo>
                    <a:pt x="716161" y="11534"/>
                  </a:lnTo>
                  <a:lnTo>
                    <a:pt x="716161" y="405185"/>
                  </a:lnTo>
                  <a:lnTo>
                    <a:pt x="758949" y="405185"/>
                  </a:lnTo>
                  <a:lnTo>
                    <a:pt x="758949" y="507876"/>
                  </a:lnTo>
                  <a:lnTo>
                    <a:pt x="716161" y="507876"/>
                  </a:lnTo>
                  <a:lnTo>
                    <a:pt x="716161" y="613916"/>
                  </a:lnTo>
                  <a:lnTo>
                    <a:pt x="565845" y="613916"/>
                  </a:lnTo>
                  <a:lnTo>
                    <a:pt x="565845" y="507876"/>
                  </a:lnTo>
                  <a:lnTo>
                    <a:pt x="387251" y="507876"/>
                  </a:lnTo>
                  <a:lnTo>
                    <a:pt x="387251" y="405185"/>
                  </a:lnTo>
                  <a:close/>
                  <a:moveTo>
                    <a:pt x="174501" y="0"/>
                  </a:moveTo>
                  <a:cubicBezTo>
                    <a:pt x="207491" y="0"/>
                    <a:pt x="237009" y="5767"/>
                    <a:pt x="263054" y="17301"/>
                  </a:cubicBezTo>
                  <a:cubicBezTo>
                    <a:pt x="289099" y="28836"/>
                    <a:pt x="308570" y="42912"/>
                    <a:pt x="321469" y="59531"/>
                  </a:cubicBezTo>
                  <a:cubicBezTo>
                    <a:pt x="334367" y="76150"/>
                    <a:pt x="343111" y="94878"/>
                    <a:pt x="347700" y="115714"/>
                  </a:cubicBezTo>
                  <a:cubicBezTo>
                    <a:pt x="352289" y="136550"/>
                    <a:pt x="354583" y="169788"/>
                    <a:pt x="354583" y="215429"/>
                  </a:cubicBezTo>
                  <a:lnTo>
                    <a:pt x="354583" y="416347"/>
                  </a:lnTo>
                  <a:cubicBezTo>
                    <a:pt x="354583" y="461988"/>
                    <a:pt x="352103" y="495226"/>
                    <a:pt x="347142" y="516062"/>
                  </a:cubicBezTo>
                  <a:cubicBezTo>
                    <a:pt x="342181" y="536898"/>
                    <a:pt x="331887" y="556369"/>
                    <a:pt x="316260" y="574477"/>
                  </a:cubicBezTo>
                  <a:cubicBezTo>
                    <a:pt x="300633" y="592584"/>
                    <a:pt x="281781" y="605607"/>
                    <a:pt x="259705" y="613544"/>
                  </a:cubicBezTo>
                  <a:cubicBezTo>
                    <a:pt x="237629" y="621482"/>
                    <a:pt x="212948" y="625450"/>
                    <a:pt x="185663" y="625450"/>
                  </a:cubicBezTo>
                  <a:cubicBezTo>
                    <a:pt x="149696" y="625450"/>
                    <a:pt x="119807" y="621296"/>
                    <a:pt x="95994" y="612986"/>
                  </a:cubicBezTo>
                  <a:cubicBezTo>
                    <a:pt x="72182" y="604676"/>
                    <a:pt x="53206" y="591716"/>
                    <a:pt x="39067" y="574105"/>
                  </a:cubicBezTo>
                  <a:cubicBezTo>
                    <a:pt x="24929" y="556493"/>
                    <a:pt x="14883" y="537952"/>
                    <a:pt x="8930" y="518480"/>
                  </a:cubicBezTo>
                  <a:cubicBezTo>
                    <a:pt x="2977" y="499009"/>
                    <a:pt x="0" y="468065"/>
                    <a:pt x="0" y="425649"/>
                  </a:cubicBezTo>
                  <a:lnTo>
                    <a:pt x="0" y="215429"/>
                  </a:lnTo>
                  <a:cubicBezTo>
                    <a:pt x="0" y="160114"/>
                    <a:pt x="4775" y="118691"/>
                    <a:pt x="14325" y="91157"/>
                  </a:cubicBezTo>
                  <a:cubicBezTo>
                    <a:pt x="23875" y="63624"/>
                    <a:pt x="42850" y="41548"/>
                    <a:pt x="71252" y="24929"/>
                  </a:cubicBezTo>
                  <a:cubicBezTo>
                    <a:pt x="99653" y="8310"/>
                    <a:pt x="134069" y="0"/>
                    <a:pt x="174501" y="0"/>
                  </a:cubicBez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689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8385ED46-C199-46E1-BADE-E5BFD866BFFA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4793" r="2381" b="3778"/>
          <a:stretch/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73" name="组合 2072">
            <a:extLst>
              <a:ext uri="{FF2B5EF4-FFF2-40B4-BE49-F238E27FC236}">
                <a16:creationId xmlns:a16="http://schemas.microsoft.com/office/drawing/2014/main" xmlns="" id="{36B8C5C1-10FA-49B2-90EA-34E35E612950}"/>
              </a:ext>
            </a:extLst>
          </p:cNvPr>
          <p:cNvGrpSpPr/>
          <p:nvPr/>
        </p:nvGrpSpPr>
        <p:grpSpPr>
          <a:xfrm>
            <a:off x="740048" y="2105994"/>
            <a:ext cx="1923504" cy="1500806"/>
            <a:chOff x="740048" y="2105994"/>
            <a:chExt cx="1923504" cy="150080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7DBBB33-46EE-4496-A934-836350E5AE85}"/>
                </a:ext>
              </a:extLst>
            </p:cNvPr>
            <p:cNvSpPr txBox="1"/>
            <p:nvPr/>
          </p:nvSpPr>
          <p:spPr>
            <a:xfrm>
              <a:off x="837411" y="21059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9ACDFE3-BACC-4DED-BBAA-DF2EACE461F4}"/>
                </a:ext>
              </a:extLst>
            </p:cNvPr>
            <p:cNvCxnSpPr>
              <a:cxnSpLocks/>
            </p:cNvCxnSpPr>
            <p:nvPr/>
          </p:nvCxnSpPr>
          <p:spPr>
            <a:xfrm>
              <a:off x="740048" y="2527300"/>
              <a:ext cx="0" cy="1079500"/>
            </a:xfrm>
            <a:prstGeom prst="line">
              <a:avLst/>
            </a:prstGeom>
            <a:ln cap="rnd">
              <a:gradFill>
                <a:gsLst>
                  <a:gs pos="19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D6DE429-EA3B-4B4A-9608-B5F710305F8A}"/>
                </a:ext>
              </a:extLst>
            </p:cNvPr>
            <p:cNvSpPr txBox="1"/>
            <p:nvPr/>
          </p:nvSpPr>
          <p:spPr>
            <a:xfrm>
              <a:off x="837411" y="25573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5" name="组合 2074">
            <a:extLst>
              <a:ext uri="{FF2B5EF4-FFF2-40B4-BE49-F238E27FC236}">
                <a16:creationId xmlns:a16="http://schemas.microsoft.com/office/drawing/2014/main" xmlns="" id="{4ADD91F4-F355-4FD1-BAB7-FA94D7D55A25}"/>
              </a:ext>
            </a:extLst>
          </p:cNvPr>
          <p:cNvGrpSpPr/>
          <p:nvPr/>
        </p:nvGrpSpPr>
        <p:grpSpPr>
          <a:xfrm>
            <a:off x="2949848" y="1686894"/>
            <a:ext cx="1923504" cy="2415206"/>
            <a:chOff x="2949848" y="1686894"/>
            <a:chExt cx="1923504" cy="241520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56CF418D-06E6-4036-81CE-6E42112B94E8}"/>
                </a:ext>
              </a:extLst>
            </p:cNvPr>
            <p:cNvSpPr txBox="1"/>
            <p:nvPr/>
          </p:nvSpPr>
          <p:spPr>
            <a:xfrm>
              <a:off x="3047211" y="16868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12B3EC42-3D31-4DD1-8AC4-1FD705649F2A}"/>
                </a:ext>
              </a:extLst>
            </p:cNvPr>
            <p:cNvCxnSpPr>
              <a:cxnSpLocks/>
            </p:cNvCxnSpPr>
            <p:nvPr/>
          </p:nvCxnSpPr>
          <p:spPr>
            <a:xfrm>
              <a:off x="2949848" y="2032000"/>
              <a:ext cx="0" cy="2070100"/>
            </a:xfrm>
            <a:prstGeom prst="line">
              <a:avLst/>
            </a:prstGeom>
            <a:ln cap="rnd">
              <a:gradFill>
                <a:gsLst>
                  <a:gs pos="26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DC9D47D3-2FCB-4663-B2E0-D79E9E869D39}"/>
                </a:ext>
              </a:extLst>
            </p:cNvPr>
            <p:cNvSpPr txBox="1"/>
            <p:nvPr/>
          </p:nvSpPr>
          <p:spPr>
            <a:xfrm>
              <a:off x="3047211" y="21382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6" name="组合 2075">
            <a:extLst>
              <a:ext uri="{FF2B5EF4-FFF2-40B4-BE49-F238E27FC236}">
                <a16:creationId xmlns:a16="http://schemas.microsoft.com/office/drawing/2014/main" xmlns="" id="{10852FF2-A56D-4611-8A78-481D1079EEC9}"/>
              </a:ext>
            </a:extLst>
          </p:cNvPr>
          <p:cNvGrpSpPr/>
          <p:nvPr/>
        </p:nvGrpSpPr>
        <p:grpSpPr>
          <a:xfrm>
            <a:off x="5159648" y="2436194"/>
            <a:ext cx="1923504" cy="1754806"/>
            <a:chOff x="5159648" y="2398094"/>
            <a:chExt cx="1923504" cy="175480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E7E9A79-5F32-479D-8989-BDD26A075E6D}"/>
                </a:ext>
              </a:extLst>
            </p:cNvPr>
            <p:cNvSpPr txBox="1"/>
            <p:nvPr/>
          </p:nvSpPr>
          <p:spPr>
            <a:xfrm>
              <a:off x="5257011" y="23980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86C99622-7BA0-4E1E-A7B1-507DB041B363}"/>
                </a:ext>
              </a:extLst>
            </p:cNvPr>
            <p:cNvCxnSpPr>
              <a:cxnSpLocks/>
            </p:cNvCxnSpPr>
            <p:nvPr/>
          </p:nvCxnSpPr>
          <p:spPr>
            <a:xfrm>
              <a:off x="5159648" y="2743200"/>
              <a:ext cx="0" cy="1409700"/>
            </a:xfrm>
            <a:prstGeom prst="line">
              <a:avLst/>
            </a:prstGeom>
            <a:ln cap="rnd">
              <a:gradFill>
                <a:gsLst>
                  <a:gs pos="19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8B579442-A1D7-4F51-BCDB-9CF18AD5AE25}"/>
                </a:ext>
              </a:extLst>
            </p:cNvPr>
            <p:cNvSpPr txBox="1"/>
            <p:nvPr/>
          </p:nvSpPr>
          <p:spPr>
            <a:xfrm>
              <a:off x="5257011" y="28494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7" name="组合 2076">
            <a:extLst>
              <a:ext uri="{FF2B5EF4-FFF2-40B4-BE49-F238E27FC236}">
                <a16:creationId xmlns:a16="http://schemas.microsoft.com/office/drawing/2014/main" xmlns="" id="{606F1C5D-97BB-4774-8324-05D26B7796FF}"/>
              </a:ext>
            </a:extLst>
          </p:cNvPr>
          <p:cNvGrpSpPr/>
          <p:nvPr/>
        </p:nvGrpSpPr>
        <p:grpSpPr>
          <a:xfrm>
            <a:off x="7369448" y="1686894"/>
            <a:ext cx="1923504" cy="2491406"/>
            <a:chOff x="7369448" y="1686894"/>
            <a:chExt cx="1923504" cy="249140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4BB453AF-2742-4C03-B002-7993FC9AFE7A}"/>
                </a:ext>
              </a:extLst>
            </p:cNvPr>
            <p:cNvSpPr txBox="1"/>
            <p:nvPr/>
          </p:nvSpPr>
          <p:spPr>
            <a:xfrm>
              <a:off x="7466811" y="16868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3BADA345-F1B9-423D-A23C-30B5E950B80D}"/>
                </a:ext>
              </a:extLst>
            </p:cNvPr>
            <p:cNvCxnSpPr>
              <a:cxnSpLocks/>
            </p:cNvCxnSpPr>
            <p:nvPr/>
          </p:nvCxnSpPr>
          <p:spPr>
            <a:xfrm>
              <a:off x="7369448" y="2032000"/>
              <a:ext cx="0" cy="2146300"/>
            </a:xfrm>
            <a:prstGeom prst="line">
              <a:avLst/>
            </a:prstGeom>
            <a:ln cap="rnd">
              <a:gradFill>
                <a:gsLst>
                  <a:gs pos="23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A4FA735-9E98-4473-B3A3-32C045BE9612}"/>
                </a:ext>
              </a:extLst>
            </p:cNvPr>
            <p:cNvSpPr txBox="1"/>
            <p:nvPr/>
          </p:nvSpPr>
          <p:spPr>
            <a:xfrm>
              <a:off x="7466811" y="21382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8" name="组合 2077">
            <a:extLst>
              <a:ext uri="{FF2B5EF4-FFF2-40B4-BE49-F238E27FC236}">
                <a16:creationId xmlns:a16="http://schemas.microsoft.com/office/drawing/2014/main" xmlns="" id="{AC5939EE-0548-4A4B-846C-9DD6C1533DA5}"/>
              </a:ext>
            </a:extLst>
          </p:cNvPr>
          <p:cNvGrpSpPr/>
          <p:nvPr/>
        </p:nvGrpSpPr>
        <p:grpSpPr>
          <a:xfrm>
            <a:off x="9579248" y="2105994"/>
            <a:ext cx="1923504" cy="1500806"/>
            <a:chOff x="9579248" y="2105994"/>
            <a:chExt cx="1923504" cy="150080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5CE500E7-C02E-4B29-B436-123E27177B65}"/>
                </a:ext>
              </a:extLst>
            </p:cNvPr>
            <p:cNvSpPr txBox="1"/>
            <p:nvPr/>
          </p:nvSpPr>
          <p:spPr>
            <a:xfrm>
              <a:off x="9676611" y="21059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1CD96080-EFA9-4E38-9313-EA280BD10F8A}"/>
                </a:ext>
              </a:extLst>
            </p:cNvPr>
            <p:cNvCxnSpPr>
              <a:cxnSpLocks/>
            </p:cNvCxnSpPr>
            <p:nvPr/>
          </p:nvCxnSpPr>
          <p:spPr>
            <a:xfrm>
              <a:off x="9579248" y="2527300"/>
              <a:ext cx="0" cy="1079500"/>
            </a:xfrm>
            <a:prstGeom prst="line">
              <a:avLst/>
            </a:prstGeom>
            <a:ln cap="rnd">
              <a:gradFill>
                <a:gsLst>
                  <a:gs pos="19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1B2A3B5A-89A6-4A8B-B6E4-C129FC3163C3}"/>
                </a:ext>
              </a:extLst>
            </p:cNvPr>
            <p:cNvSpPr txBox="1"/>
            <p:nvPr/>
          </p:nvSpPr>
          <p:spPr>
            <a:xfrm>
              <a:off x="9676611" y="25573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2" name="组合 2071">
            <a:extLst>
              <a:ext uri="{FF2B5EF4-FFF2-40B4-BE49-F238E27FC236}">
                <a16:creationId xmlns:a16="http://schemas.microsoft.com/office/drawing/2014/main" xmlns="" id="{F8EDB305-06EF-4D3D-A2A6-129B13FC961C}"/>
              </a:ext>
            </a:extLst>
          </p:cNvPr>
          <p:cNvGrpSpPr/>
          <p:nvPr/>
        </p:nvGrpSpPr>
        <p:grpSpPr>
          <a:xfrm>
            <a:off x="1502048" y="5067300"/>
            <a:ext cx="1923504" cy="1319917"/>
            <a:chOff x="1502048" y="5067300"/>
            <a:chExt cx="1923504" cy="131991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0BA3FE76-40BE-4D62-A1C4-0D1AE5E2E90F}"/>
                </a:ext>
              </a:extLst>
            </p:cNvPr>
            <p:cNvSpPr txBox="1"/>
            <p:nvPr/>
          </p:nvSpPr>
          <p:spPr>
            <a:xfrm>
              <a:off x="1599411" y="53190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4B50AF23-2609-4CF5-8A02-0C8AA64B996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02048" y="5067300"/>
              <a:ext cx="0" cy="698500"/>
            </a:xfrm>
            <a:prstGeom prst="line">
              <a:avLst/>
            </a:prstGeom>
            <a:ln cap="rnd">
              <a:gradFill>
                <a:gsLst>
                  <a:gs pos="26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5123749C-BDA5-421E-BE11-951255D5AE03}"/>
                </a:ext>
              </a:extLst>
            </p:cNvPr>
            <p:cNvSpPr txBox="1"/>
            <p:nvPr/>
          </p:nvSpPr>
          <p:spPr>
            <a:xfrm>
              <a:off x="1599411" y="57704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1" name="组合 2070">
            <a:extLst>
              <a:ext uri="{FF2B5EF4-FFF2-40B4-BE49-F238E27FC236}">
                <a16:creationId xmlns:a16="http://schemas.microsoft.com/office/drawing/2014/main" xmlns="" id="{B9716ABA-DEA2-400F-B34A-E26AEA8BFF8C}"/>
              </a:ext>
            </a:extLst>
          </p:cNvPr>
          <p:cNvGrpSpPr/>
          <p:nvPr/>
        </p:nvGrpSpPr>
        <p:grpSpPr>
          <a:xfrm>
            <a:off x="3923515" y="4724400"/>
            <a:ext cx="1923504" cy="1332617"/>
            <a:chOff x="3923515" y="4724400"/>
            <a:chExt cx="1923504" cy="133261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0952F052-66FB-47E1-9D76-B0F3372F7EC2}"/>
                </a:ext>
              </a:extLst>
            </p:cNvPr>
            <p:cNvSpPr txBox="1"/>
            <p:nvPr/>
          </p:nvSpPr>
          <p:spPr>
            <a:xfrm>
              <a:off x="4020878" y="49888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553F76FF-F784-48C4-B462-B9B7238E84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3515" y="4724400"/>
              <a:ext cx="0" cy="711200"/>
            </a:xfrm>
            <a:prstGeom prst="line">
              <a:avLst/>
            </a:prstGeom>
            <a:ln cap="rnd">
              <a:gradFill>
                <a:gsLst>
                  <a:gs pos="26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518A39ED-F592-4D0C-9004-33108ECEA044}"/>
                </a:ext>
              </a:extLst>
            </p:cNvPr>
            <p:cNvSpPr txBox="1"/>
            <p:nvPr/>
          </p:nvSpPr>
          <p:spPr>
            <a:xfrm>
              <a:off x="4020878" y="54402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70" name="组合 2069">
            <a:extLst>
              <a:ext uri="{FF2B5EF4-FFF2-40B4-BE49-F238E27FC236}">
                <a16:creationId xmlns:a16="http://schemas.microsoft.com/office/drawing/2014/main" xmlns="" id="{25865A00-F222-4A6D-A7A1-C7160884A166}"/>
              </a:ext>
            </a:extLst>
          </p:cNvPr>
          <p:cNvGrpSpPr/>
          <p:nvPr/>
        </p:nvGrpSpPr>
        <p:grpSpPr>
          <a:xfrm>
            <a:off x="6344982" y="4178300"/>
            <a:ext cx="1923504" cy="1878717"/>
            <a:chOff x="6344982" y="4178300"/>
            <a:chExt cx="1923504" cy="187871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5CCEB660-3061-4DF6-B89D-83C766000A93}"/>
                </a:ext>
              </a:extLst>
            </p:cNvPr>
            <p:cNvSpPr txBox="1"/>
            <p:nvPr/>
          </p:nvSpPr>
          <p:spPr>
            <a:xfrm>
              <a:off x="6442345" y="49888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5010830B-05D2-48EC-BBD0-A2EA74C26E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44982" y="4178300"/>
              <a:ext cx="0" cy="1257300"/>
            </a:xfrm>
            <a:prstGeom prst="line">
              <a:avLst/>
            </a:prstGeom>
            <a:ln cap="rnd">
              <a:gradFill>
                <a:gsLst>
                  <a:gs pos="26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9956D289-EE5A-4153-87A4-C9B04EC92CDA}"/>
                </a:ext>
              </a:extLst>
            </p:cNvPr>
            <p:cNvSpPr txBox="1"/>
            <p:nvPr/>
          </p:nvSpPr>
          <p:spPr>
            <a:xfrm>
              <a:off x="6442345" y="54402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2069" name="组合 2068">
            <a:extLst>
              <a:ext uri="{FF2B5EF4-FFF2-40B4-BE49-F238E27FC236}">
                <a16:creationId xmlns:a16="http://schemas.microsoft.com/office/drawing/2014/main" xmlns="" id="{0A4C69C2-ABD8-443E-9677-AE0F7BF872E7}"/>
              </a:ext>
            </a:extLst>
          </p:cNvPr>
          <p:cNvGrpSpPr/>
          <p:nvPr/>
        </p:nvGrpSpPr>
        <p:grpSpPr>
          <a:xfrm>
            <a:off x="8766448" y="4508500"/>
            <a:ext cx="1923504" cy="1878717"/>
            <a:chOff x="8766448" y="4508500"/>
            <a:chExt cx="1923504" cy="187871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F4D4AC8A-03CA-43AB-AB33-73697C77CCA5}"/>
                </a:ext>
              </a:extLst>
            </p:cNvPr>
            <p:cNvSpPr txBox="1"/>
            <p:nvPr/>
          </p:nvSpPr>
          <p:spPr>
            <a:xfrm>
              <a:off x="8863811" y="5319094"/>
              <a:ext cx="1595309" cy="464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200" b="1" dirty="0">
                  <a:gradFill>
                    <a:gsLst>
                      <a:gs pos="0">
                        <a:srgbClr val="21B2FC"/>
                      </a:gs>
                      <a:gs pos="61000">
                        <a:srgbClr val="0160E5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输入关键词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F0E20558-75D3-48E2-B3F0-C8614A1C09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6448" y="4508500"/>
              <a:ext cx="0" cy="1257300"/>
            </a:xfrm>
            <a:prstGeom prst="line">
              <a:avLst/>
            </a:prstGeom>
            <a:ln cap="rnd">
              <a:gradFill>
                <a:gsLst>
                  <a:gs pos="26000">
                    <a:srgbClr val="4C9FFA"/>
                  </a:gs>
                  <a:gs pos="100000">
                    <a:srgbClr val="F3FDFF"/>
                  </a:gs>
                </a:gsLst>
                <a:lin ang="5400000" scaled="1"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BB87BA95-B47A-4904-B081-F4444217C67C}"/>
                </a:ext>
              </a:extLst>
            </p:cNvPr>
            <p:cNvSpPr txBox="1"/>
            <p:nvPr/>
          </p:nvSpPr>
          <p:spPr>
            <a:xfrm>
              <a:off x="8863811" y="5770445"/>
              <a:ext cx="1826141" cy="616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建议您展示时采用</a:t>
              </a:r>
              <a:endParaRPr lang="en-US" altLang="zh-CN" sz="1600" dirty="0">
                <a:latin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600" dirty="0">
                  <a:latin typeface="+mn-ea"/>
                </a:rPr>
                <a:t>微软雅黑字体</a:t>
              </a:r>
              <a:endParaRPr lang="zh-CN" altLang="en-US" sz="1600" i="1" dirty="0">
                <a:gradFill flip="none" rotWithShape="1">
                  <a:gsLst>
                    <a:gs pos="100000">
                      <a:srgbClr val="EBFAFD"/>
                    </a:gs>
                    <a:gs pos="33000">
                      <a:srgbClr val="97E4FF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03B7860-11B5-4691-839A-5DB58E6CB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6560"/>
            <a:ext cx="12192000" cy="219839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8DE527D-D8D2-4D7D-B598-E67356F873C8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ln w="762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blurRad="254000" dist="38100" dir="2700000" algn="tl" rotWithShape="0">
                    <a:srgbClr val="1A76FE">
                      <a:alpha val="20000"/>
                    </a:srgbClr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A9F32CB-27C9-4ACC-8518-F5B4AE271072}"/>
              </a:ext>
            </a:extLst>
          </p:cNvPr>
          <p:cNvSpPr txBox="1"/>
          <p:nvPr/>
        </p:nvSpPr>
        <p:spPr>
          <a:xfrm>
            <a:off x="3118262" y="388262"/>
            <a:ext cx="5955477" cy="835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4400" b="1" i="1" spc="100" dirty="0">
                <a:gradFill flip="none" rotWithShape="1">
                  <a:gsLst>
                    <a:gs pos="0">
                      <a:srgbClr val="21B2FC"/>
                    </a:gs>
                    <a:gs pos="61000">
                      <a:srgbClr val="0160E5"/>
                    </a:gs>
                  </a:gsLst>
                  <a:lin ang="2700000" scaled="1"/>
                  <a:tileRect/>
                </a:gradFill>
                <a:effectLst>
                  <a:outerShdw dist="38100" dir="2700000" algn="tl" rotWithShape="0">
                    <a:schemeClr val="bg1"/>
                  </a:outerShdw>
                </a:effectLst>
                <a:latin typeface="+mj-ea"/>
                <a:ea typeface="+mj-ea"/>
              </a:rPr>
              <a:t>单击此处可以添加标题</a:t>
            </a:r>
          </a:p>
        </p:txBody>
      </p:sp>
    </p:spTree>
    <p:extLst>
      <p:ext uri="{BB962C8B-B14F-4D97-AF65-F5344CB8AC3E}">
        <p14:creationId xmlns:p14="http://schemas.microsoft.com/office/powerpoint/2010/main" val="336473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去吧哥斯拉">
  <a:themeElements>
    <a:clrScheme name="D03-青蓝黄橙">
      <a:dk1>
        <a:srgbClr val="363636"/>
      </a:dk1>
      <a:lt1>
        <a:srgbClr val="FFFFFF"/>
      </a:lt1>
      <a:dk2>
        <a:srgbClr val="1A204E"/>
      </a:dk2>
      <a:lt2>
        <a:srgbClr val="FFFFFF"/>
      </a:lt2>
      <a:accent1>
        <a:srgbClr val="0070D8"/>
      </a:accent1>
      <a:accent2>
        <a:srgbClr val="00D5DD"/>
      </a:accent2>
      <a:accent3>
        <a:srgbClr val="FEB729"/>
      </a:accent3>
      <a:accent4>
        <a:srgbClr val="FA7242"/>
      </a:accent4>
      <a:accent5>
        <a:srgbClr val="00B298"/>
      </a:accent5>
      <a:accent6>
        <a:srgbClr val="66B72A"/>
      </a:accent6>
      <a:hlink>
        <a:srgbClr val="0563C1"/>
      </a:hlink>
      <a:folHlink>
        <a:srgbClr val="954F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120000"/>
          </a:lnSpc>
          <a:spcAft>
            <a:spcPts val="1000"/>
          </a:spcAft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哥斯拉" id="{8E2698AA-E730-4C12-9DAD-E70D6E8012FC}" vid="{C067184A-C3BA-4FB0-8B05-866BE0D54DAA}"/>
    </a:ext>
  </a:extLst>
</a:theme>
</file>

<file path=ppt/theme/theme2.xml><?xml version="1.0" encoding="utf-8"?>
<a:theme xmlns:a="http://schemas.openxmlformats.org/drawingml/2006/main" name="默认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宋体">
      <a:majorFont>
        <a:latin typeface="微软雅黑"/>
        <a:ea typeface="思源宋体 CN Heavy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668</TotalTime>
  <Words>1374</Words>
  <Application>Microsoft Office PowerPoint</Application>
  <PresentationFormat>宽屏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Adobe 宋体 Std L</vt:lpstr>
      <vt:lpstr>-apple-system</vt:lpstr>
      <vt:lpstr>方正特雅宋简</vt:lpstr>
      <vt:lpstr>微软雅黑</vt:lpstr>
      <vt:lpstr>微软雅黑 Light</vt:lpstr>
      <vt:lpstr>Arial</vt:lpstr>
      <vt:lpstr>Impact</vt:lpstr>
      <vt:lpstr>去吧哥斯拉</vt:lpstr>
      <vt:lpstr>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www.51ppt moba n.com</dc:description>
  <cp:lastModifiedBy>YANGs</cp:lastModifiedBy>
  <cp:revision>210</cp:revision>
  <dcterms:created xsi:type="dcterms:W3CDTF">2020-07-28T06:53:42Z</dcterms:created>
  <dcterms:modified xsi:type="dcterms:W3CDTF">2020-09-01T12:22:45Z</dcterms:modified>
</cp:coreProperties>
</file>