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1000" r:id="rId3"/>
    <p:sldId id="1001" r:id="rId4"/>
    <p:sldId id="270" r:id="rId5"/>
    <p:sldId id="994" r:id="rId6"/>
    <p:sldId id="271" r:id="rId7"/>
    <p:sldId id="276" r:id="rId8"/>
    <p:sldId id="1002" r:id="rId9"/>
    <p:sldId id="999" r:id="rId10"/>
    <p:sldId id="277" r:id="rId11"/>
    <p:sldId id="272" r:id="rId12"/>
    <p:sldId id="294" r:id="rId13"/>
    <p:sldId id="995" r:id="rId14"/>
    <p:sldId id="1003" r:id="rId15"/>
    <p:sldId id="274" r:id="rId16"/>
    <p:sldId id="100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A2E7AC9-9FEA-448C-B3D9-3396FFDC8E18}">
          <p14:sldIdLst>
            <p14:sldId id="260"/>
            <p14:sldId id="1000"/>
            <p14:sldId id="1001"/>
            <p14:sldId id="270"/>
            <p14:sldId id="994"/>
            <p14:sldId id="271"/>
            <p14:sldId id="276"/>
            <p14:sldId id="1002"/>
            <p14:sldId id="999"/>
            <p14:sldId id="277"/>
            <p14:sldId id="272"/>
            <p14:sldId id="294"/>
            <p14:sldId id="995"/>
          </p14:sldIdLst>
        </p14:section>
        <p14:section name="使用说明" id="{F122C41B-2C7D-4046-B387-01D638AA2DAE}">
          <p14:sldIdLst>
            <p14:sldId id="1003"/>
            <p14:sldId id="274"/>
            <p14:sldId id="10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7402"/>
    <a:srgbClr val="FDC520"/>
    <a:srgbClr val="A272ED"/>
    <a:srgbClr val="8D46AC"/>
    <a:srgbClr val="E6E6E6"/>
    <a:srgbClr val="009DD9"/>
    <a:srgbClr val="0BD0D9"/>
    <a:srgbClr val="1ABC9C"/>
    <a:srgbClr val="FE9300"/>
    <a:srgbClr val="E958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32" y="186"/>
      </p:cViewPr>
      <p:guideLst>
        <p:guide orient="horz" pos="2160"/>
        <p:guide pos="3840"/>
        <p:guide pos="7680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73949541165441E-2"/>
          <c:y val="0.24462424153592235"/>
          <c:w val="0.85125210091766923"/>
          <c:h val="0.5107515169281552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2D-4B8B-B89E-26E9EF9B3C3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2D-4B8B-B89E-26E9EF9B3C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2D-4B8B-B89E-26E9EF9B3C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73949541165441E-2"/>
          <c:y val="0.24462424153592235"/>
          <c:w val="0.85125210091766923"/>
          <c:h val="0.5107515169281552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2D-4B8B-B89E-26E9EF9B3C3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2D-4B8B-B89E-26E9EF9B3C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2D-4B8B-B89E-26E9EF9B3C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373949541165441E-2"/>
          <c:y val="0.24462424153592235"/>
          <c:w val="0.85125210091766923"/>
          <c:h val="0.5107515169281552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2D-4B8B-B89E-26E9EF9B3C3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2D-4B8B-B89E-26E9EF9B3C3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2D-4B8B-B89E-26E9EF9B3C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5F41F6-3538-4AE6-AF52-55ED7A3DD535}" type="datetimeFigureOut">
              <a:rPr lang="zh-CN" altLang="en-US" smtClean="0"/>
              <a:t>2020/9/3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77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97159A-BE62-49DB-B5CF-12E5FA2BA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39359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50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25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tags" Target="../tags/tag112.xml"/><Relationship Id="rId18" Type="http://schemas.openxmlformats.org/officeDocument/2006/relationships/tags" Target="../tags/tag117.xml"/><Relationship Id="rId3" Type="http://schemas.openxmlformats.org/officeDocument/2006/relationships/tags" Target="../tags/tag102.xml"/><Relationship Id="rId21" Type="http://schemas.openxmlformats.org/officeDocument/2006/relationships/tags" Target="../tags/tag120.xml"/><Relationship Id="rId7" Type="http://schemas.openxmlformats.org/officeDocument/2006/relationships/tags" Target="../tags/tag106.xml"/><Relationship Id="rId12" Type="http://schemas.openxmlformats.org/officeDocument/2006/relationships/tags" Target="../tags/tag111.xml"/><Relationship Id="rId17" Type="http://schemas.openxmlformats.org/officeDocument/2006/relationships/tags" Target="../tags/tag116.xml"/><Relationship Id="rId2" Type="http://schemas.openxmlformats.org/officeDocument/2006/relationships/tags" Target="../tags/tag101.xml"/><Relationship Id="rId16" Type="http://schemas.openxmlformats.org/officeDocument/2006/relationships/tags" Target="../tags/tag115.xml"/><Relationship Id="rId20" Type="http://schemas.openxmlformats.org/officeDocument/2006/relationships/tags" Target="../tags/tag119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tags" Target="../tags/tag110.xml"/><Relationship Id="rId24" Type="http://schemas.openxmlformats.org/officeDocument/2006/relationships/image" Target="../media/image9.png"/><Relationship Id="rId5" Type="http://schemas.openxmlformats.org/officeDocument/2006/relationships/tags" Target="../tags/tag104.xml"/><Relationship Id="rId15" Type="http://schemas.openxmlformats.org/officeDocument/2006/relationships/tags" Target="../tags/tag114.xml"/><Relationship Id="rId23" Type="http://schemas.openxmlformats.org/officeDocument/2006/relationships/image" Target="../media/image8.png"/><Relationship Id="rId10" Type="http://schemas.openxmlformats.org/officeDocument/2006/relationships/tags" Target="../tags/tag109.xml"/><Relationship Id="rId19" Type="http://schemas.openxmlformats.org/officeDocument/2006/relationships/tags" Target="../tags/tag118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tags" Target="../tags/tag113.xml"/><Relationship Id="rId2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chart" Target="../charts/chart3.xml"/><Relationship Id="rId5" Type="http://schemas.openxmlformats.org/officeDocument/2006/relationships/tags" Target="../tags/tag132.xml"/><Relationship Id="rId10" Type="http://schemas.openxmlformats.org/officeDocument/2006/relationships/chart" Target="../charts/chart2.xml"/><Relationship Id="rId4" Type="http://schemas.openxmlformats.org/officeDocument/2006/relationships/tags" Target="../tags/tag131.xml"/><Relationship Id="rId9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image" Target="../media/image5.png"/><Relationship Id="rId5" Type="http://schemas.openxmlformats.org/officeDocument/2006/relationships/tags" Target="../tags/tag13.xml"/><Relationship Id="rId10" Type="http://schemas.openxmlformats.org/officeDocument/2006/relationships/image" Target="../media/image4.png"/><Relationship Id="rId4" Type="http://schemas.openxmlformats.org/officeDocument/2006/relationships/tags" Target="../tags/tag12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36.xml"/><Relationship Id="rId18" Type="http://schemas.openxmlformats.org/officeDocument/2006/relationships/tags" Target="../tags/tag41.xml"/><Relationship Id="rId26" Type="http://schemas.openxmlformats.org/officeDocument/2006/relationships/tags" Target="../tags/tag49.xml"/><Relationship Id="rId39" Type="http://schemas.openxmlformats.org/officeDocument/2006/relationships/tags" Target="../tags/tag62.xml"/><Relationship Id="rId21" Type="http://schemas.openxmlformats.org/officeDocument/2006/relationships/tags" Target="../tags/tag44.xml"/><Relationship Id="rId34" Type="http://schemas.openxmlformats.org/officeDocument/2006/relationships/tags" Target="../tags/tag57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6" Type="http://schemas.openxmlformats.org/officeDocument/2006/relationships/tags" Target="../tags/tag39.xml"/><Relationship Id="rId20" Type="http://schemas.openxmlformats.org/officeDocument/2006/relationships/tags" Target="../tags/tag43.xml"/><Relationship Id="rId29" Type="http://schemas.openxmlformats.org/officeDocument/2006/relationships/tags" Target="../tags/tag52.xml"/><Relationship Id="rId41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24" Type="http://schemas.openxmlformats.org/officeDocument/2006/relationships/tags" Target="../tags/tag47.xml"/><Relationship Id="rId32" Type="http://schemas.openxmlformats.org/officeDocument/2006/relationships/tags" Target="../tags/tag55.xml"/><Relationship Id="rId37" Type="http://schemas.openxmlformats.org/officeDocument/2006/relationships/tags" Target="../tags/tag60.xml"/><Relationship Id="rId40" Type="http://schemas.openxmlformats.org/officeDocument/2006/relationships/tags" Target="../tags/tag63.xml"/><Relationship Id="rId5" Type="http://schemas.openxmlformats.org/officeDocument/2006/relationships/tags" Target="../tags/tag28.xml"/><Relationship Id="rId15" Type="http://schemas.openxmlformats.org/officeDocument/2006/relationships/tags" Target="../tags/tag38.xml"/><Relationship Id="rId23" Type="http://schemas.openxmlformats.org/officeDocument/2006/relationships/tags" Target="../tags/tag46.xml"/><Relationship Id="rId28" Type="http://schemas.openxmlformats.org/officeDocument/2006/relationships/tags" Target="../tags/tag51.xml"/><Relationship Id="rId36" Type="http://schemas.openxmlformats.org/officeDocument/2006/relationships/tags" Target="../tags/tag59.xml"/><Relationship Id="rId10" Type="http://schemas.openxmlformats.org/officeDocument/2006/relationships/tags" Target="../tags/tag33.xml"/><Relationship Id="rId19" Type="http://schemas.openxmlformats.org/officeDocument/2006/relationships/tags" Target="../tags/tag42.xml"/><Relationship Id="rId31" Type="http://schemas.openxmlformats.org/officeDocument/2006/relationships/tags" Target="../tags/tag54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Relationship Id="rId22" Type="http://schemas.openxmlformats.org/officeDocument/2006/relationships/tags" Target="../tags/tag45.xml"/><Relationship Id="rId27" Type="http://schemas.openxmlformats.org/officeDocument/2006/relationships/tags" Target="../tags/tag50.xml"/><Relationship Id="rId30" Type="http://schemas.openxmlformats.org/officeDocument/2006/relationships/tags" Target="../tags/tag53.xml"/><Relationship Id="rId35" Type="http://schemas.openxmlformats.org/officeDocument/2006/relationships/tags" Target="../tags/tag58.xml"/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12" Type="http://schemas.openxmlformats.org/officeDocument/2006/relationships/tags" Target="../tags/tag35.xml"/><Relationship Id="rId17" Type="http://schemas.openxmlformats.org/officeDocument/2006/relationships/tags" Target="../tags/tag40.xml"/><Relationship Id="rId25" Type="http://schemas.openxmlformats.org/officeDocument/2006/relationships/tags" Target="../tags/tag48.xml"/><Relationship Id="rId33" Type="http://schemas.openxmlformats.org/officeDocument/2006/relationships/tags" Target="../tags/tag56.xml"/><Relationship Id="rId38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81.xml"/><Relationship Id="rId26" Type="http://schemas.openxmlformats.org/officeDocument/2006/relationships/image" Target="../media/image2.png"/><Relationship Id="rId3" Type="http://schemas.openxmlformats.org/officeDocument/2006/relationships/tags" Target="../tags/tag66.xml"/><Relationship Id="rId21" Type="http://schemas.openxmlformats.org/officeDocument/2006/relationships/tags" Target="../tags/tag84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tags" Target="../tags/tag80.xml"/><Relationship Id="rId25" Type="http://schemas.openxmlformats.org/officeDocument/2006/relationships/image" Target="../media/image7.png"/><Relationship Id="rId2" Type="http://schemas.openxmlformats.org/officeDocument/2006/relationships/tags" Target="../tags/tag65.xml"/><Relationship Id="rId16" Type="http://schemas.openxmlformats.org/officeDocument/2006/relationships/tags" Target="../tags/tag79.xml"/><Relationship Id="rId20" Type="http://schemas.openxmlformats.org/officeDocument/2006/relationships/tags" Target="../tags/tag83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15" Type="http://schemas.openxmlformats.org/officeDocument/2006/relationships/tags" Target="../tags/tag78.xml"/><Relationship Id="rId23" Type="http://schemas.openxmlformats.org/officeDocument/2006/relationships/tags" Target="../tags/tag86.xml"/><Relationship Id="rId10" Type="http://schemas.openxmlformats.org/officeDocument/2006/relationships/tags" Target="../tags/tag73.xml"/><Relationship Id="rId19" Type="http://schemas.openxmlformats.org/officeDocument/2006/relationships/tags" Target="../tags/tag82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Relationship Id="rId22" Type="http://schemas.openxmlformats.org/officeDocument/2006/relationships/tags" Target="../tags/tag8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F6E95652-58F6-403B-9DC6-60D6116A2D5C}"/>
              </a:ext>
            </a:extLst>
          </p:cNvPr>
          <p:cNvSpPr/>
          <p:nvPr/>
        </p:nvSpPr>
        <p:spPr>
          <a:xfrm>
            <a:off x="5986384" y="0"/>
            <a:ext cx="6205616" cy="6858000"/>
          </a:xfrm>
          <a:custGeom>
            <a:avLst/>
            <a:gdLst>
              <a:gd name="connsiteX0" fmla="*/ 103572 w 6205616"/>
              <a:gd name="connsiteY0" fmla="*/ 0 h 6858000"/>
              <a:gd name="connsiteX1" fmla="*/ 6205616 w 6205616"/>
              <a:gd name="connsiteY1" fmla="*/ 0 h 6858000"/>
              <a:gd name="connsiteX2" fmla="*/ 6205616 w 6205616"/>
              <a:gd name="connsiteY2" fmla="*/ 6858000 h 6858000"/>
              <a:gd name="connsiteX3" fmla="*/ 2631535 w 6205616"/>
              <a:gd name="connsiteY3" fmla="*/ 6858000 h 6858000"/>
              <a:gd name="connsiteX4" fmla="*/ 2407249 w 6205616"/>
              <a:gd name="connsiteY4" fmla="*/ 6663719 h 6858000"/>
              <a:gd name="connsiteX5" fmla="*/ 0 w 6205616"/>
              <a:gd name="connsiteY5" fmla="*/ 1224869 h 6858000"/>
              <a:gd name="connsiteX6" fmla="*/ 84662 w 6205616"/>
              <a:gd name="connsiteY6" fmla="*/ 1058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5616" h="6858000">
                <a:moveTo>
                  <a:pt x="103572" y="0"/>
                </a:moveTo>
                <a:lnTo>
                  <a:pt x="6205616" y="0"/>
                </a:lnTo>
                <a:lnTo>
                  <a:pt x="6205616" y="6858000"/>
                </a:lnTo>
                <a:lnTo>
                  <a:pt x="2631535" y="6858000"/>
                </a:lnTo>
                <a:lnTo>
                  <a:pt x="2407249" y="6663719"/>
                </a:lnTo>
                <a:cubicBezTo>
                  <a:pt x="928425" y="5319633"/>
                  <a:pt x="0" y="3380674"/>
                  <a:pt x="0" y="1224869"/>
                </a:cubicBezTo>
                <a:cubicBezTo>
                  <a:pt x="0" y="844433"/>
                  <a:pt x="28912" y="470750"/>
                  <a:pt x="84662" y="105897"/>
                </a:cubicBezTo>
                <a:close/>
              </a:path>
            </a:pathLst>
          </a:custGeom>
          <a:solidFill>
            <a:srgbClr val="FD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3CA7342E-0A12-48C7-8ED6-EB9FD4EAD629}"/>
              </a:ext>
            </a:extLst>
          </p:cNvPr>
          <p:cNvSpPr/>
          <p:nvPr/>
        </p:nvSpPr>
        <p:spPr>
          <a:xfrm>
            <a:off x="8874162" y="0"/>
            <a:ext cx="3317839" cy="3809900"/>
          </a:xfrm>
          <a:custGeom>
            <a:avLst/>
            <a:gdLst>
              <a:gd name="connsiteX0" fmla="*/ 39946 w 3317839"/>
              <a:gd name="connsiteY0" fmla="*/ 0 h 3809900"/>
              <a:gd name="connsiteX1" fmla="*/ 1511737 w 3317839"/>
              <a:gd name="connsiteY1" fmla="*/ 0 h 3809900"/>
              <a:gd name="connsiteX2" fmla="*/ 1483225 w 3317839"/>
              <a:gd name="connsiteY2" fmla="*/ 110887 h 3809900"/>
              <a:gd name="connsiteX3" fmla="*/ 1445113 w 3317839"/>
              <a:gd name="connsiteY3" fmla="*/ 488950 h 3809900"/>
              <a:gd name="connsiteX4" fmla="*/ 3129230 w 3317839"/>
              <a:gd name="connsiteY4" fmla="*/ 2355183 h 3809900"/>
              <a:gd name="connsiteX5" fmla="*/ 3317839 w 3317839"/>
              <a:gd name="connsiteY5" fmla="*/ 2364707 h 3809900"/>
              <a:gd name="connsiteX6" fmla="*/ 3317839 w 3317839"/>
              <a:gd name="connsiteY6" fmla="*/ 3809900 h 3809900"/>
              <a:gd name="connsiteX7" fmla="*/ 3150132 w 3317839"/>
              <a:gd name="connsiteY7" fmla="*/ 3805660 h 3809900"/>
              <a:gd name="connsiteX8" fmla="*/ 0 w 3317839"/>
              <a:gd name="connsiteY8" fmla="*/ 488950 h 3809900"/>
              <a:gd name="connsiteX9" fmla="*/ 17146 w 3317839"/>
              <a:gd name="connsiteY9" fmla="*/ 149394 h 38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17839" h="3809900">
                <a:moveTo>
                  <a:pt x="39946" y="0"/>
                </a:moveTo>
                <a:lnTo>
                  <a:pt x="1511737" y="0"/>
                </a:lnTo>
                <a:lnTo>
                  <a:pt x="1483225" y="110887"/>
                </a:lnTo>
                <a:cubicBezTo>
                  <a:pt x="1458236" y="233005"/>
                  <a:pt x="1445113" y="359445"/>
                  <a:pt x="1445113" y="488950"/>
                </a:cubicBezTo>
                <a:cubicBezTo>
                  <a:pt x="1445113" y="1460239"/>
                  <a:pt x="2183287" y="2259117"/>
                  <a:pt x="3129230" y="2355183"/>
                </a:cubicBezTo>
                <a:lnTo>
                  <a:pt x="3317839" y="2364707"/>
                </a:lnTo>
                <a:lnTo>
                  <a:pt x="3317839" y="3809900"/>
                </a:lnTo>
                <a:lnTo>
                  <a:pt x="3150132" y="3805660"/>
                </a:lnTo>
                <a:cubicBezTo>
                  <a:pt x="1395399" y="3716712"/>
                  <a:pt x="0" y="2265788"/>
                  <a:pt x="0" y="488950"/>
                </a:cubicBezTo>
                <a:cubicBezTo>
                  <a:pt x="0" y="374316"/>
                  <a:pt x="5808" y="261037"/>
                  <a:pt x="17146" y="1493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E128DF0F-B745-41AB-AE6F-8AEA5ECCA660}"/>
              </a:ext>
            </a:extLst>
          </p:cNvPr>
          <p:cNvSpPr/>
          <p:nvPr/>
        </p:nvSpPr>
        <p:spPr>
          <a:xfrm>
            <a:off x="885825" y="3781062"/>
            <a:ext cx="2868095" cy="178454"/>
          </a:xfrm>
          <a:prstGeom prst="roundRect">
            <a:avLst/>
          </a:prstGeom>
          <a:solidFill>
            <a:srgbClr val="FD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C7A0A2E-9EB7-4B2D-BAFA-83DFD4FFCFD3}"/>
              </a:ext>
            </a:extLst>
          </p:cNvPr>
          <p:cNvGrpSpPr/>
          <p:nvPr/>
        </p:nvGrpSpPr>
        <p:grpSpPr>
          <a:xfrm>
            <a:off x="5056555" y="2142911"/>
            <a:ext cx="700199" cy="679441"/>
            <a:chOff x="4731005" y="2106705"/>
            <a:chExt cx="700199" cy="679441"/>
          </a:xfrm>
        </p:grpSpPr>
        <p:sp>
          <p:nvSpPr>
            <p:cNvPr id="18" name="对话气泡: 椭圆形 17">
              <a:extLst>
                <a:ext uri="{FF2B5EF4-FFF2-40B4-BE49-F238E27FC236}">
                  <a16:creationId xmlns:a16="http://schemas.microsoft.com/office/drawing/2014/main" xmlns="" id="{42AE9F52-F122-4C64-8575-18A0BA3BCC12}"/>
                </a:ext>
              </a:extLst>
            </p:cNvPr>
            <p:cNvSpPr/>
            <p:nvPr/>
          </p:nvSpPr>
          <p:spPr>
            <a:xfrm rot="1800000">
              <a:off x="4731005" y="2106705"/>
              <a:ext cx="678873" cy="679441"/>
            </a:xfrm>
            <a:prstGeom prst="wedgeEllipseCallout">
              <a:avLst>
                <a:gd name="adj1" fmla="val -20274"/>
                <a:gd name="adj2" fmla="val 58454"/>
              </a:avLst>
            </a:prstGeom>
            <a:solidFill>
              <a:srgbClr val="FDC520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DAD57B5-A38C-4570-AB49-071B486112F5}"/>
                </a:ext>
              </a:extLst>
            </p:cNvPr>
            <p:cNvSpPr/>
            <p:nvPr/>
          </p:nvSpPr>
          <p:spPr>
            <a:xfrm>
              <a:off x="4738066" y="2261759"/>
              <a:ext cx="6931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APP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0919C6A-674A-4DBE-B011-C2B0FF437E99}"/>
              </a:ext>
            </a:extLst>
          </p:cNvPr>
          <p:cNvSpPr txBox="1"/>
          <p:nvPr/>
        </p:nvSpPr>
        <p:spPr>
          <a:xfrm>
            <a:off x="852275" y="2100048"/>
            <a:ext cx="4395998" cy="1005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5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穿越三体宇宙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E8FECFD-27B1-4A17-8129-0C63397029DC}"/>
              </a:ext>
            </a:extLst>
          </p:cNvPr>
          <p:cNvSpPr txBox="1"/>
          <p:nvPr/>
        </p:nvSpPr>
        <p:spPr>
          <a:xfrm>
            <a:off x="852275" y="2985864"/>
            <a:ext cx="3224425" cy="1005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5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使用教学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A86EED32-651A-4669-928C-B3D1A5590B43}"/>
              </a:ext>
            </a:extLst>
          </p:cNvPr>
          <p:cNvGrpSpPr/>
          <p:nvPr/>
        </p:nvGrpSpPr>
        <p:grpSpPr>
          <a:xfrm>
            <a:off x="971994" y="977899"/>
            <a:ext cx="1552131" cy="712848"/>
            <a:chOff x="10415795" y="628375"/>
            <a:chExt cx="915988" cy="42068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B657A5B8-FCF4-4D38-9BB8-789F75BE0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3608" y="788712"/>
              <a:ext cx="0" cy="1587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A0782F02-24F5-4762-A983-ED3C97225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6533" y="1003024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xmlns="" id="{4201FCD7-FA92-41AE-942C-EA8E21798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15795" y="631549"/>
              <a:ext cx="301625" cy="282575"/>
            </a:xfrm>
            <a:custGeom>
              <a:avLst/>
              <a:gdLst>
                <a:gd name="T0" fmla="*/ 299 w 336"/>
                <a:gd name="T1" fmla="*/ 209 h 316"/>
                <a:gd name="T2" fmla="*/ 313 w 336"/>
                <a:gd name="T3" fmla="*/ 159 h 316"/>
                <a:gd name="T4" fmla="*/ 318 w 336"/>
                <a:gd name="T5" fmla="*/ 134 h 316"/>
                <a:gd name="T6" fmla="*/ 328 w 336"/>
                <a:gd name="T7" fmla="*/ 127 h 316"/>
                <a:gd name="T8" fmla="*/ 328 w 336"/>
                <a:gd name="T9" fmla="*/ 94 h 316"/>
                <a:gd name="T10" fmla="*/ 271 w 336"/>
                <a:gd name="T11" fmla="*/ 75 h 316"/>
                <a:gd name="T12" fmla="*/ 171 w 336"/>
                <a:gd name="T13" fmla="*/ 83 h 316"/>
                <a:gd name="T14" fmla="*/ 158 w 336"/>
                <a:gd name="T15" fmla="*/ 58 h 316"/>
                <a:gd name="T16" fmla="*/ 148 w 336"/>
                <a:gd name="T17" fmla="*/ 17 h 316"/>
                <a:gd name="T18" fmla="*/ 98 w 336"/>
                <a:gd name="T19" fmla="*/ 0 h 316"/>
                <a:gd name="T20" fmla="*/ 111 w 336"/>
                <a:gd name="T21" fmla="*/ 71 h 316"/>
                <a:gd name="T22" fmla="*/ 37 w 336"/>
                <a:gd name="T23" fmla="*/ 122 h 316"/>
                <a:gd name="T24" fmla="*/ 7 w 336"/>
                <a:gd name="T25" fmla="*/ 126 h 316"/>
                <a:gd name="T26" fmla="*/ 14 w 336"/>
                <a:gd name="T27" fmla="*/ 159 h 316"/>
                <a:gd name="T28" fmla="*/ 39 w 336"/>
                <a:gd name="T29" fmla="*/ 213 h 316"/>
                <a:gd name="T30" fmla="*/ 40 w 336"/>
                <a:gd name="T31" fmla="*/ 253 h 316"/>
                <a:gd name="T32" fmla="*/ 61 w 336"/>
                <a:gd name="T33" fmla="*/ 268 h 316"/>
                <a:gd name="T34" fmla="*/ 85 w 336"/>
                <a:gd name="T35" fmla="*/ 265 h 316"/>
                <a:gd name="T36" fmla="*/ 100 w 336"/>
                <a:gd name="T37" fmla="*/ 262 h 316"/>
                <a:gd name="T38" fmla="*/ 95 w 336"/>
                <a:gd name="T39" fmla="*/ 248 h 316"/>
                <a:gd name="T40" fmla="*/ 85 w 336"/>
                <a:gd name="T41" fmla="*/ 213 h 316"/>
                <a:gd name="T42" fmla="*/ 81 w 336"/>
                <a:gd name="T43" fmla="*/ 164 h 316"/>
                <a:gd name="T44" fmla="*/ 84 w 336"/>
                <a:gd name="T45" fmla="*/ 146 h 316"/>
                <a:gd name="T46" fmla="*/ 117 w 336"/>
                <a:gd name="T47" fmla="*/ 109 h 316"/>
                <a:gd name="T48" fmla="*/ 124 w 336"/>
                <a:gd name="T49" fmla="*/ 100 h 316"/>
                <a:gd name="T50" fmla="*/ 139 w 336"/>
                <a:gd name="T51" fmla="*/ 94 h 316"/>
                <a:gd name="T52" fmla="*/ 232 w 336"/>
                <a:gd name="T53" fmla="*/ 86 h 316"/>
                <a:gd name="T54" fmla="*/ 287 w 336"/>
                <a:gd name="T55" fmla="*/ 111 h 316"/>
                <a:gd name="T56" fmla="*/ 253 w 336"/>
                <a:gd name="T57" fmla="*/ 233 h 316"/>
                <a:gd name="T58" fmla="*/ 229 w 336"/>
                <a:gd name="T59" fmla="*/ 260 h 316"/>
                <a:gd name="T60" fmla="*/ 202 w 336"/>
                <a:gd name="T61" fmla="*/ 253 h 316"/>
                <a:gd name="T62" fmla="*/ 164 w 336"/>
                <a:gd name="T63" fmla="*/ 216 h 316"/>
                <a:gd name="T64" fmla="*/ 202 w 336"/>
                <a:gd name="T65" fmla="*/ 192 h 316"/>
                <a:gd name="T66" fmla="*/ 200 w 336"/>
                <a:gd name="T67" fmla="*/ 165 h 316"/>
                <a:gd name="T68" fmla="*/ 210 w 336"/>
                <a:gd name="T69" fmla="*/ 119 h 316"/>
                <a:gd name="T70" fmla="*/ 181 w 336"/>
                <a:gd name="T71" fmla="*/ 122 h 316"/>
                <a:gd name="T72" fmla="*/ 154 w 336"/>
                <a:gd name="T73" fmla="*/ 129 h 316"/>
                <a:gd name="T74" fmla="*/ 110 w 336"/>
                <a:gd name="T75" fmla="*/ 140 h 316"/>
                <a:gd name="T76" fmla="*/ 104 w 336"/>
                <a:gd name="T77" fmla="*/ 174 h 316"/>
                <a:gd name="T78" fmla="*/ 114 w 336"/>
                <a:gd name="T79" fmla="*/ 200 h 316"/>
                <a:gd name="T80" fmla="*/ 147 w 336"/>
                <a:gd name="T81" fmla="*/ 226 h 316"/>
                <a:gd name="T82" fmla="*/ 201 w 336"/>
                <a:gd name="T83" fmla="*/ 280 h 316"/>
                <a:gd name="T84" fmla="*/ 224 w 336"/>
                <a:gd name="T85" fmla="*/ 303 h 316"/>
                <a:gd name="T86" fmla="*/ 237 w 336"/>
                <a:gd name="T87" fmla="*/ 313 h 316"/>
                <a:gd name="T88" fmla="*/ 238 w 336"/>
                <a:gd name="T89" fmla="*/ 301 h 316"/>
                <a:gd name="T90" fmla="*/ 261 w 336"/>
                <a:gd name="T91" fmla="*/ 277 h 316"/>
                <a:gd name="T92" fmla="*/ 281 w 336"/>
                <a:gd name="T93" fmla="*/ 241 h 316"/>
                <a:gd name="T94" fmla="*/ 292 w 336"/>
                <a:gd name="T95" fmla="*/ 229 h 316"/>
                <a:gd name="T96" fmla="*/ 152 w 336"/>
                <a:gd name="T97" fmla="*/ 168 h 316"/>
                <a:gd name="T98" fmla="*/ 124 w 336"/>
                <a:gd name="T99" fmla="*/ 146 h 316"/>
                <a:gd name="T100" fmla="*/ 173 w 336"/>
                <a:gd name="T101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" h="316">
                  <a:moveTo>
                    <a:pt x="292" y="229"/>
                  </a:moveTo>
                  <a:cubicBezTo>
                    <a:pt x="292" y="225"/>
                    <a:pt x="294" y="224"/>
                    <a:pt x="296" y="221"/>
                  </a:cubicBezTo>
                  <a:cubicBezTo>
                    <a:pt x="298" y="217"/>
                    <a:pt x="299" y="213"/>
                    <a:pt x="299" y="209"/>
                  </a:cubicBezTo>
                  <a:cubicBezTo>
                    <a:pt x="300" y="205"/>
                    <a:pt x="300" y="202"/>
                    <a:pt x="302" y="199"/>
                  </a:cubicBezTo>
                  <a:cubicBezTo>
                    <a:pt x="305" y="195"/>
                    <a:pt x="308" y="193"/>
                    <a:pt x="305" y="189"/>
                  </a:cubicBezTo>
                  <a:cubicBezTo>
                    <a:pt x="313" y="182"/>
                    <a:pt x="312" y="169"/>
                    <a:pt x="313" y="159"/>
                  </a:cubicBezTo>
                  <a:cubicBezTo>
                    <a:pt x="313" y="154"/>
                    <a:pt x="313" y="150"/>
                    <a:pt x="314" y="145"/>
                  </a:cubicBezTo>
                  <a:cubicBezTo>
                    <a:pt x="315" y="143"/>
                    <a:pt x="315" y="141"/>
                    <a:pt x="316" y="139"/>
                  </a:cubicBezTo>
                  <a:cubicBezTo>
                    <a:pt x="317" y="137"/>
                    <a:pt x="318" y="135"/>
                    <a:pt x="318" y="134"/>
                  </a:cubicBezTo>
                  <a:cubicBezTo>
                    <a:pt x="317" y="133"/>
                    <a:pt x="316" y="132"/>
                    <a:pt x="317" y="131"/>
                  </a:cubicBezTo>
                  <a:cubicBezTo>
                    <a:pt x="319" y="134"/>
                    <a:pt x="325" y="135"/>
                    <a:pt x="327" y="132"/>
                  </a:cubicBezTo>
                  <a:cubicBezTo>
                    <a:pt x="327" y="132"/>
                    <a:pt x="328" y="128"/>
                    <a:pt x="328" y="127"/>
                  </a:cubicBezTo>
                  <a:cubicBezTo>
                    <a:pt x="329" y="125"/>
                    <a:pt x="331" y="123"/>
                    <a:pt x="332" y="121"/>
                  </a:cubicBezTo>
                  <a:cubicBezTo>
                    <a:pt x="333" y="117"/>
                    <a:pt x="336" y="110"/>
                    <a:pt x="335" y="106"/>
                  </a:cubicBezTo>
                  <a:cubicBezTo>
                    <a:pt x="334" y="102"/>
                    <a:pt x="330" y="98"/>
                    <a:pt x="328" y="94"/>
                  </a:cubicBezTo>
                  <a:cubicBezTo>
                    <a:pt x="325" y="89"/>
                    <a:pt x="320" y="87"/>
                    <a:pt x="315" y="84"/>
                  </a:cubicBezTo>
                  <a:cubicBezTo>
                    <a:pt x="311" y="82"/>
                    <a:pt x="307" y="78"/>
                    <a:pt x="303" y="76"/>
                  </a:cubicBezTo>
                  <a:cubicBezTo>
                    <a:pt x="293" y="72"/>
                    <a:pt x="282" y="75"/>
                    <a:pt x="271" y="75"/>
                  </a:cubicBezTo>
                  <a:cubicBezTo>
                    <a:pt x="260" y="75"/>
                    <a:pt x="250" y="72"/>
                    <a:pt x="239" y="74"/>
                  </a:cubicBezTo>
                  <a:cubicBezTo>
                    <a:pt x="227" y="76"/>
                    <a:pt x="216" y="80"/>
                    <a:pt x="205" y="83"/>
                  </a:cubicBezTo>
                  <a:cubicBezTo>
                    <a:pt x="194" y="86"/>
                    <a:pt x="182" y="86"/>
                    <a:pt x="171" y="83"/>
                  </a:cubicBezTo>
                  <a:cubicBezTo>
                    <a:pt x="165" y="81"/>
                    <a:pt x="161" y="79"/>
                    <a:pt x="156" y="76"/>
                  </a:cubicBezTo>
                  <a:cubicBezTo>
                    <a:pt x="152" y="74"/>
                    <a:pt x="148" y="74"/>
                    <a:pt x="144" y="73"/>
                  </a:cubicBezTo>
                  <a:cubicBezTo>
                    <a:pt x="146" y="69"/>
                    <a:pt x="153" y="57"/>
                    <a:pt x="158" y="58"/>
                  </a:cubicBezTo>
                  <a:cubicBezTo>
                    <a:pt x="157" y="53"/>
                    <a:pt x="161" y="50"/>
                    <a:pt x="163" y="46"/>
                  </a:cubicBezTo>
                  <a:cubicBezTo>
                    <a:pt x="165" y="42"/>
                    <a:pt x="166" y="37"/>
                    <a:pt x="166" y="32"/>
                  </a:cubicBezTo>
                  <a:cubicBezTo>
                    <a:pt x="166" y="21"/>
                    <a:pt x="157" y="19"/>
                    <a:pt x="148" y="17"/>
                  </a:cubicBezTo>
                  <a:cubicBezTo>
                    <a:pt x="138" y="14"/>
                    <a:pt x="128" y="12"/>
                    <a:pt x="118" y="8"/>
                  </a:cubicBezTo>
                  <a:cubicBezTo>
                    <a:pt x="115" y="7"/>
                    <a:pt x="111" y="4"/>
                    <a:pt x="107" y="4"/>
                  </a:cubicBezTo>
                  <a:cubicBezTo>
                    <a:pt x="103" y="3"/>
                    <a:pt x="102" y="3"/>
                    <a:pt x="98" y="0"/>
                  </a:cubicBezTo>
                  <a:cubicBezTo>
                    <a:pt x="99" y="6"/>
                    <a:pt x="101" y="13"/>
                    <a:pt x="104" y="18"/>
                  </a:cubicBezTo>
                  <a:cubicBezTo>
                    <a:pt x="109" y="25"/>
                    <a:pt x="114" y="29"/>
                    <a:pt x="120" y="35"/>
                  </a:cubicBezTo>
                  <a:cubicBezTo>
                    <a:pt x="127" y="43"/>
                    <a:pt x="117" y="63"/>
                    <a:pt x="111" y="71"/>
                  </a:cubicBezTo>
                  <a:cubicBezTo>
                    <a:pt x="95" y="93"/>
                    <a:pt x="85" y="121"/>
                    <a:pt x="53" y="121"/>
                  </a:cubicBezTo>
                  <a:cubicBezTo>
                    <a:pt x="50" y="121"/>
                    <a:pt x="45" y="119"/>
                    <a:pt x="42" y="119"/>
                  </a:cubicBezTo>
                  <a:cubicBezTo>
                    <a:pt x="39" y="120"/>
                    <a:pt x="40" y="121"/>
                    <a:pt x="37" y="122"/>
                  </a:cubicBezTo>
                  <a:cubicBezTo>
                    <a:pt x="31" y="124"/>
                    <a:pt x="31" y="124"/>
                    <a:pt x="26" y="122"/>
                  </a:cubicBezTo>
                  <a:cubicBezTo>
                    <a:pt x="22" y="122"/>
                    <a:pt x="17" y="120"/>
                    <a:pt x="14" y="122"/>
                  </a:cubicBezTo>
                  <a:cubicBezTo>
                    <a:pt x="11" y="123"/>
                    <a:pt x="10" y="125"/>
                    <a:pt x="7" y="126"/>
                  </a:cubicBezTo>
                  <a:cubicBezTo>
                    <a:pt x="2" y="128"/>
                    <a:pt x="1" y="126"/>
                    <a:pt x="2" y="132"/>
                  </a:cubicBezTo>
                  <a:cubicBezTo>
                    <a:pt x="2" y="136"/>
                    <a:pt x="0" y="139"/>
                    <a:pt x="0" y="142"/>
                  </a:cubicBezTo>
                  <a:cubicBezTo>
                    <a:pt x="1" y="150"/>
                    <a:pt x="9" y="155"/>
                    <a:pt x="14" y="159"/>
                  </a:cubicBezTo>
                  <a:cubicBezTo>
                    <a:pt x="21" y="163"/>
                    <a:pt x="20" y="162"/>
                    <a:pt x="26" y="168"/>
                  </a:cubicBezTo>
                  <a:cubicBezTo>
                    <a:pt x="31" y="173"/>
                    <a:pt x="33" y="178"/>
                    <a:pt x="34" y="185"/>
                  </a:cubicBezTo>
                  <a:cubicBezTo>
                    <a:pt x="36" y="194"/>
                    <a:pt x="38" y="203"/>
                    <a:pt x="39" y="213"/>
                  </a:cubicBezTo>
                  <a:cubicBezTo>
                    <a:pt x="39" y="217"/>
                    <a:pt x="40" y="222"/>
                    <a:pt x="40" y="226"/>
                  </a:cubicBezTo>
                  <a:cubicBezTo>
                    <a:pt x="39" y="231"/>
                    <a:pt x="37" y="234"/>
                    <a:pt x="38" y="238"/>
                  </a:cubicBezTo>
                  <a:cubicBezTo>
                    <a:pt x="38" y="241"/>
                    <a:pt x="39" y="251"/>
                    <a:pt x="40" y="253"/>
                  </a:cubicBezTo>
                  <a:cubicBezTo>
                    <a:pt x="42" y="255"/>
                    <a:pt x="47" y="255"/>
                    <a:pt x="49" y="257"/>
                  </a:cubicBezTo>
                  <a:cubicBezTo>
                    <a:pt x="51" y="258"/>
                    <a:pt x="56" y="262"/>
                    <a:pt x="56" y="263"/>
                  </a:cubicBezTo>
                  <a:cubicBezTo>
                    <a:pt x="59" y="266"/>
                    <a:pt x="56" y="267"/>
                    <a:pt x="61" y="268"/>
                  </a:cubicBezTo>
                  <a:cubicBezTo>
                    <a:pt x="65" y="270"/>
                    <a:pt x="68" y="269"/>
                    <a:pt x="72" y="269"/>
                  </a:cubicBezTo>
                  <a:cubicBezTo>
                    <a:pt x="77" y="269"/>
                    <a:pt x="78" y="272"/>
                    <a:pt x="79" y="266"/>
                  </a:cubicBezTo>
                  <a:cubicBezTo>
                    <a:pt x="82" y="267"/>
                    <a:pt x="83" y="265"/>
                    <a:pt x="85" y="265"/>
                  </a:cubicBezTo>
                  <a:cubicBezTo>
                    <a:pt x="87" y="265"/>
                    <a:pt x="89" y="268"/>
                    <a:pt x="90" y="269"/>
                  </a:cubicBezTo>
                  <a:cubicBezTo>
                    <a:pt x="92" y="267"/>
                    <a:pt x="88" y="267"/>
                    <a:pt x="91" y="264"/>
                  </a:cubicBezTo>
                  <a:cubicBezTo>
                    <a:pt x="93" y="262"/>
                    <a:pt x="98" y="263"/>
                    <a:pt x="100" y="262"/>
                  </a:cubicBezTo>
                  <a:cubicBezTo>
                    <a:pt x="99" y="260"/>
                    <a:pt x="98" y="257"/>
                    <a:pt x="97" y="254"/>
                  </a:cubicBezTo>
                  <a:cubicBezTo>
                    <a:pt x="97" y="253"/>
                    <a:pt x="97" y="252"/>
                    <a:pt x="97" y="251"/>
                  </a:cubicBezTo>
                  <a:cubicBezTo>
                    <a:pt x="96" y="250"/>
                    <a:pt x="95" y="249"/>
                    <a:pt x="95" y="248"/>
                  </a:cubicBezTo>
                  <a:cubicBezTo>
                    <a:pt x="94" y="247"/>
                    <a:pt x="95" y="250"/>
                    <a:pt x="93" y="244"/>
                  </a:cubicBezTo>
                  <a:cubicBezTo>
                    <a:pt x="92" y="243"/>
                    <a:pt x="91" y="241"/>
                    <a:pt x="90" y="239"/>
                  </a:cubicBezTo>
                  <a:cubicBezTo>
                    <a:pt x="87" y="230"/>
                    <a:pt x="86" y="222"/>
                    <a:pt x="85" y="213"/>
                  </a:cubicBezTo>
                  <a:cubicBezTo>
                    <a:pt x="83" y="203"/>
                    <a:pt x="80" y="193"/>
                    <a:pt x="80" y="184"/>
                  </a:cubicBezTo>
                  <a:cubicBezTo>
                    <a:pt x="80" y="178"/>
                    <a:pt x="80" y="173"/>
                    <a:pt x="80" y="168"/>
                  </a:cubicBezTo>
                  <a:cubicBezTo>
                    <a:pt x="80" y="167"/>
                    <a:pt x="81" y="165"/>
                    <a:pt x="81" y="164"/>
                  </a:cubicBezTo>
                  <a:cubicBezTo>
                    <a:pt x="81" y="162"/>
                    <a:pt x="80" y="159"/>
                    <a:pt x="80" y="157"/>
                  </a:cubicBezTo>
                  <a:cubicBezTo>
                    <a:pt x="80" y="155"/>
                    <a:pt x="83" y="154"/>
                    <a:pt x="83" y="152"/>
                  </a:cubicBezTo>
                  <a:cubicBezTo>
                    <a:pt x="84" y="150"/>
                    <a:pt x="84" y="148"/>
                    <a:pt x="84" y="146"/>
                  </a:cubicBezTo>
                  <a:cubicBezTo>
                    <a:pt x="85" y="142"/>
                    <a:pt x="88" y="136"/>
                    <a:pt x="91" y="133"/>
                  </a:cubicBezTo>
                  <a:cubicBezTo>
                    <a:pt x="98" y="127"/>
                    <a:pt x="105" y="120"/>
                    <a:pt x="111" y="114"/>
                  </a:cubicBezTo>
                  <a:cubicBezTo>
                    <a:pt x="113" y="113"/>
                    <a:pt x="116" y="111"/>
                    <a:pt x="117" y="109"/>
                  </a:cubicBezTo>
                  <a:cubicBezTo>
                    <a:pt x="118" y="106"/>
                    <a:pt x="118" y="105"/>
                    <a:pt x="119" y="104"/>
                  </a:cubicBezTo>
                  <a:cubicBezTo>
                    <a:pt x="119" y="104"/>
                    <a:pt x="121" y="104"/>
                    <a:pt x="122" y="103"/>
                  </a:cubicBezTo>
                  <a:cubicBezTo>
                    <a:pt x="123" y="102"/>
                    <a:pt x="123" y="101"/>
                    <a:pt x="124" y="100"/>
                  </a:cubicBezTo>
                  <a:cubicBezTo>
                    <a:pt x="125" y="98"/>
                    <a:pt x="126" y="97"/>
                    <a:pt x="127" y="96"/>
                  </a:cubicBezTo>
                  <a:cubicBezTo>
                    <a:pt x="128" y="95"/>
                    <a:pt x="130" y="92"/>
                    <a:pt x="131" y="91"/>
                  </a:cubicBezTo>
                  <a:cubicBezTo>
                    <a:pt x="133" y="90"/>
                    <a:pt x="137" y="93"/>
                    <a:pt x="139" y="94"/>
                  </a:cubicBezTo>
                  <a:cubicBezTo>
                    <a:pt x="145" y="96"/>
                    <a:pt x="151" y="99"/>
                    <a:pt x="158" y="100"/>
                  </a:cubicBezTo>
                  <a:cubicBezTo>
                    <a:pt x="171" y="102"/>
                    <a:pt x="186" y="99"/>
                    <a:pt x="198" y="96"/>
                  </a:cubicBezTo>
                  <a:cubicBezTo>
                    <a:pt x="210" y="94"/>
                    <a:pt x="221" y="88"/>
                    <a:pt x="232" y="86"/>
                  </a:cubicBezTo>
                  <a:cubicBezTo>
                    <a:pt x="244" y="83"/>
                    <a:pt x="256" y="91"/>
                    <a:pt x="268" y="91"/>
                  </a:cubicBezTo>
                  <a:cubicBezTo>
                    <a:pt x="274" y="91"/>
                    <a:pt x="280" y="87"/>
                    <a:pt x="283" y="93"/>
                  </a:cubicBezTo>
                  <a:cubicBezTo>
                    <a:pt x="286" y="98"/>
                    <a:pt x="287" y="105"/>
                    <a:pt x="287" y="111"/>
                  </a:cubicBezTo>
                  <a:cubicBezTo>
                    <a:pt x="289" y="123"/>
                    <a:pt x="286" y="136"/>
                    <a:pt x="284" y="148"/>
                  </a:cubicBezTo>
                  <a:cubicBezTo>
                    <a:pt x="279" y="172"/>
                    <a:pt x="272" y="198"/>
                    <a:pt x="260" y="220"/>
                  </a:cubicBezTo>
                  <a:cubicBezTo>
                    <a:pt x="258" y="224"/>
                    <a:pt x="255" y="228"/>
                    <a:pt x="253" y="233"/>
                  </a:cubicBezTo>
                  <a:cubicBezTo>
                    <a:pt x="252" y="236"/>
                    <a:pt x="252" y="240"/>
                    <a:pt x="249" y="243"/>
                  </a:cubicBezTo>
                  <a:cubicBezTo>
                    <a:pt x="245" y="247"/>
                    <a:pt x="243" y="251"/>
                    <a:pt x="239" y="255"/>
                  </a:cubicBezTo>
                  <a:cubicBezTo>
                    <a:pt x="236" y="259"/>
                    <a:pt x="232" y="257"/>
                    <a:pt x="229" y="260"/>
                  </a:cubicBezTo>
                  <a:cubicBezTo>
                    <a:pt x="227" y="262"/>
                    <a:pt x="229" y="263"/>
                    <a:pt x="227" y="264"/>
                  </a:cubicBezTo>
                  <a:cubicBezTo>
                    <a:pt x="226" y="264"/>
                    <a:pt x="221" y="263"/>
                    <a:pt x="221" y="263"/>
                  </a:cubicBezTo>
                  <a:cubicBezTo>
                    <a:pt x="214" y="262"/>
                    <a:pt x="207" y="257"/>
                    <a:pt x="202" y="253"/>
                  </a:cubicBezTo>
                  <a:cubicBezTo>
                    <a:pt x="196" y="250"/>
                    <a:pt x="190" y="245"/>
                    <a:pt x="185" y="241"/>
                  </a:cubicBezTo>
                  <a:cubicBezTo>
                    <a:pt x="180" y="238"/>
                    <a:pt x="174" y="235"/>
                    <a:pt x="171" y="230"/>
                  </a:cubicBezTo>
                  <a:cubicBezTo>
                    <a:pt x="168" y="227"/>
                    <a:pt x="163" y="221"/>
                    <a:pt x="164" y="216"/>
                  </a:cubicBezTo>
                  <a:cubicBezTo>
                    <a:pt x="165" y="210"/>
                    <a:pt x="166" y="206"/>
                    <a:pt x="172" y="204"/>
                  </a:cubicBezTo>
                  <a:cubicBezTo>
                    <a:pt x="177" y="202"/>
                    <a:pt x="182" y="202"/>
                    <a:pt x="186" y="199"/>
                  </a:cubicBezTo>
                  <a:cubicBezTo>
                    <a:pt x="191" y="196"/>
                    <a:pt x="197" y="195"/>
                    <a:pt x="202" y="192"/>
                  </a:cubicBezTo>
                  <a:cubicBezTo>
                    <a:pt x="200" y="189"/>
                    <a:pt x="198" y="186"/>
                    <a:pt x="196" y="183"/>
                  </a:cubicBezTo>
                  <a:cubicBezTo>
                    <a:pt x="193" y="181"/>
                    <a:pt x="190" y="180"/>
                    <a:pt x="187" y="178"/>
                  </a:cubicBezTo>
                  <a:cubicBezTo>
                    <a:pt x="192" y="175"/>
                    <a:pt x="196" y="169"/>
                    <a:pt x="200" y="165"/>
                  </a:cubicBezTo>
                  <a:cubicBezTo>
                    <a:pt x="206" y="160"/>
                    <a:pt x="209" y="153"/>
                    <a:pt x="214" y="147"/>
                  </a:cubicBezTo>
                  <a:cubicBezTo>
                    <a:pt x="217" y="143"/>
                    <a:pt x="226" y="137"/>
                    <a:pt x="226" y="131"/>
                  </a:cubicBezTo>
                  <a:cubicBezTo>
                    <a:pt x="227" y="124"/>
                    <a:pt x="217" y="120"/>
                    <a:pt x="210" y="119"/>
                  </a:cubicBezTo>
                  <a:cubicBezTo>
                    <a:pt x="207" y="119"/>
                    <a:pt x="200" y="117"/>
                    <a:pt x="197" y="118"/>
                  </a:cubicBezTo>
                  <a:cubicBezTo>
                    <a:pt x="193" y="119"/>
                    <a:pt x="192" y="121"/>
                    <a:pt x="188" y="121"/>
                  </a:cubicBezTo>
                  <a:cubicBezTo>
                    <a:pt x="186" y="121"/>
                    <a:pt x="182" y="122"/>
                    <a:pt x="181" y="122"/>
                  </a:cubicBezTo>
                  <a:cubicBezTo>
                    <a:pt x="177" y="122"/>
                    <a:pt x="174" y="120"/>
                    <a:pt x="171" y="120"/>
                  </a:cubicBezTo>
                  <a:cubicBezTo>
                    <a:pt x="166" y="120"/>
                    <a:pt x="166" y="122"/>
                    <a:pt x="163" y="125"/>
                  </a:cubicBezTo>
                  <a:cubicBezTo>
                    <a:pt x="160" y="128"/>
                    <a:pt x="158" y="129"/>
                    <a:pt x="154" y="129"/>
                  </a:cubicBezTo>
                  <a:cubicBezTo>
                    <a:pt x="146" y="131"/>
                    <a:pt x="137" y="133"/>
                    <a:pt x="129" y="136"/>
                  </a:cubicBezTo>
                  <a:cubicBezTo>
                    <a:pt x="126" y="138"/>
                    <a:pt x="121" y="142"/>
                    <a:pt x="117" y="142"/>
                  </a:cubicBezTo>
                  <a:cubicBezTo>
                    <a:pt x="114" y="143"/>
                    <a:pt x="112" y="140"/>
                    <a:pt x="110" y="140"/>
                  </a:cubicBezTo>
                  <a:cubicBezTo>
                    <a:pt x="106" y="139"/>
                    <a:pt x="100" y="143"/>
                    <a:pt x="97" y="144"/>
                  </a:cubicBezTo>
                  <a:cubicBezTo>
                    <a:pt x="93" y="146"/>
                    <a:pt x="93" y="146"/>
                    <a:pt x="93" y="151"/>
                  </a:cubicBezTo>
                  <a:cubicBezTo>
                    <a:pt x="94" y="158"/>
                    <a:pt x="101" y="167"/>
                    <a:pt x="104" y="174"/>
                  </a:cubicBezTo>
                  <a:cubicBezTo>
                    <a:pt x="105" y="176"/>
                    <a:pt x="106" y="177"/>
                    <a:pt x="107" y="180"/>
                  </a:cubicBezTo>
                  <a:cubicBezTo>
                    <a:pt x="108" y="182"/>
                    <a:pt x="109" y="184"/>
                    <a:pt x="110" y="187"/>
                  </a:cubicBezTo>
                  <a:cubicBezTo>
                    <a:pt x="112" y="191"/>
                    <a:pt x="112" y="196"/>
                    <a:pt x="114" y="200"/>
                  </a:cubicBezTo>
                  <a:cubicBezTo>
                    <a:pt x="117" y="206"/>
                    <a:pt x="123" y="211"/>
                    <a:pt x="127" y="215"/>
                  </a:cubicBezTo>
                  <a:cubicBezTo>
                    <a:pt x="130" y="218"/>
                    <a:pt x="132" y="221"/>
                    <a:pt x="136" y="223"/>
                  </a:cubicBezTo>
                  <a:cubicBezTo>
                    <a:pt x="140" y="225"/>
                    <a:pt x="143" y="225"/>
                    <a:pt x="147" y="226"/>
                  </a:cubicBezTo>
                  <a:cubicBezTo>
                    <a:pt x="154" y="228"/>
                    <a:pt x="157" y="233"/>
                    <a:pt x="161" y="238"/>
                  </a:cubicBezTo>
                  <a:cubicBezTo>
                    <a:pt x="168" y="247"/>
                    <a:pt x="174" y="254"/>
                    <a:pt x="182" y="262"/>
                  </a:cubicBezTo>
                  <a:cubicBezTo>
                    <a:pt x="188" y="269"/>
                    <a:pt x="195" y="274"/>
                    <a:pt x="201" y="280"/>
                  </a:cubicBezTo>
                  <a:cubicBezTo>
                    <a:pt x="204" y="283"/>
                    <a:pt x="207" y="285"/>
                    <a:pt x="210" y="288"/>
                  </a:cubicBezTo>
                  <a:cubicBezTo>
                    <a:pt x="212" y="290"/>
                    <a:pt x="213" y="293"/>
                    <a:pt x="215" y="294"/>
                  </a:cubicBezTo>
                  <a:cubicBezTo>
                    <a:pt x="218" y="297"/>
                    <a:pt x="222" y="299"/>
                    <a:pt x="224" y="303"/>
                  </a:cubicBezTo>
                  <a:cubicBezTo>
                    <a:pt x="226" y="306"/>
                    <a:pt x="226" y="310"/>
                    <a:pt x="229" y="313"/>
                  </a:cubicBezTo>
                  <a:cubicBezTo>
                    <a:pt x="229" y="313"/>
                    <a:pt x="231" y="316"/>
                    <a:pt x="232" y="316"/>
                  </a:cubicBezTo>
                  <a:cubicBezTo>
                    <a:pt x="234" y="315"/>
                    <a:pt x="236" y="314"/>
                    <a:pt x="237" y="313"/>
                  </a:cubicBezTo>
                  <a:cubicBezTo>
                    <a:pt x="237" y="312"/>
                    <a:pt x="237" y="312"/>
                    <a:pt x="237" y="311"/>
                  </a:cubicBezTo>
                  <a:cubicBezTo>
                    <a:pt x="237" y="311"/>
                    <a:pt x="238" y="308"/>
                    <a:pt x="238" y="307"/>
                  </a:cubicBezTo>
                  <a:cubicBezTo>
                    <a:pt x="239" y="304"/>
                    <a:pt x="239" y="304"/>
                    <a:pt x="238" y="301"/>
                  </a:cubicBezTo>
                  <a:cubicBezTo>
                    <a:pt x="244" y="300"/>
                    <a:pt x="243" y="297"/>
                    <a:pt x="245" y="293"/>
                  </a:cubicBezTo>
                  <a:cubicBezTo>
                    <a:pt x="248" y="288"/>
                    <a:pt x="254" y="289"/>
                    <a:pt x="257" y="285"/>
                  </a:cubicBezTo>
                  <a:cubicBezTo>
                    <a:pt x="254" y="282"/>
                    <a:pt x="259" y="280"/>
                    <a:pt x="261" y="277"/>
                  </a:cubicBezTo>
                  <a:cubicBezTo>
                    <a:pt x="263" y="275"/>
                    <a:pt x="264" y="271"/>
                    <a:pt x="266" y="268"/>
                  </a:cubicBezTo>
                  <a:cubicBezTo>
                    <a:pt x="269" y="262"/>
                    <a:pt x="272" y="256"/>
                    <a:pt x="276" y="250"/>
                  </a:cubicBezTo>
                  <a:cubicBezTo>
                    <a:pt x="278" y="247"/>
                    <a:pt x="279" y="244"/>
                    <a:pt x="281" y="241"/>
                  </a:cubicBezTo>
                  <a:cubicBezTo>
                    <a:pt x="283" y="239"/>
                    <a:pt x="284" y="237"/>
                    <a:pt x="285" y="236"/>
                  </a:cubicBezTo>
                  <a:cubicBezTo>
                    <a:pt x="288" y="233"/>
                    <a:pt x="291" y="233"/>
                    <a:pt x="292" y="229"/>
                  </a:cubicBezTo>
                  <a:cubicBezTo>
                    <a:pt x="292" y="226"/>
                    <a:pt x="291" y="231"/>
                    <a:pt x="292" y="229"/>
                  </a:cubicBezTo>
                  <a:close/>
                  <a:moveTo>
                    <a:pt x="160" y="160"/>
                  </a:moveTo>
                  <a:cubicBezTo>
                    <a:pt x="158" y="161"/>
                    <a:pt x="159" y="163"/>
                    <a:pt x="158" y="164"/>
                  </a:cubicBezTo>
                  <a:cubicBezTo>
                    <a:pt x="157" y="165"/>
                    <a:pt x="154" y="167"/>
                    <a:pt x="152" y="168"/>
                  </a:cubicBezTo>
                  <a:cubicBezTo>
                    <a:pt x="149" y="171"/>
                    <a:pt x="145" y="173"/>
                    <a:pt x="142" y="171"/>
                  </a:cubicBezTo>
                  <a:cubicBezTo>
                    <a:pt x="138" y="168"/>
                    <a:pt x="136" y="162"/>
                    <a:pt x="133" y="158"/>
                  </a:cubicBezTo>
                  <a:cubicBezTo>
                    <a:pt x="129" y="154"/>
                    <a:pt x="124" y="153"/>
                    <a:pt x="124" y="146"/>
                  </a:cubicBezTo>
                  <a:cubicBezTo>
                    <a:pt x="127" y="148"/>
                    <a:pt x="130" y="150"/>
                    <a:pt x="133" y="150"/>
                  </a:cubicBezTo>
                  <a:cubicBezTo>
                    <a:pt x="138" y="151"/>
                    <a:pt x="139" y="149"/>
                    <a:pt x="142" y="146"/>
                  </a:cubicBezTo>
                  <a:cubicBezTo>
                    <a:pt x="150" y="140"/>
                    <a:pt x="163" y="143"/>
                    <a:pt x="173" y="143"/>
                  </a:cubicBezTo>
                  <a:cubicBezTo>
                    <a:pt x="171" y="148"/>
                    <a:pt x="165" y="158"/>
                    <a:pt x="160" y="160"/>
                  </a:cubicBezTo>
                  <a:cubicBezTo>
                    <a:pt x="159" y="160"/>
                    <a:pt x="163" y="159"/>
                    <a:pt x="16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xmlns="" id="{404CEC6B-FABE-42B3-A738-2FD391765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3933" y="641074"/>
              <a:ext cx="282575" cy="254000"/>
            </a:xfrm>
            <a:custGeom>
              <a:avLst/>
              <a:gdLst>
                <a:gd name="T0" fmla="*/ 302 w 315"/>
                <a:gd name="T1" fmla="*/ 273 h 283"/>
                <a:gd name="T2" fmla="*/ 302 w 315"/>
                <a:gd name="T3" fmla="*/ 266 h 283"/>
                <a:gd name="T4" fmla="*/ 291 w 315"/>
                <a:gd name="T5" fmla="*/ 258 h 283"/>
                <a:gd name="T6" fmla="*/ 133 w 315"/>
                <a:gd name="T7" fmla="*/ 164 h 283"/>
                <a:gd name="T8" fmla="*/ 222 w 315"/>
                <a:gd name="T9" fmla="*/ 109 h 283"/>
                <a:gd name="T10" fmla="*/ 220 w 315"/>
                <a:gd name="T11" fmla="*/ 99 h 283"/>
                <a:gd name="T12" fmla="*/ 213 w 315"/>
                <a:gd name="T13" fmla="*/ 92 h 283"/>
                <a:gd name="T14" fmla="*/ 194 w 315"/>
                <a:gd name="T15" fmla="*/ 91 h 283"/>
                <a:gd name="T16" fmla="*/ 170 w 315"/>
                <a:gd name="T17" fmla="*/ 92 h 283"/>
                <a:gd name="T18" fmla="*/ 155 w 315"/>
                <a:gd name="T19" fmla="*/ 92 h 283"/>
                <a:gd name="T20" fmla="*/ 146 w 315"/>
                <a:gd name="T21" fmla="*/ 102 h 283"/>
                <a:gd name="T22" fmla="*/ 135 w 315"/>
                <a:gd name="T23" fmla="*/ 86 h 283"/>
                <a:gd name="T24" fmla="*/ 138 w 315"/>
                <a:gd name="T25" fmla="*/ 64 h 283"/>
                <a:gd name="T26" fmla="*/ 149 w 315"/>
                <a:gd name="T27" fmla="*/ 53 h 283"/>
                <a:gd name="T28" fmla="*/ 159 w 315"/>
                <a:gd name="T29" fmla="*/ 49 h 283"/>
                <a:gd name="T30" fmla="*/ 166 w 315"/>
                <a:gd name="T31" fmla="*/ 46 h 283"/>
                <a:gd name="T32" fmla="*/ 183 w 315"/>
                <a:gd name="T33" fmla="*/ 36 h 283"/>
                <a:gd name="T34" fmla="*/ 212 w 315"/>
                <a:gd name="T35" fmla="*/ 26 h 283"/>
                <a:gd name="T36" fmla="*/ 201 w 315"/>
                <a:gd name="T37" fmla="*/ 8 h 283"/>
                <a:gd name="T38" fmla="*/ 154 w 315"/>
                <a:gd name="T39" fmla="*/ 2 h 283"/>
                <a:gd name="T40" fmla="*/ 144 w 315"/>
                <a:gd name="T41" fmla="*/ 1 h 283"/>
                <a:gd name="T42" fmla="*/ 131 w 315"/>
                <a:gd name="T43" fmla="*/ 7 h 283"/>
                <a:gd name="T44" fmla="*/ 70 w 315"/>
                <a:gd name="T45" fmla="*/ 19 h 283"/>
                <a:gd name="T46" fmla="*/ 80 w 315"/>
                <a:gd name="T47" fmla="*/ 34 h 283"/>
                <a:gd name="T48" fmla="*/ 107 w 315"/>
                <a:gd name="T49" fmla="*/ 62 h 283"/>
                <a:gd name="T50" fmla="*/ 97 w 315"/>
                <a:gd name="T51" fmla="*/ 74 h 283"/>
                <a:gd name="T52" fmla="*/ 87 w 315"/>
                <a:gd name="T53" fmla="*/ 92 h 283"/>
                <a:gd name="T54" fmla="*/ 76 w 315"/>
                <a:gd name="T55" fmla="*/ 103 h 283"/>
                <a:gd name="T56" fmla="*/ 65 w 315"/>
                <a:gd name="T57" fmla="*/ 120 h 283"/>
                <a:gd name="T58" fmla="*/ 47 w 315"/>
                <a:gd name="T59" fmla="*/ 136 h 283"/>
                <a:gd name="T60" fmla="*/ 52 w 315"/>
                <a:gd name="T61" fmla="*/ 179 h 283"/>
                <a:gd name="T62" fmla="*/ 61 w 315"/>
                <a:gd name="T63" fmla="*/ 186 h 283"/>
                <a:gd name="T64" fmla="*/ 66 w 315"/>
                <a:gd name="T65" fmla="*/ 187 h 283"/>
                <a:gd name="T66" fmla="*/ 76 w 315"/>
                <a:gd name="T67" fmla="*/ 186 h 283"/>
                <a:gd name="T68" fmla="*/ 28 w 315"/>
                <a:gd name="T69" fmla="*/ 251 h 283"/>
                <a:gd name="T70" fmla="*/ 2 w 315"/>
                <a:gd name="T71" fmla="*/ 258 h 283"/>
                <a:gd name="T72" fmla="*/ 9 w 315"/>
                <a:gd name="T73" fmla="*/ 272 h 283"/>
                <a:gd name="T74" fmla="*/ 29 w 315"/>
                <a:gd name="T75" fmla="*/ 276 h 283"/>
                <a:gd name="T76" fmla="*/ 53 w 315"/>
                <a:gd name="T77" fmla="*/ 273 h 283"/>
                <a:gd name="T78" fmla="*/ 73 w 315"/>
                <a:gd name="T79" fmla="*/ 257 h 283"/>
                <a:gd name="T80" fmla="*/ 81 w 315"/>
                <a:gd name="T81" fmla="*/ 256 h 283"/>
                <a:gd name="T82" fmla="*/ 85 w 315"/>
                <a:gd name="T83" fmla="*/ 249 h 283"/>
                <a:gd name="T84" fmla="*/ 92 w 315"/>
                <a:gd name="T85" fmla="*/ 241 h 283"/>
                <a:gd name="T86" fmla="*/ 99 w 315"/>
                <a:gd name="T87" fmla="*/ 227 h 283"/>
                <a:gd name="T88" fmla="*/ 104 w 315"/>
                <a:gd name="T89" fmla="*/ 218 h 283"/>
                <a:gd name="T90" fmla="*/ 107 w 315"/>
                <a:gd name="T91" fmla="*/ 208 h 283"/>
                <a:gd name="T92" fmla="*/ 109 w 315"/>
                <a:gd name="T93" fmla="*/ 203 h 283"/>
                <a:gd name="T94" fmla="*/ 217 w 315"/>
                <a:gd name="T95" fmla="*/ 267 h 283"/>
                <a:gd name="T96" fmla="*/ 294 w 315"/>
                <a:gd name="T97" fmla="*/ 280 h 283"/>
                <a:gd name="T98" fmla="*/ 134 w 315"/>
                <a:gd name="T99" fmla="*/ 86 h 283"/>
                <a:gd name="T100" fmla="*/ 133 w 315"/>
                <a:gd name="T101" fmla="*/ 76 h 283"/>
                <a:gd name="T102" fmla="*/ 129 w 315"/>
                <a:gd name="T103" fmla="*/ 117 h 283"/>
                <a:gd name="T104" fmla="*/ 143 w 315"/>
                <a:gd name="T105" fmla="*/ 116 h 283"/>
                <a:gd name="T106" fmla="*/ 126 w 315"/>
                <a:gd name="T107" fmla="*/ 129 h 283"/>
                <a:gd name="T108" fmla="*/ 119 w 315"/>
                <a:gd name="T109" fmla="*/ 133 h 283"/>
                <a:gd name="T110" fmla="*/ 100 w 315"/>
                <a:gd name="T111" fmla="*/ 114 h 283"/>
                <a:gd name="T112" fmla="*/ 95 w 315"/>
                <a:gd name="T113" fmla="*/ 134 h 283"/>
                <a:gd name="T114" fmla="*/ 61 w 315"/>
                <a:gd name="T115" fmla="*/ 157 h 283"/>
                <a:gd name="T116" fmla="*/ 89 w 315"/>
                <a:gd name="T117" fmla="*/ 119 h 283"/>
                <a:gd name="T118" fmla="*/ 99 w 315"/>
                <a:gd name="T119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" h="283">
                  <a:moveTo>
                    <a:pt x="314" y="278"/>
                  </a:moveTo>
                  <a:cubicBezTo>
                    <a:pt x="313" y="277"/>
                    <a:pt x="312" y="277"/>
                    <a:pt x="311" y="277"/>
                  </a:cubicBezTo>
                  <a:cubicBezTo>
                    <a:pt x="308" y="277"/>
                    <a:pt x="304" y="276"/>
                    <a:pt x="302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0" y="271"/>
                    <a:pt x="298" y="271"/>
                    <a:pt x="296" y="270"/>
                  </a:cubicBezTo>
                  <a:cubicBezTo>
                    <a:pt x="294" y="270"/>
                    <a:pt x="293" y="270"/>
                    <a:pt x="292" y="269"/>
                  </a:cubicBezTo>
                  <a:cubicBezTo>
                    <a:pt x="293" y="269"/>
                    <a:pt x="293" y="268"/>
                    <a:pt x="293" y="268"/>
                  </a:cubicBezTo>
                  <a:cubicBezTo>
                    <a:pt x="294" y="267"/>
                    <a:pt x="295" y="266"/>
                    <a:pt x="297" y="266"/>
                  </a:cubicBezTo>
                  <a:cubicBezTo>
                    <a:pt x="298" y="265"/>
                    <a:pt x="300" y="266"/>
                    <a:pt x="302" y="266"/>
                  </a:cubicBezTo>
                  <a:cubicBezTo>
                    <a:pt x="304" y="266"/>
                    <a:pt x="306" y="266"/>
                    <a:pt x="308" y="266"/>
                  </a:cubicBezTo>
                  <a:cubicBezTo>
                    <a:pt x="310" y="265"/>
                    <a:pt x="310" y="265"/>
                    <a:pt x="310" y="265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6" y="263"/>
                    <a:pt x="303" y="262"/>
                    <a:pt x="301" y="262"/>
                  </a:cubicBezTo>
                  <a:cubicBezTo>
                    <a:pt x="299" y="261"/>
                    <a:pt x="297" y="261"/>
                    <a:pt x="296" y="260"/>
                  </a:cubicBezTo>
                  <a:cubicBezTo>
                    <a:pt x="294" y="259"/>
                    <a:pt x="293" y="259"/>
                    <a:pt x="291" y="258"/>
                  </a:cubicBezTo>
                  <a:cubicBezTo>
                    <a:pt x="289" y="257"/>
                    <a:pt x="287" y="256"/>
                    <a:pt x="285" y="255"/>
                  </a:cubicBezTo>
                  <a:cubicBezTo>
                    <a:pt x="278" y="253"/>
                    <a:pt x="271" y="252"/>
                    <a:pt x="264" y="250"/>
                  </a:cubicBezTo>
                  <a:cubicBezTo>
                    <a:pt x="262" y="250"/>
                    <a:pt x="260" y="249"/>
                    <a:pt x="257" y="249"/>
                  </a:cubicBezTo>
                  <a:cubicBezTo>
                    <a:pt x="225" y="243"/>
                    <a:pt x="199" y="224"/>
                    <a:pt x="178" y="201"/>
                  </a:cubicBezTo>
                  <a:cubicBezTo>
                    <a:pt x="175" y="199"/>
                    <a:pt x="173" y="197"/>
                    <a:pt x="170" y="195"/>
                  </a:cubicBezTo>
                  <a:cubicBezTo>
                    <a:pt x="158" y="186"/>
                    <a:pt x="146" y="176"/>
                    <a:pt x="133" y="164"/>
                  </a:cubicBezTo>
                  <a:cubicBezTo>
                    <a:pt x="140" y="158"/>
                    <a:pt x="148" y="153"/>
                    <a:pt x="156" y="148"/>
                  </a:cubicBezTo>
                  <a:cubicBezTo>
                    <a:pt x="158" y="147"/>
                    <a:pt x="160" y="146"/>
                    <a:pt x="161" y="145"/>
                  </a:cubicBezTo>
                  <a:cubicBezTo>
                    <a:pt x="172" y="138"/>
                    <a:pt x="183" y="131"/>
                    <a:pt x="195" y="125"/>
                  </a:cubicBezTo>
                  <a:cubicBezTo>
                    <a:pt x="201" y="122"/>
                    <a:pt x="206" y="119"/>
                    <a:pt x="212" y="115"/>
                  </a:cubicBezTo>
                  <a:cubicBezTo>
                    <a:pt x="213" y="115"/>
                    <a:pt x="215" y="114"/>
                    <a:pt x="216" y="113"/>
                  </a:cubicBezTo>
                  <a:cubicBezTo>
                    <a:pt x="218" y="112"/>
                    <a:pt x="220" y="111"/>
                    <a:pt x="222" y="109"/>
                  </a:cubicBezTo>
                  <a:cubicBezTo>
                    <a:pt x="223" y="109"/>
                    <a:pt x="223" y="109"/>
                    <a:pt x="224" y="108"/>
                  </a:cubicBezTo>
                  <a:cubicBezTo>
                    <a:pt x="226" y="107"/>
                    <a:pt x="226" y="107"/>
                    <a:pt x="225" y="104"/>
                  </a:cubicBezTo>
                  <a:cubicBezTo>
                    <a:pt x="225" y="104"/>
                    <a:pt x="225" y="104"/>
                    <a:pt x="225" y="103"/>
                  </a:cubicBezTo>
                  <a:cubicBezTo>
                    <a:pt x="225" y="102"/>
                    <a:pt x="225" y="102"/>
                    <a:pt x="225" y="102"/>
                  </a:cubicBezTo>
                  <a:cubicBezTo>
                    <a:pt x="224" y="100"/>
                    <a:pt x="224" y="99"/>
                    <a:pt x="222" y="99"/>
                  </a:cubicBezTo>
                  <a:cubicBezTo>
                    <a:pt x="222" y="99"/>
                    <a:pt x="221" y="99"/>
                    <a:pt x="220" y="99"/>
                  </a:cubicBezTo>
                  <a:cubicBezTo>
                    <a:pt x="218" y="98"/>
                    <a:pt x="217" y="98"/>
                    <a:pt x="215" y="98"/>
                  </a:cubicBezTo>
                  <a:cubicBezTo>
                    <a:pt x="214" y="98"/>
                    <a:pt x="213" y="98"/>
                    <a:pt x="212" y="98"/>
                  </a:cubicBezTo>
                  <a:cubicBezTo>
                    <a:pt x="211" y="98"/>
                    <a:pt x="210" y="98"/>
                    <a:pt x="210" y="98"/>
                  </a:cubicBezTo>
                  <a:cubicBezTo>
                    <a:pt x="209" y="98"/>
                    <a:pt x="209" y="98"/>
                    <a:pt x="209" y="98"/>
                  </a:cubicBezTo>
                  <a:cubicBezTo>
                    <a:pt x="209" y="98"/>
                    <a:pt x="208" y="97"/>
                    <a:pt x="210" y="95"/>
                  </a:cubicBezTo>
                  <a:cubicBezTo>
                    <a:pt x="210" y="94"/>
                    <a:pt x="212" y="93"/>
                    <a:pt x="213" y="92"/>
                  </a:cubicBezTo>
                  <a:cubicBezTo>
                    <a:pt x="214" y="92"/>
                    <a:pt x="215" y="91"/>
                    <a:pt x="216" y="90"/>
                  </a:cubicBezTo>
                  <a:cubicBezTo>
                    <a:pt x="217" y="89"/>
                    <a:pt x="217" y="89"/>
                    <a:pt x="217" y="89"/>
                  </a:cubicBezTo>
                  <a:cubicBezTo>
                    <a:pt x="215" y="89"/>
                    <a:pt x="215" y="89"/>
                    <a:pt x="215" y="89"/>
                  </a:cubicBezTo>
                  <a:cubicBezTo>
                    <a:pt x="213" y="88"/>
                    <a:pt x="210" y="88"/>
                    <a:pt x="208" y="89"/>
                  </a:cubicBezTo>
                  <a:cubicBezTo>
                    <a:pt x="207" y="89"/>
                    <a:pt x="206" y="90"/>
                    <a:pt x="205" y="90"/>
                  </a:cubicBezTo>
                  <a:cubicBezTo>
                    <a:pt x="202" y="90"/>
                    <a:pt x="198" y="91"/>
                    <a:pt x="194" y="91"/>
                  </a:cubicBezTo>
                  <a:cubicBezTo>
                    <a:pt x="192" y="91"/>
                    <a:pt x="190" y="91"/>
                    <a:pt x="187" y="92"/>
                  </a:cubicBezTo>
                  <a:cubicBezTo>
                    <a:pt x="187" y="92"/>
                    <a:pt x="185" y="92"/>
                    <a:pt x="184" y="92"/>
                  </a:cubicBezTo>
                  <a:cubicBezTo>
                    <a:pt x="183" y="93"/>
                    <a:pt x="181" y="93"/>
                    <a:pt x="180" y="93"/>
                  </a:cubicBezTo>
                  <a:cubicBezTo>
                    <a:pt x="179" y="93"/>
                    <a:pt x="178" y="93"/>
                    <a:pt x="177" y="93"/>
                  </a:cubicBezTo>
                  <a:cubicBezTo>
                    <a:pt x="176" y="92"/>
                    <a:pt x="175" y="92"/>
                    <a:pt x="174" y="92"/>
                  </a:cubicBezTo>
                  <a:cubicBezTo>
                    <a:pt x="173" y="92"/>
                    <a:pt x="171" y="92"/>
                    <a:pt x="170" y="92"/>
                  </a:cubicBezTo>
                  <a:cubicBezTo>
                    <a:pt x="167" y="93"/>
                    <a:pt x="162" y="93"/>
                    <a:pt x="161" y="92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59" y="92"/>
                    <a:pt x="159" y="92"/>
                    <a:pt x="159" y="92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8" y="92"/>
                    <a:pt x="157" y="91"/>
                    <a:pt x="155" y="92"/>
                  </a:cubicBezTo>
                  <a:cubicBezTo>
                    <a:pt x="154" y="92"/>
                    <a:pt x="154" y="93"/>
                    <a:pt x="153" y="96"/>
                  </a:cubicBezTo>
                  <a:cubicBezTo>
                    <a:pt x="153" y="97"/>
                    <a:pt x="153" y="97"/>
                    <a:pt x="152" y="97"/>
                  </a:cubicBezTo>
                  <a:cubicBezTo>
                    <a:pt x="152" y="98"/>
                    <a:pt x="151" y="100"/>
                    <a:pt x="150" y="101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0" y="101"/>
                    <a:pt x="149" y="100"/>
                    <a:pt x="148" y="101"/>
                  </a:cubicBezTo>
                  <a:cubicBezTo>
                    <a:pt x="147" y="101"/>
                    <a:pt x="147" y="102"/>
                    <a:pt x="146" y="102"/>
                  </a:cubicBezTo>
                  <a:cubicBezTo>
                    <a:pt x="145" y="103"/>
                    <a:pt x="144" y="104"/>
                    <a:pt x="143" y="104"/>
                  </a:cubicBezTo>
                  <a:cubicBezTo>
                    <a:pt x="138" y="106"/>
                    <a:pt x="136" y="105"/>
                    <a:pt x="132" y="103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4" y="99"/>
                    <a:pt x="136" y="91"/>
                    <a:pt x="136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6" y="85"/>
                    <a:pt x="136" y="85"/>
                    <a:pt x="137" y="84"/>
                  </a:cubicBezTo>
                  <a:cubicBezTo>
                    <a:pt x="137" y="84"/>
                    <a:pt x="138" y="84"/>
                    <a:pt x="139" y="82"/>
                  </a:cubicBezTo>
                  <a:cubicBezTo>
                    <a:pt x="140" y="80"/>
                    <a:pt x="140" y="76"/>
                    <a:pt x="140" y="74"/>
                  </a:cubicBezTo>
                  <a:cubicBezTo>
                    <a:pt x="139" y="73"/>
                    <a:pt x="139" y="72"/>
                    <a:pt x="139" y="71"/>
                  </a:cubicBezTo>
                  <a:cubicBezTo>
                    <a:pt x="139" y="70"/>
                    <a:pt x="139" y="69"/>
                    <a:pt x="139" y="68"/>
                  </a:cubicBezTo>
                  <a:cubicBezTo>
                    <a:pt x="139" y="66"/>
                    <a:pt x="138" y="65"/>
                    <a:pt x="138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40" y="63"/>
                    <a:pt x="140" y="63"/>
                    <a:pt x="140" y="63"/>
                  </a:cubicBezTo>
                  <a:cubicBezTo>
                    <a:pt x="140" y="63"/>
                    <a:pt x="141" y="62"/>
                    <a:pt x="141" y="61"/>
                  </a:cubicBezTo>
                  <a:cubicBezTo>
                    <a:pt x="142" y="60"/>
                    <a:pt x="143" y="58"/>
                    <a:pt x="143" y="58"/>
                  </a:cubicBezTo>
                  <a:cubicBezTo>
                    <a:pt x="144" y="57"/>
                    <a:pt x="144" y="57"/>
                    <a:pt x="145" y="56"/>
                  </a:cubicBezTo>
                  <a:cubicBezTo>
                    <a:pt x="146" y="56"/>
                    <a:pt x="148" y="55"/>
                    <a:pt x="149" y="53"/>
                  </a:cubicBezTo>
                  <a:cubicBezTo>
                    <a:pt x="149" y="53"/>
                    <a:pt x="150" y="52"/>
                    <a:pt x="150" y="51"/>
                  </a:cubicBezTo>
                  <a:cubicBezTo>
                    <a:pt x="151" y="50"/>
                    <a:pt x="151" y="49"/>
                    <a:pt x="153" y="49"/>
                  </a:cubicBezTo>
                  <a:cubicBezTo>
                    <a:pt x="154" y="50"/>
                    <a:pt x="156" y="49"/>
                    <a:pt x="157" y="48"/>
                  </a:cubicBezTo>
                  <a:cubicBezTo>
                    <a:pt x="158" y="48"/>
                    <a:pt x="158" y="47"/>
                    <a:pt x="159" y="46"/>
                  </a:cubicBezTo>
                  <a:cubicBezTo>
                    <a:pt x="159" y="47"/>
                    <a:pt x="159" y="48"/>
                    <a:pt x="159" y="48"/>
                  </a:cubicBezTo>
                  <a:cubicBezTo>
                    <a:pt x="159" y="48"/>
                    <a:pt x="159" y="49"/>
                    <a:pt x="159" y="49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1"/>
                    <a:pt x="163" y="49"/>
                    <a:pt x="164" y="49"/>
                  </a:cubicBezTo>
                  <a:cubicBezTo>
                    <a:pt x="164" y="49"/>
                    <a:pt x="165" y="47"/>
                    <a:pt x="166" y="46"/>
                  </a:cubicBezTo>
                  <a:cubicBezTo>
                    <a:pt x="166" y="46"/>
                    <a:pt x="167" y="46"/>
                    <a:pt x="167" y="45"/>
                  </a:cubicBezTo>
                  <a:cubicBezTo>
                    <a:pt x="168" y="44"/>
                    <a:pt x="169" y="43"/>
                    <a:pt x="171" y="42"/>
                  </a:cubicBezTo>
                  <a:cubicBezTo>
                    <a:pt x="171" y="41"/>
                    <a:pt x="172" y="41"/>
                    <a:pt x="172" y="40"/>
                  </a:cubicBezTo>
                  <a:cubicBezTo>
                    <a:pt x="173" y="40"/>
                    <a:pt x="173" y="39"/>
                    <a:pt x="174" y="39"/>
                  </a:cubicBezTo>
                  <a:cubicBezTo>
                    <a:pt x="175" y="38"/>
                    <a:pt x="177" y="36"/>
                    <a:pt x="178" y="35"/>
                  </a:cubicBezTo>
                  <a:cubicBezTo>
                    <a:pt x="180" y="35"/>
                    <a:pt x="182" y="35"/>
                    <a:pt x="183" y="36"/>
                  </a:cubicBezTo>
                  <a:cubicBezTo>
                    <a:pt x="185" y="36"/>
                    <a:pt x="187" y="36"/>
                    <a:pt x="189" y="36"/>
                  </a:cubicBezTo>
                  <a:cubicBezTo>
                    <a:pt x="192" y="36"/>
                    <a:pt x="194" y="35"/>
                    <a:pt x="196" y="34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9" y="33"/>
                    <a:pt x="201" y="32"/>
                    <a:pt x="203" y="32"/>
                  </a:cubicBezTo>
                  <a:cubicBezTo>
                    <a:pt x="206" y="32"/>
                    <a:pt x="209" y="31"/>
                    <a:pt x="210" y="30"/>
                  </a:cubicBezTo>
                  <a:cubicBezTo>
                    <a:pt x="212" y="28"/>
                    <a:pt x="212" y="27"/>
                    <a:pt x="212" y="26"/>
                  </a:cubicBezTo>
                  <a:cubicBezTo>
                    <a:pt x="212" y="24"/>
                    <a:pt x="210" y="22"/>
                    <a:pt x="208" y="21"/>
                  </a:cubicBezTo>
                  <a:cubicBezTo>
                    <a:pt x="207" y="20"/>
                    <a:pt x="204" y="18"/>
                    <a:pt x="203" y="18"/>
                  </a:cubicBezTo>
                  <a:cubicBezTo>
                    <a:pt x="202" y="18"/>
                    <a:pt x="202" y="18"/>
                    <a:pt x="201" y="19"/>
                  </a:cubicBezTo>
                  <a:cubicBezTo>
                    <a:pt x="201" y="19"/>
                    <a:pt x="201" y="19"/>
                    <a:pt x="200" y="19"/>
                  </a:cubicBezTo>
                  <a:cubicBezTo>
                    <a:pt x="199" y="18"/>
                    <a:pt x="200" y="17"/>
                    <a:pt x="201" y="15"/>
                  </a:cubicBezTo>
                  <a:cubicBezTo>
                    <a:pt x="202" y="13"/>
                    <a:pt x="203" y="10"/>
                    <a:pt x="201" y="8"/>
                  </a:cubicBezTo>
                  <a:cubicBezTo>
                    <a:pt x="199" y="6"/>
                    <a:pt x="196" y="6"/>
                    <a:pt x="194" y="6"/>
                  </a:cubicBezTo>
                  <a:cubicBezTo>
                    <a:pt x="193" y="6"/>
                    <a:pt x="192" y="6"/>
                    <a:pt x="191" y="6"/>
                  </a:cubicBezTo>
                  <a:cubicBezTo>
                    <a:pt x="189" y="6"/>
                    <a:pt x="187" y="6"/>
                    <a:pt x="185" y="5"/>
                  </a:cubicBezTo>
                  <a:cubicBezTo>
                    <a:pt x="183" y="4"/>
                    <a:pt x="181" y="3"/>
                    <a:pt x="179" y="3"/>
                  </a:cubicBezTo>
                  <a:cubicBezTo>
                    <a:pt x="178" y="3"/>
                    <a:pt x="177" y="3"/>
                    <a:pt x="176" y="3"/>
                  </a:cubicBezTo>
                  <a:cubicBezTo>
                    <a:pt x="163" y="1"/>
                    <a:pt x="157" y="1"/>
                    <a:pt x="154" y="2"/>
                  </a:cubicBezTo>
                  <a:cubicBezTo>
                    <a:pt x="152" y="0"/>
                    <a:pt x="150" y="1"/>
                    <a:pt x="147" y="1"/>
                  </a:cubicBezTo>
                  <a:cubicBezTo>
                    <a:pt x="147" y="2"/>
                    <a:pt x="146" y="2"/>
                    <a:pt x="146" y="2"/>
                  </a:cubicBezTo>
                  <a:cubicBezTo>
                    <a:pt x="145" y="2"/>
                    <a:pt x="145" y="3"/>
                    <a:pt x="145" y="3"/>
                  </a:cubicBezTo>
                  <a:cubicBezTo>
                    <a:pt x="145" y="3"/>
                    <a:pt x="145" y="2"/>
                    <a:pt x="145" y="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3" y="1"/>
                    <a:pt x="143" y="1"/>
                    <a:pt x="142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39" y="2"/>
                    <a:pt x="137" y="2"/>
                    <a:pt x="136" y="3"/>
                  </a:cubicBezTo>
                  <a:cubicBezTo>
                    <a:pt x="134" y="3"/>
                    <a:pt x="133" y="4"/>
                    <a:pt x="132" y="5"/>
                  </a:cubicBezTo>
                  <a:cubicBezTo>
                    <a:pt x="132" y="6"/>
                    <a:pt x="131" y="6"/>
                    <a:pt x="131" y="7"/>
                  </a:cubicBezTo>
                  <a:cubicBezTo>
                    <a:pt x="126" y="12"/>
                    <a:pt x="118" y="13"/>
                    <a:pt x="111" y="15"/>
                  </a:cubicBezTo>
                  <a:cubicBezTo>
                    <a:pt x="110" y="15"/>
                    <a:pt x="108" y="16"/>
                    <a:pt x="107" y="16"/>
                  </a:cubicBezTo>
                  <a:cubicBezTo>
                    <a:pt x="99" y="18"/>
                    <a:pt x="91" y="17"/>
                    <a:pt x="84" y="13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79" y="11"/>
                    <a:pt x="75" y="10"/>
                    <a:pt x="72" y="12"/>
                  </a:cubicBezTo>
                  <a:cubicBezTo>
                    <a:pt x="69" y="14"/>
                    <a:pt x="70" y="17"/>
                    <a:pt x="70" y="19"/>
                  </a:cubicBezTo>
                  <a:cubicBezTo>
                    <a:pt x="70" y="20"/>
                    <a:pt x="70" y="22"/>
                    <a:pt x="70" y="23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4" y="31"/>
                    <a:pt x="75" y="32"/>
                    <a:pt x="77" y="32"/>
                  </a:cubicBezTo>
                  <a:cubicBezTo>
                    <a:pt x="78" y="33"/>
                    <a:pt x="79" y="33"/>
                    <a:pt x="80" y="34"/>
                  </a:cubicBezTo>
                  <a:cubicBezTo>
                    <a:pt x="84" y="36"/>
                    <a:pt x="89" y="39"/>
                    <a:pt x="93" y="43"/>
                  </a:cubicBezTo>
                  <a:cubicBezTo>
                    <a:pt x="94" y="44"/>
                    <a:pt x="96" y="45"/>
                    <a:pt x="97" y="46"/>
                  </a:cubicBezTo>
                  <a:cubicBezTo>
                    <a:pt x="102" y="50"/>
                    <a:pt x="106" y="55"/>
                    <a:pt x="112" y="56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1" y="59"/>
                    <a:pt x="110" y="62"/>
                    <a:pt x="109" y="62"/>
                  </a:cubicBezTo>
                  <a:cubicBezTo>
                    <a:pt x="108" y="62"/>
                    <a:pt x="107" y="62"/>
                    <a:pt x="107" y="62"/>
                  </a:cubicBezTo>
                  <a:cubicBezTo>
                    <a:pt x="106" y="61"/>
                    <a:pt x="105" y="61"/>
                    <a:pt x="104" y="61"/>
                  </a:cubicBezTo>
                  <a:cubicBezTo>
                    <a:pt x="104" y="60"/>
                    <a:pt x="103" y="60"/>
                    <a:pt x="103" y="60"/>
                  </a:cubicBezTo>
                  <a:cubicBezTo>
                    <a:pt x="101" y="60"/>
                    <a:pt x="100" y="59"/>
                    <a:pt x="98" y="62"/>
                  </a:cubicBezTo>
                  <a:cubicBezTo>
                    <a:pt x="96" y="65"/>
                    <a:pt x="97" y="68"/>
                    <a:pt x="97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7" y="73"/>
                    <a:pt x="97" y="74"/>
                  </a:cubicBezTo>
                  <a:cubicBezTo>
                    <a:pt x="97" y="76"/>
                    <a:pt x="97" y="78"/>
                    <a:pt x="96" y="80"/>
                  </a:cubicBezTo>
                  <a:cubicBezTo>
                    <a:pt x="96" y="81"/>
                    <a:pt x="95" y="82"/>
                    <a:pt x="93" y="83"/>
                  </a:cubicBezTo>
                  <a:cubicBezTo>
                    <a:pt x="92" y="85"/>
                    <a:pt x="89" y="87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8" y="90"/>
                    <a:pt x="88" y="90"/>
                    <a:pt x="87" y="90"/>
                  </a:cubicBezTo>
                  <a:cubicBezTo>
                    <a:pt x="87" y="91"/>
                    <a:pt x="87" y="91"/>
                    <a:pt x="87" y="92"/>
                  </a:cubicBezTo>
                  <a:cubicBezTo>
                    <a:pt x="86" y="93"/>
                    <a:pt x="86" y="95"/>
                    <a:pt x="85" y="95"/>
                  </a:cubicBezTo>
                  <a:cubicBezTo>
                    <a:pt x="84" y="97"/>
                    <a:pt x="83" y="98"/>
                    <a:pt x="82" y="99"/>
                  </a:cubicBezTo>
                  <a:cubicBezTo>
                    <a:pt x="81" y="100"/>
                    <a:pt x="80" y="101"/>
                    <a:pt x="80" y="102"/>
                  </a:cubicBezTo>
                  <a:cubicBezTo>
                    <a:pt x="80" y="102"/>
                    <a:pt x="79" y="101"/>
                    <a:pt x="79" y="101"/>
                  </a:cubicBezTo>
                  <a:cubicBezTo>
                    <a:pt x="78" y="102"/>
                    <a:pt x="77" y="103"/>
                    <a:pt x="77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4"/>
                    <a:pt x="75" y="105"/>
                  </a:cubicBezTo>
                  <a:cubicBezTo>
                    <a:pt x="75" y="105"/>
                    <a:pt x="75" y="106"/>
                    <a:pt x="75" y="106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9"/>
                    <a:pt x="72" y="110"/>
                  </a:cubicBezTo>
                  <a:cubicBezTo>
                    <a:pt x="70" y="113"/>
                    <a:pt x="68" y="116"/>
                    <a:pt x="68" y="118"/>
                  </a:cubicBezTo>
                  <a:cubicBezTo>
                    <a:pt x="66" y="118"/>
                    <a:pt x="66" y="119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4" y="121"/>
                    <a:pt x="63" y="122"/>
                  </a:cubicBezTo>
                  <a:cubicBezTo>
                    <a:pt x="62" y="123"/>
                    <a:pt x="61" y="124"/>
                    <a:pt x="60" y="125"/>
                  </a:cubicBezTo>
                  <a:cubicBezTo>
                    <a:pt x="59" y="126"/>
                    <a:pt x="58" y="127"/>
                    <a:pt x="57" y="129"/>
                  </a:cubicBezTo>
                  <a:cubicBezTo>
                    <a:pt x="54" y="131"/>
                    <a:pt x="52" y="133"/>
                    <a:pt x="49" y="135"/>
                  </a:cubicBezTo>
                  <a:cubicBezTo>
                    <a:pt x="49" y="136"/>
                    <a:pt x="48" y="136"/>
                    <a:pt x="47" y="136"/>
                  </a:cubicBezTo>
                  <a:cubicBezTo>
                    <a:pt x="46" y="137"/>
                    <a:pt x="44" y="138"/>
                    <a:pt x="43" y="140"/>
                  </a:cubicBezTo>
                  <a:cubicBezTo>
                    <a:pt x="41" y="142"/>
                    <a:pt x="41" y="143"/>
                    <a:pt x="41" y="145"/>
                  </a:cubicBezTo>
                  <a:cubicBezTo>
                    <a:pt x="41" y="146"/>
                    <a:pt x="41" y="147"/>
                    <a:pt x="41" y="148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0" y="153"/>
                    <a:pt x="40" y="157"/>
                    <a:pt x="41" y="161"/>
                  </a:cubicBezTo>
                  <a:cubicBezTo>
                    <a:pt x="42" y="170"/>
                    <a:pt x="47" y="174"/>
                    <a:pt x="52" y="179"/>
                  </a:cubicBezTo>
                  <a:cubicBezTo>
                    <a:pt x="54" y="180"/>
                    <a:pt x="56" y="182"/>
                    <a:pt x="57" y="183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86"/>
                    <a:pt x="60" y="186"/>
                    <a:pt x="61" y="186"/>
                  </a:cubicBezTo>
                  <a:cubicBezTo>
                    <a:pt x="61" y="186"/>
                    <a:pt x="62" y="186"/>
                    <a:pt x="62" y="186"/>
                  </a:cubicBezTo>
                  <a:cubicBezTo>
                    <a:pt x="63" y="185"/>
                    <a:pt x="63" y="185"/>
                    <a:pt x="63" y="185"/>
                  </a:cubicBezTo>
                  <a:cubicBezTo>
                    <a:pt x="63" y="185"/>
                    <a:pt x="63" y="185"/>
                    <a:pt x="64" y="186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5" y="187"/>
                    <a:pt x="66" y="187"/>
                    <a:pt x="66" y="187"/>
                  </a:cubicBezTo>
                  <a:cubicBezTo>
                    <a:pt x="68" y="188"/>
                    <a:pt x="70" y="188"/>
                    <a:pt x="72" y="187"/>
                  </a:cubicBezTo>
                  <a:cubicBezTo>
                    <a:pt x="72" y="187"/>
                    <a:pt x="73" y="187"/>
                    <a:pt x="73" y="186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5" y="186"/>
                    <a:pt x="76" y="186"/>
                    <a:pt x="76" y="186"/>
                  </a:cubicBezTo>
                  <a:cubicBezTo>
                    <a:pt x="77" y="185"/>
                    <a:pt x="78" y="186"/>
                    <a:pt x="79" y="187"/>
                  </a:cubicBezTo>
                  <a:cubicBezTo>
                    <a:pt x="79" y="187"/>
                    <a:pt x="80" y="188"/>
                    <a:pt x="81" y="188"/>
                  </a:cubicBezTo>
                  <a:cubicBezTo>
                    <a:pt x="79" y="200"/>
                    <a:pt x="73" y="209"/>
                    <a:pt x="69" y="217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2" y="228"/>
                    <a:pt x="58" y="235"/>
                    <a:pt x="51" y="241"/>
                  </a:cubicBezTo>
                  <a:cubicBezTo>
                    <a:pt x="45" y="246"/>
                    <a:pt x="37" y="250"/>
                    <a:pt x="28" y="251"/>
                  </a:cubicBezTo>
                  <a:cubicBezTo>
                    <a:pt x="17" y="252"/>
                    <a:pt x="11" y="250"/>
                    <a:pt x="4" y="241"/>
                  </a:cubicBezTo>
                  <a:cubicBezTo>
                    <a:pt x="3" y="239"/>
                    <a:pt x="3" y="239"/>
                    <a:pt x="3" y="239"/>
                  </a:cubicBezTo>
                  <a:cubicBezTo>
                    <a:pt x="3" y="241"/>
                    <a:pt x="3" y="241"/>
                    <a:pt x="3" y="241"/>
                  </a:cubicBezTo>
                  <a:cubicBezTo>
                    <a:pt x="1" y="245"/>
                    <a:pt x="0" y="249"/>
                    <a:pt x="1" y="253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0" y="255"/>
                    <a:pt x="0" y="256"/>
                    <a:pt x="2" y="258"/>
                  </a:cubicBezTo>
                  <a:cubicBezTo>
                    <a:pt x="3" y="260"/>
                    <a:pt x="4" y="261"/>
                    <a:pt x="6" y="262"/>
                  </a:cubicBezTo>
                  <a:cubicBezTo>
                    <a:pt x="6" y="263"/>
                    <a:pt x="6" y="263"/>
                    <a:pt x="6" y="263"/>
                  </a:cubicBezTo>
                  <a:cubicBezTo>
                    <a:pt x="6" y="263"/>
                    <a:pt x="5" y="264"/>
                    <a:pt x="5" y="264"/>
                  </a:cubicBezTo>
                  <a:cubicBezTo>
                    <a:pt x="5" y="265"/>
                    <a:pt x="6" y="266"/>
                    <a:pt x="7" y="267"/>
                  </a:cubicBezTo>
                  <a:cubicBezTo>
                    <a:pt x="9" y="269"/>
                    <a:pt x="10" y="270"/>
                    <a:pt x="9" y="271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12" y="274"/>
                    <a:pt x="14" y="275"/>
                    <a:pt x="16" y="275"/>
                  </a:cubicBezTo>
                  <a:cubicBezTo>
                    <a:pt x="17" y="275"/>
                    <a:pt x="18" y="275"/>
                    <a:pt x="19" y="275"/>
                  </a:cubicBezTo>
                  <a:cubicBezTo>
                    <a:pt x="19" y="275"/>
                    <a:pt x="20" y="275"/>
                    <a:pt x="20" y="275"/>
                  </a:cubicBezTo>
                  <a:cubicBezTo>
                    <a:pt x="21" y="275"/>
                    <a:pt x="22" y="275"/>
                    <a:pt x="23" y="276"/>
                  </a:cubicBezTo>
                  <a:cubicBezTo>
                    <a:pt x="24" y="276"/>
                    <a:pt x="26" y="277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6" y="276"/>
                    <a:pt x="40" y="275"/>
                    <a:pt x="46" y="277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9" y="275"/>
                    <a:pt x="51" y="274"/>
                    <a:pt x="53" y="273"/>
                  </a:cubicBezTo>
                  <a:cubicBezTo>
                    <a:pt x="54" y="273"/>
                    <a:pt x="55" y="272"/>
                    <a:pt x="56" y="272"/>
                  </a:cubicBezTo>
                  <a:cubicBezTo>
                    <a:pt x="58" y="270"/>
                    <a:pt x="60" y="269"/>
                    <a:pt x="61" y="267"/>
                  </a:cubicBezTo>
                  <a:cubicBezTo>
                    <a:pt x="62" y="266"/>
                    <a:pt x="62" y="266"/>
                    <a:pt x="63" y="265"/>
                  </a:cubicBezTo>
                  <a:cubicBezTo>
                    <a:pt x="63" y="265"/>
                    <a:pt x="64" y="264"/>
                    <a:pt x="65" y="264"/>
                  </a:cubicBezTo>
                  <a:cubicBezTo>
                    <a:pt x="66" y="263"/>
                    <a:pt x="67" y="263"/>
                    <a:pt x="67" y="262"/>
                  </a:cubicBezTo>
                  <a:cubicBezTo>
                    <a:pt x="70" y="260"/>
                    <a:pt x="71" y="259"/>
                    <a:pt x="73" y="257"/>
                  </a:cubicBezTo>
                  <a:cubicBezTo>
                    <a:pt x="73" y="257"/>
                    <a:pt x="73" y="257"/>
                    <a:pt x="73" y="258"/>
                  </a:cubicBezTo>
                  <a:cubicBezTo>
                    <a:pt x="72" y="259"/>
                    <a:pt x="72" y="259"/>
                    <a:pt x="72" y="261"/>
                  </a:cubicBezTo>
                  <a:cubicBezTo>
                    <a:pt x="73" y="261"/>
                    <a:pt x="73" y="261"/>
                    <a:pt x="73" y="261"/>
                  </a:cubicBezTo>
                  <a:cubicBezTo>
                    <a:pt x="73" y="261"/>
                    <a:pt x="73" y="261"/>
                    <a:pt x="73" y="261"/>
                  </a:cubicBezTo>
                  <a:cubicBezTo>
                    <a:pt x="75" y="261"/>
                    <a:pt x="79" y="259"/>
                    <a:pt x="80" y="258"/>
                  </a:cubicBezTo>
                  <a:cubicBezTo>
                    <a:pt x="81" y="257"/>
                    <a:pt x="81" y="256"/>
                    <a:pt x="81" y="256"/>
                  </a:cubicBezTo>
                  <a:cubicBezTo>
                    <a:pt x="81" y="255"/>
                    <a:pt x="80" y="255"/>
                    <a:pt x="80" y="255"/>
                  </a:cubicBezTo>
                  <a:cubicBezTo>
                    <a:pt x="80" y="255"/>
                    <a:pt x="80" y="255"/>
                    <a:pt x="80" y="254"/>
                  </a:cubicBezTo>
                  <a:cubicBezTo>
                    <a:pt x="80" y="254"/>
                    <a:pt x="80" y="254"/>
                    <a:pt x="80" y="254"/>
                  </a:cubicBezTo>
                  <a:cubicBezTo>
                    <a:pt x="81" y="254"/>
                    <a:pt x="82" y="254"/>
                    <a:pt x="83" y="254"/>
                  </a:cubicBezTo>
                  <a:cubicBezTo>
                    <a:pt x="84" y="253"/>
                    <a:pt x="84" y="252"/>
                    <a:pt x="84" y="252"/>
                  </a:cubicBezTo>
                  <a:cubicBezTo>
                    <a:pt x="85" y="251"/>
                    <a:pt x="85" y="250"/>
                    <a:pt x="85" y="249"/>
                  </a:cubicBezTo>
                  <a:cubicBezTo>
                    <a:pt x="85" y="249"/>
                    <a:pt x="85" y="249"/>
                    <a:pt x="85" y="249"/>
                  </a:cubicBezTo>
                  <a:cubicBezTo>
                    <a:pt x="85" y="249"/>
                    <a:pt x="85" y="249"/>
                    <a:pt x="86" y="250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88" y="247"/>
                    <a:pt x="90" y="243"/>
                    <a:pt x="91" y="241"/>
                  </a:cubicBezTo>
                  <a:cubicBezTo>
                    <a:pt x="92" y="241"/>
                    <a:pt x="92" y="241"/>
                    <a:pt x="92" y="241"/>
                  </a:cubicBezTo>
                  <a:cubicBezTo>
                    <a:pt x="93" y="240"/>
                    <a:pt x="94" y="239"/>
                    <a:pt x="94" y="237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2" y="235"/>
                    <a:pt x="93" y="234"/>
                    <a:pt x="93" y="234"/>
                  </a:cubicBezTo>
                  <a:cubicBezTo>
                    <a:pt x="94" y="234"/>
                    <a:pt x="95" y="234"/>
                    <a:pt x="96" y="233"/>
                  </a:cubicBezTo>
                  <a:cubicBezTo>
                    <a:pt x="98" y="232"/>
                    <a:pt x="100" y="229"/>
                    <a:pt x="99" y="227"/>
                  </a:cubicBezTo>
                  <a:cubicBezTo>
                    <a:pt x="99" y="226"/>
                    <a:pt x="99" y="225"/>
                    <a:pt x="98" y="225"/>
                  </a:cubicBezTo>
                  <a:cubicBezTo>
                    <a:pt x="99" y="225"/>
                    <a:pt x="99" y="224"/>
                    <a:pt x="100" y="225"/>
                  </a:cubicBezTo>
                  <a:cubicBezTo>
                    <a:pt x="101" y="225"/>
                    <a:pt x="101" y="225"/>
                    <a:pt x="101" y="225"/>
                  </a:cubicBezTo>
                  <a:cubicBezTo>
                    <a:pt x="101" y="224"/>
                    <a:pt x="101" y="224"/>
                    <a:pt x="101" y="224"/>
                  </a:cubicBezTo>
                  <a:cubicBezTo>
                    <a:pt x="102" y="223"/>
                    <a:pt x="102" y="222"/>
                    <a:pt x="102" y="221"/>
                  </a:cubicBezTo>
                  <a:cubicBezTo>
                    <a:pt x="103" y="220"/>
                    <a:pt x="103" y="219"/>
                    <a:pt x="104" y="218"/>
                  </a:cubicBezTo>
                  <a:cubicBezTo>
                    <a:pt x="104" y="216"/>
                    <a:pt x="104" y="215"/>
                    <a:pt x="103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4" y="214"/>
                    <a:pt x="105" y="214"/>
                    <a:pt x="105" y="214"/>
                  </a:cubicBezTo>
                  <a:cubicBezTo>
                    <a:pt x="106" y="213"/>
                    <a:pt x="106" y="211"/>
                    <a:pt x="106" y="209"/>
                  </a:cubicBezTo>
                  <a:cubicBezTo>
                    <a:pt x="106" y="209"/>
                    <a:pt x="107" y="209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8" y="208"/>
                    <a:pt x="108" y="208"/>
                    <a:pt x="108" y="208"/>
                  </a:cubicBezTo>
                  <a:cubicBezTo>
                    <a:pt x="108" y="207"/>
                    <a:pt x="108" y="207"/>
                    <a:pt x="108" y="207"/>
                  </a:cubicBezTo>
                  <a:cubicBezTo>
                    <a:pt x="108" y="206"/>
                    <a:pt x="108" y="205"/>
                    <a:pt x="109" y="204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10" y="198"/>
                    <a:pt x="112" y="192"/>
                    <a:pt x="114" y="187"/>
                  </a:cubicBezTo>
                  <a:cubicBezTo>
                    <a:pt x="115" y="185"/>
                    <a:pt x="115" y="183"/>
                    <a:pt x="116" y="181"/>
                  </a:cubicBezTo>
                  <a:cubicBezTo>
                    <a:pt x="124" y="187"/>
                    <a:pt x="131" y="192"/>
                    <a:pt x="138" y="198"/>
                  </a:cubicBezTo>
                  <a:cubicBezTo>
                    <a:pt x="141" y="201"/>
                    <a:pt x="145" y="204"/>
                    <a:pt x="148" y="207"/>
                  </a:cubicBezTo>
                  <a:cubicBezTo>
                    <a:pt x="168" y="224"/>
                    <a:pt x="185" y="246"/>
                    <a:pt x="211" y="259"/>
                  </a:cubicBezTo>
                  <a:cubicBezTo>
                    <a:pt x="213" y="260"/>
                    <a:pt x="215" y="264"/>
                    <a:pt x="217" y="267"/>
                  </a:cubicBezTo>
                  <a:cubicBezTo>
                    <a:pt x="220" y="269"/>
                    <a:pt x="223" y="271"/>
                    <a:pt x="226" y="271"/>
                  </a:cubicBezTo>
                  <a:cubicBezTo>
                    <a:pt x="225" y="270"/>
                    <a:pt x="226" y="266"/>
                    <a:pt x="227" y="266"/>
                  </a:cubicBezTo>
                  <a:cubicBezTo>
                    <a:pt x="237" y="261"/>
                    <a:pt x="247" y="267"/>
                    <a:pt x="257" y="270"/>
                  </a:cubicBezTo>
                  <a:cubicBezTo>
                    <a:pt x="260" y="272"/>
                    <a:pt x="264" y="273"/>
                    <a:pt x="267" y="274"/>
                  </a:cubicBezTo>
                  <a:cubicBezTo>
                    <a:pt x="272" y="275"/>
                    <a:pt x="277" y="276"/>
                    <a:pt x="281" y="277"/>
                  </a:cubicBezTo>
                  <a:cubicBezTo>
                    <a:pt x="285" y="278"/>
                    <a:pt x="290" y="279"/>
                    <a:pt x="294" y="280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8" y="281"/>
                    <a:pt x="303" y="283"/>
                    <a:pt x="308" y="283"/>
                  </a:cubicBezTo>
                  <a:cubicBezTo>
                    <a:pt x="311" y="283"/>
                    <a:pt x="314" y="282"/>
                    <a:pt x="315" y="279"/>
                  </a:cubicBezTo>
                  <a:cubicBezTo>
                    <a:pt x="315" y="278"/>
                    <a:pt x="315" y="278"/>
                    <a:pt x="315" y="278"/>
                  </a:cubicBezTo>
                  <a:lnTo>
                    <a:pt x="314" y="278"/>
                  </a:lnTo>
                  <a:close/>
                  <a:moveTo>
                    <a:pt x="134" y="86"/>
                  </a:moveTo>
                  <a:cubicBezTo>
                    <a:pt x="133" y="86"/>
                    <a:pt x="133" y="87"/>
                    <a:pt x="133" y="88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1" y="91"/>
                    <a:pt x="130" y="93"/>
                    <a:pt x="130" y="96"/>
                  </a:cubicBezTo>
                  <a:cubicBezTo>
                    <a:pt x="129" y="97"/>
                    <a:pt x="129" y="99"/>
                    <a:pt x="128" y="100"/>
                  </a:cubicBezTo>
                  <a:cubicBezTo>
                    <a:pt x="123" y="96"/>
                    <a:pt x="128" y="87"/>
                    <a:pt x="132" y="80"/>
                  </a:cubicBezTo>
                  <a:cubicBezTo>
                    <a:pt x="132" y="78"/>
                    <a:pt x="133" y="77"/>
                    <a:pt x="133" y="76"/>
                  </a:cubicBezTo>
                  <a:cubicBezTo>
                    <a:pt x="134" y="77"/>
                    <a:pt x="134" y="78"/>
                    <a:pt x="133" y="81"/>
                  </a:cubicBezTo>
                  <a:cubicBezTo>
                    <a:pt x="133" y="82"/>
                    <a:pt x="132" y="84"/>
                    <a:pt x="134" y="86"/>
                  </a:cubicBezTo>
                  <a:close/>
                  <a:moveTo>
                    <a:pt x="126" y="122"/>
                  </a:moveTo>
                  <a:cubicBezTo>
                    <a:pt x="127" y="121"/>
                    <a:pt x="128" y="120"/>
                    <a:pt x="128" y="119"/>
                  </a:cubicBezTo>
                  <a:cubicBezTo>
                    <a:pt x="128" y="119"/>
                    <a:pt x="128" y="118"/>
                    <a:pt x="129" y="118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6"/>
                    <a:pt x="129" y="116"/>
                    <a:pt x="129" y="116"/>
                  </a:cubicBezTo>
                  <a:cubicBezTo>
                    <a:pt x="129" y="116"/>
                    <a:pt x="129" y="116"/>
                    <a:pt x="130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5" y="116"/>
                    <a:pt x="136" y="116"/>
                    <a:pt x="137" y="116"/>
                  </a:cubicBezTo>
                  <a:cubicBezTo>
                    <a:pt x="139" y="116"/>
                    <a:pt x="142" y="115"/>
                    <a:pt x="143" y="116"/>
                  </a:cubicBezTo>
                  <a:cubicBezTo>
                    <a:pt x="144" y="116"/>
                    <a:pt x="144" y="117"/>
                    <a:pt x="144" y="117"/>
                  </a:cubicBezTo>
                  <a:cubicBezTo>
                    <a:pt x="144" y="118"/>
                    <a:pt x="142" y="119"/>
                    <a:pt x="140" y="120"/>
                  </a:cubicBezTo>
                  <a:cubicBezTo>
                    <a:pt x="140" y="120"/>
                    <a:pt x="139" y="121"/>
                    <a:pt x="138" y="121"/>
                  </a:cubicBezTo>
                  <a:cubicBezTo>
                    <a:pt x="138" y="122"/>
                    <a:pt x="137" y="122"/>
                    <a:pt x="136" y="123"/>
                  </a:cubicBezTo>
                  <a:cubicBezTo>
                    <a:pt x="133" y="125"/>
                    <a:pt x="130" y="128"/>
                    <a:pt x="127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7" y="126"/>
                    <a:pt x="127" y="125"/>
                    <a:pt x="126" y="122"/>
                  </a:cubicBezTo>
                  <a:close/>
                  <a:moveTo>
                    <a:pt x="124" y="120"/>
                  </a:moveTo>
                  <a:cubicBezTo>
                    <a:pt x="124" y="121"/>
                    <a:pt x="124" y="121"/>
                    <a:pt x="124" y="121"/>
                  </a:cubicBezTo>
                  <a:cubicBezTo>
                    <a:pt x="123" y="123"/>
                    <a:pt x="123" y="124"/>
                    <a:pt x="123" y="125"/>
                  </a:cubicBezTo>
                  <a:cubicBezTo>
                    <a:pt x="122" y="129"/>
                    <a:pt x="122" y="132"/>
                    <a:pt x="119" y="134"/>
                  </a:cubicBezTo>
                  <a:cubicBezTo>
                    <a:pt x="119" y="134"/>
                    <a:pt x="119" y="133"/>
                    <a:pt x="119" y="133"/>
                  </a:cubicBezTo>
                  <a:cubicBezTo>
                    <a:pt x="119" y="127"/>
                    <a:pt x="120" y="120"/>
                    <a:pt x="122" y="116"/>
                  </a:cubicBezTo>
                  <a:cubicBezTo>
                    <a:pt x="123" y="114"/>
                    <a:pt x="124" y="114"/>
                    <a:pt x="124" y="113"/>
                  </a:cubicBezTo>
                  <a:cubicBezTo>
                    <a:pt x="125" y="115"/>
                    <a:pt x="124" y="119"/>
                    <a:pt x="124" y="120"/>
                  </a:cubicBezTo>
                  <a:close/>
                  <a:moveTo>
                    <a:pt x="100" y="112"/>
                  </a:moveTo>
                  <a:cubicBezTo>
                    <a:pt x="100" y="112"/>
                    <a:pt x="100" y="113"/>
                    <a:pt x="10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4"/>
                    <a:pt x="100" y="115"/>
                    <a:pt x="100" y="115"/>
                  </a:cubicBezTo>
                  <a:cubicBezTo>
                    <a:pt x="100" y="115"/>
                    <a:pt x="100" y="112"/>
                    <a:pt x="100" y="11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9" y="109"/>
                    <a:pt x="99" y="115"/>
                    <a:pt x="99" y="116"/>
                  </a:cubicBezTo>
                  <a:cubicBezTo>
                    <a:pt x="98" y="122"/>
                    <a:pt x="97" y="129"/>
                    <a:pt x="95" y="134"/>
                  </a:cubicBezTo>
                  <a:cubicBezTo>
                    <a:pt x="94" y="135"/>
                    <a:pt x="93" y="137"/>
                    <a:pt x="92" y="139"/>
                  </a:cubicBezTo>
                  <a:cubicBezTo>
                    <a:pt x="89" y="143"/>
                    <a:pt x="87" y="146"/>
                    <a:pt x="86" y="148"/>
                  </a:cubicBezTo>
                  <a:cubicBezTo>
                    <a:pt x="86" y="148"/>
                    <a:pt x="85" y="148"/>
                    <a:pt x="84" y="148"/>
                  </a:cubicBezTo>
                  <a:cubicBezTo>
                    <a:pt x="82" y="147"/>
                    <a:pt x="79" y="146"/>
                    <a:pt x="77" y="148"/>
                  </a:cubicBezTo>
                  <a:cubicBezTo>
                    <a:pt x="74" y="150"/>
                    <a:pt x="75" y="154"/>
                    <a:pt x="75" y="156"/>
                  </a:cubicBezTo>
                  <a:cubicBezTo>
                    <a:pt x="70" y="157"/>
                    <a:pt x="66" y="158"/>
                    <a:pt x="61" y="157"/>
                  </a:cubicBezTo>
                  <a:cubicBezTo>
                    <a:pt x="63" y="155"/>
                    <a:pt x="64" y="152"/>
                    <a:pt x="66" y="149"/>
                  </a:cubicBezTo>
                  <a:cubicBezTo>
                    <a:pt x="67" y="147"/>
                    <a:pt x="69" y="145"/>
                    <a:pt x="71" y="142"/>
                  </a:cubicBezTo>
                  <a:cubicBezTo>
                    <a:pt x="72" y="140"/>
                    <a:pt x="74" y="138"/>
                    <a:pt x="76" y="136"/>
                  </a:cubicBezTo>
                  <a:cubicBezTo>
                    <a:pt x="77" y="135"/>
                    <a:pt x="78" y="133"/>
                    <a:pt x="80" y="131"/>
                  </a:cubicBezTo>
                  <a:cubicBezTo>
                    <a:pt x="81" y="129"/>
                    <a:pt x="83" y="127"/>
                    <a:pt x="84" y="125"/>
                  </a:cubicBezTo>
                  <a:cubicBezTo>
                    <a:pt x="86" y="123"/>
                    <a:pt x="87" y="121"/>
                    <a:pt x="89" y="119"/>
                  </a:cubicBezTo>
                  <a:cubicBezTo>
                    <a:pt x="89" y="118"/>
                    <a:pt x="90" y="117"/>
                    <a:pt x="91" y="117"/>
                  </a:cubicBezTo>
                  <a:cubicBezTo>
                    <a:pt x="92" y="115"/>
                    <a:pt x="94" y="113"/>
                    <a:pt x="95" y="112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11"/>
                    <a:pt x="97" y="110"/>
                    <a:pt x="97" y="109"/>
                  </a:cubicBezTo>
                  <a:cubicBezTo>
                    <a:pt x="98" y="108"/>
                    <a:pt x="98" y="107"/>
                    <a:pt x="99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1" y="107"/>
                    <a:pt x="101" y="109"/>
                    <a:pt x="100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xmlns="" id="{C26B1795-37D7-4997-8280-218B20C2A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63520" y="820462"/>
              <a:ext cx="68263" cy="87312"/>
            </a:xfrm>
            <a:custGeom>
              <a:avLst/>
              <a:gdLst>
                <a:gd name="T0" fmla="*/ 73 w 76"/>
                <a:gd name="T1" fmla="*/ 84 h 97"/>
                <a:gd name="T2" fmla="*/ 72 w 76"/>
                <a:gd name="T3" fmla="*/ 80 h 97"/>
                <a:gd name="T4" fmla="*/ 74 w 76"/>
                <a:gd name="T5" fmla="*/ 75 h 97"/>
                <a:gd name="T6" fmla="*/ 75 w 76"/>
                <a:gd name="T7" fmla="*/ 70 h 97"/>
                <a:gd name="T8" fmla="*/ 73 w 76"/>
                <a:gd name="T9" fmla="*/ 62 h 97"/>
                <a:gd name="T10" fmla="*/ 74 w 76"/>
                <a:gd name="T11" fmla="*/ 56 h 97"/>
                <a:gd name="T12" fmla="*/ 68 w 76"/>
                <a:gd name="T13" fmla="*/ 43 h 97"/>
                <a:gd name="T14" fmla="*/ 33 w 76"/>
                <a:gd name="T15" fmla="*/ 10 h 97"/>
                <a:gd name="T16" fmla="*/ 0 w 76"/>
                <a:gd name="T17" fmla="*/ 20 h 97"/>
                <a:gd name="T18" fmla="*/ 16 w 76"/>
                <a:gd name="T19" fmla="*/ 33 h 97"/>
                <a:gd name="T20" fmla="*/ 13 w 76"/>
                <a:gd name="T21" fmla="*/ 36 h 97"/>
                <a:gd name="T22" fmla="*/ 23 w 76"/>
                <a:gd name="T23" fmla="*/ 42 h 97"/>
                <a:gd name="T24" fmla="*/ 32 w 76"/>
                <a:gd name="T25" fmla="*/ 64 h 97"/>
                <a:gd name="T26" fmla="*/ 29 w 76"/>
                <a:gd name="T27" fmla="*/ 64 h 97"/>
                <a:gd name="T28" fmla="*/ 38 w 76"/>
                <a:gd name="T29" fmla="*/ 77 h 97"/>
                <a:gd name="T30" fmla="*/ 41 w 76"/>
                <a:gd name="T31" fmla="*/ 91 h 97"/>
                <a:gd name="T32" fmla="*/ 53 w 76"/>
                <a:gd name="T33" fmla="*/ 94 h 97"/>
                <a:gd name="T34" fmla="*/ 55 w 76"/>
                <a:gd name="T35" fmla="*/ 93 h 97"/>
                <a:gd name="T36" fmla="*/ 60 w 76"/>
                <a:gd name="T37" fmla="*/ 89 h 97"/>
                <a:gd name="T38" fmla="*/ 61 w 76"/>
                <a:gd name="T39" fmla="*/ 88 h 97"/>
                <a:gd name="T40" fmla="*/ 72 w 76"/>
                <a:gd name="T41" fmla="*/ 91 h 97"/>
                <a:gd name="T42" fmla="*/ 73 w 76"/>
                <a:gd name="T43" fmla="*/ 89 h 97"/>
                <a:gd name="T44" fmla="*/ 76 w 76"/>
                <a:gd name="T45" fmla="*/ 79 h 97"/>
                <a:gd name="T46" fmla="*/ 73 w 76"/>
                <a:gd name="T47" fmla="*/ 83 h 97"/>
                <a:gd name="T48" fmla="*/ 73 w 76"/>
                <a:gd name="T49" fmla="*/ 84 h 97"/>
                <a:gd name="T50" fmla="*/ 73 w 76"/>
                <a:gd name="T51" fmla="*/ 84 h 97"/>
                <a:gd name="T52" fmla="*/ 73 w 76"/>
                <a:gd name="T53" fmla="*/ 77 h 97"/>
                <a:gd name="T54" fmla="*/ 73 w 76"/>
                <a:gd name="T55" fmla="*/ 79 h 97"/>
                <a:gd name="T56" fmla="*/ 73 w 76"/>
                <a:gd name="T57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97">
                  <a:moveTo>
                    <a:pt x="73" y="84"/>
                  </a:moveTo>
                  <a:cubicBezTo>
                    <a:pt x="72" y="84"/>
                    <a:pt x="72" y="82"/>
                    <a:pt x="72" y="80"/>
                  </a:cubicBezTo>
                  <a:cubicBezTo>
                    <a:pt x="73" y="78"/>
                    <a:pt x="73" y="76"/>
                    <a:pt x="74" y="75"/>
                  </a:cubicBezTo>
                  <a:cubicBezTo>
                    <a:pt x="74" y="73"/>
                    <a:pt x="75" y="71"/>
                    <a:pt x="75" y="70"/>
                  </a:cubicBezTo>
                  <a:cubicBezTo>
                    <a:pt x="74" y="67"/>
                    <a:pt x="73" y="65"/>
                    <a:pt x="73" y="62"/>
                  </a:cubicBezTo>
                  <a:cubicBezTo>
                    <a:pt x="74" y="59"/>
                    <a:pt x="74" y="59"/>
                    <a:pt x="74" y="56"/>
                  </a:cubicBezTo>
                  <a:cubicBezTo>
                    <a:pt x="73" y="51"/>
                    <a:pt x="71" y="46"/>
                    <a:pt x="68" y="43"/>
                  </a:cubicBezTo>
                  <a:cubicBezTo>
                    <a:pt x="55" y="32"/>
                    <a:pt x="46" y="20"/>
                    <a:pt x="33" y="10"/>
                  </a:cubicBezTo>
                  <a:cubicBezTo>
                    <a:pt x="21" y="0"/>
                    <a:pt x="9" y="12"/>
                    <a:pt x="0" y="20"/>
                  </a:cubicBezTo>
                  <a:cubicBezTo>
                    <a:pt x="6" y="24"/>
                    <a:pt x="13" y="26"/>
                    <a:pt x="16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9" y="36"/>
                    <a:pt x="19" y="47"/>
                    <a:pt x="23" y="42"/>
                  </a:cubicBezTo>
                  <a:cubicBezTo>
                    <a:pt x="23" y="51"/>
                    <a:pt x="30" y="56"/>
                    <a:pt x="32" y="64"/>
                  </a:cubicBezTo>
                  <a:cubicBezTo>
                    <a:pt x="33" y="66"/>
                    <a:pt x="30" y="64"/>
                    <a:pt x="29" y="64"/>
                  </a:cubicBezTo>
                  <a:cubicBezTo>
                    <a:pt x="35" y="66"/>
                    <a:pt x="35" y="72"/>
                    <a:pt x="38" y="77"/>
                  </a:cubicBezTo>
                  <a:cubicBezTo>
                    <a:pt x="45" y="79"/>
                    <a:pt x="45" y="86"/>
                    <a:pt x="41" y="91"/>
                  </a:cubicBezTo>
                  <a:cubicBezTo>
                    <a:pt x="45" y="92"/>
                    <a:pt x="47" y="97"/>
                    <a:pt x="53" y="94"/>
                  </a:cubicBezTo>
                  <a:cubicBezTo>
                    <a:pt x="54" y="94"/>
                    <a:pt x="55" y="94"/>
                    <a:pt x="55" y="93"/>
                  </a:cubicBezTo>
                  <a:cubicBezTo>
                    <a:pt x="57" y="93"/>
                    <a:pt x="58" y="91"/>
                    <a:pt x="60" y="89"/>
                  </a:cubicBezTo>
                  <a:cubicBezTo>
                    <a:pt x="60" y="89"/>
                    <a:pt x="61" y="88"/>
                    <a:pt x="61" y="88"/>
                  </a:cubicBezTo>
                  <a:cubicBezTo>
                    <a:pt x="64" y="87"/>
                    <a:pt x="67" y="88"/>
                    <a:pt x="72" y="91"/>
                  </a:cubicBezTo>
                  <a:cubicBezTo>
                    <a:pt x="72" y="91"/>
                    <a:pt x="73" y="90"/>
                    <a:pt x="73" y="89"/>
                  </a:cubicBezTo>
                  <a:cubicBezTo>
                    <a:pt x="75" y="86"/>
                    <a:pt x="75" y="82"/>
                    <a:pt x="76" y="79"/>
                  </a:cubicBezTo>
                  <a:cubicBezTo>
                    <a:pt x="74" y="80"/>
                    <a:pt x="74" y="81"/>
                    <a:pt x="73" y="83"/>
                  </a:cubicBezTo>
                  <a:cubicBezTo>
                    <a:pt x="73" y="83"/>
                    <a:pt x="73" y="84"/>
                    <a:pt x="73" y="84"/>
                  </a:cubicBezTo>
                  <a:cubicBezTo>
                    <a:pt x="72" y="83"/>
                    <a:pt x="74" y="83"/>
                    <a:pt x="73" y="84"/>
                  </a:cubicBezTo>
                  <a:close/>
                  <a:moveTo>
                    <a:pt x="73" y="77"/>
                  </a:moveTo>
                  <a:cubicBezTo>
                    <a:pt x="73" y="78"/>
                    <a:pt x="73" y="78"/>
                    <a:pt x="73" y="79"/>
                  </a:cubicBezTo>
                  <a:cubicBezTo>
                    <a:pt x="71" y="79"/>
                    <a:pt x="72" y="78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xmlns="" id="{463EE626-AC2A-4A64-9223-9C238799A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41270" y="628375"/>
              <a:ext cx="279400" cy="287337"/>
            </a:xfrm>
            <a:custGeom>
              <a:avLst/>
              <a:gdLst>
                <a:gd name="T0" fmla="*/ 271 w 312"/>
                <a:gd name="T1" fmla="*/ 151 h 320"/>
                <a:gd name="T2" fmla="*/ 284 w 312"/>
                <a:gd name="T3" fmla="*/ 135 h 320"/>
                <a:gd name="T4" fmla="*/ 305 w 312"/>
                <a:gd name="T5" fmla="*/ 103 h 320"/>
                <a:gd name="T6" fmla="*/ 272 w 312"/>
                <a:gd name="T7" fmla="*/ 81 h 320"/>
                <a:gd name="T8" fmla="*/ 261 w 312"/>
                <a:gd name="T9" fmla="*/ 70 h 320"/>
                <a:gd name="T10" fmla="*/ 262 w 312"/>
                <a:gd name="T11" fmla="*/ 59 h 320"/>
                <a:gd name="T12" fmla="*/ 272 w 312"/>
                <a:gd name="T13" fmla="*/ 39 h 320"/>
                <a:gd name="T14" fmla="*/ 269 w 312"/>
                <a:gd name="T15" fmla="*/ 36 h 320"/>
                <a:gd name="T16" fmla="*/ 269 w 312"/>
                <a:gd name="T17" fmla="*/ 21 h 320"/>
                <a:gd name="T18" fmla="*/ 240 w 312"/>
                <a:gd name="T19" fmla="*/ 1 h 320"/>
                <a:gd name="T20" fmla="*/ 239 w 312"/>
                <a:gd name="T21" fmla="*/ 20 h 320"/>
                <a:gd name="T22" fmla="*/ 211 w 312"/>
                <a:gd name="T23" fmla="*/ 103 h 320"/>
                <a:gd name="T24" fmla="*/ 192 w 312"/>
                <a:gd name="T25" fmla="*/ 115 h 320"/>
                <a:gd name="T26" fmla="*/ 155 w 312"/>
                <a:gd name="T27" fmla="*/ 113 h 320"/>
                <a:gd name="T28" fmla="*/ 165 w 312"/>
                <a:gd name="T29" fmla="*/ 79 h 320"/>
                <a:gd name="T30" fmla="*/ 159 w 312"/>
                <a:gd name="T31" fmla="*/ 63 h 320"/>
                <a:gd name="T32" fmla="*/ 169 w 312"/>
                <a:gd name="T33" fmla="*/ 46 h 320"/>
                <a:gd name="T34" fmla="*/ 175 w 312"/>
                <a:gd name="T35" fmla="*/ 42 h 320"/>
                <a:gd name="T36" fmla="*/ 186 w 312"/>
                <a:gd name="T37" fmla="*/ 41 h 320"/>
                <a:gd name="T38" fmla="*/ 202 w 312"/>
                <a:gd name="T39" fmla="*/ 23 h 320"/>
                <a:gd name="T40" fmla="*/ 181 w 312"/>
                <a:gd name="T41" fmla="*/ 11 h 320"/>
                <a:gd name="T42" fmla="*/ 131 w 312"/>
                <a:gd name="T43" fmla="*/ 10 h 320"/>
                <a:gd name="T44" fmla="*/ 120 w 312"/>
                <a:gd name="T45" fmla="*/ 38 h 320"/>
                <a:gd name="T46" fmla="*/ 94 w 312"/>
                <a:gd name="T47" fmla="*/ 82 h 320"/>
                <a:gd name="T48" fmla="*/ 99 w 312"/>
                <a:gd name="T49" fmla="*/ 113 h 320"/>
                <a:gd name="T50" fmla="*/ 55 w 312"/>
                <a:gd name="T51" fmla="*/ 155 h 320"/>
                <a:gd name="T52" fmla="*/ 9 w 312"/>
                <a:gd name="T53" fmla="*/ 177 h 320"/>
                <a:gd name="T54" fmla="*/ 2 w 312"/>
                <a:gd name="T55" fmla="*/ 189 h 320"/>
                <a:gd name="T56" fmla="*/ 18 w 312"/>
                <a:gd name="T57" fmla="*/ 208 h 320"/>
                <a:gd name="T58" fmla="*/ 99 w 312"/>
                <a:gd name="T59" fmla="*/ 162 h 320"/>
                <a:gd name="T60" fmla="*/ 106 w 312"/>
                <a:gd name="T61" fmla="*/ 178 h 320"/>
                <a:gd name="T62" fmla="*/ 56 w 312"/>
                <a:gd name="T63" fmla="*/ 254 h 320"/>
                <a:gd name="T64" fmla="*/ 74 w 312"/>
                <a:gd name="T65" fmla="*/ 262 h 320"/>
                <a:gd name="T66" fmla="*/ 128 w 312"/>
                <a:gd name="T67" fmla="*/ 202 h 320"/>
                <a:gd name="T68" fmla="*/ 104 w 312"/>
                <a:gd name="T69" fmla="*/ 272 h 320"/>
                <a:gd name="T70" fmla="*/ 92 w 312"/>
                <a:gd name="T71" fmla="*/ 293 h 320"/>
                <a:gd name="T72" fmla="*/ 91 w 312"/>
                <a:gd name="T73" fmla="*/ 311 h 320"/>
                <a:gd name="T74" fmla="*/ 100 w 312"/>
                <a:gd name="T75" fmla="*/ 319 h 320"/>
                <a:gd name="T76" fmla="*/ 110 w 312"/>
                <a:gd name="T77" fmla="*/ 304 h 320"/>
                <a:gd name="T78" fmla="*/ 159 w 312"/>
                <a:gd name="T79" fmla="*/ 259 h 320"/>
                <a:gd name="T80" fmla="*/ 258 w 312"/>
                <a:gd name="T81" fmla="*/ 70 h 320"/>
                <a:gd name="T82" fmla="*/ 258 w 312"/>
                <a:gd name="T83" fmla="*/ 70 h 320"/>
                <a:gd name="T84" fmla="*/ 255 w 312"/>
                <a:gd name="T85" fmla="*/ 79 h 320"/>
                <a:gd name="T86" fmla="*/ 101 w 312"/>
                <a:gd name="T87" fmla="*/ 199 h 320"/>
                <a:gd name="T88" fmla="*/ 71 w 312"/>
                <a:gd name="T89" fmla="*/ 231 h 320"/>
                <a:gd name="T90" fmla="*/ 94 w 312"/>
                <a:gd name="T91" fmla="*/ 195 h 320"/>
                <a:gd name="T92" fmla="*/ 101 w 312"/>
                <a:gd name="T93" fmla="*/ 199 h 320"/>
                <a:gd name="T94" fmla="*/ 148 w 312"/>
                <a:gd name="T95" fmla="*/ 119 h 320"/>
                <a:gd name="T96" fmla="*/ 171 w 312"/>
                <a:gd name="T97" fmla="*/ 239 h 320"/>
                <a:gd name="T98" fmla="*/ 153 w 312"/>
                <a:gd name="T99" fmla="*/ 193 h 320"/>
                <a:gd name="T100" fmla="*/ 140 w 312"/>
                <a:gd name="T101" fmla="*/ 162 h 320"/>
                <a:gd name="T102" fmla="*/ 184 w 312"/>
                <a:gd name="T103" fmla="*/ 157 h 320"/>
                <a:gd name="T104" fmla="*/ 194 w 312"/>
                <a:gd name="T105" fmla="*/ 210 h 320"/>
                <a:gd name="T106" fmla="*/ 253 w 312"/>
                <a:gd name="T107" fmla="*/ 84 h 320"/>
                <a:gd name="T108" fmla="*/ 250 w 312"/>
                <a:gd name="T109" fmla="*/ 85 h 320"/>
                <a:gd name="T110" fmla="*/ 246 w 312"/>
                <a:gd name="T111" fmla="*/ 95 h 320"/>
                <a:gd name="T112" fmla="*/ 246 w 312"/>
                <a:gd name="T113" fmla="*/ 96 h 320"/>
                <a:gd name="T114" fmla="*/ 246 w 312"/>
                <a:gd name="T115" fmla="*/ 96 h 320"/>
                <a:gd name="T116" fmla="*/ 219 w 312"/>
                <a:gd name="T117" fmla="*/ 144 h 320"/>
                <a:gd name="T118" fmla="*/ 261 w 312"/>
                <a:gd name="T119" fmla="*/ 110 h 320"/>
                <a:gd name="T120" fmla="*/ 232 w 312"/>
                <a:gd name="T121" fmla="*/ 16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2" h="320">
                  <a:moveTo>
                    <a:pt x="220" y="216"/>
                  </a:moveTo>
                  <a:cubicBezTo>
                    <a:pt x="225" y="191"/>
                    <a:pt x="245" y="178"/>
                    <a:pt x="262" y="160"/>
                  </a:cubicBezTo>
                  <a:cubicBezTo>
                    <a:pt x="265" y="157"/>
                    <a:pt x="268" y="154"/>
                    <a:pt x="271" y="151"/>
                  </a:cubicBezTo>
                  <a:cubicBezTo>
                    <a:pt x="274" y="148"/>
                    <a:pt x="277" y="145"/>
                    <a:pt x="279" y="142"/>
                  </a:cubicBezTo>
                  <a:cubicBezTo>
                    <a:pt x="280" y="140"/>
                    <a:pt x="280" y="139"/>
                    <a:pt x="281" y="138"/>
                  </a:cubicBezTo>
                  <a:cubicBezTo>
                    <a:pt x="282" y="138"/>
                    <a:pt x="283" y="137"/>
                    <a:pt x="284" y="135"/>
                  </a:cubicBezTo>
                  <a:cubicBezTo>
                    <a:pt x="284" y="135"/>
                    <a:pt x="285" y="134"/>
                    <a:pt x="285" y="133"/>
                  </a:cubicBezTo>
                  <a:cubicBezTo>
                    <a:pt x="287" y="130"/>
                    <a:pt x="288" y="127"/>
                    <a:pt x="290" y="125"/>
                  </a:cubicBezTo>
                  <a:cubicBezTo>
                    <a:pt x="295" y="118"/>
                    <a:pt x="301" y="111"/>
                    <a:pt x="305" y="103"/>
                  </a:cubicBezTo>
                  <a:cubicBezTo>
                    <a:pt x="309" y="95"/>
                    <a:pt x="312" y="87"/>
                    <a:pt x="302" y="84"/>
                  </a:cubicBezTo>
                  <a:cubicBezTo>
                    <a:pt x="297" y="83"/>
                    <a:pt x="293" y="81"/>
                    <a:pt x="289" y="81"/>
                  </a:cubicBezTo>
                  <a:cubicBezTo>
                    <a:pt x="284" y="80"/>
                    <a:pt x="277" y="79"/>
                    <a:pt x="272" y="81"/>
                  </a:cubicBezTo>
                  <a:cubicBezTo>
                    <a:pt x="267" y="82"/>
                    <a:pt x="266" y="85"/>
                    <a:pt x="262" y="88"/>
                  </a:cubicBezTo>
                  <a:cubicBezTo>
                    <a:pt x="261" y="89"/>
                    <a:pt x="251" y="95"/>
                    <a:pt x="250" y="94"/>
                  </a:cubicBezTo>
                  <a:cubicBezTo>
                    <a:pt x="251" y="95"/>
                    <a:pt x="259" y="72"/>
                    <a:pt x="261" y="70"/>
                  </a:cubicBezTo>
                  <a:cubicBezTo>
                    <a:pt x="257" y="68"/>
                    <a:pt x="259" y="67"/>
                    <a:pt x="260" y="64"/>
                  </a:cubicBezTo>
                  <a:cubicBezTo>
                    <a:pt x="259" y="64"/>
                    <a:pt x="260" y="63"/>
                    <a:pt x="262" y="62"/>
                  </a:cubicBezTo>
                  <a:cubicBezTo>
                    <a:pt x="261" y="61"/>
                    <a:pt x="261" y="60"/>
                    <a:pt x="262" y="59"/>
                  </a:cubicBezTo>
                  <a:cubicBezTo>
                    <a:pt x="263" y="57"/>
                    <a:pt x="266" y="51"/>
                    <a:pt x="266" y="49"/>
                  </a:cubicBezTo>
                  <a:cubicBezTo>
                    <a:pt x="269" y="52"/>
                    <a:pt x="264" y="55"/>
                    <a:pt x="268" y="57"/>
                  </a:cubicBezTo>
                  <a:cubicBezTo>
                    <a:pt x="269" y="52"/>
                    <a:pt x="272" y="44"/>
                    <a:pt x="272" y="39"/>
                  </a:cubicBezTo>
                  <a:cubicBezTo>
                    <a:pt x="271" y="40"/>
                    <a:pt x="268" y="41"/>
                    <a:pt x="268" y="44"/>
                  </a:cubicBezTo>
                  <a:cubicBezTo>
                    <a:pt x="272" y="43"/>
                    <a:pt x="269" y="46"/>
                    <a:pt x="267" y="48"/>
                  </a:cubicBezTo>
                  <a:cubicBezTo>
                    <a:pt x="266" y="45"/>
                    <a:pt x="266" y="37"/>
                    <a:pt x="269" y="36"/>
                  </a:cubicBezTo>
                  <a:cubicBezTo>
                    <a:pt x="269" y="39"/>
                    <a:pt x="271" y="39"/>
                    <a:pt x="273" y="37"/>
                  </a:cubicBezTo>
                  <a:cubicBezTo>
                    <a:pt x="273" y="36"/>
                    <a:pt x="274" y="33"/>
                    <a:pt x="274" y="32"/>
                  </a:cubicBezTo>
                  <a:cubicBezTo>
                    <a:pt x="275" y="27"/>
                    <a:pt x="274" y="25"/>
                    <a:pt x="269" y="21"/>
                  </a:cubicBezTo>
                  <a:cubicBezTo>
                    <a:pt x="265" y="18"/>
                    <a:pt x="265" y="14"/>
                    <a:pt x="261" y="10"/>
                  </a:cubicBezTo>
                  <a:cubicBezTo>
                    <a:pt x="258" y="7"/>
                    <a:pt x="254" y="7"/>
                    <a:pt x="250" y="5"/>
                  </a:cubicBezTo>
                  <a:cubicBezTo>
                    <a:pt x="246" y="2"/>
                    <a:pt x="245" y="0"/>
                    <a:pt x="240" y="1"/>
                  </a:cubicBezTo>
                  <a:cubicBezTo>
                    <a:pt x="236" y="3"/>
                    <a:pt x="234" y="5"/>
                    <a:pt x="236" y="10"/>
                  </a:cubicBezTo>
                  <a:cubicBezTo>
                    <a:pt x="236" y="12"/>
                    <a:pt x="238" y="14"/>
                    <a:pt x="239" y="16"/>
                  </a:cubicBezTo>
                  <a:cubicBezTo>
                    <a:pt x="239" y="18"/>
                    <a:pt x="238" y="18"/>
                    <a:pt x="239" y="20"/>
                  </a:cubicBezTo>
                  <a:cubicBezTo>
                    <a:pt x="240" y="21"/>
                    <a:pt x="242" y="20"/>
                    <a:pt x="243" y="21"/>
                  </a:cubicBezTo>
                  <a:cubicBezTo>
                    <a:pt x="245" y="23"/>
                    <a:pt x="244" y="28"/>
                    <a:pt x="243" y="30"/>
                  </a:cubicBezTo>
                  <a:cubicBezTo>
                    <a:pt x="241" y="56"/>
                    <a:pt x="225" y="82"/>
                    <a:pt x="211" y="103"/>
                  </a:cubicBezTo>
                  <a:cubicBezTo>
                    <a:pt x="208" y="107"/>
                    <a:pt x="205" y="109"/>
                    <a:pt x="202" y="112"/>
                  </a:cubicBezTo>
                  <a:cubicBezTo>
                    <a:pt x="200" y="113"/>
                    <a:pt x="199" y="113"/>
                    <a:pt x="198" y="114"/>
                  </a:cubicBezTo>
                  <a:cubicBezTo>
                    <a:pt x="194" y="116"/>
                    <a:pt x="196" y="115"/>
                    <a:pt x="192" y="115"/>
                  </a:cubicBezTo>
                  <a:cubicBezTo>
                    <a:pt x="186" y="114"/>
                    <a:pt x="182" y="115"/>
                    <a:pt x="177" y="113"/>
                  </a:cubicBezTo>
                  <a:cubicBezTo>
                    <a:pt x="172" y="111"/>
                    <a:pt x="166" y="110"/>
                    <a:pt x="161" y="111"/>
                  </a:cubicBezTo>
                  <a:cubicBezTo>
                    <a:pt x="160" y="112"/>
                    <a:pt x="157" y="115"/>
                    <a:pt x="155" y="113"/>
                  </a:cubicBezTo>
                  <a:cubicBezTo>
                    <a:pt x="154" y="111"/>
                    <a:pt x="159" y="107"/>
                    <a:pt x="160" y="107"/>
                  </a:cubicBezTo>
                  <a:cubicBezTo>
                    <a:pt x="163" y="103"/>
                    <a:pt x="170" y="97"/>
                    <a:pt x="171" y="91"/>
                  </a:cubicBezTo>
                  <a:cubicBezTo>
                    <a:pt x="171" y="87"/>
                    <a:pt x="168" y="81"/>
                    <a:pt x="165" y="79"/>
                  </a:cubicBezTo>
                  <a:cubicBezTo>
                    <a:pt x="161" y="77"/>
                    <a:pt x="155" y="78"/>
                    <a:pt x="152" y="75"/>
                  </a:cubicBezTo>
                  <a:cubicBezTo>
                    <a:pt x="159" y="67"/>
                    <a:pt x="165" y="60"/>
                    <a:pt x="171" y="52"/>
                  </a:cubicBezTo>
                  <a:cubicBezTo>
                    <a:pt x="168" y="51"/>
                    <a:pt x="160" y="61"/>
                    <a:pt x="159" y="63"/>
                  </a:cubicBezTo>
                  <a:cubicBezTo>
                    <a:pt x="156" y="68"/>
                    <a:pt x="151" y="77"/>
                    <a:pt x="144" y="73"/>
                  </a:cubicBezTo>
                  <a:cubicBezTo>
                    <a:pt x="149" y="67"/>
                    <a:pt x="154" y="62"/>
                    <a:pt x="158" y="55"/>
                  </a:cubicBezTo>
                  <a:cubicBezTo>
                    <a:pt x="159" y="53"/>
                    <a:pt x="168" y="43"/>
                    <a:pt x="169" y="46"/>
                  </a:cubicBezTo>
                  <a:cubicBezTo>
                    <a:pt x="169" y="45"/>
                    <a:pt x="170" y="44"/>
                    <a:pt x="171" y="44"/>
                  </a:cubicBezTo>
                  <a:cubicBezTo>
                    <a:pt x="171" y="44"/>
                    <a:pt x="171" y="43"/>
                    <a:pt x="172" y="42"/>
                  </a:cubicBezTo>
                  <a:cubicBezTo>
                    <a:pt x="173" y="41"/>
                    <a:pt x="174" y="40"/>
                    <a:pt x="175" y="42"/>
                  </a:cubicBezTo>
                  <a:cubicBezTo>
                    <a:pt x="176" y="45"/>
                    <a:pt x="171" y="49"/>
                    <a:pt x="171" y="51"/>
                  </a:cubicBezTo>
                  <a:cubicBezTo>
                    <a:pt x="174" y="49"/>
                    <a:pt x="177" y="46"/>
                    <a:pt x="180" y="43"/>
                  </a:cubicBezTo>
                  <a:cubicBezTo>
                    <a:pt x="181" y="42"/>
                    <a:pt x="188" y="35"/>
                    <a:pt x="186" y="41"/>
                  </a:cubicBezTo>
                  <a:cubicBezTo>
                    <a:pt x="191" y="38"/>
                    <a:pt x="196" y="36"/>
                    <a:pt x="201" y="33"/>
                  </a:cubicBezTo>
                  <a:cubicBezTo>
                    <a:pt x="204" y="32"/>
                    <a:pt x="206" y="32"/>
                    <a:pt x="205" y="28"/>
                  </a:cubicBezTo>
                  <a:cubicBezTo>
                    <a:pt x="205" y="26"/>
                    <a:pt x="202" y="25"/>
                    <a:pt x="202" y="23"/>
                  </a:cubicBezTo>
                  <a:cubicBezTo>
                    <a:pt x="201" y="19"/>
                    <a:pt x="206" y="16"/>
                    <a:pt x="200" y="14"/>
                  </a:cubicBezTo>
                  <a:cubicBezTo>
                    <a:pt x="198" y="13"/>
                    <a:pt x="194" y="13"/>
                    <a:pt x="191" y="13"/>
                  </a:cubicBezTo>
                  <a:cubicBezTo>
                    <a:pt x="188" y="12"/>
                    <a:pt x="184" y="11"/>
                    <a:pt x="181" y="11"/>
                  </a:cubicBezTo>
                  <a:cubicBezTo>
                    <a:pt x="170" y="9"/>
                    <a:pt x="160" y="9"/>
                    <a:pt x="149" y="9"/>
                  </a:cubicBezTo>
                  <a:cubicBezTo>
                    <a:pt x="146" y="8"/>
                    <a:pt x="142" y="7"/>
                    <a:pt x="139" y="7"/>
                  </a:cubicBezTo>
                  <a:cubicBezTo>
                    <a:pt x="136" y="8"/>
                    <a:pt x="133" y="8"/>
                    <a:pt x="131" y="10"/>
                  </a:cubicBezTo>
                  <a:cubicBezTo>
                    <a:pt x="117" y="27"/>
                    <a:pt x="97" y="16"/>
                    <a:pt x="80" y="18"/>
                  </a:cubicBezTo>
                  <a:cubicBezTo>
                    <a:pt x="78" y="18"/>
                    <a:pt x="76" y="19"/>
                    <a:pt x="75" y="21"/>
                  </a:cubicBezTo>
                  <a:cubicBezTo>
                    <a:pt x="88" y="32"/>
                    <a:pt x="105" y="38"/>
                    <a:pt x="120" y="38"/>
                  </a:cubicBezTo>
                  <a:cubicBezTo>
                    <a:pt x="123" y="38"/>
                    <a:pt x="126" y="40"/>
                    <a:pt x="126" y="41"/>
                  </a:cubicBezTo>
                  <a:cubicBezTo>
                    <a:pt x="123" y="58"/>
                    <a:pt x="108" y="72"/>
                    <a:pt x="92" y="76"/>
                  </a:cubicBezTo>
                  <a:cubicBezTo>
                    <a:pt x="93" y="78"/>
                    <a:pt x="91" y="80"/>
                    <a:pt x="94" y="82"/>
                  </a:cubicBezTo>
                  <a:cubicBezTo>
                    <a:pt x="92" y="83"/>
                    <a:pt x="92" y="95"/>
                    <a:pt x="92" y="97"/>
                  </a:cubicBezTo>
                  <a:cubicBezTo>
                    <a:pt x="91" y="102"/>
                    <a:pt x="92" y="103"/>
                    <a:pt x="94" y="107"/>
                  </a:cubicBezTo>
                  <a:cubicBezTo>
                    <a:pt x="96" y="109"/>
                    <a:pt x="98" y="111"/>
                    <a:pt x="99" y="113"/>
                  </a:cubicBezTo>
                  <a:cubicBezTo>
                    <a:pt x="102" y="116"/>
                    <a:pt x="99" y="123"/>
                    <a:pt x="106" y="120"/>
                  </a:cubicBezTo>
                  <a:cubicBezTo>
                    <a:pt x="103" y="129"/>
                    <a:pt x="89" y="135"/>
                    <a:pt x="82" y="140"/>
                  </a:cubicBezTo>
                  <a:cubicBezTo>
                    <a:pt x="73" y="145"/>
                    <a:pt x="64" y="150"/>
                    <a:pt x="55" y="155"/>
                  </a:cubicBezTo>
                  <a:cubicBezTo>
                    <a:pt x="46" y="160"/>
                    <a:pt x="36" y="166"/>
                    <a:pt x="26" y="171"/>
                  </a:cubicBezTo>
                  <a:cubicBezTo>
                    <a:pt x="22" y="174"/>
                    <a:pt x="18" y="175"/>
                    <a:pt x="14" y="176"/>
                  </a:cubicBezTo>
                  <a:cubicBezTo>
                    <a:pt x="13" y="176"/>
                    <a:pt x="10" y="177"/>
                    <a:pt x="9" y="177"/>
                  </a:cubicBezTo>
                  <a:cubicBezTo>
                    <a:pt x="6" y="176"/>
                    <a:pt x="7" y="174"/>
                    <a:pt x="4" y="175"/>
                  </a:cubicBezTo>
                  <a:cubicBezTo>
                    <a:pt x="6" y="178"/>
                    <a:pt x="5" y="180"/>
                    <a:pt x="4" y="183"/>
                  </a:cubicBezTo>
                  <a:cubicBezTo>
                    <a:pt x="4" y="185"/>
                    <a:pt x="3" y="187"/>
                    <a:pt x="2" y="189"/>
                  </a:cubicBezTo>
                  <a:cubicBezTo>
                    <a:pt x="0" y="196"/>
                    <a:pt x="0" y="199"/>
                    <a:pt x="4" y="204"/>
                  </a:cubicBezTo>
                  <a:cubicBezTo>
                    <a:pt x="5" y="205"/>
                    <a:pt x="7" y="210"/>
                    <a:pt x="8" y="211"/>
                  </a:cubicBezTo>
                  <a:cubicBezTo>
                    <a:pt x="11" y="212"/>
                    <a:pt x="16" y="209"/>
                    <a:pt x="18" y="208"/>
                  </a:cubicBezTo>
                  <a:cubicBezTo>
                    <a:pt x="26" y="205"/>
                    <a:pt x="34" y="200"/>
                    <a:pt x="42" y="196"/>
                  </a:cubicBezTo>
                  <a:cubicBezTo>
                    <a:pt x="54" y="189"/>
                    <a:pt x="66" y="182"/>
                    <a:pt x="78" y="174"/>
                  </a:cubicBezTo>
                  <a:cubicBezTo>
                    <a:pt x="85" y="170"/>
                    <a:pt x="92" y="166"/>
                    <a:pt x="99" y="162"/>
                  </a:cubicBezTo>
                  <a:cubicBezTo>
                    <a:pt x="103" y="160"/>
                    <a:pt x="108" y="157"/>
                    <a:pt x="112" y="155"/>
                  </a:cubicBezTo>
                  <a:cubicBezTo>
                    <a:pt x="117" y="152"/>
                    <a:pt x="121" y="150"/>
                    <a:pt x="126" y="149"/>
                  </a:cubicBezTo>
                  <a:cubicBezTo>
                    <a:pt x="119" y="158"/>
                    <a:pt x="119" y="174"/>
                    <a:pt x="106" y="178"/>
                  </a:cubicBezTo>
                  <a:cubicBezTo>
                    <a:pt x="103" y="179"/>
                    <a:pt x="98" y="180"/>
                    <a:pt x="94" y="181"/>
                  </a:cubicBezTo>
                  <a:cubicBezTo>
                    <a:pt x="79" y="184"/>
                    <a:pt x="58" y="189"/>
                    <a:pt x="52" y="206"/>
                  </a:cubicBezTo>
                  <a:cubicBezTo>
                    <a:pt x="47" y="222"/>
                    <a:pt x="54" y="239"/>
                    <a:pt x="56" y="254"/>
                  </a:cubicBezTo>
                  <a:cubicBezTo>
                    <a:pt x="56" y="258"/>
                    <a:pt x="55" y="257"/>
                    <a:pt x="57" y="261"/>
                  </a:cubicBezTo>
                  <a:cubicBezTo>
                    <a:pt x="58" y="264"/>
                    <a:pt x="60" y="269"/>
                    <a:pt x="64" y="269"/>
                  </a:cubicBezTo>
                  <a:cubicBezTo>
                    <a:pt x="68" y="268"/>
                    <a:pt x="72" y="264"/>
                    <a:pt x="74" y="262"/>
                  </a:cubicBezTo>
                  <a:cubicBezTo>
                    <a:pt x="78" y="259"/>
                    <a:pt x="81" y="257"/>
                    <a:pt x="84" y="254"/>
                  </a:cubicBezTo>
                  <a:cubicBezTo>
                    <a:pt x="87" y="252"/>
                    <a:pt x="89" y="250"/>
                    <a:pt x="92" y="248"/>
                  </a:cubicBezTo>
                  <a:cubicBezTo>
                    <a:pt x="109" y="237"/>
                    <a:pt x="116" y="217"/>
                    <a:pt x="128" y="202"/>
                  </a:cubicBezTo>
                  <a:cubicBezTo>
                    <a:pt x="130" y="198"/>
                    <a:pt x="138" y="197"/>
                    <a:pt x="139" y="201"/>
                  </a:cubicBezTo>
                  <a:cubicBezTo>
                    <a:pt x="151" y="225"/>
                    <a:pt x="126" y="250"/>
                    <a:pt x="111" y="269"/>
                  </a:cubicBezTo>
                  <a:cubicBezTo>
                    <a:pt x="108" y="272"/>
                    <a:pt x="106" y="266"/>
                    <a:pt x="104" y="272"/>
                  </a:cubicBezTo>
                  <a:cubicBezTo>
                    <a:pt x="102" y="274"/>
                    <a:pt x="102" y="276"/>
                    <a:pt x="100" y="278"/>
                  </a:cubicBezTo>
                  <a:cubicBezTo>
                    <a:pt x="100" y="279"/>
                    <a:pt x="98" y="279"/>
                    <a:pt x="97" y="280"/>
                  </a:cubicBezTo>
                  <a:cubicBezTo>
                    <a:pt x="95" y="283"/>
                    <a:pt x="93" y="290"/>
                    <a:pt x="92" y="293"/>
                  </a:cubicBezTo>
                  <a:cubicBezTo>
                    <a:pt x="91" y="295"/>
                    <a:pt x="91" y="298"/>
                    <a:pt x="91" y="301"/>
                  </a:cubicBezTo>
                  <a:cubicBezTo>
                    <a:pt x="91" y="302"/>
                    <a:pt x="93" y="303"/>
                    <a:pt x="93" y="304"/>
                  </a:cubicBezTo>
                  <a:cubicBezTo>
                    <a:pt x="93" y="307"/>
                    <a:pt x="91" y="308"/>
                    <a:pt x="91" y="311"/>
                  </a:cubicBezTo>
                  <a:cubicBezTo>
                    <a:pt x="90" y="314"/>
                    <a:pt x="90" y="317"/>
                    <a:pt x="93" y="319"/>
                  </a:cubicBezTo>
                  <a:cubicBezTo>
                    <a:pt x="94" y="319"/>
                    <a:pt x="96" y="318"/>
                    <a:pt x="97" y="318"/>
                  </a:cubicBezTo>
                  <a:cubicBezTo>
                    <a:pt x="99" y="318"/>
                    <a:pt x="98" y="320"/>
                    <a:pt x="100" y="319"/>
                  </a:cubicBezTo>
                  <a:cubicBezTo>
                    <a:pt x="103" y="319"/>
                    <a:pt x="108" y="312"/>
                    <a:pt x="109" y="309"/>
                  </a:cubicBezTo>
                  <a:cubicBezTo>
                    <a:pt x="107" y="310"/>
                    <a:pt x="104" y="315"/>
                    <a:pt x="101" y="315"/>
                  </a:cubicBezTo>
                  <a:cubicBezTo>
                    <a:pt x="103" y="311"/>
                    <a:pt x="107" y="308"/>
                    <a:pt x="110" y="304"/>
                  </a:cubicBezTo>
                  <a:cubicBezTo>
                    <a:pt x="113" y="301"/>
                    <a:pt x="116" y="298"/>
                    <a:pt x="119" y="294"/>
                  </a:cubicBezTo>
                  <a:cubicBezTo>
                    <a:pt x="128" y="282"/>
                    <a:pt x="139" y="261"/>
                    <a:pt x="147" y="260"/>
                  </a:cubicBezTo>
                  <a:cubicBezTo>
                    <a:pt x="151" y="260"/>
                    <a:pt x="155" y="260"/>
                    <a:pt x="159" y="259"/>
                  </a:cubicBezTo>
                  <a:cubicBezTo>
                    <a:pt x="186" y="257"/>
                    <a:pt x="210" y="242"/>
                    <a:pt x="220" y="216"/>
                  </a:cubicBezTo>
                  <a:cubicBezTo>
                    <a:pt x="221" y="213"/>
                    <a:pt x="219" y="217"/>
                    <a:pt x="220" y="216"/>
                  </a:cubicBezTo>
                  <a:close/>
                  <a:moveTo>
                    <a:pt x="258" y="70"/>
                  </a:moveTo>
                  <a:cubicBezTo>
                    <a:pt x="258" y="71"/>
                    <a:pt x="259" y="71"/>
                    <a:pt x="260" y="71"/>
                  </a:cubicBezTo>
                  <a:cubicBezTo>
                    <a:pt x="259" y="71"/>
                    <a:pt x="258" y="73"/>
                    <a:pt x="257" y="72"/>
                  </a:cubicBezTo>
                  <a:cubicBezTo>
                    <a:pt x="257" y="72"/>
                    <a:pt x="258" y="71"/>
                    <a:pt x="258" y="70"/>
                  </a:cubicBezTo>
                  <a:cubicBezTo>
                    <a:pt x="258" y="70"/>
                    <a:pt x="257" y="71"/>
                    <a:pt x="258" y="70"/>
                  </a:cubicBezTo>
                  <a:close/>
                  <a:moveTo>
                    <a:pt x="256" y="77"/>
                  </a:moveTo>
                  <a:cubicBezTo>
                    <a:pt x="257" y="78"/>
                    <a:pt x="256" y="79"/>
                    <a:pt x="255" y="79"/>
                  </a:cubicBezTo>
                  <a:cubicBezTo>
                    <a:pt x="256" y="78"/>
                    <a:pt x="256" y="78"/>
                    <a:pt x="256" y="77"/>
                  </a:cubicBezTo>
                  <a:cubicBezTo>
                    <a:pt x="256" y="78"/>
                    <a:pt x="256" y="78"/>
                    <a:pt x="256" y="77"/>
                  </a:cubicBezTo>
                  <a:close/>
                  <a:moveTo>
                    <a:pt x="101" y="199"/>
                  </a:moveTo>
                  <a:cubicBezTo>
                    <a:pt x="98" y="204"/>
                    <a:pt x="95" y="208"/>
                    <a:pt x="92" y="213"/>
                  </a:cubicBezTo>
                  <a:cubicBezTo>
                    <a:pt x="89" y="217"/>
                    <a:pt x="86" y="221"/>
                    <a:pt x="82" y="225"/>
                  </a:cubicBezTo>
                  <a:cubicBezTo>
                    <a:pt x="79" y="229"/>
                    <a:pt x="76" y="233"/>
                    <a:pt x="71" y="231"/>
                  </a:cubicBezTo>
                  <a:cubicBezTo>
                    <a:pt x="67" y="230"/>
                    <a:pt x="64" y="227"/>
                    <a:pt x="63" y="223"/>
                  </a:cubicBezTo>
                  <a:cubicBezTo>
                    <a:pt x="59" y="209"/>
                    <a:pt x="71" y="201"/>
                    <a:pt x="84" y="197"/>
                  </a:cubicBezTo>
                  <a:cubicBezTo>
                    <a:pt x="88" y="196"/>
                    <a:pt x="91" y="196"/>
                    <a:pt x="94" y="195"/>
                  </a:cubicBezTo>
                  <a:cubicBezTo>
                    <a:pt x="97" y="195"/>
                    <a:pt x="100" y="195"/>
                    <a:pt x="103" y="195"/>
                  </a:cubicBezTo>
                  <a:cubicBezTo>
                    <a:pt x="103" y="197"/>
                    <a:pt x="102" y="198"/>
                    <a:pt x="101" y="199"/>
                  </a:cubicBezTo>
                  <a:cubicBezTo>
                    <a:pt x="100" y="201"/>
                    <a:pt x="102" y="198"/>
                    <a:pt x="101" y="199"/>
                  </a:cubicBezTo>
                  <a:close/>
                  <a:moveTo>
                    <a:pt x="148" y="119"/>
                  </a:moveTo>
                  <a:cubicBezTo>
                    <a:pt x="149" y="120"/>
                    <a:pt x="147" y="121"/>
                    <a:pt x="146" y="122"/>
                  </a:cubicBezTo>
                  <a:cubicBezTo>
                    <a:pt x="147" y="121"/>
                    <a:pt x="147" y="120"/>
                    <a:pt x="148" y="119"/>
                  </a:cubicBezTo>
                  <a:cubicBezTo>
                    <a:pt x="148" y="119"/>
                    <a:pt x="147" y="120"/>
                    <a:pt x="148" y="119"/>
                  </a:cubicBezTo>
                  <a:close/>
                  <a:moveTo>
                    <a:pt x="194" y="210"/>
                  </a:moveTo>
                  <a:cubicBezTo>
                    <a:pt x="192" y="223"/>
                    <a:pt x="183" y="235"/>
                    <a:pt x="171" y="239"/>
                  </a:cubicBezTo>
                  <a:cubicBezTo>
                    <a:pt x="172" y="235"/>
                    <a:pt x="173" y="230"/>
                    <a:pt x="176" y="225"/>
                  </a:cubicBezTo>
                  <a:cubicBezTo>
                    <a:pt x="169" y="230"/>
                    <a:pt x="163" y="236"/>
                    <a:pt x="156" y="240"/>
                  </a:cubicBezTo>
                  <a:cubicBezTo>
                    <a:pt x="160" y="224"/>
                    <a:pt x="160" y="208"/>
                    <a:pt x="153" y="193"/>
                  </a:cubicBezTo>
                  <a:cubicBezTo>
                    <a:pt x="151" y="189"/>
                    <a:pt x="148" y="186"/>
                    <a:pt x="146" y="183"/>
                  </a:cubicBezTo>
                  <a:cubicBezTo>
                    <a:pt x="143" y="180"/>
                    <a:pt x="140" y="178"/>
                    <a:pt x="136" y="176"/>
                  </a:cubicBezTo>
                  <a:cubicBezTo>
                    <a:pt x="139" y="171"/>
                    <a:pt x="138" y="165"/>
                    <a:pt x="140" y="162"/>
                  </a:cubicBezTo>
                  <a:cubicBezTo>
                    <a:pt x="148" y="149"/>
                    <a:pt x="166" y="144"/>
                    <a:pt x="180" y="143"/>
                  </a:cubicBezTo>
                  <a:cubicBezTo>
                    <a:pt x="183" y="142"/>
                    <a:pt x="186" y="146"/>
                    <a:pt x="185" y="148"/>
                  </a:cubicBezTo>
                  <a:cubicBezTo>
                    <a:pt x="183" y="151"/>
                    <a:pt x="183" y="154"/>
                    <a:pt x="184" y="157"/>
                  </a:cubicBezTo>
                  <a:cubicBezTo>
                    <a:pt x="184" y="161"/>
                    <a:pt x="186" y="164"/>
                    <a:pt x="186" y="166"/>
                  </a:cubicBezTo>
                  <a:cubicBezTo>
                    <a:pt x="186" y="175"/>
                    <a:pt x="186" y="182"/>
                    <a:pt x="192" y="190"/>
                  </a:cubicBezTo>
                  <a:cubicBezTo>
                    <a:pt x="196" y="196"/>
                    <a:pt x="195" y="203"/>
                    <a:pt x="194" y="210"/>
                  </a:cubicBezTo>
                  <a:cubicBezTo>
                    <a:pt x="193" y="211"/>
                    <a:pt x="195" y="207"/>
                    <a:pt x="194" y="210"/>
                  </a:cubicBezTo>
                  <a:close/>
                  <a:moveTo>
                    <a:pt x="250" y="85"/>
                  </a:moveTo>
                  <a:cubicBezTo>
                    <a:pt x="250" y="83"/>
                    <a:pt x="253" y="84"/>
                    <a:pt x="253" y="84"/>
                  </a:cubicBezTo>
                  <a:cubicBezTo>
                    <a:pt x="252" y="85"/>
                    <a:pt x="251" y="87"/>
                    <a:pt x="249" y="89"/>
                  </a:cubicBezTo>
                  <a:cubicBezTo>
                    <a:pt x="250" y="87"/>
                    <a:pt x="251" y="86"/>
                    <a:pt x="250" y="85"/>
                  </a:cubicBezTo>
                  <a:cubicBezTo>
                    <a:pt x="250" y="84"/>
                    <a:pt x="251" y="86"/>
                    <a:pt x="250" y="85"/>
                  </a:cubicBezTo>
                  <a:close/>
                  <a:moveTo>
                    <a:pt x="249" y="89"/>
                  </a:moveTo>
                  <a:cubicBezTo>
                    <a:pt x="250" y="91"/>
                    <a:pt x="246" y="92"/>
                    <a:pt x="248" y="94"/>
                  </a:cubicBezTo>
                  <a:cubicBezTo>
                    <a:pt x="248" y="94"/>
                    <a:pt x="247" y="94"/>
                    <a:pt x="246" y="95"/>
                  </a:cubicBezTo>
                  <a:cubicBezTo>
                    <a:pt x="246" y="93"/>
                    <a:pt x="248" y="91"/>
                    <a:pt x="249" y="89"/>
                  </a:cubicBezTo>
                  <a:cubicBezTo>
                    <a:pt x="250" y="90"/>
                    <a:pt x="248" y="91"/>
                    <a:pt x="249" y="89"/>
                  </a:cubicBezTo>
                  <a:close/>
                  <a:moveTo>
                    <a:pt x="246" y="96"/>
                  </a:moveTo>
                  <a:cubicBezTo>
                    <a:pt x="246" y="97"/>
                    <a:pt x="245" y="98"/>
                    <a:pt x="244" y="97"/>
                  </a:cubicBezTo>
                  <a:cubicBezTo>
                    <a:pt x="244" y="97"/>
                    <a:pt x="245" y="96"/>
                    <a:pt x="246" y="96"/>
                  </a:cubicBezTo>
                  <a:cubicBezTo>
                    <a:pt x="246" y="98"/>
                    <a:pt x="245" y="96"/>
                    <a:pt x="246" y="96"/>
                  </a:cubicBezTo>
                  <a:close/>
                  <a:moveTo>
                    <a:pt x="220" y="151"/>
                  </a:moveTo>
                  <a:cubicBezTo>
                    <a:pt x="219" y="150"/>
                    <a:pt x="216" y="151"/>
                    <a:pt x="215" y="149"/>
                  </a:cubicBezTo>
                  <a:cubicBezTo>
                    <a:pt x="215" y="149"/>
                    <a:pt x="218" y="145"/>
                    <a:pt x="219" y="144"/>
                  </a:cubicBezTo>
                  <a:cubicBezTo>
                    <a:pt x="222" y="139"/>
                    <a:pt x="225" y="135"/>
                    <a:pt x="229" y="131"/>
                  </a:cubicBezTo>
                  <a:cubicBezTo>
                    <a:pt x="234" y="128"/>
                    <a:pt x="238" y="124"/>
                    <a:pt x="243" y="120"/>
                  </a:cubicBezTo>
                  <a:cubicBezTo>
                    <a:pt x="248" y="117"/>
                    <a:pt x="255" y="110"/>
                    <a:pt x="261" y="110"/>
                  </a:cubicBezTo>
                  <a:cubicBezTo>
                    <a:pt x="260" y="108"/>
                    <a:pt x="273" y="103"/>
                    <a:pt x="276" y="102"/>
                  </a:cubicBezTo>
                  <a:cubicBezTo>
                    <a:pt x="270" y="122"/>
                    <a:pt x="256" y="138"/>
                    <a:pt x="241" y="153"/>
                  </a:cubicBezTo>
                  <a:cubicBezTo>
                    <a:pt x="238" y="156"/>
                    <a:pt x="235" y="159"/>
                    <a:pt x="232" y="162"/>
                  </a:cubicBezTo>
                  <a:cubicBezTo>
                    <a:pt x="230" y="157"/>
                    <a:pt x="224" y="154"/>
                    <a:pt x="220" y="151"/>
                  </a:cubicBezTo>
                  <a:cubicBezTo>
                    <a:pt x="219" y="150"/>
                    <a:pt x="221" y="152"/>
                    <a:pt x="22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xmlns="" id="{01C0E891-1B7E-4C58-AA90-257D4B8E65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71383" y="966512"/>
              <a:ext cx="47625" cy="77787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2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xmlns="" id="{D5132193-2F9E-4FCD-8846-C7385650F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1195" y="966512"/>
              <a:ext cx="63500" cy="77787"/>
            </a:xfrm>
            <a:custGeom>
              <a:avLst/>
              <a:gdLst>
                <a:gd name="T0" fmla="*/ 58 w 71"/>
                <a:gd name="T1" fmla="*/ 2 h 88"/>
                <a:gd name="T2" fmla="*/ 56 w 71"/>
                <a:gd name="T3" fmla="*/ 2 h 88"/>
                <a:gd name="T4" fmla="*/ 41 w 71"/>
                <a:gd name="T5" fmla="*/ 2 h 88"/>
                <a:gd name="T6" fmla="*/ 37 w 71"/>
                <a:gd name="T7" fmla="*/ 1 h 88"/>
                <a:gd name="T8" fmla="*/ 34 w 71"/>
                <a:gd name="T9" fmla="*/ 0 h 88"/>
                <a:gd name="T10" fmla="*/ 33 w 71"/>
                <a:gd name="T11" fmla="*/ 1 h 88"/>
                <a:gd name="T12" fmla="*/ 17 w 71"/>
                <a:gd name="T13" fmla="*/ 1 h 88"/>
                <a:gd name="T14" fmla="*/ 3 w 71"/>
                <a:gd name="T15" fmla="*/ 0 h 88"/>
                <a:gd name="T16" fmla="*/ 1 w 71"/>
                <a:gd name="T17" fmla="*/ 1 h 88"/>
                <a:gd name="T18" fmla="*/ 0 w 71"/>
                <a:gd name="T19" fmla="*/ 6 h 88"/>
                <a:gd name="T20" fmla="*/ 4 w 71"/>
                <a:gd name="T21" fmla="*/ 8 h 88"/>
                <a:gd name="T22" fmla="*/ 10 w 71"/>
                <a:gd name="T23" fmla="*/ 7 h 88"/>
                <a:gd name="T24" fmla="*/ 18 w 71"/>
                <a:gd name="T25" fmla="*/ 6 h 88"/>
                <a:gd name="T26" fmla="*/ 25 w 71"/>
                <a:gd name="T27" fmla="*/ 7 h 88"/>
                <a:gd name="T28" fmla="*/ 27 w 71"/>
                <a:gd name="T29" fmla="*/ 9 h 88"/>
                <a:gd name="T30" fmla="*/ 28 w 71"/>
                <a:gd name="T31" fmla="*/ 27 h 88"/>
                <a:gd name="T32" fmla="*/ 25 w 71"/>
                <a:gd name="T33" fmla="*/ 78 h 88"/>
                <a:gd name="T34" fmla="*/ 25 w 71"/>
                <a:gd name="T35" fmla="*/ 82 h 88"/>
                <a:gd name="T36" fmla="*/ 25 w 71"/>
                <a:gd name="T37" fmla="*/ 87 h 88"/>
                <a:gd name="T38" fmla="*/ 28 w 71"/>
                <a:gd name="T39" fmla="*/ 86 h 88"/>
                <a:gd name="T40" fmla="*/ 32 w 71"/>
                <a:gd name="T41" fmla="*/ 86 h 88"/>
                <a:gd name="T42" fmla="*/ 33 w 71"/>
                <a:gd name="T43" fmla="*/ 86 h 88"/>
                <a:gd name="T44" fmla="*/ 37 w 71"/>
                <a:gd name="T45" fmla="*/ 84 h 88"/>
                <a:gd name="T46" fmla="*/ 35 w 71"/>
                <a:gd name="T47" fmla="*/ 76 h 88"/>
                <a:gd name="T48" fmla="*/ 34 w 71"/>
                <a:gd name="T49" fmla="*/ 70 h 88"/>
                <a:gd name="T50" fmla="*/ 34 w 71"/>
                <a:gd name="T51" fmla="*/ 52 h 88"/>
                <a:gd name="T52" fmla="*/ 35 w 71"/>
                <a:gd name="T53" fmla="*/ 43 h 88"/>
                <a:gd name="T54" fmla="*/ 35 w 71"/>
                <a:gd name="T55" fmla="*/ 22 h 88"/>
                <a:gd name="T56" fmla="*/ 39 w 71"/>
                <a:gd name="T57" fmla="*/ 7 h 88"/>
                <a:gd name="T58" fmla="*/ 49 w 71"/>
                <a:gd name="T59" fmla="*/ 6 h 88"/>
                <a:gd name="T60" fmla="*/ 59 w 71"/>
                <a:gd name="T61" fmla="*/ 7 h 88"/>
                <a:gd name="T62" fmla="*/ 68 w 71"/>
                <a:gd name="T63" fmla="*/ 8 h 88"/>
                <a:gd name="T64" fmla="*/ 71 w 71"/>
                <a:gd name="T65" fmla="*/ 3 h 88"/>
                <a:gd name="T66" fmla="*/ 62 w 71"/>
                <a:gd name="T6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88">
                  <a:moveTo>
                    <a:pt x="62" y="1"/>
                  </a:moveTo>
                  <a:cubicBezTo>
                    <a:pt x="60" y="2"/>
                    <a:pt x="59" y="2"/>
                    <a:pt x="58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9" y="1"/>
                    <a:pt x="2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1"/>
                    <a:pt x="11" y="1"/>
                    <a:pt x="8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3" y="7"/>
                    <a:pt x="14" y="6"/>
                    <a:pt x="18" y="6"/>
                  </a:cubicBezTo>
                  <a:cubicBezTo>
                    <a:pt x="19" y="6"/>
                    <a:pt x="20" y="6"/>
                    <a:pt x="21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8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2"/>
                    <a:pt x="28" y="17"/>
                    <a:pt x="28" y="27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67"/>
                    <a:pt x="27" y="75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6" y="85"/>
                    <a:pt x="25" y="86"/>
                    <a:pt x="24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7"/>
                    <a:pt x="26" y="87"/>
                    <a:pt x="27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9" y="86"/>
                    <a:pt x="30" y="87"/>
                    <a:pt x="30" y="88"/>
                  </a:cubicBezTo>
                  <a:cubicBezTo>
                    <a:pt x="31" y="87"/>
                    <a:pt x="31" y="87"/>
                    <a:pt x="32" y="86"/>
                  </a:cubicBezTo>
                  <a:cubicBezTo>
                    <a:pt x="32" y="87"/>
                    <a:pt x="33" y="87"/>
                    <a:pt x="33" y="87"/>
                  </a:cubicBezTo>
                  <a:cubicBezTo>
                    <a:pt x="33" y="87"/>
                    <a:pt x="33" y="87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85"/>
                    <a:pt x="37" y="84"/>
                    <a:pt x="37" y="84"/>
                  </a:cubicBezTo>
                  <a:cubicBezTo>
                    <a:pt x="37" y="83"/>
                    <a:pt x="36" y="83"/>
                    <a:pt x="36" y="82"/>
                  </a:cubicBezTo>
                  <a:cubicBezTo>
                    <a:pt x="36" y="80"/>
                    <a:pt x="35" y="79"/>
                    <a:pt x="35" y="76"/>
                  </a:cubicBezTo>
                  <a:cubicBezTo>
                    <a:pt x="35" y="74"/>
                    <a:pt x="34" y="73"/>
                    <a:pt x="34" y="73"/>
                  </a:cubicBezTo>
                  <a:cubicBezTo>
                    <a:pt x="34" y="73"/>
                    <a:pt x="34" y="72"/>
                    <a:pt x="34" y="70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5"/>
                    <a:pt x="34" y="53"/>
                    <a:pt x="34" y="52"/>
                  </a:cubicBezTo>
                  <a:cubicBezTo>
                    <a:pt x="34" y="50"/>
                    <a:pt x="34" y="49"/>
                    <a:pt x="34" y="48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3"/>
                    <a:pt x="35" y="28"/>
                    <a:pt x="35" y="22"/>
                  </a:cubicBezTo>
                  <a:cubicBezTo>
                    <a:pt x="36" y="15"/>
                    <a:pt x="36" y="11"/>
                    <a:pt x="37" y="7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6"/>
                    <a:pt x="57" y="7"/>
                    <a:pt x="58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60" y="7"/>
                    <a:pt x="61" y="7"/>
                    <a:pt x="63" y="8"/>
                  </a:cubicBezTo>
                  <a:cubicBezTo>
                    <a:pt x="65" y="8"/>
                    <a:pt x="67" y="8"/>
                    <a:pt x="68" y="8"/>
                  </a:cubicBezTo>
                  <a:cubicBezTo>
                    <a:pt x="68" y="8"/>
                    <a:pt x="69" y="8"/>
                    <a:pt x="70" y="8"/>
                  </a:cubicBezTo>
                  <a:cubicBezTo>
                    <a:pt x="70" y="6"/>
                    <a:pt x="71" y="5"/>
                    <a:pt x="71" y="3"/>
                  </a:cubicBezTo>
                  <a:cubicBezTo>
                    <a:pt x="70" y="2"/>
                    <a:pt x="69" y="1"/>
                    <a:pt x="66" y="1"/>
                  </a:cubicBezTo>
                  <a:cubicBezTo>
                    <a:pt x="65" y="1"/>
                    <a:pt x="63" y="1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xmlns="" id="{B4EFF700-5D2C-418A-A212-9D96F903B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39620" y="964924"/>
              <a:ext cx="77788" cy="79375"/>
            </a:xfrm>
            <a:custGeom>
              <a:avLst/>
              <a:gdLst>
                <a:gd name="T0" fmla="*/ 56 w 87"/>
                <a:gd name="T1" fmla="*/ 2 h 89"/>
                <a:gd name="T2" fmla="*/ 50 w 87"/>
                <a:gd name="T3" fmla="*/ 0 h 89"/>
                <a:gd name="T4" fmla="*/ 40 w 87"/>
                <a:gd name="T5" fmla="*/ 2 h 89"/>
                <a:gd name="T6" fmla="*/ 30 w 87"/>
                <a:gd name="T7" fmla="*/ 5 h 89"/>
                <a:gd name="T8" fmla="*/ 29 w 87"/>
                <a:gd name="T9" fmla="*/ 6 h 89"/>
                <a:gd name="T10" fmla="*/ 27 w 87"/>
                <a:gd name="T11" fmla="*/ 6 h 89"/>
                <a:gd name="T12" fmla="*/ 21 w 87"/>
                <a:gd name="T13" fmla="*/ 10 h 89"/>
                <a:gd name="T14" fmla="*/ 10 w 87"/>
                <a:gd name="T15" fmla="*/ 20 h 89"/>
                <a:gd name="T16" fmla="*/ 8 w 87"/>
                <a:gd name="T17" fmla="*/ 24 h 89"/>
                <a:gd name="T18" fmla="*/ 0 w 87"/>
                <a:gd name="T19" fmla="*/ 49 h 89"/>
                <a:gd name="T20" fmla="*/ 13 w 87"/>
                <a:gd name="T21" fmla="*/ 81 h 89"/>
                <a:gd name="T22" fmla="*/ 17 w 87"/>
                <a:gd name="T23" fmla="*/ 83 h 89"/>
                <a:gd name="T24" fmla="*/ 23 w 87"/>
                <a:gd name="T25" fmla="*/ 86 h 89"/>
                <a:gd name="T26" fmla="*/ 55 w 87"/>
                <a:gd name="T27" fmla="*/ 87 h 89"/>
                <a:gd name="T28" fmla="*/ 76 w 87"/>
                <a:gd name="T29" fmla="*/ 71 h 89"/>
                <a:gd name="T30" fmla="*/ 86 w 87"/>
                <a:gd name="T31" fmla="*/ 48 h 89"/>
                <a:gd name="T32" fmla="*/ 81 w 87"/>
                <a:gd name="T33" fmla="*/ 15 h 89"/>
                <a:gd name="T34" fmla="*/ 72 w 87"/>
                <a:gd name="T35" fmla="*/ 67 h 89"/>
                <a:gd name="T36" fmla="*/ 71 w 87"/>
                <a:gd name="T37" fmla="*/ 70 h 89"/>
                <a:gd name="T38" fmla="*/ 65 w 87"/>
                <a:gd name="T39" fmla="*/ 74 h 89"/>
                <a:gd name="T40" fmla="*/ 65 w 87"/>
                <a:gd name="T41" fmla="*/ 75 h 89"/>
                <a:gd name="T42" fmla="*/ 59 w 87"/>
                <a:gd name="T43" fmla="*/ 79 h 89"/>
                <a:gd name="T44" fmla="*/ 53 w 87"/>
                <a:gd name="T45" fmla="*/ 81 h 89"/>
                <a:gd name="T46" fmla="*/ 45 w 87"/>
                <a:gd name="T47" fmla="*/ 82 h 89"/>
                <a:gd name="T48" fmla="*/ 32 w 87"/>
                <a:gd name="T49" fmla="*/ 80 h 89"/>
                <a:gd name="T50" fmla="*/ 18 w 87"/>
                <a:gd name="T51" fmla="*/ 75 h 89"/>
                <a:gd name="T52" fmla="*/ 14 w 87"/>
                <a:gd name="T53" fmla="*/ 69 h 89"/>
                <a:gd name="T54" fmla="*/ 7 w 87"/>
                <a:gd name="T55" fmla="*/ 50 h 89"/>
                <a:gd name="T56" fmla="*/ 14 w 87"/>
                <a:gd name="T57" fmla="*/ 25 h 89"/>
                <a:gd name="T58" fmla="*/ 17 w 87"/>
                <a:gd name="T59" fmla="*/ 21 h 89"/>
                <a:gd name="T60" fmla="*/ 22 w 87"/>
                <a:gd name="T61" fmla="*/ 15 h 89"/>
                <a:gd name="T62" fmla="*/ 31 w 87"/>
                <a:gd name="T63" fmla="*/ 11 h 89"/>
                <a:gd name="T64" fmla="*/ 32 w 87"/>
                <a:gd name="T65" fmla="*/ 11 h 89"/>
                <a:gd name="T66" fmla="*/ 32 w 87"/>
                <a:gd name="T67" fmla="*/ 11 h 89"/>
                <a:gd name="T68" fmla="*/ 34 w 87"/>
                <a:gd name="T69" fmla="*/ 11 h 89"/>
                <a:gd name="T70" fmla="*/ 37 w 87"/>
                <a:gd name="T71" fmla="*/ 9 h 89"/>
                <a:gd name="T72" fmla="*/ 41 w 87"/>
                <a:gd name="T73" fmla="*/ 8 h 89"/>
                <a:gd name="T74" fmla="*/ 44 w 87"/>
                <a:gd name="T75" fmla="*/ 6 h 89"/>
                <a:gd name="T76" fmla="*/ 64 w 87"/>
                <a:gd name="T77" fmla="*/ 10 h 89"/>
                <a:gd name="T78" fmla="*/ 78 w 87"/>
                <a:gd name="T79" fmla="*/ 28 h 89"/>
                <a:gd name="T80" fmla="*/ 72 w 87"/>
                <a:gd name="T81" fmla="*/ 6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89">
                  <a:moveTo>
                    <a:pt x="70" y="5"/>
                  </a:moveTo>
                  <a:cubicBezTo>
                    <a:pt x="68" y="3"/>
                    <a:pt x="63" y="2"/>
                    <a:pt x="56" y="2"/>
                  </a:cubicBezTo>
                  <a:cubicBezTo>
                    <a:pt x="55" y="1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2" y="2"/>
                    <a:pt x="41" y="2"/>
                    <a:pt x="40" y="2"/>
                  </a:cubicBezTo>
                  <a:cubicBezTo>
                    <a:pt x="40" y="2"/>
                    <a:pt x="38" y="2"/>
                    <a:pt x="35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6" y="6"/>
                    <a:pt x="26" y="7"/>
                  </a:cubicBezTo>
                  <a:cubicBezTo>
                    <a:pt x="25" y="8"/>
                    <a:pt x="24" y="9"/>
                    <a:pt x="21" y="10"/>
                  </a:cubicBezTo>
                  <a:cubicBezTo>
                    <a:pt x="19" y="11"/>
                    <a:pt x="17" y="12"/>
                    <a:pt x="17" y="13"/>
                  </a:cubicBezTo>
                  <a:cubicBezTo>
                    <a:pt x="16" y="14"/>
                    <a:pt x="14" y="16"/>
                    <a:pt x="10" y="20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2" y="35"/>
                    <a:pt x="0" y="43"/>
                    <a:pt x="0" y="49"/>
                  </a:cubicBezTo>
                  <a:cubicBezTo>
                    <a:pt x="0" y="58"/>
                    <a:pt x="1" y="65"/>
                    <a:pt x="3" y="69"/>
                  </a:cubicBezTo>
                  <a:cubicBezTo>
                    <a:pt x="5" y="74"/>
                    <a:pt x="8" y="78"/>
                    <a:pt x="13" y="81"/>
                  </a:cubicBezTo>
                  <a:cubicBezTo>
                    <a:pt x="13" y="81"/>
                    <a:pt x="14" y="81"/>
                    <a:pt x="15" y="81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8" y="84"/>
                    <a:pt x="19" y="84"/>
                  </a:cubicBezTo>
                  <a:cubicBezTo>
                    <a:pt x="21" y="85"/>
                    <a:pt x="22" y="85"/>
                    <a:pt x="23" y="86"/>
                  </a:cubicBezTo>
                  <a:cubicBezTo>
                    <a:pt x="24" y="88"/>
                    <a:pt x="30" y="89"/>
                    <a:pt x="42" y="89"/>
                  </a:cubicBezTo>
                  <a:cubicBezTo>
                    <a:pt x="47" y="89"/>
                    <a:pt x="51" y="88"/>
                    <a:pt x="55" y="87"/>
                  </a:cubicBezTo>
                  <a:cubicBezTo>
                    <a:pt x="59" y="86"/>
                    <a:pt x="62" y="84"/>
                    <a:pt x="66" y="81"/>
                  </a:cubicBezTo>
                  <a:cubicBezTo>
                    <a:pt x="70" y="79"/>
                    <a:pt x="73" y="75"/>
                    <a:pt x="76" y="71"/>
                  </a:cubicBezTo>
                  <a:cubicBezTo>
                    <a:pt x="77" y="69"/>
                    <a:pt x="80" y="64"/>
                    <a:pt x="83" y="58"/>
                  </a:cubicBezTo>
                  <a:cubicBezTo>
                    <a:pt x="84" y="55"/>
                    <a:pt x="85" y="52"/>
                    <a:pt x="86" y="48"/>
                  </a:cubicBezTo>
                  <a:cubicBezTo>
                    <a:pt x="87" y="44"/>
                    <a:pt x="87" y="40"/>
                    <a:pt x="87" y="36"/>
                  </a:cubicBezTo>
                  <a:cubicBezTo>
                    <a:pt x="87" y="28"/>
                    <a:pt x="85" y="21"/>
                    <a:pt x="81" y="15"/>
                  </a:cubicBezTo>
                  <a:cubicBezTo>
                    <a:pt x="77" y="8"/>
                    <a:pt x="73" y="5"/>
                    <a:pt x="70" y="5"/>
                  </a:cubicBezTo>
                  <a:close/>
                  <a:moveTo>
                    <a:pt x="72" y="67"/>
                  </a:moveTo>
                  <a:cubicBezTo>
                    <a:pt x="72" y="67"/>
                    <a:pt x="72" y="68"/>
                    <a:pt x="72" y="68"/>
                  </a:cubicBezTo>
                  <a:cubicBezTo>
                    <a:pt x="72" y="69"/>
                    <a:pt x="72" y="70"/>
                    <a:pt x="71" y="70"/>
                  </a:cubicBezTo>
                  <a:cubicBezTo>
                    <a:pt x="70" y="70"/>
                    <a:pt x="69" y="71"/>
                    <a:pt x="68" y="72"/>
                  </a:cubicBezTo>
                  <a:cubicBezTo>
                    <a:pt x="66" y="73"/>
                    <a:pt x="65" y="73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6"/>
                    <a:pt x="64" y="76"/>
                    <a:pt x="64" y="76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8" y="80"/>
                    <a:pt x="56" y="80"/>
                    <a:pt x="56" y="80"/>
                  </a:cubicBezTo>
                  <a:cubicBezTo>
                    <a:pt x="55" y="81"/>
                    <a:pt x="54" y="81"/>
                    <a:pt x="53" y="8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8" y="82"/>
                    <a:pt x="47" y="82"/>
                    <a:pt x="45" y="82"/>
                  </a:cubicBezTo>
                  <a:cubicBezTo>
                    <a:pt x="43" y="82"/>
                    <a:pt x="40" y="82"/>
                    <a:pt x="38" y="82"/>
                  </a:cubicBezTo>
                  <a:cubicBezTo>
                    <a:pt x="36" y="81"/>
                    <a:pt x="34" y="81"/>
                    <a:pt x="32" y="80"/>
                  </a:cubicBezTo>
                  <a:cubicBezTo>
                    <a:pt x="30" y="80"/>
                    <a:pt x="27" y="79"/>
                    <a:pt x="25" y="78"/>
                  </a:cubicBezTo>
                  <a:cubicBezTo>
                    <a:pt x="22" y="77"/>
                    <a:pt x="20" y="76"/>
                    <a:pt x="18" y="75"/>
                  </a:cubicBezTo>
                  <a:cubicBezTo>
                    <a:pt x="17" y="73"/>
                    <a:pt x="15" y="72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68"/>
                    <a:pt x="10" y="66"/>
                    <a:pt x="9" y="62"/>
                  </a:cubicBezTo>
                  <a:cubicBezTo>
                    <a:pt x="8" y="58"/>
                    <a:pt x="7" y="54"/>
                    <a:pt x="7" y="50"/>
                  </a:cubicBezTo>
                  <a:cubicBezTo>
                    <a:pt x="7" y="45"/>
                    <a:pt x="8" y="40"/>
                    <a:pt x="9" y="35"/>
                  </a:cubicBezTo>
                  <a:cubicBezTo>
                    <a:pt x="10" y="31"/>
                    <a:pt x="12" y="27"/>
                    <a:pt x="14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16" y="22"/>
                    <a:pt x="16" y="21"/>
                    <a:pt x="17" y="21"/>
                  </a:cubicBezTo>
                  <a:cubicBezTo>
                    <a:pt x="18" y="20"/>
                    <a:pt x="18" y="19"/>
                    <a:pt x="19" y="17"/>
                  </a:cubicBezTo>
                  <a:cubicBezTo>
                    <a:pt x="20" y="16"/>
                    <a:pt x="21" y="15"/>
                    <a:pt x="22" y="15"/>
                  </a:cubicBezTo>
                  <a:cubicBezTo>
                    <a:pt x="22" y="15"/>
                    <a:pt x="23" y="14"/>
                    <a:pt x="24" y="14"/>
                  </a:cubicBezTo>
                  <a:cubicBezTo>
                    <a:pt x="25" y="13"/>
                    <a:pt x="27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9"/>
                    <a:pt x="41" y="9"/>
                    <a:pt x="41" y="8"/>
                  </a:cubicBezTo>
                  <a:cubicBezTo>
                    <a:pt x="42" y="8"/>
                    <a:pt x="42" y="7"/>
                    <a:pt x="43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8" y="6"/>
                    <a:pt x="53" y="7"/>
                  </a:cubicBezTo>
                  <a:cubicBezTo>
                    <a:pt x="57" y="8"/>
                    <a:pt x="61" y="9"/>
                    <a:pt x="64" y="10"/>
                  </a:cubicBezTo>
                  <a:cubicBezTo>
                    <a:pt x="67" y="12"/>
                    <a:pt x="70" y="14"/>
                    <a:pt x="72" y="17"/>
                  </a:cubicBezTo>
                  <a:cubicBezTo>
                    <a:pt x="75" y="20"/>
                    <a:pt x="76" y="24"/>
                    <a:pt x="78" y="28"/>
                  </a:cubicBezTo>
                  <a:cubicBezTo>
                    <a:pt x="79" y="32"/>
                    <a:pt x="79" y="37"/>
                    <a:pt x="79" y="42"/>
                  </a:cubicBezTo>
                  <a:cubicBezTo>
                    <a:pt x="79" y="50"/>
                    <a:pt x="77" y="58"/>
                    <a:pt x="7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xmlns="" id="{A8BF6CCD-5B54-46B9-91F5-B8D52728F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6670" y="1031599"/>
              <a:ext cx="7938" cy="12700"/>
            </a:xfrm>
            <a:custGeom>
              <a:avLst/>
              <a:gdLst>
                <a:gd name="T0" fmla="*/ 7 w 10"/>
                <a:gd name="T1" fmla="*/ 2 h 14"/>
                <a:gd name="T2" fmla="*/ 5 w 10"/>
                <a:gd name="T3" fmla="*/ 0 h 14"/>
                <a:gd name="T4" fmla="*/ 1 w 10"/>
                <a:gd name="T5" fmla="*/ 3 h 14"/>
                <a:gd name="T6" fmla="*/ 0 w 10"/>
                <a:gd name="T7" fmla="*/ 4 h 14"/>
                <a:gd name="T8" fmla="*/ 0 w 10"/>
                <a:gd name="T9" fmla="*/ 5 h 14"/>
                <a:gd name="T10" fmla="*/ 0 w 10"/>
                <a:gd name="T11" fmla="*/ 5 h 14"/>
                <a:gd name="T12" fmla="*/ 0 w 10"/>
                <a:gd name="T13" fmla="*/ 7 h 14"/>
                <a:gd name="T14" fmla="*/ 1 w 10"/>
                <a:gd name="T15" fmla="*/ 9 h 14"/>
                <a:gd name="T16" fmla="*/ 2 w 10"/>
                <a:gd name="T17" fmla="*/ 13 h 14"/>
                <a:gd name="T18" fmla="*/ 4 w 10"/>
                <a:gd name="T19" fmla="*/ 14 h 14"/>
                <a:gd name="T20" fmla="*/ 7 w 10"/>
                <a:gd name="T21" fmla="*/ 11 h 14"/>
                <a:gd name="T22" fmla="*/ 8 w 10"/>
                <a:gd name="T23" fmla="*/ 12 h 14"/>
                <a:gd name="T24" fmla="*/ 8 w 10"/>
                <a:gd name="T25" fmla="*/ 12 h 14"/>
                <a:gd name="T26" fmla="*/ 10 w 10"/>
                <a:gd name="T27" fmla="*/ 8 h 14"/>
                <a:gd name="T28" fmla="*/ 9 w 10"/>
                <a:gd name="T29" fmla="*/ 5 h 14"/>
                <a:gd name="T30" fmla="*/ 7 w 10"/>
                <a:gd name="T3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7" y="2"/>
                  </a:moveTo>
                  <a:cubicBezTo>
                    <a:pt x="7" y="1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10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0" y="7"/>
                    <a:pt x="9" y="6"/>
                    <a:pt x="9" y="5"/>
                  </a:cubicBezTo>
                  <a:cubicBezTo>
                    <a:pt x="8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xmlns="" id="{A373650F-6A6B-4AC8-B85D-0B79FD56B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5408" y="964924"/>
              <a:ext cx="61913" cy="84137"/>
            </a:xfrm>
            <a:custGeom>
              <a:avLst/>
              <a:gdLst>
                <a:gd name="T0" fmla="*/ 66 w 69"/>
                <a:gd name="T1" fmla="*/ 82 h 93"/>
                <a:gd name="T2" fmla="*/ 61 w 69"/>
                <a:gd name="T3" fmla="*/ 83 h 93"/>
                <a:gd name="T4" fmla="*/ 54 w 69"/>
                <a:gd name="T5" fmla="*/ 84 h 93"/>
                <a:gd name="T6" fmla="*/ 32 w 69"/>
                <a:gd name="T7" fmla="*/ 80 h 93"/>
                <a:gd name="T8" fmla="*/ 14 w 69"/>
                <a:gd name="T9" fmla="*/ 66 h 93"/>
                <a:gd name="T10" fmla="*/ 8 w 69"/>
                <a:gd name="T11" fmla="*/ 46 h 93"/>
                <a:gd name="T12" fmla="*/ 24 w 69"/>
                <a:gd name="T13" fmla="*/ 11 h 93"/>
                <a:gd name="T14" fmla="*/ 25 w 69"/>
                <a:gd name="T15" fmla="*/ 11 h 93"/>
                <a:gd name="T16" fmla="*/ 28 w 69"/>
                <a:gd name="T17" fmla="*/ 10 h 93"/>
                <a:gd name="T18" fmla="*/ 29 w 69"/>
                <a:gd name="T19" fmla="*/ 9 h 93"/>
                <a:gd name="T20" fmla="*/ 30 w 69"/>
                <a:gd name="T21" fmla="*/ 9 h 93"/>
                <a:gd name="T22" fmla="*/ 31 w 69"/>
                <a:gd name="T23" fmla="*/ 9 h 93"/>
                <a:gd name="T24" fmla="*/ 33 w 69"/>
                <a:gd name="T25" fmla="*/ 8 h 93"/>
                <a:gd name="T26" fmla="*/ 35 w 69"/>
                <a:gd name="T27" fmla="*/ 7 h 93"/>
                <a:gd name="T28" fmla="*/ 37 w 69"/>
                <a:gd name="T29" fmla="*/ 7 h 93"/>
                <a:gd name="T30" fmla="*/ 39 w 69"/>
                <a:gd name="T31" fmla="*/ 6 h 93"/>
                <a:gd name="T32" fmla="*/ 42 w 69"/>
                <a:gd name="T33" fmla="*/ 6 h 93"/>
                <a:gd name="T34" fmla="*/ 46 w 69"/>
                <a:gd name="T35" fmla="*/ 6 h 93"/>
                <a:gd name="T36" fmla="*/ 53 w 69"/>
                <a:gd name="T37" fmla="*/ 7 h 93"/>
                <a:gd name="T38" fmla="*/ 60 w 69"/>
                <a:gd name="T39" fmla="*/ 11 h 93"/>
                <a:gd name="T40" fmla="*/ 63 w 69"/>
                <a:gd name="T41" fmla="*/ 12 h 93"/>
                <a:gd name="T42" fmla="*/ 66 w 69"/>
                <a:gd name="T43" fmla="*/ 8 h 93"/>
                <a:gd name="T44" fmla="*/ 67 w 69"/>
                <a:gd name="T45" fmla="*/ 4 h 93"/>
                <a:gd name="T46" fmla="*/ 66 w 69"/>
                <a:gd name="T47" fmla="*/ 2 h 93"/>
                <a:gd name="T48" fmla="*/ 63 w 69"/>
                <a:gd name="T49" fmla="*/ 2 h 93"/>
                <a:gd name="T50" fmla="*/ 59 w 69"/>
                <a:gd name="T51" fmla="*/ 1 h 93"/>
                <a:gd name="T52" fmla="*/ 54 w 69"/>
                <a:gd name="T53" fmla="*/ 0 h 93"/>
                <a:gd name="T54" fmla="*/ 49 w 69"/>
                <a:gd name="T55" fmla="*/ 0 h 93"/>
                <a:gd name="T56" fmla="*/ 42 w 69"/>
                <a:gd name="T57" fmla="*/ 1 h 93"/>
                <a:gd name="T58" fmla="*/ 37 w 69"/>
                <a:gd name="T59" fmla="*/ 2 h 93"/>
                <a:gd name="T60" fmla="*/ 32 w 69"/>
                <a:gd name="T61" fmla="*/ 2 h 93"/>
                <a:gd name="T62" fmla="*/ 29 w 69"/>
                <a:gd name="T63" fmla="*/ 5 h 93"/>
                <a:gd name="T64" fmla="*/ 15 w 69"/>
                <a:gd name="T65" fmla="*/ 14 h 93"/>
                <a:gd name="T66" fmla="*/ 9 w 69"/>
                <a:gd name="T67" fmla="*/ 22 h 93"/>
                <a:gd name="T68" fmla="*/ 4 w 69"/>
                <a:gd name="T69" fmla="*/ 33 h 93"/>
                <a:gd name="T70" fmla="*/ 0 w 69"/>
                <a:gd name="T71" fmla="*/ 49 h 93"/>
                <a:gd name="T72" fmla="*/ 1 w 69"/>
                <a:gd name="T73" fmla="*/ 59 h 93"/>
                <a:gd name="T74" fmla="*/ 5 w 69"/>
                <a:gd name="T75" fmla="*/ 68 h 93"/>
                <a:gd name="T76" fmla="*/ 11 w 69"/>
                <a:gd name="T77" fmla="*/ 76 h 93"/>
                <a:gd name="T78" fmla="*/ 20 w 69"/>
                <a:gd name="T79" fmla="*/ 82 h 93"/>
                <a:gd name="T80" fmla="*/ 31 w 69"/>
                <a:gd name="T81" fmla="*/ 87 h 93"/>
                <a:gd name="T82" fmla="*/ 43 w 69"/>
                <a:gd name="T83" fmla="*/ 90 h 93"/>
                <a:gd name="T84" fmla="*/ 60 w 69"/>
                <a:gd name="T85" fmla="*/ 92 h 93"/>
                <a:gd name="T86" fmla="*/ 66 w 69"/>
                <a:gd name="T87" fmla="*/ 93 h 93"/>
                <a:gd name="T88" fmla="*/ 69 w 69"/>
                <a:gd name="T89" fmla="*/ 91 h 93"/>
                <a:gd name="T90" fmla="*/ 69 w 69"/>
                <a:gd name="T91" fmla="*/ 91 h 93"/>
                <a:gd name="T92" fmla="*/ 66 w 69"/>
                <a:gd name="T93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93">
                  <a:moveTo>
                    <a:pt x="66" y="82"/>
                  </a:moveTo>
                  <a:cubicBezTo>
                    <a:pt x="66" y="82"/>
                    <a:pt x="64" y="83"/>
                    <a:pt x="61" y="83"/>
                  </a:cubicBezTo>
                  <a:cubicBezTo>
                    <a:pt x="58" y="84"/>
                    <a:pt x="56" y="84"/>
                    <a:pt x="54" y="84"/>
                  </a:cubicBezTo>
                  <a:cubicBezTo>
                    <a:pt x="47" y="84"/>
                    <a:pt x="39" y="83"/>
                    <a:pt x="32" y="80"/>
                  </a:cubicBezTo>
                  <a:cubicBezTo>
                    <a:pt x="24" y="76"/>
                    <a:pt x="18" y="72"/>
                    <a:pt x="14" y="66"/>
                  </a:cubicBezTo>
                  <a:cubicBezTo>
                    <a:pt x="10" y="60"/>
                    <a:pt x="8" y="53"/>
                    <a:pt x="8" y="46"/>
                  </a:cubicBezTo>
                  <a:cubicBezTo>
                    <a:pt x="8" y="34"/>
                    <a:pt x="13" y="22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7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4" y="8"/>
                    <a:pt x="34" y="8"/>
                    <a:pt x="35" y="7"/>
                  </a:cubicBezTo>
                  <a:cubicBezTo>
                    <a:pt x="36" y="7"/>
                    <a:pt x="36" y="7"/>
                    <a:pt x="37" y="7"/>
                  </a:cubicBezTo>
                  <a:cubicBezTo>
                    <a:pt x="38" y="7"/>
                    <a:pt x="38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6"/>
                    <a:pt x="45" y="6"/>
                    <a:pt x="46" y="6"/>
                  </a:cubicBezTo>
                  <a:cubicBezTo>
                    <a:pt x="47" y="6"/>
                    <a:pt x="49" y="6"/>
                    <a:pt x="53" y="7"/>
                  </a:cubicBezTo>
                  <a:cubicBezTo>
                    <a:pt x="56" y="8"/>
                    <a:pt x="58" y="9"/>
                    <a:pt x="60" y="11"/>
                  </a:cubicBezTo>
                  <a:cubicBezTo>
                    <a:pt x="61" y="12"/>
                    <a:pt x="62" y="12"/>
                    <a:pt x="63" y="12"/>
                  </a:cubicBezTo>
                  <a:cubicBezTo>
                    <a:pt x="64" y="12"/>
                    <a:pt x="65" y="11"/>
                    <a:pt x="66" y="8"/>
                  </a:cubicBezTo>
                  <a:cubicBezTo>
                    <a:pt x="67" y="6"/>
                    <a:pt x="67" y="4"/>
                    <a:pt x="67" y="4"/>
                  </a:cubicBezTo>
                  <a:cubicBezTo>
                    <a:pt x="67" y="3"/>
                    <a:pt x="67" y="3"/>
                    <a:pt x="66" y="2"/>
                  </a:cubicBezTo>
                  <a:cubicBezTo>
                    <a:pt x="65" y="2"/>
                    <a:pt x="65" y="2"/>
                    <a:pt x="63" y="2"/>
                  </a:cubicBezTo>
                  <a:cubicBezTo>
                    <a:pt x="62" y="1"/>
                    <a:pt x="61" y="1"/>
                    <a:pt x="59" y="1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52" y="0"/>
                    <a:pt x="51" y="0"/>
                    <a:pt x="49" y="0"/>
                  </a:cubicBezTo>
                  <a:cubicBezTo>
                    <a:pt x="46" y="0"/>
                    <a:pt x="43" y="0"/>
                    <a:pt x="42" y="1"/>
                  </a:cubicBezTo>
                  <a:cubicBezTo>
                    <a:pt x="40" y="1"/>
                    <a:pt x="39" y="2"/>
                    <a:pt x="37" y="2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2" y="3"/>
                    <a:pt x="31" y="4"/>
                    <a:pt x="29" y="5"/>
                  </a:cubicBezTo>
                  <a:cubicBezTo>
                    <a:pt x="23" y="7"/>
                    <a:pt x="19" y="10"/>
                    <a:pt x="15" y="14"/>
                  </a:cubicBezTo>
                  <a:cubicBezTo>
                    <a:pt x="12" y="17"/>
                    <a:pt x="10" y="20"/>
                    <a:pt x="9" y="22"/>
                  </a:cubicBezTo>
                  <a:cubicBezTo>
                    <a:pt x="8" y="23"/>
                    <a:pt x="6" y="27"/>
                    <a:pt x="4" y="33"/>
                  </a:cubicBezTo>
                  <a:cubicBezTo>
                    <a:pt x="1" y="40"/>
                    <a:pt x="0" y="45"/>
                    <a:pt x="0" y="49"/>
                  </a:cubicBezTo>
                  <a:cubicBezTo>
                    <a:pt x="0" y="53"/>
                    <a:pt x="1" y="56"/>
                    <a:pt x="1" y="59"/>
                  </a:cubicBezTo>
                  <a:cubicBezTo>
                    <a:pt x="2" y="63"/>
                    <a:pt x="4" y="66"/>
                    <a:pt x="5" y="68"/>
                  </a:cubicBezTo>
                  <a:cubicBezTo>
                    <a:pt x="7" y="71"/>
                    <a:pt x="9" y="74"/>
                    <a:pt x="11" y="76"/>
                  </a:cubicBezTo>
                  <a:cubicBezTo>
                    <a:pt x="14" y="78"/>
                    <a:pt x="17" y="81"/>
                    <a:pt x="20" y="82"/>
                  </a:cubicBezTo>
                  <a:cubicBezTo>
                    <a:pt x="23" y="84"/>
                    <a:pt x="27" y="86"/>
                    <a:pt x="31" y="87"/>
                  </a:cubicBezTo>
                  <a:cubicBezTo>
                    <a:pt x="34" y="88"/>
                    <a:pt x="38" y="89"/>
                    <a:pt x="43" y="90"/>
                  </a:cubicBezTo>
                  <a:cubicBezTo>
                    <a:pt x="45" y="90"/>
                    <a:pt x="51" y="91"/>
                    <a:pt x="60" y="9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8" y="93"/>
                    <a:pt x="69" y="92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5"/>
                    <a:pt x="68" y="82"/>
                    <a:pt x="6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xmlns="" id="{565A24B3-F2B1-4BB3-BABD-CFB3CB742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708" y="966512"/>
              <a:ext cx="71438" cy="79375"/>
            </a:xfrm>
            <a:custGeom>
              <a:avLst/>
              <a:gdLst>
                <a:gd name="T0" fmla="*/ 75 w 80"/>
                <a:gd name="T1" fmla="*/ 1 h 89"/>
                <a:gd name="T2" fmla="*/ 70 w 80"/>
                <a:gd name="T3" fmla="*/ 6 h 89"/>
                <a:gd name="T4" fmla="*/ 71 w 80"/>
                <a:gd name="T5" fmla="*/ 10 h 89"/>
                <a:gd name="T6" fmla="*/ 71 w 80"/>
                <a:gd name="T7" fmla="*/ 14 h 89"/>
                <a:gd name="T8" fmla="*/ 70 w 80"/>
                <a:gd name="T9" fmla="*/ 17 h 89"/>
                <a:gd name="T10" fmla="*/ 71 w 80"/>
                <a:gd name="T11" fmla="*/ 22 h 89"/>
                <a:gd name="T12" fmla="*/ 71 w 80"/>
                <a:gd name="T13" fmla="*/ 48 h 89"/>
                <a:gd name="T14" fmla="*/ 70 w 80"/>
                <a:gd name="T15" fmla="*/ 67 h 89"/>
                <a:gd name="T16" fmla="*/ 70 w 80"/>
                <a:gd name="T17" fmla="*/ 72 h 89"/>
                <a:gd name="T18" fmla="*/ 64 w 80"/>
                <a:gd name="T19" fmla="*/ 67 h 89"/>
                <a:gd name="T20" fmla="*/ 52 w 80"/>
                <a:gd name="T21" fmla="*/ 53 h 89"/>
                <a:gd name="T22" fmla="*/ 30 w 80"/>
                <a:gd name="T23" fmla="*/ 27 h 89"/>
                <a:gd name="T24" fmla="*/ 24 w 80"/>
                <a:gd name="T25" fmla="*/ 19 h 89"/>
                <a:gd name="T26" fmla="*/ 8 w 80"/>
                <a:gd name="T27" fmla="*/ 0 h 89"/>
                <a:gd name="T28" fmla="*/ 6 w 80"/>
                <a:gd name="T29" fmla="*/ 1 h 89"/>
                <a:gd name="T30" fmla="*/ 4 w 80"/>
                <a:gd name="T31" fmla="*/ 3 h 89"/>
                <a:gd name="T32" fmla="*/ 4 w 80"/>
                <a:gd name="T33" fmla="*/ 11 h 89"/>
                <a:gd name="T34" fmla="*/ 4 w 80"/>
                <a:gd name="T35" fmla="*/ 19 h 89"/>
                <a:gd name="T36" fmla="*/ 4 w 80"/>
                <a:gd name="T37" fmla="*/ 29 h 89"/>
                <a:gd name="T38" fmla="*/ 4 w 80"/>
                <a:gd name="T39" fmla="*/ 36 h 89"/>
                <a:gd name="T40" fmla="*/ 3 w 80"/>
                <a:gd name="T41" fmla="*/ 55 h 89"/>
                <a:gd name="T42" fmla="*/ 2 w 80"/>
                <a:gd name="T43" fmla="*/ 65 h 89"/>
                <a:gd name="T44" fmla="*/ 3 w 80"/>
                <a:gd name="T45" fmla="*/ 67 h 89"/>
                <a:gd name="T46" fmla="*/ 2 w 80"/>
                <a:gd name="T47" fmla="*/ 75 h 89"/>
                <a:gd name="T48" fmla="*/ 0 w 80"/>
                <a:gd name="T49" fmla="*/ 84 h 89"/>
                <a:gd name="T50" fmla="*/ 5 w 80"/>
                <a:gd name="T51" fmla="*/ 86 h 89"/>
                <a:gd name="T52" fmla="*/ 11 w 80"/>
                <a:gd name="T53" fmla="*/ 85 h 89"/>
                <a:gd name="T54" fmla="*/ 10 w 80"/>
                <a:gd name="T55" fmla="*/ 81 h 89"/>
                <a:gd name="T56" fmla="*/ 10 w 80"/>
                <a:gd name="T57" fmla="*/ 78 h 89"/>
                <a:gd name="T58" fmla="*/ 10 w 80"/>
                <a:gd name="T59" fmla="*/ 74 h 89"/>
                <a:gd name="T60" fmla="*/ 8 w 80"/>
                <a:gd name="T61" fmla="*/ 46 h 89"/>
                <a:gd name="T62" fmla="*/ 10 w 80"/>
                <a:gd name="T63" fmla="*/ 19 h 89"/>
                <a:gd name="T64" fmla="*/ 23 w 80"/>
                <a:gd name="T65" fmla="*/ 31 h 89"/>
                <a:gd name="T66" fmla="*/ 65 w 80"/>
                <a:gd name="T67" fmla="*/ 81 h 89"/>
                <a:gd name="T68" fmla="*/ 73 w 80"/>
                <a:gd name="T69" fmla="*/ 89 h 89"/>
                <a:gd name="T70" fmla="*/ 77 w 80"/>
                <a:gd name="T71" fmla="*/ 81 h 89"/>
                <a:gd name="T72" fmla="*/ 75 w 80"/>
                <a:gd name="T73" fmla="*/ 66 h 89"/>
                <a:gd name="T74" fmla="*/ 75 w 80"/>
                <a:gd name="T75" fmla="*/ 55 h 89"/>
                <a:gd name="T76" fmla="*/ 76 w 80"/>
                <a:gd name="T77" fmla="*/ 31 h 89"/>
                <a:gd name="T78" fmla="*/ 79 w 80"/>
                <a:gd name="T79" fmla="*/ 6 h 89"/>
                <a:gd name="T80" fmla="*/ 78 w 80"/>
                <a:gd name="T81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89">
                  <a:moveTo>
                    <a:pt x="77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4" y="1"/>
                    <a:pt x="72" y="2"/>
                    <a:pt x="71" y="2"/>
                  </a:cubicBezTo>
                  <a:cubicBezTo>
                    <a:pt x="70" y="3"/>
                    <a:pt x="70" y="4"/>
                    <a:pt x="70" y="6"/>
                  </a:cubicBezTo>
                  <a:cubicBezTo>
                    <a:pt x="70" y="7"/>
                    <a:pt x="70" y="7"/>
                    <a:pt x="70" y="8"/>
                  </a:cubicBezTo>
                  <a:cubicBezTo>
                    <a:pt x="70" y="9"/>
                    <a:pt x="71" y="10"/>
                    <a:pt x="71" y="10"/>
                  </a:cubicBezTo>
                  <a:cubicBezTo>
                    <a:pt x="71" y="12"/>
                    <a:pt x="70" y="12"/>
                    <a:pt x="70" y="13"/>
                  </a:cubicBezTo>
                  <a:cubicBezTo>
                    <a:pt x="70" y="13"/>
                    <a:pt x="71" y="13"/>
                    <a:pt x="71" y="14"/>
                  </a:cubicBezTo>
                  <a:cubicBezTo>
                    <a:pt x="71" y="14"/>
                    <a:pt x="70" y="14"/>
                    <a:pt x="70" y="15"/>
                  </a:cubicBezTo>
                  <a:cubicBezTo>
                    <a:pt x="70" y="16"/>
                    <a:pt x="70" y="1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1" y="20"/>
                    <a:pt x="71" y="22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8"/>
                    <a:pt x="71" y="44"/>
                    <a:pt x="71" y="48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2"/>
                    <a:pt x="70" y="72"/>
                    <a:pt x="70" y="72"/>
                  </a:cubicBezTo>
                  <a:cubicBezTo>
                    <a:pt x="70" y="72"/>
                    <a:pt x="70" y="72"/>
                    <a:pt x="69" y="72"/>
                  </a:cubicBezTo>
                  <a:cubicBezTo>
                    <a:pt x="69" y="72"/>
                    <a:pt x="67" y="70"/>
                    <a:pt x="64" y="67"/>
                  </a:cubicBezTo>
                  <a:cubicBezTo>
                    <a:pt x="62" y="65"/>
                    <a:pt x="59" y="62"/>
                    <a:pt x="58" y="60"/>
                  </a:cubicBezTo>
                  <a:cubicBezTo>
                    <a:pt x="56" y="57"/>
                    <a:pt x="54" y="55"/>
                    <a:pt x="52" y="5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0" y="38"/>
                    <a:pt x="35" y="32"/>
                    <a:pt x="30" y="27"/>
                  </a:cubicBezTo>
                  <a:cubicBezTo>
                    <a:pt x="26" y="22"/>
                    <a:pt x="24" y="20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0" y="15"/>
                    <a:pt x="16" y="11"/>
                    <a:pt x="13" y="5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4"/>
                    <a:pt x="4" y="6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4" y="18"/>
                    <a:pt x="4" y="19"/>
                  </a:cubicBezTo>
                  <a:cubicBezTo>
                    <a:pt x="4" y="21"/>
                    <a:pt x="4" y="24"/>
                    <a:pt x="4" y="27"/>
                  </a:cubicBezTo>
                  <a:cubicBezTo>
                    <a:pt x="4" y="27"/>
                    <a:pt x="4" y="28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cubicBezTo>
                    <a:pt x="4" y="33"/>
                    <a:pt x="4" y="34"/>
                    <a:pt x="4" y="36"/>
                  </a:cubicBezTo>
                  <a:cubicBezTo>
                    <a:pt x="3" y="37"/>
                    <a:pt x="3" y="40"/>
                    <a:pt x="3" y="4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4"/>
                    <a:pt x="3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6"/>
                    <a:pt x="3" y="67"/>
                  </a:cubicBezTo>
                  <a:cubicBezTo>
                    <a:pt x="2" y="68"/>
                    <a:pt x="2" y="70"/>
                    <a:pt x="2" y="72"/>
                  </a:cubicBezTo>
                  <a:cubicBezTo>
                    <a:pt x="2" y="73"/>
                    <a:pt x="2" y="74"/>
                    <a:pt x="2" y="75"/>
                  </a:cubicBezTo>
                  <a:cubicBezTo>
                    <a:pt x="2" y="75"/>
                    <a:pt x="1" y="75"/>
                    <a:pt x="1" y="75"/>
                  </a:cubicBezTo>
                  <a:cubicBezTo>
                    <a:pt x="0" y="79"/>
                    <a:pt x="0" y="82"/>
                    <a:pt x="0" y="84"/>
                  </a:cubicBezTo>
                  <a:cubicBezTo>
                    <a:pt x="0" y="85"/>
                    <a:pt x="0" y="87"/>
                    <a:pt x="1" y="87"/>
                  </a:cubicBezTo>
                  <a:cubicBezTo>
                    <a:pt x="3" y="87"/>
                    <a:pt x="4" y="86"/>
                    <a:pt x="5" y="86"/>
                  </a:cubicBezTo>
                  <a:cubicBezTo>
                    <a:pt x="5" y="87"/>
                    <a:pt x="5" y="87"/>
                    <a:pt x="6" y="87"/>
                  </a:cubicBezTo>
                  <a:cubicBezTo>
                    <a:pt x="8" y="87"/>
                    <a:pt x="10" y="86"/>
                    <a:pt x="11" y="85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3"/>
                    <a:pt x="11" y="82"/>
                    <a:pt x="10" y="81"/>
                  </a:cubicBezTo>
                  <a:cubicBezTo>
                    <a:pt x="10" y="80"/>
                    <a:pt x="10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7"/>
                    <a:pt x="10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63"/>
                    <a:pt x="8" y="54"/>
                    <a:pt x="8" y="46"/>
                  </a:cubicBezTo>
                  <a:cubicBezTo>
                    <a:pt x="8" y="39"/>
                    <a:pt x="8" y="33"/>
                    <a:pt x="9" y="28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5" y="22"/>
                    <a:pt x="23" y="31"/>
                  </a:cubicBezTo>
                  <a:cubicBezTo>
                    <a:pt x="30" y="39"/>
                    <a:pt x="36" y="47"/>
                    <a:pt x="42" y="55"/>
                  </a:cubicBezTo>
                  <a:cubicBezTo>
                    <a:pt x="48" y="63"/>
                    <a:pt x="56" y="71"/>
                    <a:pt x="65" y="81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7"/>
                    <a:pt x="71" y="89"/>
                    <a:pt x="73" y="89"/>
                  </a:cubicBezTo>
                  <a:cubicBezTo>
                    <a:pt x="74" y="89"/>
                    <a:pt x="75" y="88"/>
                    <a:pt x="76" y="87"/>
                  </a:cubicBezTo>
                  <a:cubicBezTo>
                    <a:pt x="77" y="85"/>
                    <a:pt x="77" y="83"/>
                    <a:pt x="77" y="81"/>
                  </a:cubicBezTo>
                  <a:cubicBezTo>
                    <a:pt x="77" y="80"/>
                    <a:pt x="77" y="78"/>
                    <a:pt x="76" y="74"/>
                  </a:cubicBezTo>
                  <a:cubicBezTo>
                    <a:pt x="75" y="71"/>
                    <a:pt x="75" y="69"/>
                    <a:pt x="75" y="66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2"/>
                    <a:pt x="75" y="49"/>
                    <a:pt x="76" y="45"/>
                  </a:cubicBezTo>
                  <a:cubicBezTo>
                    <a:pt x="76" y="41"/>
                    <a:pt x="76" y="36"/>
                    <a:pt x="76" y="31"/>
                  </a:cubicBezTo>
                  <a:cubicBezTo>
                    <a:pt x="76" y="26"/>
                    <a:pt x="77" y="21"/>
                    <a:pt x="77" y="17"/>
                  </a:cubicBezTo>
                  <a:cubicBezTo>
                    <a:pt x="77" y="13"/>
                    <a:pt x="78" y="9"/>
                    <a:pt x="79" y="6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79" y="1"/>
                    <a:pt x="78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xmlns="" id="{E360EE17-E2DA-4CB1-A78C-DE8FCC954C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1395" y="966512"/>
              <a:ext cx="46038" cy="77787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1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xmlns="" id="{5D5AC23F-B736-4752-A932-1FC5CA81E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71408" y="966512"/>
              <a:ext cx="46038" cy="77787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1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xmlns="" id="{8AF2EC83-309A-4C2C-A7AD-2F6F46C5E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61895" y="966512"/>
              <a:ext cx="63500" cy="77787"/>
            </a:xfrm>
            <a:custGeom>
              <a:avLst/>
              <a:gdLst>
                <a:gd name="T0" fmla="*/ 58 w 71"/>
                <a:gd name="T1" fmla="*/ 2 h 88"/>
                <a:gd name="T2" fmla="*/ 55 w 71"/>
                <a:gd name="T3" fmla="*/ 2 h 88"/>
                <a:gd name="T4" fmla="*/ 41 w 71"/>
                <a:gd name="T5" fmla="*/ 2 h 88"/>
                <a:gd name="T6" fmla="*/ 37 w 71"/>
                <a:gd name="T7" fmla="*/ 1 h 88"/>
                <a:gd name="T8" fmla="*/ 34 w 71"/>
                <a:gd name="T9" fmla="*/ 0 h 88"/>
                <a:gd name="T10" fmla="*/ 33 w 71"/>
                <a:gd name="T11" fmla="*/ 1 h 88"/>
                <a:gd name="T12" fmla="*/ 17 w 71"/>
                <a:gd name="T13" fmla="*/ 1 h 88"/>
                <a:gd name="T14" fmla="*/ 3 w 71"/>
                <a:gd name="T15" fmla="*/ 0 h 88"/>
                <a:gd name="T16" fmla="*/ 1 w 71"/>
                <a:gd name="T17" fmla="*/ 1 h 88"/>
                <a:gd name="T18" fmla="*/ 0 w 71"/>
                <a:gd name="T19" fmla="*/ 6 h 88"/>
                <a:gd name="T20" fmla="*/ 4 w 71"/>
                <a:gd name="T21" fmla="*/ 8 h 88"/>
                <a:gd name="T22" fmla="*/ 10 w 71"/>
                <a:gd name="T23" fmla="*/ 7 h 88"/>
                <a:gd name="T24" fmla="*/ 17 w 71"/>
                <a:gd name="T25" fmla="*/ 6 h 88"/>
                <a:gd name="T26" fmla="*/ 25 w 71"/>
                <a:gd name="T27" fmla="*/ 7 h 88"/>
                <a:gd name="T28" fmla="*/ 26 w 71"/>
                <a:gd name="T29" fmla="*/ 9 h 88"/>
                <a:gd name="T30" fmla="*/ 27 w 71"/>
                <a:gd name="T31" fmla="*/ 27 h 88"/>
                <a:gd name="T32" fmla="*/ 25 w 71"/>
                <a:gd name="T33" fmla="*/ 78 h 88"/>
                <a:gd name="T34" fmla="*/ 25 w 71"/>
                <a:gd name="T35" fmla="*/ 82 h 88"/>
                <a:gd name="T36" fmla="*/ 24 w 71"/>
                <a:gd name="T37" fmla="*/ 87 h 88"/>
                <a:gd name="T38" fmla="*/ 28 w 71"/>
                <a:gd name="T39" fmla="*/ 86 h 88"/>
                <a:gd name="T40" fmla="*/ 32 w 71"/>
                <a:gd name="T41" fmla="*/ 86 h 88"/>
                <a:gd name="T42" fmla="*/ 33 w 71"/>
                <a:gd name="T43" fmla="*/ 86 h 88"/>
                <a:gd name="T44" fmla="*/ 36 w 71"/>
                <a:gd name="T45" fmla="*/ 84 h 88"/>
                <a:gd name="T46" fmla="*/ 35 w 71"/>
                <a:gd name="T47" fmla="*/ 76 h 88"/>
                <a:gd name="T48" fmla="*/ 34 w 71"/>
                <a:gd name="T49" fmla="*/ 70 h 88"/>
                <a:gd name="T50" fmla="*/ 33 w 71"/>
                <a:gd name="T51" fmla="*/ 52 h 88"/>
                <a:gd name="T52" fmla="*/ 35 w 71"/>
                <a:gd name="T53" fmla="*/ 43 h 88"/>
                <a:gd name="T54" fmla="*/ 35 w 71"/>
                <a:gd name="T55" fmla="*/ 22 h 88"/>
                <a:gd name="T56" fmla="*/ 38 w 71"/>
                <a:gd name="T57" fmla="*/ 7 h 88"/>
                <a:gd name="T58" fmla="*/ 49 w 71"/>
                <a:gd name="T59" fmla="*/ 6 h 88"/>
                <a:gd name="T60" fmla="*/ 59 w 71"/>
                <a:gd name="T61" fmla="*/ 7 h 88"/>
                <a:gd name="T62" fmla="*/ 68 w 71"/>
                <a:gd name="T63" fmla="*/ 8 h 88"/>
                <a:gd name="T64" fmla="*/ 71 w 71"/>
                <a:gd name="T65" fmla="*/ 3 h 88"/>
                <a:gd name="T66" fmla="*/ 61 w 71"/>
                <a:gd name="T6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88">
                  <a:moveTo>
                    <a:pt x="61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2" y="2"/>
                    <a:pt x="41" y="2"/>
                  </a:cubicBezTo>
                  <a:cubicBezTo>
                    <a:pt x="40" y="2"/>
                    <a:pt x="39" y="2"/>
                    <a:pt x="38" y="2"/>
                  </a:cubicBezTo>
                  <a:cubicBezTo>
                    <a:pt x="38" y="2"/>
                    <a:pt x="37" y="2"/>
                    <a:pt x="37" y="1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9" y="1"/>
                    <a:pt x="2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1"/>
                    <a:pt x="11" y="1"/>
                    <a:pt x="8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2" y="8"/>
                    <a:pt x="4" y="8"/>
                  </a:cubicBezTo>
                  <a:cubicBezTo>
                    <a:pt x="5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0" y="7"/>
                    <a:pt x="11" y="8"/>
                    <a:pt x="12" y="8"/>
                  </a:cubicBezTo>
                  <a:cubicBezTo>
                    <a:pt x="12" y="7"/>
                    <a:pt x="14" y="6"/>
                    <a:pt x="17" y="6"/>
                  </a:cubicBezTo>
                  <a:cubicBezTo>
                    <a:pt x="18" y="6"/>
                    <a:pt x="19" y="6"/>
                    <a:pt x="21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6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2"/>
                    <a:pt x="27" y="17"/>
                    <a:pt x="27" y="27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67"/>
                    <a:pt x="26" y="75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5" y="85"/>
                    <a:pt x="25" y="86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5" y="87"/>
                    <a:pt x="25" y="87"/>
                    <a:pt x="26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9" y="86"/>
                    <a:pt x="29" y="87"/>
                    <a:pt x="30" y="88"/>
                  </a:cubicBezTo>
                  <a:cubicBezTo>
                    <a:pt x="30" y="87"/>
                    <a:pt x="31" y="87"/>
                    <a:pt x="32" y="86"/>
                  </a:cubicBezTo>
                  <a:cubicBezTo>
                    <a:pt x="32" y="87"/>
                    <a:pt x="32" y="87"/>
                    <a:pt x="33" y="87"/>
                  </a:cubicBezTo>
                  <a:cubicBezTo>
                    <a:pt x="33" y="87"/>
                    <a:pt x="33" y="87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85"/>
                    <a:pt x="36" y="84"/>
                    <a:pt x="36" y="84"/>
                  </a:cubicBezTo>
                  <a:cubicBezTo>
                    <a:pt x="36" y="83"/>
                    <a:pt x="36" y="83"/>
                    <a:pt x="36" y="82"/>
                  </a:cubicBezTo>
                  <a:cubicBezTo>
                    <a:pt x="35" y="80"/>
                    <a:pt x="35" y="79"/>
                    <a:pt x="35" y="76"/>
                  </a:cubicBezTo>
                  <a:cubicBezTo>
                    <a:pt x="34" y="74"/>
                    <a:pt x="34" y="73"/>
                    <a:pt x="33" y="73"/>
                  </a:cubicBezTo>
                  <a:cubicBezTo>
                    <a:pt x="34" y="73"/>
                    <a:pt x="34" y="72"/>
                    <a:pt x="34" y="70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5"/>
                    <a:pt x="33" y="53"/>
                    <a:pt x="33" y="52"/>
                  </a:cubicBezTo>
                  <a:cubicBezTo>
                    <a:pt x="33" y="50"/>
                    <a:pt x="34" y="49"/>
                    <a:pt x="34" y="48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3"/>
                    <a:pt x="35" y="28"/>
                    <a:pt x="35" y="22"/>
                  </a:cubicBezTo>
                  <a:cubicBezTo>
                    <a:pt x="35" y="15"/>
                    <a:pt x="36" y="11"/>
                    <a:pt x="37" y="7"/>
                  </a:cubicBezTo>
                  <a:cubicBezTo>
                    <a:pt x="37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6"/>
                    <a:pt x="57" y="7"/>
                    <a:pt x="57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59" y="7"/>
                    <a:pt x="61" y="7"/>
                    <a:pt x="63" y="8"/>
                  </a:cubicBezTo>
                  <a:cubicBezTo>
                    <a:pt x="65" y="8"/>
                    <a:pt x="66" y="8"/>
                    <a:pt x="68" y="8"/>
                  </a:cubicBezTo>
                  <a:cubicBezTo>
                    <a:pt x="68" y="8"/>
                    <a:pt x="68" y="8"/>
                    <a:pt x="69" y="8"/>
                  </a:cubicBezTo>
                  <a:cubicBezTo>
                    <a:pt x="70" y="6"/>
                    <a:pt x="70" y="5"/>
                    <a:pt x="71" y="3"/>
                  </a:cubicBezTo>
                  <a:cubicBezTo>
                    <a:pt x="70" y="2"/>
                    <a:pt x="68" y="1"/>
                    <a:pt x="66" y="1"/>
                  </a:cubicBezTo>
                  <a:cubicBezTo>
                    <a:pt x="65" y="1"/>
                    <a:pt x="63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EBD78B3C-8E79-4426-A8F1-92F82BBE1C61}"/>
              </a:ext>
            </a:extLst>
          </p:cNvPr>
          <p:cNvGrpSpPr/>
          <p:nvPr/>
        </p:nvGrpSpPr>
        <p:grpSpPr>
          <a:xfrm>
            <a:off x="943631" y="5037715"/>
            <a:ext cx="2295027" cy="500856"/>
            <a:chOff x="1007767" y="4769644"/>
            <a:chExt cx="2295027" cy="50085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1C677D13-D957-4112-B64C-F58D8323A92E}"/>
                </a:ext>
              </a:extLst>
            </p:cNvPr>
            <p:cNvSpPr/>
            <p:nvPr/>
          </p:nvSpPr>
          <p:spPr>
            <a:xfrm>
              <a:off x="1007767" y="4769644"/>
              <a:ext cx="2295027" cy="5008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Rounded Rectangle 42+">
              <a:extLst>
                <a:ext uri="{FF2B5EF4-FFF2-40B4-BE49-F238E27FC236}">
                  <a16:creationId xmlns:a16="http://schemas.microsoft.com/office/drawing/2014/main" xmlns="" id="{1BF375A8-168B-4608-BB0F-2A5DE7988C99}"/>
                </a:ext>
              </a:extLst>
            </p:cNvPr>
            <p:cNvSpPr/>
            <p:nvPr/>
          </p:nvSpPr>
          <p:spPr>
            <a:xfrm>
              <a:off x="1043370" y="4799189"/>
              <a:ext cx="1013332" cy="441765"/>
            </a:xfrm>
            <a:prstGeom prst="roundRect">
              <a:avLst>
                <a:gd name="adj" fmla="val 50000"/>
              </a:avLst>
            </a:prstGeom>
            <a:solidFill>
              <a:srgbClr val="FDC52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DDE3D30B-4192-4AD8-895D-CC8338CA5D39}"/>
                </a:ext>
              </a:extLst>
            </p:cNvPr>
            <p:cNvSpPr txBox="1"/>
            <p:nvPr/>
          </p:nvSpPr>
          <p:spPr>
            <a:xfrm>
              <a:off x="1092186" y="4850794"/>
              <a:ext cx="915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公众号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D53894CE-4FCA-472C-B222-8EC5031140B9}"/>
                </a:ext>
              </a:extLst>
            </p:cNvPr>
            <p:cNvSpPr txBox="1"/>
            <p:nvPr/>
          </p:nvSpPr>
          <p:spPr>
            <a:xfrm>
              <a:off x="2167655" y="4835405"/>
              <a:ext cx="915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向天歌</a:t>
              </a:r>
            </a:p>
          </p:txBody>
        </p:sp>
      </p:grp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A8B1F91F-B985-4352-872B-E265DF080AA5}"/>
              </a:ext>
            </a:extLst>
          </p:cNvPr>
          <p:cNvSpPr/>
          <p:nvPr/>
        </p:nvSpPr>
        <p:spPr>
          <a:xfrm rot="19800000">
            <a:off x="6408203" y="4861603"/>
            <a:ext cx="1696082" cy="1703277"/>
          </a:xfrm>
          <a:custGeom>
            <a:avLst/>
            <a:gdLst>
              <a:gd name="connsiteX0" fmla="*/ 551520 w 1546310"/>
              <a:gd name="connsiteY0" fmla="*/ 1516875 h 1552875"/>
              <a:gd name="connsiteX1" fmla="*/ 994791 w 1546310"/>
              <a:gd name="connsiteY1" fmla="*/ 1516875 h 1552875"/>
              <a:gd name="connsiteX2" fmla="*/ 929635 w 1546310"/>
              <a:gd name="connsiteY2" fmla="*/ 1537101 h 1552875"/>
              <a:gd name="connsiteX3" fmla="*/ 773155 w 1546310"/>
              <a:gd name="connsiteY3" fmla="*/ 1552875 h 1552875"/>
              <a:gd name="connsiteX4" fmla="*/ 616676 w 1546310"/>
              <a:gd name="connsiteY4" fmla="*/ 1537101 h 1552875"/>
              <a:gd name="connsiteX5" fmla="*/ 333561 w 1546310"/>
              <a:gd name="connsiteY5" fmla="*/ 1415750 h 1552875"/>
              <a:gd name="connsiteX6" fmla="*/ 1212749 w 1546310"/>
              <a:gd name="connsiteY6" fmla="*/ 1415750 h 1552875"/>
              <a:gd name="connsiteX7" fmla="*/ 1207269 w 1546310"/>
              <a:gd name="connsiteY7" fmla="*/ 1420272 h 1552875"/>
              <a:gd name="connsiteX8" fmla="*/ 1149274 w 1546310"/>
              <a:gd name="connsiteY8" fmla="*/ 1451750 h 1552875"/>
              <a:gd name="connsiteX9" fmla="*/ 397036 w 1546310"/>
              <a:gd name="connsiteY9" fmla="*/ 1451750 h 1552875"/>
              <a:gd name="connsiteX10" fmla="*/ 339041 w 1546310"/>
              <a:gd name="connsiteY10" fmla="*/ 1420272 h 1552875"/>
              <a:gd name="connsiteX11" fmla="*/ 215190 w 1546310"/>
              <a:gd name="connsiteY11" fmla="*/ 1314625 h 1552875"/>
              <a:gd name="connsiteX12" fmla="*/ 1331121 w 1546310"/>
              <a:gd name="connsiteY12" fmla="*/ 1314625 h 1552875"/>
              <a:gd name="connsiteX13" fmla="*/ 1322180 w 1546310"/>
              <a:gd name="connsiteY13" fmla="*/ 1325462 h 1552875"/>
              <a:gd name="connsiteX14" fmla="*/ 1291681 w 1546310"/>
              <a:gd name="connsiteY14" fmla="*/ 1350625 h 1552875"/>
              <a:gd name="connsiteX15" fmla="*/ 254629 w 1546310"/>
              <a:gd name="connsiteY15" fmla="*/ 1350625 h 1552875"/>
              <a:gd name="connsiteX16" fmla="*/ 224131 w 1546310"/>
              <a:gd name="connsiteY16" fmla="*/ 1325462 h 1552875"/>
              <a:gd name="connsiteX17" fmla="*/ 131754 w 1546310"/>
              <a:gd name="connsiteY17" fmla="*/ 1213500 h 1552875"/>
              <a:gd name="connsiteX18" fmla="*/ 1414556 w 1546310"/>
              <a:gd name="connsiteY18" fmla="*/ 1213500 h 1552875"/>
              <a:gd name="connsiteX19" fmla="*/ 1384854 w 1546310"/>
              <a:gd name="connsiteY19" fmla="*/ 1249500 h 1552875"/>
              <a:gd name="connsiteX20" fmla="*/ 161457 w 1546310"/>
              <a:gd name="connsiteY20" fmla="*/ 1249500 h 1552875"/>
              <a:gd name="connsiteX21" fmla="*/ 76033 w 1546310"/>
              <a:gd name="connsiteY21" fmla="*/ 1112375 h 1552875"/>
              <a:gd name="connsiteX22" fmla="*/ 1470278 w 1546310"/>
              <a:gd name="connsiteY22" fmla="*/ 1112375 h 1552875"/>
              <a:gd name="connsiteX23" fmla="*/ 1450738 w 1546310"/>
              <a:gd name="connsiteY23" fmla="*/ 1148375 h 1552875"/>
              <a:gd name="connsiteX24" fmla="*/ 95573 w 1546310"/>
              <a:gd name="connsiteY24" fmla="*/ 1148375 h 1552875"/>
              <a:gd name="connsiteX25" fmla="*/ 36808 w 1546310"/>
              <a:gd name="connsiteY25" fmla="*/ 1011250 h 1552875"/>
              <a:gd name="connsiteX26" fmla="*/ 1509502 w 1546310"/>
              <a:gd name="connsiteY26" fmla="*/ 1011250 h 1552875"/>
              <a:gd name="connsiteX27" fmla="*/ 1498327 w 1546310"/>
              <a:gd name="connsiteY27" fmla="*/ 1047250 h 1552875"/>
              <a:gd name="connsiteX28" fmla="*/ 47983 w 1546310"/>
              <a:gd name="connsiteY28" fmla="*/ 1047250 h 1552875"/>
              <a:gd name="connsiteX29" fmla="*/ 10194 w 1546310"/>
              <a:gd name="connsiteY29" fmla="*/ 910125 h 1552875"/>
              <a:gd name="connsiteX30" fmla="*/ 1536116 w 1546310"/>
              <a:gd name="connsiteY30" fmla="*/ 910125 h 1552875"/>
              <a:gd name="connsiteX31" fmla="*/ 1533819 w 1546310"/>
              <a:gd name="connsiteY31" fmla="*/ 932917 h 1552875"/>
              <a:gd name="connsiteX32" fmla="*/ 1529718 w 1546310"/>
              <a:gd name="connsiteY32" fmla="*/ 946125 h 1552875"/>
              <a:gd name="connsiteX33" fmla="*/ 16592 w 1546310"/>
              <a:gd name="connsiteY33" fmla="*/ 946125 h 1552875"/>
              <a:gd name="connsiteX34" fmla="*/ 12492 w 1546310"/>
              <a:gd name="connsiteY34" fmla="*/ 932917 h 1552875"/>
              <a:gd name="connsiteX35" fmla="*/ 0 w 1546310"/>
              <a:gd name="connsiteY35" fmla="*/ 809000 h 1552875"/>
              <a:gd name="connsiteX36" fmla="*/ 1546310 w 1546310"/>
              <a:gd name="connsiteY36" fmla="*/ 809000 h 1552875"/>
              <a:gd name="connsiteX37" fmla="*/ 1542681 w 1546310"/>
              <a:gd name="connsiteY37" fmla="*/ 845000 h 1552875"/>
              <a:gd name="connsiteX38" fmla="*/ 3629 w 1546310"/>
              <a:gd name="connsiteY38" fmla="*/ 845000 h 1552875"/>
              <a:gd name="connsiteX39" fmla="*/ 3629 w 1546310"/>
              <a:gd name="connsiteY39" fmla="*/ 707875 h 1552875"/>
              <a:gd name="connsiteX40" fmla="*/ 1542681 w 1546310"/>
              <a:gd name="connsiteY40" fmla="*/ 707875 h 1552875"/>
              <a:gd name="connsiteX41" fmla="*/ 1546310 w 1546310"/>
              <a:gd name="connsiteY41" fmla="*/ 743875 h 1552875"/>
              <a:gd name="connsiteX42" fmla="*/ 0 w 1546310"/>
              <a:gd name="connsiteY42" fmla="*/ 743875 h 1552875"/>
              <a:gd name="connsiteX43" fmla="*/ 16592 w 1546310"/>
              <a:gd name="connsiteY43" fmla="*/ 606750 h 1552875"/>
              <a:gd name="connsiteX44" fmla="*/ 1529719 w 1546310"/>
              <a:gd name="connsiteY44" fmla="*/ 606750 h 1552875"/>
              <a:gd name="connsiteX45" fmla="*/ 1533819 w 1546310"/>
              <a:gd name="connsiteY45" fmla="*/ 619958 h 1552875"/>
              <a:gd name="connsiteX46" fmla="*/ 1536116 w 1546310"/>
              <a:gd name="connsiteY46" fmla="*/ 642750 h 1552875"/>
              <a:gd name="connsiteX47" fmla="*/ 10194 w 1546310"/>
              <a:gd name="connsiteY47" fmla="*/ 642750 h 1552875"/>
              <a:gd name="connsiteX48" fmla="*/ 12492 w 1546310"/>
              <a:gd name="connsiteY48" fmla="*/ 619958 h 1552875"/>
              <a:gd name="connsiteX49" fmla="*/ 47983 w 1546310"/>
              <a:gd name="connsiteY49" fmla="*/ 505625 h 1552875"/>
              <a:gd name="connsiteX50" fmla="*/ 1498328 w 1546310"/>
              <a:gd name="connsiteY50" fmla="*/ 505625 h 1552875"/>
              <a:gd name="connsiteX51" fmla="*/ 1509503 w 1546310"/>
              <a:gd name="connsiteY51" fmla="*/ 541625 h 1552875"/>
              <a:gd name="connsiteX52" fmla="*/ 36808 w 1546310"/>
              <a:gd name="connsiteY52" fmla="*/ 541625 h 1552875"/>
              <a:gd name="connsiteX53" fmla="*/ 95572 w 1546310"/>
              <a:gd name="connsiteY53" fmla="*/ 404500 h 1552875"/>
              <a:gd name="connsiteX54" fmla="*/ 1450738 w 1546310"/>
              <a:gd name="connsiteY54" fmla="*/ 404500 h 1552875"/>
              <a:gd name="connsiteX55" fmla="*/ 1470278 w 1546310"/>
              <a:gd name="connsiteY55" fmla="*/ 440500 h 1552875"/>
              <a:gd name="connsiteX56" fmla="*/ 76032 w 1546310"/>
              <a:gd name="connsiteY56" fmla="*/ 440500 h 1552875"/>
              <a:gd name="connsiteX57" fmla="*/ 161456 w 1546310"/>
              <a:gd name="connsiteY57" fmla="*/ 303375 h 1552875"/>
              <a:gd name="connsiteX58" fmla="*/ 1384855 w 1546310"/>
              <a:gd name="connsiteY58" fmla="*/ 303375 h 1552875"/>
              <a:gd name="connsiteX59" fmla="*/ 1414557 w 1546310"/>
              <a:gd name="connsiteY59" fmla="*/ 339375 h 1552875"/>
              <a:gd name="connsiteX60" fmla="*/ 131753 w 1546310"/>
              <a:gd name="connsiteY60" fmla="*/ 339375 h 1552875"/>
              <a:gd name="connsiteX61" fmla="*/ 254628 w 1546310"/>
              <a:gd name="connsiteY61" fmla="*/ 202250 h 1552875"/>
              <a:gd name="connsiteX62" fmla="*/ 1291683 w 1546310"/>
              <a:gd name="connsiteY62" fmla="*/ 202250 h 1552875"/>
              <a:gd name="connsiteX63" fmla="*/ 1322180 w 1546310"/>
              <a:gd name="connsiteY63" fmla="*/ 227413 h 1552875"/>
              <a:gd name="connsiteX64" fmla="*/ 1331121 w 1546310"/>
              <a:gd name="connsiteY64" fmla="*/ 238250 h 1552875"/>
              <a:gd name="connsiteX65" fmla="*/ 215189 w 1546310"/>
              <a:gd name="connsiteY65" fmla="*/ 238250 h 1552875"/>
              <a:gd name="connsiteX66" fmla="*/ 224131 w 1546310"/>
              <a:gd name="connsiteY66" fmla="*/ 227413 h 1552875"/>
              <a:gd name="connsiteX67" fmla="*/ 397034 w 1546310"/>
              <a:gd name="connsiteY67" fmla="*/ 101125 h 1552875"/>
              <a:gd name="connsiteX68" fmla="*/ 1149276 w 1546310"/>
              <a:gd name="connsiteY68" fmla="*/ 101125 h 1552875"/>
              <a:gd name="connsiteX69" fmla="*/ 1207269 w 1546310"/>
              <a:gd name="connsiteY69" fmla="*/ 132603 h 1552875"/>
              <a:gd name="connsiteX70" fmla="*/ 1212750 w 1546310"/>
              <a:gd name="connsiteY70" fmla="*/ 137125 h 1552875"/>
              <a:gd name="connsiteX71" fmla="*/ 333560 w 1546310"/>
              <a:gd name="connsiteY71" fmla="*/ 137125 h 1552875"/>
              <a:gd name="connsiteX72" fmla="*/ 339041 w 1546310"/>
              <a:gd name="connsiteY72" fmla="*/ 132603 h 1552875"/>
              <a:gd name="connsiteX73" fmla="*/ 773136 w 1546310"/>
              <a:gd name="connsiteY73" fmla="*/ 0 h 1552875"/>
              <a:gd name="connsiteX74" fmla="*/ 773175 w 1546310"/>
              <a:gd name="connsiteY74" fmla="*/ 0 h 1552875"/>
              <a:gd name="connsiteX75" fmla="*/ 852542 w 1546310"/>
              <a:gd name="connsiteY75" fmla="*/ 4008 h 1552875"/>
              <a:gd name="connsiteX76" fmla="*/ 929635 w 1546310"/>
              <a:gd name="connsiteY76" fmla="*/ 15774 h 1552875"/>
              <a:gd name="connsiteX77" fmla="*/ 994794 w 1546310"/>
              <a:gd name="connsiteY77" fmla="*/ 36000 h 1552875"/>
              <a:gd name="connsiteX78" fmla="*/ 551517 w 1546310"/>
              <a:gd name="connsiteY78" fmla="*/ 36000 h 1552875"/>
              <a:gd name="connsiteX79" fmla="*/ 616676 w 1546310"/>
              <a:gd name="connsiteY79" fmla="*/ 15774 h 1552875"/>
              <a:gd name="connsiteX80" fmla="*/ 693769 w 1546310"/>
              <a:gd name="connsiteY80" fmla="*/ 4008 h 155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546310" h="1552875">
                <a:moveTo>
                  <a:pt x="551520" y="1516875"/>
                </a:moveTo>
                <a:lnTo>
                  <a:pt x="994791" y="1516875"/>
                </a:lnTo>
                <a:lnTo>
                  <a:pt x="929635" y="1537101"/>
                </a:lnTo>
                <a:cubicBezTo>
                  <a:pt x="879090" y="1547444"/>
                  <a:pt x="826757" y="1552875"/>
                  <a:pt x="773155" y="1552875"/>
                </a:cubicBezTo>
                <a:cubicBezTo>
                  <a:pt x="719553" y="1552875"/>
                  <a:pt x="667220" y="1547444"/>
                  <a:pt x="616676" y="1537101"/>
                </a:cubicBezTo>
                <a:close/>
                <a:moveTo>
                  <a:pt x="333561" y="1415750"/>
                </a:moveTo>
                <a:lnTo>
                  <a:pt x="1212749" y="1415750"/>
                </a:lnTo>
                <a:lnTo>
                  <a:pt x="1207269" y="1420272"/>
                </a:lnTo>
                <a:lnTo>
                  <a:pt x="1149274" y="1451750"/>
                </a:lnTo>
                <a:lnTo>
                  <a:pt x="397036" y="1451750"/>
                </a:lnTo>
                <a:lnTo>
                  <a:pt x="339041" y="1420272"/>
                </a:lnTo>
                <a:close/>
                <a:moveTo>
                  <a:pt x="215190" y="1314625"/>
                </a:moveTo>
                <a:lnTo>
                  <a:pt x="1331121" y="1314625"/>
                </a:lnTo>
                <a:lnTo>
                  <a:pt x="1322180" y="1325462"/>
                </a:lnTo>
                <a:lnTo>
                  <a:pt x="1291681" y="1350625"/>
                </a:lnTo>
                <a:lnTo>
                  <a:pt x="254629" y="1350625"/>
                </a:lnTo>
                <a:lnTo>
                  <a:pt x="224131" y="1325462"/>
                </a:lnTo>
                <a:close/>
                <a:moveTo>
                  <a:pt x="131754" y="1213500"/>
                </a:moveTo>
                <a:lnTo>
                  <a:pt x="1414556" y="1213500"/>
                </a:lnTo>
                <a:lnTo>
                  <a:pt x="1384854" y="1249500"/>
                </a:lnTo>
                <a:lnTo>
                  <a:pt x="161457" y="1249500"/>
                </a:lnTo>
                <a:close/>
                <a:moveTo>
                  <a:pt x="76033" y="1112375"/>
                </a:moveTo>
                <a:lnTo>
                  <a:pt x="1470278" y="1112375"/>
                </a:lnTo>
                <a:lnTo>
                  <a:pt x="1450738" y="1148375"/>
                </a:lnTo>
                <a:lnTo>
                  <a:pt x="95573" y="1148375"/>
                </a:lnTo>
                <a:close/>
                <a:moveTo>
                  <a:pt x="36808" y="1011250"/>
                </a:moveTo>
                <a:lnTo>
                  <a:pt x="1509502" y="1011250"/>
                </a:lnTo>
                <a:lnTo>
                  <a:pt x="1498327" y="1047250"/>
                </a:lnTo>
                <a:lnTo>
                  <a:pt x="47983" y="1047250"/>
                </a:lnTo>
                <a:close/>
                <a:moveTo>
                  <a:pt x="10194" y="910125"/>
                </a:moveTo>
                <a:lnTo>
                  <a:pt x="1536116" y="910125"/>
                </a:lnTo>
                <a:lnTo>
                  <a:pt x="1533819" y="932917"/>
                </a:lnTo>
                <a:lnTo>
                  <a:pt x="1529718" y="946125"/>
                </a:lnTo>
                <a:lnTo>
                  <a:pt x="16592" y="946125"/>
                </a:lnTo>
                <a:lnTo>
                  <a:pt x="12492" y="932917"/>
                </a:lnTo>
                <a:close/>
                <a:moveTo>
                  <a:pt x="0" y="809000"/>
                </a:moveTo>
                <a:lnTo>
                  <a:pt x="1546310" y="809000"/>
                </a:lnTo>
                <a:lnTo>
                  <a:pt x="1542681" y="845000"/>
                </a:lnTo>
                <a:lnTo>
                  <a:pt x="3629" y="845000"/>
                </a:lnTo>
                <a:close/>
                <a:moveTo>
                  <a:pt x="3629" y="707875"/>
                </a:moveTo>
                <a:lnTo>
                  <a:pt x="1542681" y="707875"/>
                </a:lnTo>
                <a:lnTo>
                  <a:pt x="1546310" y="743875"/>
                </a:lnTo>
                <a:lnTo>
                  <a:pt x="0" y="743875"/>
                </a:lnTo>
                <a:close/>
                <a:moveTo>
                  <a:pt x="16592" y="606750"/>
                </a:moveTo>
                <a:lnTo>
                  <a:pt x="1529719" y="606750"/>
                </a:lnTo>
                <a:lnTo>
                  <a:pt x="1533819" y="619958"/>
                </a:lnTo>
                <a:lnTo>
                  <a:pt x="1536116" y="642750"/>
                </a:lnTo>
                <a:lnTo>
                  <a:pt x="10194" y="642750"/>
                </a:lnTo>
                <a:lnTo>
                  <a:pt x="12492" y="619958"/>
                </a:lnTo>
                <a:close/>
                <a:moveTo>
                  <a:pt x="47983" y="505625"/>
                </a:moveTo>
                <a:lnTo>
                  <a:pt x="1498328" y="505625"/>
                </a:lnTo>
                <a:lnTo>
                  <a:pt x="1509503" y="541625"/>
                </a:lnTo>
                <a:lnTo>
                  <a:pt x="36808" y="541625"/>
                </a:lnTo>
                <a:close/>
                <a:moveTo>
                  <a:pt x="95572" y="404500"/>
                </a:moveTo>
                <a:lnTo>
                  <a:pt x="1450738" y="404500"/>
                </a:lnTo>
                <a:lnTo>
                  <a:pt x="1470278" y="440500"/>
                </a:lnTo>
                <a:lnTo>
                  <a:pt x="76032" y="440500"/>
                </a:lnTo>
                <a:close/>
                <a:moveTo>
                  <a:pt x="161456" y="303375"/>
                </a:moveTo>
                <a:lnTo>
                  <a:pt x="1384855" y="303375"/>
                </a:lnTo>
                <a:lnTo>
                  <a:pt x="1414557" y="339375"/>
                </a:lnTo>
                <a:lnTo>
                  <a:pt x="131753" y="339375"/>
                </a:lnTo>
                <a:close/>
                <a:moveTo>
                  <a:pt x="254628" y="202250"/>
                </a:moveTo>
                <a:lnTo>
                  <a:pt x="1291683" y="202250"/>
                </a:lnTo>
                <a:lnTo>
                  <a:pt x="1322180" y="227413"/>
                </a:lnTo>
                <a:lnTo>
                  <a:pt x="1331121" y="238250"/>
                </a:lnTo>
                <a:lnTo>
                  <a:pt x="215189" y="238250"/>
                </a:lnTo>
                <a:lnTo>
                  <a:pt x="224131" y="227413"/>
                </a:lnTo>
                <a:close/>
                <a:moveTo>
                  <a:pt x="397034" y="101125"/>
                </a:moveTo>
                <a:lnTo>
                  <a:pt x="1149276" y="101125"/>
                </a:lnTo>
                <a:lnTo>
                  <a:pt x="1207269" y="132603"/>
                </a:lnTo>
                <a:lnTo>
                  <a:pt x="1212750" y="137125"/>
                </a:lnTo>
                <a:lnTo>
                  <a:pt x="333560" y="137125"/>
                </a:lnTo>
                <a:lnTo>
                  <a:pt x="339041" y="132603"/>
                </a:lnTo>
                <a:close/>
                <a:moveTo>
                  <a:pt x="773136" y="0"/>
                </a:moveTo>
                <a:lnTo>
                  <a:pt x="773175" y="0"/>
                </a:lnTo>
                <a:lnTo>
                  <a:pt x="852542" y="4008"/>
                </a:lnTo>
                <a:cubicBezTo>
                  <a:pt x="878643" y="6659"/>
                  <a:pt x="904363" y="10602"/>
                  <a:pt x="929635" y="15774"/>
                </a:cubicBezTo>
                <a:lnTo>
                  <a:pt x="994794" y="36000"/>
                </a:lnTo>
                <a:lnTo>
                  <a:pt x="551517" y="36000"/>
                </a:lnTo>
                <a:lnTo>
                  <a:pt x="616676" y="15774"/>
                </a:lnTo>
                <a:cubicBezTo>
                  <a:pt x="641948" y="10602"/>
                  <a:pt x="667667" y="6659"/>
                  <a:pt x="693769" y="400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758DE25-1C2A-4465-903B-4CEFA5526BA5}"/>
              </a:ext>
            </a:extLst>
          </p:cNvPr>
          <p:cNvGrpSpPr/>
          <p:nvPr/>
        </p:nvGrpSpPr>
        <p:grpSpPr>
          <a:xfrm>
            <a:off x="7775288" y="977898"/>
            <a:ext cx="3323917" cy="6674421"/>
            <a:chOff x="3900968" y="0"/>
            <a:chExt cx="3415339" cy="6858000"/>
          </a:xfrm>
        </p:grpSpPr>
        <p:pic>
          <p:nvPicPr>
            <p:cNvPr id="53" name="图片 52" descr="图片包含 监控, 游戏机, 电脑, 手机&#10;&#10;描述已自动生成">
              <a:extLst>
                <a:ext uri="{FF2B5EF4-FFF2-40B4-BE49-F238E27FC236}">
                  <a16:creationId xmlns:a16="http://schemas.microsoft.com/office/drawing/2014/main" xmlns="" id="{52C7A972-3B1C-4837-BCA8-69EE5F7DD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0968" y="0"/>
              <a:ext cx="3415339" cy="6858000"/>
            </a:xfrm>
            <a:prstGeom prst="rect">
              <a:avLst/>
            </a:prstGeom>
          </p:spPr>
        </p:pic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5FCD0E8D-45FE-42F2-B830-5F2A8D3CAB79}"/>
                </a:ext>
              </a:extLst>
            </p:cNvPr>
            <p:cNvSpPr/>
            <p:nvPr/>
          </p:nvSpPr>
          <p:spPr>
            <a:xfrm>
              <a:off x="4106188" y="171449"/>
              <a:ext cx="3004900" cy="6515103"/>
            </a:xfrm>
            <a:custGeom>
              <a:avLst/>
              <a:gdLst>
                <a:gd name="connsiteX0" fmla="*/ 2544256 w 2541917"/>
                <a:gd name="connsiteY0" fmla="*/ 239717 h 5511287"/>
                <a:gd name="connsiteX1" fmla="*/ 2544256 w 2541917"/>
                <a:gd name="connsiteY1" fmla="*/ 5274253 h 5511287"/>
                <a:gd name="connsiteX2" fmla="*/ 2539240 w 2541917"/>
                <a:gd name="connsiteY2" fmla="*/ 5300470 h 5511287"/>
                <a:gd name="connsiteX3" fmla="*/ 2315027 w 2541917"/>
                <a:gd name="connsiteY3" fmla="*/ 5511631 h 5511287"/>
                <a:gd name="connsiteX4" fmla="*/ 2301634 w 2541917"/>
                <a:gd name="connsiteY4" fmla="*/ 5516818 h 5511287"/>
                <a:gd name="connsiteX5" fmla="*/ 243650 w 2541917"/>
                <a:gd name="connsiteY5" fmla="*/ 5516818 h 5511287"/>
                <a:gd name="connsiteX6" fmla="*/ 231510 w 2541917"/>
                <a:gd name="connsiteY6" fmla="*/ 5511802 h 5511287"/>
                <a:gd name="connsiteX7" fmla="*/ 211448 w 2541917"/>
                <a:gd name="connsiteY7" fmla="*/ 5508212 h 5511287"/>
                <a:gd name="connsiteX8" fmla="*/ 17955 w 2541917"/>
                <a:gd name="connsiteY8" fmla="*/ 5342930 h 5511287"/>
                <a:gd name="connsiteX9" fmla="*/ 59 w 2541917"/>
                <a:gd name="connsiteY9" fmla="*/ 5236181 h 5511287"/>
                <a:gd name="connsiteX10" fmla="*/ 173 w 2541917"/>
                <a:gd name="connsiteY10" fmla="*/ 481769 h 5511287"/>
                <a:gd name="connsiteX11" fmla="*/ 287 w 2541917"/>
                <a:gd name="connsiteY11" fmla="*/ 266447 h 5511287"/>
                <a:gd name="connsiteX12" fmla="*/ 97005 w 2541917"/>
                <a:gd name="connsiteY12" fmla="*/ 60130 h 5511287"/>
                <a:gd name="connsiteX13" fmla="*/ 248893 w 2541917"/>
                <a:gd name="connsiteY13" fmla="*/ 686 h 5511287"/>
                <a:gd name="connsiteX14" fmla="*/ 520069 w 2541917"/>
                <a:gd name="connsiteY14" fmla="*/ 173 h 5511287"/>
                <a:gd name="connsiteX15" fmla="*/ 552612 w 2541917"/>
                <a:gd name="connsiteY15" fmla="*/ 20519 h 5511287"/>
                <a:gd name="connsiteX16" fmla="*/ 559338 w 2541917"/>
                <a:gd name="connsiteY16" fmla="*/ 46566 h 5511287"/>
                <a:gd name="connsiteX17" fmla="*/ 567545 w 2541917"/>
                <a:gd name="connsiteY17" fmla="*/ 91876 h 5511287"/>
                <a:gd name="connsiteX18" fmla="*/ 721484 w 2541917"/>
                <a:gd name="connsiteY18" fmla="*/ 202215 h 5511287"/>
                <a:gd name="connsiteX19" fmla="*/ 1787095 w 2541917"/>
                <a:gd name="connsiteY19" fmla="*/ 201930 h 5511287"/>
                <a:gd name="connsiteX20" fmla="*/ 1835996 w 2541917"/>
                <a:gd name="connsiteY20" fmla="*/ 199708 h 5511287"/>
                <a:gd name="connsiteX21" fmla="*/ 1978651 w 2541917"/>
                <a:gd name="connsiteY21" fmla="*/ 50270 h 5511287"/>
                <a:gd name="connsiteX22" fmla="*/ 1981614 w 2541917"/>
                <a:gd name="connsiteY22" fmla="*/ 30151 h 5511287"/>
                <a:gd name="connsiteX23" fmla="*/ 2021852 w 2541917"/>
                <a:gd name="connsiteY23" fmla="*/ 2 h 5511287"/>
                <a:gd name="connsiteX24" fmla="*/ 2294396 w 2541917"/>
                <a:gd name="connsiteY24" fmla="*/ 401 h 5511287"/>
                <a:gd name="connsiteX25" fmla="*/ 2312064 w 2541917"/>
                <a:gd name="connsiteY25" fmla="*/ 1028 h 5511287"/>
                <a:gd name="connsiteX26" fmla="*/ 2438020 w 2541917"/>
                <a:gd name="connsiteY26" fmla="*/ 52322 h 5511287"/>
                <a:gd name="connsiteX27" fmla="*/ 2541520 w 2541917"/>
                <a:gd name="connsiteY27" fmla="*/ 232308 h 5511287"/>
                <a:gd name="connsiteX28" fmla="*/ 2544256 w 2541917"/>
                <a:gd name="connsiteY28" fmla="*/ 239717 h 55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41917" h="5511287">
                  <a:moveTo>
                    <a:pt x="2544256" y="239717"/>
                  </a:moveTo>
                  <a:cubicBezTo>
                    <a:pt x="2544256" y="1917896"/>
                    <a:pt x="2544256" y="3596074"/>
                    <a:pt x="2544256" y="5274253"/>
                  </a:cubicBezTo>
                  <a:cubicBezTo>
                    <a:pt x="2542603" y="5282973"/>
                    <a:pt x="2541007" y="5291750"/>
                    <a:pt x="2539240" y="5300470"/>
                  </a:cubicBezTo>
                  <a:cubicBezTo>
                    <a:pt x="2516671" y="5412120"/>
                    <a:pt x="2428388" y="5495217"/>
                    <a:pt x="2315027" y="5511631"/>
                  </a:cubicBezTo>
                  <a:cubicBezTo>
                    <a:pt x="2310411" y="5512315"/>
                    <a:pt x="2306079" y="5515051"/>
                    <a:pt x="2301634" y="5516818"/>
                  </a:cubicBezTo>
                  <a:cubicBezTo>
                    <a:pt x="1615658" y="5516818"/>
                    <a:pt x="929682" y="5516818"/>
                    <a:pt x="243650" y="5516818"/>
                  </a:cubicBezTo>
                  <a:cubicBezTo>
                    <a:pt x="239603" y="5515108"/>
                    <a:pt x="235727" y="5512828"/>
                    <a:pt x="231510" y="5511802"/>
                  </a:cubicBezTo>
                  <a:cubicBezTo>
                    <a:pt x="224956" y="5510206"/>
                    <a:pt x="218059" y="5509751"/>
                    <a:pt x="211448" y="5508212"/>
                  </a:cubicBezTo>
                  <a:cubicBezTo>
                    <a:pt x="118264" y="5486725"/>
                    <a:pt x="53804" y="5431384"/>
                    <a:pt x="17955" y="5342930"/>
                  </a:cubicBezTo>
                  <a:cubicBezTo>
                    <a:pt x="4162" y="5308848"/>
                    <a:pt x="59" y="5272942"/>
                    <a:pt x="59" y="5236181"/>
                  </a:cubicBezTo>
                  <a:cubicBezTo>
                    <a:pt x="230" y="3651358"/>
                    <a:pt x="173" y="2066592"/>
                    <a:pt x="173" y="481769"/>
                  </a:cubicBezTo>
                  <a:cubicBezTo>
                    <a:pt x="173" y="410014"/>
                    <a:pt x="-283" y="338202"/>
                    <a:pt x="287" y="266447"/>
                  </a:cubicBezTo>
                  <a:cubicBezTo>
                    <a:pt x="971" y="183065"/>
                    <a:pt x="33001" y="113704"/>
                    <a:pt x="97005" y="60130"/>
                  </a:cubicBezTo>
                  <a:cubicBezTo>
                    <a:pt x="140833" y="23540"/>
                    <a:pt x="191443" y="1484"/>
                    <a:pt x="248893" y="686"/>
                  </a:cubicBezTo>
                  <a:cubicBezTo>
                    <a:pt x="339285" y="-625"/>
                    <a:pt x="429677" y="458"/>
                    <a:pt x="520069" y="173"/>
                  </a:cubicBezTo>
                  <a:cubicBezTo>
                    <a:pt x="535799" y="116"/>
                    <a:pt x="546286" y="7639"/>
                    <a:pt x="552612" y="20519"/>
                  </a:cubicBezTo>
                  <a:cubicBezTo>
                    <a:pt x="556488" y="28385"/>
                    <a:pt x="557628" y="37732"/>
                    <a:pt x="559338" y="46566"/>
                  </a:cubicBezTo>
                  <a:cubicBezTo>
                    <a:pt x="562244" y="61669"/>
                    <a:pt x="562871" y="77399"/>
                    <a:pt x="567545" y="91876"/>
                  </a:cubicBezTo>
                  <a:cubicBezTo>
                    <a:pt x="585213" y="146646"/>
                    <a:pt x="637761" y="202329"/>
                    <a:pt x="721484" y="202215"/>
                  </a:cubicBezTo>
                  <a:cubicBezTo>
                    <a:pt x="1076669" y="201816"/>
                    <a:pt x="1431910" y="202101"/>
                    <a:pt x="1787095" y="201930"/>
                  </a:cubicBezTo>
                  <a:cubicBezTo>
                    <a:pt x="1803395" y="201930"/>
                    <a:pt x="1819752" y="201132"/>
                    <a:pt x="1835996" y="199708"/>
                  </a:cubicBezTo>
                  <a:cubicBezTo>
                    <a:pt x="1915502" y="192754"/>
                    <a:pt x="1975231" y="129890"/>
                    <a:pt x="1978651" y="50270"/>
                  </a:cubicBezTo>
                  <a:cubicBezTo>
                    <a:pt x="1978936" y="43545"/>
                    <a:pt x="1979790" y="36649"/>
                    <a:pt x="1981614" y="30151"/>
                  </a:cubicBezTo>
                  <a:cubicBezTo>
                    <a:pt x="1986687" y="12198"/>
                    <a:pt x="2003044" y="-169"/>
                    <a:pt x="2021852" y="2"/>
                  </a:cubicBezTo>
                  <a:cubicBezTo>
                    <a:pt x="2112700" y="743"/>
                    <a:pt x="2203548" y="344"/>
                    <a:pt x="2294396" y="401"/>
                  </a:cubicBezTo>
                  <a:cubicBezTo>
                    <a:pt x="2300323" y="401"/>
                    <a:pt x="2306250" y="173"/>
                    <a:pt x="2312064" y="1028"/>
                  </a:cubicBezTo>
                  <a:cubicBezTo>
                    <a:pt x="2358285" y="7582"/>
                    <a:pt x="2400917" y="23597"/>
                    <a:pt x="2438020" y="52322"/>
                  </a:cubicBezTo>
                  <a:cubicBezTo>
                    <a:pt x="2497065" y="98031"/>
                    <a:pt x="2533541" y="157076"/>
                    <a:pt x="2541520" y="232308"/>
                  </a:cubicBezTo>
                  <a:cubicBezTo>
                    <a:pt x="2541805" y="234816"/>
                    <a:pt x="2543287" y="237209"/>
                    <a:pt x="2544256" y="239717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119336" t="-2629" r="-103484" b="8849"/>
              </a:stretch>
            </a:blipFill>
            <a:ln w="5698" cap="flat">
              <a:noFill/>
              <a:prstDash val="solid"/>
              <a:miter/>
            </a:ln>
          </p:spPr>
          <p:txBody>
            <a:bodyPr lIns="98524" tIns="49262" rIns="98524" bIns="49262" rtlCol="0" anchor="ctr"/>
            <a:lstStyle/>
            <a:p>
              <a:endParaRPr lang="zh-CN" altLang="en-US" sz="1939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D2D96A8A-838E-49F8-845D-367225680277}"/>
              </a:ext>
            </a:extLst>
          </p:cNvPr>
          <p:cNvSpPr/>
          <p:nvPr/>
        </p:nvSpPr>
        <p:spPr>
          <a:xfrm>
            <a:off x="-12179300" y="-6845298"/>
            <a:ext cx="36576000" cy="20573999"/>
          </a:xfrm>
          <a:custGeom>
            <a:avLst/>
            <a:gdLst>
              <a:gd name="connsiteX0" fmla="*/ 12179301 w 36576000"/>
              <a:gd name="connsiteY0" fmla="*/ 6845299 h 20573999"/>
              <a:gd name="connsiteX1" fmla="*/ 12179301 w 36576000"/>
              <a:gd name="connsiteY1" fmla="*/ 13703299 h 20573999"/>
              <a:gd name="connsiteX2" fmla="*/ 24371300 w 36576000"/>
              <a:gd name="connsiteY2" fmla="*/ 13703299 h 20573999"/>
              <a:gd name="connsiteX3" fmla="*/ 24371300 w 36576000"/>
              <a:gd name="connsiteY3" fmla="*/ 6845299 h 20573999"/>
              <a:gd name="connsiteX4" fmla="*/ 0 w 36576000"/>
              <a:gd name="connsiteY4" fmla="*/ 0 h 20573999"/>
              <a:gd name="connsiteX5" fmla="*/ 36576000 w 36576000"/>
              <a:gd name="connsiteY5" fmla="*/ 0 h 20573999"/>
              <a:gd name="connsiteX6" fmla="*/ 36576000 w 36576000"/>
              <a:gd name="connsiteY6" fmla="*/ 20573999 h 20573999"/>
              <a:gd name="connsiteX7" fmla="*/ 0 w 36576000"/>
              <a:gd name="connsiteY7" fmla="*/ 20573999 h 205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76000" h="20573999">
                <a:moveTo>
                  <a:pt x="12179301" y="6845299"/>
                </a:moveTo>
                <a:lnTo>
                  <a:pt x="12179301" y="13703299"/>
                </a:lnTo>
                <a:lnTo>
                  <a:pt x="24371300" y="13703299"/>
                </a:lnTo>
                <a:lnTo>
                  <a:pt x="24371300" y="6845299"/>
                </a:lnTo>
                <a:close/>
                <a:moveTo>
                  <a:pt x="0" y="0"/>
                </a:moveTo>
                <a:lnTo>
                  <a:pt x="36576000" y="0"/>
                </a:lnTo>
                <a:lnTo>
                  <a:pt x="36576000" y="20573999"/>
                </a:lnTo>
                <a:lnTo>
                  <a:pt x="0" y="205739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0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1919AB4-F162-46D5-83CC-DC7DB91A084D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D777207-F75D-464C-A603-C70E6D392863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xmlns="" id="{5F457BDC-E363-4C5A-B4ED-2ADD26FE4742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3C581A26-DEE2-4EE0-96ED-D8C62BA3598D}"/>
                  </a:ext>
                </a:extLst>
              </p:cNvPr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CE1767A-E5E5-4D4B-8744-75F507AA85B9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266A988-4C86-486C-8A5B-A4DF2E4D14EF}"/>
                  </a:ext>
                </a:extLst>
              </p:cNvPr>
              <p:cNvCxnSpPr>
                <a:cxnSpLocks/>
              </p:cNvCxnSpPr>
              <p:nvPr>
                <p:custDataLst>
                  <p:tags r:id="rId18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DA0994B-6F75-4A02-AD64-FF4F4534BFEE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35A30DA6-3E31-425F-A465-AFDC78AD1F3A}"/>
                  </a:ext>
                </a:extLst>
              </p:cNvPr>
              <p:cNvCxnSpPr>
                <a:cxnSpLocks/>
              </p:cNvCxnSpPr>
              <p:nvPr>
                <p:custDataLst>
                  <p:tags r:id="rId20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BC29F64-1B8B-40D4-BDA5-F303DC68A7A9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20917DAE-3C7F-46D0-BCB5-87609C2B2E16}"/>
                  </a:ext>
                </a:extLst>
              </p:cNvPr>
              <p:cNvCxnSpPr>
                <a:cxnSpLocks/>
              </p:cNvCxnSpPr>
              <p:nvPr>
                <p:custDataLst>
                  <p:tags r:id="rId15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A2028E32-90CA-47FA-B210-513E3ED788F7}"/>
                  </a:ext>
                </a:extLst>
              </p:cNvPr>
              <p:cNvCxnSpPr>
                <a:cxnSpLocks/>
              </p:cNvCxnSpPr>
              <p:nvPr>
                <p:custDataLst>
                  <p:tags r:id="rId16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58BDCD6-A2D0-4544-839F-CF2067DE225B}"/>
                  </a:ext>
                </a:extLst>
              </p:cNvPr>
              <p:cNvCxnSpPr>
                <a:cxnSpLocks/>
              </p:cNvCxnSpPr>
              <p:nvPr>
                <p:custDataLst>
                  <p:tags r:id="rId17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0BE8D70-07E6-4F5C-9AC4-5CCBCA49A716}"/>
              </a:ext>
            </a:extLst>
          </p:cNvPr>
          <p:cNvGrpSpPr/>
          <p:nvPr/>
        </p:nvGrpSpPr>
        <p:grpSpPr>
          <a:xfrm>
            <a:off x="815415" y="1558686"/>
            <a:ext cx="5065245" cy="4464714"/>
            <a:chOff x="814013" y="1503875"/>
            <a:chExt cx="5065245" cy="446471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8107B6F6-DA2F-47D0-96B3-3B3325D4C17F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14013" y="1503875"/>
              <a:ext cx="5065245" cy="4464714"/>
            </a:xfrm>
            <a:prstGeom prst="rect">
              <a:avLst/>
            </a:prstGeom>
            <a:solidFill>
              <a:schemeClr val="bg1"/>
            </a:solidFill>
            <a:ln w="12319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697" tIns="44348" rIns="88697" bIns="44348" rtlCol="0" anchor="ctr"/>
            <a:lstStyle/>
            <a:p>
              <a:pPr algn="ctr"/>
              <a:endParaRPr lang="zh-CN" altLang="en-US" sz="1746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C20B7B62-32E0-45C0-A6CA-8D070446E50C}"/>
                </a:ext>
              </a:extLst>
            </p:cNvPr>
            <p:cNvGrpSpPr/>
            <p:nvPr/>
          </p:nvGrpSpPr>
          <p:grpSpPr>
            <a:xfrm>
              <a:off x="925301" y="1622492"/>
              <a:ext cx="4842667" cy="4227480"/>
              <a:chOff x="941614" y="1635205"/>
              <a:chExt cx="4842667" cy="4227480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39165A5F-4B76-42BD-8B2D-5F251669BDE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941614" y="1635205"/>
                <a:ext cx="4842667" cy="3096671"/>
              </a:xfrm>
              <a:prstGeom prst="rect">
                <a:avLst/>
              </a:prstGeom>
              <a:blipFill>
                <a:blip r:embed="rId23"/>
                <a:srcRect/>
                <a:stretch>
                  <a:fillRect l="-1173" t="-5493" r="-1173" b="-1303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697" tIns="44348" rIns="88697" bIns="44348" rtlCol="0" anchor="ctr"/>
              <a:lstStyle/>
              <a:p>
                <a:pPr algn="ctr"/>
                <a:endParaRPr lang="zh-CN" altLang="en-US" sz="1746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DF89F54A-2429-4FE5-B5B8-4F5D0A892E8A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941614" y="4731875"/>
                <a:ext cx="3617048" cy="11308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697" tIns="44348" rIns="88697" bIns="44348" rtlCol="0" anchor="ctr"/>
              <a:lstStyle/>
              <a:p>
                <a:pPr algn="ctr"/>
                <a:endParaRPr lang="zh-CN" altLang="en-US" sz="1746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D736BBE7-5C16-404F-969B-02260008891B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4558663" y="4731875"/>
                <a:ext cx="1225618" cy="113081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697" tIns="44348" rIns="88697" bIns="44348" rtlCol="0" anchor="ctr"/>
              <a:lstStyle/>
              <a:p>
                <a:pPr algn="ctr"/>
                <a:endParaRPr lang="zh-CN" altLang="en-US" sz="1746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D09E468D-C25F-4C24-AE1D-CB7669655512}"/>
                </a:ext>
              </a:extLst>
            </p:cNvPr>
            <p:cNvGrpSpPr/>
            <p:nvPr/>
          </p:nvGrpSpPr>
          <p:grpSpPr>
            <a:xfrm>
              <a:off x="1392492" y="4824601"/>
              <a:ext cx="2954207" cy="1037704"/>
              <a:chOff x="10029838" y="2971349"/>
              <a:chExt cx="2954207" cy="1037704"/>
            </a:xfrm>
          </p:grpSpPr>
          <p:sp>
            <p:nvSpPr>
              <p:cNvPr id="34" name="Object 60009">
                <a:extLst>
                  <a:ext uri="{FF2B5EF4-FFF2-40B4-BE49-F238E27FC236}">
                    <a16:creationId xmlns:a16="http://schemas.microsoft.com/office/drawing/2014/main" xmlns="" id="{A4B7D3BB-22A4-4C7B-87BF-B5D8AFC5DD01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0029840" y="3334199"/>
                <a:ext cx="2954205" cy="674854"/>
              </a:xfrm>
              <a:prstGeom prst="rect">
                <a:avLst/>
              </a:prstGeom>
            </p:spPr>
            <p:txBody>
              <a:bodyPr vert="horz" lIns="61752" tIns="30876" rIns="61752" bIns="30876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58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单击此处可编辑所需的内容，并根据您的需要拉伸文本框大小</a:t>
                </a:r>
              </a:p>
            </p:txBody>
          </p:sp>
          <p:sp>
            <p:nvSpPr>
              <p:cNvPr id="35" name="Object 60006">
                <a:extLst>
                  <a:ext uri="{FF2B5EF4-FFF2-40B4-BE49-F238E27FC236}">
                    <a16:creationId xmlns:a16="http://schemas.microsoft.com/office/drawing/2014/main" xmlns="" id="{9F5F5F43-39E6-443B-B212-2EBB5034893A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0029838" y="2971349"/>
                <a:ext cx="2434829" cy="554327"/>
              </a:xfrm>
              <a:prstGeom prst="rect">
                <a:avLst/>
              </a:prstGeom>
            </p:spPr>
            <p:txBody>
              <a:bodyPr vert="horz" lIns="61752" tIns="30876" rIns="61752" bIns="30876" rtlCol="0" anchor="t" anchorCtr="0">
                <a:noAutofit/>
              </a:bodyPr>
              <a:lstStyle/>
              <a:p>
                <a:pPr>
                  <a:lnSpc>
                    <a:spcPct val="114166"/>
                  </a:lnSpc>
                  <a:tabLst>
                    <a:tab pos="358775" algn="l"/>
                  </a:tabLst>
                </a:pPr>
                <a:r>
                  <a:rPr lang="zh-CN" altLang="en-US" sz="194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zh-CN" altLang="en-US" sz="194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59B1EF00-E512-43DA-A3FA-650A434F787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558173" y="4867743"/>
              <a:ext cx="1219030" cy="872982"/>
            </a:xfrm>
            <a:prstGeom prst="rect">
              <a:avLst/>
            </a:prstGeom>
            <a:noFill/>
          </p:spPr>
          <p:txBody>
            <a:bodyPr wrap="square" lIns="88697" tIns="44348" rIns="88697" bIns="44348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656" spc="8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01</a:t>
              </a:r>
              <a:endParaRPr lang="zh-CN" altLang="en-US" sz="4656" spc="8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8F5BB91A-1781-453E-8B1F-B2969D1B0CF8}"/>
              </a:ext>
            </a:extLst>
          </p:cNvPr>
          <p:cNvGrpSpPr/>
          <p:nvPr/>
        </p:nvGrpSpPr>
        <p:grpSpPr>
          <a:xfrm>
            <a:off x="6311340" y="1558686"/>
            <a:ext cx="5065245" cy="4464714"/>
            <a:chOff x="814013" y="1503875"/>
            <a:chExt cx="5065245" cy="4464714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CC697E8D-8716-41E6-8311-32A99811C61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14013" y="1503875"/>
              <a:ext cx="5065245" cy="4464714"/>
            </a:xfrm>
            <a:prstGeom prst="rect">
              <a:avLst/>
            </a:prstGeom>
            <a:solidFill>
              <a:schemeClr val="bg1"/>
            </a:solidFill>
            <a:ln w="12319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697" tIns="44348" rIns="88697" bIns="44348" rtlCol="0" anchor="ctr"/>
            <a:lstStyle/>
            <a:p>
              <a:pPr algn="ctr"/>
              <a:endParaRPr lang="zh-CN" altLang="en-US" sz="1746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7D3A5D52-A528-45D5-9DDB-5DA419F3B211}"/>
                </a:ext>
              </a:extLst>
            </p:cNvPr>
            <p:cNvGrpSpPr/>
            <p:nvPr/>
          </p:nvGrpSpPr>
          <p:grpSpPr>
            <a:xfrm>
              <a:off x="925301" y="1622492"/>
              <a:ext cx="4842667" cy="4227480"/>
              <a:chOff x="941614" y="1635205"/>
              <a:chExt cx="4842667" cy="4227480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xmlns="" id="{D0C88864-4A93-4929-BDDC-0A3ADD6CECE5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941614" y="1635205"/>
                <a:ext cx="4842667" cy="3096671"/>
              </a:xfrm>
              <a:prstGeom prst="rect">
                <a:avLst/>
              </a:prstGeom>
              <a:blipFill>
                <a:blip r:embed="rId24"/>
                <a:srcRect/>
                <a:stretch>
                  <a:fillRect l="-1036" t="-1662" r="-1036" b="-166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697" tIns="44348" rIns="88697" bIns="44348" rtlCol="0" anchor="ctr"/>
              <a:lstStyle/>
              <a:p>
                <a:pPr algn="ctr"/>
                <a:endParaRPr lang="zh-CN" altLang="en-US" sz="1746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xmlns="" id="{7268C9B8-E94C-474F-A72D-227D399CD6B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941614" y="4731875"/>
                <a:ext cx="3617048" cy="11308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697" tIns="44348" rIns="88697" bIns="44348" rtlCol="0" anchor="ctr"/>
              <a:lstStyle/>
              <a:p>
                <a:pPr algn="ctr"/>
                <a:endParaRPr lang="zh-CN" altLang="en-US" sz="1746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385F6D4C-89C3-4832-A2FE-10F083A3580C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4558663" y="4731875"/>
                <a:ext cx="1225618" cy="113081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697" tIns="44348" rIns="88697" bIns="44348" rtlCol="0" anchor="ctr"/>
              <a:lstStyle/>
              <a:p>
                <a:pPr algn="ctr"/>
                <a:endParaRPr lang="zh-CN" altLang="en-US" sz="1746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873E2096-18EA-4BC2-AA46-6B88DE076973}"/>
                </a:ext>
              </a:extLst>
            </p:cNvPr>
            <p:cNvGrpSpPr/>
            <p:nvPr/>
          </p:nvGrpSpPr>
          <p:grpSpPr>
            <a:xfrm>
              <a:off x="1392492" y="4824601"/>
              <a:ext cx="2954207" cy="1037704"/>
              <a:chOff x="10029838" y="2971349"/>
              <a:chExt cx="2954207" cy="1037704"/>
            </a:xfrm>
          </p:grpSpPr>
          <p:sp>
            <p:nvSpPr>
              <p:cNvPr id="57" name="Object 60009">
                <a:extLst>
                  <a:ext uri="{FF2B5EF4-FFF2-40B4-BE49-F238E27FC236}">
                    <a16:creationId xmlns:a16="http://schemas.microsoft.com/office/drawing/2014/main" xmlns="" id="{042F8FC1-8FC6-44BC-84E4-FF3329A2FF9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0029840" y="3334199"/>
                <a:ext cx="2954205" cy="674854"/>
              </a:xfrm>
              <a:prstGeom prst="rect">
                <a:avLst/>
              </a:prstGeom>
            </p:spPr>
            <p:txBody>
              <a:bodyPr vert="horz" lIns="61752" tIns="30876" rIns="61752" bIns="30876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58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单击此处可编辑所需的内容，并根据您的需要拉伸文本框大小</a:t>
                </a:r>
              </a:p>
            </p:txBody>
          </p:sp>
          <p:sp>
            <p:nvSpPr>
              <p:cNvPr id="58" name="Object 60006">
                <a:extLst>
                  <a:ext uri="{FF2B5EF4-FFF2-40B4-BE49-F238E27FC236}">
                    <a16:creationId xmlns:a16="http://schemas.microsoft.com/office/drawing/2014/main" xmlns="" id="{E416B1C2-D7D7-4F4C-89F9-3E770980335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0029838" y="2971349"/>
                <a:ext cx="2434829" cy="554327"/>
              </a:xfrm>
              <a:prstGeom prst="rect">
                <a:avLst/>
              </a:prstGeom>
            </p:spPr>
            <p:txBody>
              <a:bodyPr vert="horz" lIns="61752" tIns="30876" rIns="61752" bIns="30876" rtlCol="0" anchor="t" anchorCtr="0">
                <a:noAutofit/>
              </a:bodyPr>
              <a:lstStyle/>
              <a:p>
                <a:pPr>
                  <a:lnSpc>
                    <a:spcPct val="114166"/>
                  </a:lnSpc>
                  <a:tabLst>
                    <a:tab pos="358775" algn="l"/>
                  </a:tabLst>
                </a:pPr>
                <a:r>
                  <a:rPr lang="zh-CN" altLang="en-US" sz="194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zh-CN" altLang="en-US" sz="194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B158128D-B07D-412D-BCC3-AC26B9025D4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558173" y="4867743"/>
              <a:ext cx="1219030" cy="872982"/>
            </a:xfrm>
            <a:prstGeom prst="rect">
              <a:avLst/>
            </a:prstGeom>
            <a:noFill/>
          </p:spPr>
          <p:txBody>
            <a:bodyPr wrap="square" lIns="88697" tIns="44348" rIns="88697" bIns="44348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656" spc="8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02</a:t>
              </a:r>
              <a:endParaRPr lang="zh-CN" altLang="en-US" sz="4656" spc="8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612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30CB04B-CBAC-4CF0-B14C-1784C2ACCA9B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F8EC194-8E5E-4846-B5F0-8CA1E1E377B8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xmlns="" id="{29E81452-C61C-4532-BAE9-59499B113348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203D12AC-56AB-41B0-A780-9792D1FE0516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EA54B89-B0CF-46E7-8A96-63C302B61C37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C7749F52-224F-4AA8-9D09-BF6ACD4678B5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FF6660E4-FA5D-4E9C-B7C7-2844611AF9C3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89EF2671-A5E8-4820-B848-FE7A6B7FE2E4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26A4FEF3-9463-4A2B-B4CD-996E61DF1A8B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CF6FC387-4BB2-4938-9590-08FE2AE53862}"/>
                  </a:ext>
                </a:extLst>
              </p:cNvPr>
              <p:cNvCxnSpPr>
                <a:cxnSpLocks/>
              </p:cNvCxnSpPr>
              <p:nvPr>
                <p:custDataLst>
                  <p:tags r:id="rId1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8CDEC497-AFA7-4C85-8B54-7095025FFF20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A2DA6637-55E6-4CC1-BE8E-85EB150B4246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668196A3-5D94-4CCA-BEA7-16956D62763D}"/>
              </a:ext>
            </a:extLst>
          </p:cNvPr>
          <p:cNvSpPr/>
          <p:nvPr/>
        </p:nvSpPr>
        <p:spPr>
          <a:xfrm>
            <a:off x="1215779" y="1579589"/>
            <a:ext cx="4544934" cy="4497564"/>
          </a:xfrm>
          <a:custGeom>
            <a:avLst/>
            <a:gdLst>
              <a:gd name="connsiteX0" fmla="*/ 3182274 w 4394096"/>
              <a:gd name="connsiteY0" fmla="*/ 301752 h 4348298"/>
              <a:gd name="connsiteX1" fmla="*/ 4281204 w 4394096"/>
              <a:gd name="connsiteY1" fmla="*/ 301752 h 4348298"/>
              <a:gd name="connsiteX2" fmla="*/ 4394096 w 4394096"/>
              <a:gd name="connsiteY2" fmla="*/ 414644 h 4348298"/>
              <a:gd name="connsiteX3" fmla="*/ 4394096 w 4394096"/>
              <a:gd name="connsiteY3" fmla="*/ 3933656 h 4348298"/>
              <a:gd name="connsiteX4" fmla="*/ 4281204 w 4394096"/>
              <a:gd name="connsiteY4" fmla="*/ 4046548 h 4348298"/>
              <a:gd name="connsiteX5" fmla="*/ 3182274 w 4394096"/>
              <a:gd name="connsiteY5" fmla="*/ 4046548 h 4348298"/>
              <a:gd name="connsiteX6" fmla="*/ 3069382 w 4394096"/>
              <a:gd name="connsiteY6" fmla="*/ 3933656 h 4348298"/>
              <a:gd name="connsiteX7" fmla="*/ 3069382 w 4394096"/>
              <a:gd name="connsiteY7" fmla="*/ 414644 h 4348298"/>
              <a:gd name="connsiteX8" fmla="*/ 3182274 w 4394096"/>
              <a:gd name="connsiteY8" fmla="*/ 301752 h 4348298"/>
              <a:gd name="connsiteX9" fmla="*/ 112892 w 4394096"/>
              <a:gd name="connsiteY9" fmla="*/ 301752 h 4348298"/>
              <a:gd name="connsiteX10" fmla="*/ 1211822 w 4394096"/>
              <a:gd name="connsiteY10" fmla="*/ 301752 h 4348298"/>
              <a:gd name="connsiteX11" fmla="*/ 1324714 w 4394096"/>
              <a:gd name="connsiteY11" fmla="*/ 414644 h 4348298"/>
              <a:gd name="connsiteX12" fmla="*/ 1324714 w 4394096"/>
              <a:gd name="connsiteY12" fmla="*/ 3933656 h 4348298"/>
              <a:gd name="connsiteX13" fmla="*/ 1211822 w 4394096"/>
              <a:gd name="connsiteY13" fmla="*/ 4046548 h 4348298"/>
              <a:gd name="connsiteX14" fmla="*/ 112892 w 4394096"/>
              <a:gd name="connsiteY14" fmla="*/ 4046548 h 4348298"/>
              <a:gd name="connsiteX15" fmla="*/ 0 w 4394096"/>
              <a:gd name="connsiteY15" fmla="*/ 3933656 h 4348298"/>
              <a:gd name="connsiteX16" fmla="*/ 0 w 4394096"/>
              <a:gd name="connsiteY16" fmla="*/ 414644 h 4348298"/>
              <a:gd name="connsiteX17" fmla="*/ 112892 w 4394096"/>
              <a:gd name="connsiteY17" fmla="*/ 301752 h 4348298"/>
              <a:gd name="connsiteX18" fmla="*/ 1557892 w 4394096"/>
              <a:gd name="connsiteY18" fmla="*/ 0 h 4348298"/>
              <a:gd name="connsiteX19" fmla="*/ 2833923 w 4394096"/>
              <a:gd name="connsiteY19" fmla="*/ 0 h 4348298"/>
              <a:gd name="connsiteX20" fmla="*/ 2965008 w 4394096"/>
              <a:gd name="connsiteY20" fmla="*/ 131085 h 4348298"/>
              <a:gd name="connsiteX21" fmla="*/ 2965008 w 4394096"/>
              <a:gd name="connsiteY21" fmla="*/ 4217213 h 4348298"/>
              <a:gd name="connsiteX22" fmla="*/ 2833923 w 4394096"/>
              <a:gd name="connsiteY22" fmla="*/ 4348298 h 4348298"/>
              <a:gd name="connsiteX23" fmla="*/ 1557892 w 4394096"/>
              <a:gd name="connsiteY23" fmla="*/ 4348298 h 4348298"/>
              <a:gd name="connsiteX24" fmla="*/ 1426807 w 4394096"/>
              <a:gd name="connsiteY24" fmla="*/ 4217213 h 4348298"/>
              <a:gd name="connsiteX25" fmla="*/ 1426807 w 4394096"/>
              <a:gd name="connsiteY25" fmla="*/ 131085 h 4348298"/>
              <a:gd name="connsiteX26" fmla="*/ 1557892 w 4394096"/>
              <a:gd name="connsiteY26" fmla="*/ 0 h 434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94096" h="4348298">
                <a:moveTo>
                  <a:pt x="3182274" y="301752"/>
                </a:moveTo>
                <a:lnTo>
                  <a:pt x="4281204" y="301752"/>
                </a:lnTo>
                <a:cubicBezTo>
                  <a:pt x="4343553" y="301752"/>
                  <a:pt x="4394096" y="352295"/>
                  <a:pt x="4394096" y="414644"/>
                </a:cubicBezTo>
                <a:lnTo>
                  <a:pt x="4394096" y="3933656"/>
                </a:lnTo>
                <a:cubicBezTo>
                  <a:pt x="4394096" y="3996005"/>
                  <a:pt x="4343553" y="4046548"/>
                  <a:pt x="4281204" y="4046548"/>
                </a:cubicBezTo>
                <a:lnTo>
                  <a:pt x="3182274" y="4046548"/>
                </a:lnTo>
                <a:cubicBezTo>
                  <a:pt x="3119925" y="4046548"/>
                  <a:pt x="3069382" y="3996005"/>
                  <a:pt x="3069382" y="3933656"/>
                </a:cubicBezTo>
                <a:lnTo>
                  <a:pt x="3069382" y="414644"/>
                </a:lnTo>
                <a:cubicBezTo>
                  <a:pt x="3069382" y="352295"/>
                  <a:pt x="3119925" y="301752"/>
                  <a:pt x="3182274" y="301752"/>
                </a:cubicBezTo>
                <a:close/>
                <a:moveTo>
                  <a:pt x="112892" y="301752"/>
                </a:moveTo>
                <a:lnTo>
                  <a:pt x="1211822" y="301752"/>
                </a:lnTo>
                <a:cubicBezTo>
                  <a:pt x="1274171" y="301752"/>
                  <a:pt x="1324714" y="352295"/>
                  <a:pt x="1324714" y="414644"/>
                </a:cubicBezTo>
                <a:lnTo>
                  <a:pt x="1324714" y="3933656"/>
                </a:lnTo>
                <a:cubicBezTo>
                  <a:pt x="1324714" y="3996005"/>
                  <a:pt x="1274171" y="4046548"/>
                  <a:pt x="1211822" y="4046548"/>
                </a:cubicBezTo>
                <a:lnTo>
                  <a:pt x="112892" y="4046548"/>
                </a:lnTo>
                <a:cubicBezTo>
                  <a:pt x="50543" y="4046548"/>
                  <a:pt x="0" y="3996005"/>
                  <a:pt x="0" y="3933656"/>
                </a:cubicBezTo>
                <a:lnTo>
                  <a:pt x="0" y="414644"/>
                </a:lnTo>
                <a:cubicBezTo>
                  <a:pt x="0" y="352295"/>
                  <a:pt x="50543" y="301752"/>
                  <a:pt x="112892" y="301752"/>
                </a:cubicBezTo>
                <a:close/>
                <a:moveTo>
                  <a:pt x="1557892" y="0"/>
                </a:moveTo>
                <a:lnTo>
                  <a:pt x="2833923" y="0"/>
                </a:lnTo>
                <a:cubicBezTo>
                  <a:pt x="2906319" y="0"/>
                  <a:pt x="2965008" y="58689"/>
                  <a:pt x="2965008" y="131085"/>
                </a:cubicBezTo>
                <a:lnTo>
                  <a:pt x="2965008" y="4217213"/>
                </a:lnTo>
                <a:cubicBezTo>
                  <a:pt x="2965008" y="4289609"/>
                  <a:pt x="2906319" y="4348298"/>
                  <a:pt x="2833923" y="4348298"/>
                </a:cubicBezTo>
                <a:lnTo>
                  <a:pt x="1557892" y="4348298"/>
                </a:lnTo>
                <a:cubicBezTo>
                  <a:pt x="1485496" y="4348298"/>
                  <a:pt x="1426807" y="4289609"/>
                  <a:pt x="1426807" y="4217213"/>
                </a:cubicBezTo>
                <a:lnTo>
                  <a:pt x="1426807" y="131085"/>
                </a:lnTo>
                <a:cubicBezTo>
                  <a:pt x="1426807" y="58689"/>
                  <a:pt x="1485496" y="0"/>
                  <a:pt x="1557892" y="0"/>
                </a:cubicBezTo>
                <a:close/>
              </a:path>
            </a:pathLst>
          </a:custGeom>
          <a:blipFill>
            <a:blip r:embed="rId9"/>
            <a:srcRect/>
            <a:stretch>
              <a:fillRect l="-35873" t="-1611" r="-26293" b="-16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5834C75-38E4-4B93-A348-E1FF0FB1CCD3}"/>
              </a:ext>
            </a:extLst>
          </p:cNvPr>
          <p:cNvGrpSpPr/>
          <p:nvPr/>
        </p:nvGrpSpPr>
        <p:grpSpPr>
          <a:xfrm>
            <a:off x="6431280" y="1873985"/>
            <a:ext cx="4847862" cy="3908773"/>
            <a:chOff x="6431280" y="1708444"/>
            <a:chExt cx="4847862" cy="3908773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32BC23FF-520F-4A32-B7CE-747D01F9A957}"/>
                </a:ext>
              </a:extLst>
            </p:cNvPr>
            <p:cNvSpPr/>
            <p:nvPr/>
          </p:nvSpPr>
          <p:spPr>
            <a:xfrm>
              <a:off x="6431280" y="2709989"/>
              <a:ext cx="2979420" cy="16131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bject 80007">
              <a:extLst>
                <a:ext uri="{FF2B5EF4-FFF2-40B4-BE49-F238E27FC236}">
                  <a16:creationId xmlns:a16="http://schemas.microsoft.com/office/drawing/2014/main" xmlns="" id="{71410A8C-3E50-4C44-B75F-A2E88D234CA9}"/>
                </a:ext>
              </a:extLst>
            </p:cNvPr>
            <p:cNvSpPr txBox="1"/>
            <p:nvPr/>
          </p:nvSpPr>
          <p:spPr>
            <a:xfrm>
              <a:off x="6477017" y="1708444"/>
              <a:ext cx="4185542" cy="496327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>
                <a:lnSpc>
                  <a:spcPct val="114166"/>
                </a:lnSpc>
              </a:pPr>
              <a:r>
                <a:rPr lang="en-US" altLang="zh-CN" sz="3140" dirty="0">
                  <a:solidFill>
                    <a:srgbClr val="89898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CLICK TO ENTER TITLE</a:t>
              </a:r>
            </a:p>
          </p:txBody>
        </p:sp>
        <p:sp>
          <p:nvSpPr>
            <p:cNvPr id="29" name="Object 80008">
              <a:extLst>
                <a:ext uri="{FF2B5EF4-FFF2-40B4-BE49-F238E27FC236}">
                  <a16:creationId xmlns:a16="http://schemas.microsoft.com/office/drawing/2014/main" xmlns="" id="{39B4139D-0B57-4675-B3BA-BDAE791CE3B0}"/>
                </a:ext>
              </a:extLst>
            </p:cNvPr>
            <p:cNvSpPr txBox="1"/>
            <p:nvPr/>
          </p:nvSpPr>
          <p:spPr>
            <a:xfrm>
              <a:off x="6458859" y="2241376"/>
              <a:ext cx="3175000" cy="581065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>
                <a:lnSpc>
                  <a:spcPct val="114166"/>
                </a:lnSpc>
              </a:pPr>
              <a:r>
                <a:rPr lang="zh-CN" altLang="en-US" sz="3664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单击编辑标题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EEF2F476-0CAC-4E62-AB73-AC624E6D5309}"/>
                </a:ext>
              </a:extLst>
            </p:cNvPr>
            <p:cNvGrpSpPr/>
            <p:nvPr/>
          </p:nvGrpSpPr>
          <p:grpSpPr>
            <a:xfrm>
              <a:off x="6521073" y="3339917"/>
              <a:ext cx="4758069" cy="2277300"/>
              <a:chOff x="1436991" y="3641212"/>
              <a:chExt cx="4758069" cy="227730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75D3B6A-9AFD-4008-8F9E-3AB90AA6A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9590" y="3924291"/>
                <a:ext cx="0" cy="1792825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Object 800010">
                <a:extLst>
                  <a:ext uri="{FF2B5EF4-FFF2-40B4-BE49-F238E27FC236}">
                    <a16:creationId xmlns:a16="http://schemas.microsoft.com/office/drawing/2014/main" xmlns="" id="{7504EAD9-D490-4877-BED2-5206E570A82B}"/>
                  </a:ext>
                </a:extLst>
              </p:cNvPr>
              <p:cNvSpPr txBox="1"/>
              <p:nvPr/>
            </p:nvSpPr>
            <p:spPr>
              <a:xfrm>
                <a:off x="2096743" y="3641212"/>
                <a:ext cx="4098317" cy="611350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/>
                  <a:t>单击此处可编辑所需的内容，并可根据您的需要自由拉伸文本框大小。</a:t>
                </a: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4B81EDAF-1733-4C9D-9783-5F27310D5543}"/>
                  </a:ext>
                </a:extLst>
              </p:cNvPr>
              <p:cNvGrpSpPr/>
              <p:nvPr/>
            </p:nvGrpSpPr>
            <p:grpSpPr>
              <a:xfrm>
                <a:off x="1436991" y="3730162"/>
                <a:ext cx="445198" cy="445196"/>
                <a:chOff x="1436991" y="3730162"/>
                <a:chExt cx="445198" cy="445196"/>
              </a:xfrm>
            </p:grpSpPr>
            <p:sp>
              <p:nvSpPr>
                <p:cNvPr id="42" name="矩形: 圆角 41">
                  <a:extLst>
                    <a:ext uri="{FF2B5EF4-FFF2-40B4-BE49-F238E27FC236}">
                      <a16:creationId xmlns:a16="http://schemas.microsoft.com/office/drawing/2014/main" xmlns="" id="{B9AEF352-CD13-4DED-8626-4D1A498CE317}"/>
                    </a:ext>
                  </a:extLst>
                </p:cNvPr>
                <p:cNvSpPr/>
                <p:nvPr/>
              </p:nvSpPr>
              <p:spPr>
                <a:xfrm>
                  <a:off x="1436991" y="3730162"/>
                  <a:ext cx="445198" cy="445196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3412" tIns="46706" rIns="93412" bIns="46706" rtlCol="0" anchor="ctr">
                  <a:noAutofit/>
                </a:bodyPr>
                <a:lstStyle/>
                <a:p>
                  <a:pPr algn="ctr"/>
                  <a:endParaRPr lang="zh-CN" altLang="en-US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Object 800011">
                  <a:extLst>
                    <a:ext uri="{FF2B5EF4-FFF2-40B4-BE49-F238E27FC236}">
                      <a16:creationId xmlns:a16="http://schemas.microsoft.com/office/drawing/2014/main" xmlns="" id="{B43DDA17-3D26-4535-BC83-D4387A3538EC}"/>
                    </a:ext>
                  </a:extLst>
                </p:cNvPr>
                <p:cNvSpPr txBox="1"/>
                <p:nvPr/>
              </p:nvSpPr>
              <p:spPr>
                <a:xfrm>
                  <a:off x="1464545" y="3779025"/>
                  <a:ext cx="398848" cy="290533"/>
                </a:xfrm>
                <a:prstGeom prst="rect">
                  <a:avLst/>
                </a:prstGeom>
              </p:spPr>
              <p:txBody>
                <a:bodyPr vert="horz" lIns="47856" tIns="23928" rIns="47856" bIns="23928" rtlCol="0" anchor="t" anchorCtr="0">
                  <a:noAutofit/>
                </a:bodyPr>
                <a:lstStyle/>
                <a:p>
                  <a:pPr algn="ctr">
                    <a:lnSpc>
                      <a:spcPct val="114166"/>
                    </a:lnSpc>
                  </a:pPr>
                  <a:r>
                    <a:rPr lang="en-US" altLang="zh-CN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01</a:t>
                  </a:r>
                  <a:endParaRPr lang="zh-CN" altLang="en-US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F308E373-837D-41D7-B716-0EC4E0735BF8}"/>
                  </a:ext>
                </a:extLst>
              </p:cNvPr>
              <p:cNvGrpSpPr/>
              <p:nvPr/>
            </p:nvGrpSpPr>
            <p:grpSpPr>
              <a:xfrm>
                <a:off x="1436991" y="4560200"/>
                <a:ext cx="445198" cy="445196"/>
                <a:chOff x="1436991" y="3730162"/>
                <a:chExt cx="445198" cy="445196"/>
              </a:xfrm>
            </p:grpSpPr>
            <p:sp>
              <p:nvSpPr>
                <p:cNvPr id="40" name="矩形: 圆角 39">
                  <a:extLst>
                    <a:ext uri="{FF2B5EF4-FFF2-40B4-BE49-F238E27FC236}">
                      <a16:creationId xmlns:a16="http://schemas.microsoft.com/office/drawing/2014/main" xmlns="" id="{F98D9F71-69EB-42A1-9110-FBE0AD6150F9}"/>
                    </a:ext>
                  </a:extLst>
                </p:cNvPr>
                <p:cNvSpPr/>
                <p:nvPr/>
              </p:nvSpPr>
              <p:spPr>
                <a:xfrm>
                  <a:off x="1436991" y="3730162"/>
                  <a:ext cx="445198" cy="445196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3412" tIns="46706" rIns="93412" bIns="46706" rtlCol="0" anchor="ctr">
                  <a:noAutofit/>
                </a:bodyPr>
                <a:lstStyle/>
                <a:p>
                  <a:pPr algn="ctr"/>
                  <a:endParaRPr lang="zh-CN" altLang="en-US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Object 800011">
                  <a:extLst>
                    <a:ext uri="{FF2B5EF4-FFF2-40B4-BE49-F238E27FC236}">
                      <a16:creationId xmlns:a16="http://schemas.microsoft.com/office/drawing/2014/main" xmlns="" id="{11BFBD44-7460-4CD6-9514-158B06178482}"/>
                    </a:ext>
                  </a:extLst>
                </p:cNvPr>
                <p:cNvSpPr txBox="1"/>
                <p:nvPr/>
              </p:nvSpPr>
              <p:spPr>
                <a:xfrm>
                  <a:off x="1464545" y="3779025"/>
                  <a:ext cx="398848" cy="290533"/>
                </a:xfrm>
                <a:prstGeom prst="rect">
                  <a:avLst/>
                </a:prstGeom>
              </p:spPr>
              <p:txBody>
                <a:bodyPr vert="horz" lIns="47856" tIns="23928" rIns="47856" bIns="23928" rtlCol="0" anchor="t" anchorCtr="0">
                  <a:noAutofit/>
                </a:bodyPr>
                <a:lstStyle/>
                <a:p>
                  <a:pPr algn="ctr">
                    <a:lnSpc>
                      <a:spcPct val="114166"/>
                    </a:lnSpc>
                  </a:pPr>
                  <a:r>
                    <a:rPr lang="en-US" altLang="zh-CN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02</a:t>
                  </a:r>
                  <a:endParaRPr lang="zh-CN" altLang="en-US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xmlns="" id="{5C98D738-1A69-4355-9B40-35AB6A2039ED}"/>
                  </a:ext>
                </a:extLst>
              </p:cNvPr>
              <p:cNvGrpSpPr/>
              <p:nvPr/>
            </p:nvGrpSpPr>
            <p:grpSpPr>
              <a:xfrm>
                <a:off x="1436991" y="5390239"/>
                <a:ext cx="445198" cy="445196"/>
                <a:chOff x="1436991" y="3730162"/>
                <a:chExt cx="445198" cy="445196"/>
              </a:xfrm>
            </p:grpSpPr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xmlns="" id="{E8972064-46E7-45F0-A36C-DC8903835B92}"/>
                    </a:ext>
                  </a:extLst>
                </p:cNvPr>
                <p:cNvSpPr/>
                <p:nvPr/>
              </p:nvSpPr>
              <p:spPr>
                <a:xfrm>
                  <a:off x="1436991" y="3730162"/>
                  <a:ext cx="445198" cy="445196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3412" tIns="46706" rIns="93412" bIns="46706" rtlCol="0" anchor="ctr">
                  <a:noAutofit/>
                </a:bodyPr>
                <a:lstStyle/>
                <a:p>
                  <a:pPr algn="ctr"/>
                  <a:endParaRPr lang="zh-CN" altLang="en-US" sz="12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Object 800011">
                  <a:extLst>
                    <a:ext uri="{FF2B5EF4-FFF2-40B4-BE49-F238E27FC236}">
                      <a16:creationId xmlns:a16="http://schemas.microsoft.com/office/drawing/2014/main" xmlns="" id="{C8241213-F016-43B6-8509-AC1B6AEF7F61}"/>
                    </a:ext>
                  </a:extLst>
                </p:cNvPr>
                <p:cNvSpPr txBox="1"/>
                <p:nvPr/>
              </p:nvSpPr>
              <p:spPr>
                <a:xfrm>
                  <a:off x="1464545" y="3779025"/>
                  <a:ext cx="398848" cy="290533"/>
                </a:xfrm>
                <a:prstGeom prst="rect">
                  <a:avLst/>
                </a:prstGeom>
              </p:spPr>
              <p:txBody>
                <a:bodyPr vert="horz" lIns="47856" tIns="23928" rIns="47856" bIns="23928" rtlCol="0" anchor="t" anchorCtr="0">
                  <a:noAutofit/>
                </a:bodyPr>
                <a:lstStyle/>
                <a:p>
                  <a:pPr algn="ctr">
                    <a:lnSpc>
                      <a:spcPct val="114166"/>
                    </a:lnSpc>
                  </a:pPr>
                  <a:r>
                    <a:rPr lang="en-US" altLang="zh-CN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03</a:t>
                  </a:r>
                  <a:endParaRPr lang="zh-CN" altLang="en-US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Object 800010">
                <a:extLst>
                  <a:ext uri="{FF2B5EF4-FFF2-40B4-BE49-F238E27FC236}">
                    <a16:creationId xmlns:a16="http://schemas.microsoft.com/office/drawing/2014/main" xmlns="" id="{388876BC-6BD7-4169-9826-0A38396B372E}"/>
                  </a:ext>
                </a:extLst>
              </p:cNvPr>
              <p:cNvSpPr txBox="1"/>
              <p:nvPr/>
            </p:nvSpPr>
            <p:spPr>
              <a:xfrm>
                <a:off x="2096743" y="4477123"/>
                <a:ext cx="4098317" cy="611350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/>
                  <a:t>单击此处可编辑所需的内容，并可根据您的需要自由拉伸文本框大小。</a:t>
                </a:r>
              </a:p>
            </p:txBody>
          </p:sp>
          <p:sp>
            <p:nvSpPr>
              <p:cNvPr id="37" name="Object 800010">
                <a:extLst>
                  <a:ext uri="{FF2B5EF4-FFF2-40B4-BE49-F238E27FC236}">
                    <a16:creationId xmlns:a16="http://schemas.microsoft.com/office/drawing/2014/main" xmlns="" id="{CD227200-B7A5-4C4E-B7CB-7EE0243AEE7E}"/>
                  </a:ext>
                </a:extLst>
              </p:cNvPr>
              <p:cNvSpPr txBox="1"/>
              <p:nvPr/>
            </p:nvSpPr>
            <p:spPr>
              <a:xfrm>
                <a:off x="2096743" y="5307162"/>
                <a:ext cx="4098317" cy="611350"/>
              </a:xfrm>
              <a:prstGeom prst="rect">
                <a:avLst/>
              </a:prstGeom>
            </p:spPr>
            <p:txBody>
              <a:bodyPr vert="horz" lIns="47856" tIns="23928" rIns="47856" bIns="23928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/>
                  <a:t>单击此处可编辑所需的内容，并可根据您的需要自由拉伸文本框大小。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977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DEA44070-BAD9-4DE3-935F-2A4D8AC7119B}"/>
              </a:ext>
            </a:extLst>
          </p:cNvPr>
          <p:cNvSpPr/>
          <p:nvPr/>
        </p:nvSpPr>
        <p:spPr>
          <a:xfrm rot="19800000">
            <a:off x="10209540" y="944670"/>
            <a:ext cx="1714507" cy="1721780"/>
          </a:xfrm>
          <a:custGeom>
            <a:avLst/>
            <a:gdLst>
              <a:gd name="connsiteX0" fmla="*/ 551520 w 1546310"/>
              <a:gd name="connsiteY0" fmla="*/ 1516875 h 1552875"/>
              <a:gd name="connsiteX1" fmla="*/ 994791 w 1546310"/>
              <a:gd name="connsiteY1" fmla="*/ 1516875 h 1552875"/>
              <a:gd name="connsiteX2" fmla="*/ 929635 w 1546310"/>
              <a:gd name="connsiteY2" fmla="*/ 1537101 h 1552875"/>
              <a:gd name="connsiteX3" fmla="*/ 773155 w 1546310"/>
              <a:gd name="connsiteY3" fmla="*/ 1552875 h 1552875"/>
              <a:gd name="connsiteX4" fmla="*/ 616676 w 1546310"/>
              <a:gd name="connsiteY4" fmla="*/ 1537101 h 1552875"/>
              <a:gd name="connsiteX5" fmla="*/ 333561 w 1546310"/>
              <a:gd name="connsiteY5" fmla="*/ 1415750 h 1552875"/>
              <a:gd name="connsiteX6" fmla="*/ 1212749 w 1546310"/>
              <a:gd name="connsiteY6" fmla="*/ 1415750 h 1552875"/>
              <a:gd name="connsiteX7" fmla="*/ 1207269 w 1546310"/>
              <a:gd name="connsiteY7" fmla="*/ 1420272 h 1552875"/>
              <a:gd name="connsiteX8" fmla="*/ 1149274 w 1546310"/>
              <a:gd name="connsiteY8" fmla="*/ 1451750 h 1552875"/>
              <a:gd name="connsiteX9" fmla="*/ 397036 w 1546310"/>
              <a:gd name="connsiteY9" fmla="*/ 1451750 h 1552875"/>
              <a:gd name="connsiteX10" fmla="*/ 339041 w 1546310"/>
              <a:gd name="connsiteY10" fmla="*/ 1420272 h 1552875"/>
              <a:gd name="connsiteX11" fmla="*/ 215190 w 1546310"/>
              <a:gd name="connsiteY11" fmla="*/ 1314625 h 1552875"/>
              <a:gd name="connsiteX12" fmla="*/ 1331121 w 1546310"/>
              <a:gd name="connsiteY12" fmla="*/ 1314625 h 1552875"/>
              <a:gd name="connsiteX13" fmla="*/ 1322180 w 1546310"/>
              <a:gd name="connsiteY13" fmla="*/ 1325462 h 1552875"/>
              <a:gd name="connsiteX14" fmla="*/ 1291681 w 1546310"/>
              <a:gd name="connsiteY14" fmla="*/ 1350625 h 1552875"/>
              <a:gd name="connsiteX15" fmla="*/ 254629 w 1546310"/>
              <a:gd name="connsiteY15" fmla="*/ 1350625 h 1552875"/>
              <a:gd name="connsiteX16" fmla="*/ 224131 w 1546310"/>
              <a:gd name="connsiteY16" fmla="*/ 1325462 h 1552875"/>
              <a:gd name="connsiteX17" fmla="*/ 131754 w 1546310"/>
              <a:gd name="connsiteY17" fmla="*/ 1213500 h 1552875"/>
              <a:gd name="connsiteX18" fmla="*/ 1414556 w 1546310"/>
              <a:gd name="connsiteY18" fmla="*/ 1213500 h 1552875"/>
              <a:gd name="connsiteX19" fmla="*/ 1384854 w 1546310"/>
              <a:gd name="connsiteY19" fmla="*/ 1249500 h 1552875"/>
              <a:gd name="connsiteX20" fmla="*/ 161457 w 1546310"/>
              <a:gd name="connsiteY20" fmla="*/ 1249500 h 1552875"/>
              <a:gd name="connsiteX21" fmla="*/ 76033 w 1546310"/>
              <a:gd name="connsiteY21" fmla="*/ 1112375 h 1552875"/>
              <a:gd name="connsiteX22" fmla="*/ 1470278 w 1546310"/>
              <a:gd name="connsiteY22" fmla="*/ 1112375 h 1552875"/>
              <a:gd name="connsiteX23" fmla="*/ 1450738 w 1546310"/>
              <a:gd name="connsiteY23" fmla="*/ 1148375 h 1552875"/>
              <a:gd name="connsiteX24" fmla="*/ 95573 w 1546310"/>
              <a:gd name="connsiteY24" fmla="*/ 1148375 h 1552875"/>
              <a:gd name="connsiteX25" fmla="*/ 36808 w 1546310"/>
              <a:gd name="connsiteY25" fmla="*/ 1011250 h 1552875"/>
              <a:gd name="connsiteX26" fmla="*/ 1509502 w 1546310"/>
              <a:gd name="connsiteY26" fmla="*/ 1011250 h 1552875"/>
              <a:gd name="connsiteX27" fmla="*/ 1498327 w 1546310"/>
              <a:gd name="connsiteY27" fmla="*/ 1047250 h 1552875"/>
              <a:gd name="connsiteX28" fmla="*/ 47983 w 1546310"/>
              <a:gd name="connsiteY28" fmla="*/ 1047250 h 1552875"/>
              <a:gd name="connsiteX29" fmla="*/ 10194 w 1546310"/>
              <a:gd name="connsiteY29" fmla="*/ 910125 h 1552875"/>
              <a:gd name="connsiteX30" fmla="*/ 1536116 w 1546310"/>
              <a:gd name="connsiteY30" fmla="*/ 910125 h 1552875"/>
              <a:gd name="connsiteX31" fmla="*/ 1533819 w 1546310"/>
              <a:gd name="connsiteY31" fmla="*/ 932917 h 1552875"/>
              <a:gd name="connsiteX32" fmla="*/ 1529718 w 1546310"/>
              <a:gd name="connsiteY32" fmla="*/ 946125 h 1552875"/>
              <a:gd name="connsiteX33" fmla="*/ 16592 w 1546310"/>
              <a:gd name="connsiteY33" fmla="*/ 946125 h 1552875"/>
              <a:gd name="connsiteX34" fmla="*/ 12492 w 1546310"/>
              <a:gd name="connsiteY34" fmla="*/ 932917 h 1552875"/>
              <a:gd name="connsiteX35" fmla="*/ 0 w 1546310"/>
              <a:gd name="connsiteY35" fmla="*/ 809000 h 1552875"/>
              <a:gd name="connsiteX36" fmla="*/ 1546310 w 1546310"/>
              <a:gd name="connsiteY36" fmla="*/ 809000 h 1552875"/>
              <a:gd name="connsiteX37" fmla="*/ 1542681 w 1546310"/>
              <a:gd name="connsiteY37" fmla="*/ 845000 h 1552875"/>
              <a:gd name="connsiteX38" fmla="*/ 3629 w 1546310"/>
              <a:gd name="connsiteY38" fmla="*/ 845000 h 1552875"/>
              <a:gd name="connsiteX39" fmla="*/ 3629 w 1546310"/>
              <a:gd name="connsiteY39" fmla="*/ 707875 h 1552875"/>
              <a:gd name="connsiteX40" fmla="*/ 1542681 w 1546310"/>
              <a:gd name="connsiteY40" fmla="*/ 707875 h 1552875"/>
              <a:gd name="connsiteX41" fmla="*/ 1546310 w 1546310"/>
              <a:gd name="connsiteY41" fmla="*/ 743875 h 1552875"/>
              <a:gd name="connsiteX42" fmla="*/ 0 w 1546310"/>
              <a:gd name="connsiteY42" fmla="*/ 743875 h 1552875"/>
              <a:gd name="connsiteX43" fmla="*/ 16592 w 1546310"/>
              <a:gd name="connsiteY43" fmla="*/ 606750 h 1552875"/>
              <a:gd name="connsiteX44" fmla="*/ 1529719 w 1546310"/>
              <a:gd name="connsiteY44" fmla="*/ 606750 h 1552875"/>
              <a:gd name="connsiteX45" fmla="*/ 1533819 w 1546310"/>
              <a:gd name="connsiteY45" fmla="*/ 619958 h 1552875"/>
              <a:gd name="connsiteX46" fmla="*/ 1536116 w 1546310"/>
              <a:gd name="connsiteY46" fmla="*/ 642750 h 1552875"/>
              <a:gd name="connsiteX47" fmla="*/ 10194 w 1546310"/>
              <a:gd name="connsiteY47" fmla="*/ 642750 h 1552875"/>
              <a:gd name="connsiteX48" fmla="*/ 12492 w 1546310"/>
              <a:gd name="connsiteY48" fmla="*/ 619958 h 1552875"/>
              <a:gd name="connsiteX49" fmla="*/ 47983 w 1546310"/>
              <a:gd name="connsiteY49" fmla="*/ 505625 h 1552875"/>
              <a:gd name="connsiteX50" fmla="*/ 1498328 w 1546310"/>
              <a:gd name="connsiteY50" fmla="*/ 505625 h 1552875"/>
              <a:gd name="connsiteX51" fmla="*/ 1509503 w 1546310"/>
              <a:gd name="connsiteY51" fmla="*/ 541625 h 1552875"/>
              <a:gd name="connsiteX52" fmla="*/ 36808 w 1546310"/>
              <a:gd name="connsiteY52" fmla="*/ 541625 h 1552875"/>
              <a:gd name="connsiteX53" fmla="*/ 95572 w 1546310"/>
              <a:gd name="connsiteY53" fmla="*/ 404500 h 1552875"/>
              <a:gd name="connsiteX54" fmla="*/ 1450738 w 1546310"/>
              <a:gd name="connsiteY54" fmla="*/ 404500 h 1552875"/>
              <a:gd name="connsiteX55" fmla="*/ 1470278 w 1546310"/>
              <a:gd name="connsiteY55" fmla="*/ 440500 h 1552875"/>
              <a:gd name="connsiteX56" fmla="*/ 76032 w 1546310"/>
              <a:gd name="connsiteY56" fmla="*/ 440500 h 1552875"/>
              <a:gd name="connsiteX57" fmla="*/ 161456 w 1546310"/>
              <a:gd name="connsiteY57" fmla="*/ 303375 h 1552875"/>
              <a:gd name="connsiteX58" fmla="*/ 1384855 w 1546310"/>
              <a:gd name="connsiteY58" fmla="*/ 303375 h 1552875"/>
              <a:gd name="connsiteX59" fmla="*/ 1414557 w 1546310"/>
              <a:gd name="connsiteY59" fmla="*/ 339375 h 1552875"/>
              <a:gd name="connsiteX60" fmla="*/ 131753 w 1546310"/>
              <a:gd name="connsiteY60" fmla="*/ 339375 h 1552875"/>
              <a:gd name="connsiteX61" fmla="*/ 254628 w 1546310"/>
              <a:gd name="connsiteY61" fmla="*/ 202250 h 1552875"/>
              <a:gd name="connsiteX62" fmla="*/ 1291683 w 1546310"/>
              <a:gd name="connsiteY62" fmla="*/ 202250 h 1552875"/>
              <a:gd name="connsiteX63" fmla="*/ 1322180 w 1546310"/>
              <a:gd name="connsiteY63" fmla="*/ 227413 h 1552875"/>
              <a:gd name="connsiteX64" fmla="*/ 1331121 w 1546310"/>
              <a:gd name="connsiteY64" fmla="*/ 238250 h 1552875"/>
              <a:gd name="connsiteX65" fmla="*/ 215189 w 1546310"/>
              <a:gd name="connsiteY65" fmla="*/ 238250 h 1552875"/>
              <a:gd name="connsiteX66" fmla="*/ 224131 w 1546310"/>
              <a:gd name="connsiteY66" fmla="*/ 227413 h 1552875"/>
              <a:gd name="connsiteX67" fmla="*/ 397034 w 1546310"/>
              <a:gd name="connsiteY67" fmla="*/ 101125 h 1552875"/>
              <a:gd name="connsiteX68" fmla="*/ 1149276 w 1546310"/>
              <a:gd name="connsiteY68" fmla="*/ 101125 h 1552875"/>
              <a:gd name="connsiteX69" fmla="*/ 1207269 w 1546310"/>
              <a:gd name="connsiteY69" fmla="*/ 132603 h 1552875"/>
              <a:gd name="connsiteX70" fmla="*/ 1212750 w 1546310"/>
              <a:gd name="connsiteY70" fmla="*/ 137125 h 1552875"/>
              <a:gd name="connsiteX71" fmla="*/ 333560 w 1546310"/>
              <a:gd name="connsiteY71" fmla="*/ 137125 h 1552875"/>
              <a:gd name="connsiteX72" fmla="*/ 339041 w 1546310"/>
              <a:gd name="connsiteY72" fmla="*/ 132603 h 1552875"/>
              <a:gd name="connsiteX73" fmla="*/ 773136 w 1546310"/>
              <a:gd name="connsiteY73" fmla="*/ 0 h 1552875"/>
              <a:gd name="connsiteX74" fmla="*/ 773175 w 1546310"/>
              <a:gd name="connsiteY74" fmla="*/ 0 h 1552875"/>
              <a:gd name="connsiteX75" fmla="*/ 852542 w 1546310"/>
              <a:gd name="connsiteY75" fmla="*/ 4008 h 1552875"/>
              <a:gd name="connsiteX76" fmla="*/ 929635 w 1546310"/>
              <a:gd name="connsiteY76" fmla="*/ 15774 h 1552875"/>
              <a:gd name="connsiteX77" fmla="*/ 994794 w 1546310"/>
              <a:gd name="connsiteY77" fmla="*/ 36000 h 1552875"/>
              <a:gd name="connsiteX78" fmla="*/ 551517 w 1546310"/>
              <a:gd name="connsiteY78" fmla="*/ 36000 h 1552875"/>
              <a:gd name="connsiteX79" fmla="*/ 616676 w 1546310"/>
              <a:gd name="connsiteY79" fmla="*/ 15774 h 1552875"/>
              <a:gd name="connsiteX80" fmla="*/ 693769 w 1546310"/>
              <a:gd name="connsiteY80" fmla="*/ 4008 h 155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546310" h="1552875">
                <a:moveTo>
                  <a:pt x="551520" y="1516875"/>
                </a:moveTo>
                <a:lnTo>
                  <a:pt x="994791" y="1516875"/>
                </a:lnTo>
                <a:lnTo>
                  <a:pt x="929635" y="1537101"/>
                </a:lnTo>
                <a:cubicBezTo>
                  <a:pt x="879090" y="1547444"/>
                  <a:pt x="826757" y="1552875"/>
                  <a:pt x="773155" y="1552875"/>
                </a:cubicBezTo>
                <a:cubicBezTo>
                  <a:pt x="719553" y="1552875"/>
                  <a:pt x="667220" y="1547444"/>
                  <a:pt x="616676" y="1537101"/>
                </a:cubicBezTo>
                <a:close/>
                <a:moveTo>
                  <a:pt x="333561" y="1415750"/>
                </a:moveTo>
                <a:lnTo>
                  <a:pt x="1212749" y="1415750"/>
                </a:lnTo>
                <a:lnTo>
                  <a:pt x="1207269" y="1420272"/>
                </a:lnTo>
                <a:lnTo>
                  <a:pt x="1149274" y="1451750"/>
                </a:lnTo>
                <a:lnTo>
                  <a:pt x="397036" y="1451750"/>
                </a:lnTo>
                <a:lnTo>
                  <a:pt x="339041" y="1420272"/>
                </a:lnTo>
                <a:close/>
                <a:moveTo>
                  <a:pt x="215190" y="1314625"/>
                </a:moveTo>
                <a:lnTo>
                  <a:pt x="1331121" y="1314625"/>
                </a:lnTo>
                <a:lnTo>
                  <a:pt x="1322180" y="1325462"/>
                </a:lnTo>
                <a:lnTo>
                  <a:pt x="1291681" y="1350625"/>
                </a:lnTo>
                <a:lnTo>
                  <a:pt x="254629" y="1350625"/>
                </a:lnTo>
                <a:lnTo>
                  <a:pt x="224131" y="1325462"/>
                </a:lnTo>
                <a:close/>
                <a:moveTo>
                  <a:pt x="131754" y="1213500"/>
                </a:moveTo>
                <a:lnTo>
                  <a:pt x="1414556" y="1213500"/>
                </a:lnTo>
                <a:lnTo>
                  <a:pt x="1384854" y="1249500"/>
                </a:lnTo>
                <a:lnTo>
                  <a:pt x="161457" y="1249500"/>
                </a:lnTo>
                <a:close/>
                <a:moveTo>
                  <a:pt x="76033" y="1112375"/>
                </a:moveTo>
                <a:lnTo>
                  <a:pt x="1470278" y="1112375"/>
                </a:lnTo>
                <a:lnTo>
                  <a:pt x="1450738" y="1148375"/>
                </a:lnTo>
                <a:lnTo>
                  <a:pt x="95573" y="1148375"/>
                </a:lnTo>
                <a:close/>
                <a:moveTo>
                  <a:pt x="36808" y="1011250"/>
                </a:moveTo>
                <a:lnTo>
                  <a:pt x="1509502" y="1011250"/>
                </a:lnTo>
                <a:lnTo>
                  <a:pt x="1498327" y="1047250"/>
                </a:lnTo>
                <a:lnTo>
                  <a:pt x="47983" y="1047250"/>
                </a:lnTo>
                <a:close/>
                <a:moveTo>
                  <a:pt x="10194" y="910125"/>
                </a:moveTo>
                <a:lnTo>
                  <a:pt x="1536116" y="910125"/>
                </a:lnTo>
                <a:lnTo>
                  <a:pt x="1533819" y="932917"/>
                </a:lnTo>
                <a:lnTo>
                  <a:pt x="1529718" y="946125"/>
                </a:lnTo>
                <a:lnTo>
                  <a:pt x="16592" y="946125"/>
                </a:lnTo>
                <a:lnTo>
                  <a:pt x="12492" y="932917"/>
                </a:lnTo>
                <a:close/>
                <a:moveTo>
                  <a:pt x="0" y="809000"/>
                </a:moveTo>
                <a:lnTo>
                  <a:pt x="1546310" y="809000"/>
                </a:lnTo>
                <a:lnTo>
                  <a:pt x="1542681" y="845000"/>
                </a:lnTo>
                <a:lnTo>
                  <a:pt x="3629" y="845000"/>
                </a:lnTo>
                <a:close/>
                <a:moveTo>
                  <a:pt x="3629" y="707875"/>
                </a:moveTo>
                <a:lnTo>
                  <a:pt x="1542681" y="707875"/>
                </a:lnTo>
                <a:lnTo>
                  <a:pt x="1546310" y="743875"/>
                </a:lnTo>
                <a:lnTo>
                  <a:pt x="0" y="743875"/>
                </a:lnTo>
                <a:close/>
                <a:moveTo>
                  <a:pt x="16592" y="606750"/>
                </a:moveTo>
                <a:lnTo>
                  <a:pt x="1529719" y="606750"/>
                </a:lnTo>
                <a:lnTo>
                  <a:pt x="1533819" y="619958"/>
                </a:lnTo>
                <a:lnTo>
                  <a:pt x="1536116" y="642750"/>
                </a:lnTo>
                <a:lnTo>
                  <a:pt x="10194" y="642750"/>
                </a:lnTo>
                <a:lnTo>
                  <a:pt x="12492" y="619958"/>
                </a:lnTo>
                <a:close/>
                <a:moveTo>
                  <a:pt x="47983" y="505625"/>
                </a:moveTo>
                <a:lnTo>
                  <a:pt x="1498328" y="505625"/>
                </a:lnTo>
                <a:lnTo>
                  <a:pt x="1509503" y="541625"/>
                </a:lnTo>
                <a:lnTo>
                  <a:pt x="36808" y="541625"/>
                </a:lnTo>
                <a:close/>
                <a:moveTo>
                  <a:pt x="95572" y="404500"/>
                </a:moveTo>
                <a:lnTo>
                  <a:pt x="1450738" y="404500"/>
                </a:lnTo>
                <a:lnTo>
                  <a:pt x="1470278" y="440500"/>
                </a:lnTo>
                <a:lnTo>
                  <a:pt x="76032" y="440500"/>
                </a:lnTo>
                <a:close/>
                <a:moveTo>
                  <a:pt x="161456" y="303375"/>
                </a:moveTo>
                <a:lnTo>
                  <a:pt x="1384855" y="303375"/>
                </a:lnTo>
                <a:lnTo>
                  <a:pt x="1414557" y="339375"/>
                </a:lnTo>
                <a:lnTo>
                  <a:pt x="131753" y="339375"/>
                </a:lnTo>
                <a:close/>
                <a:moveTo>
                  <a:pt x="254628" y="202250"/>
                </a:moveTo>
                <a:lnTo>
                  <a:pt x="1291683" y="202250"/>
                </a:lnTo>
                <a:lnTo>
                  <a:pt x="1322180" y="227413"/>
                </a:lnTo>
                <a:lnTo>
                  <a:pt x="1331121" y="238250"/>
                </a:lnTo>
                <a:lnTo>
                  <a:pt x="215189" y="238250"/>
                </a:lnTo>
                <a:lnTo>
                  <a:pt x="224131" y="227413"/>
                </a:lnTo>
                <a:close/>
                <a:moveTo>
                  <a:pt x="397034" y="101125"/>
                </a:moveTo>
                <a:lnTo>
                  <a:pt x="1149276" y="101125"/>
                </a:lnTo>
                <a:lnTo>
                  <a:pt x="1207269" y="132603"/>
                </a:lnTo>
                <a:lnTo>
                  <a:pt x="1212750" y="137125"/>
                </a:lnTo>
                <a:lnTo>
                  <a:pt x="333560" y="137125"/>
                </a:lnTo>
                <a:lnTo>
                  <a:pt x="339041" y="132603"/>
                </a:lnTo>
                <a:close/>
                <a:moveTo>
                  <a:pt x="773136" y="0"/>
                </a:moveTo>
                <a:lnTo>
                  <a:pt x="773175" y="0"/>
                </a:lnTo>
                <a:lnTo>
                  <a:pt x="852542" y="4008"/>
                </a:lnTo>
                <a:cubicBezTo>
                  <a:pt x="878643" y="6659"/>
                  <a:pt x="904363" y="10602"/>
                  <a:pt x="929635" y="15774"/>
                </a:cubicBezTo>
                <a:lnTo>
                  <a:pt x="994794" y="36000"/>
                </a:lnTo>
                <a:lnTo>
                  <a:pt x="551517" y="36000"/>
                </a:lnTo>
                <a:lnTo>
                  <a:pt x="616676" y="15774"/>
                </a:lnTo>
                <a:cubicBezTo>
                  <a:pt x="641948" y="10602"/>
                  <a:pt x="667667" y="6659"/>
                  <a:pt x="693769" y="400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00CE8D5A-9E81-4CF3-B00B-EFD38129F2CE}"/>
              </a:ext>
            </a:extLst>
          </p:cNvPr>
          <p:cNvSpPr/>
          <p:nvPr/>
        </p:nvSpPr>
        <p:spPr>
          <a:xfrm>
            <a:off x="0" y="4303151"/>
            <a:ext cx="12192000" cy="255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527CB3BB-EF7A-43F3-BE5D-88DCFDB5F318}"/>
              </a:ext>
            </a:extLst>
          </p:cNvPr>
          <p:cNvSpPr/>
          <p:nvPr/>
        </p:nvSpPr>
        <p:spPr>
          <a:xfrm>
            <a:off x="856029" y="1616750"/>
            <a:ext cx="10479944" cy="4705816"/>
          </a:xfrm>
          <a:prstGeom prst="roundRect">
            <a:avLst>
              <a:gd name="adj" fmla="val 2942"/>
            </a:avLst>
          </a:prstGeom>
          <a:solidFill>
            <a:schemeClr val="bg1"/>
          </a:solidFill>
          <a:ln w="6350">
            <a:noFill/>
          </a:ln>
          <a:effectLst>
            <a:outerShdw blurRad="2540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5E1EB087-AFB1-44B6-8E8C-D8F020601EDA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843C2BBB-599C-472D-B7F4-E27281376B74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xmlns="" id="{90FDEE23-62FC-4AB5-8EC1-522331695385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xmlns="" id="{24058802-5AD6-4A60-A8AA-5E0E35D6CE53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20823BE9-F2F7-45D7-8141-0A906DA5442E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260AB18F-9914-4F22-B49D-5E3ED6C20B9F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7F7D842C-5BA8-4E1E-9FE2-CB42B633FE3F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240D74FB-C486-4C80-BEDE-E62A04193045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D00D6F21-3C0F-4FE9-AD4F-4CC37EAA8938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67B7A6BB-60A8-4B2C-B427-8559C6ECBDF4}"/>
                  </a:ext>
                </a:extLst>
              </p:cNvPr>
              <p:cNvCxnSpPr>
                <a:cxnSpLocks/>
              </p:cNvCxnSpPr>
              <p:nvPr>
                <p:custDataLst>
                  <p:tags r:id="rId1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BEE95ACF-87CE-4A48-B9CE-28657ED8FBDE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975A57E6-EDAB-4241-845B-726D4FE40616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E4784AC-0C86-465F-9DA0-91666C8DADA6}"/>
              </a:ext>
            </a:extLst>
          </p:cNvPr>
          <p:cNvGrpSpPr/>
          <p:nvPr/>
        </p:nvGrpSpPr>
        <p:grpSpPr>
          <a:xfrm>
            <a:off x="1980718" y="1407788"/>
            <a:ext cx="2390622" cy="4228902"/>
            <a:chOff x="1921861" y="1407788"/>
            <a:chExt cx="2390622" cy="4228902"/>
          </a:xfrm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xmlns="" id="{F31AB447-F85C-4B20-98C6-72553DFD5CD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91723600"/>
                </p:ext>
              </p:extLst>
            </p:nvPr>
          </p:nvGraphicFramePr>
          <p:xfrm>
            <a:off x="1921861" y="1407788"/>
            <a:ext cx="2390622" cy="3984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DE360EA-36B3-4310-B91E-E49245A1608D}"/>
                </a:ext>
              </a:extLst>
            </p:cNvPr>
            <p:cNvSpPr txBox="1"/>
            <p:nvPr/>
          </p:nvSpPr>
          <p:spPr>
            <a:xfrm>
              <a:off x="2437161" y="2951522"/>
              <a:ext cx="13600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en-US" altLang="zh-CN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65%</a:t>
              </a:r>
              <a:endPara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36C31F3-2D76-4240-9C42-A7D89C26B7BB}"/>
                </a:ext>
              </a:extLst>
            </p:cNvPr>
            <p:cNvSpPr txBox="1"/>
            <p:nvPr/>
          </p:nvSpPr>
          <p:spPr>
            <a:xfrm>
              <a:off x="2103569" y="4651484"/>
              <a:ext cx="2027204" cy="98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单击此处可编辑的内容，并可自由拉伸文本框大小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EF152A07-7AE9-4795-9AC9-ABEC111B85A0}"/>
                </a:ext>
              </a:extLst>
            </p:cNvPr>
            <p:cNvSpPr/>
            <p:nvPr/>
          </p:nvSpPr>
          <p:spPr>
            <a:xfrm>
              <a:off x="2578026" y="3733774"/>
              <a:ext cx="1049381" cy="92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9356E15-C749-48E8-9739-F1E58C1D8AD5}"/>
                </a:ext>
              </a:extLst>
            </p:cNvPr>
            <p:cNvSpPr txBox="1"/>
            <p:nvPr/>
          </p:nvSpPr>
          <p:spPr>
            <a:xfrm>
              <a:off x="2392354" y="3494580"/>
              <a:ext cx="14243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B" panose="00020600040101010101" pitchFamily="18" charset="-122"/>
                </a:rPr>
                <a:t>数据标题 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EAB21EEE-1B20-4205-8FB9-129277A1AE9B}"/>
              </a:ext>
            </a:extLst>
          </p:cNvPr>
          <p:cNvGrpSpPr/>
          <p:nvPr/>
        </p:nvGrpSpPr>
        <p:grpSpPr>
          <a:xfrm>
            <a:off x="4900689" y="1407788"/>
            <a:ext cx="2390622" cy="4228902"/>
            <a:chOff x="1921861" y="1407788"/>
            <a:chExt cx="2390622" cy="4228902"/>
          </a:xfrm>
        </p:grpSpPr>
        <p:graphicFrame>
          <p:nvGraphicFramePr>
            <p:cNvPr id="71" name="图表 70">
              <a:extLst>
                <a:ext uri="{FF2B5EF4-FFF2-40B4-BE49-F238E27FC236}">
                  <a16:creationId xmlns:a16="http://schemas.microsoft.com/office/drawing/2014/main" xmlns="" id="{3B98493F-5F7D-4D05-BED4-3CCDDD3382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7614181"/>
                </p:ext>
              </p:extLst>
            </p:nvPr>
          </p:nvGraphicFramePr>
          <p:xfrm>
            <a:off x="1921861" y="1407788"/>
            <a:ext cx="2390622" cy="3984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ECA2A424-9B1C-4985-B4F1-8277602AEBFF}"/>
                </a:ext>
              </a:extLst>
            </p:cNvPr>
            <p:cNvSpPr txBox="1"/>
            <p:nvPr/>
          </p:nvSpPr>
          <p:spPr>
            <a:xfrm>
              <a:off x="2437161" y="2951522"/>
              <a:ext cx="13600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en-US" altLang="zh-CN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82%</a:t>
              </a:r>
              <a:endPara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080CB42A-FB17-4B2A-83EC-A03BD4EDB9FA}"/>
                </a:ext>
              </a:extLst>
            </p:cNvPr>
            <p:cNvSpPr txBox="1"/>
            <p:nvPr/>
          </p:nvSpPr>
          <p:spPr>
            <a:xfrm>
              <a:off x="2103569" y="4651484"/>
              <a:ext cx="2027204" cy="98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单击此处可编辑的内容，并可自由拉伸文本框大小</a:t>
              </a: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38660C85-12B7-4E7F-BBE4-49278F08A4F0}"/>
                </a:ext>
              </a:extLst>
            </p:cNvPr>
            <p:cNvSpPr/>
            <p:nvPr/>
          </p:nvSpPr>
          <p:spPr>
            <a:xfrm>
              <a:off x="2578026" y="3733774"/>
              <a:ext cx="1049381" cy="92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F50516FB-1AD3-4D41-A908-46E1AC9A2E5E}"/>
                </a:ext>
              </a:extLst>
            </p:cNvPr>
            <p:cNvSpPr txBox="1"/>
            <p:nvPr/>
          </p:nvSpPr>
          <p:spPr>
            <a:xfrm>
              <a:off x="2392354" y="3494580"/>
              <a:ext cx="14243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B" panose="00020600040101010101" pitchFamily="18" charset="-122"/>
                </a:rPr>
                <a:t>数据标题 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E296199-30A5-433C-BC30-75F75E73F1A6}"/>
              </a:ext>
            </a:extLst>
          </p:cNvPr>
          <p:cNvGrpSpPr/>
          <p:nvPr/>
        </p:nvGrpSpPr>
        <p:grpSpPr>
          <a:xfrm>
            <a:off x="7820661" y="1407788"/>
            <a:ext cx="2390622" cy="4228902"/>
            <a:chOff x="1921861" y="1407788"/>
            <a:chExt cx="2390622" cy="4228902"/>
          </a:xfrm>
        </p:grpSpPr>
        <p:graphicFrame>
          <p:nvGraphicFramePr>
            <p:cNvPr id="77" name="图表 76">
              <a:extLst>
                <a:ext uri="{FF2B5EF4-FFF2-40B4-BE49-F238E27FC236}">
                  <a16:creationId xmlns:a16="http://schemas.microsoft.com/office/drawing/2014/main" xmlns="" id="{658CCF1C-64F9-464D-AAC7-F4A79FF7FC9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86690954"/>
                </p:ext>
              </p:extLst>
            </p:nvPr>
          </p:nvGraphicFramePr>
          <p:xfrm>
            <a:off x="1921861" y="1407788"/>
            <a:ext cx="2390622" cy="3984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27290356-F0B5-458F-9FAA-6C400D520468}"/>
                </a:ext>
              </a:extLst>
            </p:cNvPr>
            <p:cNvSpPr txBox="1"/>
            <p:nvPr/>
          </p:nvSpPr>
          <p:spPr>
            <a:xfrm>
              <a:off x="2437161" y="2951522"/>
              <a:ext cx="13600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en-US" altLang="zh-CN" sz="3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35%</a:t>
              </a:r>
              <a:endParaRPr lang="zh-CN" altLang="en-US" sz="3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D40E6A1F-1231-408E-8B60-D4ECC129EC82}"/>
                </a:ext>
              </a:extLst>
            </p:cNvPr>
            <p:cNvSpPr txBox="1"/>
            <p:nvPr/>
          </p:nvSpPr>
          <p:spPr>
            <a:xfrm>
              <a:off x="2103569" y="4651484"/>
              <a:ext cx="2027204" cy="985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单击此处可编辑的内容，并可自由拉伸文本框大小</a:t>
              </a: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xmlns="" id="{C755D53A-D786-4EBD-BBBE-B76C0CB748D9}"/>
                </a:ext>
              </a:extLst>
            </p:cNvPr>
            <p:cNvSpPr/>
            <p:nvPr/>
          </p:nvSpPr>
          <p:spPr>
            <a:xfrm>
              <a:off x="2578026" y="3733774"/>
              <a:ext cx="1049381" cy="92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05A4E427-B918-48A8-8DA2-2AAAC75FED04}"/>
                </a:ext>
              </a:extLst>
            </p:cNvPr>
            <p:cNvSpPr txBox="1"/>
            <p:nvPr/>
          </p:nvSpPr>
          <p:spPr>
            <a:xfrm>
              <a:off x="2392354" y="3494580"/>
              <a:ext cx="14243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solidFill>
                    <a:srgbClr val="42464B"/>
                  </a:solidFill>
                  <a:latin typeface="叶根友唐楷简" panose="02010601030101010101" pitchFamily="2" charset="-122"/>
                  <a:ea typeface="叶根友唐楷简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B" panose="00020600040101010101" pitchFamily="18" charset="-122"/>
                </a:rPr>
                <a:t>数据标题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7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F6E95652-58F6-403B-9DC6-60D6116A2D5C}"/>
              </a:ext>
            </a:extLst>
          </p:cNvPr>
          <p:cNvSpPr/>
          <p:nvPr/>
        </p:nvSpPr>
        <p:spPr>
          <a:xfrm>
            <a:off x="5986384" y="0"/>
            <a:ext cx="6205616" cy="6858000"/>
          </a:xfrm>
          <a:custGeom>
            <a:avLst/>
            <a:gdLst>
              <a:gd name="connsiteX0" fmla="*/ 103572 w 6205616"/>
              <a:gd name="connsiteY0" fmla="*/ 0 h 6858000"/>
              <a:gd name="connsiteX1" fmla="*/ 6205616 w 6205616"/>
              <a:gd name="connsiteY1" fmla="*/ 0 h 6858000"/>
              <a:gd name="connsiteX2" fmla="*/ 6205616 w 6205616"/>
              <a:gd name="connsiteY2" fmla="*/ 6858000 h 6858000"/>
              <a:gd name="connsiteX3" fmla="*/ 2631535 w 6205616"/>
              <a:gd name="connsiteY3" fmla="*/ 6858000 h 6858000"/>
              <a:gd name="connsiteX4" fmla="*/ 2407249 w 6205616"/>
              <a:gd name="connsiteY4" fmla="*/ 6663719 h 6858000"/>
              <a:gd name="connsiteX5" fmla="*/ 0 w 6205616"/>
              <a:gd name="connsiteY5" fmla="*/ 1224869 h 6858000"/>
              <a:gd name="connsiteX6" fmla="*/ 84662 w 6205616"/>
              <a:gd name="connsiteY6" fmla="*/ 1058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5616" h="6858000">
                <a:moveTo>
                  <a:pt x="103572" y="0"/>
                </a:moveTo>
                <a:lnTo>
                  <a:pt x="6205616" y="0"/>
                </a:lnTo>
                <a:lnTo>
                  <a:pt x="6205616" y="6858000"/>
                </a:lnTo>
                <a:lnTo>
                  <a:pt x="2631535" y="6858000"/>
                </a:lnTo>
                <a:lnTo>
                  <a:pt x="2407249" y="6663719"/>
                </a:lnTo>
                <a:cubicBezTo>
                  <a:pt x="928425" y="5319633"/>
                  <a:pt x="0" y="3380674"/>
                  <a:pt x="0" y="1224869"/>
                </a:cubicBezTo>
                <a:cubicBezTo>
                  <a:pt x="0" y="844433"/>
                  <a:pt x="28912" y="470750"/>
                  <a:pt x="84662" y="105897"/>
                </a:cubicBezTo>
                <a:close/>
              </a:path>
            </a:pathLst>
          </a:custGeom>
          <a:solidFill>
            <a:srgbClr val="FD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xmlns="" id="{0DBE90B9-C756-4DD9-9A08-4E86EDDEF4D0}"/>
              </a:ext>
            </a:extLst>
          </p:cNvPr>
          <p:cNvSpPr/>
          <p:nvPr/>
        </p:nvSpPr>
        <p:spPr>
          <a:xfrm>
            <a:off x="8874161" y="-2832081"/>
            <a:ext cx="6642064" cy="6642062"/>
          </a:xfrm>
          <a:prstGeom prst="donut">
            <a:avLst>
              <a:gd name="adj" fmla="val 217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A8B1F91F-B985-4352-872B-E265DF080AA5}"/>
              </a:ext>
            </a:extLst>
          </p:cNvPr>
          <p:cNvSpPr/>
          <p:nvPr/>
        </p:nvSpPr>
        <p:spPr>
          <a:xfrm rot="19800000">
            <a:off x="6408203" y="4861603"/>
            <a:ext cx="1696082" cy="1703277"/>
          </a:xfrm>
          <a:custGeom>
            <a:avLst/>
            <a:gdLst>
              <a:gd name="connsiteX0" fmla="*/ 551520 w 1546310"/>
              <a:gd name="connsiteY0" fmla="*/ 1516875 h 1552875"/>
              <a:gd name="connsiteX1" fmla="*/ 994791 w 1546310"/>
              <a:gd name="connsiteY1" fmla="*/ 1516875 h 1552875"/>
              <a:gd name="connsiteX2" fmla="*/ 929635 w 1546310"/>
              <a:gd name="connsiteY2" fmla="*/ 1537101 h 1552875"/>
              <a:gd name="connsiteX3" fmla="*/ 773155 w 1546310"/>
              <a:gd name="connsiteY3" fmla="*/ 1552875 h 1552875"/>
              <a:gd name="connsiteX4" fmla="*/ 616676 w 1546310"/>
              <a:gd name="connsiteY4" fmla="*/ 1537101 h 1552875"/>
              <a:gd name="connsiteX5" fmla="*/ 333561 w 1546310"/>
              <a:gd name="connsiteY5" fmla="*/ 1415750 h 1552875"/>
              <a:gd name="connsiteX6" fmla="*/ 1212749 w 1546310"/>
              <a:gd name="connsiteY6" fmla="*/ 1415750 h 1552875"/>
              <a:gd name="connsiteX7" fmla="*/ 1207269 w 1546310"/>
              <a:gd name="connsiteY7" fmla="*/ 1420272 h 1552875"/>
              <a:gd name="connsiteX8" fmla="*/ 1149274 w 1546310"/>
              <a:gd name="connsiteY8" fmla="*/ 1451750 h 1552875"/>
              <a:gd name="connsiteX9" fmla="*/ 397036 w 1546310"/>
              <a:gd name="connsiteY9" fmla="*/ 1451750 h 1552875"/>
              <a:gd name="connsiteX10" fmla="*/ 339041 w 1546310"/>
              <a:gd name="connsiteY10" fmla="*/ 1420272 h 1552875"/>
              <a:gd name="connsiteX11" fmla="*/ 215190 w 1546310"/>
              <a:gd name="connsiteY11" fmla="*/ 1314625 h 1552875"/>
              <a:gd name="connsiteX12" fmla="*/ 1331121 w 1546310"/>
              <a:gd name="connsiteY12" fmla="*/ 1314625 h 1552875"/>
              <a:gd name="connsiteX13" fmla="*/ 1322180 w 1546310"/>
              <a:gd name="connsiteY13" fmla="*/ 1325462 h 1552875"/>
              <a:gd name="connsiteX14" fmla="*/ 1291681 w 1546310"/>
              <a:gd name="connsiteY14" fmla="*/ 1350625 h 1552875"/>
              <a:gd name="connsiteX15" fmla="*/ 254629 w 1546310"/>
              <a:gd name="connsiteY15" fmla="*/ 1350625 h 1552875"/>
              <a:gd name="connsiteX16" fmla="*/ 224131 w 1546310"/>
              <a:gd name="connsiteY16" fmla="*/ 1325462 h 1552875"/>
              <a:gd name="connsiteX17" fmla="*/ 131754 w 1546310"/>
              <a:gd name="connsiteY17" fmla="*/ 1213500 h 1552875"/>
              <a:gd name="connsiteX18" fmla="*/ 1414556 w 1546310"/>
              <a:gd name="connsiteY18" fmla="*/ 1213500 h 1552875"/>
              <a:gd name="connsiteX19" fmla="*/ 1384854 w 1546310"/>
              <a:gd name="connsiteY19" fmla="*/ 1249500 h 1552875"/>
              <a:gd name="connsiteX20" fmla="*/ 161457 w 1546310"/>
              <a:gd name="connsiteY20" fmla="*/ 1249500 h 1552875"/>
              <a:gd name="connsiteX21" fmla="*/ 76033 w 1546310"/>
              <a:gd name="connsiteY21" fmla="*/ 1112375 h 1552875"/>
              <a:gd name="connsiteX22" fmla="*/ 1470278 w 1546310"/>
              <a:gd name="connsiteY22" fmla="*/ 1112375 h 1552875"/>
              <a:gd name="connsiteX23" fmla="*/ 1450738 w 1546310"/>
              <a:gd name="connsiteY23" fmla="*/ 1148375 h 1552875"/>
              <a:gd name="connsiteX24" fmla="*/ 95573 w 1546310"/>
              <a:gd name="connsiteY24" fmla="*/ 1148375 h 1552875"/>
              <a:gd name="connsiteX25" fmla="*/ 36808 w 1546310"/>
              <a:gd name="connsiteY25" fmla="*/ 1011250 h 1552875"/>
              <a:gd name="connsiteX26" fmla="*/ 1509502 w 1546310"/>
              <a:gd name="connsiteY26" fmla="*/ 1011250 h 1552875"/>
              <a:gd name="connsiteX27" fmla="*/ 1498327 w 1546310"/>
              <a:gd name="connsiteY27" fmla="*/ 1047250 h 1552875"/>
              <a:gd name="connsiteX28" fmla="*/ 47983 w 1546310"/>
              <a:gd name="connsiteY28" fmla="*/ 1047250 h 1552875"/>
              <a:gd name="connsiteX29" fmla="*/ 10194 w 1546310"/>
              <a:gd name="connsiteY29" fmla="*/ 910125 h 1552875"/>
              <a:gd name="connsiteX30" fmla="*/ 1536116 w 1546310"/>
              <a:gd name="connsiteY30" fmla="*/ 910125 h 1552875"/>
              <a:gd name="connsiteX31" fmla="*/ 1533819 w 1546310"/>
              <a:gd name="connsiteY31" fmla="*/ 932917 h 1552875"/>
              <a:gd name="connsiteX32" fmla="*/ 1529718 w 1546310"/>
              <a:gd name="connsiteY32" fmla="*/ 946125 h 1552875"/>
              <a:gd name="connsiteX33" fmla="*/ 16592 w 1546310"/>
              <a:gd name="connsiteY33" fmla="*/ 946125 h 1552875"/>
              <a:gd name="connsiteX34" fmla="*/ 12492 w 1546310"/>
              <a:gd name="connsiteY34" fmla="*/ 932917 h 1552875"/>
              <a:gd name="connsiteX35" fmla="*/ 0 w 1546310"/>
              <a:gd name="connsiteY35" fmla="*/ 809000 h 1552875"/>
              <a:gd name="connsiteX36" fmla="*/ 1546310 w 1546310"/>
              <a:gd name="connsiteY36" fmla="*/ 809000 h 1552875"/>
              <a:gd name="connsiteX37" fmla="*/ 1542681 w 1546310"/>
              <a:gd name="connsiteY37" fmla="*/ 845000 h 1552875"/>
              <a:gd name="connsiteX38" fmla="*/ 3629 w 1546310"/>
              <a:gd name="connsiteY38" fmla="*/ 845000 h 1552875"/>
              <a:gd name="connsiteX39" fmla="*/ 3629 w 1546310"/>
              <a:gd name="connsiteY39" fmla="*/ 707875 h 1552875"/>
              <a:gd name="connsiteX40" fmla="*/ 1542681 w 1546310"/>
              <a:gd name="connsiteY40" fmla="*/ 707875 h 1552875"/>
              <a:gd name="connsiteX41" fmla="*/ 1546310 w 1546310"/>
              <a:gd name="connsiteY41" fmla="*/ 743875 h 1552875"/>
              <a:gd name="connsiteX42" fmla="*/ 0 w 1546310"/>
              <a:gd name="connsiteY42" fmla="*/ 743875 h 1552875"/>
              <a:gd name="connsiteX43" fmla="*/ 16592 w 1546310"/>
              <a:gd name="connsiteY43" fmla="*/ 606750 h 1552875"/>
              <a:gd name="connsiteX44" fmla="*/ 1529719 w 1546310"/>
              <a:gd name="connsiteY44" fmla="*/ 606750 h 1552875"/>
              <a:gd name="connsiteX45" fmla="*/ 1533819 w 1546310"/>
              <a:gd name="connsiteY45" fmla="*/ 619958 h 1552875"/>
              <a:gd name="connsiteX46" fmla="*/ 1536116 w 1546310"/>
              <a:gd name="connsiteY46" fmla="*/ 642750 h 1552875"/>
              <a:gd name="connsiteX47" fmla="*/ 10194 w 1546310"/>
              <a:gd name="connsiteY47" fmla="*/ 642750 h 1552875"/>
              <a:gd name="connsiteX48" fmla="*/ 12492 w 1546310"/>
              <a:gd name="connsiteY48" fmla="*/ 619958 h 1552875"/>
              <a:gd name="connsiteX49" fmla="*/ 47983 w 1546310"/>
              <a:gd name="connsiteY49" fmla="*/ 505625 h 1552875"/>
              <a:gd name="connsiteX50" fmla="*/ 1498328 w 1546310"/>
              <a:gd name="connsiteY50" fmla="*/ 505625 h 1552875"/>
              <a:gd name="connsiteX51" fmla="*/ 1509503 w 1546310"/>
              <a:gd name="connsiteY51" fmla="*/ 541625 h 1552875"/>
              <a:gd name="connsiteX52" fmla="*/ 36808 w 1546310"/>
              <a:gd name="connsiteY52" fmla="*/ 541625 h 1552875"/>
              <a:gd name="connsiteX53" fmla="*/ 95572 w 1546310"/>
              <a:gd name="connsiteY53" fmla="*/ 404500 h 1552875"/>
              <a:gd name="connsiteX54" fmla="*/ 1450738 w 1546310"/>
              <a:gd name="connsiteY54" fmla="*/ 404500 h 1552875"/>
              <a:gd name="connsiteX55" fmla="*/ 1470278 w 1546310"/>
              <a:gd name="connsiteY55" fmla="*/ 440500 h 1552875"/>
              <a:gd name="connsiteX56" fmla="*/ 76032 w 1546310"/>
              <a:gd name="connsiteY56" fmla="*/ 440500 h 1552875"/>
              <a:gd name="connsiteX57" fmla="*/ 161456 w 1546310"/>
              <a:gd name="connsiteY57" fmla="*/ 303375 h 1552875"/>
              <a:gd name="connsiteX58" fmla="*/ 1384855 w 1546310"/>
              <a:gd name="connsiteY58" fmla="*/ 303375 h 1552875"/>
              <a:gd name="connsiteX59" fmla="*/ 1414557 w 1546310"/>
              <a:gd name="connsiteY59" fmla="*/ 339375 h 1552875"/>
              <a:gd name="connsiteX60" fmla="*/ 131753 w 1546310"/>
              <a:gd name="connsiteY60" fmla="*/ 339375 h 1552875"/>
              <a:gd name="connsiteX61" fmla="*/ 254628 w 1546310"/>
              <a:gd name="connsiteY61" fmla="*/ 202250 h 1552875"/>
              <a:gd name="connsiteX62" fmla="*/ 1291683 w 1546310"/>
              <a:gd name="connsiteY62" fmla="*/ 202250 h 1552875"/>
              <a:gd name="connsiteX63" fmla="*/ 1322180 w 1546310"/>
              <a:gd name="connsiteY63" fmla="*/ 227413 h 1552875"/>
              <a:gd name="connsiteX64" fmla="*/ 1331121 w 1546310"/>
              <a:gd name="connsiteY64" fmla="*/ 238250 h 1552875"/>
              <a:gd name="connsiteX65" fmla="*/ 215189 w 1546310"/>
              <a:gd name="connsiteY65" fmla="*/ 238250 h 1552875"/>
              <a:gd name="connsiteX66" fmla="*/ 224131 w 1546310"/>
              <a:gd name="connsiteY66" fmla="*/ 227413 h 1552875"/>
              <a:gd name="connsiteX67" fmla="*/ 397034 w 1546310"/>
              <a:gd name="connsiteY67" fmla="*/ 101125 h 1552875"/>
              <a:gd name="connsiteX68" fmla="*/ 1149276 w 1546310"/>
              <a:gd name="connsiteY68" fmla="*/ 101125 h 1552875"/>
              <a:gd name="connsiteX69" fmla="*/ 1207269 w 1546310"/>
              <a:gd name="connsiteY69" fmla="*/ 132603 h 1552875"/>
              <a:gd name="connsiteX70" fmla="*/ 1212750 w 1546310"/>
              <a:gd name="connsiteY70" fmla="*/ 137125 h 1552875"/>
              <a:gd name="connsiteX71" fmla="*/ 333560 w 1546310"/>
              <a:gd name="connsiteY71" fmla="*/ 137125 h 1552875"/>
              <a:gd name="connsiteX72" fmla="*/ 339041 w 1546310"/>
              <a:gd name="connsiteY72" fmla="*/ 132603 h 1552875"/>
              <a:gd name="connsiteX73" fmla="*/ 773136 w 1546310"/>
              <a:gd name="connsiteY73" fmla="*/ 0 h 1552875"/>
              <a:gd name="connsiteX74" fmla="*/ 773175 w 1546310"/>
              <a:gd name="connsiteY74" fmla="*/ 0 h 1552875"/>
              <a:gd name="connsiteX75" fmla="*/ 852542 w 1546310"/>
              <a:gd name="connsiteY75" fmla="*/ 4008 h 1552875"/>
              <a:gd name="connsiteX76" fmla="*/ 929635 w 1546310"/>
              <a:gd name="connsiteY76" fmla="*/ 15774 h 1552875"/>
              <a:gd name="connsiteX77" fmla="*/ 994794 w 1546310"/>
              <a:gd name="connsiteY77" fmla="*/ 36000 h 1552875"/>
              <a:gd name="connsiteX78" fmla="*/ 551517 w 1546310"/>
              <a:gd name="connsiteY78" fmla="*/ 36000 h 1552875"/>
              <a:gd name="connsiteX79" fmla="*/ 616676 w 1546310"/>
              <a:gd name="connsiteY79" fmla="*/ 15774 h 1552875"/>
              <a:gd name="connsiteX80" fmla="*/ 693769 w 1546310"/>
              <a:gd name="connsiteY80" fmla="*/ 4008 h 155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546310" h="1552875">
                <a:moveTo>
                  <a:pt x="551520" y="1516875"/>
                </a:moveTo>
                <a:lnTo>
                  <a:pt x="994791" y="1516875"/>
                </a:lnTo>
                <a:lnTo>
                  <a:pt x="929635" y="1537101"/>
                </a:lnTo>
                <a:cubicBezTo>
                  <a:pt x="879090" y="1547444"/>
                  <a:pt x="826757" y="1552875"/>
                  <a:pt x="773155" y="1552875"/>
                </a:cubicBezTo>
                <a:cubicBezTo>
                  <a:pt x="719553" y="1552875"/>
                  <a:pt x="667220" y="1547444"/>
                  <a:pt x="616676" y="1537101"/>
                </a:cubicBezTo>
                <a:close/>
                <a:moveTo>
                  <a:pt x="333561" y="1415750"/>
                </a:moveTo>
                <a:lnTo>
                  <a:pt x="1212749" y="1415750"/>
                </a:lnTo>
                <a:lnTo>
                  <a:pt x="1207269" y="1420272"/>
                </a:lnTo>
                <a:lnTo>
                  <a:pt x="1149274" y="1451750"/>
                </a:lnTo>
                <a:lnTo>
                  <a:pt x="397036" y="1451750"/>
                </a:lnTo>
                <a:lnTo>
                  <a:pt x="339041" y="1420272"/>
                </a:lnTo>
                <a:close/>
                <a:moveTo>
                  <a:pt x="215190" y="1314625"/>
                </a:moveTo>
                <a:lnTo>
                  <a:pt x="1331121" y="1314625"/>
                </a:lnTo>
                <a:lnTo>
                  <a:pt x="1322180" y="1325462"/>
                </a:lnTo>
                <a:lnTo>
                  <a:pt x="1291681" y="1350625"/>
                </a:lnTo>
                <a:lnTo>
                  <a:pt x="254629" y="1350625"/>
                </a:lnTo>
                <a:lnTo>
                  <a:pt x="224131" y="1325462"/>
                </a:lnTo>
                <a:close/>
                <a:moveTo>
                  <a:pt x="131754" y="1213500"/>
                </a:moveTo>
                <a:lnTo>
                  <a:pt x="1414556" y="1213500"/>
                </a:lnTo>
                <a:lnTo>
                  <a:pt x="1384854" y="1249500"/>
                </a:lnTo>
                <a:lnTo>
                  <a:pt x="161457" y="1249500"/>
                </a:lnTo>
                <a:close/>
                <a:moveTo>
                  <a:pt x="76033" y="1112375"/>
                </a:moveTo>
                <a:lnTo>
                  <a:pt x="1470278" y="1112375"/>
                </a:lnTo>
                <a:lnTo>
                  <a:pt x="1450738" y="1148375"/>
                </a:lnTo>
                <a:lnTo>
                  <a:pt x="95573" y="1148375"/>
                </a:lnTo>
                <a:close/>
                <a:moveTo>
                  <a:pt x="36808" y="1011250"/>
                </a:moveTo>
                <a:lnTo>
                  <a:pt x="1509502" y="1011250"/>
                </a:lnTo>
                <a:lnTo>
                  <a:pt x="1498327" y="1047250"/>
                </a:lnTo>
                <a:lnTo>
                  <a:pt x="47983" y="1047250"/>
                </a:lnTo>
                <a:close/>
                <a:moveTo>
                  <a:pt x="10194" y="910125"/>
                </a:moveTo>
                <a:lnTo>
                  <a:pt x="1536116" y="910125"/>
                </a:lnTo>
                <a:lnTo>
                  <a:pt x="1533819" y="932917"/>
                </a:lnTo>
                <a:lnTo>
                  <a:pt x="1529718" y="946125"/>
                </a:lnTo>
                <a:lnTo>
                  <a:pt x="16592" y="946125"/>
                </a:lnTo>
                <a:lnTo>
                  <a:pt x="12492" y="932917"/>
                </a:lnTo>
                <a:close/>
                <a:moveTo>
                  <a:pt x="0" y="809000"/>
                </a:moveTo>
                <a:lnTo>
                  <a:pt x="1546310" y="809000"/>
                </a:lnTo>
                <a:lnTo>
                  <a:pt x="1542681" y="845000"/>
                </a:lnTo>
                <a:lnTo>
                  <a:pt x="3629" y="845000"/>
                </a:lnTo>
                <a:close/>
                <a:moveTo>
                  <a:pt x="3629" y="707875"/>
                </a:moveTo>
                <a:lnTo>
                  <a:pt x="1542681" y="707875"/>
                </a:lnTo>
                <a:lnTo>
                  <a:pt x="1546310" y="743875"/>
                </a:lnTo>
                <a:lnTo>
                  <a:pt x="0" y="743875"/>
                </a:lnTo>
                <a:close/>
                <a:moveTo>
                  <a:pt x="16592" y="606750"/>
                </a:moveTo>
                <a:lnTo>
                  <a:pt x="1529719" y="606750"/>
                </a:lnTo>
                <a:lnTo>
                  <a:pt x="1533819" y="619958"/>
                </a:lnTo>
                <a:lnTo>
                  <a:pt x="1536116" y="642750"/>
                </a:lnTo>
                <a:lnTo>
                  <a:pt x="10194" y="642750"/>
                </a:lnTo>
                <a:lnTo>
                  <a:pt x="12492" y="619958"/>
                </a:lnTo>
                <a:close/>
                <a:moveTo>
                  <a:pt x="47983" y="505625"/>
                </a:moveTo>
                <a:lnTo>
                  <a:pt x="1498328" y="505625"/>
                </a:lnTo>
                <a:lnTo>
                  <a:pt x="1509503" y="541625"/>
                </a:lnTo>
                <a:lnTo>
                  <a:pt x="36808" y="541625"/>
                </a:lnTo>
                <a:close/>
                <a:moveTo>
                  <a:pt x="95572" y="404500"/>
                </a:moveTo>
                <a:lnTo>
                  <a:pt x="1450738" y="404500"/>
                </a:lnTo>
                <a:lnTo>
                  <a:pt x="1470278" y="440500"/>
                </a:lnTo>
                <a:lnTo>
                  <a:pt x="76032" y="440500"/>
                </a:lnTo>
                <a:close/>
                <a:moveTo>
                  <a:pt x="161456" y="303375"/>
                </a:moveTo>
                <a:lnTo>
                  <a:pt x="1384855" y="303375"/>
                </a:lnTo>
                <a:lnTo>
                  <a:pt x="1414557" y="339375"/>
                </a:lnTo>
                <a:lnTo>
                  <a:pt x="131753" y="339375"/>
                </a:lnTo>
                <a:close/>
                <a:moveTo>
                  <a:pt x="254628" y="202250"/>
                </a:moveTo>
                <a:lnTo>
                  <a:pt x="1291683" y="202250"/>
                </a:lnTo>
                <a:lnTo>
                  <a:pt x="1322180" y="227413"/>
                </a:lnTo>
                <a:lnTo>
                  <a:pt x="1331121" y="238250"/>
                </a:lnTo>
                <a:lnTo>
                  <a:pt x="215189" y="238250"/>
                </a:lnTo>
                <a:lnTo>
                  <a:pt x="224131" y="227413"/>
                </a:lnTo>
                <a:close/>
                <a:moveTo>
                  <a:pt x="397034" y="101125"/>
                </a:moveTo>
                <a:lnTo>
                  <a:pt x="1149276" y="101125"/>
                </a:lnTo>
                <a:lnTo>
                  <a:pt x="1207269" y="132603"/>
                </a:lnTo>
                <a:lnTo>
                  <a:pt x="1212750" y="137125"/>
                </a:lnTo>
                <a:lnTo>
                  <a:pt x="333560" y="137125"/>
                </a:lnTo>
                <a:lnTo>
                  <a:pt x="339041" y="132603"/>
                </a:lnTo>
                <a:close/>
                <a:moveTo>
                  <a:pt x="773136" y="0"/>
                </a:moveTo>
                <a:lnTo>
                  <a:pt x="773175" y="0"/>
                </a:lnTo>
                <a:lnTo>
                  <a:pt x="852542" y="4008"/>
                </a:lnTo>
                <a:cubicBezTo>
                  <a:pt x="878643" y="6659"/>
                  <a:pt x="904363" y="10602"/>
                  <a:pt x="929635" y="15774"/>
                </a:cubicBezTo>
                <a:lnTo>
                  <a:pt x="994794" y="36000"/>
                </a:lnTo>
                <a:lnTo>
                  <a:pt x="551517" y="36000"/>
                </a:lnTo>
                <a:lnTo>
                  <a:pt x="616676" y="15774"/>
                </a:lnTo>
                <a:cubicBezTo>
                  <a:pt x="641948" y="10602"/>
                  <a:pt x="667667" y="6659"/>
                  <a:pt x="693769" y="400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758DE25-1C2A-4465-903B-4CEFA5526BA5}"/>
              </a:ext>
            </a:extLst>
          </p:cNvPr>
          <p:cNvGrpSpPr/>
          <p:nvPr/>
        </p:nvGrpSpPr>
        <p:grpSpPr>
          <a:xfrm>
            <a:off x="7775288" y="977898"/>
            <a:ext cx="3323917" cy="6674421"/>
            <a:chOff x="3900968" y="0"/>
            <a:chExt cx="3415339" cy="6858000"/>
          </a:xfrm>
        </p:grpSpPr>
        <p:pic>
          <p:nvPicPr>
            <p:cNvPr id="53" name="图片 52" descr="图片包含 监控, 游戏机, 电脑, 手机&#10;&#10;描述已自动生成">
              <a:extLst>
                <a:ext uri="{FF2B5EF4-FFF2-40B4-BE49-F238E27FC236}">
                  <a16:creationId xmlns:a16="http://schemas.microsoft.com/office/drawing/2014/main" xmlns="" id="{52C7A972-3B1C-4837-BCA8-69EE5F7DD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0968" y="0"/>
              <a:ext cx="3415339" cy="6858000"/>
            </a:xfrm>
            <a:prstGeom prst="rect">
              <a:avLst/>
            </a:prstGeom>
          </p:spPr>
        </p:pic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5FCD0E8D-45FE-42F2-B830-5F2A8D3CAB79}"/>
                </a:ext>
              </a:extLst>
            </p:cNvPr>
            <p:cNvSpPr/>
            <p:nvPr/>
          </p:nvSpPr>
          <p:spPr>
            <a:xfrm>
              <a:off x="4106188" y="171449"/>
              <a:ext cx="3004900" cy="6515103"/>
            </a:xfrm>
            <a:custGeom>
              <a:avLst/>
              <a:gdLst>
                <a:gd name="connsiteX0" fmla="*/ 2544256 w 2541917"/>
                <a:gd name="connsiteY0" fmla="*/ 239717 h 5511287"/>
                <a:gd name="connsiteX1" fmla="*/ 2544256 w 2541917"/>
                <a:gd name="connsiteY1" fmla="*/ 5274253 h 5511287"/>
                <a:gd name="connsiteX2" fmla="*/ 2539240 w 2541917"/>
                <a:gd name="connsiteY2" fmla="*/ 5300470 h 5511287"/>
                <a:gd name="connsiteX3" fmla="*/ 2315027 w 2541917"/>
                <a:gd name="connsiteY3" fmla="*/ 5511631 h 5511287"/>
                <a:gd name="connsiteX4" fmla="*/ 2301634 w 2541917"/>
                <a:gd name="connsiteY4" fmla="*/ 5516818 h 5511287"/>
                <a:gd name="connsiteX5" fmla="*/ 243650 w 2541917"/>
                <a:gd name="connsiteY5" fmla="*/ 5516818 h 5511287"/>
                <a:gd name="connsiteX6" fmla="*/ 231510 w 2541917"/>
                <a:gd name="connsiteY6" fmla="*/ 5511802 h 5511287"/>
                <a:gd name="connsiteX7" fmla="*/ 211448 w 2541917"/>
                <a:gd name="connsiteY7" fmla="*/ 5508212 h 5511287"/>
                <a:gd name="connsiteX8" fmla="*/ 17955 w 2541917"/>
                <a:gd name="connsiteY8" fmla="*/ 5342930 h 5511287"/>
                <a:gd name="connsiteX9" fmla="*/ 59 w 2541917"/>
                <a:gd name="connsiteY9" fmla="*/ 5236181 h 5511287"/>
                <a:gd name="connsiteX10" fmla="*/ 173 w 2541917"/>
                <a:gd name="connsiteY10" fmla="*/ 481769 h 5511287"/>
                <a:gd name="connsiteX11" fmla="*/ 287 w 2541917"/>
                <a:gd name="connsiteY11" fmla="*/ 266447 h 5511287"/>
                <a:gd name="connsiteX12" fmla="*/ 97005 w 2541917"/>
                <a:gd name="connsiteY12" fmla="*/ 60130 h 5511287"/>
                <a:gd name="connsiteX13" fmla="*/ 248893 w 2541917"/>
                <a:gd name="connsiteY13" fmla="*/ 686 h 5511287"/>
                <a:gd name="connsiteX14" fmla="*/ 520069 w 2541917"/>
                <a:gd name="connsiteY14" fmla="*/ 173 h 5511287"/>
                <a:gd name="connsiteX15" fmla="*/ 552612 w 2541917"/>
                <a:gd name="connsiteY15" fmla="*/ 20519 h 5511287"/>
                <a:gd name="connsiteX16" fmla="*/ 559338 w 2541917"/>
                <a:gd name="connsiteY16" fmla="*/ 46566 h 5511287"/>
                <a:gd name="connsiteX17" fmla="*/ 567545 w 2541917"/>
                <a:gd name="connsiteY17" fmla="*/ 91876 h 5511287"/>
                <a:gd name="connsiteX18" fmla="*/ 721484 w 2541917"/>
                <a:gd name="connsiteY18" fmla="*/ 202215 h 5511287"/>
                <a:gd name="connsiteX19" fmla="*/ 1787095 w 2541917"/>
                <a:gd name="connsiteY19" fmla="*/ 201930 h 5511287"/>
                <a:gd name="connsiteX20" fmla="*/ 1835996 w 2541917"/>
                <a:gd name="connsiteY20" fmla="*/ 199708 h 5511287"/>
                <a:gd name="connsiteX21" fmla="*/ 1978651 w 2541917"/>
                <a:gd name="connsiteY21" fmla="*/ 50270 h 5511287"/>
                <a:gd name="connsiteX22" fmla="*/ 1981614 w 2541917"/>
                <a:gd name="connsiteY22" fmla="*/ 30151 h 5511287"/>
                <a:gd name="connsiteX23" fmla="*/ 2021852 w 2541917"/>
                <a:gd name="connsiteY23" fmla="*/ 2 h 5511287"/>
                <a:gd name="connsiteX24" fmla="*/ 2294396 w 2541917"/>
                <a:gd name="connsiteY24" fmla="*/ 401 h 5511287"/>
                <a:gd name="connsiteX25" fmla="*/ 2312064 w 2541917"/>
                <a:gd name="connsiteY25" fmla="*/ 1028 h 5511287"/>
                <a:gd name="connsiteX26" fmla="*/ 2438020 w 2541917"/>
                <a:gd name="connsiteY26" fmla="*/ 52322 h 5511287"/>
                <a:gd name="connsiteX27" fmla="*/ 2541520 w 2541917"/>
                <a:gd name="connsiteY27" fmla="*/ 232308 h 5511287"/>
                <a:gd name="connsiteX28" fmla="*/ 2544256 w 2541917"/>
                <a:gd name="connsiteY28" fmla="*/ 239717 h 55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41917" h="5511287">
                  <a:moveTo>
                    <a:pt x="2544256" y="239717"/>
                  </a:moveTo>
                  <a:cubicBezTo>
                    <a:pt x="2544256" y="1917896"/>
                    <a:pt x="2544256" y="3596074"/>
                    <a:pt x="2544256" y="5274253"/>
                  </a:cubicBezTo>
                  <a:cubicBezTo>
                    <a:pt x="2542603" y="5282973"/>
                    <a:pt x="2541007" y="5291750"/>
                    <a:pt x="2539240" y="5300470"/>
                  </a:cubicBezTo>
                  <a:cubicBezTo>
                    <a:pt x="2516671" y="5412120"/>
                    <a:pt x="2428388" y="5495217"/>
                    <a:pt x="2315027" y="5511631"/>
                  </a:cubicBezTo>
                  <a:cubicBezTo>
                    <a:pt x="2310411" y="5512315"/>
                    <a:pt x="2306079" y="5515051"/>
                    <a:pt x="2301634" y="5516818"/>
                  </a:cubicBezTo>
                  <a:cubicBezTo>
                    <a:pt x="1615658" y="5516818"/>
                    <a:pt x="929682" y="5516818"/>
                    <a:pt x="243650" y="5516818"/>
                  </a:cubicBezTo>
                  <a:cubicBezTo>
                    <a:pt x="239603" y="5515108"/>
                    <a:pt x="235727" y="5512828"/>
                    <a:pt x="231510" y="5511802"/>
                  </a:cubicBezTo>
                  <a:cubicBezTo>
                    <a:pt x="224956" y="5510206"/>
                    <a:pt x="218059" y="5509751"/>
                    <a:pt x="211448" y="5508212"/>
                  </a:cubicBezTo>
                  <a:cubicBezTo>
                    <a:pt x="118264" y="5486725"/>
                    <a:pt x="53804" y="5431384"/>
                    <a:pt x="17955" y="5342930"/>
                  </a:cubicBezTo>
                  <a:cubicBezTo>
                    <a:pt x="4162" y="5308848"/>
                    <a:pt x="59" y="5272942"/>
                    <a:pt x="59" y="5236181"/>
                  </a:cubicBezTo>
                  <a:cubicBezTo>
                    <a:pt x="230" y="3651358"/>
                    <a:pt x="173" y="2066592"/>
                    <a:pt x="173" y="481769"/>
                  </a:cubicBezTo>
                  <a:cubicBezTo>
                    <a:pt x="173" y="410014"/>
                    <a:pt x="-283" y="338202"/>
                    <a:pt x="287" y="266447"/>
                  </a:cubicBezTo>
                  <a:cubicBezTo>
                    <a:pt x="971" y="183065"/>
                    <a:pt x="33001" y="113704"/>
                    <a:pt x="97005" y="60130"/>
                  </a:cubicBezTo>
                  <a:cubicBezTo>
                    <a:pt x="140833" y="23540"/>
                    <a:pt x="191443" y="1484"/>
                    <a:pt x="248893" y="686"/>
                  </a:cubicBezTo>
                  <a:cubicBezTo>
                    <a:pt x="339285" y="-625"/>
                    <a:pt x="429677" y="458"/>
                    <a:pt x="520069" y="173"/>
                  </a:cubicBezTo>
                  <a:cubicBezTo>
                    <a:pt x="535799" y="116"/>
                    <a:pt x="546286" y="7639"/>
                    <a:pt x="552612" y="20519"/>
                  </a:cubicBezTo>
                  <a:cubicBezTo>
                    <a:pt x="556488" y="28385"/>
                    <a:pt x="557628" y="37732"/>
                    <a:pt x="559338" y="46566"/>
                  </a:cubicBezTo>
                  <a:cubicBezTo>
                    <a:pt x="562244" y="61669"/>
                    <a:pt x="562871" y="77399"/>
                    <a:pt x="567545" y="91876"/>
                  </a:cubicBezTo>
                  <a:cubicBezTo>
                    <a:pt x="585213" y="146646"/>
                    <a:pt x="637761" y="202329"/>
                    <a:pt x="721484" y="202215"/>
                  </a:cubicBezTo>
                  <a:cubicBezTo>
                    <a:pt x="1076669" y="201816"/>
                    <a:pt x="1431910" y="202101"/>
                    <a:pt x="1787095" y="201930"/>
                  </a:cubicBezTo>
                  <a:cubicBezTo>
                    <a:pt x="1803395" y="201930"/>
                    <a:pt x="1819752" y="201132"/>
                    <a:pt x="1835996" y="199708"/>
                  </a:cubicBezTo>
                  <a:cubicBezTo>
                    <a:pt x="1915502" y="192754"/>
                    <a:pt x="1975231" y="129890"/>
                    <a:pt x="1978651" y="50270"/>
                  </a:cubicBezTo>
                  <a:cubicBezTo>
                    <a:pt x="1978936" y="43545"/>
                    <a:pt x="1979790" y="36649"/>
                    <a:pt x="1981614" y="30151"/>
                  </a:cubicBezTo>
                  <a:cubicBezTo>
                    <a:pt x="1986687" y="12198"/>
                    <a:pt x="2003044" y="-169"/>
                    <a:pt x="2021852" y="2"/>
                  </a:cubicBezTo>
                  <a:cubicBezTo>
                    <a:pt x="2112700" y="743"/>
                    <a:pt x="2203548" y="344"/>
                    <a:pt x="2294396" y="401"/>
                  </a:cubicBezTo>
                  <a:cubicBezTo>
                    <a:pt x="2300323" y="401"/>
                    <a:pt x="2306250" y="173"/>
                    <a:pt x="2312064" y="1028"/>
                  </a:cubicBezTo>
                  <a:cubicBezTo>
                    <a:pt x="2358285" y="7582"/>
                    <a:pt x="2400917" y="23597"/>
                    <a:pt x="2438020" y="52322"/>
                  </a:cubicBezTo>
                  <a:cubicBezTo>
                    <a:pt x="2497065" y="98031"/>
                    <a:pt x="2533541" y="157076"/>
                    <a:pt x="2541520" y="232308"/>
                  </a:cubicBezTo>
                  <a:cubicBezTo>
                    <a:pt x="2541805" y="234816"/>
                    <a:pt x="2543287" y="237209"/>
                    <a:pt x="2544256" y="239717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119336" t="-2629" r="-103484" b="8849"/>
              </a:stretch>
            </a:blipFill>
            <a:ln w="5698" cap="flat">
              <a:noFill/>
              <a:prstDash val="solid"/>
              <a:miter/>
            </a:ln>
          </p:spPr>
          <p:txBody>
            <a:bodyPr lIns="98524" tIns="49262" rIns="98524" bIns="49262" rtlCol="0" anchor="ctr"/>
            <a:lstStyle/>
            <a:p>
              <a:endParaRPr lang="zh-CN" altLang="en-US" sz="1939"/>
            </a:p>
          </p:txBody>
        </p:sp>
      </p:grp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E128DF0F-B745-41AB-AE6F-8AEA5ECCA660}"/>
              </a:ext>
            </a:extLst>
          </p:cNvPr>
          <p:cNvSpPr/>
          <p:nvPr/>
        </p:nvSpPr>
        <p:spPr>
          <a:xfrm>
            <a:off x="885826" y="2652713"/>
            <a:ext cx="4127211" cy="255382"/>
          </a:xfrm>
          <a:prstGeom prst="roundRect">
            <a:avLst/>
          </a:prstGeom>
          <a:solidFill>
            <a:srgbClr val="FD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0919C6A-674A-4DBE-B011-C2B0FF437E99}"/>
              </a:ext>
            </a:extLst>
          </p:cNvPr>
          <p:cNvSpPr txBox="1"/>
          <p:nvPr/>
        </p:nvSpPr>
        <p:spPr>
          <a:xfrm>
            <a:off x="852275" y="1445998"/>
            <a:ext cx="4160762" cy="171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</a:t>
            </a:r>
            <a:endParaRPr lang="zh-CN" altLang="en-US" sz="9600" b="1" spc="8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F2556B79-447C-4471-8A25-8FE190C4B07E}"/>
              </a:ext>
            </a:extLst>
          </p:cNvPr>
          <p:cNvSpPr/>
          <p:nvPr/>
        </p:nvSpPr>
        <p:spPr>
          <a:xfrm>
            <a:off x="885826" y="4126783"/>
            <a:ext cx="2486024" cy="255382"/>
          </a:xfrm>
          <a:prstGeom prst="roundRect">
            <a:avLst/>
          </a:prstGeom>
          <a:solidFill>
            <a:srgbClr val="FD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80042DC-CC60-4CFF-868D-C356A9007649}"/>
              </a:ext>
            </a:extLst>
          </p:cNvPr>
          <p:cNvSpPr txBox="1"/>
          <p:nvPr/>
        </p:nvSpPr>
        <p:spPr>
          <a:xfrm>
            <a:off x="852275" y="2920068"/>
            <a:ext cx="2564026" cy="171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</a:t>
            </a:r>
            <a:endParaRPr lang="zh-CN" altLang="en-US" sz="9600" b="1" spc="8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8F64DCA-80C7-4103-98D4-057FD620F4BE}"/>
              </a:ext>
            </a:extLst>
          </p:cNvPr>
          <p:cNvSpPr txBox="1"/>
          <p:nvPr/>
        </p:nvSpPr>
        <p:spPr>
          <a:xfrm>
            <a:off x="855681" y="5334000"/>
            <a:ext cx="2564026" cy="431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2000" spc="80" dirty="0"/>
              <a:t>微信公众号：</a:t>
            </a:r>
            <a:r>
              <a:rPr lang="zh-CN" altLang="en-US" sz="2000" b="1" spc="8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DB8EE8D8-28A7-40EF-A9FE-127297DF3727}"/>
              </a:ext>
            </a:extLst>
          </p:cNvPr>
          <p:cNvSpPr/>
          <p:nvPr/>
        </p:nvSpPr>
        <p:spPr>
          <a:xfrm>
            <a:off x="-12179300" y="-6845298"/>
            <a:ext cx="36576000" cy="20573999"/>
          </a:xfrm>
          <a:custGeom>
            <a:avLst/>
            <a:gdLst>
              <a:gd name="connsiteX0" fmla="*/ 12179301 w 36576000"/>
              <a:gd name="connsiteY0" fmla="*/ 6845299 h 20573999"/>
              <a:gd name="connsiteX1" fmla="*/ 12179301 w 36576000"/>
              <a:gd name="connsiteY1" fmla="*/ 13703299 h 20573999"/>
              <a:gd name="connsiteX2" fmla="*/ 24371300 w 36576000"/>
              <a:gd name="connsiteY2" fmla="*/ 13703299 h 20573999"/>
              <a:gd name="connsiteX3" fmla="*/ 24371300 w 36576000"/>
              <a:gd name="connsiteY3" fmla="*/ 6845299 h 20573999"/>
              <a:gd name="connsiteX4" fmla="*/ 0 w 36576000"/>
              <a:gd name="connsiteY4" fmla="*/ 0 h 20573999"/>
              <a:gd name="connsiteX5" fmla="*/ 36576000 w 36576000"/>
              <a:gd name="connsiteY5" fmla="*/ 0 h 20573999"/>
              <a:gd name="connsiteX6" fmla="*/ 36576000 w 36576000"/>
              <a:gd name="connsiteY6" fmla="*/ 20573999 h 20573999"/>
              <a:gd name="connsiteX7" fmla="*/ 0 w 36576000"/>
              <a:gd name="connsiteY7" fmla="*/ 20573999 h 205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76000" h="20573999">
                <a:moveTo>
                  <a:pt x="12179301" y="6845299"/>
                </a:moveTo>
                <a:lnTo>
                  <a:pt x="12179301" y="13703299"/>
                </a:lnTo>
                <a:lnTo>
                  <a:pt x="24371300" y="13703299"/>
                </a:lnTo>
                <a:lnTo>
                  <a:pt x="24371300" y="6845299"/>
                </a:lnTo>
                <a:close/>
                <a:moveTo>
                  <a:pt x="0" y="0"/>
                </a:moveTo>
                <a:lnTo>
                  <a:pt x="36576000" y="0"/>
                </a:lnTo>
                <a:lnTo>
                  <a:pt x="36576000" y="20573999"/>
                </a:lnTo>
                <a:lnTo>
                  <a:pt x="0" y="205739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2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b="1" spc="7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b="1" spc="70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z="1200" spc="70" baseline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lang="en-US" altLang="zh-CN" sz="32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lang="en-US" altLang="zh-CN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lang="zh-CN" altLang="en-US" sz="3200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266" y="4935974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622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64DD8807-0377-4327-B5CE-EA341390F24C}"/>
              </a:ext>
            </a:extLst>
          </p:cNvPr>
          <p:cNvSpPr/>
          <p:nvPr/>
        </p:nvSpPr>
        <p:spPr>
          <a:xfrm flipH="1">
            <a:off x="0" y="0"/>
            <a:ext cx="6205616" cy="6858000"/>
          </a:xfrm>
          <a:custGeom>
            <a:avLst/>
            <a:gdLst>
              <a:gd name="connsiteX0" fmla="*/ 103572 w 6205616"/>
              <a:gd name="connsiteY0" fmla="*/ 0 h 6858000"/>
              <a:gd name="connsiteX1" fmla="*/ 6205616 w 6205616"/>
              <a:gd name="connsiteY1" fmla="*/ 0 h 6858000"/>
              <a:gd name="connsiteX2" fmla="*/ 6205616 w 6205616"/>
              <a:gd name="connsiteY2" fmla="*/ 6858000 h 6858000"/>
              <a:gd name="connsiteX3" fmla="*/ 2631535 w 6205616"/>
              <a:gd name="connsiteY3" fmla="*/ 6858000 h 6858000"/>
              <a:gd name="connsiteX4" fmla="*/ 2407249 w 6205616"/>
              <a:gd name="connsiteY4" fmla="*/ 6663719 h 6858000"/>
              <a:gd name="connsiteX5" fmla="*/ 0 w 6205616"/>
              <a:gd name="connsiteY5" fmla="*/ 1224869 h 6858000"/>
              <a:gd name="connsiteX6" fmla="*/ 84662 w 6205616"/>
              <a:gd name="connsiteY6" fmla="*/ 1058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5616" h="6858000">
                <a:moveTo>
                  <a:pt x="103572" y="0"/>
                </a:moveTo>
                <a:lnTo>
                  <a:pt x="6205616" y="0"/>
                </a:lnTo>
                <a:lnTo>
                  <a:pt x="6205616" y="6858000"/>
                </a:lnTo>
                <a:lnTo>
                  <a:pt x="2631535" y="6858000"/>
                </a:lnTo>
                <a:lnTo>
                  <a:pt x="2407249" y="6663719"/>
                </a:lnTo>
                <a:cubicBezTo>
                  <a:pt x="928425" y="5319633"/>
                  <a:pt x="0" y="3380674"/>
                  <a:pt x="0" y="1224869"/>
                </a:cubicBezTo>
                <a:cubicBezTo>
                  <a:pt x="0" y="844433"/>
                  <a:pt x="28912" y="470750"/>
                  <a:pt x="84662" y="105897"/>
                </a:cubicBezTo>
                <a:close/>
              </a:path>
            </a:pathLst>
          </a:custGeom>
          <a:solidFill>
            <a:srgbClr val="FD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xmlns="" id="{69D83482-1F72-487A-9CDB-F8F2D66D382D}"/>
              </a:ext>
            </a:extLst>
          </p:cNvPr>
          <p:cNvSpPr/>
          <p:nvPr/>
        </p:nvSpPr>
        <p:spPr>
          <a:xfrm>
            <a:off x="-3317839" y="-2832081"/>
            <a:ext cx="6642064" cy="6642062"/>
          </a:xfrm>
          <a:prstGeom prst="donut">
            <a:avLst>
              <a:gd name="adj" fmla="val 21757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xmlns="" id="{DF8197BF-15E6-4F85-832A-93E3C5F1A2A8}"/>
              </a:ext>
            </a:extLst>
          </p:cNvPr>
          <p:cNvSpPr txBox="1"/>
          <p:nvPr/>
        </p:nvSpPr>
        <p:spPr>
          <a:xfrm>
            <a:off x="1628140" y="1483360"/>
            <a:ext cx="2579766" cy="12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6600" b="1" spc="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8" name="文本框 7" hidden="1">
            <a:extLst>
              <a:ext uri="{FF2B5EF4-FFF2-40B4-BE49-F238E27FC236}">
                <a16:creationId xmlns:a16="http://schemas.microsoft.com/office/drawing/2014/main" xmlns="" id="{8DC564AD-2D01-456D-B46B-C3AB688BB402}"/>
              </a:ext>
            </a:extLst>
          </p:cNvPr>
          <p:cNvSpPr txBox="1"/>
          <p:nvPr/>
        </p:nvSpPr>
        <p:spPr>
          <a:xfrm>
            <a:off x="1681480" y="2620001"/>
            <a:ext cx="5908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 dirty="0">
                <a:ln w="6350">
                  <a:solidFill>
                    <a:schemeClr val="tx1"/>
                  </a:solidFill>
                  <a:miter lim="800000"/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E259ECB-2607-4E41-9CE4-A354B59CFFE1}"/>
              </a:ext>
            </a:extLst>
          </p:cNvPr>
          <p:cNvCxnSpPr>
            <a:cxnSpLocks/>
          </p:cNvCxnSpPr>
          <p:nvPr/>
        </p:nvCxnSpPr>
        <p:spPr>
          <a:xfrm>
            <a:off x="1596147" y="4390702"/>
            <a:ext cx="388620" cy="0"/>
          </a:xfrm>
          <a:prstGeom prst="line">
            <a:avLst/>
          </a:prstGeom>
          <a:ln w="66675" cap="flat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4A6F1AB4-CBAE-4ECF-B8C0-D367AE75F360}"/>
              </a:ext>
            </a:extLst>
          </p:cNvPr>
          <p:cNvSpPr/>
          <p:nvPr/>
        </p:nvSpPr>
        <p:spPr>
          <a:xfrm flipH="1">
            <a:off x="1" y="0"/>
            <a:ext cx="6603365" cy="6858000"/>
          </a:xfrm>
          <a:custGeom>
            <a:avLst/>
            <a:gdLst>
              <a:gd name="connsiteX0" fmla="*/ 6603365 w 6603365"/>
              <a:gd name="connsiteY0" fmla="*/ 0 h 6858000"/>
              <a:gd name="connsiteX1" fmla="*/ 71501 w 6603365"/>
              <a:gd name="connsiteY1" fmla="*/ 0 h 6858000"/>
              <a:gd name="connsiteX2" fmla="*/ 56910 w 6603365"/>
              <a:gd name="connsiteY2" fmla="*/ 105092 h 6858000"/>
              <a:gd name="connsiteX3" fmla="*/ 0 w 6603365"/>
              <a:gd name="connsiteY3" fmla="*/ 1068624 h 6858000"/>
              <a:gd name="connsiteX4" fmla="*/ 2232043 w 6603365"/>
              <a:gd name="connsiteY4" fmla="*/ 6673285 h 6858000"/>
              <a:gd name="connsiteX5" fmla="*/ 2413570 w 6603365"/>
              <a:gd name="connsiteY5" fmla="*/ 6858000 h 6858000"/>
              <a:gd name="connsiteX6" fmla="*/ 6603365 w 66033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03365" h="6858000">
                <a:moveTo>
                  <a:pt x="6603365" y="0"/>
                </a:moveTo>
                <a:lnTo>
                  <a:pt x="71501" y="0"/>
                </a:lnTo>
                <a:lnTo>
                  <a:pt x="56910" y="105092"/>
                </a:lnTo>
                <a:cubicBezTo>
                  <a:pt x="19316" y="421264"/>
                  <a:pt x="0" y="742775"/>
                  <a:pt x="0" y="1068624"/>
                </a:cubicBezTo>
                <a:cubicBezTo>
                  <a:pt x="0" y="3222851"/>
                  <a:pt x="844279" y="5187476"/>
                  <a:pt x="2232043" y="6673285"/>
                </a:cubicBezTo>
                <a:lnTo>
                  <a:pt x="2413570" y="6858000"/>
                </a:lnTo>
                <a:lnTo>
                  <a:pt x="6603365" y="6858000"/>
                </a:lnTo>
                <a:close/>
              </a:path>
            </a:pathLst>
          </a:cu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03F1E10-9747-4F37-8E6F-DD2841A9B0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57829" y="2861667"/>
            <a:ext cx="536674" cy="715268"/>
          </a:xfrm>
          <a:custGeom>
            <a:avLst/>
            <a:gdLst/>
            <a:ahLst/>
            <a:cxnLst/>
            <a:rect l="l" t="t" r="r" b="b"/>
            <a:pathLst>
              <a:path w="536674" h="715268">
                <a:moveTo>
                  <a:pt x="367010" y="0"/>
                </a:moveTo>
                <a:cubicBezTo>
                  <a:pt x="434578" y="0"/>
                  <a:pt x="491133" y="8781"/>
                  <a:pt x="536674" y="26343"/>
                </a:cubicBezTo>
                <a:lnTo>
                  <a:pt x="536674" y="168771"/>
                </a:lnTo>
                <a:cubicBezTo>
                  <a:pt x="489942" y="141387"/>
                  <a:pt x="436959" y="127695"/>
                  <a:pt x="377726" y="127695"/>
                </a:cubicBezTo>
                <a:cubicBezTo>
                  <a:pt x="310158" y="127695"/>
                  <a:pt x="256133" y="149275"/>
                  <a:pt x="215652" y="192435"/>
                </a:cubicBezTo>
                <a:cubicBezTo>
                  <a:pt x="175171" y="235595"/>
                  <a:pt x="154930" y="292001"/>
                  <a:pt x="154930" y="361653"/>
                </a:cubicBezTo>
                <a:cubicBezTo>
                  <a:pt x="154930" y="429518"/>
                  <a:pt x="174129" y="484138"/>
                  <a:pt x="212526" y="525512"/>
                </a:cubicBezTo>
                <a:cubicBezTo>
                  <a:pt x="250924" y="566887"/>
                  <a:pt x="302865" y="587574"/>
                  <a:pt x="368349" y="587574"/>
                </a:cubicBezTo>
                <a:cubicBezTo>
                  <a:pt x="429964" y="587574"/>
                  <a:pt x="486073" y="572691"/>
                  <a:pt x="536674" y="542925"/>
                </a:cubicBezTo>
                <a:lnTo>
                  <a:pt x="536674" y="678210"/>
                </a:lnTo>
                <a:cubicBezTo>
                  <a:pt x="486370" y="702916"/>
                  <a:pt x="420737" y="715268"/>
                  <a:pt x="339774" y="715268"/>
                </a:cubicBezTo>
                <a:cubicBezTo>
                  <a:pt x="235595" y="715268"/>
                  <a:pt x="152921" y="684089"/>
                  <a:pt x="91752" y="621730"/>
                </a:cubicBezTo>
                <a:cubicBezTo>
                  <a:pt x="30584" y="559371"/>
                  <a:pt x="0" y="476250"/>
                  <a:pt x="0" y="372368"/>
                </a:cubicBezTo>
                <a:cubicBezTo>
                  <a:pt x="0" y="263128"/>
                  <a:pt x="34156" y="173757"/>
                  <a:pt x="102468" y="104254"/>
                </a:cubicBezTo>
                <a:cubicBezTo>
                  <a:pt x="170780" y="34752"/>
                  <a:pt x="258961" y="0"/>
                  <a:pt x="36701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>
            <a:solidFill>
              <a:schemeClr val="tx1"/>
            </a:solidFill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altLang="zh-CN" sz="7200" b="1" dirty="0">
              <a:ln w="6350">
                <a:solidFill>
                  <a:schemeClr val="tx1"/>
                </a:solidFill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框 53" hidden="1">
            <a:extLst>
              <a:ext uri="{FF2B5EF4-FFF2-40B4-BE49-F238E27FC236}">
                <a16:creationId xmlns:a16="http://schemas.microsoft.com/office/drawing/2014/main" xmlns="" id="{1E3EDC8D-DFD3-4C53-932A-2C8865FE55B2}"/>
              </a:ext>
            </a:extLst>
          </p:cNvPr>
          <p:cNvSpPr txBox="1"/>
          <p:nvPr/>
        </p:nvSpPr>
        <p:spPr>
          <a:xfrm>
            <a:off x="1681480" y="2620001"/>
            <a:ext cx="109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 dirty="0">
                <a:ln w="6350">
                  <a:solidFill>
                    <a:schemeClr val="tx1"/>
                  </a:solidFill>
                  <a:miter lim="800000"/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F03E520-B1D7-4000-A97A-503212D1BEB1}"/>
              </a:ext>
            </a:extLst>
          </p:cNvPr>
          <p:cNvSpPr txBox="1"/>
          <p:nvPr/>
        </p:nvSpPr>
        <p:spPr>
          <a:xfrm>
            <a:off x="2033662" y="2642860"/>
            <a:ext cx="109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 dirty="0">
                <a:ln w="6350">
                  <a:solidFill>
                    <a:schemeClr val="tx1"/>
                  </a:solidFill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5FF202E-336A-4F2E-9125-D03447FBCB44}"/>
              </a:ext>
            </a:extLst>
          </p:cNvPr>
          <p:cNvSpPr txBox="1"/>
          <p:nvPr/>
        </p:nvSpPr>
        <p:spPr>
          <a:xfrm>
            <a:off x="2781375" y="2642860"/>
            <a:ext cx="109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>
                <a:ln w="6350">
                  <a:solidFill>
                    <a:schemeClr val="tx1"/>
                  </a:solidFill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</a:t>
            </a:r>
            <a:endParaRPr lang="en-US" altLang="zh-CN" sz="7200" b="1" dirty="0">
              <a:ln w="6350">
                <a:solidFill>
                  <a:schemeClr val="tx1"/>
                </a:solidFill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9498AE93-0D86-4155-8ADA-64D7149D876D}"/>
              </a:ext>
            </a:extLst>
          </p:cNvPr>
          <p:cNvSpPr txBox="1"/>
          <p:nvPr/>
        </p:nvSpPr>
        <p:spPr>
          <a:xfrm>
            <a:off x="3557662" y="2642860"/>
            <a:ext cx="109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>
                <a:ln w="6350">
                  <a:solidFill>
                    <a:schemeClr val="tx1"/>
                  </a:solidFill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</a:t>
            </a:r>
            <a:endParaRPr lang="en-US" altLang="zh-CN" sz="7200" b="1" dirty="0">
              <a:ln w="6350">
                <a:solidFill>
                  <a:schemeClr val="tx1"/>
                </a:solidFill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9BBC573-4592-4ABB-85A3-CCBB77EFCA73}"/>
              </a:ext>
            </a:extLst>
          </p:cNvPr>
          <p:cNvSpPr txBox="1"/>
          <p:nvPr/>
        </p:nvSpPr>
        <p:spPr>
          <a:xfrm>
            <a:off x="4129162" y="2642860"/>
            <a:ext cx="109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>
                <a:ln w="6350">
                  <a:solidFill>
                    <a:schemeClr val="tx1"/>
                  </a:solidFill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E</a:t>
            </a:r>
            <a:endParaRPr lang="en-US" altLang="zh-CN" sz="7200" b="1" dirty="0">
              <a:ln w="6350">
                <a:solidFill>
                  <a:schemeClr val="tx1"/>
                </a:solidFill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615F678-B5CF-4881-A7F0-BC9F64AF9F5B}"/>
              </a:ext>
            </a:extLst>
          </p:cNvPr>
          <p:cNvSpPr txBox="1"/>
          <p:nvPr/>
        </p:nvSpPr>
        <p:spPr>
          <a:xfrm>
            <a:off x="4651450" y="2642860"/>
            <a:ext cx="1097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7200" b="1" dirty="0">
                <a:ln w="6350">
                  <a:solidFill>
                    <a:schemeClr val="tx1"/>
                  </a:solidFill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8C020911-52B0-47EE-A877-2AB2FBD9CF55}"/>
              </a:ext>
            </a:extLst>
          </p:cNvPr>
          <p:cNvSpPr txBox="1"/>
          <p:nvPr/>
        </p:nvSpPr>
        <p:spPr>
          <a:xfrm>
            <a:off x="1564468" y="1809747"/>
            <a:ext cx="645021" cy="756344"/>
          </a:xfrm>
          <a:custGeom>
            <a:avLst/>
            <a:gdLst/>
            <a:ahLst/>
            <a:cxnLst/>
            <a:rect l="l" t="t" r="r" b="b"/>
            <a:pathLst>
              <a:path w="645021" h="756344">
                <a:moveTo>
                  <a:pt x="116234" y="497681"/>
                </a:moveTo>
                <a:lnTo>
                  <a:pt x="116234" y="592633"/>
                </a:lnTo>
                <a:lnTo>
                  <a:pt x="528786" y="592633"/>
                </a:lnTo>
                <a:lnTo>
                  <a:pt x="528786" y="497681"/>
                </a:lnTo>
                <a:close/>
                <a:moveTo>
                  <a:pt x="116234" y="302865"/>
                </a:moveTo>
                <a:lnTo>
                  <a:pt x="116234" y="392906"/>
                </a:lnTo>
                <a:lnTo>
                  <a:pt x="528786" y="392906"/>
                </a:lnTo>
                <a:lnTo>
                  <a:pt x="528786" y="302865"/>
                </a:lnTo>
                <a:close/>
                <a:moveTo>
                  <a:pt x="116234" y="108049"/>
                </a:moveTo>
                <a:lnTo>
                  <a:pt x="116234" y="198090"/>
                </a:lnTo>
                <a:lnTo>
                  <a:pt x="528786" y="198090"/>
                </a:lnTo>
                <a:lnTo>
                  <a:pt x="528786" y="108049"/>
                </a:lnTo>
                <a:close/>
                <a:moveTo>
                  <a:pt x="0" y="0"/>
                </a:moveTo>
                <a:lnTo>
                  <a:pt x="645021" y="0"/>
                </a:lnTo>
                <a:lnTo>
                  <a:pt x="645021" y="756344"/>
                </a:lnTo>
                <a:lnTo>
                  <a:pt x="528786" y="756344"/>
                </a:lnTo>
                <a:lnTo>
                  <a:pt x="528786" y="700683"/>
                </a:lnTo>
                <a:lnTo>
                  <a:pt x="116234" y="700683"/>
                </a:lnTo>
                <a:lnTo>
                  <a:pt x="116234" y="756344"/>
                </a:lnTo>
                <a:lnTo>
                  <a:pt x="0" y="7563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endParaRPr lang="zh-CN" altLang="en-US" sz="6600" b="1" spc="8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C52BFEBF-04A7-4956-AE57-73DBBF1B7F66}"/>
              </a:ext>
            </a:extLst>
          </p:cNvPr>
          <p:cNvSpPr txBox="1"/>
          <p:nvPr/>
        </p:nvSpPr>
        <p:spPr>
          <a:xfrm>
            <a:off x="2327880" y="1792557"/>
            <a:ext cx="813644" cy="778446"/>
          </a:xfrm>
          <a:custGeom>
            <a:avLst/>
            <a:gdLst/>
            <a:ahLst/>
            <a:cxnLst/>
            <a:rect l="l" t="t" r="r" b="b"/>
            <a:pathLst>
              <a:path w="813644" h="778446">
                <a:moveTo>
                  <a:pt x="464940" y="392088"/>
                </a:moveTo>
                <a:lnTo>
                  <a:pt x="464940" y="425648"/>
                </a:lnTo>
                <a:cubicBezTo>
                  <a:pt x="485676" y="455116"/>
                  <a:pt x="509415" y="481583"/>
                  <a:pt x="536154" y="505048"/>
                </a:cubicBezTo>
                <a:cubicBezTo>
                  <a:pt x="581993" y="473397"/>
                  <a:pt x="627832" y="435744"/>
                  <a:pt x="673671" y="392088"/>
                </a:cubicBezTo>
                <a:close/>
                <a:moveTo>
                  <a:pt x="151433" y="392088"/>
                </a:moveTo>
                <a:cubicBezTo>
                  <a:pt x="184721" y="416644"/>
                  <a:pt x="221010" y="445021"/>
                  <a:pt x="260301" y="477217"/>
                </a:cubicBezTo>
                <a:lnTo>
                  <a:pt x="193179" y="550069"/>
                </a:lnTo>
                <a:cubicBezTo>
                  <a:pt x="249387" y="523875"/>
                  <a:pt x="302593" y="497136"/>
                  <a:pt x="352798" y="469850"/>
                </a:cubicBezTo>
                <a:lnTo>
                  <a:pt x="352798" y="392088"/>
                </a:lnTo>
                <a:close/>
                <a:moveTo>
                  <a:pt x="71215" y="0"/>
                </a:moveTo>
                <a:lnTo>
                  <a:pt x="698228" y="0"/>
                </a:lnTo>
                <a:lnTo>
                  <a:pt x="698228" y="296317"/>
                </a:lnTo>
                <a:lnTo>
                  <a:pt x="812007" y="296317"/>
                </a:lnTo>
                <a:lnTo>
                  <a:pt x="812007" y="392088"/>
                </a:lnTo>
                <a:lnTo>
                  <a:pt x="682675" y="392088"/>
                </a:lnTo>
                <a:lnTo>
                  <a:pt x="758801" y="471488"/>
                </a:lnTo>
                <a:cubicBezTo>
                  <a:pt x="710233" y="503684"/>
                  <a:pt x="664121" y="535335"/>
                  <a:pt x="620465" y="566440"/>
                </a:cubicBezTo>
                <a:cubicBezTo>
                  <a:pt x="676127" y="599182"/>
                  <a:pt x="740520" y="624557"/>
                  <a:pt x="813644" y="642565"/>
                </a:cubicBezTo>
                <a:cubicBezTo>
                  <a:pt x="780902" y="686222"/>
                  <a:pt x="756618" y="720328"/>
                  <a:pt x="740793" y="744885"/>
                </a:cubicBezTo>
                <a:cubicBezTo>
                  <a:pt x="631106" y="705594"/>
                  <a:pt x="539155" y="643111"/>
                  <a:pt x="464940" y="557436"/>
                </a:cubicBezTo>
                <a:lnTo>
                  <a:pt x="464940" y="646658"/>
                </a:lnTo>
                <a:cubicBezTo>
                  <a:pt x="464940" y="728514"/>
                  <a:pt x="430833" y="771079"/>
                  <a:pt x="362620" y="774353"/>
                </a:cubicBezTo>
                <a:cubicBezTo>
                  <a:pt x="329878" y="776536"/>
                  <a:pt x="288950" y="777900"/>
                  <a:pt x="239837" y="778446"/>
                </a:cubicBezTo>
                <a:cubicBezTo>
                  <a:pt x="231651" y="737518"/>
                  <a:pt x="223466" y="702593"/>
                  <a:pt x="215280" y="673671"/>
                </a:cubicBezTo>
                <a:cubicBezTo>
                  <a:pt x="253480" y="676399"/>
                  <a:pt x="282948" y="677490"/>
                  <a:pt x="303684" y="676945"/>
                </a:cubicBezTo>
                <a:cubicBezTo>
                  <a:pt x="336427" y="676945"/>
                  <a:pt x="352798" y="659482"/>
                  <a:pt x="352798" y="624557"/>
                </a:cubicBezTo>
                <a:lnTo>
                  <a:pt x="352798" y="582811"/>
                </a:lnTo>
                <a:cubicBezTo>
                  <a:pt x="229469" y="646658"/>
                  <a:pt x="129878" y="700410"/>
                  <a:pt x="54025" y="744066"/>
                </a:cubicBezTo>
                <a:lnTo>
                  <a:pt x="0" y="636017"/>
                </a:lnTo>
                <a:cubicBezTo>
                  <a:pt x="65485" y="608732"/>
                  <a:pt x="127695" y="581174"/>
                  <a:pt x="186631" y="553343"/>
                </a:cubicBezTo>
                <a:cubicBezTo>
                  <a:pt x="141883" y="510778"/>
                  <a:pt x="100410" y="475035"/>
                  <a:pt x="62211" y="446112"/>
                </a:cubicBezTo>
                <a:lnTo>
                  <a:pt x="108868" y="392088"/>
                </a:lnTo>
                <a:lnTo>
                  <a:pt x="3275" y="392088"/>
                </a:lnTo>
                <a:lnTo>
                  <a:pt x="3275" y="296317"/>
                </a:lnTo>
                <a:lnTo>
                  <a:pt x="586086" y="296317"/>
                </a:lnTo>
                <a:lnTo>
                  <a:pt x="586086" y="241474"/>
                </a:lnTo>
                <a:lnTo>
                  <a:pt x="99864" y="241474"/>
                </a:lnTo>
                <a:lnTo>
                  <a:pt x="99864" y="150614"/>
                </a:lnTo>
                <a:lnTo>
                  <a:pt x="586086" y="150614"/>
                </a:lnTo>
                <a:lnTo>
                  <a:pt x="586086" y="95771"/>
                </a:lnTo>
                <a:lnTo>
                  <a:pt x="71215" y="9577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endParaRPr lang="zh-CN" altLang="en-US" sz="6600" b="1" spc="8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B075237-3398-4B05-8931-BBA664797349}"/>
              </a:ext>
            </a:extLst>
          </p:cNvPr>
          <p:cNvGrpSpPr/>
          <p:nvPr/>
        </p:nvGrpSpPr>
        <p:grpSpPr>
          <a:xfrm>
            <a:off x="6931583" y="1873039"/>
            <a:ext cx="4251353" cy="610042"/>
            <a:chOff x="7147922" y="1860331"/>
            <a:chExt cx="4251353" cy="610042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xmlns="" id="{7F5C8FCA-A191-4CC2-887D-DC6B2FF41179}"/>
                </a:ext>
              </a:extLst>
            </p:cNvPr>
            <p:cNvSpPr/>
            <p:nvPr/>
          </p:nvSpPr>
          <p:spPr>
            <a:xfrm>
              <a:off x="7181406" y="1860331"/>
              <a:ext cx="761254" cy="570838"/>
            </a:xfrm>
            <a:prstGeom prst="parallelogram">
              <a:avLst>
                <a:gd name="adj" fmla="val 28755"/>
              </a:avLst>
            </a:prstGeom>
            <a:solidFill>
              <a:srgbClr val="FDC52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DE458F3E-70E5-40B6-A5F3-22701203C1F7}"/>
                </a:ext>
              </a:extLst>
            </p:cNvPr>
            <p:cNvSpPr/>
            <p:nvPr/>
          </p:nvSpPr>
          <p:spPr>
            <a:xfrm>
              <a:off x="7836319" y="1878963"/>
              <a:ext cx="3562956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24AFEA8F-F4FA-4A14-AC7D-320C3277E88A}"/>
                </a:ext>
              </a:extLst>
            </p:cNvPr>
            <p:cNvSpPr/>
            <p:nvPr/>
          </p:nvSpPr>
          <p:spPr>
            <a:xfrm>
              <a:off x="7147922" y="1893994"/>
              <a:ext cx="722255" cy="529854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pPr algn="ctr"/>
              <a:r>
                <a:rPr lang="en-US" altLang="zh-CN" sz="28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01</a:t>
              </a:r>
              <a:endParaRPr lang="zh-CN" alt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C54CD5AA-0418-4BAF-AED9-1E5269691603}"/>
              </a:ext>
            </a:extLst>
          </p:cNvPr>
          <p:cNvGrpSpPr/>
          <p:nvPr/>
        </p:nvGrpSpPr>
        <p:grpSpPr>
          <a:xfrm>
            <a:off x="6805847" y="2706999"/>
            <a:ext cx="4251353" cy="610042"/>
            <a:chOff x="7147922" y="1860331"/>
            <a:chExt cx="4251353" cy="610042"/>
          </a:xfrm>
        </p:grpSpPr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xmlns="" id="{6EC02EC8-8DED-43EA-9F26-EB4D950CAB1B}"/>
                </a:ext>
              </a:extLst>
            </p:cNvPr>
            <p:cNvSpPr/>
            <p:nvPr/>
          </p:nvSpPr>
          <p:spPr>
            <a:xfrm>
              <a:off x="7181406" y="1860331"/>
              <a:ext cx="761254" cy="570838"/>
            </a:xfrm>
            <a:prstGeom prst="parallelogram">
              <a:avLst>
                <a:gd name="adj" fmla="val 28755"/>
              </a:avLst>
            </a:prstGeom>
            <a:solidFill>
              <a:srgbClr val="FDC52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D0780CF8-F6F7-4C6E-8B96-49557767F360}"/>
                </a:ext>
              </a:extLst>
            </p:cNvPr>
            <p:cNvSpPr/>
            <p:nvPr/>
          </p:nvSpPr>
          <p:spPr>
            <a:xfrm>
              <a:off x="7836319" y="1878963"/>
              <a:ext cx="3562956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0AC65720-8ECA-4809-BAF9-885FA8FA3592}"/>
                </a:ext>
              </a:extLst>
            </p:cNvPr>
            <p:cNvSpPr/>
            <p:nvPr/>
          </p:nvSpPr>
          <p:spPr>
            <a:xfrm>
              <a:off x="7147922" y="1893994"/>
              <a:ext cx="722255" cy="529854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pPr algn="ctr"/>
              <a:r>
                <a:rPr lang="en-US" altLang="zh-CN" sz="28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02</a:t>
              </a:r>
              <a:endParaRPr lang="zh-CN" alt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F55018AF-726F-4B9C-97D4-0815B0BE9986}"/>
              </a:ext>
            </a:extLst>
          </p:cNvPr>
          <p:cNvGrpSpPr/>
          <p:nvPr/>
        </p:nvGrpSpPr>
        <p:grpSpPr>
          <a:xfrm>
            <a:off x="6680111" y="3540959"/>
            <a:ext cx="4251353" cy="610042"/>
            <a:chOff x="7147922" y="1860331"/>
            <a:chExt cx="4251353" cy="610042"/>
          </a:xfrm>
        </p:grpSpPr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xmlns="" id="{6594C184-6AF1-449F-B66F-573E45DB3BE3}"/>
                </a:ext>
              </a:extLst>
            </p:cNvPr>
            <p:cNvSpPr/>
            <p:nvPr/>
          </p:nvSpPr>
          <p:spPr>
            <a:xfrm>
              <a:off x="7181406" y="1860331"/>
              <a:ext cx="761254" cy="570838"/>
            </a:xfrm>
            <a:prstGeom prst="parallelogram">
              <a:avLst>
                <a:gd name="adj" fmla="val 28755"/>
              </a:avLst>
            </a:prstGeom>
            <a:solidFill>
              <a:srgbClr val="FDC52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FB01FE9B-C5D7-4AB0-8985-8848AA939A52}"/>
                </a:ext>
              </a:extLst>
            </p:cNvPr>
            <p:cNvSpPr/>
            <p:nvPr/>
          </p:nvSpPr>
          <p:spPr>
            <a:xfrm>
              <a:off x="7836319" y="1878963"/>
              <a:ext cx="3562956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4C6EBEEB-8E85-4B16-AFC9-23576D7113D1}"/>
                </a:ext>
              </a:extLst>
            </p:cNvPr>
            <p:cNvSpPr/>
            <p:nvPr/>
          </p:nvSpPr>
          <p:spPr>
            <a:xfrm>
              <a:off x="7147922" y="1893994"/>
              <a:ext cx="722255" cy="529854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pPr algn="ctr"/>
              <a:r>
                <a:rPr lang="en-US" altLang="zh-CN" sz="28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03</a:t>
              </a:r>
              <a:endParaRPr lang="zh-CN" alt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7794719-C314-4648-8A13-9FAA7DB4CB70}"/>
              </a:ext>
            </a:extLst>
          </p:cNvPr>
          <p:cNvGrpSpPr/>
          <p:nvPr/>
        </p:nvGrpSpPr>
        <p:grpSpPr>
          <a:xfrm>
            <a:off x="6554375" y="4374919"/>
            <a:ext cx="4251353" cy="610042"/>
            <a:chOff x="7147922" y="1860331"/>
            <a:chExt cx="4251353" cy="610042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xmlns="" id="{E682DED6-5F10-466B-9108-CB6BEFB9FBA1}"/>
                </a:ext>
              </a:extLst>
            </p:cNvPr>
            <p:cNvSpPr/>
            <p:nvPr/>
          </p:nvSpPr>
          <p:spPr>
            <a:xfrm>
              <a:off x="7181406" y="1860331"/>
              <a:ext cx="761254" cy="570838"/>
            </a:xfrm>
            <a:prstGeom prst="parallelogram">
              <a:avLst>
                <a:gd name="adj" fmla="val 28755"/>
              </a:avLst>
            </a:prstGeom>
            <a:solidFill>
              <a:srgbClr val="FDC52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3BF8C688-7103-4819-AD82-D88FB96F29A8}"/>
                </a:ext>
              </a:extLst>
            </p:cNvPr>
            <p:cNvSpPr/>
            <p:nvPr/>
          </p:nvSpPr>
          <p:spPr>
            <a:xfrm>
              <a:off x="7836319" y="1878963"/>
              <a:ext cx="3562956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A46ADEFA-6B74-491F-970A-88A238C35E74}"/>
                </a:ext>
              </a:extLst>
            </p:cNvPr>
            <p:cNvSpPr/>
            <p:nvPr/>
          </p:nvSpPr>
          <p:spPr>
            <a:xfrm>
              <a:off x="7147922" y="1893994"/>
              <a:ext cx="722255" cy="529854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pPr algn="ctr"/>
              <a:r>
                <a:rPr lang="en-US" altLang="zh-CN" sz="2800" b="1" i="1" spc="8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rPr>
                <a:t>04</a:t>
              </a:r>
              <a:endParaRPr lang="zh-CN" alt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51A0052-4DCE-47A6-82FF-79E53E0BFEC6}"/>
              </a:ext>
            </a:extLst>
          </p:cNvPr>
          <p:cNvSpPr/>
          <p:nvPr/>
        </p:nvSpPr>
        <p:spPr>
          <a:xfrm rot="19800000">
            <a:off x="11175080" y="5774325"/>
            <a:ext cx="1696082" cy="1703277"/>
          </a:xfrm>
          <a:custGeom>
            <a:avLst/>
            <a:gdLst>
              <a:gd name="connsiteX0" fmla="*/ 551520 w 1546310"/>
              <a:gd name="connsiteY0" fmla="*/ 1516875 h 1552875"/>
              <a:gd name="connsiteX1" fmla="*/ 994791 w 1546310"/>
              <a:gd name="connsiteY1" fmla="*/ 1516875 h 1552875"/>
              <a:gd name="connsiteX2" fmla="*/ 929635 w 1546310"/>
              <a:gd name="connsiteY2" fmla="*/ 1537101 h 1552875"/>
              <a:gd name="connsiteX3" fmla="*/ 773155 w 1546310"/>
              <a:gd name="connsiteY3" fmla="*/ 1552875 h 1552875"/>
              <a:gd name="connsiteX4" fmla="*/ 616676 w 1546310"/>
              <a:gd name="connsiteY4" fmla="*/ 1537101 h 1552875"/>
              <a:gd name="connsiteX5" fmla="*/ 333561 w 1546310"/>
              <a:gd name="connsiteY5" fmla="*/ 1415750 h 1552875"/>
              <a:gd name="connsiteX6" fmla="*/ 1212749 w 1546310"/>
              <a:gd name="connsiteY6" fmla="*/ 1415750 h 1552875"/>
              <a:gd name="connsiteX7" fmla="*/ 1207269 w 1546310"/>
              <a:gd name="connsiteY7" fmla="*/ 1420272 h 1552875"/>
              <a:gd name="connsiteX8" fmla="*/ 1149274 w 1546310"/>
              <a:gd name="connsiteY8" fmla="*/ 1451750 h 1552875"/>
              <a:gd name="connsiteX9" fmla="*/ 397036 w 1546310"/>
              <a:gd name="connsiteY9" fmla="*/ 1451750 h 1552875"/>
              <a:gd name="connsiteX10" fmla="*/ 339041 w 1546310"/>
              <a:gd name="connsiteY10" fmla="*/ 1420272 h 1552875"/>
              <a:gd name="connsiteX11" fmla="*/ 215190 w 1546310"/>
              <a:gd name="connsiteY11" fmla="*/ 1314625 h 1552875"/>
              <a:gd name="connsiteX12" fmla="*/ 1331121 w 1546310"/>
              <a:gd name="connsiteY12" fmla="*/ 1314625 h 1552875"/>
              <a:gd name="connsiteX13" fmla="*/ 1322180 w 1546310"/>
              <a:gd name="connsiteY13" fmla="*/ 1325462 h 1552875"/>
              <a:gd name="connsiteX14" fmla="*/ 1291681 w 1546310"/>
              <a:gd name="connsiteY14" fmla="*/ 1350625 h 1552875"/>
              <a:gd name="connsiteX15" fmla="*/ 254629 w 1546310"/>
              <a:gd name="connsiteY15" fmla="*/ 1350625 h 1552875"/>
              <a:gd name="connsiteX16" fmla="*/ 224131 w 1546310"/>
              <a:gd name="connsiteY16" fmla="*/ 1325462 h 1552875"/>
              <a:gd name="connsiteX17" fmla="*/ 131754 w 1546310"/>
              <a:gd name="connsiteY17" fmla="*/ 1213500 h 1552875"/>
              <a:gd name="connsiteX18" fmla="*/ 1414556 w 1546310"/>
              <a:gd name="connsiteY18" fmla="*/ 1213500 h 1552875"/>
              <a:gd name="connsiteX19" fmla="*/ 1384854 w 1546310"/>
              <a:gd name="connsiteY19" fmla="*/ 1249500 h 1552875"/>
              <a:gd name="connsiteX20" fmla="*/ 161457 w 1546310"/>
              <a:gd name="connsiteY20" fmla="*/ 1249500 h 1552875"/>
              <a:gd name="connsiteX21" fmla="*/ 76033 w 1546310"/>
              <a:gd name="connsiteY21" fmla="*/ 1112375 h 1552875"/>
              <a:gd name="connsiteX22" fmla="*/ 1470278 w 1546310"/>
              <a:gd name="connsiteY22" fmla="*/ 1112375 h 1552875"/>
              <a:gd name="connsiteX23" fmla="*/ 1450738 w 1546310"/>
              <a:gd name="connsiteY23" fmla="*/ 1148375 h 1552875"/>
              <a:gd name="connsiteX24" fmla="*/ 95573 w 1546310"/>
              <a:gd name="connsiteY24" fmla="*/ 1148375 h 1552875"/>
              <a:gd name="connsiteX25" fmla="*/ 36808 w 1546310"/>
              <a:gd name="connsiteY25" fmla="*/ 1011250 h 1552875"/>
              <a:gd name="connsiteX26" fmla="*/ 1509502 w 1546310"/>
              <a:gd name="connsiteY26" fmla="*/ 1011250 h 1552875"/>
              <a:gd name="connsiteX27" fmla="*/ 1498327 w 1546310"/>
              <a:gd name="connsiteY27" fmla="*/ 1047250 h 1552875"/>
              <a:gd name="connsiteX28" fmla="*/ 47983 w 1546310"/>
              <a:gd name="connsiteY28" fmla="*/ 1047250 h 1552875"/>
              <a:gd name="connsiteX29" fmla="*/ 10194 w 1546310"/>
              <a:gd name="connsiteY29" fmla="*/ 910125 h 1552875"/>
              <a:gd name="connsiteX30" fmla="*/ 1536116 w 1546310"/>
              <a:gd name="connsiteY30" fmla="*/ 910125 h 1552875"/>
              <a:gd name="connsiteX31" fmla="*/ 1533819 w 1546310"/>
              <a:gd name="connsiteY31" fmla="*/ 932917 h 1552875"/>
              <a:gd name="connsiteX32" fmla="*/ 1529718 w 1546310"/>
              <a:gd name="connsiteY32" fmla="*/ 946125 h 1552875"/>
              <a:gd name="connsiteX33" fmla="*/ 16592 w 1546310"/>
              <a:gd name="connsiteY33" fmla="*/ 946125 h 1552875"/>
              <a:gd name="connsiteX34" fmla="*/ 12492 w 1546310"/>
              <a:gd name="connsiteY34" fmla="*/ 932917 h 1552875"/>
              <a:gd name="connsiteX35" fmla="*/ 0 w 1546310"/>
              <a:gd name="connsiteY35" fmla="*/ 809000 h 1552875"/>
              <a:gd name="connsiteX36" fmla="*/ 1546310 w 1546310"/>
              <a:gd name="connsiteY36" fmla="*/ 809000 h 1552875"/>
              <a:gd name="connsiteX37" fmla="*/ 1542681 w 1546310"/>
              <a:gd name="connsiteY37" fmla="*/ 845000 h 1552875"/>
              <a:gd name="connsiteX38" fmla="*/ 3629 w 1546310"/>
              <a:gd name="connsiteY38" fmla="*/ 845000 h 1552875"/>
              <a:gd name="connsiteX39" fmla="*/ 3629 w 1546310"/>
              <a:gd name="connsiteY39" fmla="*/ 707875 h 1552875"/>
              <a:gd name="connsiteX40" fmla="*/ 1542681 w 1546310"/>
              <a:gd name="connsiteY40" fmla="*/ 707875 h 1552875"/>
              <a:gd name="connsiteX41" fmla="*/ 1546310 w 1546310"/>
              <a:gd name="connsiteY41" fmla="*/ 743875 h 1552875"/>
              <a:gd name="connsiteX42" fmla="*/ 0 w 1546310"/>
              <a:gd name="connsiteY42" fmla="*/ 743875 h 1552875"/>
              <a:gd name="connsiteX43" fmla="*/ 16592 w 1546310"/>
              <a:gd name="connsiteY43" fmla="*/ 606750 h 1552875"/>
              <a:gd name="connsiteX44" fmla="*/ 1529719 w 1546310"/>
              <a:gd name="connsiteY44" fmla="*/ 606750 h 1552875"/>
              <a:gd name="connsiteX45" fmla="*/ 1533819 w 1546310"/>
              <a:gd name="connsiteY45" fmla="*/ 619958 h 1552875"/>
              <a:gd name="connsiteX46" fmla="*/ 1536116 w 1546310"/>
              <a:gd name="connsiteY46" fmla="*/ 642750 h 1552875"/>
              <a:gd name="connsiteX47" fmla="*/ 10194 w 1546310"/>
              <a:gd name="connsiteY47" fmla="*/ 642750 h 1552875"/>
              <a:gd name="connsiteX48" fmla="*/ 12492 w 1546310"/>
              <a:gd name="connsiteY48" fmla="*/ 619958 h 1552875"/>
              <a:gd name="connsiteX49" fmla="*/ 47983 w 1546310"/>
              <a:gd name="connsiteY49" fmla="*/ 505625 h 1552875"/>
              <a:gd name="connsiteX50" fmla="*/ 1498328 w 1546310"/>
              <a:gd name="connsiteY50" fmla="*/ 505625 h 1552875"/>
              <a:gd name="connsiteX51" fmla="*/ 1509503 w 1546310"/>
              <a:gd name="connsiteY51" fmla="*/ 541625 h 1552875"/>
              <a:gd name="connsiteX52" fmla="*/ 36808 w 1546310"/>
              <a:gd name="connsiteY52" fmla="*/ 541625 h 1552875"/>
              <a:gd name="connsiteX53" fmla="*/ 95572 w 1546310"/>
              <a:gd name="connsiteY53" fmla="*/ 404500 h 1552875"/>
              <a:gd name="connsiteX54" fmla="*/ 1450738 w 1546310"/>
              <a:gd name="connsiteY54" fmla="*/ 404500 h 1552875"/>
              <a:gd name="connsiteX55" fmla="*/ 1470278 w 1546310"/>
              <a:gd name="connsiteY55" fmla="*/ 440500 h 1552875"/>
              <a:gd name="connsiteX56" fmla="*/ 76032 w 1546310"/>
              <a:gd name="connsiteY56" fmla="*/ 440500 h 1552875"/>
              <a:gd name="connsiteX57" fmla="*/ 161456 w 1546310"/>
              <a:gd name="connsiteY57" fmla="*/ 303375 h 1552875"/>
              <a:gd name="connsiteX58" fmla="*/ 1384855 w 1546310"/>
              <a:gd name="connsiteY58" fmla="*/ 303375 h 1552875"/>
              <a:gd name="connsiteX59" fmla="*/ 1414557 w 1546310"/>
              <a:gd name="connsiteY59" fmla="*/ 339375 h 1552875"/>
              <a:gd name="connsiteX60" fmla="*/ 131753 w 1546310"/>
              <a:gd name="connsiteY60" fmla="*/ 339375 h 1552875"/>
              <a:gd name="connsiteX61" fmla="*/ 254628 w 1546310"/>
              <a:gd name="connsiteY61" fmla="*/ 202250 h 1552875"/>
              <a:gd name="connsiteX62" fmla="*/ 1291683 w 1546310"/>
              <a:gd name="connsiteY62" fmla="*/ 202250 h 1552875"/>
              <a:gd name="connsiteX63" fmla="*/ 1322180 w 1546310"/>
              <a:gd name="connsiteY63" fmla="*/ 227413 h 1552875"/>
              <a:gd name="connsiteX64" fmla="*/ 1331121 w 1546310"/>
              <a:gd name="connsiteY64" fmla="*/ 238250 h 1552875"/>
              <a:gd name="connsiteX65" fmla="*/ 215189 w 1546310"/>
              <a:gd name="connsiteY65" fmla="*/ 238250 h 1552875"/>
              <a:gd name="connsiteX66" fmla="*/ 224131 w 1546310"/>
              <a:gd name="connsiteY66" fmla="*/ 227413 h 1552875"/>
              <a:gd name="connsiteX67" fmla="*/ 397034 w 1546310"/>
              <a:gd name="connsiteY67" fmla="*/ 101125 h 1552875"/>
              <a:gd name="connsiteX68" fmla="*/ 1149276 w 1546310"/>
              <a:gd name="connsiteY68" fmla="*/ 101125 h 1552875"/>
              <a:gd name="connsiteX69" fmla="*/ 1207269 w 1546310"/>
              <a:gd name="connsiteY69" fmla="*/ 132603 h 1552875"/>
              <a:gd name="connsiteX70" fmla="*/ 1212750 w 1546310"/>
              <a:gd name="connsiteY70" fmla="*/ 137125 h 1552875"/>
              <a:gd name="connsiteX71" fmla="*/ 333560 w 1546310"/>
              <a:gd name="connsiteY71" fmla="*/ 137125 h 1552875"/>
              <a:gd name="connsiteX72" fmla="*/ 339041 w 1546310"/>
              <a:gd name="connsiteY72" fmla="*/ 132603 h 1552875"/>
              <a:gd name="connsiteX73" fmla="*/ 773136 w 1546310"/>
              <a:gd name="connsiteY73" fmla="*/ 0 h 1552875"/>
              <a:gd name="connsiteX74" fmla="*/ 773175 w 1546310"/>
              <a:gd name="connsiteY74" fmla="*/ 0 h 1552875"/>
              <a:gd name="connsiteX75" fmla="*/ 852542 w 1546310"/>
              <a:gd name="connsiteY75" fmla="*/ 4008 h 1552875"/>
              <a:gd name="connsiteX76" fmla="*/ 929635 w 1546310"/>
              <a:gd name="connsiteY76" fmla="*/ 15774 h 1552875"/>
              <a:gd name="connsiteX77" fmla="*/ 994794 w 1546310"/>
              <a:gd name="connsiteY77" fmla="*/ 36000 h 1552875"/>
              <a:gd name="connsiteX78" fmla="*/ 551517 w 1546310"/>
              <a:gd name="connsiteY78" fmla="*/ 36000 h 1552875"/>
              <a:gd name="connsiteX79" fmla="*/ 616676 w 1546310"/>
              <a:gd name="connsiteY79" fmla="*/ 15774 h 1552875"/>
              <a:gd name="connsiteX80" fmla="*/ 693769 w 1546310"/>
              <a:gd name="connsiteY80" fmla="*/ 4008 h 155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546310" h="1552875">
                <a:moveTo>
                  <a:pt x="551520" y="1516875"/>
                </a:moveTo>
                <a:lnTo>
                  <a:pt x="994791" y="1516875"/>
                </a:lnTo>
                <a:lnTo>
                  <a:pt x="929635" y="1537101"/>
                </a:lnTo>
                <a:cubicBezTo>
                  <a:pt x="879090" y="1547444"/>
                  <a:pt x="826757" y="1552875"/>
                  <a:pt x="773155" y="1552875"/>
                </a:cubicBezTo>
                <a:cubicBezTo>
                  <a:pt x="719553" y="1552875"/>
                  <a:pt x="667220" y="1547444"/>
                  <a:pt x="616676" y="1537101"/>
                </a:cubicBezTo>
                <a:close/>
                <a:moveTo>
                  <a:pt x="333561" y="1415750"/>
                </a:moveTo>
                <a:lnTo>
                  <a:pt x="1212749" y="1415750"/>
                </a:lnTo>
                <a:lnTo>
                  <a:pt x="1207269" y="1420272"/>
                </a:lnTo>
                <a:lnTo>
                  <a:pt x="1149274" y="1451750"/>
                </a:lnTo>
                <a:lnTo>
                  <a:pt x="397036" y="1451750"/>
                </a:lnTo>
                <a:lnTo>
                  <a:pt x="339041" y="1420272"/>
                </a:lnTo>
                <a:close/>
                <a:moveTo>
                  <a:pt x="215190" y="1314625"/>
                </a:moveTo>
                <a:lnTo>
                  <a:pt x="1331121" y="1314625"/>
                </a:lnTo>
                <a:lnTo>
                  <a:pt x="1322180" y="1325462"/>
                </a:lnTo>
                <a:lnTo>
                  <a:pt x="1291681" y="1350625"/>
                </a:lnTo>
                <a:lnTo>
                  <a:pt x="254629" y="1350625"/>
                </a:lnTo>
                <a:lnTo>
                  <a:pt x="224131" y="1325462"/>
                </a:lnTo>
                <a:close/>
                <a:moveTo>
                  <a:pt x="131754" y="1213500"/>
                </a:moveTo>
                <a:lnTo>
                  <a:pt x="1414556" y="1213500"/>
                </a:lnTo>
                <a:lnTo>
                  <a:pt x="1384854" y="1249500"/>
                </a:lnTo>
                <a:lnTo>
                  <a:pt x="161457" y="1249500"/>
                </a:lnTo>
                <a:close/>
                <a:moveTo>
                  <a:pt x="76033" y="1112375"/>
                </a:moveTo>
                <a:lnTo>
                  <a:pt x="1470278" y="1112375"/>
                </a:lnTo>
                <a:lnTo>
                  <a:pt x="1450738" y="1148375"/>
                </a:lnTo>
                <a:lnTo>
                  <a:pt x="95573" y="1148375"/>
                </a:lnTo>
                <a:close/>
                <a:moveTo>
                  <a:pt x="36808" y="1011250"/>
                </a:moveTo>
                <a:lnTo>
                  <a:pt x="1509502" y="1011250"/>
                </a:lnTo>
                <a:lnTo>
                  <a:pt x="1498327" y="1047250"/>
                </a:lnTo>
                <a:lnTo>
                  <a:pt x="47983" y="1047250"/>
                </a:lnTo>
                <a:close/>
                <a:moveTo>
                  <a:pt x="10194" y="910125"/>
                </a:moveTo>
                <a:lnTo>
                  <a:pt x="1536116" y="910125"/>
                </a:lnTo>
                <a:lnTo>
                  <a:pt x="1533819" y="932917"/>
                </a:lnTo>
                <a:lnTo>
                  <a:pt x="1529718" y="946125"/>
                </a:lnTo>
                <a:lnTo>
                  <a:pt x="16592" y="946125"/>
                </a:lnTo>
                <a:lnTo>
                  <a:pt x="12492" y="932917"/>
                </a:lnTo>
                <a:close/>
                <a:moveTo>
                  <a:pt x="0" y="809000"/>
                </a:moveTo>
                <a:lnTo>
                  <a:pt x="1546310" y="809000"/>
                </a:lnTo>
                <a:lnTo>
                  <a:pt x="1542681" y="845000"/>
                </a:lnTo>
                <a:lnTo>
                  <a:pt x="3629" y="845000"/>
                </a:lnTo>
                <a:close/>
                <a:moveTo>
                  <a:pt x="3629" y="707875"/>
                </a:moveTo>
                <a:lnTo>
                  <a:pt x="1542681" y="707875"/>
                </a:lnTo>
                <a:lnTo>
                  <a:pt x="1546310" y="743875"/>
                </a:lnTo>
                <a:lnTo>
                  <a:pt x="0" y="743875"/>
                </a:lnTo>
                <a:close/>
                <a:moveTo>
                  <a:pt x="16592" y="606750"/>
                </a:moveTo>
                <a:lnTo>
                  <a:pt x="1529719" y="606750"/>
                </a:lnTo>
                <a:lnTo>
                  <a:pt x="1533819" y="619958"/>
                </a:lnTo>
                <a:lnTo>
                  <a:pt x="1536116" y="642750"/>
                </a:lnTo>
                <a:lnTo>
                  <a:pt x="10194" y="642750"/>
                </a:lnTo>
                <a:lnTo>
                  <a:pt x="12492" y="619958"/>
                </a:lnTo>
                <a:close/>
                <a:moveTo>
                  <a:pt x="47983" y="505625"/>
                </a:moveTo>
                <a:lnTo>
                  <a:pt x="1498328" y="505625"/>
                </a:lnTo>
                <a:lnTo>
                  <a:pt x="1509503" y="541625"/>
                </a:lnTo>
                <a:lnTo>
                  <a:pt x="36808" y="541625"/>
                </a:lnTo>
                <a:close/>
                <a:moveTo>
                  <a:pt x="95572" y="404500"/>
                </a:moveTo>
                <a:lnTo>
                  <a:pt x="1450738" y="404500"/>
                </a:lnTo>
                <a:lnTo>
                  <a:pt x="1470278" y="440500"/>
                </a:lnTo>
                <a:lnTo>
                  <a:pt x="76032" y="440500"/>
                </a:lnTo>
                <a:close/>
                <a:moveTo>
                  <a:pt x="161456" y="303375"/>
                </a:moveTo>
                <a:lnTo>
                  <a:pt x="1384855" y="303375"/>
                </a:lnTo>
                <a:lnTo>
                  <a:pt x="1414557" y="339375"/>
                </a:lnTo>
                <a:lnTo>
                  <a:pt x="131753" y="339375"/>
                </a:lnTo>
                <a:close/>
                <a:moveTo>
                  <a:pt x="254628" y="202250"/>
                </a:moveTo>
                <a:lnTo>
                  <a:pt x="1291683" y="202250"/>
                </a:lnTo>
                <a:lnTo>
                  <a:pt x="1322180" y="227413"/>
                </a:lnTo>
                <a:lnTo>
                  <a:pt x="1331121" y="238250"/>
                </a:lnTo>
                <a:lnTo>
                  <a:pt x="215189" y="238250"/>
                </a:lnTo>
                <a:lnTo>
                  <a:pt x="224131" y="227413"/>
                </a:lnTo>
                <a:close/>
                <a:moveTo>
                  <a:pt x="397034" y="101125"/>
                </a:moveTo>
                <a:lnTo>
                  <a:pt x="1149276" y="101125"/>
                </a:lnTo>
                <a:lnTo>
                  <a:pt x="1207269" y="132603"/>
                </a:lnTo>
                <a:lnTo>
                  <a:pt x="1212750" y="137125"/>
                </a:lnTo>
                <a:lnTo>
                  <a:pt x="333560" y="137125"/>
                </a:lnTo>
                <a:lnTo>
                  <a:pt x="339041" y="132603"/>
                </a:lnTo>
                <a:close/>
                <a:moveTo>
                  <a:pt x="773136" y="0"/>
                </a:moveTo>
                <a:lnTo>
                  <a:pt x="773175" y="0"/>
                </a:lnTo>
                <a:lnTo>
                  <a:pt x="852542" y="4008"/>
                </a:lnTo>
                <a:cubicBezTo>
                  <a:pt x="878643" y="6659"/>
                  <a:pt x="904363" y="10602"/>
                  <a:pt x="929635" y="15774"/>
                </a:cubicBezTo>
                <a:lnTo>
                  <a:pt x="994794" y="36000"/>
                </a:lnTo>
                <a:lnTo>
                  <a:pt x="551517" y="36000"/>
                </a:lnTo>
                <a:lnTo>
                  <a:pt x="616676" y="15774"/>
                </a:lnTo>
                <a:cubicBezTo>
                  <a:pt x="641948" y="10602"/>
                  <a:pt x="667667" y="6659"/>
                  <a:pt x="693769" y="400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xmlns="" id="{6501DD3D-5BF9-42A9-9E03-E0E493302242}"/>
              </a:ext>
            </a:extLst>
          </p:cNvPr>
          <p:cNvSpPr/>
          <p:nvPr/>
        </p:nvSpPr>
        <p:spPr>
          <a:xfrm>
            <a:off x="6494834" y="2148769"/>
            <a:ext cx="60970" cy="45719"/>
          </a:xfrm>
          <a:prstGeom prst="parallelogram">
            <a:avLst>
              <a:gd name="adj" fmla="val 28755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xmlns="" id="{DD1B93E9-6A03-429C-8536-4E80C5F086CF}"/>
              </a:ext>
            </a:extLst>
          </p:cNvPr>
          <p:cNvSpPr/>
          <p:nvPr/>
        </p:nvSpPr>
        <p:spPr>
          <a:xfrm>
            <a:off x="6344431" y="2959870"/>
            <a:ext cx="60970" cy="45719"/>
          </a:xfrm>
          <a:prstGeom prst="parallelogram">
            <a:avLst>
              <a:gd name="adj" fmla="val 28755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0F91B637-961A-420A-AA3F-C4DC771E8FCE}"/>
              </a:ext>
            </a:extLst>
          </p:cNvPr>
          <p:cNvSpPr/>
          <p:nvPr/>
        </p:nvSpPr>
        <p:spPr>
          <a:xfrm>
            <a:off x="6096000" y="3797470"/>
            <a:ext cx="60970" cy="45719"/>
          </a:xfrm>
          <a:prstGeom prst="parallelogram">
            <a:avLst>
              <a:gd name="adj" fmla="val 28755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4988F20C-0B98-4177-9B44-BAB73133EA31}"/>
              </a:ext>
            </a:extLst>
          </p:cNvPr>
          <p:cNvSpPr/>
          <p:nvPr/>
        </p:nvSpPr>
        <p:spPr>
          <a:xfrm>
            <a:off x="5777966" y="4559470"/>
            <a:ext cx="60970" cy="45719"/>
          </a:xfrm>
          <a:prstGeom prst="parallelogram">
            <a:avLst>
              <a:gd name="adj" fmla="val 28755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5C44ADC-192C-4C49-96D1-A2CA8A304A0C}"/>
              </a:ext>
            </a:extLst>
          </p:cNvPr>
          <p:cNvSpPr txBox="1"/>
          <p:nvPr/>
        </p:nvSpPr>
        <p:spPr>
          <a:xfrm>
            <a:off x="2327880" y="1792557"/>
            <a:ext cx="698228" cy="778446"/>
          </a:xfrm>
          <a:custGeom>
            <a:avLst/>
            <a:gdLst>
              <a:gd name="connsiteX0" fmla="*/ 151433 w 698228"/>
              <a:gd name="connsiteY0" fmla="*/ 392088 h 778446"/>
              <a:gd name="connsiteX1" fmla="*/ 260301 w 698228"/>
              <a:gd name="connsiteY1" fmla="*/ 477217 h 778446"/>
              <a:gd name="connsiteX2" fmla="*/ 193179 w 698228"/>
              <a:gd name="connsiteY2" fmla="*/ 550069 h 778446"/>
              <a:gd name="connsiteX3" fmla="*/ 352798 w 698228"/>
              <a:gd name="connsiteY3" fmla="*/ 469850 h 778446"/>
              <a:gd name="connsiteX4" fmla="*/ 352798 w 698228"/>
              <a:gd name="connsiteY4" fmla="*/ 392088 h 778446"/>
              <a:gd name="connsiteX5" fmla="*/ 3275 w 698228"/>
              <a:gd name="connsiteY5" fmla="*/ 296317 h 778446"/>
              <a:gd name="connsiteX6" fmla="*/ 585233 w 698228"/>
              <a:gd name="connsiteY6" fmla="*/ 296317 h 778446"/>
              <a:gd name="connsiteX7" fmla="*/ 527051 w 698228"/>
              <a:gd name="connsiteY7" fmla="*/ 392088 h 778446"/>
              <a:gd name="connsiteX8" fmla="*/ 464940 w 698228"/>
              <a:gd name="connsiteY8" fmla="*/ 392088 h 778446"/>
              <a:gd name="connsiteX9" fmla="*/ 464940 w 698228"/>
              <a:gd name="connsiteY9" fmla="*/ 425648 h 778446"/>
              <a:gd name="connsiteX10" fmla="*/ 489814 w 698228"/>
              <a:gd name="connsiteY10" fmla="*/ 453382 h 778446"/>
              <a:gd name="connsiteX11" fmla="*/ 429165 w 698228"/>
              <a:gd name="connsiteY11" fmla="*/ 553213 h 778446"/>
              <a:gd name="connsiteX12" fmla="*/ 261076 w 698228"/>
              <a:gd name="connsiteY12" fmla="*/ 777996 h 778446"/>
              <a:gd name="connsiteX13" fmla="*/ 239837 w 698228"/>
              <a:gd name="connsiteY13" fmla="*/ 778446 h 778446"/>
              <a:gd name="connsiteX14" fmla="*/ 215280 w 698228"/>
              <a:gd name="connsiteY14" fmla="*/ 673671 h 778446"/>
              <a:gd name="connsiteX15" fmla="*/ 303684 w 698228"/>
              <a:gd name="connsiteY15" fmla="*/ 676945 h 778446"/>
              <a:gd name="connsiteX16" fmla="*/ 352798 w 698228"/>
              <a:gd name="connsiteY16" fmla="*/ 624557 h 778446"/>
              <a:gd name="connsiteX17" fmla="*/ 352798 w 698228"/>
              <a:gd name="connsiteY17" fmla="*/ 582811 h 778446"/>
              <a:gd name="connsiteX18" fmla="*/ 54025 w 698228"/>
              <a:gd name="connsiteY18" fmla="*/ 744066 h 778446"/>
              <a:gd name="connsiteX19" fmla="*/ 0 w 698228"/>
              <a:gd name="connsiteY19" fmla="*/ 636017 h 778446"/>
              <a:gd name="connsiteX20" fmla="*/ 186631 w 698228"/>
              <a:gd name="connsiteY20" fmla="*/ 553343 h 778446"/>
              <a:gd name="connsiteX21" fmla="*/ 62211 w 698228"/>
              <a:gd name="connsiteY21" fmla="*/ 446112 h 778446"/>
              <a:gd name="connsiteX22" fmla="*/ 108868 w 698228"/>
              <a:gd name="connsiteY22" fmla="*/ 392088 h 778446"/>
              <a:gd name="connsiteX23" fmla="*/ 3275 w 698228"/>
              <a:gd name="connsiteY23" fmla="*/ 392088 h 778446"/>
              <a:gd name="connsiteX24" fmla="*/ 71215 w 698228"/>
              <a:gd name="connsiteY24" fmla="*/ 0 h 778446"/>
              <a:gd name="connsiteX25" fmla="*/ 698228 w 698228"/>
              <a:gd name="connsiteY25" fmla="*/ 0 h 778446"/>
              <a:gd name="connsiteX26" fmla="*/ 698228 w 698228"/>
              <a:gd name="connsiteY26" fmla="*/ 66173 h 778446"/>
              <a:gd name="connsiteX27" fmla="*/ 595514 w 698228"/>
              <a:gd name="connsiteY27" fmla="*/ 279394 h 778446"/>
              <a:gd name="connsiteX28" fmla="*/ 586086 w 698228"/>
              <a:gd name="connsiteY28" fmla="*/ 294913 h 778446"/>
              <a:gd name="connsiteX29" fmla="*/ 586086 w 698228"/>
              <a:gd name="connsiteY29" fmla="*/ 241474 h 778446"/>
              <a:gd name="connsiteX30" fmla="*/ 99864 w 698228"/>
              <a:gd name="connsiteY30" fmla="*/ 241474 h 778446"/>
              <a:gd name="connsiteX31" fmla="*/ 99864 w 698228"/>
              <a:gd name="connsiteY31" fmla="*/ 150614 h 778446"/>
              <a:gd name="connsiteX32" fmla="*/ 586086 w 698228"/>
              <a:gd name="connsiteY32" fmla="*/ 150614 h 778446"/>
              <a:gd name="connsiteX33" fmla="*/ 586086 w 698228"/>
              <a:gd name="connsiteY33" fmla="*/ 95771 h 778446"/>
              <a:gd name="connsiteX34" fmla="*/ 71215 w 698228"/>
              <a:gd name="connsiteY34" fmla="*/ 95771 h 778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98228" h="778446">
                <a:moveTo>
                  <a:pt x="151433" y="392088"/>
                </a:moveTo>
                <a:cubicBezTo>
                  <a:pt x="184721" y="416644"/>
                  <a:pt x="221010" y="445021"/>
                  <a:pt x="260301" y="477217"/>
                </a:cubicBezTo>
                <a:lnTo>
                  <a:pt x="193179" y="550069"/>
                </a:lnTo>
                <a:cubicBezTo>
                  <a:pt x="249387" y="523875"/>
                  <a:pt x="302593" y="497136"/>
                  <a:pt x="352798" y="469850"/>
                </a:cubicBezTo>
                <a:lnTo>
                  <a:pt x="352798" y="392088"/>
                </a:lnTo>
                <a:close/>
                <a:moveTo>
                  <a:pt x="3275" y="296317"/>
                </a:moveTo>
                <a:lnTo>
                  <a:pt x="585233" y="296317"/>
                </a:lnTo>
                <a:lnTo>
                  <a:pt x="527051" y="392088"/>
                </a:lnTo>
                <a:lnTo>
                  <a:pt x="464940" y="392088"/>
                </a:lnTo>
                <a:lnTo>
                  <a:pt x="464940" y="425648"/>
                </a:lnTo>
                <a:lnTo>
                  <a:pt x="489814" y="453382"/>
                </a:lnTo>
                <a:lnTo>
                  <a:pt x="429165" y="553213"/>
                </a:lnTo>
                <a:lnTo>
                  <a:pt x="261076" y="777996"/>
                </a:lnTo>
                <a:lnTo>
                  <a:pt x="239837" y="778446"/>
                </a:lnTo>
                <a:cubicBezTo>
                  <a:pt x="231651" y="737518"/>
                  <a:pt x="223466" y="702593"/>
                  <a:pt x="215280" y="673671"/>
                </a:cubicBezTo>
                <a:cubicBezTo>
                  <a:pt x="253480" y="676399"/>
                  <a:pt x="282948" y="677490"/>
                  <a:pt x="303684" y="676945"/>
                </a:cubicBezTo>
                <a:cubicBezTo>
                  <a:pt x="336427" y="676945"/>
                  <a:pt x="352798" y="659482"/>
                  <a:pt x="352798" y="624557"/>
                </a:cubicBezTo>
                <a:lnTo>
                  <a:pt x="352798" y="582811"/>
                </a:lnTo>
                <a:cubicBezTo>
                  <a:pt x="229469" y="646658"/>
                  <a:pt x="129878" y="700410"/>
                  <a:pt x="54025" y="744066"/>
                </a:cubicBezTo>
                <a:lnTo>
                  <a:pt x="0" y="636017"/>
                </a:lnTo>
                <a:cubicBezTo>
                  <a:pt x="65485" y="608732"/>
                  <a:pt x="127695" y="581174"/>
                  <a:pt x="186631" y="553343"/>
                </a:cubicBezTo>
                <a:cubicBezTo>
                  <a:pt x="141883" y="510778"/>
                  <a:pt x="100410" y="475035"/>
                  <a:pt x="62211" y="446112"/>
                </a:cubicBezTo>
                <a:lnTo>
                  <a:pt x="108868" y="392088"/>
                </a:lnTo>
                <a:lnTo>
                  <a:pt x="3275" y="392088"/>
                </a:lnTo>
                <a:close/>
                <a:moveTo>
                  <a:pt x="71215" y="0"/>
                </a:moveTo>
                <a:lnTo>
                  <a:pt x="698228" y="0"/>
                </a:lnTo>
                <a:lnTo>
                  <a:pt x="698228" y="66173"/>
                </a:lnTo>
                <a:lnTo>
                  <a:pt x="595514" y="279394"/>
                </a:lnTo>
                <a:lnTo>
                  <a:pt x="586086" y="294913"/>
                </a:lnTo>
                <a:lnTo>
                  <a:pt x="586086" y="241474"/>
                </a:lnTo>
                <a:lnTo>
                  <a:pt x="99864" y="241474"/>
                </a:lnTo>
                <a:lnTo>
                  <a:pt x="99864" y="150614"/>
                </a:lnTo>
                <a:lnTo>
                  <a:pt x="586086" y="150614"/>
                </a:lnTo>
                <a:lnTo>
                  <a:pt x="586086" y="95771"/>
                </a:lnTo>
                <a:lnTo>
                  <a:pt x="71215" y="957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endParaRPr lang="zh-CN" altLang="en-US" sz="6600" b="1" spc="8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48F3D17-A7E8-4C30-94AD-C54F629EC89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57829" y="2861668"/>
            <a:ext cx="536674" cy="542019"/>
          </a:xfrm>
          <a:custGeom>
            <a:avLst/>
            <a:gdLst>
              <a:gd name="connsiteX0" fmla="*/ 367010 w 536674"/>
              <a:gd name="connsiteY0" fmla="*/ 0 h 542019"/>
              <a:gd name="connsiteX1" fmla="*/ 536674 w 536674"/>
              <a:gd name="connsiteY1" fmla="*/ 26343 h 542019"/>
              <a:gd name="connsiteX2" fmla="*/ 536674 w 536674"/>
              <a:gd name="connsiteY2" fmla="*/ 168771 h 542019"/>
              <a:gd name="connsiteX3" fmla="*/ 377726 w 536674"/>
              <a:gd name="connsiteY3" fmla="*/ 127695 h 542019"/>
              <a:gd name="connsiteX4" fmla="*/ 215652 w 536674"/>
              <a:gd name="connsiteY4" fmla="*/ 192435 h 542019"/>
              <a:gd name="connsiteX5" fmla="*/ 154930 w 536674"/>
              <a:gd name="connsiteY5" fmla="*/ 361653 h 542019"/>
              <a:gd name="connsiteX6" fmla="*/ 169329 w 536674"/>
              <a:gd name="connsiteY6" fmla="*/ 453517 h 542019"/>
              <a:gd name="connsiteX7" fmla="*/ 172992 w 536674"/>
              <a:gd name="connsiteY7" fmla="*/ 459621 h 542019"/>
              <a:gd name="connsiteX8" fmla="*/ 37360 w 536674"/>
              <a:gd name="connsiteY8" fmla="*/ 542019 h 542019"/>
              <a:gd name="connsiteX9" fmla="*/ 22938 w 536674"/>
              <a:gd name="connsiteY9" fmla="*/ 512620 h 542019"/>
              <a:gd name="connsiteX10" fmla="*/ 0 w 536674"/>
              <a:gd name="connsiteY10" fmla="*/ 372368 h 542019"/>
              <a:gd name="connsiteX11" fmla="*/ 102468 w 536674"/>
              <a:gd name="connsiteY11" fmla="*/ 104254 h 542019"/>
              <a:gd name="connsiteX12" fmla="*/ 367010 w 536674"/>
              <a:gd name="connsiteY12" fmla="*/ 0 h 542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6674" h="542019">
                <a:moveTo>
                  <a:pt x="367010" y="0"/>
                </a:moveTo>
                <a:cubicBezTo>
                  <a:pt x="434578" y="0"/>
                  <a:pt x="491133" y="8781"/>
                  <a:pt x="536674" y="26343"/>
                </a:cubicBezTo>
                <a:lnTo>
                  <a:pt x="536674" y="168771"/>
                </a:lnTo>
                <a:cubicBezTo>
                  <a:pt x="489942" y="141387"/>
                  <a:pt x="436959" y="127695"/>
                  <a:pt x="377726" y="127695"/>
                </a:cubicBezTo>
                <a:cubicBezTo>
                  <a:pt x="310158" y="127695"/>
                  <a:pt x="256133" y="149275"/>
                  <a:pt x="215652" y="192435"/>
                </a:cubicBezTo>
                <a:cubicBezTo>
                  <a:pt x="175171" y="235595"/>
                  <a:pt x="154930" y="292001"/>
                  <a:pt x="154930" y="361653"/>
                </a:cubicBezTo>
                <a:cubicBezTo>
                  <a:pt x="154930" y="395586"/>
                  <a:pt x="159730" y="426207"/>
                  <a:pt x="169329" y="453517"/>
                </a:cubicBezTo>
                <a:lnTo>
                  <a:pt x="172992" y="459621"/>
                </a:lnTo>
                <a:lnTo>
                  <a:pt x="37360" y="542019"/>
                </a:lnTo>
                <a:lnTo>
                  <a:pt x="22938" y="512620"/>
                </a:lnTo>
                <a:cubicBezTo>
                  <a:pt x="7646" y="471060"/>
                  <a:pt x="0" y="424309"/>
                  <a:pt x="0" y="372368"/>
                </a:cubicBezTo>
                <a:cubicBezTo>
                  <a:pt x="0" y="263128"/>
                  <a:pt x="34156" y="173757"/>
                  <a:pt x="102468" y="104254"/>
                </a:cubicBezTo>
                <a:cubicBezTo>
                  <a:pt x="170780" y="34752"/>
                  <a:pt x="258961" y="0"/>
                  <a:pt x="367010" y="0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chemeClr val="tx1"/>
            </a:solidFill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altLang="zh-CN" sz="7200" b="1" dirty="0">
              <a:ln w="6350">
                <a:solidFill>
                  <a:schemeClr val="tx1"/>
                </a:solidFill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0139A8A-715A-452A-AFCE-99608693F7D1}"/>
              </a:ext>
            </a:extLst>
          </p:cNvPr>
          <p:cNvSpPr txBox="1"/>
          <p:nvPr/>
        </p:nvSpPr>
        <p:spPr>
          <a:xfrm>
            <a:off x="5554330" y="2873276"/>
            <a:ext cx="463925" cy="691604"/>
          </a:xfrm>
          <a:custGeom>
            <a:avLst/>
            <a:gdLst/>
            <a:ahLst/>
            <a:cxnLst/>
            <a:rect l="l" t="t" r="r" b="b"/>
            <a:pathLst>
              <a:path w="463925" h="691604">
                <a:moveTo>
                  <a:pt x="0" y="0"/>
                </a:moveTo>
                <a:lnTo>
                  <a:pt x="463925" y="0"/>
                </a:lnTo>
                <a:lnTo>
                  <a:pt x="434313" y="120551"/>
                </a:lnTo>
                <a:lnTo>
                  <a:pt x="344686" y="120551"/>
                </a:lnTo>
                <a:lnTo>
                  <a:pt x="344686" y="450114"/>
                </a:lnTo>
                <a:lnTo>
                  <a:pt x="279543" y="665457"/>
                </a:lnTo>
                <a:lnTo>
                  <a:pt x="270107" y="691604"/>
                </a:lnTo>
                <a:lnTo>
                  <a:pt x="196899" y="691604"/>
                </a:lnTo>
                <a:lnTo>
                  <a:pt x="196899" y="120551"/>
                </a:lnTo>
                <a:lnTo>
                  <a:pt x="0" y="12055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>
            <a:solidFill>
              <a:schemeClr val="tx1"/>
            </a:solidFill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altLang="zh-CN" sz="7200" b="1" dirty="0">
              <a:ln w="6350">
                <a:solidFill>
                  <a:schemeClr val="tx1"/>
                </a:solidFill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E004DCEF-D87B-41F3-AC49-AB49CA168ECA}"/>
              </a:ext>
            </a:extLst>
          </p:cNvPr>
          <p:cNvSpPr/>
          <p:nvPr/>
        </p:nvSpPr>
        <p:spPr>
          <a:xfrm>
            <a:off x="-12179300" y="-6845298"/>
            <a:ext cx="36576000" cy="20573999"/>
          </a:xfrm>
          <a:custGeom>
            <a:avLst/>
            <a:gdLst>
              <a:gd name="connsiteX0" fmla="*/ 12179301 w 36576000"/>
              <a:gd name="connsiteY0" fmla="*/ 6845299 h 20573999"/>
              <a:gd name="connsiteX1" fmla="*/ 12179301 w 36576000"/>
              <a:gd name="connsiteY1" fmla="*/ 13703299 h 20573999"/>
              <a:gd name="connsiteX2" fmla="*/ 24371300 w 36576000"/>
              <a:gd name="connsiteY2" fmla="*/ 13703299 h 20573999"/>
              <a:gd name="connsiteX3" fmla="*/ 24371300 w 36576000"/>
              <a:gd name="connsiteY3" fmla="*/ 6845299 h 20573999"/>
              <a:gd name="connsiteX4" fmla="*/ 0 w 36576000"/>
              <a:gd name="connsiteY4" fmla="*/ 0 h 20573999"/>
              <a:gd name="connsiteX5" fmla="*/ 36576000 w 36576000"/>
              <a:gd name="connsiteY5" fmla="*/ 0 h 20573999"/>
              <a:gd name="connsiteX6" fmla="*/ 36576000 w 36576000"/>
              <a:gd name="connsiteY6" fmla="*/ 20573999 h 20573999"/>
              <a:gd name="connsiteX7" fmla="*/ 0 w 36576000"/>
              <a:gd name="connsiteY7" fmla="*/ 20573999 h 205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76000" h="20573999">
                <a:moveTo>
                  <a:pt x="12179301" y="6845299"/>
                </a:moveTo>
                <a:lnTo>
                  <a:pt x="12179301" y="13703299"/>
                </a:lnTo>
                <a:lnTo>
                  <a:pt x="24371300" y="13703299"/>
                </a:lnTo>
                <a:lnTo>
                  <a:pt x="24371300" y="6845299"/>
                </a:lnTo>
                <a:close/>
                <a:moveTo>
                  <a:pt x="0" y="0"/>
                </a:moveTo>
                <a:lnTo>
                  <a:pt x="36576000" y="0"/>
                </a:lnTo>
                <a:lnTo>
                  <a:pt x="36576000" y="20573999"/>
                </a:lnTo>
                <a:lnTo>
                  <a:pt x="0" y="205739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2621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E243CCC-64DF-4D4F-B8B0-51C396558C3D}"/>
              </a:ext>
            </a:extLst>
          </p:cNvPr>
          <p:cNvSpPr/>
          <p:nvPr/>
        </p:nvSpPr>
        <p:spPr>
          <a:xfrm rot="19800000">
            <a:off x="-769667" y="-2588601"/>
            <a:ext cx="13731334" cy="12035202"/>
          </a:xfrm>
          <a:custGeom>
            <a:avLst/>
            <a:gdLst>
              <a:gd name="connsiteX0" fmla="*/ 10500532 w 13731334"/>
              <a:gd name="connsiteY0" fmla="*/ 11913831 h 12035202"/>
              <a:gd name="connsiteX1" fmla="*/ 10430458 w 13731334"/>
              <a:gd name="connsiteY1" fmla="*/ 12035202 h 12035202"/>
              <a:gd name="connsiteX2" fmla="*/ 10220237 w 13731334"/>
              <a:gd name="connsiteY2" fmla="*/ 11913831 h 12035202"/>
              <a:gd name="connsiteX3" fmla="*/ 11038999 w 13731334"/>
              <a:gd name="connsiteY3" fmla="*/ 10981179 h 12035202"/>
              <a:gd name="connsiteX4" fmla="*/ 10847307 w 13731334"/>
              <a:gd name="connsiteY4" fmla="*/ 11313198 h 12035202"/>
              <a:gd name="connsiteX5" fmla="*/ 9179910 w 13731334"/>
              <a:gd name="connsiteY5" fmla="*/ 11313198 h 12035202"/>
              <a:gd name="connsiteX6" fmla="*/ 8604836 w 13731334"/>
              <a:gd name="connsiteY6" fmla="*/ 10981179 h 12035202"/>
              <a:gd name="connsiteX7" fmla="*/ 11577465 w 13731334"/>
              <a:gd name="connsiteY7" fmla="*/ 10048527 h 12035202"/>
              <a:gd name="connsiteX8" fmla="*/ 11385774 w 13731334"/>
              <a:gd name="connsiteY8" fmla="*/ 10380546 h 12035202"/>
              <a:gd name="connsiteX9" fmla="*/ 7564510 w 13731334"/>
              <a:gd name="connsiteY9" fmla="*/ 10380546 h 12035202"/>
              <a:gd name="connsiteX10" fmla="*/ 6989435 w 13731334"/>
              <a:gd name="connsiteY10" fmla="*/ 10048527 h 12035202"/>
              <a:gd name="connsiteX11" fmla="*/ 12115932 w 13731334"/>
              <a:gd name="connsiteY11" fmla="*/ 9115874 h 12035202"/>
              <a:gd name="connsiteX12" fmla="*/ 11924241 w 13731334"/>
              <a:gd name="connsiteY12" fmla="*/ 9447894 h 12035202"/>
              <a:gd name="connsiteX13" fmla="*/ 5949110 w 13731334"/>
              <a:gd name="connsiteY13" fmla="*/ 9447895 h 12035202"/>
              <a:gd name="connsiteX14" fmla="*/ 5374034 w 13731334"/>
              <a:gd name="connsiteY14" fmla="*/ 9115875 h 12035202"/>
              <a:gd name="connsiteX15" fmla="*/ 12654399 w 13731334"/>
              <a:gd name="connsiteY15" fmla="*/ 8183222 h 12035202"/>
              <a:gd name="connsiteX16" fmla="*/ 12462708 w 13731334"/>
              <a:gd name="connsiteY16" fmla="*/ 8515242 h 12035202"/>
              <a:gd name="connsiteX17" fmla="*/ 4333709 w 13731334"/>
              <a:gd name="connsiteY17" fmla="*/ 8515243 h 12035202"/>
              <a:gd name="connsiteX18" fmla="*/ 3758633 w 13731334"/>
              <a:gd name="connsiteY18" fmla="*/ 8183222 h 12035202"/>
              <a:gd name="connsiteX19" fmla="*/ 13192866 w 13731334"/>
              <a:gd name="connsiteY19" fmla="*/ 7250570 h 12035202"/>
              <a:gd name="connsiteX20" fmla="*/ 13001175 w 13731334"/>
              <a:gd name="connsiteY20" fmla="*/ 7582589 h 12035202"/>
              <a:gd name="connsiteX21" fmla="*/ 2718306 w 13731334"/>
              <a:gd name="connsiteY21" fmla="*/ 7582589 h 12035202"/>
              <a:gd name="connsiteX22" fmla="*/ 2143232 w 13731334"/>
              <a:gd name="connsiteY22" fmla="*/ 7250570 h 12035202"/>
              <a:gd name="connsiteX23" fmla="*/ 13731334 w 13731334"/>
              <a:gd name="connsiteY23" fmla="*/ 6317918 h 12035202"/>
              <a:gd name="connsiteX24" fmla="*/ 13539642 w 13731334"/>
              <a:gd name="connsiteY24" fmla="*/ 6649937 h 12035202"/>
              <a:gd name="connsiteX25" fmla="*/ 1102906 w 13731334"/>
              <a:gd name="connsiteY25" fmla="*/ 6649937 h 12035202"/>
              <a:gd name="connsiteX26" fmla="*/ 527830 w 13731334"/>
              <a:gd name="connsiteY26" fmla="*/ 6317918 h 12035202"/>
              <a:gd name="connsiteX27" fmla="*/ 12628429 w 13731334"/>
              <a:gd name="connsiteY27" fmla="*/ 5385265 h 12035202"/>
              <a:gd name="connsiteX28" fmla="*/ 13203503 w 13731334"/>
              <a:gd name="connsiteY28" fmla="*/ 5717285 h 12035202"/>
              <a:gd name="connsiteX29" fmla="*/ 0 w 13731334"/>
              <a:gd name="connsiteY29" fmla="*/ 5717285 h 12035202"/>
              <a:gd name="connsiteX30" fmla="*/ 191692 w 13731334"/>
              <a:gd name="connsiteY30" fmla="*/ 5385265 h 12035202"/>
              <a:gd name="connsiteX31" fmla="*/ 11013028 w 13731334"/>
              <a:gd name="connsiteY31" fmla="*/ 4452613 h 12035202"/>
              <a:gd name="connsiteX32" fmla="*/ 11588103 w 13731334"/>
              <a:gd name="connsiteY32" fmla="*/ 4784633 h 12035202"/>
              <a:gd name="connsiteX33" fmla="*/ 538467 w 13731334"/>
              <a:gd name="connsiteY33" fmla="*/ 4784633 h 12035202"/>
              <a:gd name="connsiteX34" fmla="*/ 730159 w 13731334"/>
              <a:gd name="connsiteY34" fmla="*/ 4452613 h 12035202"/>
              <a:gd name="connsiteX35" fmla="*/ 9397627 w 13731334"/>
              <a:gd name="connsiteY35" fmla="*/ 3519961 h 12035202"/>
              <a:gd name="connsiteX36" fmla="*/ 9972702 w 13731334"/>
              <a:gd name="connsiteY36" fmla="*/ 3851980 h 12035202"/>
              <a:gd name="connsiteX37" fmla="*/ 1076935 w 13731334"/>
              <a:gd name="connsiteY37" fmla="*/ 3851980 h 12035202"/>
              <a:gd name="connsiteX38" fmla="*/ 1268626 w 13731334"/>
              <a:gd name="connsiteY38" fmla="*/ 3519961 h 12035202"/>
              <a:gd name="connsiteX39" fmla="*/ 7782225 w 13731334"/>
              <a:gd name="connsiteY39" fmla="*/ 2587308 h 12035202"/>
              <a:gd name="connsiteX40" fmla="*/ 8357300 w 13731334"/>
              <a:gd name="connsiteY40" fmla="*/ 2919328 h 12035202"/>
              <a:gd name="connsiteX41" fmla="*/ 1615402 w 13731334"/>
              <a:gd name="connsiteY41" fmla="*/ 2919328 h 12035202"/>
              <a:gd name="connsiteX42" fmla="*/ 1807093 w 13731334"/>
              <a:gd name="connsiteY42" fmla="*/ 2587308 h 12035202"/>
              <a:gd name="connsiteX43" fmla="*/ 6166825 w 13731334"/>
              <a:gd name="connsiteY43" fmla="*/ 1654656 h 12035202"/>
              <a:gd name="connsiteX44" fmla="*/ 6741899 w 13731334"/>
              <a:gd name="connsiteY44" fmla="*/ 1986676 h 12035202"/>
              <a:gd name="connsiteX45" fmla="*/ 2153869 w 13731334"/>
              <a:gd name="connsiteY45" fmla="*/ 1986676 h 12035202"/>
              <a:gd name="connsiteX46" fmla="*/ 2345560 w 13731334"/>
              <a:gd name="connsiteY46" fmla="*/ 1654656 h 12035202"/>
              <a:gd name="connsiteX47" fmla="*/ 4551423 w 13731334"/>
              <a:gd name="connsiteY47" fmla="*/ 722004 h 12035202"/>
              <a:gd name="connsiteX48" fmla="*/ 5126498 w 13731334"/>
              <a:gd name="connsiteY48" fmla="*/ 1054023 h 12035202"/>
              <a:gd name="connsiteX49" fmla="*/ 2692336 w 13731334"/>
              <a:gd name="connsiteY49" fmla="*/ 1054023 h 12035202"/>
              <a:gd name="connsiteX50" fmla="*/ 2884027 w 13731334"/>
              <a:gd name="connsiteY50" fmla="*/ 722004 h 12035202"/>
              <a:gd name="connsiteX51" fmla="*/ 3300876 w 13731334"/>
              <a:gd name="connsiteY51" fmla="*/ 0 h 12035202"/>
              <a:gd name="connsiteX52" fmla="*/ 3511097 w 13731334"/>
              <a:gd name="connsiteY52" fmla="*/ 121371 h 12035202"/>
              <a:gd name="connsiteX53" fmla="*/ 3230803 w 13731334"/>
              <a:gd name="connsiteY53" fmla="*/ 121371 h 1203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31334" h="12035202">
                <a:moveTo>
                  <a:pt x="10500532" y="11913831"/>
                </a:moveTo>
                <a:lnTo>
                  <a:pt x="10430458" y="12035202"/>
                </a:lnTo>
                <a:lnTo>
                  <a:pt x="10220237" y="11913831"/>
                </a:lnTo>
                <a:close/>
                <a:moveTo>
                  <a:pt x="11038999" y="10981179"/>
                </a:moveTo>
                <a:lnTo>
                  <a:pt x="10847307" y="11313198"/>
                </a:lnTo>
                <a:lnTo>
                  <a:pt x="9179910" y="11313198"/>
                </a:lnTo>
                <a:lnTo>
                  <a:pt x="8604836" y="10981179"/>
                </a:lnTo>
                <a:close/>
                <a:moveTo>
                  <a:pt x="11577465" y="10048527"/>
                </a:moveTo>
                <a:lnTo>
                  <a:pt x="11385774" y="10380546"/>
                </a:lnTo>
                <a:lnTo>
                  <a:pt x="7564510" y="10380546"/>
                </a:lnTo>
                <a:lnTo>
                  <a:pt x="6989435" y="10048527"/>
                </a:lnTo>
                <a:close/>
                <a:moveTo>
                  <a:pt x="12115932" y="9115874"/>
                </a:moveTo>
                <a:lnTo>
                  <a:pt x="11924241" y="9447894"/>
                </a:lnTo>
                <a:lnTo>
                  <a:pt x="5949110" y="9447895"/>
                </a:lnTo>
                <a:lnTo>
                  <a:pt x="5374034" y="9115875"/>
                </a:lnTo>
                <a:close/>
                <a:moveTo>
                  <a:pt x="12654399" y="8183222"/>
                </a:moveTo>
                <a:lnTo>
                  <a:pt x="12462708" y="8515242"/>
                </a:lnTo>
                <a:lnTo>
                  <a:pt x="4333709" y="8515243"/>
                </a:lnTo>
                <a:lnTo>
                  <a:pt x="3758633" y="8183222"/>
                </a:lnTo>
                <a:close/>
                <a:moveTo>
                  <a:pt x="13192866" y="7250570"/>
                </a:moveTo>
                <a:lnTo>
                  <a:pt x="13001175" y="7582589"/>
                </a:lnTo>
                <a:lnTo>
                  <a:pt x="2718306" y="7582589"/>
                </a:lnTo>
                <a:lnTo>
                  <a:pt x="2143232" y="7250570"/>
                </a:lnTo>
                <a:close/>
                <a:moveTo>
                  <a:pt x="13731334" y="6317918"/>
                </a:moveTo>
                <a:lnTo>
                  <a:pt x="13539642" y="6649937"/>
                </a:lnTo>
                <a:lnTo>
                  <a:pt x="1102906" y="6649937"/>
                </a:lnTo>
                <a:lnTo>
                  <a:pt x="527830" y="6317918"/>
                </a:lnTo>
                <a:close/>
                <a:moveTo>
                  <a:pt x="12628429" y="5385265"/>
                </a:moveTo>
                <a:lnTo>
                  <a:pt x="13203503" y="5717285"/>
                </a:lnTo>
                <a:lnTo>
                  <a:pt x="0" y="5717285"/>
                </a:lnTo>
                <a:lnTo>
                  <a:pt x="191692" y="5385265"/>
                </a:lnTo>
                <a:close/>
                <a:moveTo>
                  <a:pt x="11013028" y="4452613"/>
                </a:moveTo>
                <a:lnTo>
                  <a:pt x="11588103" y="4784633"/>
                </a:lnTo>
                <a:lnTo>
                  <a:pt x="538467" y="4784633"/>
                </a:lnTo>
                <a:lnTo>
                  <a:pt x="730159" y="4452613"/>
                </a:lnTo>
                <a:close/>
                <a:moveTo>
                  <a:pt x="9397627" y="3519961"/>
                </a:moveTo>
                <a:lnTo>
                  <a:pt x="9972702" y="3851980"/>
                </a:lnTo>
                <a:lnTo>
                  <a:pt x="1076935" y="3851980"/>
                </a:lnTo>
                <a:lnTo>
                  <a:pt x="1268626" y="3519961"/>
                </a:lnTo>
                <a:close/>
                <a:moveTo>
                  <a:pt x="7782225" y="2587308"/>
                </a:moveTo>
                <a:lnTo>
                  <a:pt x="8357300" y="2919328"/>
                </a:lnTo>
                <a:lnTo>
                  <a:pt x="1615402" y="2919328"/>
                </a:lnTo>
                <a:lnTo>
                  <a:pt x="1807093" y="2587308"/>
                </a:lnTo>
                <a:close/>
                <a:moveTo>
                  <a:pt x="6166825" y="1654656"/>
                </a:moveTo>
                <a:lnTo>
                  <a:pt x="6741899" y="1986676"/>
                </a:lnTo>
                <a:lnTo>
                  <a:pt x="2153869" y="1986676"/>
                </a:lnTo>
                <a:lnTo>
                  <a:pt x="2345560" y="1654656"/>
                </a:lnTo>
                <a:close/>
                <a:moveTo>
                  <a:pt x="4551423" y="722004"/>
                </a:moveTo>
                <a:lnTo>
                  <a:pt x="5126498" y="1054023"/>
                </a:lnTo>
                <a:lnTo>
                  <a:pt x="2692336" y="1054023"/>
                </a:lnTo>
                <a:lnTo>
                  <a:pt x="2884027" y="722004"/>
                </a:lnTo>
                <a:close/>
                <a:moveTo>
                  <a:pt x="3300876" y="0"/>
                </a:moveTo>
                <a:lnTo>
                  <a:pt x="3511097" y="121371"/>
                </a:lnTo>
                <a:lnTo>
                  <a:pt x="3230803" y="12137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FD19413-6DC5-4A3A-B8E8-B620BE9C4BF5}"/>
              </a:ext>
            </a:extLst>
          </p:cNvPr>
          <p:cNvGrpSpPr/>
          <p:nvPr/>
        </p:nvGrpSpPr>
        <p:grpSpPr>
          <a:xfrm>
            <a:off x="1962425" y="1580765"/>
            <a:ext cx="8267150" cy="3696471"/>
            <a:chOff x="1230906" y="989414"/>
            <a:chExt cx="8267150" cy="369647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034175D8-19DF-44EF-AE25-F6AA2A3B2ED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230906" y="989414"/>
              <a:ext cx="8267150" cy="3696471"/>
            </a:xfrm>
            <a:prstGeom prst="roundRect">
              <a:avLst>
                <a:gd name="adj" fmla="val 2259"/>
              </a:avLst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166421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82" tIns="39941" rIns="79882" bIns="39941" rtlCol="0" anchor="ctr"/>
            <a:lstStyle/>
            <a:p>
              <a:pPr algn="ctr"/>
              <a:endParaRPr lang="zh-CN" altLang="en-US" sz="1572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1390480-E643-439B-9FE9-FEAA7D241886}"/>
                </a:ext>
              </a:extLst>
            </p:cNvPr>
            <p:cNvGrpSpPr/>
            <p:nvPr/>
          </p:nvGrpSpPr>
          <p:grpSpPr>
            <a:xfrm>
              <a:off x="2168525" y="1394367"/>
              <a:ext cx="6391912" cy="2761806"/>
              <a:chOff x="2087563" y="1394367"/>
              <a:chExt cx="6391912" cy="2761806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C36F5B78-236F-4FCC-89D6-A8BE7F9BB0EA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4831510" y="2837649"/>
                <a:ext cx="3647965" cy="834715"/>
              </a:xfrm>
              <a:prstGeom prst="rect">
                <a:avLst/>
              </a:prstGeom>
            </p:spPr>
            <p:txBody>
              <a:bodyPr wrap="square" lIns="79882" tIns="39941" rIns="79882" bIns="39941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98" dirty="0"/>
                  <a:t>单击此处可编辑内容，根据您的需要自由拉伸文本框大小。单击此处可编辑内容，根据您的需要自由拉伸文本框大小。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1F789480-CB5D-4D96-93AF-98A8CC38AA64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>
                <a:off x="4927330" y="2660129"/>
                <a:ext cx="574600" cy="0"/>
              </a:xfrm>
              <a:prstGeom prst="line">
                <a:avLst/>
              </a:prstGeom>
              <a:ln w="16642" cap="flat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Rectangle 11++">
                <a:extLst>
                  <a:ext uri="{FF2B5EF4-FFF2-40B4-BE49-F238E27FC236}">
                    <a16:creationId xmlns:a16="http://schemas.microsoft.com/office/drawing/2014/main" xmlns="" id="{C3414F22-176A-474D-9BB6-02C25F8374A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2087563" y="1394367"/>
                <a:ext cx="3054500" cy="2761806"/>
              </a:xfrm>
              <a:prstGeom prst="rect">
                <a:avLst/>
              </a:prstGeom>
            </p:spPr>
            <p:txBody>
              <a:bodyPr wrap="square" lIns="85621" tIns="42811" rIns="85621" bIns="42811">
                <a:spAutoFit/>
              </a:bodyPr>
              <a:lstStyle/>
              <a:p>
                <a:r>
                  <a:rPr lang="en-US" altLang="zh-CN" sz="17385" b="1" spc="-1000" dirty="0">
                    <a:ln w="38832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miter lim="800000"/>
                    </a:ln>
                    <a:solidFill>
                      <a:schemeClr val="accent1"/>
                    </a:solidFill>
                    <a:effectLst>
                      <a:outerShdw dist="25400" dir="2700000" algn="tl" rotWithShape="0">
                        <a:schemeClr val="tx1">
                          <a:lumMod val="95000"/>
                          <a:lumOff val="5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Impact" panose="020B0806030902050204" pitchFamily="34" charset="0"/>
                  </a:rPr>
                  <a:t>01</a:t>
                </a:r>
                <a:endParaRPr lang="zh-CN" altLang="en-US" sz="17385" b="1" spc="-1000" dirty="0">
                  <a:ln w="38832">
                    <a:solidFill>
                      <a:schemeClr val="tx1">
                        <a:lumMod val="95000"/>
                        <a:lumOff val="5000"/>
                      </a:schemeClr>
                    </a:solidFill>
                    <a:miter lim="800000"/>
                  </a:ln>
                  <a:solidFill>
                    <a:schemeClr val="accent1"/>
                  </a:solidFill>
                  <a:effectLst>
                    <a:outerShdw dist="25400" dir="2700000" algn="tl" rotWithShape="0">
                      <a:schemeClr val="tx1">
                        <a:lumMod val="95000"/>
                        <a:lumOff val="5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E998DA09-CB9C-4BEE-96A7-EB9114081E4B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6893145" y="1788485"/>
                <a:ext cx="330501" cy="33050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9882" tIns="39941" rIns="79882" bIns="39941" rtlCol="0" anchor="ctr"/>
              <a:lstStyle/>
              <a:p>
                <a:pPr algn="ctr"/>
                <a:endParaRPr lang="zh-CN" altLang="en-US" sz="1572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336679A4-22F3-4F6B-B325-B28B6089E6C3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4818833" y="1834836"/>
                <a:ext cx="2383925" cy="738974"/>
              </a:xfrm>
              <a:prstGeom prst="rect">
                <a:avLst/>
              </a:prstGeom>
            </p:spPr>
            <p:txBody>
              <a:bodyPr wrap="none" lIns="85621" tIns="42811" rIns="85621" bIns="42811">
                <a:spAutoFit/>
              </a:bodyPr>
              <a:lstStyle/>
              <a:p>
                <a:r>
                  <a:rPr lang="zh-CN" altLang="en-US" sz="4193" b="1" spc="8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687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A18D1637-AEC9-4E28-BDE4-60A9E29FBFC9}"/>
              </a:ext>
            </a:extLst>
          </p:cNvPr>
          <p:cNvSpPr/>
          <p:nvPr/>
        </p:nvSpPr>
        <p:spPr>
          <a:xfrm>
            <a:off x="187442" y="1351187"/>
            <a:ext cx="4834616" cy="48346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F3F829F-AFE8-487C-A623-3A26F510F44B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CAC3834C-31EF-45BA-BEA2-00BB8718275E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E9077E19-719B-4CDA-8B5A-86304D53104A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xmlns="" id="{9C376B7F-14E9-4285-86C6-43729C2DA5B5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418FE8E-18F2-415A-8DDF-3DFA6A7FEA02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C4C63952-1644-4C0D-9161-20EC2B2B0701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F9E6F98D-E1C1-4225-A8DB-6FD9A2460219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63BF5E07-AD3F-4696-857C-13177D98A43D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41FA9CAC-534C-4244-9905-4977BADBCC8F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912E2923-104C-45E9-B966-9304FAA62B08}"/>
                  </a:ext>
                </a:extLst>
              </p:cNvPr>
              <p:cNvCxnSpPr>
                <a:cxnSpLocks/>
              </p:cNvCxnSpPr>
              <p:nvPr>
                <p:custDataLst>
                  <p:tags r:id="rId1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7C61A826-BF09-4797-82A2-A61AE39D9C5A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D4BC7571-AED5-4738-B307-61A53BA338FB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68B6A37-FF0C-4BAB-88DF-BDF61259C204}"/>
              </a:ext>
            </a:extLst>
          </p:cNvPr>
          <p:cNvGrpSpPr/>
          <p:nvPr/>
        </p:nvGrpSpPr>
        <p:grpSpPr>
          <a:xfrm>
            <a:off x="-2010080" y="1903081"/>
            <a:ext cx="7385354" cy="4156635"/>
            <a:chOff x="563227" y="2302530"/>
            <a:chExt cx="3021202" cy="170039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31CDD5AD-51AC-4D7E-968B-6253467B2785}"/>
                </a:ext>
              </a:extLst>
            </p:cNvPr>
            <p:cNvGrpSpPr/>
            <p:nvPr/>
          </p:nvGrpSpPr>
          <p:grpSpPr>
            <a:xfrm>
              <a:off x="863437" y="2302530"/>
              <a:ext cx="2420782" cy="1551673"/>
              <a:chOff x="2216132" y="-5149622"/>
              <a:chExt cx="7586412" cy="4862744"/>
            </a:xfrm>
          </p:grpSpPr>
          <p:sp>
            <p:nvSpPr>
              <p:cNvPr id="39" name="29">
                <a:extLst>
                  <a:ext uri="{FF2B5EF4-FFF2-40B4-BE49-F238E27FC236}">
                    <a16:creationId xmlns:a16="http://schemas.microsoft.com/office/drawing/2014/main" xmlns="" id="{9FAB979C-8CB7-4845-AE47-A7B11C0D4B5E}"/>
                  </a:ext>
                </a:extLst>
              </p:cNvPr>
              <p:cNvSpPr/>
              <p:nvPr userDrawn="1"/>
            </p:nvSpPr>
            <p:spPr bwMode="auto">
              <a:xfrm>
                <a:off x="2216132" y="-5149622"/>
                <a:ext cx="7586412" cy="4862744"/>
              </a:xfrm>
              <a:custGeom>
                <a:avLst/>
                <a:gdLst>
                  <a:gd name="T0" fmla="*/ 4398 w 4571"/>
                  <a:gd name="T1" fmla="*/ 3192 h 3192"/>
                  <a:gd name="T2" fmla="*/ 172 w 4571"/>
                  <a:gd name="T3" fmla="*/ 3192 h 3192"/>
                  <a:gd name="T4" fmla="*/ 0 w 4571"/>
                  <a:gd name="T5" fmla="*/ 3019 h 3192"/>
                  <a:gd name="T6" fmla="*/ 0 w 4571"/>
                  <a:gd name="T7" fmla="*/ 173 h 3192"/>
                  <a:gd name="T8" fmla="*/ 172 w 4571"/>
                  <a:gd name="T9" fmla="*/ 0 h 3192"/>
                  <a:gd name="T10" fmla="*/ 4398 w 4571"/>
                  <a:gd name="T11" fmla="*/ 0 h 3192"/>
                  <a:gd name="T12" fmla="*/ 4571 w 4571"/>
                  <a:gd name="T13" fmla="*/ 173 h 3192"/>
                  <a:gd name="T14" fmla="*/ 4571 w 4571"/>
                  <a:gd name="T15" fmla="*/ 3019 h 3192"/>
                  <a:gd name="T16" fmla="*/ 4398 w 4571"/>
                  <a:gd name="T17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173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173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259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259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259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09 h 3109"/>
                  <a:gd name="connsiteX1" fmla="*/ 172 w 4571"/>
                  <a:gd name="connsiteY1" fmla="*/ 3109 h 3109"/>
                  <a:gd name="connsiteX2" fmla="*/ 0 w 4571"/>
                  <a:gd name="connsiteY2" fmla="*/ 2936 h 3109"/>
                  <a:gd name="connsiteX3" fmla="*/ 0 w 4571"/>
                  <a:gd name="connsiteY3" fmla="*/ 349 h 3109"/>
                  <a:gd name="connsiteX4" fmla="*/ 172 w 4571"/>
                  <a:gd name="connsiteY4" fmla="*/ 176 h 3109"/>
                  <a:gd name="connsiteX5" fmla="*/ 4398 w 4571"/>
                  <a:gd name="connsiteY5" fmla="*/ 176 h 3109"/>
                  <a:gd name="connsiteX6" fmla="*/ 4571 w 4571"/>
                  <a:gd name="connsiteY6" fmla="*/ 90 h 3109"/>
                  <a:gd name="connsiteX7" fmla="*/ 4571 w 4571"/>
                  <a:gd name="connsiteY7" fmla="*/ 2936 h 3109"/>
                  <a:gd name="connsiteX8" fmla="*/ 4398 w 4571"/>
                  <a:gd name="connsiteY8" fmla="*/ 3109 h 3109"/>
                  <a:gd name="connsiteX0" fmla="*/ 4398 w 4571"/>
                  <a:gd name="connsiteY0" fmla="*/ 3047 h 3047"/>
                  <a:gd name="connsiteX1" fmla="*/ 172 w 4571"/>
                  <a:gd name="connsiteY1" fmla="*/ 3047 h 3047"/>
                  <a:gd name="connsiteX2" fmla="*/ 0 w 4571"/>
                  <a:gd name="connsiteY2" fmla="*/ 2874 h 3047"/>
                  <a:gd name="connsiteX3" fmla="*/ 0 w 4571"/>
                  <a:gd name="connsiteY3" fmla="*/ 287 h 3047"/>
                  <a:gd name="connsiteX4" fmla="*/ 172 w 4571"/>
                  <a:gd name="connsiteY4" fmla="*/ 114 h 3047"/>
                  <a:gd name="connsiteX5" fmla="*/ 4398 w 4571"/>
                  <a:gd name="connsiteY5" fmla="*/ 114 h 3047"/>
                  <a:gd name="connsiteX6" fmla="*/ 4571 w 4571"/>
                  <a:gd name="connsiteY6" fmla="*/ 28 h 3047"/>
                  <a:gd name="connsiteX7" fmla="*/ 4571 w 4571"/>
                  <a:gd name="connsiteY7" fmla="*/ 2874 h 3047"/>
                  <a:gd name="connsiteX8" fmla="*/ 4398 w 4571"/>
                  <a:gd name="connsiteY8" fmla="*/ 3047 h 3047"/>
                  <a:gd name="connsiteX0" fmla="*/ 4398 w 4571"/>
                  <a:gd name="connsiteY0" fmla="*/ 3019 h 3019"/>
                  <a:gd name="connsiteX1" fmla="*/ 172 w 4571"/>
                  <a:gd name="connsiteY1" fmla="*/ 3019 h 3019"/>
                  <a:gd name="connsiteX2" fmla="*/ 0 w 4571"/>
                  <a:gd name="connsiteY2" fmla="*/ 2846 h 3019"/>
                  <a:gd name="connsiteX3" fmla="*/ 0 w 4571"/>
                  <a:gd name="connsiteY3" fmla="*/ 259 h 3019"/>
                  <a:gd name="connsiteX4" fmla="*/ 172 w 4571"/>
                  <a:gd name="connsiteY4" fmla="*/ 86 h 3019"/>
                  <a:gd name="connsiteX5" fmla="*/ 4398 w 4571"/>
                  <a:gd name="connsiteY5" fmla="*/ 86 h 3019"/>
                  <a:gd name="connsiteX6" fmla="*/ 4571 w 4571"/>
                  <a:gd name="connsiteY6" fmla="*/ 0 h 3019"/>
                  <a:gd name="connsiteX7" fmla="*/ 4571 w 4571"/>
                  <a:gd name="connsiteY7" fmla="*/ 2846 h 3019"/>
                  <a:gd name="connsiteX8" fmla="*/ 4398 w 4571"/>
                  <a:gd name="connsiteY8" fmla="*/ 3019 h 3019"/>
                  <a:gd name="connsiteX0" fmla="*/ 4398 w 4571"/>
                  <a:gd name="connsiteY0" fmla="*/ 2933 h 2933"/>
                  <a:gd name="connsiteX1" fmla="*/ 172 w 4571"/>
                  <a:gd name="connsiteY1" fmla="*/ 2933 h 2933"/>
                  <a:gd name="connsiteX2" fmla="*/ 0 w 4571"/>
                  <a:gd name="connsiteY2" fmla="*/ 2760 h 2933"/>
                  <a:gd name="connsiteX3" fmla="*/ 0 w 4571"/>
                  <a:gd name="connsiteY3" fmla="*/ 173 h 2933"/>
                  <a:gd name="connsiteX4" fmla="*/ 172 w 4571"/>
                  <a:gd name="connsiteY4" fmla="*/ 0 h 2933"/>
                  <a:gd name="connsiteX5" fmla="*/ 4398 w 4571"/>
                  <a:gd name="connsiteY5" fmla="*/ 0 h 2933"/>
                  <a:gd name="connsiteX6" fmla="*/ 4571 w 4571"/>
                  <a:gd name="connsiteY6" fmla="*/ 173 h 2933"/>
                  <a:gd name="connsiteX7" fmla="*/ 4571 w 4571"/>
                  <a:gd name="connsiteY7" fmla="*/ 2760 h 2933"/>
                  <a:gd name="connsiteX8" fmla="*/ 4398 w 4571"/>
                  <a:gd name="connsiteY8" fmla="*/ 2933 h 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1" h="2933">
                    <a:moveTo>
                      <a:pt x="4398" y="2933"/>
                    </a:moveTo>
                    <a:cubicBezTo>
                      <a:pt x="172" y="2933"/>
                      <a:pt x="172" y="2933"/>
                      <a:pt x="172" y="2933"/>
                    </a:cubicBezTo>
                    <a:cubicBezTo>
                      <a:pt x="77" y="2933"/>
                      <a:pt x="0" y="2856"/>
                      <a:pt x="0" y="2760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78"/>
                      <a:pt x="77" y="0"/>
                      <a:pt x="172" y="0"/>
                    </a:cubicBezTo>
                    <a:cubicBezTo>
                      <a:pt x="4398" y="0"/>
                      <a:pt x="4398" y="0"/>
                      <a:pt x="4398" y="0"/>
                    </a:cubicBezTo>
                    <a:cubicBezTo>
                      <a:pt x="4493" y="0"/>
                      <a:pt x="4571" y="78"/>
                      <a:pt x="4571" y="173"/>
                    </a:cubicBezTo>
                    <a:cubicBezTo>
                      <a:pt x="4571" y="2760"/>
                      <a:pt x="4571" y="2760"/>
                      <a:pt x="4571" y="2760"/>
                    </a:cubicBezTo>
                    <a:cubicBezTo>
                      <a:pt x="4571" y="2856"/>
                      <a:pt x="4493" y="2933"/>
                      <a:pt x="4398" y="2933"/>
                    </a:cubicBezTo>
                    <a:close/>
                  </a:path>
                </a:pathLst>
              </a:custGeom>
              <a:solidFill>
                <a:srgbClr val="DAC1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30">
                <a:extLst>
                  <a:ext uri="{FF2B5EF4-FFF2-40B4-BE49-F238E27FC236}">
                    <a16:creationId xmlns:a16="http://schemas.microsoft.com/office/drawing/2014/main" xmlns="" id="{A4CB96A6-AE29-4388-8AAC-D0C15A1A52D7}"/>
                  </a:ext>
                </a:extLst>
              </p:cNvPr>
              <p:cNvSpPr/>
              <p:nvPr userDrawn="1"/>
            </p:nvSpPr>
            <p:spPr bwMode="auto">
              <a:xfrm>
                <a:off x="2241719" y="-5123843"/>
                <a:ext cx="7535239" cy="4813511"/>
              </a:xfrm>
              <a:custGeom>
                <a:avLst/>
                <a:gdLst>
                  <a:gd name="T0" fmla="*/ 4540 w 4540"/>
                  <a:gd name="T1" fmla="*/ 3003 h 3161"/>
                  <a:gd name="T2" fmla="*/ 4383 w 4540"/>
                  <a:gd name="T3" fmla="*/ 3161 h 3161"/>
                  <a:gd name="T4" fmla="*/ 157 w 4540"/>
                  <a:gd name="T5" fmla="*/ 3161 h 3161"/>
                  <a:gd name="T6" fmla="*/ 0 w 4540"/>
                  <a:gd name="T7" fmla="*/ 3003 h 3161"/>
                  <a:gd name="T8" fmla="*/ 0 w 4540"/>
                  <a:gd name="T9" fmla="*/ 157 h 3161"/>
                  <a:gd name="T10" fmla="*/ 157 w 4540"/>
                  <a:gd name="T11" fmla="*/ 0 h 3161"/>
                  <a:gd name="T12" fmla="*/ 4383 w 4540"/>
                  <a:gd name="T13" fmla="*/ 0 h 3161"/>
                  <a:gd name="T14" fmla="*/ 4540 w 4540"/>
                  <a:gd name="T15" fmla="*/ 157 h 3161"/>
                  <a:gd name="T16" fmla="*/ 4540 w 4540"/>
                  <a:gd name="T17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157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157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259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259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259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2925 h 3083"/>
                  <a:gd name="connsiteX1" fmla="*/ 4383 w 4540"/>
                  <a:gd name="connsiteY1" fmla="*/ 3083 h 3083"/>
                  <a:gd name="connsiteX2" fmla="*/ 157 w 4540"/>
                  <a:gd name="connsiteY2" fmla="*/ 3083 h 3083"/>
                  <a:gd name="connsiteX3" fmla="*/ 0 w 4540"/>
                  <a:gd name="connsiteY3" fmla="*/ 2925 h 3083"/>
                  <a:gd name="connsiteX4" fmla="*/ 0 w 4540"/>
                  <a:gd name="connsiteY4" fmla="*/ 338 h 3083"/>
                  <a:gd name="connsiteX5" fmla="*/ 157 w 4540"/>
                  <a:gd name="connsiteY5" fmla="*/ 181 h 3083"/>
                  <a:gd name="connsiteX6" fmla="*/ 4383 w 4540"/>
                  <a:gd name="connsiteY6" fmla="*/ 181 h 3083"/>
                  <a:gd name="connsiteX7" fmla="*/ 4540 w 4540"/>
                  <a:gd name="connsiteY7" fmla="*/ 79 h 3083"/>
                  <a:gd name="connsiteX8" fmla="*/ 4540 w 4540"/>
                  <a:gd name="connsiteY8" fmla="*/ 2925 h 3083"/>
                  <a:gd name="connsiteX0" fmla="*/ 4540 w 4540"/>
                  <a:gd name="connsiteY0" fmla="*/ 2869 h 3027"/>
                  <a:gd name="connsiteX1" fmla="*/ 4383 w 4540"/>
                  <a:gd name="connsiteY1" fmla="*/ 3027 h 3027"/>
                  <a:gd name="connsiteX2" fmla="*/ 157 w 4540"/>
                  <a:gd name="connsiteY2" fmla="*/ 3027 h 3027"/>
                  <a:gd name="connsiteX3" fmla="*/ 0 w 4540"/>
                  <a:gd name="connsiteY3" fmla="*/ 2869 h 3027"/>
                  <a:gd name="connsiteX4" fmla="*/ 0 w 4540"/>
                  <a:gd name="connsiteY4" fmla="*/ 282 h 3027"/>
                  <a:gd name="connsiteX5" fmla="*/ 157 w 4540"/>
                  <a:gd name="connsiteY5" fmla="*/ 125 h 3027"/>
                  <a:gd name="connsiteX6" fmla="*/ 4383 w 4540"/>
                  <a:gd name="connsiteY6" fmla="*/ 125 h 3027"/>
                  <a:gd name="connsiteX7" fmla="*/ 4540 w 4540"/>
                  <a:gd name="connsiteY7" fmla="*/ 23 h 3027"/>
                  <a:gd name="connsiteX8" fmla="*/ 4540 w 4540"/>
                  <a:gd name="connsiteY8" fmla="*/ 2869 h 3027"/>
                  <a:gd name="connsiteX0" fmla="*/ 4540 w 4540"/>
                  <a:gd name="connsiteY0" fmla="*/ 2846 h 3004"/>
                  <a:gd name="connsiteX1" fmla="*/ 4383 w 4540"/>
                  <a:gd name="connsiteY1" fmla="*/ 3004 h 3004"/>
                  <a:gd name="connsiteX2" fmla="*/ 157 w 4540"/>
                  <a:gd name="connsiteY2" fmla="*/ 3004 h 3004"/>
                  <a:gd name="connsiteX3" fmla="*/ 0 w 4540"/>
                  <a:gd name="connsiteY3" fmla="*/ 2846 h 3004"/>
                  <a:gd name="connsiteX4" fmla="*/ 0 w 4540"/>
                  <a:gd name="connsiteY4" fmla="*/ 259 h 3004"/>
                  <a:gd name="connsiteX5" fmla="*/ 157 w 4540"/>
                  <a:gd name="connsiteY5" fmla="*/ 102 h 3004"/>
                  <a:gd name="connsiteX6" fmla="*/ 4383 w 4540"/>
                  <a:gd name="connsiteY6" fmla="*/ 102 h 3004"/>
                  <a:gd name="connsiteX7" fmla="*/ 4540 w 4540"/>
                  <a:gd name="connsiteY7" fmla="*/ 0 h 3004"/>
                  <a:gd name="connsiteX8" fmla="*/ 4540 w 4540"/>
                  <a:gd name="connsiteY8" fmla="*/ 2846 h 3004"/>
                  <a:gd name="connsiteX0" fmla="*/ 4540 w 4540"/>
                  <a:gd name="connsiteY0" fmla="*/ 2744 h 2902"/>
                  <a:gd name="connsiteX1" fmla="*/ 4383 w 4540"/>
                  <a:gd name="connsiteY1" fmla="*/ 2902 h 2902"/>
                  <a:gd name="connsiteX2" fmla="*/ 157 w 4540"/>
                  <a:gd name="connsiteY2" fmla="*/ 2902 h 2902"/>
                  <a:gd name="connsiteX3" fmla="*/ 0 w 4540"/>
                  <a:gd name="connsiteY3" fmla="*/ 2744 h 2902"/>
                  <a:gd name="connsiteX4" fmla="*/ 0 w 4540"/>
                  <a:gd name="connsiteY4" fmla="*/ 157 h 2902"/>
                  <a:gd name="connsiteX5" fmla="*/ 157 w 4540"/>
                  <a:gd name="connsiteY5" fmla="*/ 0 h 2902"/>
                  <a:gd name="connsiteX6" fmla="*/ 4383 w 4540"/>
                  <a:gd name="connsiteY6" fmla="*/ 0 h 2902"/>
                  <a:gd name="connsiteX7" fmla="*/ 4540 w 4540"/>
                  <a:gd name="connsiteY7" fmla="*/ 157 h 2902"/>
                  <a:gd name="connsiteX8" fmla="*/ 4540 w 4540"/>
                  <a:gd name="connsiteY8" fmla="*/ 2744 h 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40" h="2902">
                    <a:moveTo>
                      <a:pt x="4540" y="2744"/>
                    </a:moveTo>
                    <a:cubicBezTo>
                      <a:pt x="4540" y="2831"/>
                      <a:pt x="4469" y="2902"/>
                      <a:pt x="4383" y="2902"/>
                    </a:cubicBezTo>
                    <a:cubicBezTo>
                      <a:pt x="157" y="2902"/>
                      <a:pt x="157" y="2902"/>
                      <a:pt x="157" y="2902"/>
                    </a:cubicBezTo>
                    <a:cubicBezTo>
                      <a:pt x="71" y="2902"/>
                      <a:pt x="0" y="2831"/>
                      <a:pt x="0" y="2744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71"/>
                      <a:pt x="71" y="0"/>
                      <a:pt x="157" y="0"/>
                    </a:cubicBezTo>
                    <a:cubicBezTo>
                      <a:pt x="4383" y="0"/>
                      <a:pt x="4383" y="0"/>
                      <a:pt x="4383" y="0"/>
                    </a:cubicBezTo>
                    <a:cubicBezTo>
                      <a:pt x="4469" y="0"/>
                      <a:pt x="4540" y="71"/>
                      <a:pt x="4540" y="157"/>
                    </a:cubicBezTo>
                    <a:lnTo>
                      <a:pt x="4540" y="2744"/>
                    </a:lnTo>
                    <a:close/>
                  </a:path>
                </a:pathLst>
              </a:custGeom>
              <a:solidFill>
                <a:srgbClr val="3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31">
                <a:extLst>
                  <a:ext uri="{FF2B5EF4-FFF2-40B4-BE49-F238E27FC236}">
                    <a16:creationId xmlns:a16="http://schemas.microsoft.com/office/drawing/2014/main" xmlns="" id="{B38987EA-A645-4C6A-804F-4AFE168160A6}"/>
                  </a:ext>
                </a:extLst>
              </p:cNvPr>
              <p:cNvSpPr/>
              <p:nvPr userDrawn="1"/>
            </p:nvSpPr>
            <p:spPr bwMode="auto">
              <a:xfrm>
                <a:off x="2248115" y="-5117717"/>
                <a:ext cx="7522444" cy="4798856"/>
              </a:xfrm>
              <a:custGeom>
                <a:avLst/>
                <a:gdLst>
                  <a:gd name="T0" fmla="*/ 4379 w 4533"/>
                  <a:gd name="T1" fmla="*/ 3154 h 3154"/>
                  <a:gd name="T2" fmla="*/ 153 w 4533"/>
                  <a:gd name="T3" fmla="*/ 3154 h 3154"/>
                  <a:gd name="T4" fmla="*/ 0 w 4533"/>
                  <a:gd name="T5" fmla="*/ 3000 h 3154"/>
                  <a:gd name="T6" fmla="*/ 0 w 4533"/>
                  <a:gd name="T7" fmla="*/ 154 h 3154"/>
                  <a:gd name="T8" fmla="*/ 153 w 4533"/>
                  <a:gd name="T9" fmla="*/ 0 h 3154"/>
                  <a:gd name="T10" fmla="*/ 4379 w 4533"/>
                  <a:gd name="T11" fmla="*/ 0 h 3154"/>
                  <a:gd name="T12" fmla="*/ 4533 w 4533"/>
                  <a:gd name="T13" fmla="*/ 154 h 3154"/>
                  <a:gd name="T14" fmla="*/ 4533 w 4533"/>
                  <a:gd name="T15" fmla="*/ 3000 h 3154"/>
                  <a:gd name="T16" fmla="*/ 4379 w 4533"/>
                  <a:gd name="T17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154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154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259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259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259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077 h 3077"/>
                  <a:gd name="connsiteX1" fmla="*/ 153 w 4533"/>
                  <a:gd name="connsiteY1" fmla="*/ 3077 h 3077"/>
                  <a:gd name="connsiteX2" fmla="*/ 0 w 4533"/>
                  <a:gd name="connsiteY2" fmla="*/ 2923 h 3077"/>
                  <a:gd name="connsiteX3" fmla="*/ 0 w 4533"/>
                  <a:gd name="connsiteY3" fmla="*/ 336 h 3077"/>
                  <a:gd name="connsiteX4" fmla="*/ 153 w 4533"/>
                  <a:gd name="connsiteY4" fmla="*/ 182 h 3077"/>
                  <a:gd name="connsiteX5" fmla="*/ 4379 w 4533"/>
                  <a:gd name="connsiteY5" fmla="*/ 182 h 3077"/>
                  <a:gd name="connsiteX6" fmla="*/ 4533 w 4533"/>
                  <a:gd name="connsiteY6" fmla="*/ 77 h 3077"/>
                  <a:gd name="connsiteX7" fmla="*/ 4533 w 4533"/>
                  <a:gd name="connsiteY7" fmla="*/ 2923 h 3077"/>
                  <a:gd name="connsiteX8" fmla="*/ 4379 w 4533"/>
                  <a:gd name="connsiteY8" fmla="*/ 3077 h 3077"/>
                  <a:gd name="connsiteX0" fmla="*/ 4379 w 4533"/>
                  <a:gd name="connsiteY0" fmla="*/ 3022 h 3022"/>
                  <a:gd name="connsiteX1" fmla="*/ 153 w 4533"/>
                  <a:gd name="connsiteY1" fmla="*/ 3022 h 3022"/>
                  <a:gd name="connsiteX2" fmla="*/ 0 w 4533"/>
                  <a:gd name="connsiteY2" fmla="*/ 2868 h 3022"/>
                  <a:gd name="connsiteX3" fmla="*/ 0 w 4533"/>
                  <a:gd name="connsiteY3" fmla="*/ 281 h 3022"/>
                  <a:gd name="connsiteX4" fmla="*/ 153 w 4533"/>
                  <a:gd name="connsiteY4" fmla="*/ 127 h 3022"/>
                  <a:gd name="connsiteX5" fmla="*/ 4379 w 4533"/>
                  <a:gd name="connsiteY5" fmla="*/ 127 h 3022"/>
                  <a:gd name="connsiteX6" fmla="*/ 4533 w 4533"/>
                  <a:gd name="connsiteY6" fmla="*/ 22 h 3022"/>
                  <a:gd name="connsiteX7" fmla="*/ 4533 w 4533"/>
                  <a:gd name="connsiteY7" fmla="*/ 2868 h 3022"/>
                  <a:gd name="connsiteX8" fmla="*/ 4379 w 4533"/>
                  <a:gd name="connsiteY8" fmla="*/ 3022 h 3022"/>
                  <a:gd name="connsiteX0" fmla="*/ 4379 w 4533"/>
                  <a:gd name="connsiteY0" fmla="*/ 3000 h 3000"/>
                  <a:gd name="connsiteX1" fmla="*/ 153 w 4533"/>
                  <a:gd name="connsiteY1" fmla="*/ 3000 h 3000"/>
                  <a:gd name="connsiteX2" fmla="*/ 0 w 4533"/>
                  <a:gd name="connsiteY2" fmla="*/ 2846 h 3000"/>
                  <a:gd name="connsiteX3" fmla="*/ 0 w 4533"/>
                  <a:gd name="connsiteY3" fmla="*/ 259 h 3000"/>
                  <a:gd name="connsiteX4" fmla="*/ 153 w 4533"/>
                  <a:gd name="connsiteY4" fmla="*/ 105 h 3000"/>
                  <a:gd name="connsiteX5" fmla="*/ 4379 w 4533"/>
                  <a:gd name="connsiteY5" fmla="*/ 105 h 3000"/>
                  <a:gd name="connsiteX6" fmla="*/ 4533 w 4533"/>
                  <a:gd name="connsiteY6" fmla="*/ 0 h 3000"/>
                  <a:gd name="connsiteX7" fmla="*/ 4533 w 4533"/>
                  <a:gd name="connsiteY7" fmla="*/ 2846 h 3000"/>
                  <a:gd name="connsiteX8" fmla="*/ 4379 w 4533"/>
                  <a:gd name="connsiteY8" fmla="*/ 3000 h 3000"/>
                  <a:gd name="connsiteX0" fmla="*/ 4379 w 4533"/>
                  <a:gd name="connsiteY0" fmla="*/ 2895 h 2895"/>
                  <a:gd name="connsiteX1" fmla="*/ 153 w 4533"/>
                  <a:gd name="connsiteY1" fmla="*/ 2895 h 2895"/>
                  <a:gd name="connsiteX2" fmla="*/ 0 w 4533"/>
                  <a:gd name="connsiteY2" fmla="*/ 2741 h 2895"/>
                  <a:gd name="connsiteX3" fmla="*/ 0 w 4533"/>
                  <a:gd name="connsiteY3" fmla="*/ 154 h 2895"/>
                  <a:gd name="connsiteX4" fmla="*/ 153 w 4533"/>
                  <a:gd name="connsiteY4" fmla="*/ 0 h 2895"/>
                  <a:gd name="connsiteX5" fmla="*/ 4379 w 4533"/>
                  <a:gd name="connsiteY5" fmla="*/ 0 h 2895"/>
                  <a:gd name="connsiteX6" fmla="*/ 4533 w 4533"/>
                  <a:gd name="connsiteY6" fmla="*/ 154 h 2895"/>
                  <a:gd name="connsiteX7" fmla="*/ 4533 w 4533"/>
                  <a:gd name="connsiteY7" fmla="*/ 2741 h 2895"/>
                  <a:gd name="connsiteX8" fmla="*/ 4379 w 4533"/>
                  <a:gd name="connsiteY8" fmla="*/ 2895 h 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33" h="2895">
                    <a:moveTo>
                      <a:pt x="4379" y="2895"/>
                    </a:moveTo>
                    <a:cubicBezTo>
                      <a:pt x="153" y="2895"/>
                      <a:pt x="153" y="2895"/>
                      <a:pt x="153" y="2895"/>
                    </a:cubicBezTo>
                    <a:cubicBezTo>
                      <a:pt x="69" y="2895"/>
                      <a:pt x="0" y="2826"/>
                      <a:pt x="0" y="2741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9"/>
                      <a:pt x="69" y="0"/>
                      <a:pt x="153" y="0"/>
                    </a:cubicBezTo>
                    <a:cubicBezTo>
                      <a:pt x="4379" y="0"/>
                      <a:pt x="4379" y="0"/>
                      <a:pt x="4379" y="0"/>
                    </a:cubicBezTo>
                    <a:cubicBezTo>
                      <a:pt x="4464" y="0"/>
                      <a:pt x="4533" y="69"/>
                      <a:pt x="4533" y="154"/>
                    </a:cubicBezTo>
                    <a:cubicBezTo>
                      <a:pt x="4533" y="2741"/>
                      <a:pt x="4533" y="2741"/>
                      <a:pt x="4533" y="2741"/>
                    </a:cubicBezTo>
                    <a:cubicBezTo>
                      <a:pt x="4533" y="2826"/>
                      <a:pt x="4464" y="2895"/>
                      <a:pt x="4379" y="2895"/>
                    </a:cubicBez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Rectangle 402">
                <a:extLst>
                  <a:ext uri="{FF2B5EF4-FFF2-40B4-BE49-F238E27FC236}">
                    <a16:creationId xmlns:a16="http://schemas.microsoft.com/office/drawing/2014/main" xmlns="" id="{BE13B17E-8BA5-4691-87E1-6890A21C702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37302" y="-4869267"/>
                <a:ext cx="7141940" cy="4136404"/>
              </a:xfrm>
              <a:prstGeom prst="rect">
                <a:avLst/>
              </a:prstGeom>
              <a:blipFill>
                <a:blip r:embed="rId9"/>
                <a:srcRect/>
                <a:stretch>
                  <a:fillRect l="-758" t="-5203" r="-758" b="-5203"/>
                </a:stretch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fr-FR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6EDAD3F7-409E-4B54-B466-59176B8E2284}"/>
                </a:ext>
              </a:extLst>
            </p:cNvPr>
            <p:cNvGrpSpPr/>
            <p:nvPr/>
          </p:nvGrpSpPr>
          <p:grpSpPr>
            <a:xfrm>
              <a:off x="563227" y="3833591"/>
              <a:ext cx="3021202" cy="169336"/>
              <a:chOff x="577217" y="2139067"/>
              <a:chExt cx="3057175" cy="171353"/>
            </a:xfrm>
          </p:grpSpPr>
          <p:pic>
            <p:nvPicPr>
              <p:cNvPr id="27" name="Picture 428">
                <a:extLst>
                  <a:ext uri="{FF2B5EF4-FFF2-40B4-BE49-F238E27FC236}">
                    <a16:creationId xmlns:a16="http://schemas.microsoft.com/office/drawing/2014/main" xmlns="" id="{A09E581A-8B95-4BCB-B2EC-E7C210D870F2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607" r="-1630" b="-250766"/>
              <a:stretch>
                <a:fillRect/>
              </a:stretch>
            </p:blipFill>
            <p:spPr bwMode="auto">
              <a:xfrm>
                <a:off x="577217" y="2155386"/>
                <a:ext cx="3057175" cy="155034"/>
              </a:xfrm>
              <a:custGeom>
                <a:avLst/>
                <a:gdLst>
                  <a:gd name="connsiteX0" fmla="*/ 111121 w 7137394"/>
                  <a:gd name="connsiteY0" fmla="*/ 16107 h 361948"/>
                  <a:gd name="connsiteX1" fmla="*/ 111121 w 7137394"/>
                  <a:gd name="connsiteY1" fmla="*/ 103188 h 361948"/>
                  <a:gd name="connsiteX2" fmla="*/ 732671 w 7137394"/>
                  <a:gd name="connsiteY2" fmla="*/ 103188 h 361948"/>
                  <a:gd name="connsiteX3" fmla="*/ 735009 w 7137394"/>
                  <a:gd name="connsiteY3" fmla="*/ 357186 h 361948"/>
                  <a:gd name="connsiteX4" fmla="*/ 0 w 7137394"/>
                  <a:gd name="connsiteY4" fmla="*/ 357186 h 361948"/>
                  <a:gd name="connsiteX5" fmla="*/ 7024684 w 7137394"/>
                  <a:gd name="connsiteY5" fmla="*/ 15992 h 361948"/>
                  <a:gd name="connsiteX6" fmla="*/ 7137394 w 7137394"/>
                  <a:gd name="connsiteY6" fmla="*/ 361948 h 361948"/>
                  <a:gd name="connsiteX7" fmla="*/ 6402385 w 7137394"/>
                  <a:gd name="connsiteY7" fmla="*/ 361948 h 361948"/>
                  <a:gd name="connsiteX8" fmla="*/ 6402385 w 7137394"/>
                  <a:gd name="connsiteY8" fmla="*/ 103188 h 361948"/>
                  <a:gd name="connsiteX9" fmla="*/ 7024684 w 7137394"/>
                  <a:gd name="connsiteY9" fmla="*/ 103188 h 361948"/>
                  <a:gd name="connsiteX10" fmla="*/ 111121 w 7137394"/>
                  <a:gd name="connsiteY10" fmla="*/ 0 h 361948"/>
                  <a:gd name="connsiteX11" fmla="*/ 7024684 w 7137394"/>
                  <a:gd name="connsiteY11" fmla="*/ 0 h 361948"/>
                  <a:gd name="connsiteX12" fmla="*/ 7024684 w 7137394"/>
                  <a:gd name="connsiteY12" fmla="*/ 15992 h 361948"/>
                  <a:gd name="connsiteX13" fmla="*/ 7023094 w 7137394"/>
                  <a:gd name="connsiteY13" fmla="*/ 11111 h 361948"/>
                  <a:gd name="connsiteX14" fmla="*/ 6402385 w 7137394"/>
                  <a:gd name="connsiteY14" fmla="*/ 93661 h 361948"/>
                  <a:gd name="connsiteX15" fmla="*/ 6402385 w 7137394"/>
                  <a:gd name="connsiteY15" fmla="*/ 103188 h 361948"/>
                  <a:gd name="connsiteX16" fmla="*/ 732671 w 7137394"/>
                  <a:gd name="connsiteY16" fmla="*/ 103188 h 361948"/>
                  <a:gd name="connsiteX17" fmla="*/ 732627 w 7137394"/>
                  <a:gd name="connsiteY17" fmla="*/ 98424 h 361948"/>
                  <a:gd name="connsiteX18" fmla="*/ 114300 w 7137394"/>
                  <a:gd name="connsiteY18" fmla="*/ 6349 h 361948"/>
                  <a:gd name="connsiteX19" fmla="*/ 111121 w 7137394"/>
                  <a:gd name="connsiteY19" fmla="*/ 16107 h 36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137394" h="361948">
                    <a:moveTo>
                      <a:pt x="111121" y="16107"/>
                    </a:moveTo>
                    <a:lnTo>
                      <a:pt x="111121" y="103188"/>
                    </a:lnTo>
                    <a:lnTo>
                      <a:pt x="732671" y="103188"/>
                    </a:lnTo>
                    <a:lnTo>
                      <a:pt x="735009" y="357186"/>
                    </a:lnTo>
                    <a:lnTo>
                      <a:pt x="0" y="357186"/>
                    </a:lnTo>
                    <a:close/>
                    <a:moveTo>
                      <a:pt x="7024684" y="15992"/>
                    </a:moveTo>
                    <a:lnTo>
                      <a:pt x="7137394" y="361948"/>
                    </a:lnTo>
                    <a:lnTo>
                      <a:pt x="6402385" y="361948"/>
                    </a:lnTo>
                    <a:lnTo>
                      <a:pt x="6402385" y="103188"/>
                    </a:lnTo>
                    <a:lnTo>
                      <a:pt x="7024684" y="103188"/>
                    </a:lnTo>
                    <a:close/>
                    <a:moveTo>
                      <a:pt x="111121" y="0"/>
                    </a:moveTo>
                    <a:lnTo>
                      <a:pt x="7024684" y="0"/>
                    </a:lnTo>
                    <a:lnTo>
                      <a:pt x="7024684" y="15992"/>
                    </a:lnTo>
                    <a:lnTo>
                      <a:pt x="7023094" y="11111"/>
                    </a:lnTo>
                    <a:cubicBezTo>
                      <a:pt x="6653208" y="88369"/>
                      <a:pt x="6607171" y="67203"/>
                      <a:pt x="6402385" y="93661"/>
                    </a:cubicBezTo>
                    <a:lnTo>
                      <a:pt x="6402385" y="103188"/>
                    </a:lnTo>
                    <a:lnTo>
                      <a:pt x="732671" y="103188"/>
                    </a:lnTo>
                    <a:lnTo>
                      <a:pt x="732627" y="98424"/>
                    </a:lnTo>
                    <a:cubicBezTo>
                      <a:pt x="527841" y="71966"/>
                      <a:pt x="484186" y="83607"/>
                      <a:pt x="114300" y="6349"/>
                    </a:cubicBezTo>
                    <a:lnTo>
                      <a:pt x="111121" y="16107"/>
                    </a:lnTo>
                    <a:close/>
                  </a:path>
                </a:pathLst>
              </a:cu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" name="Picture 387">
                <a:extLst>
                  <a:ext uri="{FF2B5EF4-FFF2-40B4-BE49-F238E27FC236}">
                    <a16:creationId xmlns:a16="http://schemas.microsoft.com/office/drawing/2014/main" xmlns="" id="{89F73DB6-AD09-4134-819C-0B6A5B8AE954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814" y="2139067"/>
                <a:ext cx="2961301" cy="21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Oval 388">
                <a:extLst>
                  <a:ext uri="{FF2B5EF4-FFF2-40B4-BE49-F238E27FC236}">
                    <a16:creationId xmlns:a16="http://schemas.microsoft.com/office/drawing/2014/main" xmlns="" id="{850206F7-3BB9-4471-8977-1600A74BE5A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1565" y="2181905"/>
                <a:ext cx="2447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Oval 389">
                <a:extLst>
                  <a:ext uri="{FF2B5EF4-FFF2-40B4-BE49-F238E27FC236}">
                    <a16:creationId xmlns:a16="http://schemas.microsoft.com/office/drawing/2014/main" xmlns="" id="{848F7417-FEB0-4698-A461-B03F511D9CF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7685" y="2183265"/>
                <a:ext cx="1224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Oval 390">
                <a:extLst>
                  <a:ext uri="{FF2B5EF4-FFF2-40B4-BE49-F238E27FC236}">
                    <a16:creationId xmlns:a16="http://schemas.microsoft.com/office/drawing/2014/main" xmlns="" id="{D41E58D2-2A22-40D1-AB7B-C0AF6EC50D6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32497" y="2181905"/>
                <a:ext cx="2515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Oval 391">
                <a:extLst>
                  <a:ext uri="{FF2B5EF4-FFF2-40B4-BE49-F238E27FC236}">
                    <a16:creationId xmlns:a16="http://schemas.microsoft.com/office/drawing/2014/main" xmlns="" id="{FEEAB3C6-2D00-4FB3-A3E5-DFF6C621350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38617" y="2183265"/>
                <a:ext cx="1292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Oval 392">
                <a:extLst>
                  <a:ext uri="{FF2B5EF4-FFF2-40B4-BE49-F238E27FC236}">
                    <a16:creationId xmlns:a16="http://schemas.microsoft.com/office/drawing/2014/main" xmlns="" id="{D7701EE3-ACC4-46AD-8C10-4390B16FDF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58713" y="2181905"/>
                <a:ext cx="2583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Oval 393">
                <a:extLst>
                  <a:ext uri="{FF2B5EF4-FFF2-40B4-BE49-F238E27FC236}">
                    <a16:creationId xmlns:a16="http://schemas.microsoft.com/office/drawing/2014/main" xmlns="" id="{CBA6AC1D-FD3B-43E5-85EF-E741A0BFB0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65513" y="2183265"/>
                <a:ext cx="1224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Oval 394">
                <a:extLst>
                  <a:ext uri="{FF2B5EF4-FFF2-40B4-BE49-F238E27FC236}">
                    <a16:creationId xmlns:a16="http://schemas.microsoft.com/office/drawing/2014/main" xmlns="" id="{1B7A2135-D1FC-4F25-B1CA-80DF2BC95E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285565" y="2181905"/>
                <a:ext cx="2515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Oval 395">
                <a:extLst>
                  <a:ext uri="{FF2B5EF4-FFF2-40B4-BE49-F238E27FC236}">
                    <a16:creationId xmlns:a16="http://schemas.microsoft.com/office/drawing/2014/main" xmlns="" id="{52175785-1E89-487F-8166-205043740A5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291685" y="2183265"/>
                <a:ext cx="1224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Freeform 396">
                <a:extLst>
                  <a:ext uri="{FF2B5EF4-FFF2-40B4-BE49-F238E27FC236}">
                    <a16:creationId xmlns:a16="http://schemas.microsoft.com/office/drawing/2014/main" xmlns="" id="{A405DD85-E038-4F54-A021-C2377E20CCEB}"/>
                  </a:ext>
                </a:extLst>
              </p:cNvPr>
              <p:cNvSpPr/>
              <p:nvPr userDrawn="1"/>
            </p:nvSpPr>
            <p:spPr bwMode="auto">
              <a:xfrm>
                <a:off x="658133" y="2164906"/>
                <a:ext cx="2896023" cy="680"/>
              </a:xfrm>
              <a:custGeom>
                <a:avLst/>
                <a:gdLst>
                  <a:gd name="T0" fmla="*/ 5467 w 5472"/>
                  <a:gd name="T1" fmla="*/ 1 h 1"/>
                  <a:gd name="T2" fmla="*/ 5472 w 5472"/>
                  <a:gd name="T3" fmla="*/ 0 h 1"/>
                  <a:gd name="T4" fmla="*/ 0 w 5472"/>
                  <a:gd name="T5" fmla="*/ 0 h 1"/>
                  <a:gd name="T6" fmla="*/ 5 w 5472"/>
                  <a:gd name="T7" fmla="*/ 1 h 1"/>
                  <a:gd name="T8" fmla="*/ 5467 w 547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72" h="1">
                    <a:moveTo>
                      <a:pt x="5467" y="1"/>
                    </a:moveTo>
                    <a:cubicBezTo>
                      <a:pt x="5469" y="1"/>
                      <a:pt x="5471" y="0"/>
                      <a:pt x="547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lnTo>
                      <a:pt x="5467" y="1"/>
                    </a:lnTo>
                    <a:close/>
                  </a:path>
                </a:pathLst>
              </a:custGeom>
              <a:solidFill>
                <a:srgbClr val="9A8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8" name="Picture 397">
                <a:extLst>
                  <a:ext uri="{FF2B5EF4-FFF2-40B4-BE49-F238E27FC236}">
                    <a16:creationId xmlns:a16="http://schemas.microsoft.com/office/drawing/2014/main" xmlns="" id="{9F81E9FF-7D95-4FC9-B686-8C38551CD38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0894" y="2139746"/>
                <a:ext cx="570501" cy="27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6E887A54-F631-4E43-AA08-842C8D214B4B}"/>
                </a:ext>
              </a:extLst>
            </p:cNvPr>
            <p:cNvGrpSpPr/>
            <p:nvPr/>
          </p:nvGrpSpPr>
          <p:grpSpPr>
            <a:xfrm>
              <a:off x="2064304" y="2356821"/>
              <a:ext cx="19039" cy="19039"/>
              <a:chOff x="2101053" y="556760"/>
              <a:chExt cx="19039" cy="19039"/>
            </a:xfrm>
          </p:grpSpPr>
          <p:sp>
            <p:nvSpPr>
              <p:cNvPr id="23" name="Oval 398">
                <a:extLst>
                  <a:ext uri="{FF2B5EF4-FFF2-40B4-BE49-F238E27FC236}">
                    <a16:creationId xmlns:a16="http://schemas.microsoft.com/office/drawing/2014/main" xmlns="" id="{E80156DD-1246-4071-9EAA-440CF47EFE5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053" y="556760"/>
                <a:ext cx="19039" cy="19039"/>
              </a:xfrm>
              <a:prstGeom prst="ellipse">
                <a:avLst/>
              </a:prstGeom>
              <a:solidFill>
                <a:srgbClr val="19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Oval 399">
                <a:extLst>
                  <a:ext uri="{FF2B5EF4-FFF2-40B4-BE49-F238E27FC236}">
                    <a16:creationId xmlns:a16="http://schemas.microsoft.com/office/drawing/2014/main" xmlns="" id="{365CEFE0-22F0-4640-AE97-62B20186217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5793" y="561513"/>
                <a:ext cx="9519" cy="9520"/>
              </a:xfrm>
              <a:prstGeom prst="ellipse">
                <a:avLst/>
              </a:pr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Oval 400">
                <a:extLst>
                  <a:ext uri="{FF2B5EF4-FFF2-40B4-BE49-F238E27FC236}">
                    <a16:creationId xmlns:a16="http://schemas.microsoft.com/office/drawing/2014/main" xmlns="" id="{34848292-902B-429A-9FD9-A91D8032D82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8543" y="562189"/>
                <a:ext cx="3400" cy="2720"/>
              </a:xfrm>
              <a:prstGeom prst="ellipse">
                <a:avLst/>
              </a:prstGeom>
              <a:solidFill>
                <a:srgbClr val="272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Oval 401">
                <a:extLst>
                  <a:ext uri="{FF2B5EF4-FFF2-40B4-BE49-F238E27FC236}">
                    <a16:creationId xmlns:a16="http://schemas.microsoft.com/office/drawing/2014/main" xmlns="" id="{B6B9C0E8-DF53-4F0D-97BB-96942F6550A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8588" y="566957"/>
                <a:ext cx="3400" cy="3400"/>
              </a:xfrm>
              <a:prstGeom prst="ellipse">
                <a:avLst/>
              </a:prstGeom>
              <a:solidFill>
                <a:srgbClr val="272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5E41A466-06B9-4C2A-952D-9C400BB12501}"/>
              </a:ext>
            </a:extLst>
          </p:cNvPr>
          <p:cNvCxnSpPr>
            <a:cxnSpLocks/>
          </p:cNvCxnSpPr>
          <p:nvPr/>
        </p:nvCxnSpPr>
        <p:spPr>
          <a:xfrm>
            <a:off x="6327027" y="3475127"/>
            <a:ext cx="4315420" cy="0"/>
          </a:xfrm>
          <a:prstGeom prst="line">
            <a:avLst/>
          </a:prstGeom>
          <a:ln w="601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bject 60005">
            <a:extLst>
              <a:ext uri="{FF2B5EF4-FFF2-40B4-BE49-F238E27FC236}">
                <a16:creationId xmlns:a16="http://schemas.microsoft.com/office/drawing/2014/main" xmlns="" id="{54C09879-AD80-4AE8-B1CC-BF891C677265}"/>
              </a:ext>
            </a:extLst>
          </p:cNvPr>
          <p:cNvSpPr txBox="1"/>
          <p:nvPr/>
        </p:nvSpPr>
        <p:spPr>
          <a:xfrm>
            <a:off x="6270468" y="2035804"/>
            <a:ext cx="4575811" cy="573598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14166"/>
              </a:lnSpc>
            </a:pPr>
            <a:r>
              <a:rPr lang="en-US" altLang="zh-CN" sz="3200" dirty="0">
                <a:solidFill>
                  <a:srgbClr val="89898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Object 60006">
            <a:extLst>
              <a:ext uri="{FF2B5EF4-FFF2-40B4-BE49-F238E27FC236}">
                <a16:creationId xmlns:a16="http://schemas.microsoft.com/office/drawing/2014/main" xmlns="" id="{D2E9C4C0-E6BA-4799-A8FC-0008E31C8CF1}"/>
              </a:ext>
            </a:extLst>
          </p:cNvPr>
          <p:cNvSpPr txBox="1"/>
          <p:nvPr/>
        </p:nvSpPr>
        <p:spPr>
          <a:xfrm>
            <a:off x="6284459" y="2571262"/>
            <a:ext cx="3525528" cy="671529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 algn="l">
              <a:lnSpc>
                <a:spcPct val="114166"/>
              </a:lnSpc>
            </a:pPr>
            <a:r>
              <a:rPr lang="zh-CN" altLang="en-US" sz="3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zh-CN" altLang="en-US" sz="3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Object 60009">
            <a:extLst>
              <a:ext uri="{FF2B5EF4-FFF2-40B4-BE49-F238E27FC236}">
                <a16:creationId xmlns:a16="http://schemas.microsoft.com/office/drawing/2014/main" xmlns="" id="{974884A9-D03E-4B52-9F9D-2885389E1D61}"/>
              </a:ext>
            </a:extLst>
          </p:cNvPr>
          <p:cNvSpPr txBox="1"/>
          <p:nvPr/>
        </p:nvSpPr>
        <p:spPr>
          <a:xfrm>
            <a:off x="6299047" y="3815076"/>
            <a:ext cx="4952528" cy="1000971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1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单击此处可编辑所需的内容，并可根据您的需要自由拉伸文本框大小，单击此处可编辑所需的内容。单击此处可编辑所需的内容。</a:t>
            </a:r>
          </a:p>
        </p:txBody>
      </p:sp>
      <p:sp>
        <p:nvSpPr>
          <p:cNvPr id="49" name="image 60007-mask">
            <a:extLst>
              <a:ext uri="{FF2B5EF4-FFF2-40B4-BE49-F238E27FC236}">
                <a16:creationId xmlns:a16="http://schemas.microsoft.com/office/drawing/2014/main" xmlns="" id="{9F011ADC-36E4-4235-8AFE-46A41D27E64B}"/>
              </a:ext>
            </a:extLst>
          </p:cNvPr>
          <p:cNvSpPr/>
          <p:nvPr/>
        </p:nvSpPr>
        <p:spPr>
          <a:xfrm>
            <a:off x="6327027" y="3454142"/>
            <a:ext cx="671529" cy="419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Object 60009">
            <a:extLst>
              <a:ext uri="{FF2B5EF4-FFF2-40B4-BE49-F238E27FC236}">
                <a16:creationId xmlns:a16="http://schemas.microsoft.com/office/drawing/2014/main" xmlns="" id="{2D492F1C-FA77-4959-A241-9FD3FC0DA484}"/>
              </a:ext>
            </a:extLst>
          </p:cNvPr>
          <p:cNvSpPr txBox="1"/>
          <p:nvPr/>
        </p:nvSpPr>
        <p:spPr>
          <a:xfrm>
            <a:off x="6299047" y="4816047"/>
            <a:ext cx="4952528" cy="713631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1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单击此处可编辑所需的内容，并可根据您的需要自由拉伸文本框大小，单击此处可编辑所需的内容。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379BDF03-2FAA-4B50-B406-E39745107F0C}"/>
              </a:ext>
            </a:extLst>
          </p:cNvPr>
          <p:cNvSpPr/>
          <p:nvPr/>
        </p:nvSpPr>
        <p:spPr>
          <a:xfrm>
            <a:off x="-12179300" y="-6845298"/>
            <a:ext cx="36576000" cy="20573999"/>
          </a:xfrm>
          <a:custGeom>
            <a:avLst/>
            <a:gdLst>
              <a:gd name="connsiteX0" fmla="*/ 12179301 w 36576000"/>
              <a:gd name="connsiteY0" fmla="*/ 6845299 h 20573999"/>
              <a:gd name="connsiteX1" fmla="*/ 12179301 w 36576000"/>
              <a:gd name="connsiteY1" fmla="*/ 13703299 h 20573999"/>
              <a:gd name="connsiteX2" fmla="*/ 24371300 w 36576000"/>
              <a:gd name="connsiteY2" fmla="*/ 13703299 h 20573999"/>
              <a:gd name="connsiteX3" fmla="*/ 24371300 w 36576000"/>
              <a:gd name="connsiteY3" fmla="*/ 6845299 h 20573999"/>
              <a:gd name="connsiteX4" fmla="*/ 0 w 36576000"/>
              <a:gd name="connsiteY4" fmla="*/ 0 h 20573999"/>
              <a:gd name="connsiteX5" fmla="*/ 36576000 w 36576000"/>
              <a:gd name="connsiteY5" fmla="*/ 0 h 20573999"/>
              <a:gd name="connsiteX6" fmla="*/ 36576000 w 36576000"/>
              <a:gd name="connsiteY6" fmla="*/ 20573999 h 20573999"/>
              <a:gd name="connsiteX7" fmla="*/ 0 w 36576000"/>
              <a:gd name="connsiteY7" fmla="*/ 20573999 h 205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76000" h="20573999">
                <a:moveTo>
                  <a:pt x="12179301" y="6845299"/>
                </a:moveTo>
                <a:lnTo>
                  <a:pt x="12179301" y="13703299"/>
                </a:lnTo>
                <a:lnTo>
                  <a:pt x="24371300" y="13703299"/>
                </a:lnTo>
                <a:lnTo>
                  <a:pt x="24371300" y="6845299"/>
                </a:lnTo>
                <a:close/>
                <a:moveTo>
                  <a:pt x="0" y="0"/>
                </a:moveTo>
                <a:lnTo>
                  <a:pt x="36576000" y="0"/>
                </a:lnTo>
                <a:lnTo>
                  <a:pt x="36576000" y="20573999"/>
                </a:lnTo>
                <a:lnTo>
                  <a:pt x="0" y="205739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3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6BF8DA3-574E-4613-A804-5807C9EF61A4}"/>
              </a:ext>
            </a:extLst>
          </p:cNvPr>
          <p:cNvSpPr/>
          <p:nvPr/>
        </p:nvSpPr>
        <p:spPr>
          <a:xfrm>
            <a:off x="0" y="1564124"/>
            <a:ext cx="12192000" cy="255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9FFE81-540D-413B-9A08-5FF5903A941B}"/>
              </a:ext>
            </a:extLst>
          </p:cNvPr>
          <p:cNvSpPr/>
          <p:nvPr/>
        </p:nvSpPr>
        <p:spPr>
          <a:xfrm>
            <a:off x="779776" y="1856107"/>
            <a:ext cx="3775393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单击此处可以添加标题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939345B-CE2E-4E24-9EDE-054DF3C26E19}"/>
              </a:ext>
            </a:extLst>
          </p:cNvPr>
          <p:cNvSpPr txBox="1"/>
          <p:nvPr/>
        </p:nvSpPr>
        <p:spPr>
          <a:xfrm>
            <a:off x="762252" y="2405999"/>
            <a:ext cx="4038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Click here to edit the desired content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CDA98CE-0AB9-4345-B80B-F7A0F109108E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49B48030-6B7F-4451-A404-3C521291A15C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xmlns="" id="{61A16D2F-8721-4912-BA8F-9412E8A40F25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5D91F842-FCDB-4666-BF68-77724858922B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0CEED2BA-DA0A-4542-8DA2-0D256247A8BA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C9AF14EF-2C62-4C07-923E-3807A6F048B2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4EA6ECEE-3510-4252-AEA6-97212D382915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CF274471-B4F6-49F8-9449-3F0EE58ED4E4}"/>
                  </a:ext>
                </a:extLst>
              </p:cNvPr>
              <p:cNvCxnSpPr>
                <a:cxnSpLocks/>
              </p:cNvCxnSpPr>
              <p:nvPr>
                <p:custDataLst>
                  <p:tags r:id="rId7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BE99B0FE-B2A1-4ACC-B1A0-9A71BD72367C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B6AA9D87-6AF7-4698-B913-0F3EF75A7DEF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D15FE615-C2D9-4C75-870E-CD833847A6C4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20D49659-C476-4A67-AAFE-13A44A9277CC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81C85E2-0603-4E4D-9996-4CD9AC16C68B}"/>
              </a:ext>
            </a:extLst>
          </p:cNvPr>
          <p:cNvGrpSpPr/>
          <p:nvPr/>
        </p:nvGrpSpPr>
        <p:grpSpPr>
          <a:xfrm>
            <a:off x="839635" y="3151252"/>
            <a:ext cx="2421538" cy="2955947"/>
            <a:chOff x="839635" y="3151252"/>
            <a:chExt cx="2421538" cy="295594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E8E60D99-44B3-49D5-B75B-68EC9EEF1AE4}"/>
                </a:ext>
              </a:extLst>
            </p:cNvPr>
            <p:cNvSpPr/>
            <p:nvPr/>
          </p:nvSpPr>
          <p:spPr>
            <a:xfrm>
              <a:off x="839635" y="3151252"/>
              <a:ext cx="2421538" cy="2955947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762000" dist="508000" dir="5400000" sx="90000" sy="9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" name="TextBox 39">
              <a:extLst>
                <a:ext uri="{FF2B5EF4-FFF2-40B4-BE49-F238E27FC236}">
                  <a16:creationId xmlns:a16="http://schemas.microsoft.com/office/drawing/2014/main" xmlns="" id="{3E26D5E7-F890-4E03-80E8-C726398A56FB}"/>
                </a:ext>
              </a:extLst>
            </p:cNvPr>
            <p:cNvSpPr txBox="1"/>
            <p:nvPr/>
          </p:nvSpPr>
          <p:spPr>
            <a:xfrm>
              <a:off x="938577" y="4597108"/>
              <a:ext cx="2223654" cy="1083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5410">
                <a:lnSpc>
                  <a:spcPct val="120000"/>
                </a:lnSpc>
                <a:spcBef>
                  <a:spcPts val="535"/>
                </a:spcBef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单击此处编辑内容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  <a:p>
              <a:pPr algn="ctr" defTabSz="1375410">
                <a:lnSpc>
                  <a:spcPct val="120000"/>
                </a:lnSpc>
                <a:spcBef>
                  <a:spcPts val="535"/>
                </a:spcBef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单击此处编辑内容</a:t>
              </a:r>
            </a:p>
            <a:p>
              <a:pPr algn="ctr" defTabSz="1375410">
                <a:lnSpc>
                  <a:spcPct val="120000"/>
                </a:lnSpc>
                <a:spcBef>
                  <a:spcPts val="535"/>
                </a:spcBef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单击此处编辑内容</a:t>
              </a:r>
            </a:p>
          </p:txBody>
        </p:sp>
        <p:sp>
          <p:nvSpPr>
            <p:cNvPr id="39" name="iconfont-1186-600061">
              <a:extLst>
                <a:ext uri="{FF2B5EF4-FFF2-40B4-BE49-F238E27FC236}">
                  <a16:creationId xmlns:a16="http://schemas.microsoft.com/office/drawing/2014/main" xmlns="" id="{FD3CF5FC-0931-4A90-AE1B-453649CEF1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11995" y="3540334"/>
              <a:ext cx="476818" cy="429175"/>
            </a:xfrm>
            <a:custGeom>
              <a:avLst/>
              <a:gdLst>
                <a:gd name="T0" fmla="*/ 56 w 12800"/>
                <a:gd name="T1" fmla="*/ 0 h 11520"/>
                <a:gd name="T2" fmla="*/ 0 w 12800"/>
                <a:gd name="T3" fmla="*/ 11464 h 11520"/>
                <a:gd name="T4" fmla="*/ 2337 w 12800"/>
                <a:gd name="T5" fmla="*/ 11520 h 11520"/>
                <a:gd name="T6" fmla="*/ 4424 w 12800"/>
                <a:gd name="T7" fmla="*/ 9322 h 11520"/>
                <a:gd name="T8" fmla="*/ 6706 w 12800"/>
                <a:gd name="T9" fmla="*/ 11520 h 11520"/>
                <a:gd name="T10" fmla="*/ 6762 w 12800"/>
                <a:gd name="T11" fmla="*/ 83 h 11520"/>
                <a:gd name="T12" fmla="*/ 2894 w 12800"/>
                <a:gd name="T13" fmla="*/ 7652 h 11520"/>
                <a:gd name="T14" fmla="*/ 1280 w 12800"/>
                <a:gd name="T15" fmla="*/ 6066 h 11520"/>
                <a:gd name="T16" fmla="*/ 2894 w 12800"/>
                <a:gd name="T17" fmla="*/ 7652 h 11520"/>
                <a:gd name="T18" fmla="*/ 1280 w 12800"/>
                <a:gd name="T19" fmla="*/ 5287 h 11520"/>
                <a:gd name="T20" fmla="*/ 2894 w 12800"/>
                <a:gd name="T21" fmla="*/ 3701 h 11520"/>
                <a:gd name="T22" fmla="*/ 2894 w 12800"/>
                <a:gd name="T23" fmla="*/ 2922 h 11520"/>
                <a:gd name="T24" fmla="*/ 1280 w 12800"/>
                <a:gd name="T25" fmla="*/ 1336 h 11520"/>
                <a:gd name="T26" fmla="*/ 2894 w 12800"/>
                <a:gd name="T27" fmla="*/ 2922 h 11520"/>
                <a:gd name="T28" fmla="*/ 3840 w 12800"/>
                <a:gd name="T29" fmla="*/ 7652 h 11520"/>
                <a:gd name="T30" fmla="*/ 5454 w 12800"/>
                <a:gd name="T31" fmla="*/ 6066 h 11520"/>
                <a:gd name="T32" fmla="*/ 5454 w 12800"/>
                <a:gd name="T33" fmla="*/ 5287 h 11520"/>
                <a:gd name="T34" fmla="*/ 3840 w 12800"/>
                <a:gd name="T35" fmla="*/ 3701 h 11520"/>
                <a:gd name="T36" fmla="*/ 5454 w 12800"/>
                <a:gd name="T37" fmla="*/ 5287 h 11520"/>
                <a:gd name="T38" fmla="*/ 3840 w 12800"/>
                <a:gd name="T39" fmla="*/ 2922 h 11520"/>
                <a:gd name="T40" fmla="*/ 5454 w 12800"/>
                <a:gd name="T41" fmla="*/ 1336 h 11520"/>
                <a:gd name="T42" fmla="*/ 12466 w 12800"/>
                <a:gd name="T43" fmla="*/ 3701 h 11520"/>
                <a:gd name="T44" fmla="*/ 7763 w 12800"/>
                <a:gd name="T45" fmla="*/ 4035 h 11520"/>
                <a:gd name="T46" fmla="*/ 7791 w 12800"/>
                <a:gd name="T47" fmla="*/ 11492 h 11520"/>
                <a:gd name="T48" fmla="*/ 9544 w 12800"/>
                <a:gd name="T49" fmla="*/ 10045 h 11520"/>
                <a:gd name="T50" fmla="*/ 11019 w 12800"/>
                <a:gd name="T51" fmla="*/ 11492 h 11520"/>
                <a:gd name="T52" fmla="*/ 12772 w 12800"/>
                <a:gd name="T53" fmla="*/ 11464 h 11520"/>
                <a:gd name="T54" fmla="*/ 12466 w 12800"/>
                <a:gd name="T55" fmla="*/ 3701 h 11520"/>
                <a:gd name="T56" fmla="*/ 8403 w 12800"/>
                <a:gd name="T57" fmla="*/ 8821 h 11520"/>
                <a:gd name="T58" fmla="*/ 12104 w 12800"/>
                <a:gd name="T59" fmla="*/ 8042 h 11520"/>
                <a:gd name="T60" fmla="*/ 12104 w 12800"/>
                <a:gd name="T61" fmla="*/ 7263 h 11520"/>
                <a:gd name="T62" fmla="*/ 8403 w 12800"/>
                <a:gd name="T63" fmla="*/ 6483 h 11520"/>
                <a:gd name="T64" fmla="*/ 12104 w 12800"/>
                <a:gd name="T65" fmla="*/ 7263 h 11520"/>
                <a:gd name="T66" fmla="*/ 8403 w 12800"/>
                <a:gd name="T67" fmla="*/ 5677 h 11520"/>
                <a:gd name="T68" fmla="*/ 12104 w 12800"/>
                <a:gd name="T69" fmla="*/ 4897 h 11520"/>
                <a:gd name="T70" fmla="*/ 12104 w 12800"/>
                <a:gd name="T71" fmla="*/ 5677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00" h="11520">
                  <a:moveTo>
                    <a:pt x="6706" y="0"/>
                  </a:moveTo>
                  <a:lnTo>
                    <a:pt x="56" y="0"/>
                  </a:lnTo>
                  <a:cubicBezTo>
                    <a:pt x="28" y="0"/>
                    <a:pt x="0" y="28"/>
                    <a:pt x="0" y="83"/>
                  </a:cubicBezTo>
                  <a:lnTo>
                    <a:pt x="0" y="11464"/>
                  </a:lnTo>
                  <a:cubicBezTo>
                    <a:pt x="0" y="11492"/>
                    <a:pt x="28" y="11520"/>
                    <a:pt x="56" y="11520"/>
                  </a:cubicBezTo>
                  <a:lnTo>
                    <a:pt x="2337" y="11520"/>
                  </a:lnTo>
                  <a:lnTo>
                    <a:pt x="2337" y="9322"/>
                  </a:lnTo>
                  <a:lnTo>
                    <a:pt x="4424" y="9322"/>
                  </a:lnTo>
                  <a:lnTo>
                    <a:pt x="4424" y="11520"/>
                  </a:lnTo>
                  <a:lnTo>
                    <a:pt x="6706" y="11520"/>
                  </a:lnTo>
                  <a:cubicBezTo>
                    <a:pt x="6734" y="11520"/>
                    <a:pt x="6762" y="11492"/>
                    <a:pt x="6762" y="11464"/>
                  </a:cubicBezTo>
                  <a:lnTo>
                    <a:pt x="6762" y="83"/>
                  </a:lnTo>
                  <a:cubicBezTo>
                    <a:pt x="6762" y="28"/>
                    <a:pt x="6734" y="0"/>
                    <a:pt x="6706" y="0"/>
                  </a:cubicBezTo>
                  <a:close/>
                  <a:moveTo>
                    <a:pt x="2894" y="7652"/>
                  </a:moveTo>
                  <a:lnTo>
                    <a:pt x="1280" y="7652"/>
                  </a:lnTo>
                  <a:lnTo>
                    <a:pt x="1280" y="6066"/>
                  </a:lnTo>
                  <a:lnTo>
                    <a:pt x="2894" y="6066"/>
                  </a:lnTo>
                  <a:lnTo>
                    <a:pt x="2894" y="7652"/>
                  </a:lnTo>
                  <a:close/>
                  <a:moveTo>
                    <a:pt x="2894" y="5287"/>
                  </a:moveTo>
                  <a:lnTo>
                    <a:pt x="1280" y="5287"/>
                  </a:lnTo>
                  <a:lnTo>
                    <a:pt x="1280" y="3701"/>
                  </a:lnTo>
                  <a:lnTo>
                    <a:pt x="2894" y="3701"/>
                  </a:lnTo>
                  <a:lnTo>
                    <a:pt x="2894" y="5287"/>
                  </a:lnTo>
                  <a:close/>
                  <a:moveTo>
                    <a:pt x="2894" y="2922"/>
                  </a:moveTo>
                  <a:lnTo>
                    <a:pt x="1280" y="2922"/>
                  </a:lnTo>
                  <a:lnTo>
                    <a:pt x="1280" y="1336"/>
                  </a:lnTo>
                  <a:lnTo>
                    <a:pt x="2894" y="1336"/>
                  </a:lnTo>
                  <a:lnTo>
                    <a:pt x="2894" y="2922"/>
                  </a:lnTo>
                  <a:close/>
                  <a:moveTo>
                    <a:pt x="5454" y="7652"/>
                  </a:moveTo>
                  <a:lnTo>
                    <a:pt x="3840" y="7652"/>
                  </a:lnTo>
                  <a:lnTo>
                    <a:pt x="3840" y="6066"/>
                  </a:lnTo>
                  <a:lnTo>
                    <a:pt x="5454" y="6066"/>
                  </a:lnTo>
                  <a:lnTo>
                    <a:pt x="5454" y="7652"/>
                  </a:lnTo>
                  <a:close/>
                  <a:moveTo>
                    <a:pt x="5454" y="5287"/>
                  </a:moveTo>
                  <a:lnTo>
                    <a:pt x="3840" y="5287"/>
                  </a:lnTo>
                  <a:lnTo>
                    <a:pt x="3840" y="3701"/>
                  </a:lnTo>
                  <a:lnTo>
                    <a:pt x="5454" y="3701"/>
                  </a:lnTo>
                  <a:lnTo>
                    <a:pt x="5454" y="5287"/>
                  </a:lnTo>
                  <a:close/>
                  <a:moveTo>
                    <a:pt x="5454" y="2922"/>
                  </a:moveTo>
                  <a:lnTo>
                    <a:pt x="3840" y="2922"/>
                  </a:lnTo>
                  <a:lnTo>
                    <a:pt x="3840" y="1336"/>
                  </a:lnTo>
                  <a:lnTo>
                    <a:pt x="5454" y="1336"/>
                  </a:lnTo>
                  <a:lnTo>
                    <a:pt x="5454" y="2922"/>
                  </a:lnTo>
                  <a:close/>
                  <a:moveTo>
                    <a:pt x="12466" y="3701"/>
                  </a:moveTo>
                  <a:lnTo>
                    <a:pt x="8097" y="3701"/>
                  </a:lnTo>
                  <a:cubicBezTo>
                    <a:pt x="7903" y="3701"/>
                    <a:pt x="7763" y="3840"/>
                    <a:pt x="7763" y="4035"/>
                  </a:cubicBezTo>
                  <a:lnTo>
                    <a:pt x="7763" y="11464"/>
                  </a:lnTo>
                  <a:cubicBezTo>
                    <a:pt x="7763" y="11492"/>
                    <a:pt x="7791" y="11492"/>
                    <a:pt x="7791" y="11492"/>
                  </a:cubicBezTo>
                  <a:lnTo>
                    <a:pt x="9544" y="11492"/>
                  </a:lnTo>
                  <a:lnTo>
                    <a:pt x="9544" y="10045"/>
                  </a:lnTo>
                  <a:lnTo>
                    <a:pt x="11019" y="10045"/>
                  </a:lnTo>
                  <a:lnTo>
                    <a:pt x="11019" y="11492"/>
                  </a:lnTo>
                  <a:lnTo>
                    <a:pt x="12744" y="11492"/>
                  </a:lnTo>
                  <a:cubicBezTo>
                    <a:pt x="12772" y="11492"/>
                    <a:pt x="12772" y="11464"/>
                    <a:pt x="12772" y="11464"/>
                  </a:cubicBezTo>
                  <a:lnTo>
                    <a:pt x="12772" y="4035"/>
                  </a:lnTo>
                  <a:cubicBezTo>
                    <a:pt x="12800" y="3868"/>
                    <a:pt x="12633" y="3701"/>
                    <a:pt x="12466" y="3701"/>
                  </a:cubicBezTo>
                  <a:close/>
                  <a:moveTo>
                    <a:pt x="12104" y="8821"/>
                  </a:moveTo>
                  <a:lnTo>
                    <a:pt x="8403" y="8821"/>
                  </a:lnTo>
                  <a:lnTo>
                    <a:pt x="8403" y="8042"/>
                  </a:lnTo>
                  <a:lnTo>
                    <a:pt x="12104" y="8042"/>
                  </a:lnTo>
                  <a:lnTo>
                    <a:pt x="12104" y="8821"/>
                  </a:lnTo>
                  <a:close/>
                  <a:moveTo>
                    <a:pt x="12104" y="7263"/>
                  </a:moveTo>
                  <a:lnTo>
                    <a:pt x="8403" y="7263"/>
                  </a:lnTo>
                  <a:lnTo>
                    <a:pt x="8403" y="6483"/>
                  </a:lnTo>
                  <a:lnTo>
                    <a:pt x="12104" y="6483"/>
                  </a:lnTo>
                  <a:lnTo>
                    <a:pt x="12104" y="7263"/>
                  </a:lnTo>
                  <a:close/>
                  <a:moveTo>
                    <a:pt x="12104" y="5677"/>
                  </a:moveTo>
                  <a:lnTo>
                    <a:pt x="8403" y="5677"/>
                  </a:lnTo>
                  <a:lnTo>
                    <a:pt x="8403" y="4897"/>
                  </a:lnTo>
                  <a:lnTo>
                    <a:pt x="12104" y="4897"/>
                  </a:lnTo>
                  <a:lnTo>
                    <a:pt x="12104" y="5677"/>
                  </a:lnTo>
                  <a:close/>
                  <a:moveTo>
                    <a:pt x="12104" y="5677"/>
                  </a:move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718767E4-755A-43D8-9713-E8E7FA5F3D90}"/>
                </a:ext>
              </a:extLst>
            </p:cNvPr>
            <p:cNvSpPr/>
            <p:nvPr/>
          </p:nvSpPr>
          <p:spPr>
            <a:xfrm>
              <a:off x="1265635" y="4415943"/>
              <a:ext cx="1516856" cy="8793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F2569B8E-4E0B-4EA3-B469-0353B66F454B}"/>
                </a:ext>
              </a:extLst>
            </p:cNvPr>
            <p:cNvSpPr txBox="1"/>
            <p:nvPr/>
          </p:nvSpPr>
          <p:spPr>
            <a:xfrm>
              <a:off x="1393814" y="4079082"/>
              <a:ext cx="1313180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3964B2E4-C8F2-4EDB-9278-352694289610}"/>
              </a:ext>
            </a:extLst>
          </p:cNvPr>
          <p:cNvSpPr/>
          <p:nvPr/>
        </p:nvSpPr>
        <p:spPr>
          <a:xfrm>
            <a:off x="3535136" y="3151252"/>
            <a:ext cx="2421538" cy="2955947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762000" dist="508000" dir="5400000" sx="90000" sy="9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8" name="TextBox 39">
            <a:extLst>
              <a:ext uri="{FF2B5EF4-FFF2-40B4-BE49-F238E27FC236}">
                <a16:creationId xmlns:a16="http://schemas.microsoft.com/office/drawing/2014/main" xmlns="" id="{AAF91745-266E-48AE-934F-66382CCB82A8}"/>
              </a:ext>
            </a:extLst>
          </p:cNvPr>
          <p:cNvSpPr txBox="1"/>
          <p:nvPr/>
        </p:nvSpPr>
        <p:spPr>
          <a:xfrm>
            <a:off x="3634078" y="4597108"/>
            <a:ext cx="2223654" cy="108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5410">
              <a:lnSpc>
                <a:spcPct val="120000"/>
              </a:lnSpc>
              <a:spcBef>
                <a:spcPts val="535"/>
              </a:spcBef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单击此处编辑内容</a:t>
            </a:r>
            <a:endParaRPr lang="en-US" altLang="zh-CN" sz="16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  <a:p>
            <a:pPr algn="ctr" defTabSz="1375410">
              <a:lnSpc>
                <a:spcPct val="120000"/>
              </a:lnSpc>
              <a:spcBef>
                <a:spcPts val="535"/>
              </a:spcBef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单击此处编辑内容</a:t>
            </a:r>
          </a:p>
          <a:p>
            <a:pPr algn="ctr" defTabSz="1375410">
              <a:lnSpc>
                <a:spcPct val="120000"/>
              </a:lnSpc>
              <a:spcBef>
                <a:spcPts val="535"/>
              </a:spcBef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单击此处编辑内容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9E7936DB-25F9-4F3D-95BB-EC36BAE2B756}"/>
              </a:ext>
            </a:extLst>
          </p:cNvPr>
          <p:cNvSpPr/>
          <p:nvPr/>
        </p:nvSpPr>
        <p:spPr>
          <a:xfrm>
            <a:off x="3961136" y="4415943"/>
            <a:ext cx="1516856" cy="879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5B5E1060-038A-49A2-AC4F-A86D7D51F55F}"/>
              </a:ext>
            </a:extLst>
          </p:cNvPr>
          <p:cNvSpPr txBox="1"/>
          <p:nvPr/>
        </p:nvSpPr>
        <p:spPr>
          <a:xfrm>
            <a:off x="4089315" y="4079082"/>
            <a:ext cx="1313180" cy="464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xmlns="" id="{F8EA1A11-2B92-4FA2-A677-DA26DADF3770}"/>
              </a:ext>
            </a:extLst>
          </p:cNvPr>
          <p:cNvSpPr/>
          <p:nvPr/>
        </p:nvSpPr>
        <p:spPr>
          <a:xfrm>
            <a:off x="6230637" y="3151252"/>
            <a:ext cx="2421538" cy="2955947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>
            <a:outerShdw blurRad="762000" dist="508000" dir="5400000" sx="90000" sy="9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4" name="TextBox 39">
            <a:extLst>
              <a:ext uri="{FF2B5EF4-FFF2-40B4-BE49-F238E27FC236}">
                <a16:creationId xmlns:a16="http://schemas.microsoft.com/office/drawing/2014/main" xmlns="" id="{FC1CEE8A-AFC7-4132-8532-573E6CF732C0}"/>
              </a:ext>
            </a:extLst>
          </p:cNvPr>
          <p:cNvSpPr txBox="1"/>
          <p:nvPr/>
        </p:nvSpPr>
        <p:spPr>
          <a:xfrm>
            <a:off x="6329579" y="4597108"/>
            <a:ext cx="2223654" cy="1083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5410">
              <a:lnSpc>
                <a:spcPct val="120000"/>
              </a:lnSpc>
              <a:spcBef>
                <a:spcPts val="535"/>
              </a:spcBef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单击此处编辑内容</a:t>
            </a:r>
            <a:endParaRPr lang="en-US" altLang="zh-CN" sz="16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  <a:p>
            <a:pPr algn="ctr" defTabSz="1375410">
              <a:lnSpc>
                <a:spcPct val="120000"/>
              </a:lnSpc>
              <a:spcBef>
                <a:spcPts val="535"/>
              </a:spcBef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单击此处编辑内容</a:t>
            </a:r>
          </a:p>
          <a:p>
            <a:pPr algn="ctr" defTabSz="1375410">
              <a:lnSpc>
                <a:spcPct val="120000"/>
              </a:lnSpc>
              <a:spcBef>
                <a:spcPts val="535"/>
              </a:spcBef>
              <a:defRPr/>
            </a:pPr>
            <a:r>
              <a: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单击此处编辑内容</a:t>
            </a: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8D460FF1-2348-49BA-BBF0-53C2293D6781}"/>
              </a:ext>
            </a:extLst>
          </p:cNvPr>
          <p:cNvSpPr/>
          <p:nvPr/>
        </p:nvSpPr>
        <p:spPr>
          <a:xfrm>
            <a:off x="6656637" y="4415943"/>
            <a:ext cx="1516856" cy="879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4BE3C198-3E2F-4A26-A0E2-F1A17118E901}"/>
              </a:ext>
            </a:extLst>
          </p:cNvPr>
          <p:cNvSpPr txBox="1"/>
          <p:nvPr/>
        </p:nvSpPr>
        <p:spPr>
          <a:xfrm>
            <a:off x="6784816" y="4079082"/>
            <a:ext cx="1313180" cy="464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94" name="iconfont-1191-866874">
            <a:extLst>
              <a:ext uri="{FF2B5EF4-FFF2-40B4-BE49-F238E27FC236}">
                <a16:creationId xmlns:a16="http://schemas.microsoft.com/office/drawing/2014/main" xmlns="" id="{0AEDB981-D9D7-4494-BC25-5767790AAB3D}"/>
              </a:ext>
            </a:extLst>
          </p:cNvPr>
          <p:cNvSpPr>
            <a:spLocks noChangeAspect="1"/>
          </p:cNvSpPr>
          <p:nvPr/>
        </p:nvSpPr>
        <p:spPr bwMode="auto">
          <a:xfrm>
            <a:off x="7206123" y="3528956"/>
            <a:ext cx="476818" cy="426223"/>
          </a:xfrm>
          <a:custGeom>
            <a:avLst/>
            <a:gdLst>
              <a:gd name="T0" fmla="*/ 6757 w 8285"/>
              <a:gd name="T1" fmla="*/ 2548 h 7404"/>
              <a:gd name="T2" fmla="*/ 8086 w 8285"/>
              <a:gd name="T3" fmla="*/ 3891 h 7404"/>
              <a:gd name="T4" fmla="*/ 8087 w 8285"/>
              <a:gd name="T5" fmla="*/ 5842 h 7404"/>
              <a:gd name="T6" fmla="*/ 6757 w 8285"/>
              <a:gd name="T7" fmla="*/ 7202 h 7404"/>
              <a:gd name="T8" fmla="*/ 4856 w 8285"/>
              <a:gd name="T9" fmla="*/ 7202 h 7404"/>
              <a:gd name="T10" fmla="*/ 3584 w 8285"/>
              <a:gd name="T11" fmla="*/ 5842 h 7404"/>
              <a:gd name="T12" fmla="*/ 3584 w 8285"/>
              <a:gd name="T13" fmla="*/ 3891 h 7404"/>
              <a:gd name="T14" fmla="*/ 4856 w 8285"/>
              <a:gd name="T15" fmla="*/ 2548 h 7404"/>
              <a:gd name="T16" fmla="*/ 5800 w 8285"/>
              <a:gd name="T17" fmla="*/ 2351 h 7404"/>
              <a:gd name="T18" fmla="*/ 7167 w 8285"/>
              <a:gd name="T19" fmla="*/ 4590 h 7404"/>
              <a:gd name="T20" fmla="*/ 7150 w 8285"/>
              <a:gd name="T21" fmla="*/ 3843 h 7404"/>
              <a:gd name="T22" fmla="*/ 5924 w 8285"/>
              <a:gd name="T23" fmla="*/ 4290 h 7404"/>
              <a:gd name="T24" fmla="*/ 5303 w 8285"/>
              <a:gd name="T25" fmla="*/ 4590 h 7404"/>
              <a:gd name="T26" fmla="*/ 4781 w 8285"/>
              <a:gd name="T27" fmla="*/ 3432 h 7404"/>
              <a:gd name="T28" fmla="*/ 5179 w 8285"/>
              <a:gd name="T29" fmla="*/ 4590 h 7404"/>
              <a:gd name="T30" fmla="*/ 4532 w 8285"/>
              <a:gd name="T31" fmla="*/ 5070 h 7404"/>
              <a:gd name="T32" fmla="*/ 5651 w 8285"/>
              <a:gd name="T33" fmla="*/ 5448 h 7404"/>
              <a:gd name="T34" fmla="*/ 4532 w 8285"/>
              <a:gd name="T35" fmla="*/ 5860 h 7404"/>
              <a:gd name="T36" fmla="*/ 5651 w 8285"/>
              <a:gd name="T37" fmla="*/ 6632 h 7404"/>
              <a:gd name="T38" fmla="*/ 6073 w 8285"/>
              <a:gd name="T39" fmla="*/ 5860 h 7404"/>
              <a:gd name="T40" fmla="*/ 7167 w 8285"/>
              <a:gd name="T41" fmla="*/ 5448 h 7404"/>
              <a:gd name="T42" fmla="*/ 6073 w 8285"/>
              <a:gd name="T43" fmla="*/ 5070 h 7404"/>
              <a:gd name="T44" fmla="*/ 7167 w 8285"/>
              <a:gd name="T45" fmla="*/ 4590 h 7404"/>
              <a:gd name="T46" fmla="*/ 7167 w 8285"/>
              <a:gd name="T47" fmla="*/ 4590 h 7404"/>
              <a:gd name="T48" fmla="*/ 7656 w 8285"/>
              <a:gd name="T49" fmla="*/ 86 h 7404"/>
              <a:gd name="T50" fmla="*/ 8207 w 8285"/>
              <a:gd name="T51" fmla="*/ 657 h 7404"/>
              <a:gd name="T52" fmla="*/ 8285 w 8285"/>
              <a:gd name="T53" fmla="*/ 2342 h 7404"/>
              <a:gd name="T54" fmla="*/ 7051 w 8285"/>
              <a:gd name="T55" fmla="*/ 2025 h 7404"/>
              <a:gd name="T56" fmla="*/ 1674 w 8285"/>
              <a:gd name="T57" fmla="*/ 1930 h 7404"/>
              <a:gd name="T58" fmla="*/ 1135 w 8285"/>
              <a:gd name="T59" fmla="*/ 2462 h 7404"/>
              <a:gd name="T60" fmla="*/ 1297 w 8285"/>
              <a:gd name="T61" fmla="*/ 6070 h 7404"/>
              <a:gd name="T62" fmla="*/ 3397 w 8285"/>
              <a:gd name="T63" fmla="*/ 6228 h 7404"/>
              <a:gd name="T64" fmla="*/ 1044 w 8285"/>
              <a:gd name="T65" fmla="*/ 7404 h 7404"/>
              <a:gd name="T66" fmla="*/ 307 w 8285"/>
              <a:gd name="T67" fmla="*/ 7039 h 7404"/>
              <a:gd name="T68" fmla="*/ 0 w 8285"/>
              <a:gd name="T69" fmla="*/ 6228 h 7404"/>
              <a:gd name="T70" fmla="*/ 83 w 8285"/>
              <a:gd name="T71" fmla="*/ 657 h 7404"/>
              <a:gd name="T72" fmla="*/ 638 w 8285"/>
              <a:gd name="T73" fmla="*/ 86 h 7404"/>
              <a:gd name="T74" fmla="*/ 7250 w 8285"/>
              <a:gd name="T75" fmla="*/ 0 h 7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85" h="7404">
                <a:moveTo>
                  <a:pt x="5800" y="2351"/>
                </a:moveTo>
                <a:cubicBezTo>
                  <a:pt x="6137" y="2351"/>
                  <a:pt x="6456" y="2416"/>
                  <a:pt x="6757" y="2548"/>
                </a:cubicBezTo>
                <a:cubicBezTo>
                  <a:pt x="7058" y="2680"/>
                  <a:pt x="7321" y="2860"/>
                  <a:pt x="7548" y="3088"/>
                </a:cubicBezTo>
                <a:cubicBezTo>
                  <a:pt x="7774" y="3317"/>
                  <a:pt x="7954" y="3584"/>
                  <a:pt x="8086" y="3891"/>
                </a:cubicBezTo>
                <a:cubicBezTo>
                  <a:pt x="8219" y="4197"/>
                  <a:pt x="8285" y="4521"/>
                  <a:pt x="8285" y="4864"/>
                </a:cubicBezTo>
                <a:cubicBezTo>
                  <a:pt x="8285" y="5207"/>
                  <a:pt x="8219" y="5533"/>
                  <a:pt x="8087" y="5842"/>
                </a:cubicBezTo>
                <a:cubicBezTo>
                  <a:pt x="7954" y="6151"/>
                  <a:pt x="7774" y="6421"/>
                  <a:pt x="7548" y="6653"/>
                </a:cubicBezTo>
                <a:cubicBezTo>
                  <a:pt x="7322" y="6885"/>
                  <a:pt x="7058" y="7068"/>
                  <a:pt x="6757" y="7202"/>
                </a:cubicBezTo>
                <a:cubicBezTo>
                  <a:pt x="6456" y="7336"/>
                  <a:pt x="6137" y="7403"/>
                  <a:pt x="5800" y="7403"/>
                </a:cubicBezTo>
                <a:cubicBezTo>
                  <a:pt x="5463" y="7403"/>
                  <a:pt x="5148" y="7336"/>
                  <a:pt x="4856" y="7202"/>
                </a:cubicBezTo>
                <a:cubicBezTo>
                  <a:pt x="4563" y="7068"/>
                  <a:pt x="4309" y="6885"/>
                  <a:pt x="4093" y="6653"/>
                </a:cubicBezTo>
                <a:cubicBezTo>
                  <a:pt x="3878" y="6421"/>
                  <a:pt x="3708" y="6151"/>
                  <a:pt x="3584" y="5842"/>
                </a:cubicBezTo>
                <a:cubicBezTo>
                  <a:pt x="3459" y="5533"/>
                  <a:pt x="3397" y="5208"/>
                  <a:pt x="3397" y="4864"/>
                </a:cubicBezTo>
                <a:cubicBezTo>
                  <a:pt x="3397" y="4521"/>
                  <a:pt x="3459" y="4197"/>
                  <a:pt x="3584" y="3891"/>
                </a:cubicBezTo>
                <a:cubicBezTo>
                  <a:pt x="3708" y="3584"/>
                  <a:pt x="3878" y="3317"/>
                  <a:pt x="4093" y="3088"/>
                </a:cubicBezTo>
                <a:cubicBezTo>
                  <a:pt x="4309" y="2859"/>
                  <a:pt x="4563" y="2679"/>
                  <a:pt x="4856" y="2548"/>
                </a:cubicBezTo>
                <a:cubicBezTo>
                  <a:pt x="5148" y="2417"/>
                  <a:pt x="5463" y="2351"/>
                  <a:pt x="5800" y="2351"/>
                </a:cubicBezTo>
                <a:lnTo>
                  <a:pt x="5800" y="2351"/>
                </a:lnTo>
                <a:lnTo>
                  <a:pt x="5800" y="2351"/>
                </a:lnTo>
                <a:close/>
                <a:moveTo>
                  <a:pt x="7167" y="4590"/>
                </a:moveTo>
                <a:lnTo>
                  <a:pt x="6405" y="4590"/>
                </a:lnTo>
                <a:lnTo>
                  <a:pt x="7150" y="3843"/>
                </a:lnTo>
                <a:lnTo>
                  <a:pt x="6778" y="3458"/>
                </a:lnTo>
                <a:lnTo>
                  <a:pt x="5924" y="4290"/>
                </a:lnTo>
                <a:lnTo>
                  <a:pt x="6197" y="4590"/>
                </a:lnTo>
                <a:lnTo>
                  <a:pt x="5303" y="4590"/>
                </a:lnTo>
                <a:lnTo>
                  <a:pt x="5568" y="4221"/>
                </a:lnTo>
                <a:lnTo>
                  <a:pt x="4781" y="3432"/>
                </a:lnTo>
                <a:lnTo>
                  <a:pt x="4466" y="3870"/>
                </a:lnTo>
                <a:lnTo>
                  <a:pt x="5179" y="4590"/>
                </a:lnTo>
                <a:lnTo>
                  <a:pt x="4532" y="4590"/>
                </a:lnTo>
                <a:lnTo>
                  <a:pt x="4532" y="5070"/>
                </a:lnTo>
                <a:lnTo>
                  <a:pt x="5651" y="5070"/>
                </a:lnTo>
                <a:lnTo>
                  <a:pt x="5651" y="5448"/>
                </a:lnTo>
                <a:lnTo>
                  <a:pt x="4532" y="5448"/>
                </a:lnTo>
                <a:lnTo>
                  <a:pt x="4532" y="5860"/>
                </a:lnTo>
                <a:lnTo>
                  <a:pt x="5651" y="5860"/>
                </a:lnTo>
                <a:lnTo>
                  <a:pt x="5651" y="6632"/>
                </a:lnTo>
                <a:lnTo>
                  <a:pt x="6073" y="6632"/>
                </a:lnTo>
                <a:lnTo>
                  <a:pt x="6073" y="5860"/>
                </a:lnTo>
                <a:lnTo>
                  <a:pt x="7167" y="5860"/>
                </a:lnTo>
                <a:lnTo>
                  <a:pt x="7167" y="5448"/>
                </a:lnTo>
                <a:lnTo>
                  <a:pt x="6073" y="5448"/>
                </a:lnTo>
                <a:lnTo>
                  <a:pt x="6073" y="5070"/>
                </a:lnTo>
                <a:lnTo>
                  <a:pt x="7167" y="5070"/>
                </a:lnTo>
                <a:lnTo>
                  <a:pt x="7167" y="4590"/>
                </a:lnTo>
                <a:lnTo>
                  <a:pt x="7167" y="4590"/>
                </a:lnTo>
                <a:lnTo>
                  <a:pt x="7167" y="4590"/>
                </a:lnTo>
                <a:close/>
                <a:moveTo>
                  <a:pt x="7250" y="0"/>
                </a:moveTo>
                <a:cubicBezTo>
                  <a:pt x="7393" y="0"/>
                  <a:pt x="7529" y="29"/>
                  <a:pt x="7656" y="86"/>
                </a:cubicBezTo>
                <a:cubicBezTo>
                  <a:pt x="7783" y="143"/>
                  <a:pt x="7893" y="220"/>
                  <a:pt x="7987" y="318"/>
                </a:cubicBezTo>
                <a:cubicBezTo>
                  <a:pt x="8081" y="415"/>
                  <a:pt x="8154" y="528"/>
                  <a:pt x="8207" y="657"/>
                </a:cubicBezTo>
                <a:cubicBezTo>
                  <a:pt x="8259" y="785"/>
                  <a:pt x="8285" y="924"/>
                  <a:pt x="8285" y="1072"/>
                </a:cubicBezTo>
                <a:lnTo>
                  <a:pt x="8285" y="2342"/>
                </a:lnTo>
                <a:lnTo>
                  <a:pt x="7150" y="2342"/>
                </a:lnTo>
                <a:cubicBezTo>
                  <a:pt x="7150" y="2194"/>
                  <a:pt x="7117" y="2088"/>
                  <a:pt x="7051" y="2025"/>
                </a:cubicBezTo>
                <a:cubicBezTo>
                  <a:pt x="6985" y="1962"/>
                  <a:pt x="6880" y="1930"/>
                  <a:pt x="6736" y="1930"/>
                </a:cubicBezTo>
                <a:lnTo>
                  <a:pt x="1674" y="1930"/>
                </a:lnTo>
                <a:cubicBezTo>
                  <a:pt x="1530" y="1930"/>
                  <a:pt x="1404" y="1982"/>
                  <a:pt x="1297" y="2085"/>
                </a:cubicBezTo>
                <a:cubicBezTo>
                  <a:pt x="1189" y="2188"/>
                  <a:pt x="1135" y="2313"/>
                  <a:pt x="1135" y="2462"/>
                </a:cubicBezTo>
                <a:lnTo>
                  <a:pt x="1135" y="5688"/>
                </a:lnTo>
                <a:cubicBezTo>
                  <a:pt x="1135" y="5837"/>
                  <a:pt x="1189" y="5964"/>
                  <a:pt x="1297" y="6070"/>
                </a:cubicBezTo>
                <a:cubicBezTo>
                  <a:pt x="1404" y="6176"/>
                  <a:pt x="1530" y="6228"/>
                  <a:pt x="1674" y="6228"/>
                </a:cubicBezTo>
                <a:lnTo>
                  <a:pt x="3397" y="6228"/>
                </a:lnTo>
                <a:lnTo>
                  <a:pt x="3397" y="7404"/>
                </a:lnTo>
                <a:lnTo>
                  <a:pt x="1044" y="7404"/>
                </a:lnTo>
                <a:cubicBezTo>
                  <a:pt x="901" y="7404"/>
                  <a:pt x="766" y="7371"/>
                  <a:pt x="638" y="7305"/>
                </a:cubicBezTo>
                <a:cubicBezTo>
                  <a:pt x="511" y="7240"/>
                  <a:pt x="401" y="7151"/>
                  <a:pt x="307" y="7039"/>
                </a:cubicBezTo>
                <a:cubicBezTo>
                  <a:pt x="213" y="6928"/>
                  <a:pt x="138" y="6802"/>
                  <a:pt x="83" y="6662"/>
                </a:cubicBezTo>
                <a:cubicBezTo>
                  <a:pt x="28" y="6522"/>
                  <a:pt x="0" y="6377"/>
                  <a:pt x="0" y="6228"/>
                </a:cubicBezTo>
                <a:lnTo>
                  <a:pt x="0" y="1072"/>
                </a:lnTo>
                <a:cubicBezTo>
                  <a:pt x="0" y="924"/>
                  <a:pt x="28" y="785"/>
                  <a:pt x="83" y="657"/>
                </a:cubicBezTo>
                <a:cubicBezTo>
                  <a:pt x="138" y="528"/>
                  <a:pt x="213" y="415"/>
                  <a:pt x="307" y="318"/>
                </a:cubicBezTo>
                <a:cubicBezTo>
                  <a:pt x="401" y="220"/>
                  <a:pt x="511" y="143"/>
                  <a:pt x="638" y="86"/>
                </a:cubicBezTo>
                <a:cubicBezTo>
                  <a:pt x="766" y="28"/>
                  <a:pt x="901" y="0"/>
                  <a:pt x="1044" y="0"/>
                </a:cubicBezTo>
                <a:lnTo>
                  <a:pt x="7250" y="0"/>
                </a:lnTo>
                <a:close/>
                <a:moveTo>
                  <a:pt x="7250" y="0"/>
                </a:move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96" name="bank_315703">
            <a:extLst>
              <a:ext uri="{FF2B5EF4-FFF2-40B4-BE49-F238E27FC236}">
                <a16:creationId xmlns:a16="http://schemas.microsoft.com/office/drawing/2014/main" xmlns="" id="{4094D2E4-90F5-4AD3-83F0-97F64BBBD36F}"/>
              </a:ext>
            </a:extLst>
          </p:cNvPr>
          <p:cNvSpPr>
            <a:spLocks noChangeAspect="1"/>
          </p:cNvSpPr>
          <p:nvPr/>
        </p:nvSpPr>
        <p:spPr bwMode="auto">
          <a:xfrm>
            <a:off x="4509059" y="3526880"/>
            <a:ext cx="476818" cy="430374"/>
          </a:xfrm>
          <a:custGeom>
            <a:avLst/>
            <a:gdLst>
              <a:gd name="connsiteX0" fmla="*/ 318633 w 607639"/>
              <a:gd name="connsiteY0" fmla="*/ 293402 h 548453"/>
              <a:gd name="connsiteX1" fmla="*/ 318633 w 607639"/>
              <a:gd name="connsiteY1" fmla="*/ 364230 h 548453"/>
              <a:gd name="connsiteX2" fmla="*/ 335364 w 607639"/>
              <a:gd name="connsiteY2" fmla="*/ 353921 h 548453"/>
              <a:gd name="connsiteX3" fmla="*/ 344441 w 607639"/>
              <a:gd name="connsiteY3" fmla="*/ 326905 h 548453"/>
              <a:gd name="connsiteX4" fmla="*/ 337945 w 607639"/>
              <a:gd name="connsiteY4" fmla="*/ 306288 h 548453"/>
              <a:gd name="connsiteX5" fmla="*/ 318633 w 607639"/>
              <a:gd name="connsiteY5" fmla="*/ 293402 h 548453"/>
              <a:gd name="connsiteX6" fmla="*/ 288999 w 607639"/>
              <a:gd name="connsiteY6" fmla="*/ 181340 h 548453"/>
              <a:gd name="connsiteX7" fmla="*/ 273514 w 607639"/>
              <a:gd name="connsiteY7" fmla="*/ 190315 h 548453"/>
              <a:gd name="connsiteX8" fmla="*/ 265771 w 607639"/>
              <a:gd name="connsiteY8" fmla="*/ 212266 h 548453"/>
              <a:gd name="connsiteX9" fmla="*/ 272179 w 607639"/>
              <a:gd name="connsiteY9" fmla="*/ 232883 h 548453"/>
              <a:gd name="connsiteX10" fmla="*/ 288999 w 607639"/>
              <a:gd name="connsiteY10" fmla="*/ 243192 h 548453"/>
              <a:gd name="connsiteX11" fmla="*/ 291579 w 607639"/>
              <a:gd name="connsiteY11" fmla="*/ 131129 h 548453"/>
              <a:gd name="connsiteX12" fmla="*/ 321214 w 607639"/>
              <a:gd name="connsiteY12" fmla="*/ 131129 h 548453"/>
              <a:gd name="connsiteX13" fmla="*/ 321214 w 607639"/>
              <a:gd name="connsiteY13" fmla="*/ 145259 h 548453"/>
              <a:gd name="connsiteX14" fmla="*/ 358591 w 607639"/>
              <a:gd name="connsiteY14" fmla="*/ 160722 h 548453"/>
              <a:gd name="connsiteX15" fmla="*/ 383153 w 607639"/>
              <a:gd name="connsiteY15" fmla="*/ 207111 h 548453"/>
              <a:gd name="connsiteX16" fmla="*/ 384399 w 607639"/>
              <a:gd name="connsiteY16" fmla="*/ 213510 h 548453"/>
              <a:gd name="connsiteX17" fmla="*/ 341860 w 607639"/>
              <a:gd name="connsiteY17" fmla="*/ 219997 h 548453"/>
              <a:gd name="connsiteX18" fmla="*/ 340526 w 607639"/>
              <a:gd name="connsiteY18" fmla="*/ 213510 h 548453"/>
              <a:gd name="connsiteX19" fmla="*/ 331537 w 607639"/>
              <a:gd name="connsiteY19" fmla="*/ 191648 h 548453"/>
              <a:gd name="connsiteX20" fmla="*/ 319968 w 607639"/>
              <a:gd name="connsiteY20" fmla="*/ 183917 h 548453"/>
              <a:gd name="connsiteX21" fmla="*/ 319968 w 607639"/>
              <a:gd name="connsiteY21" fmla="*/ 253500 h 548453"/>
              <a:gd name="connsiteX22" fmla="*/ 344441 w 607639"/>
              <a:gd name="connsiteY22" fmla="*/ 261232 h 548453"/>
              <a:gd name="connsiteX23" fmla="*/ 367668 w 607639"/>
              <a:gd name="connsiteY23" fmla="*/ 276606 h 548453"/>
              <a:gd name="connsiteX24" fmla="*/ 381818 w 607639"/>
              <a:gd name="connsiteY24" fmla="*/ 298556 h 548453"/>
              <a:gd name="connsiteX25" fmla="*/ 386980 w 607639"/>
              <a:gd name="connsiteY25" fmla="*/ 325572 h 548453"/>
              <a:gd name="connsiteX26" fmla="*/ 366334 w 607639"/>
              <a:gd name="connsiteY26" fmla="*/ 379693 h 548453"/>
              <a:gd name="connsiteX27" fmla="*/ 318633 w 607639"/>
              <a:gd name="connsiteY27" fmla="*/ 402887 h 548453"/>
              <a:gd name="connsiteX28" fmla="*/ 318633 w 607639"/>
              <a:gd name="connsiteY28" fmla="*/ 429903 h 548453"/>
              <a:gd name="connsiteX29" fmla="*/ 288999 w 607639"/>
              <a:gd name="connsiteY29" fmla="*/ 429903 h 548453"/>
              <a:gd name="connsiteX30" fmla="*/ 288999 w 607639"/>
              <a:gd name="connsiteY30" fmla="*/ 400310 h 548453"/>
              <a:gd name="connsiteX31" fmla="*/ 258029 w 607639"/>
              <a:gd name="connsiteY31" fmla="*/ 391246 h 548453"/>
              <a:gd name="connsiteX32" fmla="*/ 232221 w 607639"/>
              <a:gd name="connsiteY32" fmla="*/ 366807 h 548453"/>
              <a:gd name="connsiteX33" fmla="*/ 219317 w 607639"/>
              <a:gd name="connsiteY33" fmla="*/ 326905 h 548453"/>
              <a:gd name="connsiteX34" fmla="*/ 219317 w 607639"/>
              <a:gd name="connsiteY34" fmla="*/ 321751 h 548453"/>
              <a:gd name="connsiteX35" fmla="*/ 260610 w 607639"/>
              <a:gd name="connsiteY35" fmla="*/ 314019 h 548453"/>
              <a:gd name="connsiteX36" fmla="*/ 261856 w 607639"/>
              <a:gd name="connsiteY36" fmla="*/ 320418 h 548453"/>
              <a:gd name="connsiteX37" fmla="*/ 272179 w 607639"/>
              <a:gd name="connsiteY37" fmla="*/ 351344 h 548453"/>
              <a:gd name="connsiteX38" fmla="*/ 290244 w 607639"/>
              <a:gd name="connsiteY38" fmla="*/ 364230 h 548453"/>
              <a:gd name="connsiteX39" fmla="*/ 290244 w 607639"/>
              <a:gd name="connsiteY39" fmla="*/ 285671 h 548453"/>
              <a:gd name="connsiteX40" fmla="*/ 258029 w 607639"/>
              <a:gd name="connsiteY40" fmla="*/ 272785 h 548453"/>
              <a:gd name="connsiteX41" fmla="*/ 234802 w 607639"/>
              <a:gd name="connsiteY41" fmla="*/ 249590 h 548453"/>
              <a:gd name="connsiteX42" fmla="*/ 227059 w 607639"/>
              <a:gd name="connsiteY42" fmla="*/ 216087 h 548453"/>
              <a:gd name="connsiteX43" fmla="*/ 250287 w 607639"/>
              <a:gd name="connsiteY43" fmla="*/ 161966 h 548453"/>
              <a:gd name="connsiteX44" fmla="*/ 291579 w 607639"/>
              <a:gd name="connsiteY44" fmla="*/ 145259 h 548453"/>
              <a:gd name="connsiteX45" fmla="*/ 296744 w 607639"/>
              <a:gd name="connsiteY45" fmla="*/ 51212 h 548453"/>
              <a:gd name="connsiteX46" fmla="*/ 50288 w 607639"/>
              <a:gd name="connsiteY46" fmla="*/ 132353 h 548453"/>
              <a:gd name="connsiteX47" fmla="*/ 50288 w 607639"/>
              <a:gd name="connsiteY47" fmla="*/ 192875 h 548453"/>
              <a:gd name="connsiteX48" fmla="*/ 102712 w 607639"/>
              <a:gd name="connsiteY48" fmla="*/ 192875 h 548453"/>
              <a:gd name="connsiteX49" fmla="*/ 103246 w 607639"/>
              <a:gd name="connsiteY49" fmla="*/ 192875 h 548453"/>
              <a:gd name="connsiteX50" fmla="*/ 103691 w 607639"/>
              <a:gd name="connsiteY50" fmla="*/ 192875 h 548453"/>
              <a:gd name="connsiteX51" fmla="*/ 185754 w 607639"/>
              <a:gd name="connsiteY51" fmla="*/ 192875 h 548453"/>
              <a:gd name="connsiteX52" fmla="*/ 211566 w 607639"/>
              <a:gd name="connsiteY52" fmla="*/ 218648 h 548453"/>
              <a:gd name="connsiteX53" fmla="*/ 185754 w 607639"/>
              <a:gd name="connsiteY53" fmla="*/ 244421 h 548453"/>
              <a:gd name="connsiteX54" fmla="*/ 128969 w 607639"/>
              <a:gd name="connsiteY54" fmla="*/ 244421 h 548453"/>
              <a:gd name="connsiteX55" fmla="*/ 128969 w 607639"/>
              <a:gd name="connsiteY55" fmla="*/ 496907 h 548453"/>
              <a:gd name="connsiteX56" fmla="*/ 477335 w 607639"/>
              <a:gd name="connsiteY56" fmla="*/ 496907 h 548453"/>
              <a:gd name="connsiteX57" fmla="*/ 477335 w 607639"/>
              <a:gd name="connsiteY57" fmla="*/ 243177 h 548453"/>
              <a:gd name="connsiteX58" fmla="*/ 423131 w 607639"/>
              <a:gd name="connsiteY58" fmla="*/ 243177 h 548453"/>
              <a:gd name="connsiteX59" fmla="*/ 397320 w 607639"/>
              <a:gd name="connsiteY59" fmla="*/ 217404 h 548453"/>
              <a:gd name="connsiteX60" fmla="*/ 423131 w 607639"/>
              <a:gd name="connsiteY60" fmla="*/ 191631 h 548453"/>
              <a:gd name="connsiteX61" fmla="*/ 554681 w 607639"/>
              <a:gd name="connsiteY61" fmla="*/ 191631 h 548453"/>
              <a:gd name="connsiteX62" fmla="*/ 554681 w 607639"/>
              <a:gd name="connsiteY62" fmla="*/ 132353 h 548453"/>
              <a:gd name="connsiteX63" fmla="*/ 290246 w 607639"/>
              <a:gd name="connsiteY63" fmla="*/ 999 h 548453"/>
              <a:gd name="connsiteX64" fmla="*/ 305733 w 607639"/>
              <a:gd name="connsiteY64" fmla="*/ 999 h 548453"/>
              <a:gd name="connsiteX65" fmla="*/ 588236 w 607639"/>
              <a:gd name="connsiteY65" fmla="*/ 89871 h 548453"/>
              <a:gd name="connsiteX66" fmla="*/ 606304 w 607639"/>
              <a:gd name="connsiteY66" fmla="*/ 114311 h 548453"/>
              <a:gd name="connsiteX67" fmla="*/ 606304 w 607639"/>
              <a:gd name="connsiteY67" fmla="*/ 218648 h 548453"/>
              <a:gd name="connsiteX68" fmla="*/ 580492 w 607639"/>
              <a:gd name="connsiteY68" fmla="*/ 243177 h 548453"/>
              <a:gd name="connsiteX69" fmla="*/ 528958 w 607639"/>
              <a:gd name="connsiteY69" fmla="*/ 243177 h 548453"/>
              <a:gd name="connsiteX70" fmla="*/ 528958 w 607639"/>
              <a:gd name="connsiteY70" fmla="*/ 496907 h 548453"/>
              <a:gd name="connsiteX71" fmla="*/ 581828 w 607639"/>
              <a:gd name="connsiteY71" fmla="*/ 496907 h 548453"/>
              <a:gd name="connsiteX72" fmla="*/ 607639 w 607639"/>
              <a:gd name="connsiteY72" fmla="*/ 522680 h 548453"/>
              <a:gd name="connsiteX73" fmla="*/ 580492 w 607639"/>
              <a:gd name="connsiteY73" fmla="*/ 548453 h 548453"/>
              <a:gd name="connsiteX74" fmla="*/ 25812 w 607639"/>
              <a:gd name="connsiteY74" fmla="*/ 548453 h 548453"/>
              <a:gd name="connsiteX75" fmla="*/ 0 w 607639"/>
              <a:gd name="connsiteY75" fmla="*/ 522680 h 548453"/>
              <a:gd name="connsiteX76" fmla="*/ 25812 w 607639"/>
              <a:gd name="connsiteY76" fmla="*/ 496907 h 548453"/>
              <a:gd name="connsiteX77" fmla="*/ 77435 w 607639"/>
              <a:gd name="connsiteY77" fmla="*/ 496907 h 548453"/>
              <a:gd name="connsiteX78" fmla="*/ 77435 w 607639"/>
              <a:gd name="connsiteY78" fmla="*/ 244421 h 548453"/>
              <a:gd name="connsiteX79" fmla="*/ 25812 w 607639"/>
              <a:gd name="connsiteY79" fmla="*/ 244421 h 548453"/>
              <a:gd name="connsiteX80" fmla="*/ 0 w 607639"/>
              <a:gd name="connsiteY80" fmla="*/ 218648 h 548453"/>
              <a:gd name="connsiteX81" fmla="*/ 0 w 607639"/>
              <a:gd name="connsiteY81" fmla="*/ 114311 h 548453"/>
              <a:gd name="connsiteX82" fmla="*/ 16733 w 607639"/>
              <a:gd name="connsiteY82" fmla="*/ 89871 h 54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7639" h="548453">
                <a:moveTo>
                  <a:pt x="318633" y="293402"/>
                </a:moveTo>
                <a:lnTo>
                  <a:pt x="318633" y="364230"/>
                </a:lnTo>
                <a:cubicBezTo>
                  <a:pt x="325041" y="361653"/>
                  <a:pt x="330202" y="359075"/>
                  <a:pt x="335364" y="353921"/>
                </a:cubicBezTo>
                <a:cubicBezTo>
                  <a:pt x="341860" y="346190"/>
                  <a:pt x="344441" y="338458"/>
                  <a:pt x="344441" y="326905"/>
                </a:cubicBezTo>
                <a:cubicBezTo>
                  <a:pt x="344441" y="317841"/>
                  <a:pt x="341860" y="311442"/>
                  <a:pt x="337945" y="306288"/>
                </a:cubicBezTo>
                <a:cubicBezTo>
                  <a:pt x="335364" y="302378"/>
                  <a:pt x="330202" y="297223"/>
                  <a:pt x="318633" y="293402"/>
                </a:cubicBezTo>
                <a:close/>
                <a:moveTo>
                  <a:pt x="288999" y="181340"/>
                </a:moveTo>
                <a:cubicBezTo>
                  <a:pt x="282502" y="183917"/>
                  <a:pt x="277340" y="186494"/>
                  <a:pt x="273514" y="190315"/>
                </a:cubicBezTo>
                <a:cubicBezTo>
                  <a:pt x="268352" y="196803"/>
                  <a:pt x="265771" y="203201"/>
                  <a:pt x="265771" y="212266"/>
                </a:cubicBezTo>
                <a:cubicBezTo>
                  <a:pt x="265771" y="219997"/>
                  <a:pt x="268352" y="227729"/>
                  <a:pt x="272179" y="232883"/>
                </a:cubicBezTo>
                <a:cubicBezTo>
                  <a:pt x="276095" y="236704"/>
                  <a:pt x="281256" y="240615"/>
                  <a:pt x="288999" y="243192"/>
                </a:cubicBezTo>
                <a:close/>
                <a:moveTo>
                  <a:pt x="291579" y="131129"/>
                </a:moveTo>
                <a:lnTo>
                  <a:pt x="321214" y="131129"/>
                </a:lnTo>
                <a:lnTo>
                  <a:pt x="321214" y="145259"/>
                </a:lnTo>
                <a:cubicBezTo>
                  <a:pt x="336699" y="147836"/>
                  <a:pt x="349603" y="152991"/>
                  <a:pt x="358591" y="160722"/>
                </a:cubicBezTo>
                <a:cubicBezTo>
                  <a:pt x="372830" y="172275"/>
                  <a:pt x="380572" y="187738"/>
                  <a:pt x="383153" y="207111"/>
                </a:cubicBezTo>
                <a:lnTo>
                  <a:pt x="384399" y="213510"/>
                </a:lnTo>
                <a:lnTo>
                  <a:pt x="341860" y="219997"/>
                </a:lnTo>
                <a:lnTo>
                  <a:pt x="340526" y="213510"/>
                </a:lnTo>
                <a:cubicBezTo>
                  <a:pt x="339280" y="203201"/>
                  <a:pt x="335364" y="195470"/>
                  <a:pt x="331537" y="191648"/>
                </a:cubicBezTo>
                <a:cubicBezTo>
                  <a:pt x="328956" y="187738"/>
                  <a:pt x="325041" y="186494"/>
                  <a:pt x="319968" y="183917"/>
                </a:cubicBezTo>
                <a:lnTo>
                  <a:pt x="319968" y="253500"/>
                </a:lnTo>
                <a:cubicBezTo>
                  <a:pt x="331537" y="256078"/>
                  <a:pt x="340526" y="258655"/>
                  <a:pt x="344441" y="261232"/>
                </a:cubicBezTo>
                <a:cubicBezTo>
                  <a:pt x="353430" y="265053"/>
                  <a:pt x="362507" y="270208"/>
                  <a:pt x="367668" y="276606"/>
                </a:cubicBezTo>
                <a:cubicBezTo>
                  <a:pt x="374076" y="283093"/>
                  <a:pt x="379238" y="290825"/>
                  <a:pt x="381818" y="298556"/>
                </a:cubicBezTo>
                <a:cubicBezTo>
                  <a:pt x="385734" y="307532"/>
                  <a:pt x="386980" y="316597"/>
                  <a:pt x="386980" y="325572"/>
                </a:cubicBezTo>
                <a:cubicBezTo>
                  <a:pt x="386980" y="347523"/>
                  <a:pt x="380572" y="365474"/>
                  <a:pt x="366334" y="379693"/>
                </a:cubicBezTo>
                <a:cubicBezTo>
                  <a:pt x="353430" y="392579"/>
                  <a:pt x="337945" y="400310"/>
                  <a:pt x="318633" y="402887"/>
                </a:cubicBezTo>
                <a:lnTo>
                  <a:pt x="318633" y="429903"/>
                </a:lnTo>
                <a:lnTo>
                  <a:pt x="288999" y="429903"/>
                </a:lnTo>
                <a:lnTo>
                  <a:pt x="288999" y="400310"/>
                </a:lnTo>
                <a:cubicBezTo>
                  <a:pt x="276095" y="397733"/>
                  <a:pt x="265771" y="395156"/>
                  <a:pt x="258029" y="391246"/>
                </a:cubicBezTo>
                <a:cubicBezTo>
                  <a:pt x="247706" y="386091"/>
                  <a:pt x="239963" y="378360"/>
                  <a:pt x="232221" y="366807"/>
                </a:cubicBezTo>
                <a:cubicBezTo>
                  <a:pt x="225725" y="355254"/>
                  <a:pt x="220563" y="342368"/>
                  <a:pt x="219317" y="326905"/>
                </a:cubicBezTo>
                <a:lnTo>
                  <a:pt x="219317" y="321751"/>
                </a:lnTo>
                <a:lnTo>
                  <a:pt x="260610" y="314019"/>
                </a:lnTo>
                <a:lnTo>
                  <a:pt x="261856" y="320418"/>
                </a:lnTo>
                <a:cubicBezTo>
                  <a:pt x="264436" y="334637"/>
                  <a:pt x="267017" y="344945"/>
                  <a:pt x="272179" y="351344"/>
                </a:cubicBezTo>
                <a:cubicBezTo>
                  <a:pt x="277340" y="357831"/>
                  <a:pt x="283837" y="361653"/>
                  <a:pt x="290244" y="364230"/>
                </a:cubicBezTo>
                <a:lnTo>
                  <a:pt x="290244" y="285671"/>
                </a:lnTo>
                <a:cubicBezTo>
                  <a:pt x="279921" y="283093"/>
                  <a:pt x="268352" y="279183"/>
                  <a:pt x="258029" y="272785"/>
                </a:cubicBezTo>
                <a:cubicBezTo>
                  <a:pt x="247706" y="267630"/>
                  <a:pt x="239963" y="258655"/>
                  <a:pt x="234802" y="249590"/>
                </a:cubicBezTo>
                <a:cubicBezTo>
                  <a:pt x="229640" y="239282"/>
                  <a:pt x="227059" y="228973"/>
                  <a:pt x="227059" y="216087"/>
                </a:cubicBezTo>
                <a:cubicBezTo>
                  <a:pt x="227059" y="194225"/>
                  <a:pt x="234802" y="176185"/>
                  <a:pt x="250287" y="161966"/>
                </a:cubicBezTo>
                <a:cubicBezTo>
                  <a:pt x="259275" y="152991"/>
                  <a:pt x="273514" y="147836"/>
                  <a:pt x="291579" y="145259"/>
                </a:cubicBezTo>
                <a:close/>
                <a:moveTo>
                  <a:pt x="296744" y="51212"/>
                </a:moveTo>
                <a:lnTo>
                  <a:pt x="50288" y="132353"/>
                </a:lnTo>
                <a:lnTo>
                  <a:pt x="50288" y="192875"/>
                </a:lnTo>
                <a:lnTo>
                  <a:pt x="102712" y="192875"/>
                </a:lnTo>
                <a:cubicBezTo>
                  <a:pt x="102890" y="192875"/>
                  <a:pt x="103068" y="192875"/>
                  <a:pt x="103246" y="192875"/>
                </a:cubicBezTo>
                <a:cubicBezTo>
                  <a:pt x="103335" y="192875"/>
                  <a:pt x="103513" y="192875"/>
                  <a:pt x="103691" y="192875"/>
                </a:cubicBezTo>
                <a:lnTo>
                  <a:pt x="185754" y="192875"/>
                </a:lnTo>
                <a:cubicBezTo>
                  <a:pt x="199995" y="192875"/>
                  <a:pt x="211566" y="204517"/>
                  <a:pt x="211566" y="218648"/>
                </a:cubicBezTo>
                <a:cubicBezTo>
                  <a:pt x="211566" y="232867"/>
                  <a:pt x="199995" y="244421"/>
                  <a:pt x="185754" y="244421"/>
                </a:cubicBezTo>
                <a:lnTo>
                  <a:pt x="128969" y="244421"/>
                </a:lnTo>
                <a:lnTo>
                  <a:pt x="128969" y="496907"/>
                </a:lnTo>
                <a:lnTo>
                  <a:pt x="477335" y="496907"/>
                </a:lnTo>
                <a:lnTo>
                  <a:pt x="477335" y="243177"/>
                </a:lnTo>
                <a:lnTo>
                  <a:pt x="423131" y="243177"/>
                </a:lnTo>
                <a:cubicBezTo>
                  <a:pt x="408979" y="243177"/>
                  <a:pt x="397320" y="231534"/>
                  <a:pt x="397320" y="217404"/>
                </a:cubicBezTo>
                <a:cubicBezTo>
                  <a:pt x="397320" y="203184"/>
                  <a:pt x="408979" y="191631"/>
                  <a:pt x="423131" y="191631"/>
                </a:cubicBezTo>
                <a:lnTo>
                  <a:pt x="554681" y="191631"/>
                </a:lnTo>
                <a:lnTo>
                  <a:pt x="554681" y="132353"/>
                </a:lnTo>
                <a:close/>
                <a:moveTo>
                  <a:pt x="290246" y="999"/>
                </a:moveTo>
                <a:cubicBezTo>
                  <a:pt x="295408" y="-334"/>
                  <a:pt x="300571" y="-334"/>
                  <a:pt x="305733" y="999"/>
                </a:cubicBezTo>
                <a:lnTo>
                  <a:pt x="588236" y="89871"/>
                </a:lnTo>
                <a:cubicBezTo>
                  <a:pt x="598560" y="93693"/>
                  <a:pt x="606304" y="102758"/>
                  <a:pt x="606304" y="114311"/>
                </a:cubicBezTo>
                <a:lnTo>
                  <a:pt x="606304" y="218648"/>
                </a:lnTo>
                <a:cubicBezTo>
                  <a:pt x="606304" y="231534"/>
                  <a:pt x="594733" y="243177"/>
                  <a:pt x="580492" y="243177"/>
                </a:cubicBezTo>
                <a:lnTo>
                  <a:pt x="528958" y="243177"/>
                </a:lnTo>
                <a:lnTo>
                  <a:pt x="528958" y="496907"/>
                </a:lnTo>
                <a:lnTo>
                  <a:pt x="581828" y="496907"/>
                </a:lnTo>
                <a:cubicBezTo>
                  <a:pt x="595979" y="496907"/>
                  <a:pt x="607639" y="508461"/>
                  <a:pt x="607639" y="522680"/>
                </a:cubicBezTo>
                <a:cubicBezTo>
                  <a:pt x="607639" y="536811"/>
                  <a:pt x="594733" y="548453"/>
                  <a:pt x="580492" y="548453"/>
                </a:cubicBezTo>
                <a:lnTo>
                  <a:pt x="25812" y="548453"/>
                </a:lnTo>
                <a:cubicBezTo>
                  <a:pt x="11571" y="548453"/>
                  <a:pt x="0" y="536811"/>
                  <a:pt x="0" y="522680"/>
                </a:cubicBezTo>
                <a:cubicBezTo>
                  <a:pt x="0" y="508461"/>
                  <a:pt x="11571" y="496907"/>
                  <a:pt x="25812" y="496907"/>
                </a:cubicBezTo>
                <a:lnTo>
                  <a:pt x="77435" y="496907"/>
                </a:lnTo>
                <a:lnTo>
                  <a:pt x="77435" y="244421"/>
                </a:lnTo>
                <a:lnTo>
                  <a:pt x="25812" y="244421"/>
                </a:lnTo>
                <a:cubicBezTo>
                  <a:pt x="11571" y="244421"/>
                  <a:pt x="0" y="232867"/>
                  <a:pt x="0" y="218648"/>
                </a:cubicBezTo>
                <a:lnTo>
                  <a:pt x="0" y="114311"/>
                </a:lnTo>
                <a:cubicBezTo>
                  <a:pt x="0" y="104002"/>
                  <a:pt x="6408" y="93693"/>
                  <a:pt x="16733" y="8987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B2B38917-5953-47AB-8697-5DA42D9AB6AA}"/>
              </a:ext>
            </a:extLst>
          </p:cNvPr>
          <p:cNvSpPr/>
          <p:nvPr/>
        </p:nvSpPr>
        <p:spPr>
          <a:xfrm rot="18900000" flipH="1">
            <a:off x="9891330" y="1287179"/>
            <a:ext cx="2931053" cy="3028737"/>
          </a:xfrm>
          <a:custGeom>
            <a:avLst/>
            <a:gdLst>
              <a:gd name="connsiteX0" fmla="*/ 1787969 w 2931053"/>
              <a:gd name="connsiteY0" fmla="*/ 3017885 h 3028737"/>
              <a:gd name="connsiteX1" fmla="*/ 1798822 w 2931053"/>
              <a:gd name="connsiteY1" fmla="*/ 3028737 h 3028737"/>
              <a:gd name="connsiteX2" fmla="*/ 1812679 w 2931053"/>
              <a:gd name="connsiteY2" fmla="*/ 3024435 h 3028737"/>
              <a:gd name="connsiteX3" fmla="*/ 1819230 w 2931053"/>
              <a:gd name="connsiteY3" fmla="*/ 3017884 h 3028737"/>
              <a:gd name="connsiteX4" fmla="*/ 1586777 w 2931053"/>
              <a:gd name="connsiteY4" fmla="*/ 2816692 h 3028737"/>
              <a:gd name="connsiteX5" fmla="*/ 1658400 w 2931053"/>
              <a:gd name="connsiteY5" fmla="*/ 2888316 h 3028737"/>
              <a:gd name="connsiteX6" fmla="*/ 1948799 w 2931053"/>
              <a:gd name="connsiteY6" fmla="*/ 2888316 h 3028737"/>
              <a:gd name="connsiteX7" fmla="*/ 2020422 w 2931053"/>
              <a:gd name="connsiteY7" fmla="*/ 2816692 h 3028737"/>
              <a:gd name="connsiteX8" fmla="*/ 1385584 w 2931053"/>
              <a:gd name="connsiteY8" fmla="*/ 2615500 h 3028737"/>
              <a:gd name="connsiteX9" fmla="*/ 1457208 w 2931053"/>
              <a:gd name="connsiteY9" fmla="*/ 2687123 h 3028737"/>
              <a:gd name="connsiteX10" fmla="*/ 2149991 w 2931053"/>
              <a:gd name="connsiteY10" fmla="*/ 2687123 h 3028737"/>
              <a:gd name="connsiteX11" fmla="*/ 2221614 w 2931053"/>
              <a:gd name="connsiteY11" fmla="*/ 2615500 h 3028737"/>
              <a:gd name="connsiteX12" fmla="*/ 1184392 w 2931053"/>
              <a:gd name="connsiteY12" fmla="*/ 2414308 h 3028737"/>
              <a:gd name="connsiteX13" fmla="*/ 1256015 w 2931053"/>
              <a:gd name="connsiteY13" fmla="*/ 2485931 h 3028737"/>
              <a:gd name="connsiteX14" fmla="*/ 2351184 w 2931053"/>
              <a:gd name="connsiteY14" fmla="*/ 2485931 h 3028737"/>
              <a:gd name="connsiteX15" fmla="*/ 2422807 w 2931053"/>
              <a:gd name="connsiteY15" fmla="*/ 2414308 h 3028737"/>
              <a:gd name="connsiteX16" fmla="*/ 983200 w 2931053"/>
              <a:gd name="connsiteY16" fmla="*/ 2213115 h 3028737"/>
              <a:gd name="connsiteX17" fmla="*/ 1054823 w 2931053"/>
              <a:gd name="connsiteY17" fmla="*/ 2284739 h 3028737"/>
              <a:gd name="connsiteX18" fmla="*/ 2552375 w 2931053"/>
              <a:gd name="connsiteY18" fmla="*/ 2284739 h 3028737"/>
              <a:gd name="connsiteX19" fmla="*/ 2623999 w 2931053"/>
              <a:gd name="connsiteY19" fmla="*/ 2213116 h 3028737"/>
              <a:gd name="connsiteX20" fmla="*/ 782007 w 2931053"/>
              <a:gd name="connsiteY20" fmla="*/ 2011923 h 3028737"/>
              <a:gd name="connsiteX21" fmla="*/ 853631 w 2931053"/>
              <a:gd name="connsiteY21" fmla="*/ 2083546 h 3028737"/>
              <a:gd name="connsiteX22" fmla="*/ 2753568 w 2931053"/>
              <a:gd name="connsiteY22" fmla="*/ 2083546 h 3028737"/>
              <a:gd name="connsiteX23" fmla="*/ 2825191 w 2931053"/>
              <a:gd name="connsiteY23" fmla="*/ 2011923 h 3028737"/>
              <a:gd name="connsiteX24" fmla="*/ 580815 w 2931053"/>
              <a:gd name="connsiteY24" fmla="*/ 1810731 h 3028737"/>
              <a:gd name="connsiteX25" fmla="*/ 652438 w 2931053"/>
              <a:gd name="connsiteY25" fmla="*/ 1882354 h 3028737"/>
              <a:gd name="connsiteX26" fmla="*/ 2898043 w 2931053"/>
              <a:gd name="connsiteY26" fmla="*/ 1882354 h 3028737"/>
              <a:gd name="connsiteX27" fmla="*/ 2906201 w 2931053"/>
              <a:gd name="connsiteY27" fmla="*/ 1856076 h 3028737"/>
              <a:gd name="connsiteX28" fmla="*/ 2910772 w 2931053"/>
              <a:gd name="connsiteY28" fmla="*/ 1810731 h 3028737"/>
              <a:gd name="connsiteX29" fmla="*/ 379623 w 2931053"/>
              <a:gd name="connsiteY29" fmla="*/ 1609539 h 3028737"/>
              <a:gd name="connsiteX30" fmla="*/ 451246 w 2931053"/>
              <a:gd name="connsiteY30" fmla="*/ 1681162 h 3028737"/>
              <a:gd name="connsiteX31" fmla="*/ 2923833 w 2931053"/>
              <a:gd name="connsiteY31" fmla="*/ 1681162 h 3028737"/>
              <a:gd name="connsiteX32" fmla="*/ 2931053 w 2931053"/>
              <a:gd name="connsiteY32" fmla="*/ 1609538 h 3028737"/>
              <a:gd name="connsiteX33" fmla="*/ 178431 w 2931053"/>
              <a:gd name="connsiteY33" fmla="*/ 1408346 h 3028737"/>
              <a:gd name="connsiteX34" fmla="*/ 250054 w 2931053"/>
              <a:gd name="connsiteY34" fmla="*/ 1479970 h 3028737"/>
              <a:gd name="connsiteX35" fmla="*/ 2931053 w 2931053"/>
              <a:gd name="connsiteY35" fmla="*/ 1479969 h 3028737"/>
              <a:gd name="connsiteX36" fmla="*/ 2923833 w 2931053"/>
              <a:gd name="connsiteY36" fmla="*/ 1408346 h 3028737"/>
              <a:gd name="connsiteX37" fmla="*/ 22761 w 2931053"/>
              <a:gd name="connsiteY37" fmla="*/ 1207154 h 3028737"/>
              <a:gd name="connsiteX38" fmla="*/ 0 w 2931053"/>
              <a:gd name="connsiteY38" fmla="*/ 1229915 h 3028737"/>
              <a:gd name="connsiteX39" fmla="*/ 48862 w 2931053"/>
              <a:gd name="connsiteY39" fmla="*/ 1278777 h 3028737"/>
              <a:gd name="connsiteX40" fmla="*/ 2910772 w 2931053"/>
              <a:gd name="connsiteY40" fmla="*/ 1278777 h 3028737"/>
              <a:gd name="connsiteX41" fmla="*/ 2906202 w 2931053"/>
              <a:gd name="connsiteY41" fmla="*/ 1233431 h 3028737"/>
              <a:gd name="connsiteX42" fmla="*/ 2898045 w 2931053"/>
              <a:gd name="connsiteY42" fmla="*/ 1207154 h 3028737"/>
              <a:gd name="connsiteX43" fmla="*/ 223953 w 2931053"/>
              <a:gd name="connsiteY43" fmla="*/ 1005962 h 3028737"/>
              <a:gd name="connsiteX44" fmla="*/ 152330 w 2931053"/>
              <a:gd name="connsiteY44" fmla="*/ 1077585 h 3028737"/>
              <a:gd name="connsiteX45" fmla="*/ 2857824 w 2931053"/>
              <a:gd name="connsiteY45" fmla="*/ 1077585 h 3028737"/>
              <a:gd name="connsiteX46" fmla="*/ 2835591 w 2931053"/>
              <a:gd name="connsiteY46" fmla="*/ 1005961 h 3028737"/>
              <a:gd name="connsiteX47" fmla="*/ 425146 w 2931053"/>
              <a:gd name="connsiteY47" fmla="*/ 804769 h 3028737"/>
              <a:gd name="connsiteX48" fmla="*/ 353523 w 2931053"/>
              <a:gd name="connsiteY48" fmla="*/ 876392 h 3028737"/>
              <a:gd name="connsiteX49" fmla="*/ 2779784 w 2931053"/>
              <a:gd name="connsiteY49" fmla="*/ 876392 h 3028737"/>
              <a:gd name="connsiteX50" fmla="*/ 2740908 w 2931053"/>
              <a:gd name="connsiteY50" fmla="*/ 804769 h 3028737"/>
              <a:gd name="connsiteX51" fmla="*/ 626338 w 2931053"/>
              <a:gd name="connsiteY51" fmla="*/ 603577 h 3028737"/>
              <a:gd name="connsiteX52" fmla="*/ 554715 w 2931053"/>
              <a:gd name="connsiteY52" fmla="*/ 675201 h 3028737"/>
              <a:gd name="connsiteX53" fmla="*/ 2668924 w 2931053"/>
              <a:gd name="connsiteY53" fmla="*/ 675201 h 3028737"/>
              <a:gd name="connsiteX54" fmla="*/ 2609831 w 2931053"/>
              <a:gd name="connsiteY54" fmla="*/ 603577 h 3028737"/>
              <a:gd name="connsiteX55" fmla="*/ 827530 w 2931053"/>
              <a:gd name="connsiteY55" fmla="*/ 402385 h 3028737"/>
              <a:gd name="connsiteX56" fmla="*/ 755908 w 2931053"/>
              <a:gd name="connsiteY56" fmla="*/ 474008 h 3028737"/>
              <a:gd name="connsiteX57" fmla="*/ 2502925 w 2931053"/>
              <a:gd name="connsiteY57" fmla="*/ 474008 h 3028737"/>
              <a:gd name="connsiteX58" fmla="*/ 2485137 w 2931053"/>
              <a:gd name="connsiteY58" fmla="*/ 452447 h 3028737"/>
              <a:gd name="connsiteX59" fmla="*/ 2424461 w 2931053"/>
              <a:gd name="connsiteY59" fmla="*/ 402384 h 3028737"/>
              <a:gd name="connsiteX60" fmla="*/ 1028723 w 2931053"/>
              <a:gd name="connsiteY60" fmla="*/ 201192 h 3028737"/>
              <a:gd name="connsiteX61" fmla="*/ 957099 w 2931053"/>
              <a:gd name="connsiteY61" fmla="*/ 272816 h 3028737"/>
              <a:gd name="connsiteX62" fmla="*/ 2267421 w 2931053"/>
              <a:gd name="connsiteY62" fmla="*/ 272816 h 3028737"/>
              <a:gd name="connsiteX63" fmla="*/ 2256516 w 2931053"/>
              <a:gd name="connsiteY63" fmla="*/ 263819 h 3028737"/>
              <a:gd name="connsiteX64" fmla="*/ 2141136 w 2931053"/>
              <a:gd name="connsiteY64" fmla="*/ 201192 h 3028737"/>
              <a:gd name="connsiteX65" fmla="*/ 1219610 w 2931053"/>
              <a:gd name="connsiteY65" fmla="*/ 10305 h 3028737"/>
              <a:gd name="connsiteX66" fmla="*/ 1158292 w 2931053"/>
              <a:gd name="connsiteY66" fmla="*/ 71624 h 3028737"/>
              <a:gd name="connsiteX67" fmla="*/ 1833788 w 2931053"/>
              <a:gd name="connsiteY67" fmla="*/ 71623 h 3028737"/>
              <a:gd name="connsiteX68" fmla="*/ 1704151 w 2931053"/>
              <a:gd name="connsiteY68" fmla="*/ 31383 h 3028737"/>
              <a:gd name="connsiteX69" fmla="*/ 1550771 w 2931053"/>
              <a:gd name="connsiteY69" fmla="*/ 7974 h 3028737"/>
              <a:gd name="connsiteX70" fmla="*/ 1392867 w 2931053"/>
              <a:gd name="connsiteY70" fmla="*/ 0 h 3028737"/>
              <a:gd name="connsiteX71" fmla="*/ 1392789 w 2931053"/>
              <a:gd name="connsiteY71" fmla="*/ 0 h 3028737"/>
              <a:gd name="connsiteX72" fmla="*/ 1234885 w 2931053"/>
              <a:gd name="connsiteY72" fmla="*/ 7974 h 302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931053" h="3028737">
                <a:moveTo>
                  <a:pt x="1787969" y="3017885"/>
                </a:moveTo>
                <a:lnTo>
                  <a:pt x="1798822" y="3028737"/>
                </a:lnTo>
                <a:lnTo>
                  <a:pt x="1812679" y="3024435"/>
                </a:lnTo>
                <a:lnTo>
                  <a:pt x="1819230" y="3017884"/>
                </a:lnTo>
                <a:close/>
                <a:moveTo>
                  <a:pt x="1586777" y="2816692"/>
                </a:moveTo>
                <a:lnTo>
                  <a:pt x="1658400" y="2888316"/>
                </a:lnTo>
                <a:lnTo>
                  <a:pt x="1948799" y="2888316"/>
                </a:lnTo>
                <a:lnTo>
                  <a:pt x="2020422" y="2816692"/>
                </a:lnTo>
                <a:close/>
                <a:moveTo>
                  <a:pt x="1385584" y="2615500"/>
                </a:moveTo>
                <a:lnTo>
                  <a:pt x="1457208" y="2687123"/>
                </a:lnTo>
                <a:lnTo>
                  <a:pt x="2149991" y="2687123"/>
                </a:lnTo>
                <a:lnTo>
                  <a:pt x="2221614" y="2615500"/>
                </a:lnTo>
                <a:close/>
                <a:moveTo>
                  <a:pt x="1184392" y="2414308"/>
                </a:moveTo>
                <a:lnTo>
                  <a:pt x="1256015" y="2485931"/>
                </a:lnTo>
                <a:lnTo>
                  <a:pt x="2351184" y="2485931"/>
                </a:lnTo>
                <a:lnTo>
                  <a:pt x="2422807" y="2414308"/>
                </a:lnTo>
                <a:close/>
                <a:moveTo>
                  <a:pt x="983200" y="2213115"/>
                </a:moveTo>
                <a:lnTo>
                  <a:pt x="1054823" y="2284739"/>
                </a:lnTo>
                <a:lnTo>
                  <a:pt x="2552375" y="2284739"/>
                </a:lnTo>
                <a:lnTo>
                  <a:pt x="2623999" y="2213116"/>
                </a:lnTo>
                <a:close/>
                <a:moveTo>
                  <a:pt x="782007" y="2011923"/>
                </a:moveTo>
                <a:lnTo>
                  <a:pt x="853631" y="2083546"/>
                </a:lnTo>
                <a:lnTo>
                  <a:pt x="2753568" y="2083546"/>
                </a:lnTo>
                <a:lnTo>
                  <a:pt x="2825191" y="2011923"/>
                </a:lnTo>
                <a:close/>
                <a:moveTo>
                  <a:pt x="580815" y="1810731"/>
                </a:moveTo>
                <a:lnTo>
                  <a:pt x="652438" y="1882354"/>
                </a:lnTo>
                <a:lnTo>
                  <a:pt x="2898043" y="1882354"/>
                </a:lnTo>
                <a:lnTo>
                  <a:pt x="2906201" y="1856076"/>
                </a:lnTo>
                <a:lnTo>
                  <a:pt x="2910772" y="1810731"/>
                </a:lnTo>
                <a:close/>
                <a:moveTo>
                  <a:pt x="379623" y="1609539"/>
                </a:moveTo>
                <a:lnTo>
                  <a:pt x="451246" y="1681162"/>
                </a:lnTo>
                <a:lnTo>
                  <a:pt x="2923833" y="1681162"/>
                </a:lnTo>
                <a:lnTo>
                  <a:pt x="2931053" y="1609538"/>
                </a:lnTo>
                <a:close/>
                <a:moveTo>
                  <a:pt x="178431" y="1408346"/>
                </a:moveTo>
                <a:lnTo>
                  <a:pt x="250054" y="1479970"/>
                </a:lnTo>
                <a:lnTo>
                  <a:pt x="2931053" y="1479969"/>
                </a:lnTo>
                <a:lnTo>
                  <a:pt x="2923833" y="1408346"/>
                </a:lnTo>
                <a:close/>
                <a:moveTo>
                  <a:pt x="22761" y="1207154"/>
                </a:moveTo>
                <a:lnTo>
                  <a:pt x="0" y="1229915"/>
                </a:lnTo>
                <a:lnTo>
                  <a:pt x="48862" y="1278777"/>
                </a:lnTo>
                <a:lnTo>
                  <a:pt x="2910772" y="1278777"/>
                </a:lnTo>
                <a:lnTo>
                  <a:pt x="2906202" y="1233431"/>
                </a:lnTo>
                <a:lnTo>
                  <a:pt x="2898045" y="1207154"/>
                </a:lnTo>
                <a:close/>
                <a:moveTo>
                  <a:pt x="223953" y="1005962"/>
                </a:moveTo>
                <a:lnTo>
                  <a:pt x="152330" y="1077585"/>
                </a:lnTo>
                <a:lnTo>
                  <a:pt x="2857824" y="1077585"/>
                </a:lnTo>
                <a:lnTo>
                  <a:pt x="2835591" y="1005961"/>
                </a:lnTo>
                <a:close/>
                <a:moveTo>
                  <a:pt x="425146" y="804769"/>
                </a:moveTo>
                <a:lnTo>
                  <a:pt x="353523" y="876392"/>
                </a:lnTo>
                <a:lnTo>
                  <a:pt x="2779784" y="876392"/>
                </a:lnTo>
                <a:lnTo>
                  <a:pt x="2740908" y="804769"/>
                </a:lnTo>
                <a:close/>
                <a:moveTo>
                  <a:pt x="626338" y="603577"/>
                </a:moveTo>
                <a:lnTo>
                  <a:pt x="554715" y="675201"/>
                </a:lnTo>
                <a:lnTo>
                  <a:pt x="2668924" y="675201"/>
                </a:lnTo>
                <a:lnTo>
                  <a:pt x="2609831" y="603577"/>
                </a:lnTo>
                <a:close/>
                <a:moveTo>
                  <a:pt x="827530" y="402385"/>
                </a:moveTo>
                <a:lnTo>
                  <a:pt x="755908" y="474008"/>
                </a:lnTo>
                <a:lnTo>
                  <a:pt x="2502925" y="474008"/>
                </a:lnTo>
                <a:lnTo>
                  <a:pt x="2485137" y="452447"/>
                </a:lnTo>
                <a:lnTo>
                  <a:pt x="2424461" y="402384"/>
                </a:lnTo>
                <a:close/>
                <a:moveTo>
                  <a:pt x="1028723" y="201192"/>
                </a:moveTo>
                <a:lnTo>
                  <a:pt x="957099" y="272816"/>
                </a:lnTo>
                <a:lnTo>
                  <a:pt x="2267421" y="272816"/>
                </a:lnTo>
                <a:lnTo>
                  <a:pt x="2256516" y="263819"/>
                </a:lnTo>
                <a:lnTo>
                  <a:pt x="2141136" y="201192"/>
                </a:lnTo>
                <a:close/>
                <a:moveTo>
                  <a:pt x="1219610" y="10305"/>
                </a:moveTo>
                <a:lnTo>
                  <a:pt x="1158292" y="71624"/>
                </a:lnTo>
                <a:lnTo>
                  <a:pt x="1833788" y="71623"/>
                </a:lnTo>
                <a:lnTo>
                  <a:pt x="1704151" y="31383"/>
                </a:lnTo>
                <a:cubicBezTo>
                  <a:pt x="1653871" y="21093"/>
                  <a:pt x="1602700" y="13248"/>
                  <a:pt x="1550771" y="7974"/>
                </a:cubicBezTo>
                <a:lnTo>
                  <a:pt x="1392867" y="0"/>
                </a:lnTo>
                <a:lnTo>
                  <a:pt x="1392789" y="0"/>
                </a:lnTo>
                <a:lnTo>
                  <a:pt x="1234885" y="797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DDBAAB6-AA2F-418E-B744-8A56EC6351B8}"/>
              </a:ext>
            </a:extLst>
          </p:cNvPr>
          <p:cNvGrpSpPr/>
          <p:nvPr/>
        </p:nvGrpSpPr>
        <p:grpSpPr>
          <a:xfrm>
            <a:off x="8926138" y="3151252"/>
            <a:ext cx="2421538" cy="2955947"/>
            <a:chOff x="8926138" y="3151252"/>
            <a:chExt cx="2421538" cy="2955947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xmlns="" id="{034F4E23-0ACA-4E36-B3C0-783014C3E54C}"/>
                </a:ext>
              </a:extLst>
            </p:cNvPr>
            <p:cNvSpPr/>
            <p:nvPr/>
          </p:nvSpPr>
          <p:spPr>
            <a:xfrm>
              <a:off x="8926138" y="3151252"/>
              <a:ext cx="2421538" cy="2955947"/>
            </a:xfrm>
            <a:prstGeom prst="roundRect">
              <a:avLst>
                <a:gd name="adj" fmla="val 2674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762000" dist="508000" dir="5400000" sx="90000" sy="9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0" name="TextBox 39">
              <a:extLst>
                <a:ext uri="{FF2B5EF4-FFF2-40B4-BE49-F238E27FC236}">
                  <a16:creationId xmlns:a16="http://schemas.microsoft.com/office/drawing/2014/main" xmlns="" id="{223DF5B3-B9E6-4F7A-93B3-79B262FFE4CC}"/>
                </a:ext>
              </a:extLst>
            </p:cNvPr>
            <p:cNvSpPr txBox="1"/>
            <p:nvPr/>
          </p:nvSpPr>
          <p:spPr>
            <a:xfrm>
              <a:off x="9025080" y="4597108"/>
              <a:ext cx="2223654" cy="1083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5410">
                <a:lnSpc>
                  <a:spcPct val="120000"/>
                </a:lnSpc>
                <a:spcBef>
                  <a:spcPts val="535"/>
                </a:spcBef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单击此处编辑内容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  <a:p>
              <a:pPr algn="ctr" defTabSz="1375410">
                <a:lnSpc>
                  <a:spcPct val="120000"/>
                </a:lnSpc>
                <a:spcBef>
                  <a:spcPts val="535"/>
                </a:spcBef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单击此处编辑内容</a:t>
              </a:r>
            </a:p>
            <a:p>
              <a:pPr algn="ctr" defTabSz="1375410">
                <a:lnSpc>
                  <a:spcPct val="120000"/>
                </a:lnSpc>
                <a:spcBef>
                  <a:spcPts val="535"/>
                </a:spcBef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单击此处编辑内容</a:t>
              </a:r>
            </a:p>
          </p:txBody>
        </p:sp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xmlns="" id="{7170E57F-049A-4153-B7B4-FF8C34364152}"/>
                </a:ext>
              </a:extLst>
            </p:cNvPr>
            <p:cNvSpPr/>
            <p:nvPr/>
          </p:nvSpPr>
          <p:spPr>
            <a:xfrm>
              <a:off x="9352138" y="4415943"/>
              <a:ext cx="1516856" cy="8793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CF803967-E633-485E-B922-2ED721B44EA4}"/>
                </a:ext>
              </a:extLst>
            </p:cNvPr>
            <p:cNvSpPr txBox="1"/>
            <p:nvPr/>
          </p:nvSpPr>
          <p:spPr>
            <a:xfrm>
              <a:off x="9480317" y="4079082"/>
              <a:ext cx="1313180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5" name="invest_142763">
              <a:extLst>
                <a:ext uri="{FF2B5EF4-FFF2-40B4-BE49-F238E27FC236}">
                  <a16:creationId xmlns:a16="http://schemas.microsoft.com/office/drawing/2014/main" xmlns="" id="{405C01EE-E22D-4DAC-BC68-A7E59F2ABF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903187" y="3506794"/>
              <a:ext cx="476818" cy="470547"/>
            </a:xfrm>
            <a:custGeom>
              <a:avLst/>
              <a:gdLst>
                <a:gd name="connsiteX0" fmla="*/ 325229 w 607657"/>
                <a:gd name="connsiteY0" fmla="*/ 330006 h 599665"/>
                <a:gd name="connsiteX1" fmla="*/ 325229 w 607657"/>
                <a:gd name="connsiteY1" fmla="*/ 398409 h 599665"/>
                <a:gd name="connsiteX2" fmla="*/ 343948 w 607657"/>
                <a:gd name="connsiteY2" fmla="*/ 364476 h 599665"/>
                <a:gd name="connsiteX3" fmla="*/ 325229 w 607657"/>
                <a:gd name="connsiteY3" fmla="*/ 330006 h 599665"/>
                <a:gd name="connsiteX4" fmla="*/ 282197 w 607657"/>
                <a:gd name="connsiteY4" fmla="*/ 201255 h 599665"/>
                <a:gd name="connsiteX5" fmla="*/ 263478 w 607657"/>
                <a:gd name="connsiteY5" fmla="*/ 235188 h 599665"/>
                <a:gd name="connsiteX6" fmla="*/ 282197 w 607657"/>
                <a:gd name="connsiteY6" fmla="*/ 269658 h 599665"/>
                <a:gd name="connsiteX7" fmla="*/ 282197 w 607657"/>
                <a:gd name="connsiteY7" fmla="*/ 136826 h 599665"/>
                <a:gd name="connsiteX8" fmla="*/ 325229 w 607657"/>
                <a:gd name="connsiteY8" fmla="*/ 136826 h 599665"/>
                <a:gd name="connsiteX9" fmla="*/ 325229 w 607657"/>
                <a:gd name="connsiteY9" fmla="*/ 154866 h 599665"/>
                <a:gd name="connsiteX10" fmla="*/ 386980 w 607657"/>
                <a:gd name="connsiteY10" fmla="*/ 235188 h 599665"/>
                <a:gd name="connsiteX11" fmla="*/ 343948 w 607657"/>
                <a:gd name="connsiteY11" fmla="*/ 235188 h 599665"/>
                <a:gd name="connsiteX12" fmla="*/ 325229 w 607657"/>
                <a:gd name="connsiteY12" fmla="*/ 201255 h 599665"/>
                <a:gd name="connsiteX13" fmla="*/ 325229 w 607657"/>
                <a:gd name="connsiteY13" fmla="*/ 284047 h 599665"/>
                <a:gd name="connsiteX14" fmla="*/ 328887 w 607657"/>
                <a:gd name="connsiteY14" fmla="*/ 285228 h 599665"/>
                <a:gd name="connsiteX15" fmla="*/ 386980 w 607657"/>
                <a:gd name="connsiteY15" fmla="*/ 364476 h 599665"/>
                <a:gd name="connsiteX16" fmla="*/ 325229 w 607657"/>
                <a:gd name="connsiteY16" fmla="*/ 444798 h 599665"/>
                <a:gd name="connsiteX17" fmla="*/ 325229 w 607657"/>
                <a:gd name="connsiteY17" fmla="*/ 462838 h 599665"/>
                <a:gd name="connsiteX18" fmla="*/ 282197 w 607657"/>
                <a:gd name="connsiteY18" fmla="*/ 462838 h 599665"/>
                <a:gd name="connsiteX19" fmla="*/ 282197 w 607657"/>
                <a:gd name="connsiteY19" fmla="*/ 444798 h 599665"/>
                <a:gd name="connsiteX20" fmla="*/ 220446 w 607657"/>
                <a:gd name="connsiteY20" fmla="*/ 364476 h 599665"/>
                <a:gd name="connsiteX21" fmla="*/ 263478 w 607657"/>
                <a:gd name="connsiteY21" fmla="*/ 364476 h 599665"/>
                <a:gd name="connsiteX22" fmla="*/ 282197 w 607657"/>
                <a:gd name="connsiteY22" fmla="*/ 398409 h 599665"/>
                <a:gd name="connsiteX23" fmla="*/ 282197 w 607657"/>
                <a:gd name="connsiteY23" fmla="*/ 315617 h 599665"/>
                <a:gd name="connsiteX24" fmla="*/ 278647 w 607657"/>
                <a:gd name="connsiteY24" fmla="*/ 314436 h 599665"/>
                <a:gd name="connsiteX25" fmla="*/ 220446 w 607657"/>
                <a:gd name="connsiteY25" fmla="*/ 235188 h 599665"/>
                <a:gd name="connsiteX26" fmla="*/ 282197 w 607657"/>
                <a:gd name="connsiteY26" fmla="*/ 154866 h 599665"/>
                <a:gd name="connsiteX27" fmla="*/ 74122 w 607657"/>
                <a:gd name="connsiteY27" fmla="*/ 18065 h 599665"/>
                <a:gd name="connsiteX28" fmla="*/ 217272 w 607657"/>
                <a:gd name="connsiteY28" fmla="*/ 18065 h 599665"/>
                <a:gd name="connsiteX29" fmla="*/ 217272 w 607657"/>
                <a:gd name="connsiteY29" fmla="*/ 160995 h 599665"/>
                <a:gd name="connsiteX30" fmla="*/ 174251 w 607657"/>
                <a:gd name="connsiteY30" fmla="*/ 160995 h 599665"/>
                <a:gd name="connsiteX31" fmla="*/ 174251 w 607657"/>
                <a:gd name="connsiteY31" fmla="*/ 73905 h 599665"/>
                <a:gd name="connsiteX32" fmla="*/ 62937 w 607657"/>
                <a:gd name="connsiteY32" fmla="*/ 200191 h 599665"/>
                <a:gd name="connsiteX33" fmla="*/ 62937 w 607657"/>
                <a:gd name="connsiteY33" fmla="*/ 399498 h 599665"/>
                <a:gd name="connsiteX34" fmla="*/ 264056 w 607657"/>
                <a:gd name="connsiteY34" fmla="*/ 557140 h 599665"/>
                <a:gd name="connsiteX35" fmla="*/ 257495 w 607657"/>
                <a:gd name="connsiteY35" fmla="*/ 599665 h 599665"/>
                <a:gd name="connsiteX36" fmla="*/ 118110 w 607657"/>
                <a:gd name="connsiteY36" fmla="*/ 539959 h 599665"/>
                <a:gd name="connsiteX37" fmla="*/ 23143 w 607657"/>
                <a:gd name="connsiteY37" fmla="*/ 415928 h 599665"/>
                <a:gd name="connsiteX38" fmla="*/ 116604 w 607657"/>
                <a:gd name="connsiteY38" fmla="*/ 61019 h 599665"/>
                <a:gd name="connsiteX39" fmla="*/ 74122 w 607657"/>
                <a:gd name="connsiteY39" fmla="*/ 61019 h 599665"/>
                <a:gd name="connsiteX40" fmla="*/ 350073 w 607657"/>
                <a:gd name="connsiteY40" fmla="*/ 0 h 599665"/>
                <a:gd name="connsiteX41" fmla="*/ 489351 w 607657"/>
                <a:gd name="connsiteY41" fmla="*/ 59714 h 599665"/>
                <a:gd name="connsiteX42" fmla="*/ 584426 w 607657"/>
                <a:gd name="connsiteY42" fmla="*/ 183759 h 599665"/>
                <a:gd name="connsiteX43" fmla="*/ 584426 w 607657"/>
                <a:gd name="connsiteY43" fmla="*/ 415955 h 599665"/>
                <a:gd name="connsiteX44" fmla="*/ 491180 w 607657"/>
                <a:gd name="connsiteY44" fmla="*/ 538712 h 599665"/>
                <a:gd name="connsiteX45" fmla="*/ 533447 w 607657"/>
                <a:gd name="connsiteY45" fmla="*/ 538712 h 599665"/>
                <a:gd name="connsiteX46" fmla="*/ 533447 w 607657"/>
                <a:gd name="connsiteY46" fmla="*/ 581671 h 599665"/>
                <a:gd name="connsiteX47" fmla="*/ 390189 w 607657"/>
                <a:gd name="connsiteY47" fmla="*/ 581671 h 599665"/>
                <a:gd name="connsiteX48" fmla="*/ 390189 w 607657"/>
                <a:gd name="connsiteY48" fmla="*/ 438723 h 599665"/>
                <a:gd name="connsiteX49" fmla="*/ 433210 w 607657"/>
                <a:gd name="connsiteY49" fmla="*/ 438723 h 599665"/>
                <a:gd name="connsiteX50" fmla="*/ 433210 w 607657"/>
                <a:gd name="connsiteY50" fmla="*/ 525931 h 599665"/>
                <a:gd name="connsiteX51" fmla="*/ 544632 w 607657"/>
                <a:gd name="connsiteY51" fmla="*/ 399523 h 599665"/>
                <a:gd name="connsiteX52" fmla="*/ 544632 w 607657"/>
                <a:gd name="connsiteY52" fmla="*/ 200191 h 599665"/>
                <a:gd name="connsiteX53" fmla="*/ 343512 w 607657"/>
                <a:gd name="connsiteY53" fmla="*/ 42530 h 599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7657" h="599665">
                  <a:moveTo>
                    <a:pt x="325229" y="330006"/>
                  </a:moveTo>
                  <a:lnTo>
                    <a:pt x="325229" y="398409"/>
                  </a:lnTo>
                  <a:cubicBezTo>
                    <a:pt x="336525" y="391322"/>
                    <a:pt x="343948" y="378758"/>
                    <a:pt x="343948" y="364476"/>
                  </a:cubicBezTo>
                  <a:cubicBezTo>
                    <a:pt x="343948" y="347510"/>
                    <a:pt x="338246" y="336771"/>
                    <a:pt x="325229" y="330006"/>
                  </a:cubicBezTo>
                  <a:close/>
                  <a:moveTo>
                    <a:pt x="282197" y="201255"/>
                  </a:moveTo>
                  <a:cubicBezTo>
                    <a:pt x="271009" y="208342"/>
                    <a:pt x="263478" y="220906"/>
                    <a:pt x="263478" y="235188"/>
                  </a:cubicBezTo>
                  <a:cubicBezTo>
                    <a:pt x="263478" y="252154"/>
                    <a:pt x="269180" y="262893"/>
                    <a:pt x="282197" y="269658"/>
                  </a:cubicBezTo>
                  <a:close/>
                  <a:moveTo>
                    <a:pt x="282197" y="136826"/>
                  </a:moveTo>
                  <a:lnTo>
                    <a:pt x="325229" y="136826"/>
                  </a:lnTo>
                  <a:lnTo>
                    <a:pt x="325229" y="154866"/>
                  </a:lnTo>
                  <a:cubicBezTo>
                    <a:pt x="360730" y="164423"/>
                    <a:pt x="386980" y="196745"/>
                    <a:pt x="386980" y="235188"/>
                  </a:cubicBezTo>
                  <a:lnTo>
                    <a:pt x="343948" y="235188"/>
                  </a:lnTo>
                  <a:cubicBezTo>
                    <a:pt x="343948" y="220906"/>
                    <a:pt x="336525" y="208342"/>
                    <a:pt x="325229" y="201255"/>
                  </a:cubicBezTo>
                  <a:lnTo>
                    <a:pt x="325229" y="284047"/>
                  </a:lnTo>
                  <a:lnTo>
                    <a:pt x="328887" y="285228"/>
                  </a:lnTo>
                  <a:cubicBezTo>
                    <a:pt x="366325" y="297040"/>
                    <a:pt x="386980" y="325174"/>
                    <a:pt x="386980" y="364476"/>
                  </a:cubicBezTo>
                  <a:cubicBezTo>
                    <a:pt x="386980" y="402919"/>
                    <a:pt x="360730" y="435348"/>
                    <a:pt x="325229" y="444798"/>
                  </a:cubicBezTo>
                  <a:lnTo>
                    <a:pt x="325229" y="462838"/>
                  </a:lnTo>
                  <a:lnTo>
                    <a:pt x="282197" y="462838"/>
                  </a:lnTo>
                  <a:lnTo>
                    <a:pt x="282197" y="444798"/>
                  </a:lnTo>
                  <a:cubicBezTo>
                    <a:pt x="246696" y="435348"/>
                    <a:pt x="220446" y="402919"/>
                    <a:pt x="220446" y="364476"/>
                  </a:cubicBezTo>
                  <a:lnTo>
                    <a:pt x="263478" y="364476"/>
                  </a:lnTo>
                  <a:cubicBezTo>
                    <a:pt x="263478" y="378758"/>
                    <a:pt x="271009" y="391322"/>
                    <a:pt x="282197" y="398409"/>
                  </a:cubicBezTo>
                  <a:lnTo>
                    <a:pt x="282197" y="315617"/>
                  </a:lnTo>
                  <a:lnTo>
                    <a:pt x="278647" y="314436"/>
                  </a:lnTo>
                  <a:cubicBezTo>
                    <a:pt x="241101" y="302624"/>
                    <a:pt x="220446" y="274490"/>
                    <a:pt x="220446" y="235188"/>
                  </a:cubicBezTo>
                  <a:cubicBezTo>
                    <a:pt x="220446" y="196745"/>
                    <a:pt x="246696" y="164423"/>
                    <a:pt x="282197" y="154866"/>
                  </a:cubicBezTo>
                  <a:close/>
                  <a:moveTo>
                    <a:pt x="74122" y="18065"/>
                  </a:moveTo>
                  <a:lnTo>
                    <a:pt x="217272" y="18065"/>
                  </a:lnTo>
                  <a:lnTo>
                    <a:pt x="217272" y="160995"/>
                  </a:lnTo>
                  <a:lnTo>
                    <a:pt x="174251" y="160995"/>
                  </a:lnTo>
                  <a:lnTo>
                    <a:pt x="174251" y="73905"/>
                  </a:lnTo>
                  <a:cubicBezTo>
                    <a:pt x="124240" y="102363"/>
                    <a:pt x="85307" y="146283"/>
                    <a:pt x="62937" y="200191"/>
                  </a:cubicBezTo>
                  <a:cubicBezTo>
                    <a:pt x="36264" y="264515"/>
                    <a:pt x="36264" y="335282"/>
                    <a:pt x="62937" y="399498"/>
                  </a:cubicBezTo>
                  <a:cubicBezTo>
                    <a:pt x="97998" y="484118"/>
                    <a:pt x="173176" y="543073"/>
                    <a:pt x="264056" y="557140"/>
                  </a:cubicBezTo>
                  <a:lnTo>
                    <a:pt x="257495" y="599665"/>
                  </a:lnTo>
                  <a:cubicBezTo>
                    <a:pt x="206839" y="591826"/>
                    <a:pt x="158657" y="571100"/>
                    <a:pt x="118110" y="539959"/>
                  </a:cubicBezTo>
                  <a:cubicBezTo>
                    <a:pt x="76273" y="507743"/>
                    <a:pt x="43470" y="464896"/>
                    <a:pt x="23143" y="415928"/>
                  </a:cubicBezTo>
                  <a:cubicBezTo>
                    <a:pt x="-30202" y="287388"/>
                    <a:pt x="11850" y="142847"/>
                    <a:pt x="116604" y="61019"/>
                  </a:cubicBezTo>
                  <a:lnTo>
                    <a:pt x="74122" y="61019"/>
                  </a:lnTo>
                  <a:close/>
                  <a:moveTo>
                    <a:pt x="350073" y="0"/>
                  </a:moveTo>
                  <a:cubicBezTo>
                    <a:pt x="400622" y="7840"/>
                    <a:pt x="448804" y="28568"/>
                    <a:pt x="489351" y="59714"/>
                  </a:cubicBezTo>
                  <a:cubicBezTo>
                    <a:pt x="531189" y="91933"/>
                    <a:pt x="564099" y="134785"/>
                    <a:pt x="584426" y="183759"/>
                  </a:cubicBezTo>
                  <a:cubicBezTo>
                    <a:pt x="615401" y="258616"/>
                    <a:pt x="615401" y="341098"/>
                    <a:pt x="584426" y="415955"/>
                  </a:cubicBezTo>
                  <a:cubicBezTo>
                    <a:pt x="563992" y="465036"/>
                    <a:pt x="531941" y="506922"/>
                    <a:pt x="491180" y="538712"/>
                  </a:cubicBezTo>
                  <a:lnTo>
                    <a:pt x="533447" y="538712"/>
                  </a:lnTo>
                  <a:lnTo>
                    <a:pt x="533447" y="581671"/>
                  </a:lnTo>
                  <a:lnTo>
                    <a:pt x="390189" y="581671"/>
                  </a:lnTo>
                  <a:lnTo>
                    <a:pt x="390189" y="438723"/>
                  </a:lnTo>
                  <a:lnTo>
                    <a:pt x="433210" y="438723"/>
                  </a:lnTo>
                  <a:lnTo>
                    <a:pt x="433210" y="525931"/>
                  </a:lnTo>
                  <a:cubicBezTo>
                    <a:pt x="483328" y="497470"/>
                    <a:pt x="522262" y="453437"/>
                    <a:pt x="544632" y="399523"/>
                  </a:cubicBezTo>
                  <a:cubicBezTo>
                    <a:pt x="571305" y="335299"/>
                    <a:pt x="571305" y="264523"/>
                    <a:pt x="544632" y="200191"/>
                  </a:cubicBezTo>
                  <a:cubicBezTo>
                    <a:pt x="509463" y="115561"/>
                    <a:pt x="434285" y="56599"/>
                    <a:pt x="343512" y="4253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590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0FE729E-892C-452A-A0D1-FBA5A53DEDDE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48FF3D7-AD35-4C6B-8D66-4E663ABDD47D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08D35125-9BE0-4C73-BFA9-8F386B38DB1C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D2FB7D8D-0B06-446E-9660-7146BA2B76CD}"/>
                  </a:ext>
                </a:extLst>
              </p:cNvPr>
              <p:cNvSpPr txBox="1"/>
              <p:nvPr>
                <p:custDataLst>
                  <p:tags r:id="rId40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A497EB2F-4918-4F7A-8CF9-C134BF524020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136116BC-2868-4FCD-A046-2587662146DF}"/>
                  </a:ext>
                </a:extLst>
              </p:cNvPr>
              <p:cNvCxnSpPr>
                <a:cxnSpLocks/>
              </p:cNvCxnSpPr>
              <p:nvPr>
                <p:custDataLst>
                  <p:tags r:id="rId37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454CBF67-B788-4CE7-8758-28C6B23CB8A1}"/>
                  </a:ext>
                </a:extLst>
              </p:cNvPr>
              <p:cNvCxnSpPr>
                <a:cxnSpLocks/>
              </p:cNvCxnSpPr>
              <p:nvPr>
                <p:custDataLst>
                  <p:tags r:id="rId38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633D8C60-1624-47B6-BD96-5C0511AF22ED}"/>
                  </a:ext>
                </a:extLst>
              </p:cNvPr>
              <p:cNvCxnSpPr>
                <a:cxnSpLocks/>
              </p:cNvCxnSpPr>
              <p:nvPr>
                <p:custDataLst>
                  <p:tags r:id="rId39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4AB3E04E-F667-4DC4-B1E3-819021B5EAEC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B2955A25-F44E-4039-9858-F702D361B19D}"/>
                  </a:ext>
                </a:extLst>
              </p:cNvPr>
              <p:cNvCxnSpPr>
                <a:cxnSpLocks/>
              </p:cNvCxnSpPr>
              <p:nvPr>
                <p:custDataLst>
                  <p:tags r:id="rId34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5D739F24-A69F-4F35-B9A5-72E24FFBAF88}"/>
                  </a:ext>
                </a:extLst>
              </p:cNvPr>
              <p:cNvCxnSpPr>
                <a:cxnSpLocks/>
              </p:cNvCxnSpPr>
              <p:nvPr>
                <p:custDataLst>
                  <p:tags r:id="rId35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68330115-C091-49F7-A945-008E322255BA}"/>
                  </a:ext>
                </a:extLst>
              </p:cNvPr>
              <p:cNvCxnSpPr>
                <a:cxnSpLocks/>
              </p:cNvCxnSpPr>
              <p:nvPr>
                <p:custDataLst>
                  <p:tags r:id="rId36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77129B2-A806-484B-994F-1683D30D155A}"/>
              </a:ext>
            </a:extLst>
          </p:cNvPr>
          <p:cNvGrpSpPr/>
          <p:nvPr/>
        </p:nvGrpSpPr>
        <p:grpSpPr>
          <a:xfrm>
            <a:off x="1138167" y="1601796"/>
            <a:ext cx="9915667" cy="4553383"/>
            <a:chOff x="1140938" y="1601796"/>
            <a:chExt cx="9915667" cy="455338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72070E3B-704E-4369-9AA9-DC6CB56F8981}"/>
                </a:ext>
              </a:extLst>
            </p:cNvPr>
            <p:cNvGrpSpPr/>
            <p:nvPr/>
          </p:nvGrpSpPr>
          <p:grpSpPr>
            <a:xfrm>
              <a:off x="1140938" y="2100711"/>
              <a:ext cx="2732131" cy="3661474"/>
              <a:chOff x="1698899" y="2201162"/>
              <a:chExt cx="2732131" cy="3661474"/>
            </a:xfrm>
          </p:grpSpPr>
          <p:sp>
            <p:nvSpPr>
              <p:cNvPr id="36" name="Rounded Rectangle 23--">
                <a:extLst>
                  <a:ext uri="{FF2B5EF4-FFF2-40B4-BE49-F238E27FC236}">
                    <a16:creationId xmlns:a16="http://schemas.microsoft.com/office/drawing/2014/main" xmlns="" id="{5E0C4A93-AD71-45C5-9D79-5BF216050CDE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893098" y="3001665"/>
                <a:ext cx="2343734" cy="2860971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502" tIns="44250" rIns="88502" bIns="4425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42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7" name="Rounded Rectangle 23-">
                <a:extLst>
                  <a:ext uri="{FF2B5EF4-FFF2-40B4-BE49-F238E27FC236}">
                    <a16:creationId xmlns:a16="http://schemas.microsoft.com/office/drawing/2014/main" xmlns="" id="{1F627C61-C5F3-4F3E-8081-7A29C119BD36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818985" y="2743356"/>
                <a:ext cx="2491960" cy="3041906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099" tIns="47049" rIns="94099" bIns="4704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5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xmlns="" id="{ACB29600-E1F1-4C45-825E-73FDE385F6C9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698899" y="2357649"/>
                <a:ext cx="2732131" cy="3335082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3167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167" tIns="51584" rIns="103167" bIns="51584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3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9" name="TextBox 39">
                <a:extLst>
                  <a:ext uri="{FF2B5EF4-FFF2-40B4-BE49-F238E27FC236}">
                    <a16:creationId xmlns:a16="http://schemas.microsoft.com/office/drawing/2014/main" xmlns="" id="{354E2B38-1235-47EB-AACF-D25B3E1E4908}"/>
                  </a:ext>
                </a:extLst>
              </p:cNvPr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810531" y="3653025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F04E7779-CBDE-4005-9DD8-9469F3268CCF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2389775" y="2989295"/>
                <a:ext cx="1350382" cy="457697"/>
              </a:xfrm>
              <a:prstGeom prst="rect">
                <a:avLst/>
              </a:prstGeom>
              <a:noFill/>
            </p:spPr>
            <p:txBody>
              <a:bodyPr wrap="none" lIns="36836" tIns="18419" rIns="36836" bIns="18419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88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kumimoji="0" lang="en-US" altLang="zh-CN" sz="2488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TextBox 39">
                <a:extLst>
                  <a:ext uri="{FF2B5EF4-FFF2-40B4-BE49-F238E27FC236}">
                    <a16:creationId xmlns:a16="http://schemas.microsoft.com/office/drawing/2014/main" xmlns="" id="{55BBC386-465D-48E9-A5F9-CCDC68ACC2AE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810531" y="409840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43" name="TextBox 39">
                <a:extLst>
                  <a:ext uri="{FF2B5EF4-FFF2-40B4-BE49-F238E27FC236}">
                    <a16:creationId xmlns:a16="http://schemas.microsoft.com/office/drawing/2014/main" xmlns="" id="{74B9E5BA-EC7D-4D24-B531-9F7A73FF3ADF}"/>
                  </a:ext>
                </a:extLst>
              </p:cNvPr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810531" y="454378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481C5EA2-11DA-43AD-9370-12E79AA95394}"/>
                  </a:ext>
                </a:extLst>
              </p:cNvPr>
              <p:cNvGrpSpPr/>
              <p:nvPr/>
            </p:nvGrpSpPr>
            <p:grpSpPr>
              <a:xfrm>
                <a:off x="2227602" y="2204620"/>
                <a:ext cx="1671429" cy="442498"/>
                <a:chOff x="753568" y="3787843"/>
                <a:chExt cx="809434" cy="214294"/>
              </a:xfrm>
            </p:grpSpPr>
            <p:sp>
              <p:nvSpPr>
                <p:cNvPr id="48" name="直角三角形 47">
                  <a:extLst>
                    <a:ext uri="{FF2B5EF4-FFF2-40B4-BE49-F238E27FC236}">
                      <a16:creationId xmlns:a16="http://schemas.microsoft.com/office/drawing/2014/main" xmlns="" id="{9E885343-15A6-433A-953F-B42A2EA560DF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499093" y="3789042"/>
                  <a:ext cx="63909" cy="70431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0270 h 140270"/>
                    <a:gd name="connsiteX1" fmla="*/ 0 w 127282"/>
                    <a:gd name="connsiteY1" fmla="*/ 0 h 140270"/>
                    <a:gd name="connsiteX2" fmla="*/ 127282 w 127282"/>
                    <a:gd name="connsiteY2" fmla="*/ 140270 h 140270"/>
                    <a:gd name="connsiteX3" fmla="*/ 13097 w 127282"/>
                    <a:gd name="connsiteY3" fmla="*/ 140270 h 140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0270">
                      <a:moveTo>
                        <a:pt x="13097" y="140270"/>
                      </a:moveTo>
                      <a:lnTo>
                        <a:pt x="0" y="0"/>
                      </a:lnTo>
                      <a:lnTo>
                        <a:pt x="127282" y="140270"/>
                      </a:lnTo>
                      <a:lnTo>
                        <a:pt x="13097" y="140270"/>
                      </a:lnTo>
                      <a:close/>
                    </a:path>
                  </a:pathLst>
                </a:custGeom>
                <a:solidFill>
                  <a:srgbClr val="9C74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49" name="直角三角形 48">
                  <a:extLst>
                    <a:ext uri="{FF2B5EF4-FFF2-40B4-BE49-F238E27FC236}">
                      <a16:creationId xmlns:a16="http://schemas.microsoft.com/office/drawing/2014/main" xmlns="" id="{0CB81873-B9F5-477E-A1F2-A48557ACDED5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>
                <a:xfrm flipH="1">
                  <a:off x="753568" y="3787843"/>
                  <a:ext cx="63909" cy="71626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2651 h 142651"/>
                    <a:gd name="connsiteX1" fmla="*/ 0 w 127282"/>
                    <a:gd name="connsiteY1" fmla="*/ 0 h 142651"/>
                    <a:gd name="connsiteX2" fmla="*/ 127282 w 127282"/>
                    <a:gd name="connsiteY2" fmla="*/ 142651 h 142651"/>
                    <a:gd name="connsiteX3" fmla="*/ 13097 w 127282"/>
                    <a:gd name="connsiteY3" fmla="*/ 142651 h 14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2651">
                      <a:moveTo>
                        <a:pt x="13097" y="142651"/>
                      </a:moveTo>
                      <a:lnTo>
                        <a:pt x="0" y="0"/>
                      </a:lnTo>
                      <a:lnTo>
                        <a:pt x="127282" y="142651"/>
                      </a:lnTo>
                      <a:lnTo>
                        <a:pt x="13097" y="142651"/>
                      </a:lnTo>
                      <a:close/>
                    </a:path>
                  </a:pathLst>
                </a:custGeom>
                <a:solidFill>
                  <a:srgbClr val="9C74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50" name="矩形: 圆角 49">
                  <a:extLst>
                    <a:ext uri="{FF2B5EF4-FFF2-40B4-BE49-F238E27FC236}">
                      <a16:creationId xmlns:a16="http://schemas.microsoft.com/office/drawing/2014/main" xmlns="" id="{F442AAA5-20E5-482C-BB82-A82FD67A409A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811045" y="3787843"/>
                  <a:ext cx="695558" cy="214294"/>
                </a:xfrm>
                <a:prstGeom prst="roundRect">
                  <a:avLst>
                    <a:gd name="adj" fmla="val 476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</p:grp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xmlns="" id="{7EF48833-E927-4372-8852-0CBD15FC32B6}"/>
                  </a:ext>
                </a:extLst>
              </p:cNvPr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2531447" y="2201162"/>
                <a:ext cx="1063742" cy="411178"/>
              </a:xfrm>
              <a:prstGeom prst="rect">
                <a:avLst/>
              </a:prstGeom>
              <a:noFill/>
            </p:spPr>
            <p:txBody>
              <a:bodyPr wrap="square" lIns="94805" tIns="47403" rIns="94805" bIns="47403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866" b="1" spc="8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标题一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ECDEF6CD-00FB-4A4B-AFD4-162BAE66F50D}"/>
                </a:ext>
              </a:extLst>
            </p:cNvPr>
            <p:cNvGrpSpPr/>
            <p:nvPr/>
          </p:nvGrpSpPr>
          <p:grpSpPr>
            <a:xfrm>
              <a:off x="4385726" y="1601796"/>
              <a:ext cx="3426092" cy="4553383"/>
              <a:chOff x="2672471" y="2620408"/>
              <a:chExt cx="3426092" cy="4553383"/>
            </a:xfrm>
          </p:grpSpPr>
          <p:sp>
            <p:nvSpPr>
              <p:cNvPr id="58" name="Rounded Rectangle 23--">
                <a:extLst>
                  <a:ext uri="{FF2B5EF4-FFF2-40B4-BE49-F238E27FC236}">
                    <a16:creationId xmlns:a16="http://schemas.microsoft.com/office/drawing/2014/main" xmlns="" id="{363B124F-28A9-4175-B4ED-9286FECB8E42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915997" y="3586133"/>
                <a:ext cx="2939043" cy="3587658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64190" dist="762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982" tIns="55489" rIns="110982" bIns="5548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8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59" name="Rounded Rectangle 23-">
                <a:extLst>
                  <a:ext uri="{FF2B5EF4-FFF2-40B4-BE49-F238E27FC236}">
                    <a16:creationId xmlns:a16="http://schemas.microsoft.com/office/drawing/2014/main" xmlns="" id="{60575FFC-915C-4CEA-AA32-6A19FA8C3B8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2823060" y="3275195"/>
                <a:ext cx="3124917" cy="3814550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64190" dist="76200" dir="5400000" algn="t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000" tIns="58999" rIns="118000" bIns="5899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xmlns="" id="{7779E3E5-B372-4BAB-9EB4-135CCE7B5A6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2672471" y="2816642"/>
                <a:ext cx="3426092" cy="4182194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6512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9372" tIns="64686" rIns="129372" bIns="64686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54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61" name="TextBox 39">
                <a:extLst>
                  <a:ext uri="{FF2B5EF4-FFF2-40B4-BE49-F238E27FC236}">
                    <a16:creationId xmlns:a16="http://schemas.microsoft.com/office/drawing/2014/main" xmlns="" id="{B756152C-E5D1-40D8-8D34-C7BB3A429A14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812457" y="4441043"/>
                <a:ext cx="3146116" cy="515535"/>
              </a:xfrm>
              <a:prstGeom prst="rect">
                <a:avLst/>
              </a:prstGeom>
              <a:noFill/>
            </p:spPr>
            <p:txBody>
              <a:bodyPr wrap="square" lIns="129372" tIns="64686" rIns="129372" bIns="64686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2264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9061BE1C-EB44-4882-A2BC-7F7431627B43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3537375" y="3608726"/>
                <a:ext cx="1696289" cy="574036"/>
              </a:xfrm>
              <a:prstGeom prst="rect">
                <a:avLst/>
              </a:prstGeom>
              <a:noFill/>
            </p:spPr>
            <p:txBody>
              <a:bodyPr wrap="none" lIns="46192" tIns="23098" rIns="46192" bIns="23098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12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kumimoji="0" lang="en-US" altLang="zh-CN" sz="312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TextBox 39">
                <a:extLst>
                  <a:ext uri="{FF2B5EF4-FFF2-40B4-BE49-F238E27FC236}">
                    <a16:creationId xmlns:a16="http://schemas.microsoft.com/office/drawing/2014/main" xmlns="" id="{6BC48DDB-C1D1-49E8-ABF0-C76C1212ADC5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2812457" y="4999549"/>
                <a:ext cx="3146116" cy="515535"/>
              </a:xfrm>
              <a:prstGeom prst="rect">
                <a:avLst/>
              </a:prstGeom>
              <a:noFill/>
            </p:spPr>
            <p:txBody>
              <a:bodyPr wrap="square" lIns="129372" tIns="64686" rIns="129372" bIns="64686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2264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64" name="TextBox 39">
                <a:extLst>
                  <a:ext uri="{FF2B5EF4-FFF2-40B4-BE49-F238E27FC236}">
                    <a16:creationId xmlns:a16="http://schemas.microsoft.com/office/drawing/2014/main" xmlns="" id="{A958B9E6-6524-4D95-9E7B-7C2335A36C92}"/>
                  </a:ext>
                </a:extLst>
              </p:cNvPr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2812457" y="5558053"/>
                <a:ext cx="3146116" cy="515535"/>
              </a:xfrm>
              <a:prstGeom prst="rect">
                <a:avLst/>
              </a:prstGeom>
              <a:noFill/>
            </p:spPr>
            <p:txBody>
              <a:bodyPr wrap="square" lIns="129372" tIns="64686" rIns="129372" bIns="64686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2264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="" id="{ABA0E911-0970-43F5-A0EC-3D6648D8E9D3}"/>
                  </a:ext>
                </a:extLst>
              </p:cNvPr>
              <p:cNvGrpSpPr/>
              <p:nvPr/>
            </p:nvGrpSpPr>
            <p:grpSpPr>
              <a:xfrm>
                <a:off x="3335464" y="2624736"/>
                <a:ext cx="2095975" cy="554902"/>
                <a:chOff x="1290079" y="3991308"/>
                <a:chExt cx="1015031" cy="268730"/>
              </a:xfrm>
            </p:grpSpPr>
            <p:sp>
              <p:nvSpPr>
                <p:cNvPr id="67" name="直角三角形 47">
                  <a:extLst>
                    <a:ext uri="{FF2B5EF4-FFF2-40B4-BE49-F238E27FC236}">
                      <a16:creationId xmlns:a16="http://schemas.microsoft.com/office/drawing/2014/main" xmlns="" id="{D98047E9-BF9B-481F-85A0-C539C552C42B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2224968" y="3992810"/>
                  <a:ext cx="80142" cy="88319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0270 h 140270"/>
                    <a:gd name="connsiteX1" fmla="*/ 0 w 127282"/>
                    <a:gd name="connsiteY1" fmla="*/ 0 h 140270"/>
                    <a:gd name="connsiteX2" fmla="*/ 127282 w 127282"/>
                    <a:gd name="connsiteY2" fmla="*/ 140270 h 140270"/>
                    <a:gd name="connsiteX3" fmla="*/ 13097 w 127282"/>
                    <a:gd name="connsiteY3" fmla="*/ 140270 h 140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0270">
                      <a:moveTo>
                        <a:pt x="13097" y="140270"/>
                      </a:moveTo>
                      <a:lnTo>
                        <a:pt x="0" y="0"/>
                      </a:lnTo>
                      <a:lnTo>
                        <a:pt x="127282" y="140270"/>
                      </a:lnTo>
                      <a:lnTo>
                        <a:pt x="13097" y="140270"/>
                      </a:lnTo>
                      <a:close/>
                    </a:path>
                  </a:pathLst>
                </a:custGeom>
                <a:solidFill>
                  <a:srgbClr val="9C74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8884" tIns="59443" rIns="118884" bIns="59443" rtlCol="0" anchor="ctr"/>
                <a:lstStyle/>
                <a:p>
                  <a:pPr algn="ctr"/>
                  <a:endParaRPr lang="zh-CN" altLang="en-US" sz="2340"/>
                </a:p>
              </p:txBody>
            </p:sp>
            <p:sp>
              <p:nvSpPr>
                <p:cNvPr id="68" name="直角三角形 48">
                  <a:extLst>
                    <a:ext uri="{FF2B5EF4-FFF2-40B4-BE49-F238E27FC236}">
                      <a16:creationId xmlns:a16="http://schemas.microsoft.com/office/drawing/2014/main" xmlns="" id="{A55890FE-5121-4000-B46C-EFA2FA296704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 flipH="1">
                  <a:off x="1290079" y="3991308"/>
                  <a:ext cx="80142" cy="89819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2651 h 142651"/>
                    <a:gd name="connsiteX1" fmla="*/ 0 w 127282"/>
                    <a:gd name="connsiteY1" fmla="*/ 0 h 142651"/>
                    <a:gd name="connsiteX2" fmla="*/ 127282 w 127282"/>
                    <a:gd name="connsiteY2" fmla="*/ 142651 h 142651"/>
                    <a:gd name="connsiteX3" fmla="*/ 13097 w 127282"/>
                    <a:gd name="connsiteY3" fmla="*/ 142651 h 14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2651">
                      <a:moveTo>
                        <a:pt x="13097" y="142651"/>
                      </a:moveTo>
                      <a:lnTo>
                        <a:pt x="0" y="0"/>
                      </a:lnTo>
                      <a:lnTo>
                        <a:pt x="127282" y="142651"/>
                      </a:lnTo>
                      <a:lnTo>
                        <a:pt x="13097" y="142651"/>
                      </a:lnTo>
                      <a:close/>
                    </a:path>
                  </a:pathLst>
                </a:custGeom>
                <a:solidFill>
                  <a:srgbClr val="9C74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8884" tIns="59443" rIns="118884" bIns="59443" rtlCol="0" anchor="ctr"/>
                <a:lstStyle/>
                <a:p>
                  <a:pPr algn="ctr"/>
                  <a:endParaRPr lang="zh-CN" altLang="en-US" sz="2340"/>
                </a:p>
              </p:txBody>
            </p:sp>
            <p:sp>
              <p:nvSpPr>
                <p:cNvPr id="69" name="矩形: 圆角 68">
                  <a:extLst>
                    <a:ext uri="{FF2B5EF4-FFF2-40B4-BE49-F238E27FC236}">
                      <a16:creationId xmlns:a16="http://schemas.microsoft.com/office/drawing/2014/main" xmlns="" id="{0119678E-6250-428E-A544-4125E6238347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362155" y="3991313"/>
                  <a:ext cx="872230" cy="268725"/>
                </a:xfrm>
                <a:prstGeom prst="roundRect">
                  <a:avLst>
                    <a:gd name="adj" fmla="val 476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8884" tIns="59443" rIns="118884" bIns="59443" rtlCol="0" anchor="ctr"/>
                <a:lstStyle/>
                <a:p>
                  <a:pPr algn="ctr"/>
                  <a:endParaRPr lang="zh-CN" altLang="en-US" sz="2340"/>
                </a:p>
              </p:txBody>
            </p:sp>
          </p:grp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xmlns="" id="{EE7C15C0-09E7-4EFC-B47A-DDAC9C10EF36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3716487" y="2620408"/>
                <a:ext cx="1333933" cy="515617"/>
              </a:xfrm>
              <a:prstGeom prst="rect">
                <a:avLst/>
              </a:prstGeom>
              <a:noFill/>
            </p:spPr>
            <p:txBody>
              <a:bodyPr wrap="square" lIns="118884" tIns="59443" rIns="118884" bIns="59443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340" b="1" spc="8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标题二</a:t>
                </a: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A758E465-5D1F-462B-9278-17B7E585EDE3}"/>
                </a:ext>
              </a:extLst>
            </p:cNvPr>
            <p:cNvGrpSpPr/>
            <p:nvPr/>
          </p:nvGrpSpPr>
          <p:grpSpPr>
            <a:xfrm>
              <a:off x="8324474" y="2100711"/>
              <a:ext cx="2732131" cy="3661474"/>
              <a:chOff x="1413924" y="2201162"/>
              <a:chExt cx="2732131" cy="3661474"/>
            </a:xfrm>
          </p:grpSpPr>
          <p:sp>
            <p:nvSpPr>
              <p:cNvPr id="71" name="Rounded Rectangle 23--">
                <a:extLst>
                  <a:ext uri="{FF2B5EF4-FFF2-40B4-BE49-F238E27FC236}">
                    <a16:creationId xmlns:a16="http://schemas.microsoft.com/office/drawing/2014/main" xmlns="" id="{8A9EBCF8-5319-4DA3-A01D-1F457783EFF4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1608123" y="3001665"/>
                <a:ext cx="2343734" cy="2860971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502" tIns="44250" rIns="88502" bIns="4425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42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72" name="Rounded Rectangle 23-">
                <a:extLst>
                  <a:ext uri="{FF2B5EF4-FFF2-40B4-BE49-F238E27FC236}">
                    <a16:creationId xmlns:a16="http://schemas.microsoft.com/office/drawing/2014/main" xmlns="" id="{0F624156-0E67-4469-AE82-385DF26556BA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534009" y="2743356"/>
                <a:ext cx="2491960" cy="3041906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099" tIns="47049" rIns="94099" bIns="4704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5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xmlns="" id="{7542E159-2D53-46F0-91AB-250CCCAE1EDF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413924" y="2357649"/>
                <a:ext cx="2732131" cy="3335082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3167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167" tIns="51584" rIns="103167" bIns="51584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3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74" name="TextBox 39">
                <a:extLst>
                  <a:ext uri="{FF2B5EF4-FFF2-40B4-BE49-F238E27FC236}">
                    <a16:creationId xmlns:a16="http://schemas.microsoft.com/office/drawing/2014/main" xmlns="" id="{707A7BD9-6383-44EB-B44E-1AC44195888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525555" y="3653025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A380E865-258C-41AC-AAEC-623702E26C0B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104800" y="2989295"/>
                <a:ext cx="1350382" cy="457697"/>
              </a:xfrm>
              <a:prstGeom prst="rect">
                <a:avLst/>
              </a:prstGeom>
              <a:noFill/>
            </p:spPr>
            <p:txBody>
              <a:bodyPr wrap="none" lIns="36836" tIns="18419" rIns="36836" bIns="18419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88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添加标题</a:t>
                </a:r>
                <a:endParaRPr kumimoji="0" lang="en-US" altLang="zh-CN" sz="2488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TextBox 39">
                <a:extLst>
                  <a:ext uri="{FF2B5EF4-FFF2-40B4-BE49-F238E27FC236}">
                    <a16:creationId xmlns:a16="http://schemas.microsoft.com/office/drawing/2014/main" xmlns="" id="{A26F6A03-C27A-45C0-A1B1-9AD5AE702473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525555" y="409840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77" name="TextBox 39">
                <a:extLst>
                  <a:ext uri="{FF2B5EF4-FFF2-40B4-BE49-F238E27FC236}">
                    <a16:creationId xmlns:a16="http://schemas.microsoft.com/office/drawing/2014/main" xmlns="" id="{4F95B9C7-6636-4B26-8A43-6B25827D7704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525555" y="454378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xmlns="" id="{62A0218F-56AC-4BFB-82FD-F6AABDF395C3}"/>
                  </a:ext>
                </a:extLst>
              </p:cNvPr>
              <p:cNvGrpSpPr/>
              <p:nvPr/>
            </p:nvGrpSpPr>
            <p:grpSpPr>
              <a:xfrm>
                <a:off x="1942626" y="2204620"/>
                <a:ext cx="1671431" cy="442498"/>
                <a:chOff x="615561" y="3787843"/>
                <a:chExt cx="809434" cy="214294"/>
              </a:xfrm>
            </p:grpSpPr>
            <p:sp>
              <p:nvSpPr>
                <p:cNvPr id="80" name="直角三角形 47">
                  <a:extLst>
                    <a:ext uri="{FF2B5EF4-FFF2-40B4-BE49-F238E27FC236}">
                      <a16:creationId xmlns:a16="http://schemas.microsoft.com/office/drawing/2014/main" xmlns="" id="{818E42D7-64D8-4E47-B1E7-F4210B117F3B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361086" y="3789042"/>
                  <a:ext cx="63909" cy="70431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0270 h 140270"/>
                    <a:gd name="connsiteX1" fmla="*/ 0 w 127282"/>
                    <a:gd name="connsiteY1" fmla="*/ 0 h 140270"/>
                    <a:gd name="connsiteX2" fmla="*/ 127282 w 127282"/>
                    <a:gd name="connsiteY2" fmla="*/ 140270 h 140270"/>
                    <a:gd name="connsiteX3" fmla="*/ 13097 w 127282"/>
                    <a:gd name="connsiteY3" fmla="*/ 140270 h 140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0270">
                      <a:moveTo>
                        <a:pt x="13097" y="140270"/>
                      </a:moveTo>
                      <a:lnTo>
                        <a:pt x="0" y="0"/>
                      </a:lnTo>
                      <a:lnTo>
                        <a:pt x="127282" y="140270"/>
                      </a:lnTo>
                      <a:lnTo>
                        <a:pt x="13097" y="140270"/>
                      </a:lnTo>
                      <a:close/>
                    </a:path>
                  </a:pathLst>
                </a:custGeom>
                <a:solidFill>
                  <a:srgbClr val="9C74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81" name="直角三角形 48">
                  <a:extLst>
                    <a:ext uri="{FF2B5EF4-FFF2-40B4-BE49-F238E27FC236}">
                      <a16:creationId xmlns:a16="http://schemas.microsoft.com/office/drawing/2014/main" xmlns="" id="{FDD1B992-F6A2-4CEB-AC70-151F49870109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 flipH="1">
                  <a:off x="615561" y="3787843"/>
                  <a:ext cx="63909" cy="71626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2651 h 142651"/>
                    <a:gd name="connsiteX1" fmla="*/ 0 w 127282"/>
                    <a:gd name="connsiteY1" fmla="*/ 0 h 142651"/>
                    <a:gd name="connsiteX2" fmla="*/ 127282 w 127282"/>
                    <a:gd name="connsiteY2" fmla="*/ 142651 h 142651"/>
                    <a:gd name="connsiteX3" fmla="*/ 13097 w 127282"/>
                    <a:gd name="connsiteY3" fmla="*/ 142651 h 14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2651">
                      <a:moveTo>
                        <a:pt x="13097" y="142651"/>
                      </a:moveTo>
                      <a:lnTo>
                        <a:pt x="0" y="0"/>
                      </a:lnTo>
                      <a:lnTo>
                        <a:pt x="127282" y="142651"/>
                      </a:lnTo>
                      <a:lnTo>
                        <a:pt x="13097" y="142651"/>
                      </a:lnTo>
                      <a:close/>
                    </a:path>
                  </a:pathLst>
                </a:custGeom>
                <a:solidFill>
                  <a:srgbClr val="9C740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82" name="矩形: 圆角 81">
                  <a:extLst>
                    <a:ext uri="{FF2B5EF4-FFF2-40B4-BE49-F238E27FC236}">
                      <a16:creationId xmlns:a16="http://schemas.microsoft.com/office/drawing/2014/main" xmlns="" id="{1824AD4A-F5BF-44C7-A70D-7CD095F5B413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73038" y="3787843"/>
                  <a:ext cx="695557" cy="214294"/>
                </a:xfrm>
                <a:prstGeom prst="roundRect">
                  <a:avLst>
                    <a:gd name="adj" fmla="val 476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</p:grp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0F3A275D-5F4C-419E-9F24-4B14C058204D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246470" y="2201162"/>
                <a:ext cx="1063742" cy="411139"/>
              </a:xfrm>
              <a:prstGeom prst="rect">
                <a:avLst/>
              </a:prstGeom>
              <a:noFill/>
            </p:spPr>
            <p:txBody>
              <a:bodyPr wrap="square" lIns="94805" tIns="47403" rIns="94805" bIns="47403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866" b="1" spc="8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397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25DBEA2A-4575-497E-89D7-AE2C37AC6E22}"/>
              </a:ext>
            </a:extLst>
          </p:cNvPr>
          <p:cNvSpPr/>
          <p:nvPr/>
        </p:nvSpPr>
        <p:spPr>
          <a:xfrm>
            <a:off x="3910436" y="2606621"/>
            <a:ext cx="4371128" cy="4371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6107EDC-E9A2-46E0-B294-3CD960181C5D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160567D-A289-47C2-A8DD-C9E232087748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xmlns="" id="{FF217093-31BD-436C-87CC-C8B336FDFFB3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16B90976-A053-45B5-A724-53359BD5C5EC}"/>
                  </a:ext>
                </a:extLst>
              </p:cNvPr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DC978A1-5573-4F1C-8E73-30A125630815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A7E299C6-3DA2-439D-830F-C22EEE57560E}"/>
                  </a:ext>
                </a:extLst>
              </p:cNvPr>
              <p:cNvCxnSpPr>
                <a:cxnSpLocks/>
              </p:cNvCxnSpPr>
              <p:nvPr>
                <p:custDataLst>
                  <p:tags r:id="rId20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EBBE02DA-71BB-47A8-9DDC-B07858BFCBCD}"/>
                  </a:ext>
                </a:extLst>
              </p:cNvPr>
              <p:cNvCxnSpPr>
                <a:cxnSpLocks/>
              </p:cNvCxnSpPr>
              <p:nvPr>
                <p:custDataLst>
                  <p:tags r:id="rId21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4346095B-999D-459C-AA40-6539B8083F70}"/>
                  </a:ext>
                </a:extLst>
              </p:cNvPr>
              <p:cNvCxnSpPr>
                <a:cxnSpLocks/>
              </p:cNvCxnSpPr>
              <p:nvPr>
                <p:custDataLst>
                  <p:tags r:id="rId22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E65FDB1F-BEE2-4EDF-B0A0-F49481578711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74EA4B25-B28C-46D6-AAC4-32501BA359ED}"/>
                  </a:ext>
                </a:extLst>
              </p:cNvPr>
              <p:cNvCxnSpPr>
                <a:cxnSpLocks/>
              </p:cNvCxnSpPr>
              <p:nvPr>
                <p:custDataLst>
                  <p:tags r:id="rId17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A02A457A-5E7F-4642-9C38-B1F80DA95D56}"/>
                  </a:ext>
                </a:extLst>
              </p:cNvPr>
              <p:cNvCxnSpPr>
                <a:cxnSpLocks/>
              </p:cNvCxnSpPr>
              <p:nvPr>
                <p:custDataLst>
                  <p:tags r:id="rId18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6B96BF59-54BC-4140-9DBF-B1A437C6A4AC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B2FE79C-3E2D-46FB-B1DA-D7EDE0C8ACC5}"/>
              </a:ext>
            </a:extLst>
          </p:cNvPr>
          <p:cNvGrpSpPr/>
          <p:nvPr/>
        </p:nvGrpSpPr>
        <p:grpSpPr>
          <a:xfrm>
            <a:off x="4493676" y="1709929"/>
            <a:ext cx="3204650" cy="6434930"/>
            <a:chOff x="3900968" y="0"/>
            <a:chExt cx="3415339" cy="6858000"/>
          </a:xfrm>
        </p:grpSpPr>
        <p:pic>
          <p:nvPicPr>
            <p:cNvPr id="30" name="图片 29" descr="图片包含 监控, 游戏机, 电脑, 手机&#10;&#10;描述已自动生成">
              <a:extLst>
                <a:ext uri="{FF2B5EF4-FFF2-40B4-BE49-F238E27FC236}">
                  <a16:creationId xmlns:a16="http://schemas.microsoft.com/office/drawing/2014/main" xmlns="" id="{B677DFA8-DA5F-4BA2-B050-62EA92ED7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0968" y="0"/>
              <a:ext cx="3415339" cy="6858000"/>
            </a:xfrm>
            <a:prstGeom prst="rect">
              <a:avLst/>
            </a:prstGeom>
          </p:spPr>
        </p:pic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8986CE90-2B48-4E8C-9B81-F47DD0B735C9}"/>
                </a:ext>
              </a:extLst>
            </p:cNvPr>
            <p:cNvSpPr/>
            <p:nvPr/>
          </p:nvSpPr>
          <p:spPr>
            <a:xfrm>
              <a:off x="4106188" y="171449"/>
              <a:ext cx="3004900" cy="6515103"/>
            </a:xfrm>
            <a:custGeom>
              <a:avLst/>
              <a:gdLst>
                <a:gd name="connsiteX0" fmla="*/ 2544256 w 2541917"/>
                <a:gd name="connsiteY0" fmla="*/ 239717 h 5511287"/>
                <a:gd name="connsiteX1" fmla="*/ 2544256 w 2541917"/>
                <a:gd name="connsiteY1" fmla="*/ 5274253 h 5511287"/>
                <a:gd name="connsiteX2" fmla="*/ 2539240 w 2541917"/>
                <a:gd name="connsiteY2" fmla="*/ 5300470 h 5511287"/>
                <a:gd name="connsiteX3" fmla="*/ 2315027 w 2541917"/>
                <a:gd name="connsiteY3" fmla="*/ 5511631 h 5511287"/>
                <a:gd name="connsiteX4" fmla="*/ 2301634 w 2541917"/>
                <a:gd name="connsiteY4" fmla="*/ 5516818 h 5511287"/>
                <a:gd name="connsiteX5" fmla="*/ 243650 w 2541917"/>
                <a:gd name="connsiteY5" fmla="*/ 5516818 h 5511287"/>
                <a:gd name="connsiteX6" fmla="*/ 231510 w 2541917"/>
                <a:gd name="connsiteY6" fmla="*/ 5511802 h 5511287"/>
                <a:gd name="connsiteX7" fmla="*/ 211448 w 2541917"/>
                <a:gd name="connsiteY7" fmla="*/ 5508212 h 5511287"/>
                <a:gd name="connsiteX8" fmla="*/ 17955 w 2541917"/>
                <a:gd name="connsiteY8" fmla="*/ 5342930 h 5511287"/>
                <a:gd name="connsiteX9" fmla="*/ 59 w 2541917"/>
                <a:gd name="connsiteY9" fmla="*/ 5236181 h 5511287"/>
                <a:gd name="connsiteX10" fmla="*/ 173 w 2541917"/>
                <a:gd name="connsiteY10" fmla="*/ 481769 h 5511287"/>
                <a:gd name="connsiteX11" fmla="*/ 287 w 2541917"/>
                <a:gd name="connsiteY11" fmla="*/ 266447 h 5511287"/>
                <a:gd name="connsiteX12" fmla="*/ 97005 w 2541917"/>
                <a:gd name="connsiteY12" fmla="*/ 60130 h 5511287"/>
                <a:gd name="connsiteX13" fmla="*/ 248893 w 2541917"/>
                <a:gd name="connsiteY13" fmla="*/ 686 h 5511287"/>
                <a:gd name="connsiteX14" fmla="*/ 520069 w 2541917"/>
                <a:gd name="connsiteY14" fmla="*/ 173 h 5511287"/>
                <a:gd name="connsiteX15" fmla="*/ 552612 w 2541917"/>
                <a:gd name="connsiteY15" fmla="*/ 20519 h 5511287"/>
                <a:gd name="connsiteX16" fmla="*/ 559338 w 2541917"/>
                <a:gd name="connsiteY16" fmla="*/ 46566 h 5511287"/>
                <a:gd name="connsiteX17" fmla="*/ 567545 w 2541917"/>
                <a:gd name="connsiteY17" fmla="*/ 91876 h 5511287"/>
                <a:gd name="connsiteX18" fmla="*/ 721484 w 2541917"/>
                <a:gd name="connsiteY18" fmla="*/ 202215 h 5511287"/>
                <a:gd name="connsiteX19" fmla="*/ 1787095 w 2541917"/>
                <a:gd name="connsiteY19" fmla="*/ 201930 h 5511287"/>
                <a:gd name="connsiteX20" fmla="*/ 1835996 w 2541917"/>
                <a:gd name="connsiteY20" fmla="*/ 199708 h 5511287"/>
                <a:gd name="connsiteX21" fmla="*/ 1978651 w 2541917"/>
                <a:gd name="connsiteY21" fmla="*/ 50270 h 5511287"/>
                <a:gd name="connsiteX22" fmla="*/ 1981614 w 2541917"/>
                <a:gd name="connsiteY22" fmla="*/ 30151 h 5511287"/>
                <a:gd name="connsiteX23" fmla="*/ 2021852 w 2541917"/>
                <a:gd name="connsiteY23" fmla="*/ 2 h 5511287"/>
                <a:gd name="connsiteX24" fmla="*/ 2294396 w 2541917"/>
                <a:gd name="connsiteY24" fmla="*/ 401 h 5511287"/>
                <a:gd name="connsiteX25" fmla="*/ 2312064 w 2541917"/>
                <a:gd name="connsiteY25" fmla="*/ 1028 h 5511287"/>
                <a:gd name="connsiteX26" fmla="*/ 2438020 w 2541917"/>
                <a:gd name="connsiteY26" fmla="*/ 52322 h 5511287"/>
                <a:gd name="connsiteX27" fmla="*/ 2541520 w 2541917"/>
                <a:gd name="connsiteY27" fmla="*/ 232308 h 5511287"/>
                <a:gd name="connsiteX28" fmla="*/ 2544256 w 2541917"/>
                <a:gd name="connsiteY28" fmla="*/ 239717 h 551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41917" h="5511287">
                  <a:moveTo>
                    <a:pt x="2544256" y="239717"/>
                  </a:moveTo>
                  <a:cubicBezTo>
                    <a:pt x="2544256" y="1917896"/>
                    <a:pt x="2544256" y="3596074"/>
                    <a:pt x="2544256" y="5274253"/>
                  </a:cubicBezTo>
                  <a:cubicBezTo>
                    <a:pt x="2542603" y="5282973"/>
                    <a:pt x="2541007" y="5291750"/>
                    <a:pt x="2539240" y="5300470"/>
                  </a:cubicBezTo>
                  <a:cubicBezTo>
                    <a:pt x="2516671" y="5412120"/>
                    <a:pt x="2428388" y="5495217"/>
                    <a:pt x="2315027" y="5511631"/>
                  </a:cubicBezTo>
                  <a:cubicBezTo>
                    <a:pt x="2310411" y="5512315"/>
                    <a:pt x="2306079" y="5515051"/>
                    <a:pt x="2301634" y="5516818"/>
                  </a:cubicBezTo>
                  <a:cubicBezTo>
                    <a:pt x="1615658" y="5516818"/>
                    <a:pt x="929682" y="5516818"/>
                    <a:pt x="243650" y="5516818"/>
                  </a:cubicBezTo>
                  <a:cubicBezTo>
                    <a:pt x="239603" y="5515108"/>
                    <a:pt x="235727" y="5512828"/>
                    <a:pt x="231510" y="5511802"/>
                  </a:cubicBezTo>
                  <a:cubicBezTo>
                    <a:pt x="224956" y="5510206"/>
                    <a:pt x="218059" y="5509751"/>
                    <a:pt x="211448" y="5508212"/>
                  </a:cubicBezTo>
                  <a:cubicBezTo>
                    <a:pt x="118264" y="5486725"/>
                    <a:pt x="53804" y="5431384"/>
                    <a:pt x="17955" y="5342930"/>
                  </a:cubicBezTo>
                  <a:cubicBezTo>
                    <a:pt x="4162" y="5308848"/>
                    <a:pt x="59" y="5272942"/>
                    <a:pt x="59" y="5236181"/>
                  </a:cubicBezTo>
                  <a:cubicBezTo>
                    <a:pt x="230" y="3651358"/>
                    <a:pt x="173" y="2066592"/>
                    <a:pt x="173" y="481769"/>
                  </a:cubicBezTo>
                  <a:cubicBezTo>
                    <a:pt x="173" y="410014"/>
                    <a:pt x="-283" y="338202"/>
                    <a:pt x="287" y="266447"/>
                  </a:cubicBezTo>
                  <a:cubicBezTo>
                    <a:pt x="971" y="183065"/>
                    <a:pt x="33001" y="113704"/>
                    <a:pt x="97005" y="60130"/>
                  </a:cubicBezTo>
                  <a:cubicBezTo>
                    <a:pt x="140833" y="23540"/>
                    <a:pt x="191443" y="1484"/>
                    <a:pt x="248893" y="686"/>
                  </a:cubicBezTo>
                  <a:cubicBezTo>
                    <a:pt x="339285" y="-625"/>
                    <a:pt x="429677" y="458"/>
                    <a:pt x="520069" y="173"/>
                  </a:cubicBezTo>
                  <a:cubicBezTo>
                    <a:pt x="535799" y="116"/>
                    <a:pt x="546286" y="7639"/>
                    <a:pt x="552612" y="20519"/>
                  </a:cubicBezTo>
                  <a:cubicBezTo>
                    <a:pt x="556488" y="28385"/>
                    <a:pt x="557628" y="37732"/>
                    <a:pt x="559338" y="46566"/>
                  </a:cubicBezTo>
                  <a:cubicBezTo>
                    <a:pt x="562244" y="61669"/>
                    <a:pt x="562871" y="77399"/>
                    <a:pt x="567545" y="91876"/>
                  </a:cubicBezTo>
                  <a:cubicBezTo>
                    <a:pt x="585213" y="146646"/>
                    <a:pt x="637761" y="202329"/>
                    <a:pt x="721484" y="202215"/>
                  </a:cubicBezTo>
                  <a:cubicBezTo>
                    <a:pt x="1076669" y="201816"/>
                    <a:pt x="1431910" y="202101"/>
                    <a:pt x="1787095" y="201930"/>
                  </a:cubicBezTo>
                  <a:cubicBezTo>
                    <a:pt x="1803395" y="201930"/>
                    <a:pt x="1819752" y="201132"/>
                    <a:pt x="1835996" y="199708"/>
                  </a:cubicBezTo>
                  <a:cubicBezTo>
                    <a:pt x="1915502" y="192754"/>
                    <a:pt x="1975231" y="129890"/>
                    <a:pt x="1978651" y="50270"/>
                  </a:cubicBezTo>
                  <a:cubicBezTo>
                    <a:pt x="1978936" y="43545"/>
                    <a:pt x="1979790" y="36649"/>
                    <a:pt x="1981614" y="30151"/>
                  </a:cubicBezTo>
                  <a:cubicBezTo>
                    <a:pt x="1986687" y="12198"/>
                    <a:pt x="2003044" y="-169"/>
                    <a:pt x="2021852" y="2"/>
                  </a:cubicBezTo>
                  <a:cubicBezTo>
                    <a:pt x="2112700" y="743"/>
                    <a:pt x="2203548" y="344"/>
                    <a:pt x="2294396" y="401"/>
                  </a:cubicBezTo>
                  <a:cubicBezTo>
                    <a:pt x="2300323" y="401"/>
                    <a:pt x="2306250" y="173"/>
                    <a:pt x="2312064" y="1028"/>
                  </a:cubicBezTo>
                  <a:cubicBezTo>
                    <a:pt x="2358285" y="7582"/>
                    <a:pt x="2400917" y="23597"/>
                    <a:pt x="2438020" y="52322"/>
                  </a:cubicBezTo>
                  <a:cubicBezTo>
                    <a:pt x="2497065" y="98031"/>
                    <a:pt x="2533541" y="157076"/>
                    <a:pt x="2541520" y="232308"/>
                  </a:cubicBezTo>
                  <a:cubicBezTo>
                    <a:pt x="2541805" y="234816"/>
                    <a:pt x="2543287" y="237209"/>
                    <a:pt x="2544256" y="239717"/>
                  </a:cubicBezTo>
                  <a:close/>
                </a:path>
              </a:pathLst>
            </a:custGeom>
            <a:blipFill>
              <a:blip r:embed="rId26"/>
              <a:srcRect/>
              <a:stretch>
                <a:fillRect l="-119336" t="-2629" r="-103484" b="8849"/>
              </a:stretch>
            </a:blipFill>
            <a:ln w="5698" cap="flat">
              <a:noFill/>
              <a:prstDash val="solid"/>
              <a:miter/>
            </a:ln>
          </p:spPr>
          <p:txBody>
            <a:bodyPr lIns="98524" tIns="49262" rIns="98524" bIns="49262" rtlCol="0" anchor="ctr"/>
            <a:lstStyle/>
            <a:p>
              <a:endParaRPr lang="zh-CN" altLang="en-US" sz="1939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ADFEECC-FFDF-4853-B7C5-8B711C99E741}"/>
              </a:ext>
            </a:extLst>
          </p:cNvPr>
          <p:cNvGrpSpPr/>
          <p:nvPr/>
        </p:nvGrpSpPr>
        <p:grpSpPr>
          <a:xfrm>
            <a:off x="847819" y="1793352"/>
            <a:ext cx="3204505" cy="1853114"/>
            <a:chOff x="1619924" y="2737938"/>
            <a:chExt cx="3204505" cy="185311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14767892-72E3-447E-A111-FCD778C90340}"/>
                </a:ext>
              </a:extLst>
            </p:cNvPr>
            <p:cNvGrpSpPr/>
            <p:nvPr/>
          </p:nvGrpSpPr>
          <p:grpSpPr>
            <a:xfrm>
              <a:off x="3809765" y="2737938"/>
              <a:ext cx="1014664" cy="732227"/>
              <a:chOff x="3781190" y="2891925"/>
              <a:chExt cx="1014664" cy="732227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xmlns="" id="{91A5DA54-5223-4AF0-9733-D07178003C26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3945313" y="3388981"/>
                <a:ext cx="632992" cy="11508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378" tIns="59189" rIns="118378" bIns="59189" rtlCol="0" anchor="ctr"/>
              <a:lstStyle/>
              <a:p>
                <a:pPr algn="ctr"/>
                <a:endParaRPr lang="zh-CN" altLang="en-US" sz="2330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CFAE56D2-963E-4925-AD77-EE45565AF656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3781190" y="2891925"/>
                <a:ext cx="1014664" cy="732227"/>
              </a:xfrm>
              <a:prstGeom prst="rect">
                <a:avLst/>
              </a:prstGeom>
              <a:noFill/>
            </p:spPr>
            <p:txBody>
              <a:bodyPr wrap="square" lIns="118378" tIns="59189" rIns="118378" bIns="5918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3625" b="1" spc="8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25" b="1" spc="8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Object 60009">
              <a:extLst>
                <a:ext uri="{FF2B5EF4-FFF2-40B4-BE49-F238E27FC236}">
                  <a16:creationId xmlns:a16="http://schemas.microsoft.com/office/drawing/2014/main" xmlns="" id="{5DBB0497-103D-49EA-978E-82A70E601973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 flipH="1">
              <a:off x="1619924" y="3895326"/>
              <a:ext cx="3045572" cy="695726"/>
            </a:xfrm>
            <a:prstGeom prst="rect">
              <a:avLst/>
            </a:prstGeom>
          </p:spPr>
          <p:txBody>
            <a:bodyPr vert="horz" lIns="63662" tIns="31831" rIns="63662" bIns="31831" rtlCol="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554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单击此处可编辑所需的内容，并根据您的需要拉伸文本框大小</a:t>
              </a:r>
            </a:p>
          </p:txBody>
        </p:sp>
        <p:sp>
          <p:nvSpPr>
            <p:cNvPr id="37" name="Object 60006">
              <a:extLst>
                <a:ext uri="{FF2B5EF4-FFF2-40B4-BE49-F238E27FC236}">
                  <a16:creationId xmlns:a16="http://schemas.microsoft.com/office/drawing/2014/main" xmlns="" id="{955A8BFB-93F0-4C54-9682-1B105F9B69FB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 flipH="1">
              <a:off x="2155365" y="3470163"/>
              <a:ext cx="2510134" cy="571471"/>
            </a:xfrm>
            <a:prstGeom prst="rect">
              <a:avLst/>
            </a:prstGeom>
          </p:spPr>
          <p:txBody>
            <a:bodyPr vert="horz" lIns="63662" tIns="31831" rIns="63662" bIns="31831" rtlCol="0" anchor="t" anchorCtr="0">
              <a:noAutofit/>
            </a:bodyPr>
            <a:lstStyle/>
            <a:p>
              <a:pPr algn="r">
                <a:lnSpc>
                  <a:spcPct val="114166"/>
                </a:lnSpc>
                <a:tabLst>
                  <a:tab pos="358775" algn="l"/>
                </a:tabLst>
              </a:pPr>
              <a:r>
                <a:rPr lang="zh-CN" altLang="en-US" sz="2590" b="1" i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zh-CN" altLang="en-US" sz="259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22E32C6-AC43-4CDA-98AA-06401AF33810}"/>
              </a:ext>
            </a:extLst>
          </p:cNvPr>
          <p:cNvGrpSpPr/>
          <p:nvPr/>
        </p:nvGrpSpPr>
        <p:grpSpPr>
          <a:xfrm>
            <a:off x="391788" y="3829272"/>
            <a:ext cx="3204509" cy="1853115"/>
            <a:chOff x="1517391" y="3241619"/>
            <a:chExt cx="3204509" cy="185311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FDA2415E-40A3-4F93-95C3-7F1FB33EDD80}"/>
                </a:ext>
              </a:extLst>
            </p:cNvPr>
            <p:cNvGrpSpPr/>
            <p:nvPr/>
          </p:nvGrpSpPr>
          <p:grpSpPr>
            <a:xfrm>
              <a:off x="3707236" y="3241619"/>
              <a:ext cx="1014664" cy="732227"/>
              <a:chOff x="3678661" y="3395606"/>
              <a:chExt cx="1014664" cy="732227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xmlns="" id="{301554E4-3C2B-4E1A-8B9E-0028ED040013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3842783" y="3892665"/>
                <a:ext cx="632992" cy="11508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378" tIns="59189" rIns="118378" bIns="59189" rtlCol="0" anchor="ctr"/>
              <a:lstStyle/>
              <a:p>
                <a:pPr algn="ctr"/>
                <a:endParaRPr lang="zh-CN" altLang="en-US" sz="2330"/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32BCBE45-ECE8-449E-9D8A-78BD6CBC7C51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3678661" y="3395606"/>
                <a:ext cx="1014664" cy="732227"/>
              </a:xfrm>
              <a:prstGeom prst="rect">
                <a:avLst/>
              </a:prstGeom>
              <a:noFill/>
            </p:spPr>
            <p:txBody>
              <a:bodyPr wrap="square" lIns="118378" tIns="59189" rIns="118378" bIns="5918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3625" b="1" spc="8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25" b="1" spc="8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Object 60009">
              <a:extLst>
                <a:ext uri="{FF2B5EF4-FFF2-40B4-BE49-F238E27FC236}">
                  <a16:creationId xmlns:a16="http://schemas.microsoft.com/office/drawing/2014/main" xmlns="" id="{0C516B23-9DFD-482C-BB68-A6F8F170BC99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flipH="1">
              <a:off x="1517391" y="4399008"/>
              <a:ext cx="3045577" cy="695726"/>
            </a:xfrm>
            <a:prstGeom prst="rect">
              <a:avLst/>
            </a:prstGeom>
          </p:spPr>
          <p:txBody>
            <a:bodyPr vert="horz" lIns="63662" tIns="31831" rIns="63662" bIns="31831" rtlCol="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554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单击此处可编辑所需的内容，并根据您的需要拉伸文本框大小</a:t>
              </a:r>
            </a:p>
          </p:txBody>
        </p:sp>
        <p:sp>
          <p:nvSpPr>
            <p:cNvPr id="42" name="Object 60006">
              <a:extLst>
                <a:ext uri="{FF2B5EF4-FFF2-40B4-BE49-F238E27FC236}">
                  <a16:creationId xmlns:a16="http://schemas.microsoft.com/office/drawing/2014/main" xmlns="" id="{828A2859-5DC3-4E99-8452-EBF037FF3A4A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 flipH="1">
              <a:off x="2052836" y="3973845"/>
              <a:ext cx="2510134" cy="571471"/>
            </a:xfrm>
            <a:prstGeom prst="rect">
              <a:avLst/>
            </a:prstGeom>
          </p:spPr>
          <p:txBody>
            <a:bodyPr vert="horz" lIns="63662" tIns="31831" rIns="63662" bIns="31831" rtlCol="0" anchor="t" anchorCtr="0">
              <a:noAutofit/>
            </a:bodyPr>
            <a:lstStyle/>
            <a:p>
              <a:pPr algn="r">
                <a:lnSpc>
                  <a:spcPct val="114166"/>
                </a:lnSpc>
                <a:tabLst>
                  <a:tab pos="358775" algn="l"/>
                </a:tabLst>
              </a:pPr>
              <a:r>
                <a:rPr lang="zh-CN" altLang="en-US" sz="2590" b="1" i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zh-CN" altLang="en-US" sz="259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40E5A98-972A-4BEF-9BA6-A7EC35955D73}"/>
              </a:ext>
            </a:extLst>
          </p:cNvPr>
          <p:cNvGrpSpPr/>
          <p:nvPr/>
        </p:nvGrpSpPr>
        <p:grpSpPr>
          <a:xfrm>
            <a:off x="8343407" y="1793352"/>
            <a:ext cx="1014664" cy="732227"/>
            <a:chOff x="10065258" y="2388338"/>
            <a:chExt cx="1014664" cy="732227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4D1C1DBE-4D81-4DB4-9F1A-4C82B4DC971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10124282" y="2885394"/>
              <a:ext cx="696292" cy="11508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378" tIns="59189" rIns="118378" bIns="59189" rtlCol="0" anchor="ctr"/>
            <a:lstStyle/>
            <a:p>
              <a:endParaRPr lang="zh-CN" altLang="en-US" sz="233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A28971AC-306F-40AF-98F0-3CEA683E0F88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 flipH="1">
              <a:off x="10065258" y="2388338"/>
              <a:ext cx="1014664" cy="732227"/>
            </a:xfrm>
            <a:prstGeom prst="rect">
              <a:avLst/>
            </a:prstGeom>
            <a:noFill/>
          </p:spPr>
          <p:txBody>
            <a:bodyPr wrap="square" lIns="118378" tIns="59189" rIns="118378" bIns="5918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625" b="1" spc="8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25" b="1" spc="8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8E2E87CF-EBB9-420F-B170-2C9019865E0E}"/>
              </a:ext>
            </a:extLst>
          </p:cNvPr>
          <p:cNvGrpSpPr/>
          <p:nvPr/>
        </p:nvGrpSpPr>
        <p:grpSpPr>
          <a:xfrm>
            <a:off x="8358490" y="2525577"/>
            <a:ext cx="3045573" cy="1120889"/>
            <a:chOff x="10067641" y="3120563"/>
            <a:chExt cx="3045573" cy="1120889"/>
          </a:xfrm>
        </p:grpSpPr>
        <p:sp>
          <p:nvSpPr>
            <p:cNvPr id="51" name="Object 60009">
              <a:extLst>
                <a:ext uri="{FF2B5EF4-FFF2-40B4-BE49-F238E27FC236}">
                  <a16:creationId xmlns:a16="http://schemas.microsoft.com/office/drawing/2014/main" xmlns="" id="{993F6B57-618C-44E1-A368-CBF8EEEE865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067642" y="3545726"/>
              <a:ext cx="3045572" cy="695726"/>
            </a:xfrm>
            <a:prstGeom prst="rect">
              <a:avLst/>
            </a:prstGeom>
          </p:spPr>
          <p:txBody>
            <a:bodyPr vert="horz" lIns="63662" tIns="31831" rIns="63662" bIns="31831" rtlCol="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554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单击此处可编辑所需的内容，并根据您的需要拉伸文本框大小</a:t>
              </a:r>
            </a:p>
          </p:txBody>
        </p:sp>
        <p:sp>
          <p:nvSpPr>
            <p:cNvPr id="52" name="Object 60006">
              <a:extLst>
                <a:ext uri="{FF2B5EF4-FFF2-40B4-BE49-F238E27FC236}">
                  <a16:creationId xmlns:a16="http://schemas.microsoft.com/office/drawing/2014/main" xmlns="" id="{42DB209D-A399-43A1-ADF8-DCC0233FB9E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0067641" y="3120563"/>
              <a:ext cx="2510134" cy="571471"/>
            </a:xfrm>
            <a:prstGeom prst="rect">
              <a:avLst/>
            </a:prstGeom>
          </p:spPr>
          <p:txBody>
            <a:bodyPr vert="horz" lIns="63662" tIns="31831" rIns="63662" bIns="31831" rtlCol="0" anchor="t" anchorCtr="0">
              <a:noAutofit/>
            </a:bodyPr>
            <a:lstStyle/>
            <a:p>
              <a:pPr>
                <a:lnSpc>
                  <a:spcPct val="114166"/>
                </a:lnSpc>
                <a:tabLst>
                  <a:tab pos="358775" algn="l"/>
                </a:tabLst>
              </a:pPr>
              <a:r>
                <a:rPr lang="zh-CN" altLang="en-US" sz="2590" b="1" i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zh-CN" altLang="en-US" sz="259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E86E0B0-C61A-41A9-83FF-A7D3DAC94D8C}"/>
              </a:ext>
            </a:extLst>
          </p:cNvPr>
          <p:cNvGrpSpPr/>
          <p:nvPr/>
        </p:nvGrpSpPr>
        <p:grpSpPr>
          <a:xfrm>
            <a:off x="8739554" y="3829273"/>
            <a:ext cx="3060658" cy="1853114"/>
            <a:chOff x="10115163" y="2733634"/>
            <a:chExt cx="3060658" cy="1853114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0864EABD-E91F-4C4B-9380-BEF3F1521215}"/>
                </a:ext>
              </a:extLst>
            </p:cNvPr>
            <p:cNvGrpSpPr/>
            <p:nvPr/>
          </p:nvGrpSpPr>
          <p:grpSpPr>
            <a:xfrm>
              <a:off x="10115163" y="2733634"/>
              <a:ext cx="1014664" cy="732227"/>
              <a:chOff x="10127863" y="2733634"/>
              <a:chExt cx="1014664" cy="732227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xmlns="" id="{13C5B228-3479-414A-9EB1-ED6C75CF77F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10186887" y="3230692"/>
                <a:ext cx="696292" cy="11508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378" tIns="59189" rIns="118378" bIns="59189" rtlCol="0" anchor="ctr"/>
              <a:lstStyle/>
              <a:p>
                <a:endParaRPr lang="zh-CN" altLang="en-US" sz="233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D26C7A22-04DE-4615-A87C-40CF9551DE88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 flipH="1">
                <a:off x="10127863" y="2733634"/>
                <a:ext cx="1014664" cy="732227"/>
              </a:xfrm>
              <a:prstGeom prst="rect">
                <a:avLst/>
              </a:prstGeom>
              <a:noFill/>
            </p:spPr>
            <p:txBody>
              <a:bodyPr wrap="square" lIns="118378" tIns="59189" rIns="118378" bIns="59189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625" b="1" spc="8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25" b="1" spc="8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F4473403-C70E-43C6-8A95-6BC65F831447}"/>
                </a:ext>
              </a:extLst>
            </p:cNvPr>
            <p:cNvGrpSpPr/>
            <p:nvPr/>
          </p:nvGrpSpPr>
          <p:grpSpPr>
            <a:xfrm>
              <a:off x="10130246" y="3465859"/>
              <a:ext cx="3045575" cy="1120889"/>
              <a:chOff x="10130246" y="3465859"/>
              <a:chExt cx="3045575" cy="1120889"/>
            </a:xfrm>
          </p:grpSpPr>
          <p:sp>
            <p:nvSpPr>
              <p:cNvPr id="61" name="Object 60009">
                <a:extLst>
                  <a:ext uri="{FF2B5EF4-FFF2-40B4-BE49-F238E27FC236}">
                    <a16:creationId xmlns:a16="http://schemas.microsoft.com/office/drawing/2014/main" xmlns="" id="{11AA0DE3-C030-4C60-9FA8-256488E7FB2E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0130249" y="3891022"/>
                <a:ext cx="3045572" cy="695726"/>
              </a:xfrm>
              <a:prstGeom prst="rect">
                <a:avLst/>
              </a:prstGeom>
            </p:spPr>
            <p:txBody>
              <a:bodyPr vert="horz" lIns="63662" tIns="31831" rIns="63662" bIns="31831" rtlCol="0" anchor="t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554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单击此处可编辑所需的内容，并根据您的需要拉伸文本框大小</a:t>
                </a:r>
              </a:p>
            </p:txBody>
          </p:sp>
          <p:sp>
            <p:nvSpPr>
              <p:cNvPr id="62" name="Object 60006">
                <a:extLst>
                  <a:ext uri="{FF2B5EF4-FFF2-40B4-BE49-F238E27FC236}">
                    <a16:creationId xmlns:a16="http://schemas.microsoft.com/office/drawing/2014/main" xmlns="" id="{2165AB1E-FC1C-40D4-86CB-0EF434C14775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0130246" y="3465859"/>
                <a:ext cx="2510134" cy="571471"/>
              </a:xfrm>
              <a:prstGeom prst="rect">
                <a:avLst/>
              </a:prstGeom>
            </p:spPr>
            <p:txBody>
              <a:bodyPr vert="horz" lIns="63662" tIns="31831" rIns="63662" bIns="31831" rtlCol="0" anchor="t" anchorCtr="0">
                <a:noAutofit/>
              </a:bodyPr>
              <a:lstStyle/>
              <a:p>
                <a:pPr>
                  <a:lnSpc>
                    <a:spcPct val="114166"/>
                  </a:lnSpc>
                  <a:tabLst>
                    <a:tab pos="358775" algn="l"/>
                  </a:tabLst>
                </a:pPr>
                <a:r>
                  <a:rPr lang="zh-CN" altLang="en-US" sz="2590" b="1" i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zh-CN" altLang="en-US" sz="259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075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E243CCC-64DF-4D4F-B8B0-51C396558C3D}"/>
              </a:ext>
            </a:extLst>
          </p:cNvPr>
          <p:cNvSpPr/>
          <p:nvPr/>
        </p:nvSpPr>
        <p:spPr>
          <a:xfrm rot="19800000">
            <a:off x="-769667" y="-2588601"/>
            <a:ext cx="13731334" cy="12035202"/>
          </a:xfrm>
          <a:custGeom>
            <a:avLst/>
            <a:gdLst>
              <a:gd name="connsiteX0" fmla="*/ 10500532 w 13731334"/>
              <a:gd name="connsiteY0" fmla="*/ 11913831 h 12035202"/>
              <a:gd name="connsiteX1" fmla="*/ 10430458 w 13731334"/>
              <a:gd name="connsiteY1" fmla="*/ 12035202 h 12035202"/>
              <a:gd name="connsiteX2" fmla="*/ 10220237 w 13731334"/>
              <a:gd name="connsiteY2" fmla="*/ 11913831 h 12035202"/>
              <a:gd name="connsiteX3" fmla="*/ 11038999 w 13731334"/>
              <a:gd name="connsiteY3" fmla="*/ 10981179 h 12035202"/>
              <a:gd name="connsiteX4" fmla="*/ 10847307 w 13731334"/>
              <a:gd name="connsiteY4" fmla="*/ 11313198 h 12035202"/>
              <a:gd name="connsiteX5" fmla="*/ 9179910 w 13731334"/>
              <a:gd name="connsiteY5" fmla="*/ 11313198 h 12035202"/>
              <a:gd name="connsiteX6" fmla="*/ 8604836 w 13731334"/>
              <a:gd name="connsiteY6" fmla="*/ 10981179 h 12035202"/>
              <a:gd name="connsiteX7" fmla="*/ 11577465 w 13731334"/>
              <a:gd name="connsiteY7" fmla="*/ 10048527 h 12035202"/>
              <a:gd name="connsiteX8" fmla="*/ 11385774 w 13731334"/>
              <a:gd name="connsiteY8" fmla="*/ 10380546 h 12035202"/>
              <a:gd name="connsiteX9" fmla="*/ 7564510 w 13731334"/>
              <a:gd name="connsiteY9" fmla="*/ 10380546 h 12035202"/>
              <a:gd name="connsiteX10" fmla="*/ 6989435 w 13731334"/>
              <a:gd name="connsiteY10" fmla="*/ 10048527 h 12035202"/>
              <a:gd name="connsiteX11" fmla="*/ 12115932 w 13731334"/>
              <a:gd name="connsiteY11" fmla="*/ 9115874 h 12035202"/>
              <a:gd name="connsiteX12" fmla="*/ 11924241 w 13731334"/>
              <a:gd name="connsiteY12" fmla="*/ 9447894 h 12035202"/>
              <a:gd name="connsiteX13" fmla="*/ 5949110 w 13731334"/>
              <a:gd name="connsiteY13" fmla="*/ 9447895 h 12035202"/>
              <a:gd name="connsiteX14" fmla="*/ 5374034 w 13731334"/>
              <a:gd name="connsiteY14" fmla="*/ 9115875 h 12035202"/>
              <a:gd name="connsiteX15" fmla="*/ 12654399 w 13731334"/>
              <a:gd name="connsiteY15" fmla="*/ 8183222 h 12035202"/>
              <a:gd name="connsiteX16" fmla="*/ 12462708 w 13731334"/>
              <a:gd name="connsiteY16" fmla="*/ 8515242 h 12035202"/>
              <a:gd name="connsiteX17" fmla="*/ 4333709 w 13731334"/>
              <a:gd name="connsiteY17" fmla="*/ 8515243 h 12035202"/>
              <a:gd name="connsiteX18" fmla="*/ 3758633 w 13731334"/>
              <a:gd name="connsiteY18" fmla="*/ 8183222 h 12035202"/>
              <a:gd name="connsiteX19" fmla="*/ 13192866 w 13731334"/>
              <a:gd name="connsiteY19" fmla="*/ 7250570 h 12035202"/>
              <a:gd name="connsiteX20" fmla="*/ 13001175 w 13731334"/>
              <a:gd name="connsiteY20" fmla="*/ 7582589 h 12035202"/>
              <a:gd name="connsiteX21" fmla="*/ 2718306 w 13731334"/>
              <a:gd name="connsiteY21" fmla="*/ 7582589 h 12035202"/>
              <a:gd name="connsiteX22" fmla="*/ 2143232 w 13731334"/>
              <a:gd name="connsiteY22" fmla="*/ 7250570 h 12035202"/>
              <a:gd name="connsiteX23" fmla="*/ 13731334 w 13731334"/>
              <a:gd name="connsiteY23" fmla="*/ 6317918 h 12035202"/>
              <a:gd name="connsiteX24" fmla="*/ 13539642 w 13731334"/>
              <a:gd name="connsiteY24" fmla="*/ 6649937 h 12035202"/>
              <a:gd name="connsiteX25" fmla="*/ 1102906 w 13731334"/>
              <a:gd name="connsiteY25" fmla="*/ 6649937 h 12035202"/>
              <a:gd name="connsiteX26" fmla="*/ 527830 w 13731334"/>
              <a:gd name="connsiteY26" fmla="*/ 6317918 h 12035202"/>
              <a:gd name="connsiteX27" fmla="*/ 12628429 w 13731334"/>
              <a:gd name="connsiteY27" fmla="*/ 5385265 h 12035202"/>
              <a:gd name="connsiteX28" fmla="*/ 13203503 w 13731334"/>
              <a:gd name="connsiteY28" fmla="*/ 5717285 h 12035202"/>
              <a:gd name="connsiteX29" fmla="*/ 0 w 13731334"/>
              <a:gd name="connsiteY29" fmla="*/ 5717285 h 12035202"/>
              <a:gd name="connsiteX30" fmla="*/ 191692 w 13731334"/>
              <a:gd name="connsiteY30" fmla="*/ 5385265 h 12035202"/>
              <a:gd name="connsiteX31" fmla="*/ 11013028 w 13731334"/>
              <a:gd name="connsiteY31" fmla="*/ 4452613 h 12035202"/>
              <a:gd name="connsiteX32" fmla="*/ 11588103 w 13731334"/>
              <a:gd name="connsiteY32" fmla="*/ 4784633 h 12035202"/>
              <a:gd name="connsiteX33" fmla="*/ 538467 w 13731334"/>
              <a:gd name="connsiteY33" fmla="*/ 4784633 h 12035202"/>
              <a:gd name="connsiteX34" fmla="*/ 730159 w 13731334"/>
              <a:gd name="connsiteY34" fmla="*/ 4452613 h 12035202"/>
              <a:gd name="connsiteX35" fmla="*/ 9397627 w 13731334"/>
              <a:gd name="connsiteY35" fmla="*/ 3519961 h 12035202"/>
              <a:gd name="connsiteX36" fmla="*/ 9972702 w 13731334"/>
              <a:gd name="connsiteY36" fmla="*/ 3851980 h 12035202"/>
              <a:gd name="connsiteX37" fmla="*/ 1076935 w 13731334"/>
              <a:gd name="connsiteY37" fmla="*/ 3851980 h 12035202"/>
              <a:gd name="connsiteX38" fmla="*/ 1268626 w 13731334"/>
              <a:gd name="connsiteY38" fmla="*/ 3519961 h 12035202"/>
              <a:gd name="connsiteX39" fmla="*/ 7782225 w 13731334"/>
              <a:gd name="connsiteY39" fmla="*/ 2587308 h 12035202"/>
              <a:gd name="connsiteX40" fmla="*/ 8357300 w 13731334"/>
              <a:gd name="connsiteY40" fmla="*/ 2919328 h 12035202"/>
              <a:gd name="connsiteX41" fmla="*/ 1615402 w 13731334"/>
              <a:gd name="connsiteY41" fmla="*/ 2919328 h 12035202"/>
              <a:gd name="connsiteX42" fmla="*/ 1807093 w 13731334"/>
              <a:gd name="connsiteY42" fmla="*/ 2587308 h 12035202"/>
              <a:gd name="connsiteX43" fmla="*/ 6166825 w 13731334"/>
              <a:gd name="connsiteY43" fmla="*/ 1654656 h 12035202"/>
              <a:gd name="connsiteX44" fmla="*/ 6741899 w 13731334"/>
              <a:gd name="connsiteY44" fmla="*/ 1986676 h 12035202"/>
              <a:gd name="connsiteX45" fmla="*/ 2153869 w 13731334"/>
              <a:gd name="connsiteY45" fmla="*/ 1986676 h 12035202"/>
              <a:gd name="connsiteX46" fmla="*/ 2345560 w 13731334"/>
              <a:gd name="connsiteY46" fmla="*/ 1654656 h 12035202"/>
              <a:gd name="connsiteX47" fmla="*/ 4551423 w 13731334"/>
              <a:gd name="connsiteY47" fmla="*/ 722004 h 12035202"/>
              <a:gd name="connsiteX48" fmla="*/ 5126498 w 13731334"/>
              <a:gd name="connsiteY48" fmla="*/ 1054023 h 12035202"/>
              <a:gd name="connsiteX49" fmla="*/ 2692336 w 13731334"/>
              <a:gd name="connsiteY49" fmla="*/ 1054023 h 12035202"/>
              <a:gd name="connsiteX50" fmla="*/ 2884027 w 13731334"/>
              <a:gd name="connsiteY50" fmla="*/ 722004 h 12035202"/>
              <a:gd name="connsiteX51" fmla="*/ 3300876 w 13731334"/>
              <a:gd name="connsiteY51" fmla="*/ 0 h 12035202"/>
              <a:gd name="connsiteX52" fmla="*/ 3511097 w 13731334"/>
              <a:gd name="connsiteY52" fmla="*/ 121371 h 12035202"/>
              <a:gd name="connsiteX53" fmla="*/ 3230803 w 13731334"/>
              <a:gd name="connsiteY53" fmla="*/ 121371 h 1203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731334" h="12035202">
                <a:moveTo>
                  <a:pt x="10500532" y="11913831"/>
                </a:moveTo>
                <a:lnTo>
                  <a:pt x="10430458" y="12035202"/>
                </a:lnTo>
                <a:lnTo>
                  <a:pt x="10220237" y="11913831"/>
                </a:lnTo>
                <a:close/>
                <a:moveTo>
                  <a:pt x="11038999" y="10981179"/>
                </a:moveTo>
                <a:lnTo>
                  <a:pt x="10847307" y="11313198"/>
                </a:lnTo>
                <a:lnTo>
                  <a:pt x="9179910" y="11313198"/>
                </a:lnTo>
                <a:lnTo>
                  <a:pt x="8604836" y="10981179"/>
                </a:lnTo>
                <a:close/>
                <a:moveTo>
                  <a:pt x="11577465" y="10048527"/>
                </a:moveTo>
                <a:lnTo>
                  <a:pt x="11385774" y="10380546"/>
                </a:lnTo>
                <a:lnTo>
                  <a:pt x="7564510" y="10380546"/>
                </a:lnTo>
                <a:lnTo>
                  <a:pt x="6989435" y="10048527"/>
                </a:lnTo>
                <a:close/>
                <a:moveTo>
                  <a:pt x="12115932" y="9115874"/>
                </a:moveTo>
                <a:lnTo>
                  <a:pt x="11924241" y="9447894"/>
                </a:lnTo>
                <a:lnTo>
                  <a:pt x="5949110" y="9447895"/>
                </a:lnTo>
                <a:lnTo>
                  <a:pt x="5374034" y="9115875"/>
                </a:lnTo>
                <a:close/>
                <a:moveTo>
                  <a:pt x="12654399" y="8183222"/>
                </a:moveTo>
                <a:lnTo>
                  <a:pt x="12462708" y="8515242"/>
                </a:lnTo>
                <a:lnTo>
                  <a:pt x="4333709" y="8515243"/>
                </a:lnTo>
                <a:lnTo>
                  <a:pt x="3758633" y="8183222"/>
                </a:lnTo>
                <a:close/>
                <a:moveTo>
                  <a:pt x="13192866" y="7250570"/>
                </a:moveTo>
                <a:lnTo>
                  <a:pt x="13001175" y="7582589"/>
                </a:lnTo>
                <a:lnTo>
                  <a:pt x="2718306" y="7582589"/>
                </a:lnTo>
                <a:lnTo>
                  <a:pt x="2143232" y="7250570"/>
                </a:lnTo>
                <a:close/>
                <a:moveTo>
                  <a:pt x="13731334" y="6317918"/>
                </a:moveTo>
                <a:lnTo>
                  <a:pt x="13539642" y="6649937"/>
                </a:lnTo>
                <a:lnTo>
                  <a:pt x="1102906" y="6649937"/>
                </a:lnTo>
                <a:lnTo>
                  <a:pt x="527830" y="6317918"/>
                </a:lnTo>
                <a:close/>
                <a:moveTo>
                  <a:pt x="12628429" y="5385265"/>
                </a:moveTo>
                <a:lnTo>
                  <a:pt x="13203503" y="5717285"/>
                </a:lnTo>
                <a:lnTo>
                  <a:pt x="0" y="5717285"/>
                </a:lnTo>
                <a:lnTo>
                  <a:pt x="191692" y="5385265"/>
                </a:lnTo>
                <a:close/>
                <a:moveTo>
                  <a:pt x="11013028" y="4452613"/>
                </a:moveTo>
                <a:lnTo>
                  <a:pt x="11588103" y="4784633"/>
                </a:lnTo>
                <a:lnTo>
                  <a:pt x="538467" y="4784633"/>
                </a:lnTo>
                <a:lnTo>
                  <a:pt x="730159" y="4452613"/>
                </a:lnTo>
                <a:close/>
                <a:moveTo>
                  <a:pt x="9397627" y="3519961"/>
                </a:moveTo>
                <a:lnTo>
                  <a:pt x="9972702" y="3851980"/>
                </a:lnTo>
                <a:lnTo>
                  <a:pt x="1076935" y="3851980"/>
                </a:lnTo>
                <a:lnTo>
                  <a:pt x="1268626" y="3519961"/>
                </a:lnTo>
                <a:close/>
                <a:moveTo>
                  <a:pt x="7782225" y="2587308"/>
                </a:moveTo>
                <a:lnTo>
                  <a:pt x="8357300" y="2919328"/>
                </a:lnTo>
                <a:lnTo>
                  <a:pt x="1615402" y="2919328"/>
                </a:lnTo>
                <a:lnTo>
                  <a:pt x="1807093" y="2587308"/>
                </a:lnTo>
                <a:close/>
                <a:moveTo>
                  <a:pt x="6166825" y="1654656"/>
                </a:moveTo>
                <a:lnTo>
                  <a:pt x="6741899" y="1986676"/>
                </a:lnTo>
                <a:lnTo>
                  <a:pt x="2153869" y="1986676"/>
                </a:lnTo>
                <a:lnTo>
                  <a:pt x="2345560" y="1654656"/>
                </a:lnTo>
                <a:close/>
                <a:moveTo>
                  <a:pt x="4551423" y="722004"/>
                </a:moveTo>
                <a:lnTo>
                  <a:pt x="5126498" y="1054023"/>
                </a:lnTo>
                <a:lnTo>
                  <a:pt x="2692336" y="1054023"/>
                </a:lnTo>
                <a:lnTo>
                  <a:pt x="2884027" y="722004"/>
                </a:lnTo>
                <a:close/>
                <a:moveTo>
                  <a:pt x="3300876" y="0"/>
                </a:moveTo>
                <a:lnTo>
                  <a:pt x="3511097" y="121371"/>
                </a:lnTo>
                <a:lnTo>
                  <a:pt x="3230803" y="12137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FD19413-6DC5-4A3A-B8E8-B620BE9C4BF5}"/>
              </a:ext>
            </a:extLst>
          </p:cNvPr>
          <p:cNvGrpSpPr/>
          <p:nvPr/>
        </p:nvGrpSpPr>
        <p:grpSpPr>
          <a:xfrm>
            <a:off x="1962425" y="1580765"/>
            <a:ext cx="8267150" cy="3696471"/>
            <a:chOff x="1230906" y="989414"/>
            <a:chExt cx="8267150" cy="369647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034175D8-19DF-44EF-AE25-F6AA2A3B2ED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230906" y="989414"/>
              <a:ext cx="8267150" cy="3696471"/>
            </a:xfrm>
            <a:prstGeom prst="roundRect">
              <a:avLst>
                <a:gd name="adj" fmla="val 2259"/>
              </a:avLst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166421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882" tIns="39941" rIns="79882" bIns="39941" rtlCol="0" anchor="ctr"/>
            <a:lstStyle/>
            <a:p>
              <a:pPr algn="ctr"/>
              <a:endParaRPr lang="zh-CN" altLang="en-US" sz="1572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91390480-E643-439B-9FE9-FEAA7D241886}"/>
                </a:ext>
              </a:extLst>
            </p:cNvPr>
            <p:cNvGrpSpPr/>
            <p:nvPr/>
          </p:nvGrpSpPr>
          <p:grpSpPr>
            <a:xfrm>
              <a:off x="2006600" y="1394367"/>
              <a:ext cx="6553837" cy="2761806"/>
              <a:chOff x="1925638" y="1394367"/>
              <a:chExt cx="6553837" cy="2761806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C36F5B78-236F-4FCC-89D6-A8BE7F9BB0EA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4831510" y="2837649"/>
                <a:ext cx="3647965" cy="834573"/>
              </a:xfrm>
              <a:prstGeom prst="rect">
                <a:avLst/>
              </a:prstGeom>
            </p:spPr>
            <p:txBody>
              <a:bodyPr wrap="square" lIns="79882" tIns="39941" rIns="79882" bIns="39941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98" dirty="0"/>
                  <a:t>单击此处可编辑内容，根据您的需要自由拉伸文本框大小。单击此处可编辑内容，根据您的需要自由拉伸文本框大小。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1F789480-CB5D-4D96-93AF-98A8CC38AA64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>
                <a:off x="4927330" y="2660129"/>
                <a:ext cx="574600" cy="0"/>
              </a:xfrm>
              <a:prstGeom prst="line">
                <a:avLst/>
              </a:prstGeom>
              <a:ln w="16642" cap="flat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Rectangle 11++">
                <a:extLst>
                  <a:ext uri="{FF2B5EF4-FFF2-40B4-BE49-F238E27FC236}">
                    <a16:creationId xmlns:a16="http://schemas.microsoft.com/office/drawing/2014/main" xmlns="" id="{C3414F22-176A-474D-9BB6-02C25F8374A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925638" y="1394367"/>
                <a:ext cx="3054500" cy="2761806"/>
              </a:xfrm>
              <a:prstGeom prst="rect">
                <a:avLst/>
              </a:prstGeom>
            </p:spPr>
            <p:txBody>
              <a:bodyPr wrap="square" lIns="85621" tIns="42811" rIns="85621" bIns="42811">
                <a:spAutoFit/>
              </a:bodyPr>
              <a:lstStyle/>
              <a:p>
                <a:r>
                  <a:rPr lang="en-US" altLang="zh-CN" sz="17385" b="1" spc="-1000" dirty="0">
                    <a:ln w="38832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miter lim="800000"/>
                    </a:ln>
                    <a:solidFill>
                      <a:schemeClr val="accent1"/>
                    </a:solidFill>
                    <a:effectLst>
                      <a:outerShdw dist="25400" dir="2700000" algn="tl" rotWithShape="0">
                        <a:schemeClr val="tx1">
                          <a:lumMod val="95000"/>
                          <a:lumOff val="5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Impact" panose="020B0806030902050204" pitchFamily="34" charset="0"/>
                  </a:rPr>
                  <a:t>02</a:t>
                </a:r>
                <a:endParaRPr lang="zh-CN" altLang="en-US" sz="17385" b="1" spc="-1000" dirty="0">
                  <a:ln w="38832">
                    <a:solidFill>
                      <a:schemeClr val="tx1">
                        <a:lumMod val="95000"/>
                        <a:lumOff val="5000"/>
                      </a:schemeClr>
                    </a:solidFill>
                    <a:miter lim="800000"/>
                  </a:ln>
                  <a:solidFill>
                    <a:schemeClr val="accent1"/>
                  </a:solidFill>
                  <a:effectLst>
                    <a:outerShdw dist="25400" dir="2700000" algn="tl" rotWithShape="0">
                      <a:schemeClr val="tx1">
                        <a:lumMod val="95000"/>
                        <a:lumOff val="5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Impact" panose="020B0806030902050204" pitchFamily="34" charset="0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E998DA09-CB9C-4BEE-96A7-EB9114081E4B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6893145" y="1788485"/>
                <a:ext cx="330501" cy="33050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9882" tIns="39941" rIns="79882" bIns="39941" rtlCol="0" anchor="ctr"/>
              <a:lstStyle/>
              <a:p>
                <a:pPr algn="ctr"/>
                <a:endParaRPr lang="zh-CN" altLang="en-US" sz="1572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336679A4-22F3-4F6B-B325-B28B6089E6C3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4818833" y="1834836"/>
                <a:ext cx="2383925" cy="738974"/>
              </a:xfrm>
              <a:prstGeom prst="rect">
                <a:avLst/>
              </a:prstGeom>
            </p:spPr>
            <p:txBody>
              <a:bodyPr wrap="none" lIns="85621" tIns="42811" rIns="85621" bIns="42811">
                <a:spAutoFit/>
              </a:bodyPr>
              <a:lstStyle/>
              <a:p>
                <a:r>
                  <a:rPr lang="zh-CN" altLang="en-US" sz="4193" b="1" spc="8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844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DB50D8C-6619-4548-806E-A2EE5F8DCDE8}"/>
              </a:ext>
            </a:extLst>
          </p:cNvPr>
          <p:cNvGrpSpPr/>
          <p:nvPr/>
        </p:nvGrpSpPr>
        <p:grpSpPr>
          <a:xfrm>
            <a:off x="3952848" y="359514"/>
            <a:ext cx="4286304" cy="656270"/>
            <a:chOff x="3927319" y="359514"/>
            <a:chExt cx="4286304" cy="65627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D021A44-6D67-4808-9778-BF623211A09D}"/>
                </a:ext>
              </a:extLst>
            </p:cNvPr>
            <p:cNvGrpSpPr/>
            <p:nvPr/>
          </p:nvGrpSpPr>
          <p:grpSpPr>
            <a:xfrm>
              <a:off x="4514157" y="359514"/>
              <a:ext cx="3112628" cy="656270"/>
              <a:chOff x="4551822" y="359514"/>
              <a:chExt cx="3112628" cy="656270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xmlns="" id="{B76707A1-B702-47C5-901F-2891394FA857}"/>
                  </a:ext>
                </a:extLst>
              </p:cNvPr>
              <p:cNvSpPr/>
              <p:nvPr/>
            </p:nvSpPr>
            <p:spPr>
              <a:xfrm>
                <a:off x="4572000" y="857251"/>
                <a:ext cx="3048000" cy="1270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DDD7F535-CFC3-4FCF-904D-924C9A6D9899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4551822" y="359514"/>
                <a:ext cx="3112628" cy="656270"/>
              </a:xfrm>
              <a:prstGeom prst="rect">
                <a:avLst/>
              </a:prstGeom>
              <a:noFill/>
            </p:spPr>
            <p:txBody>
              <a:bodyPr wrap="square" lIns="114300" tIns="57150" rIns="114300" bIns="5715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</a:rPr>
                  <a:t>单击编辑主标题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8C652F7B-F68E-4526-A360-C9D3EEE06EF6}"/>
                </a:ext>
              </a:extLst>
            </p:cNvPr>
            <p:cNvGrpSpPr/>
            <p:nvPr/>
          </p:nvGrpSpPr>
          <p:grpSpPr>
            <a:xfrm>
              <a:off x="3927319" y="638629"/>
              <a:ext cx="342709" cy="232334"/>
              <a:chOff x="8951039" y="2137662"/>
              <a:chExt cx="342709" cy="232334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2964B5C6-81C8-44E9-B146-11FBC502233D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AD1ACDD1-FFD9-4F42-B7B9-089908C36761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A623610E-24BF-4602-8ADA-89992E375F3D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70DC6C73-7E01-4401-946F-0268500A33C1}"/>
                </a:ext>
              </a:extLst>
            </p:cNvPr>
            <p:cNvGrpSpPr/>
            <p:nvPr/>
          </p:nvGrpSpPr>
          <p:grpSpPr>
            <a:xfrm>
              <a:off x="7870914" y="624917"/>
              <a:ext cx="342709" cy="232334"/>
              <a:chOff x="8951039" y="2137662"/>
              <a:chExt cx="342709" cy="23233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07CCC44D-74E9-4BEC-9A9D-C3D702932E64}"/>
                  </a:ext>
                </a:extLst>
              </p:cNvPr>
              <p:cNvCxnSpPr>
                <a:cxnSpLocks/>
              </p:cNvCxnSpPr>
              <p:nvPr>
                <p:custDataLst>
                  <p:tags r:id="rId1"/>
                </p:custDataLst>
              </p:nvPr>
            </p:nvCxnSpPr>
            <p:spPr>
              <a:xfrm flipH="1">
                <a:off x="9104491" y="2177462"/>
                <a:ext cx="51337" cy="192534"/>
              </a:xfrm>
              <a:prstGeom prst="line">
                <a:avLst/>
              </a:prstGeom>
              <a:ln w="99219" cap="rnd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3F4968E6-2503-47D8-8C50-1639A424E836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 flipH="1">
                <a:off x="9249700" y="2137662"/>
                <a:ext cx="44048" cy="165187"/>
              </a:xfrm>
              <a:prstGeom prst="line">
                <a:avLst/>
              </a:prstGeom>
              <a:ln w="7540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B857E034-3081-4631-B27C-462270111B0E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8951039" y="2217871"/>
                <a:ext cx="20295" cy="76114"/>
              </a:xfrm>
              <a:prstGeom prst="line">
                <a:avLst/>
              </a:prstGeom>
              <a:ln w="43656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B6F3539-DFE1-40FE-9AF4-AD4670F8170E}"/>
              </a:ext>
            </a:extLst>
          </p:cNvPr>
          <p:cNvSpPr/>
          <p:nvPr/>
        </p:nvSpPr>
        <p:spPr>
          <a:xfrm>
            <a:off x="1480786" y="3057864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2504958-1E53-43DE-B96E-5FEEE65A0D67}"/>
              </a:ext>
            </a:extLst>
          </p:cNvPr>
          <p:cNvSpPr/>
          <p:nvPr/>
        </p:nvSpPr>
        <p:spPr>
          <a:xfrm>
            <a:off x="1918963" y="2677147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6A492AE-57BD-46EA-9795-32D46D66F76B}"/>
              </a:ext>
            </a:extLst>
          </p:cNvPr>
          <p:cNvGrpSpPr/>
          <p:nvPr/>
        </p:nvGrpSpPr>
        <p:grpSpPr>
          <a:xfrm>
            <a:off x="2353521" y="1707495"/>
            <a:ext cx="854386" cy="854100"/>
            <a:chOff x="1754531" y="2306577"/>
            <a:chExt cx="1155600" cy="115521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B271A872-8500-4A8F-99FE-851CE768580B}"/>
                </a:ext>
              </a:extLst>
            </p:cNvPr>
            <p:cNvSpPr/>
            <p:nvPr/>
          </p:nvSpPr>
          <p:spPr>
            <a:xfrm>
              <a:off x="1754531" y="2306577"/>
              <a:ext cx="1155600" cy="115521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94037B63-D4AA-48BD-A2B9-D8FC29EE943F}"/>
                </a:ext>
              </a:extLst>
            </p:cNvPr>
            <p:cNvGrpSpPr/>
            <p:nvPr/>
          </p:nvGrpSpPr>
          <p:grpSpPr>
            <a:xfrm>
              <a:off x="1967958" y="2520212"/>
              <a:ext cx="728746" cy="727942"/>
              <a:chOff x="2454160" y="-1946096"/>
              <a:chExt cx="1248132" cy="1246756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492AC52A-6BB7-42B5-9D37-4092FADAFD28}"/>
                  </a:ext>
                </a:extLst>
              </p:cNvPr>
              <p:cNvSpPr/>
              <p:nvPr/>
            </p:nvSpPr>
            <p:spPr>
              <a:xfrm>
                <a:off x="2454160" y="-1946096"/>
                <a:ext cx="1015502" cy="987117"/>
              </a:xfrm>
              <a:custGeom>
                <a:avLst/>
                <a:gdLst>
                  <a:gd name="connsiteX0" fmla="*/ 620258 w 1015502"/>
                  <a:gd name="connsiteY0" fmla="*/ 987117 h 987117"/>
                  <a:gd name="connsiteX1" fmla="*/ 360021 w 1015502"/>
                  <a:gd name="connsiteY1" fmla="*/ 987117 h 987117"/>
                  <a:gd name="connsiteX2" fmla="*/ 347039 w 1015502"/>
                  <a:gd name="connsiteY2" fmla="*/ 974136 h 987117"/>
                  <a:gd name="connsiteX3" fmla="*/ 347039 w 1015502"/>
                  <a:gd name="connsiteY3" fmla="*/ 921518 h 987117"/>
                  <a:gd name="connsiteX4" fmla="*/ 412207 w 1015502"/>
                  <a:gd name="connsiteY4" fmla="*/ 856264 h 987117"/>
                  <a:gd name="connsiteX5" fmla="*/ 438948 w 1015502"/>
                  <a:gd name="connsiteY5" fmla="*/ 856264 h 987117"/>
                  <a:gd name="connsiteX6" fmla="*/ 453401 w 1015502"/>
                  <a:gd name="connsiteY6" fmla="*/ 841811 h 987117"/>
                  <a:gd name="connsiteX7" fmla="*/ 453401 w 1015502"/>
                  <a:gd name="connsiteY7" fmla="*/ 836965 h 987117"/>
                  <a:gd name="connsiteX8" fmla="*/ 413333 w 1015502"/>
                  <a:gd name="connsiteY8" fmla="*/ 754227 h 987117"/>
                  <a:gd name="connsiteX9" fmla="*/ 490097 w 1015502"/>
                  <a:gd name="connsiteY9" fmla="*/ 660070 h 987117"/>
                  <a:gd name="connsiteX10" fmla="*/ 566948 w 1015502"/>
                  <a:gd name="connsiteY10" fmla="*/ 754229 h 987117"/>
                  <a:gd name="connsiteX11" fmla="*/ 526532 w 1015502"/>
                  <a:gd name="connsiteY11" fmla="*/ 837138 h 987117"/>
                  <a:gd name="connsiteX12" fmla="*/ 526532 w 1015502"/>
                  <a:gd name="connsiteY12" fmla="*/ 841984 h 987117"/>
                  <a:gd name="connsiteX13" fmla="*/ 540985 w 1015502"/>
                  <a:gd name="connsiteY13" fmla="*/ 856437 h 987117"/>
                  <a:gd name="connsiteX14" fmla="*/ 567725 w 1015502"/>
                  <a:gd name="connsiteY14" fmla="*/ 856437 h 987117"/>
                  <a:gd name="connsiteX15" fmla="*/ 632894 w 1015502"/>
                  <a:gd name="connsiteY15" fmla="*/ 921691 h 987117"/>
                  <a:gd name="connsiteX16" fmla="*/ 632894 w 1015502"/>
                  <a:gd name="connsiteY16" fmla="*/ 974309 h 987117"/>
                  <a:gd name="connsiteX17" fmla="*/ 620258 w 1015502"/>
                  <a:gd name="connsiteY17" fmla="*/ 987117 h 987117"/>
                  <a:gd name="connsiteX18" fmla="*/ 373002 w 1015502"/>
                  <a:gd name="connsiteY18" fmla="*/ 961154 h 987117"/>
                  <a:gd name="connsiteX19" fmla="*/ 607276 w 1015502"/>
                  <a:gd name="connsiteY19" fmla="*/ 961154 h 987117"/>
                  <a:gd name="connsiteX20" fmla="*/ 607276 w 1015502"/>
                  <a:gd name="connsiteY20" fmla="*/ 921518 h 987117"/>
                  <a:gd name="connsiteX21" fmla="*/ 568071 w 1015502"/>
                  <a:gd name="connsiteY21" fmla="*/ 882227 h 987117"/>
                  <a:gd name="connsiteX22" fmla="*/ 541331 w 1015502"/>
                  <a:gd name="connsiteY22" fmla="*/ 882227 h 987117"/>
                  <a:gd name="connsiteX23" fmla="*/ 500569 w 1015502"/>
                  <a:gd name="connsiteY23" fmla="*/ 842159 h 987117"/>
                  <a:gd name="connsiteX24" fmla="*/ 500569 w 1015502"/>
                  <a:gd name="connsiteY24" fmla="*/ 841984 h 987117"/>
                  <a:gd name="connsiteX25" fmla="*/ 500569 w 1015502"/>
                  <a:gd name="connsiteY25" fmla="*/ 829695 h 987117"/>
                  <a:gd name="connsiteX26" fmla="*/ 507664 w 1015502"/>
                  <a:gd name="connsiteY26" fmla="*/ 818185 h 987117"/>
                  <a:gd name="connsiteX27" fmla="*/ 540639 w 1015502"/>
                  <a:gd name="connsiteY27" fmla="*/ 754402 h 987117"/>
                  <a:gd name="connsiteX28" fmla="*/ 489751 w 1015502"/>
                  <a:gd name="connsiteY28" fmla="*/ 686206 h 987117"/>
                  <a:gd name="connsiteX29" fmla="*/ 438948 w 1015502"/>
                  <a:gd name="connsiteY29" fmla="*/ 754402 h 987117"/>
                  <a:gd name="connsiteX30" fmla="*/ 472008 w 1015502"/>
                  <a:gd name="connsiteY30" fmla="*/ 818185 h 987117"/>
                  <a:gd name="connsiteX31" fmla="*/ 479018 w 1015502"/>
                  <a:gd name="connsiteY31" fmla="*/ 829695 h 987117"/>
                  <a:gd name="connsiteX32" fmla="*/ 479018 w 1015502"/>
                  <a:gd name="connsiteY32" fmla="*/ 841984 h 987117"/>
                  <a:gd name="connsiteX33" fmla="*/ 438602 w 1015502"/>
                  <a:gd name="connsiteY33" fmla="*/ 882400 h 987117"/>
                  <a:gd name="connsiteX34" fmla="*/ 412207 w 1015502"/>
                  <a:gd name="connsiteY34" fmla="*/ 882400 h 987117"/>
                  <a:gd name="connsiteX35" fmla="*/ 373002 w 1015502"/>
                  <a:gd name="connsiteY35" fmla="*/ 921691 h 987117"/>
                  <a:gd name="connsiteX36" fmla="*/ 143574 w 1015502"/>
                  <a:gd name="connsiteY36" fmla="*/ 652887 h 987117"/>
                  <a:gd name="connsiteX37" fmla="*/ 12982 w 1015502"/>
                  <a:gd name="connsiteY37" fmla="*/ 652887 h 987117"/>
                  <a:gd name="connsiteX38" fmla="*/ 0 w 1015502"/>
                  <a:gd name="connsiteY38" fmla="*/ 639905 h 987117"/>
                  <a:gd name="connsiteX39" fmla="*/ 0 w 1015502"/>
                  <a:gd name="connsiteY39" fmla="*/ 12982 h 987117"/>
                  <a:gd name="connsiteX40" fmla="*/ 12982 w 1015502"/>
                  <a:gd name="connsiteY40" fmla="*/ 0 h 987117"/>
                  <a:gd name="connsiteX41" fmla="*/ 1002521 w 1015502"/>
                  <a:gd name="connsiteY41" fmla="*/ 0 h 987117"/>
                  <a:gd name="connsiteX42" fmla="*/ 1015503 w 1015502"/>
                  <a:gd name="connsiteY42" fmla="*/ 12982 h 987117"/>
                  <a:gd name="connsiteX43" fmla="*/ 1015503 w 1015502"/>
                  <a:gd name="connsiteY43" fmla="*/ 280662 h 987117"/>
                  <a:gd name="connsiteX44" fmla="*/ 1002521 w 1015502"/>
                  <a:gd name="connsiteY44" fmla="*/ 293643 h 987117"/>
                  <a:gd name="connsiteX45" fmla="*/ 156556 w 1015502"/>
                  <a:gd name="connsiteY45" fmla="*/ 293643 h 987117"/>
                  <a:gd name="connsiteX46" fmla="*/ 156556 w 1015502"/>
                  <a:gd name="connsiteY46" fmla="*/ 639818 h 987117"/>
                  <a:gd name="connsiteX47" fmla="*/ 143662 w 1015502"/>
                  <a:gd name="connsiteY47" fmla="*/ 652885 h 987117"/>
                  <a:gd name="connsiteX48" fmla="*/ 143574 w 1015502"/>
                  <a:gd name="connsiteY48" fmla="*/ 652887 h 987117"/>
                  <a:gd name="connsiteX49" fmla="*/ 25963 w 1015502"/>
                  <a:gd name="connsiteY49" fmla="*/ 626922 h 987117"/>
                  <a:gd name="connsiteX50" fmla="*/ 130593 w 1015502"/>
                  <a:gd name="connsiteY50" fmla="*/ 626922 h 987117"/>
                  <a:gd name="connsiteX51" fmla="*/ 130593 w 1015502"/>
                  <a:gd name="connsiteY51" fmla="*/ 280748 h 987117"/>
                  <a:gd name="connsiteX52" fmla="*/ 143574 w 1015502"/>
                  <a:gd name="connsiteY52" fmla="*/ 267766 h 987117"/>
                  <a:gd name="connsiteX53" fmla="*/ 989800 w 1015502"/>
                  <a:gd name="connsiteY53" fmla="*/ 267766 h 987117"/>
                  <a:gd name="connsiteX54" fmla="*/ 989800 w 1015502"/>
                  <a:gd name="connsiteY54" fmla="*/ 25963 h 987117"/>
                  <a:gd name="connsiteX55" fmla="*/ 25963 w 1015502"/>
                  <a:gd name="connsiteY55" fmla="*/ 25963 h 98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015502" h="987117">
                    <a:moveTo>
                      <a:pt x="620258" y="987117"/>
                    </a:moveTo>
                    <a:lnTo>
                      <a:pt x="360021" y="987117"/>
                    </a:lnTo>
                    <a:cubicBezTo>
                      <a:pt x="352851" y="987117"/>
                      <a:pt x="347039" y="981306"/>
                      <a:pt x="347039" y="974136"/>
                    </a:cubicBezTo>
                    <a:lnTo>
                      <a:pt x="347039" y="921518"/>
                    </a:lnTo>
                    <a:cubicBezTo>
                      <a:pt x="347039" y="885512"/>
                      <a:pt x="376202" y="856311"/>
                      <a:pt x="412207" y="856264"/>
                    </a:cubicBezTo>
                    <a:lnTo>
                      <a:pt x="438948" y="856264"/>
                    </a:lnTo>
                    <a:cubicBezTo>
                      <a:pt x="446931" y="856264"/>
                      <a:pt x="453401" y="849792"/>
                      <a:pt x="453401" y="841811"/>
                    </a:cubicBezTo>
                    <a:lnTo>
                      <a:pt x="453401" y="836965"/>
                    </a:lnTo>
                    <a:cubicBezTo>
                      <a:pt x="427228" y="817673"/>
                      <a:pt x="412239" y="786724"/>
                      <a:pt x="413333" y="754227"/>
                    </a:cubicBezTo>
                    <a:cubicBezTo>
                      <a:pt x="413333" y="702301"/>
                      <a:pt x="447950" y="660070"/>
                      <a:pt x="490097" y="660070"/>
                    </a:cubicBezTo>
                    <a:cubicBezTo>
                      <a:pt x="532243" y="660070"/>
                      <a:pt x="566948" y="702301"/>
                      <a:pt x="566948" y="754229"/>
                    </a:cubicBezTo>
                    <a:cubicBezTo>
                      <a:pt x="568034" y="786852"/>
                      <a:pt x="552900" y="817898"/>
                      <a:pt x="526532" y="837138"/>
                    </a:cubicBezTo>
                    <a:lnTo>
                      <a:pt x="526532" y="841984"/>
                    </a:lnTo>
                    <a:cubicBezTo>
                      <a:pt x="526532" y="849967"/>
                      <a:pt x="533002" y="856437"/>
                      <a:pt x="540985" y="856437"/>
                    </a:cubicBezTo>
                    <a:lnTo>
                      <a:pt x="567725" y="856437"/>
                    </a:lnTo>
                    <a:cubicBezTo>
                      <a:pt x="603731" y="856484"/>
                      <a:pt x="632894" y="885686"/>
                      <a:pt x="632894" y="921691"/>
                    </a:cubicBezTo>
                    <a:lnTo>
                      <a:pt x="632894" y="974309"/>
                    </a:lnTo>
                    <a:cubicBezTo>
                      <a:pt x="632802" y="981278"/>
                      <a:pt x="627225" y="986931"/>
                      <a:pt x="620258" y="987117"/>
                    </a:cubicBezTo>
                    <a:close/>
                    <a:moveTo>
                      <a:pt x="373002" y="961154"/>
                    </a:moveTo>
                    <a:lnTo>
                      <a:pt x="607276" y="961154"/>
                    </a:lnTo>
                    <a:lnTo>
                      <a:pt x="607276" y="921518"/>
                    </a:lnTo>
                    <a:cubicBezTo>
                      <a:pt x="607276" y="899852"/>
                      <a:pt x="589739" y="882274"/>
                      <a:pt x="568071" y="882227"/>
                    </a:cubicBezTo>
                    <a:lnTo>
                      <a:pt x="541331" y="882227"/>
                    </a:lnTo>
                    <a:cubicBezTo>
                      <a:pt x="519010" y="882419"/>
                      <a:pt x="500760" y="864479"/>
                      <a:pt x="500569" y="842159"/>
                    </a:cubicBezTo>
                    <a:cubicBezTo>
                      <a:pt x="500569" y="842101"/>
                      <a:pt x="500569" y="842042"/>
                      <a:pt x="500569" y="841984"/>
                    </a:cubicBezTo>
                    <a:lnTo>
                      <a:pt x="500569" y="829695"/>
                    </a:lnTo>
                    <a:cubicBezTo>
                      <a:pt x="500550" y="824820"/>
                      <a:pt x="503301" y="820357"/>
                      <a:pt x="507664" y="818185"/>
                    </a:cubicBezTo>
                    <a:cubicBezTo>
                      <a:pt x="527397" y="808059"/>
                      <a:pt x="540639" y="782442"/>
                      <a:pt x="540639" y="754402"/>
                    </a:cubicBezTo>
                    <a:cubicBezTo>
                      <a:pt x="540639" y="716842"/>
                      <a:pt x="517877" y="686206"/>
                      <a:pt x="489751" y="686206"/>
                    </a:cubicBezTo>
                    <a:cubicBezTo>
                      <a:pt x="461624" y="686206"/>
                      <a:pt x="438948" y="716842"/>
                      <a:pt x="438948" y="754402"/>
                    </a:cubicBezTo>
                    <a:cubicBezTo>
                      <a:pt x="438948" y="782442"/>
                      <a:pt x="452190" y="808059"/>
                      <a:pt x="472008" y="818185"/>
                    </a:cubicBezTo>
                    <a:cubicBezTo>
                      <a:pt x="476337" y="820382"/>
                      <a:pt x="479052" y="824839"/>
                      <a:pt x="479018" y="829695"/>
                    </a:cubicBezTo>
                    <a:lnTo>
                      <a:pt x="479018" y="841984"/>
                    </a:lnTo>
                    <a:cubicBezTo>
                      <a:pt x="479018" y="864304"/>
                      <a:pt x="460924" y="882400"/>
                      <a:pt x="438602" y="882400"/>
                    </a:cubicBezTo>
                    <a:lnTo>
                      <a:pt x="412207" y="882400"/>
                    </a:lnTo>
                    <a:cubicBezTo>
                      <a:pt x="390542" y="882447"/>
                      <a:pt x="373002" y="900025"/>
                      <a:pt x="373002" y="921691"/>
                    </a:cubicBezTo>
                    <a:close/>
                    <a:moveTo>
                      <a:pt x="143574" y="652887"/>
                    </a:moveTo>
                    <a:lnTo>
                      <a:pt x="12982" y="652887"/>
                    </a:lnTo>
                    <a:cubicBezTo>
                      <a:pt x="5812" y="652887"/>
                      <a:pt x="0" y="647073"/>
                      <a:pt x="0" y="639905"/>
                    </a:cubicBezTo>
                    <a:lnTo>
                      <a:pt x="0" y="12982"/>
                    </a:lnTo>
                    <a:cubicBezTo>
                      <a:pt x="0" y="5812"/>
                      <a:pt x="5812" y="0"/>
                      <a:pt x="12982" y="0"/>
                    </a:cubicBezTo>
                    <a:lnTo>
                      <a:pt x="1002521" y="0"/>
                    </a:lnTo>
                    <a:cubicBezTo>
                      <a:pt x="1009691" y="0"/>
                      <a:pt x="1015503" y="5812"/>
                      <a:pt x="1015503" y="12982"/>
                    </a:cubicBezTo>
                    <a:lnTo>
                      <a:pt x="1015503" y="280662"/>
                    </a:lnTo>
                    <a:cubicBezTo>
                      <a:pt x="1015503" y="287830"/>
                      <a:pt x="1009691" y="293643"/>
                      <a:pt x="1002521" y="293643"/>
                    </a:cubicBezTo>
                    <a:lnTo>
                      <a:pt x="156556" y="293643"/>
                    </a:lnTo>
                    <a:lnTo>
                      <a:pt x="156556" y="639818"/>
                    </a:lnTo>
                    <a:cubicBezTo>
                      <a:pt x="156604" y="646988"/>
                      <a:pt x="150832" y="652838"/>
                      <a:pt x="143662" y="652885"/>
                    </a:cubicBezTo>
                    <a:cubicBezTo>
                      <a:pt x="143634" y="652885"/>
                      <a:pt x="143604" y="652887"/>
                      <a:pt x="143574" y="652887"/>
                    </a:cubicBezTo>
                    <a:close/>
                    <a:moveTo>
                      <a:pt x="25963" y="626922"/>
                    </a:moveTo>
                    <a:lnTo>
                      <a:pt x="130593" y="626922"/>
                    </a:lnTo>
                    <a:lnTo>
                      <a:pt x="130593" y="280748"/>
                    </a:lnTo>
                    <a:cubicBezTo>
                      <a:pt x="130593" y="273578"/>
                      <a:pt x="136407" y="267766"/>
                      <a:pt x="143574" y="267766"/>
                    </a:cubicBezTo>
                    <a:lnTo>
                      <a:pt x="989800" y="267766"/>
                    </a:lnTo>
                    <a:lnTo>
                      <a:pt x="989800" y="25963"/>
                    </a:lnTo>
                    <a:lnTo>
                      <a:pt x="25963" y="2596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3A2C5421-F5B7-4857-AE75-31DB46D682DE}"/>
                  </a:ext>
                </a:extLst>
              </p:cNvPr>
              <p:cNvSpPr/>
              <p:nvPr/>
            </p:nvSpPr>
            <p:spPr>
              <a:xfrm>
                <a:off x="2584753" y="-1678416"/>
                <a:ext cx="1015764" cy="652884"/>
              </a:xfrm>
              <a:custGeom>
                <a:avLst/>
                <a:gdLst>
                  <a:gd name="connsiteX0" fmla="*/ 114758 w 1015764"/>
                  <a:gd name="connsiteY0" fmla="*/ 652885 h 652884"/>
                  <a:gd name="connsiteX1" fmla="*/ 12982 w 1015764"/>
                  <a:gd name="connsiteY1" fmla="*/ 652885 h 652884"/>
                  <a:gd name="connsiteX2" fmla="*/ 0 w 1015764"/>
                  <a:gd name="connsiteY2" fmla="*/ 639903 h 652884"/>
                  <a:gd name="connsiteX3" fmla="*/ 0 w 1015764"/>
                  <a:gd name="connsiteY3" fmla="*/ 12982 h 652884"/>
                  <a:gd name="connsiteX4" fmla="*/ 12982 w 1015764"/>
                  <a:gd name="connsiteY4" fmla="*/ 0 h 652884"/>
                  <a:gd name="connsiteX5" fmla="*/ 1002783 w 1015764"/>
                  <a:gd name="connsiteY5" fmla="*/ 0 h 652884"/>
                  <a:gd name="connsiteX6" fmla="*/ 1015765 w 1015764"/>
                  <a:gd name="connsiteY6" fmla="*/ 12982 h 652884"/>
                  <a:gd name="connsiteX7" fmla="*/ 1015765 w 1015764"/>
                  <a:gd name="connsiteY7" fmla="*/ 263958 h 652884"/>
                  <a:gd name="connsiteX8" fmla="*/ 1002783 w 1015764"/>
                  <a:gd name="connsiteY8" fmla="*/ 276939 h 652884"/>
                  <a:gd name="connsiteX9" fmla="*/ 127654 w 1015764"/>
                  <a:gd name="connsiteY9" fmla="*/ 276939 h 652884"/>
                  <a:gd name="connsiteX10" fmla="*/ 127654 w 1015764"/>
                  <a:gd name="connsiteY10" fmla="*/ 639730 h 652884"/>
                  <a:gd name="connsiteX11" fmla="*/ 114845 w 1015764"/>
                  <a:gd name="connsiteY11" fmla="*/ 652885 h 652884"/>
                  <a:gd name="connsiteX12" fmla="*/ 114758 w 1015764"/>
                  <a:gd name="connsiteY12" fmla="*/ 652885 h 652884"/>
                  <a:gd name="connsiteX13" fmla="*/ 25963 w 1015764"/>
                  <a:gd name="connsiteY13" fmla="*/ 626922 h 652884"/>
                  <a:gd name="connsiteX14" fmla="*/ 101691 w 1015764"/>
                  <a:gd name="connsiteY14" fmla="*/ 626922 h 652884"/>
                  <a:gd name="connsiteX15" fmla="*/ 101691 w 1015764"/>
                  <a:gd name="connsiteY15" fmla="*/ 264131 h 652884"/>
                  <a:gd name="connsiteX16" fmla="*/ 114672 w 1015764"/>
                  <a:gd name="connsiteY16" fmla="*/ 251149 h 652884"/>
                  <a:gd name="connsiteX17" fmla="*/ 989802 w 1015764"/>
                  <a:gd name="connsiteY17" fmla="*/ 251149 h 652884"/>
                  <a:gd name="connsiteX18" fmla="*/ 989802 w 1015764"/>
                  <a:gd name="connsiteY18" fmla="*/ 26136 h 652884"/>
                  <a:gd name="connsiteX19" fmla="*/ 25963 w 1015764"/>
                  <a:gd name="connsiteY19" fmla="*/ 26136 h 65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15764" h="652884">
                    <a:moveTo>
                      <a:pt x="114758" y="652885"/>
                    </a:moveTo>
                    <a:lnTo>
                      <a:pt x="12982" y="652885"/>
                    </a:lnTo>
                    <a:cubicBezTo>
                      <a:pt x="5814" y="652885"/>
                      <a:pt x="0" y="647073"/>
                      <a:pt x="0" y="639903"/>
                    </a:cubicBezTo>
                    <a:lnTo>
                      <a:pt x="0" y="12982"/>
                    </a:lnTo>
                    <a:cubicBezTo>
                      <a:pt x="0" y="5812"/>
                      <a:pt x="5814" y="0"/>
                      <a:pt x="12982" y="0"/>
                    </a:cubicBezTo>
                    <a:lnTo>
                      <a:pt x="1002783" y="0"/>
                    </a:lnTo>
                    <a:cubicBezTo>
                      <a:pt x="1009951" y="0"/>
                      <a:pt x="1015765" y="5812"/>
                      <a:pt x="1015765" y="12982"/>
                    </a:cubicBezTo>
                    <a:lnTo>
                      <a:pt x="1015765" y="263958"/>
                    </a:lnTo>
                    <a:cubicBezTo>
                      <a:pt x="1015765" y="271128"/>
                      <a:pt x="1009951" y="276939"/>
                      <a:pt x="1002783" y="276939"/>
                    </a:cubicBezTo>
                    <a:lnTo>
                      <a:pt x="127654" y="276939"/>
                    </a:lnTo>
                    <a:lnTo>
                      <a:pt x="127654" y="639730"/>
                    </a:lnTo>
                    <a:cubicBezTo>
                      <a:pt x="127748" y="646900"/>
                      <a:pt x="122015" y="652788"/>
                      <a:pt x="114845" y="652885"/>
                    </a:cubicBezTo>
                    <a:cubicBezTo>
                      <a:pt x="114817" y="652885"/>
                      <a:pt x="114787" y="652885"/>
                      <a:pt x="114758" y="652885"/>
                    </a:cubicBezTo>
                    <a:close/>
                    <a:moveTo>
                      <a:pt x="25963" y="626922"/>
                    </a:moveTo>
                    <a:lnTo>
                      <a:pt x="101691" y="626922"/>
                    </a:lnTo>
                    <a:lnTo>
                      <a:pt x="101691" y="264131"/>
                    </a:lnTo>
                    <a:cubicBezTo>
                      <a:pt x="101691" y="256961"/>
                      <a:pt x="107502" y="251149"/>
                      <a:pt x="114672" y="251149"/>
                    </a:cubicBezTo>
                    <a:lnTo>
                      <a:pt x="989802" y="251149"/>
                    </a:lnTo>
                    <a:lnTo>
                      <a:pt x="989802" y="26136"/>
                    </a:lnTo>
                    <a:lnTo>
                      <a:pt x="25963" y="2613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AA49FCCE-B164-4E2E-A579-E17E33289731}"/>
                  </a:ext>
                </a:extLst>
              </p:cNvPr>
              <p:cNvSpPr/>
              <p:nvPr/>
            </p:nvSpPr>
            <p:spPr>
              <a:xfrm>
                <a:off x="2686529" y="-1427267"/>
                <a:ext cx="1015763" cy="652972"/>
              </a:xfrm>
              <a:custGeom>
                <a:avLst/>
                <a:gdLst>
                  <a:gd name="connsiteX0" fmla="*/ 1002782 w 1015763"/>
                  <a:gd name="connsiteY0" fmla="*/ 652972 h 652972"/>
                  <a:gd name="connsiteX1" fmla="*/ 782615 w 1015763"/>
                  <a:gd name="connsiteY1" fmla="*/ 652972 h 652972"/>
                  <a:gd name="connsiteX2" fmla="*/ 769633 w 1015763"/>
                  <a:gd name="connsiteY2" fmla="*/ 639991 h 652972"/>
                  <a:gd name="connsiteX3" fmla="*/ 769633 w 1015763"/>
                  <a:gd name="connsiteY3" fmla="*/ 574218 h 652972"/>
                  <a:gd name="connsiteX4" fmla="*/ 716754 w 1015763"/>
                  <a:gd name="connsiteY4" fmla="*/ 521339 h 652972"/>
                  <a:gd name="connsiteX5" fmla="*/ 299009 w 1015763"/>
                  <a:gd name="connsiteY5" fmla="*/ 521339 h 652972"/>
                  <a:gd name="connsiteX6" fmla="*/ 246130 w 1015763"/>
                  <a:gd name="connsiteY6" fmla="*/ 574218 h 652972"/>
                  <a:gd name="connsiteX7" fmla="*/ 246130 w 1015763"/>
                  <a:gd name="connsiteY7" fmla="*/ 639991 h 652972"/>
                  <a:gd name="connsiteX8" fmla="*/ 233149 w 1015763"/>
                  <a:gd name="connsiteY8" fmla="*/ 652972 h 652972"/>
                  <a:gd name="connsiteX9" fmla="*/ 12982 w 1015763"/>
                  <a:gd name="connsiteY9" fmla="*/ 652972 h 652972"/>
                  <a:gd name="connsiteX10" fmla="*/ 0 w 1015763"/>
                  <a:gd name="connsiteY10" fmla="*/ 639991 h 652972"/>
                  <a:gd name="connsiteX11" fmla="*/ 0 w 1015763"/>
                  <a:gd name="connsiteY11" fmla="*/ 12982 h 652972"/>
                  <a:gd name="connsiteX12" fmla="*/ 12982 w 1015763"/>
                  <a:gd name="connsiteY12" fmla="*/ 0 h 652972"/>
                  <a:gd name="connsiteX13" fmla="*/ 1002782 w 1015763"/>
                  <a:gd name="connsiteY13" fmla="*/ 0 h 652972"/>
                  <a:gd name="connsiteX14" fmla="*/ 1015763 w 1015763"/>
                  <a:gd name="connsiteY14" fmla="*/ 12982 h 652972"/>
                  <a:gd name="connsiteX15" fmla="*/ 1015763 w 1015763"/>
                  <a:gd name="connsiteY15" fmla="*/ 639991 h 652972"/>
                  <a:gd name="connsiteX16" fmla="*/ 1002782 w 1015763"/>
                  <a:gd name="connsiteY16" fmla="*/ 652972 h 652972"/>
                  <a:gd name="connsiteX17" fmla="*/ 795596 w 1015763"/>
                  <a:gd name="connsiteY17" fmla="*/ 627009 h 652972"/>
                  <a:gd name="connsiteX18" fmla="*/ 989800 w 1015763"/>
                  <a:gd name="connsiteY18" fmla="*/ 627009 h 652972"/>
                  <a:gd name="connsiteX19" fmla="*/ 989800 w 1015763"/>
                  <a:gd name="connsiteY19" fmla="*/ 25963 h 652972"/>
                  <a:gd name="connsiteX20" fmla="*/ 25877 w 1015763"/>
                  <a:gd name="connsiteY20" fmla="*/ 25963 h 652972"/>
                  <a:gd name="connsiteX21" fmla="*/ 25877 w 1015763"/>
                  <a:gd name="connsiteY21" fmla="*/ 627009 h 652972"/>
                  <a:gd name="connsiteX22" fmla="*/ 220167 w 1015763"/>
                  <a:gd name="connsiteY22" fmla="*/ 627009 h 652972"/>
                  <a:gd name="connsiteX23" fmla="*/ 220167 w 1015763"/>
                  <a:gd name="connsiteY23" fmla="*/ 574218 h 652972"/>
                  <a:gd name="connsiteX24" fmla="*/ 299009 w 1015763"/>
                  <a:gd name="connsiteY24" fmla="*/ 495376 h 652972"/>
                  <a:gd name="connsiteX25" fmla="*/ 716754 w 1015763"/>
                  <a:gd name="connsiteY25" fmla="*/ 495376 h 652972"/>
                  <a:gd name="connsiteX26" fmla="*/ 795596 w 1015763"/>
                  <a:gd name="connsiteY26" fmla="*/ 574218 h 65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15763" h="652972">
                    <a:moveTo>
                      <a:pt x="1002782" y="652972"/>
                    </a:moveTo>
                    <a:lnTo>
                      <a:pt x="782615" y="652972"/>
                    </a:lnTo>
                    <a:cubicBezTo>
                      <a:pt x="775445" y="652972"/>
                      <a:pt x="769633" y="647161"/>
                      <a:pt x="769633" y="639991"/>
                    </a:cubicBezTo>
                    <a:lnTo>
                      <a:pt x="769633" y="574218"/>
                    </a:lnTo>
                    <a:cubicBezTo>
                      <a:pt x="769585" y="545033"/>
                      <a:pt x="745940" y="521388"/>
                      <a:pt x="716754" y="521339"/>
                    </a:cubicBezTo>
                    <a:lnTo>
                      <a:pt x="299009" y="521339"/>
                    </a:lnTo>
                    <a:cubicBezTo>
                      <a:pt x="269825" y="521388"/>
                      <a:pt x="246178" y="545033"/>
                      <a:pt x="246130" y="574218"/>
                    </a:cubicBezTo>
                    <a:lnTo>
                      <a:pt x="246130" y="639991"/>
                    </a:lnTo>
                    <a:cubicBezTo>
                      <a:pt x="246130" y="647161"/>
                      <a:pt x="240318" y="652972"/>
                      <a:pt x="233149" y="652972"/>
                    </a:cubicBezTo>
                    <a:lnTo>
                      <a:pt x="12982" y="652972"/>
                    </a:lnTo>
                    <a:cubicBezTo>
                      <a:pt x="5812" y="652972"/>
                      <a:pt x="0" y="647161"/>
                      <a:pt x="0" y="639991"/>
                    </a:cubicBezTo>
                    <a:lnTo>
                      <a:pt x="0" y="12982"/>
                    </a:lnTo>
                    <a:cubicBezTo>
                      <a:pt x="0" y="5812"/>
                      <a:pt x="5812" y="0"/>
                      <a:pt x="12982" y="0"/>
                    </a:cubicBezTo>
                    <a:lnTo>
                      <a:pt x="1002782" y="0"/>
                    </a:lnTo>
                    <a:cubicBezTo>
                      <a:pt x="1009951" y="0"/>
                      <a:pt x="1015763" y="5812"/>
                      <a:pt x="1015763" y="12982"/>
                    </a:cubicBezTo>
                    <a:lnTo>
                      <a:pt x="1015763" y="639991"/>
                    </a:lnTo>
                    <a:cubicBezTo>
                      <a:pt x="1015763" y="647161"/>
                      <a:pt x="1009951" y="652972"/>
                      <a:pt x="1002782" y="652972"/>
                    </a:cubicBezTo>
                    <a:close/>
                    <a:moveTo>
                      <a:pt x="795596" y="627009"/>
                    </a:moveTo>
                    <a:lnTo>
                      <a:pt x="989800" y="627009"/>
                    </a:lnTo>
                    <a:lnTo>
                      <a:pt x="989800" y="25963"/>
                    </a:lnTo>
                    <a:lnTo>
                      <a:pt x="25877" y="25963"/>
                    </a:lnTo>
                    <a:lnTo>
                      <a:pt x="25877" y="627009"/>
                    </a:lnTo>
                    <a:lnTo>
                      <a:pt x="220167" y="627009"/>
                    </a:lnTo>
                    <a:lnTo>
                      <a:pt x="220167" y="574218"/>
                    </a:lnTo>
                    <a:cubicBezTo>
                      <a:pt x="220215" y="530695"/>
                      <a:pt x="255486" y="495425"/>
                      <a:pt x="299009" y="495376"/>
                    </a:cubicBezTo>
                    <a:lnTo>
                      <a:pt x="716754" y="495376"/>
                    </a:lnTo>
                    <a:cubicBezTo>
                      <a:pt x="760277" y="495423"/>
                      <a:pt x="795548" y="530693"/>
                      <a:pt x="795596" y="574218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3D11A6FC-3248-46BB-ABA5-12A5CE5575F2}"/>
                  </a:ext>
                </a:extLst>
              </p:cNvPr>
              <p:cNvSpPr/>
              <p:nvPr/>
            </p:nvSpPr>
            <p:spPr>
              <a:xfrm>
                <a:off x="2907129" y="-931890"/>
                <a:ext cx="575429" cy="232550"/>
              </a:xfrm>
              <a:custGeom>
                <a:avLst/>
                <a:gdLst>
                  <a:gd name="connsiteX0" fmla="*/ 562014 w 575429"/>
                  <a:gd name="connsiteY0" fmla="*/ 232542 h 232550"/>
                  <a:gd name="connsiteX1" fmla="*/ 12982 w 575429"/>
                  <a:gd name="connsiteY1" fmla="*/ 232542 h 232550"/>
                  <a:gd name="connsiteX2" fmla="*/ 0 w 575429"/>
                  <a:gd name="connsiteY2" fmla="*/ 219561 h 232550"/>
                  <a:gd name="connsiteX3" fmla="*/ 0 w 575429"/>
                  <a:gd name="connsiteY3" fmla="*/ 78842 h 232550"/>
                  <a:gd name="connsiteX4" fmla="*/ 78840 w 575429"/>
                  <a:gd name="connsiteY4" fmla="*/ 0 h 232550"/>
                  <a:gd name="connsiteX5" fmla="*/ 496587 w 575429"/>
                  <a:gd name="connsiteY5" fmla="*/ 0 h 232550"/>
                  <a:gd name="connsiteX6" fmla="*/ 575429 w 575429"/>
                  <a:gd name="connsiteY6" fmla="*/ 78842 h 232550"/>
                  <a:gd name="connsiteX7" fmla="*/ 575429 w 575429"/>
                  <a:gd name="connsiteY7" fmla="*/ 219475 h 232550"/>
                  <a:gd name="connsiteX8" fmla="*/ 562541 w 575429"/>
                  <a:gd name="connsiteY8" fmla="*/ 232550 h 232550"/>
                  <a:gd name="connsiteX9" fmla="*/ 562014 w 575429"/>
                  <a:gd name="connsiteY9" fmla="*/ 232542 h 232550"/>
                  <a:gd name="connsiteX10" fmla="*/ 25444 w 575429"/>
                  <a:gd name="connsiteY10" fmla="*/ 206579 h 232550"/>
                  <a:gd name="connsiteX11" fmla="*/ 548947 w 575429"/>
                  <a:gd name="connsiteY11" fmla="*/ 206579 h 232550"/>
                  <a:gd name="connsiteX12" fmla="*/ 548947 w 575429"/>
                  <a:gd name="connsiteY12" fmla="*/ 78842 h 232550"/>
                  <a:gd name="connsiteX13" fmla="*/ 496068 w 575429"/>
                  <a:gd name="connsiteY13" fmla="*/ 25963 h 232550"/>
                  <a:gd name="connsiteX14" fmla="*/ 78408 w 575429"/>
                  <a:gd name="connsiteY14" fmla="*/ 25963 h 232550"/>
                  <a:gd name="connsiteX15" fmla="*/ 25530 w 575429"/>
                  <a:gd name="connsiteY15" fmla="*/ 78842 h 23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5429" h="232550">
                    <a:moveTo>
                      <a:pt x="562014" y="232542"/>
                    </a:moveTo>
                    <a:lnTo>
                      <a:pt x="12982" y="232542"/>
                    </a:lnTo>
                    <a:cubicBezTo>
                      <a:pt x="5812" y="232542"/>
                      <a:pt x="0" y="226730"/>
                      <a:pt x="0" y="219561"/>
                    </a:cubicBezTo>
                    <a:lnTo>
                      <a:pt x="0" y="78842"/>
                    </a:lnTo>
                    <a:cubicBezTo>
                      <a:pt x="46" y="35319"/>
                      <a:pt x="35317" y="48"/>
                      <a:pt x="78840" y="0"/>
                    </a:cubicBezTo>
                    <a:lnTo>
                      <a:pt x="496587" y="0"/>
                    </a:lnTo>
                    <a:cubicBezTo>
                      <a:pt x="540110" y="47"/>
                      <a:pt x="575381" y="35317"/>
                      <a:pt x="575429" y="78842"/>
                    </a:cubicBezTo>
                    <a:lnTo>
                      <a:pt x="575429" y="219475"/>
                    </a:lnTo>
                    <a:cubicBezTo>
                      <a:pt x="575481" y="226643"/>
                      <a:pt x="569710" y="232497"/>
                      <a:pt x="562541" y="232550"/>
                    </a:cubicBezTo>
                    <a:cubicBezTo>
                      <a:pt x="562366" y="232551"/>
                      <a:pt x="562189" y="232548"/>
                      <a:pt x="562014" y="232542"/>
                    </a:cubicBezTo>
                    <a:close/>
                    <a:moveTo>
                      <a:pt x="25444" y="206579"/>
                    </a:moveTo>
                    <a:lnTo>
                      <a:pt x="548947" y="206579"/>
                    </a:lnTo>
                    <a:lnTo>
                      <a:pt x="548947" y="78842"/>
                    </a:lnTo>
                    <a:cubicBezTo>
                      <a:pt x="548899" y="49657"/>
                      <a:pt x="525252" y="26011"/>
                      <a:pt x="496068" y="25963"/>
                    </a:cubicBezTo>
                    <a:lnTo>
                      <a:pt x="78408" y="25963"/>
                    </a:lnTo>
                    <a:cubicBezTo>
                      <a:pt x="49225" y="26011"/>
                      <a:pt x="25578" y="49657"/>
                      <a:pt x="25530" y="7884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DD0B3445-C798-4047-B1B4-A8F70EB4754E}"/>
                  </a:ext>
                </a:extLst>
              </p:cNvPr>
              <p:cNvSpPr/>
              <p:nvPr/>
            </p:nvSpPr>
            <p:spPr>
              <a:xfrm>
                <a:off x="2542175" y="-1946096"/>
                <a:ext cx="1080678" cy="1246748"/>
              </a:xfrm>
              <a:custGeom>
                <a:avLst/>
                <a:gdLst>
                  <a:gd name="connsiteX0" fmla="*/ 865090 w 1080678"/>
                  <a:gd name="connsiteY0" fmla="*/ 1186168 h 1246748"/>
                  <a:gd name="connsiteX1" fmla="*/ 878071 w 1080678"/>
                  <a:gd name="connsiteY1" fmla="*/ 1199149 h 1246748"/>
                  <a:gd name="connsiteX2" fmla="*/ 878071 w 1080678"/>
                  <a:gd name="connsiteY2" fmla="*/ 1233767 h 1246748"/>
                  <a:gd name="connsiteX3" fmla="*/ 865090 w 1080678"/>
                  <a:gd name="connsiteY3" fmla="*/ 1246748 h 1246748"/>
                  <a:gd name="connsiteX4" fmla="*/ 852108 w 1080678"/>
                  <a:gd name="connsiteY4" fmla="*/ 1233767 h 1246748"/>
                  <a:gd name="connsiteX5" fmla="*/ 852108 w 1080678"/>
                  <a:gd name="connsiteY5" fmla="*/ 1199149 h 1246748"/>
                  <a:gd name="connsiteX6" fmla="*/ 865090 w 1080678"/>
                  <a:gd name="connsiteY6" fmla="*/ 1186168 h 1246748"/>
                  <a:gd name="connsiteX7" fmla="*/ 795336 w 1080678"/>
                  <a:gd name="connsiteY7" fmla="*/ 1186168 h 1246748"/>
                  <a:gd name="connsiteX8" fmla="*/ 808317 w 1080678"/>
                  <a:gd name="connsiteY8" fmla="*/ 1199149 h 1246748"/>
                  <a:gd name="connsiteX9" fmla="*/ 808317 w 1080678"/>
                  <a:gd name="connsiteY9" fmla="*/ 1233767 h 1246748"/>
                  <a:gd name="connsiteX10" fmla="*/ 795336 w 1080678"/>
                  <a:gd name="connsiteY10" fmla="*/ 1246748 h 1246748"/>
                  <a:gd name="connsiteX11" fmla="*/ 782354 w 1080678"/>
                  <a:gd name="connsiteY11" fmla="*/ 1233767 h 1246748"/>
                  <a:gd name="connsiteX12" fmla="*/ 782354 w 1080678"/>
                  <a:gd name="connsiteY12" fmla="*/ 1199149 h 1246748"/>
                  <a:gd name="connsiteX13" fmla="*/ 795336 w 1080678"/>
                  <a:gd name="connsiteY13" fmla="*/ 1186168 h 1246748"/>
                  <a:gd name="connsiteX14" fmla="*/ 725667 w 1080678"/>
                  <a:gd name="connsiteY14" fmla="*/ 1186168 h 1246748"/>
                  <a:gd name="connsiteX15" fmla="*/ 738649 w 1080678"/>
                  <a:gd name="connsiteY15" fmla="*/ 1199149 h 1246748"/>
                  <a:gd name="connsiteX16" fmla="*/ 738649 w 1080678"/>
                  <a:gd name="connsiteY16" fmla="*/ 1233767 h 1246748"/>
                  <a:gd name="connsiteX17" fmla="*/ 725667 w 1080678"/>
                  <a:gd name="connsiteY17" fmla="*/ 1246748 h 1246748"/>
                  <a:gd name="connsiteX18" fmla="*/ 712686 w 1080678"/>
                  <a:gd name="connsiteY18" fmla="*/ 1233767 h 1246748"/>
                  <a:gd name="connsiteX19" fmla="*/ 712686 w 1080678"/>
                  <a:gd name="connsiteY19" fmla="*/ 1199149 h 1246748"/>
                  <a:gd name="connsiteX20" fmla="*/ 725667 w 1080678"/>
                  <a:gd name="connsiteY20" fmla="*/ 1186168 h 1246748"/>
                  <a:gd name="connsiteX21" fmla="*/ 655914 w 1080678"/>
                  <a:gd name="connsiteY21" fmla="*/ 1186168 h 1246748"/>
                  <a:gd name="connsiteX22" fmla="*/ 668895 w 1080678"/>
                  <a:gd name="connsiteY22" fmla="*/ 1199149 h 1246748"/>
                  <a:gd name="connsiteX23" fmla="*/ 668895 w 1080678"/>
                  <a:gd name="connsiteY23" fmla="*/ 1233767 h 1246748"/>
                  <a:gd name="connsiteX24" fmla="*/ 655914 w 1080678"/>
                  <a:gd name="connsiteY24" fmla="*/ 1246748 h 1246748"/>
                  <a:gd name="connsiteX25" fmla="*/ 642932 w 1080678"/>
                  <a:gd name="connsiteY25" fmla="*/ 1233767 h 1246748"/>
                  <a:gd name="connsiteX26" fmla="*/ 642932 w 1080678"/>
                  <a:gd name="connsiteY26" fmla="*/ 1199149 h 1246748"/>
                  <a:gd name="connsiteX27" fmla="*/ 655914 w 1080678"/>
                  <a:gd name="connsiteY27" fmla="*/ 1186168 h 1246748"/>
                  <a:gd name="connsiteX28" fmla="*/ 586160 w 1080678"/>
                  <a:gd name="connsiteY28" fmla="*/ 1186168 h 1246748"/>
                  <a:gd name="connsiteX29" fmla="*/ 599141 w 1080678"/>
                  <a:gd name="connsiteY29" fmla="*/ 1199149 h 1246748"/>
                  <a:gd name="connsiteX30" fmla="*/ 599141 w 1080678"/>
                  <a:gd name="connsiteY30" fmla="*/ 1233767 h 1246748"/>
                  <a:gd name="connsiteX31" fmla="*/ 586160 w 1080678"/>
                  <a:gd name="connsiteY31" fmla="*/ 1246748 h 1246748"/>
                  <a:gd name="connsiteX32" fmla="*/ 573178 w 1080678"/>
                  <a:gd name="connsiteY32" fmla="*/ 1233767 h 1246748"/>
                  <a:gd name="connsiteX33" fmla="*/ 573178 w 1080678"/>
                  <a:gd name="connsiteY33" fmla="*/ 1199149 h 1246748"/>
                  <a:gd name="connsiteX34" fmla="*/ 586160 w 1080678"/>
                  <a:gd name="connsiteY34" fmla="*/ 1186168 h 1246748"/>
                  <a:gd name="connsiteX35" fmla="*/ 516406 w 1080678"/>
                  <a:gd name="connsiteY35" fmla="*/ 1186168 h 1246748"/>
                  <a:gd name="connsiteX36" fmla="*/ 529387 w 1080678"/>
                  <a:gd name="connsiteY36" fmla="*/ 1199149 h 1246748"/>
                  <a:gd name="connsiteX37" fmla="*/ 529387 w 1080678"/>
                  <a:gd name="connsiteY37" fmla="*/ 1233767 h 1246748"/>
                  <a:gd name="connsiteX38" fmla="*/ 516406 w 1080678"/>
                  <a:gd name="connsiteY38" fmla="*/ 1246748 h 1246748"/>
                  <a:gd name="connsiteX39" fmla="*/ 503424 w 1080678"/>
                  <a:gd name="connsiteY39" fmla="*/ 1233767 h 1246748"/>
                  <a:gd name="connsiteX40" fmla="*/ 503424 w 1080678"/>
                  <a:gd name="connsiteY40" fmla="*/ 1199149 h 1246748"/>
                  <a:gd name="connsiteX41" fmla="*/ 516406 w 1080678"/>
                  <a:gd name="connsiteY41" fmla="*/ 1186168 h 1246748"/>
                  <a:gd name="connsiteX42" fmla="*/ 447171 w 1080678"/>
                  <a:gd name="connsiteY42" fmla="*/ 1186168 h 1246748"/>
                  <a:gd name="connsiteX43" fmla="*/ 460152 w 1080678"/>
                  <a:gd name="connsiteY43" fmla="*/ 1199149 h 1246748"/>
                  <a:gd name="connsiteX44" fmla="*/ 460152 w 1080678"/>
                  <a:gd name="connsiteY44" fmla="*/ 1233767 h 1246748"/>
                  <a:gd name="connsiteX45" fmla="*/ 447171 w 1080678"/>
                  <a:gd name="connsiteY45" fmla="*/ 1246748 h 1246748"/>
                  <a:gd name="connsiteX46" fmla="*/ 434189 w 1080678"/>
                  <a:gd name="connsiteY46" fmla="*/ 1233767 h 1246748"/>
                  <a:gd name="connsiteX47" fmla="*/ 434189 w 1080678"/>
                  <a:gd name="connsiteY47" fmla="*/ 1199149 h 1246748"/>
                  <a:gd name="connsiteX48" fmla="*/ 447171 w 1080678"/>
                  <a:gd name="connsiteY48" fmla="*/ 1186168 h 1246748"/>
                  <a:gd name="connsiteX49" fmla="*/ 612815 w 1080678"/>
                  <a:gd name="connsiteY49" fmla="*/ 923162 h 1246748"/>
                  <a:gd name="connsiteX50" fmla="*/ 612815 w 1080678"/>
                  <a:gd name="connsiteY50" fmla="*/ 961154 h 1246748"/>
                  <a:gd name="connsiteX51" fmla="*/ 1054708 w 1080678"/>
                  <a:gd name="connsiteY51" fmla="*/ 961154 h 1246748"/>
                  <a:gd name="connsiteX52" fmla="*/ 1054708 w 1080678"/>
                  <a:gd name="connsiteY52" fmla="*/ 923162 h 1246748"/>
                  <a:gd name="connsiteX53" fmla="*/ 599833 w 1080678"/>
                  <a:gd name="connsiteY53" fmla="*/ 897199 h 1246748"/>
                  <a:gd name="connsiteX54" fmla="*/ 1067689 w 1080678"/>
                  <a:gd name="connsiteY54" fmla="*/ 897199 h 1246748"/>
                  <a:gd name="connsiteX55" fmla="*/ 1080671 w 1080678"/>
                  <a:gd name="connsiteY55" fmla="*/ 910181 h 1246748"/>
                  <a:gd name="connsiteX56" fmla="*/ 1080671 w 1080678"/>
                  <a:gd name="connsiteY56" fmla="*/ 974136 h 1246748"/>
                  <a:gd name="connsiteX57" fmla="*/ 1067689 w 1080678"/>
                  <a:gd name="connsiteY57" fmla="*/ 987117 h 1246748"/>
                  <a:gd name="connsiteX58" fmla="*/ 599833 w 1080678"/>
                  <a:gd name="connsiteY58" fmla="*/ 987117 h 1246748"/>
                  <a:gd name="connsiteX59" fmla="*/ 586852 w 1080678"/>
                  <a:gd name="connsiteY59" fmla="*/ 974136 h 1246748"/>
                  <a:gd name="connsiteX60" fmla="*/ 586852 w 1080678"/>
                  <a:gd name="connsiteY60" fmla="*/ 910181 h 1246748"/>
                  <a:gd name="connsiteX61" fmla="*/ 599833 w 1080678"/>
                  <a:gd name="connsiteY61" fmla="*/ 897199 h 1246748"/>
                  <a:gd name="connsiteX62" fmla="*/ 612815 w 1080678"/>
                  <a:gd name="connsiteY62" fmla="*/ 806241 h 1246748"/>
                  <a:gd name="connsiteX63" fmla="*/ 612815 w 1080678"/>
                  <a:gd name="connsiteY63" fmla="*/ 844233 h 1246748"/>
                  <a:gd name="connsiteX64" fmla="*/ 1054708 w 1080678"/>
                  <a:gd name="connsiteY64" fmla="*/ 844233 h 1246748"/>
                  <a:gd name="connsiteX65" fmla="*/ 1054708 w 1080678"/>
                  <a:gd name="connsiteY65" fmla="*/ 806241 h 1246748"/>
                  <a:gd name="connsiteX66" fmla="*/ 599833 w 1080678"/>
                  <a:gd name="connsiteY66" fmla="*/ 780278 h 1246748"/>
                  <a:gd name="connsiteX67" fmla="*/ 1067689 w 1080678"/>
                  <a:gd name="connsiteY67" fmla="*/ 780278 h 1246748"/>
                  <a:gd name="connsiteX68" fmla="*/ 1080671 w 1080678"/>
                  <a:gd name="connsiteY68" fmla="*/ 793260 h 1246748"/>
                  <a:gd name="connsiteX69" fmla="*/ 1080671 w 1080678"/>
                  <a:gd name="connsiteY69" fmla="*/ 857302 h 1246748"/>
                  <a:gd name="connsiteX70" fmla="*/ 1067689 w 1080678"/>
                  <a:gd name="connsiteY70" fmla="*/ 870196 h 1246748"/>
                  <a:gd name="connsiteX71" fmla="*/ 599833 w 1080678"/>
                  <a:gd name="connsiteY71" fmla="*/ 870196 h 1246748"/>
                  <a:gd name="connsiteX72" fmla="*/ 586852 w 1080678"/>
                  <a:gd name="connsiteY72" fmla="*/ 857215 h 1246748"/>
                  <a:gd name="connsiteX73" fmla="*/ 586852 w 1080678"/>
                  <a:gd name="connsiteY73" fmla="*/ 793260 h 1246748"/>
                  <a:gd name="connsiteX74" fmla="*/ 599833 w 1080678"/>
                  <a:gd name="connsiteY74" fmla="*/ 780278 h 1246748"/>
                  <a:gd name="connsiteX75" fmla="*/ 612815 w 1080678"/>
                  <a:gd name="connsiteY75" fmla="*/ 689147 h 1246748"/>
                  <a:gd name="connsiteX76" fmla="*/ 612815 w 1080678"/>
                  <a:gd name="connsiteY76" fmla="*/ 727487 h 1246748"/>
                  <a:gd name="connsiteX77" fmla="*/ 1054708 w 1080678"/>
                  <a:gd name="connsiteY77" fmla="*/ 727487 h 1246748"/>
                  <a:gd name="connsiteX78" fmla="*/ 1054708 w 1080678"/>
                  <a:gd name="connsiteY78" fmla="*/ 689147 h 1246748"/>
                  <a:gd name="connsiteX79" fmla="*/ 599833 w 1080678"/>
                  <a:gd name="connsiteY79" fmla="*/ 663184 h 1246748"/>
                  <a:gd name="connsiteX80" fmla="*/ 1067689 w 1080678"/>
                  <a:gd name="connsiteY80" fmla="*/ 663184 h 1246748"/>
                  <a:gd name="connsiteX81" fmla="*/ 1080671 w 1080678"/>
                  <a:gd name="connsiteY81" fmla="*/ 676165 h 1246748"/>
                  <a:gd name="connsiteX82" fmla="*/ 1080671 w 1080678"/>
                  <a:gd name="connsiteY82" fmla="*/ 740035 h 1246748"/>
                  <a:gd name="connsiteX83" fmla="*/ 1068128 w 1080678"/>
                  <a:gd name="connsiteY83" fmla="*/ 753442 h 1246748"/>
                  <a:gd name="connsiteX84" fmla="*/ 1067689 w 1080678"/>
                  <a:gd name="connsiteY84" fmla="*/ 753450 h 1246748"/>
                  <a:gd name="connsiteX85" fmla="*/ 599833 w 1080678"/>
                  <a:gd name="connsiteY85" fmla="*/ 753450 h 1246748"/>
                  <a:gd name="connsiteX86" fmla="*/ 586852 w 1080678"/>
                  <a:gd name="connsiteY86" fmla="*/ 740468 h 1246748"/>
                  <a:gd name="connsiteX87" fmla="*/ 586852 w 1080678"/>
                  <a:gd name="connsiteY87" fmla="*/ 676165 h 1246748"/>
                  <a:gd name="connsiteX88" fmla="*/ 599833 w 1080678"/>
                  <a:gd name="connsiteY88" fmla="*/ 663184 h 1246748"/>
                  <a:gd name="connsiteX89" fmla="*/ 1067689 w 1080678"/>
                  <a:gd name="connsiteY89" fmla="*/ 518830 h 1246748"/>
                  <a:gd name="connsiteX90" fmla="*/ 1080671 w 1080678"/>
                  <a:gd name="connsiteY90" fmla="*/ 531811 h 1246748"/>
                  <a:gd name="connsiteX91" fmla="*/ 1080671 w 1080678"/>
                  <a:gd name="connsiteY91" fmla="*/ 585728 h 1246748"/>
                  <a:gd name="connsiteX92" fmla="*/ 1067689 w 1080678"/>
                  <a:gd name="connsiteY92" fmla="*/ 598710 h 1246748"/>
                  <a:gd name="connsiteX93" fmla="*/ 1054708 w 1080678"/>
                  <a:gd name="connsiteY93" fmla="*/ 585728 h 1246748"/>
                  <a:gd name="connsiteX94" fmla="*/ 1054708 w 1080678"/>
                  <a:gd name="connsiteY94" fmla="*/ 531811 h 1246748"/>
                  <a:gd name="connsiteX95" fmla="*/ 1067689 w 1080678"/>
                  <a:gd name="connsiteY95" fmla="*/ 518830 h 1246748"/>
                  <a:gd name="connsiteX96" fmla="*/ 963837 w 1080678"/>
                  <a:gd name="connsiteY96" fmla="*/ 518830 h 1246748"/>
                  <a:gd name="connsiteX97" fmla="*/ 976819 w 1080678"/>
                  <a:gd name="connsiteY97" fmla="*/ 531811 h 1246748"/>
                  <a:gd name="connsiteX98" fmla="*/ 976819 w 1080678"/>
                  <a:gd name="connsiteY98" fmla="*/ 585728 h 1246748"/>
                  <a:gd name="connsiteX99" fmla="*/ 963837 w 1080678"/>
                  <a:gd name="connsiteY99" fmla="*/ 598710 h 1246748"/>
                  <a:gd name="connsiteX100" fmla="*/ 950856 w 1080678"/>
                  <a:gd name="connsiteY100" fmla="*/ 585728 h 1246748"/>
                  <a:gd name="connsiteX101" fmla="*/ 950856 w 1080678"/>
                  <a:gd name="connsiteY101" fmla="*/ 531811 h 1246748"/>
                  <a:gd name="connsiteX102" fmla="*/ 963837 w 1080678"/>
                  <a:gd name="connsiteY102" fmla="*/ 518830 h 1246748"/>
                  <a:gd name="connsiteX103" fmla="*/ 859985 w 1080678"/>
                  <a:gd name="connsiteY103" fmla="*/ 518830 h 1246748"/>
                  <a:gd name="connsiteX104" fmla="*/ 872966 w 1080678"/>
                  <a:gd name="connsiteY104" fmla="*/ 531811 h 1246748"/>
                  <a:gd name="connsiteX105" fmla="*/ 872966 w 1080678"/>
                  <a:gd name="connsiteY105" fmla="*/ 585728 h 1246748"/>
                  <a:gd name="connsiteX106" fmla="*/ 859985 w 1080678"/>
                  <a:gd name="connsiteY106" fmla="*/ 598710 h 1246748"/>
                  <a:gd name="connsiteX107" fmla="*/ 847003 w 1080678"/>
                  <a:gd name="connsiteY107" fmla="*/ 585728 h 1246748"/>
                  <a:gd name="connsiteX108" fmla="*/ 847003 w 1080678"/>
                  <a:gd name="connsiteY108" fmla="*/ 531811 h 1246748"/>
                  <a:gd name="connsiteX109" fmla="*/ 859985 w 1080678"/>
                  <a:gd name="connsiteY109" fmla="*/ 518830 h 1246748"/>
                  <a:gd name="connsiteX110" fmla="*/ 756131 w 1080678"/>
                  <a:gd name="connsiteY110" fmla="*/ 518830 h 1246748"/>
                  <a:gd name="connsiteX111" fmla="*/ 769114 w 1080678"/>
                  <a:gd name="connsiteY111" fmla="*/ 531811 h 1246748"/>
                  <a:gd name="connsiteX112" fmla="*/ 769114 w 1080678"/>
                  <a:gd name="connsiteY112" fmla="*/ 585728 h 1246748"/>
                  <a:gd name="connsiteX113" fmla="*/ 756131 w 1080678"/>
                  <a:gd name="connsiteY113" fmla="*/ 598710 h 1246748"/>
                  <a:gd name="connsiteX114" fmla="*/ 743149 w 1080678"/>
                  <a:gd name="connsiteY114" fmla="*/ 585728 h 1246748"/>
                  <a:gd name="connsiteX115" fmla="*/ 743149 w 1080678"/>
                  <a:gd name="connsiteY115" fmla="*/ 531811 h 1246748"/>
                  <a:gd name="connsiteX116" fmla="*/ 756131 w 1080678"/>
                  <a:gd name="connsiteY116" fmla="*/ 518830 h 1246748"/>
                  <a:gd name="connsiteX117" fmla="*/ 652278 w 1080678"/>
                  <a:gd name="connsiteY117" fmla="*/ 518830 h 1246748"/>
                  <a:gd name="connsiteX118" fmla="*/ 665260 w 1080678"/>
                  <a:gd name="connsiteY118" fmla="*/ 531811 h 1246748"/>
                  <a:gd name="connsiteX119" fmla="*/ 665260 w 1080678"/>
                  <a:gd name="connsiteY119" fmla="*/ 585728 h 1246748"/>
                  <a:gd name="connsiteX120" fmla="*/ 652278 w 1080678"/>
                  <a:gd name="connsiteY120" fmla="*/ 598710 h 1246748"/>
                  <a:gd name="connsiteX121" fmla="*/ 639297 w 1080678"/>
                  <a:gd name="connsiteY121" fmla="*/ 585728 h 1246748"/>
                  <a:gd name="connsiteX122" fmla="*/ 639297 w 1080678"/>
                  <a:gd name="connsiteY122" fmla="*/ 531811 h 1246748"/>
                  <a:gd name="connsiteX123" fmla="*/ 652278 w 1080678"/>
                  <a:gd name="connsiteY123" fmla="*/ 518830 h 1246748"/>
                  <a:gd name="connsiteX124" fmla="*/ 548426 w 1080678"/>
                  <a:gd name="connsiteY124" fmla="*/ 518830 h 1246748"/>
                  <a:gd name="connsiteX125" fmla="*/ 561408 w 1080678"/>
                  <a:gd name="connsiteY125" fmla="*/ 531811 h 1246748"/>
                  <a:gd name="connsiteX126" fmla="*/ 561408 w 1080678"/>
                  <a:gd name="connsiteY126" fmla="*/ 585728 h 1246748"/>
                  <a:gd name="connsiteX127" fmla="*/ 548426 w 1080678"/>
                  <a:gd name="connsiteY127" fmla="*/ 598710 h 1246748"/>
                  <a:gd name="connsiteX128" fmla="*/ 535445 w 1080678"/>
                  <a:gd name="connsiteY128" fmla="*/ 585728 h 1246748"/>
                  <a:gd name="connsiteX129" fmla="*/ 535445 w 1080678"/>
                  <a:gd name="connsiteY129" fmla="*/ 531811 h 1246748"/>
                  <a:gd name="connsiteX130" fmla="*/ 548426 w 1080678"/>
                  <a:gd name="connsiteY130" fmla="*/ 518830 h 1246748"/>
                  <a:gd name="connsiteX131" fmla="*/ 444574 w 1080678"/>
                  <a:gd name="connsiteY131" fmla="*/ 518830 h 1246748"/>
                  <a:gd name="connsiteX132" fmla="*/ 457555 w 1080678"/>
                  <a:gd name="connsiteY132" fmla="*/ 531811 h 1246748"/>
                  <a:gd name="connsiteX133" fmla="*/ 457555 w 1080678"/>
                  <a:gd name="connsiteY133" fmla="*/ 585728 h 1246748"/>
                  <a:gd name="connsiteX134" fmla="*/ 444574 w 1080678"/>
                  <a:gd name="connsiteY134" fmla="*/ 598710 h 1246748"/>
                  <a:gd name="connsiteX135" fmla="*/ 431592 w 1080678"/>
                  <a:gd name="connsiteY135" fmla="*/ 585728 h 1246748"/>
                  <a:gd name="connsiteX136" fmla="*/ 431592 w 1080678"/>
                  <a:gd name="connsiteY136" fmla="*/ 531811 h 1246748"/>
                  <a:gd name="connsiteX137" fmla="*/ 444574 w 1080678"/>
                  <a:gd name="connsiteY137" fmla="*/ 518830 h 1246748"/>
                  <a:gd name="connsiteX138" fmla="*/ 340722 w 1080678"/>
                  <a:gd name="connsiteY138" fmla="*/ 518830 h 1246748"/>
                  <a:gd name="connsiteX139" fmla="*/ 353703 w 1080678"/>
                  <a:gd name="connsiteY139" fmla="*/ 531811 h 1246748"/>
                  <a:gd name="connsiteX140" fmla="*/ 353703 w 1080678"/>
                  <a:gd name="connsiteY140" fmla="*/ 585728 h 1246748"/>
                  <a:gd name="connsiteX141" fmla="*/ 340722 w 1080678"/>
                  <a:gd name="connsiteY141" fmla="*/ 598710 h 1246748"/>
                  <a:gd name="connsiteX142" fmla="*/ 327740 w 1080678"/>
                  <a:gd name="connsiteY142" fmla="*/ 585728 h 1246748"/>
                  <a:gd name="connsiteX143" fmla="*/ 327740 w 1080678"/>
                  <a:gd name="connsiteY143" fmla="*/ 531811 h 1246748"/>
                  <a:gd name="connsiteX144" fmla="*/ 340722 w 1080678"/>
                  <a:gd name="connsiteY144" fmla="*/ 518830 h 1246748"/>
                  <a:gd name="connsiteX145" fmla="*/ 236869 w 1080678"/>
                  <a:gd name="connsiteY145" fmla="*/ 518830 h 1246748"/>
                  <a:gd name="connsiteX146" fmla="*/ 249851 w 1080678"/>
                  <a:gd name="connsiteY146" fmla="*/ 531811 h 1246748"/>
                  <a:gd name="connsiteX147" fmla="*/ 249851 w 1080678"/>
                  <a:gd name="connsiteY147" fmla="*/ 585728 h 1246748"/>
                  <a:gd name="connsiteX148" fmla="*/ 236869 w 1080678"/>
                  <a:gd name="connsiteY148" fmla="*/ 598710 h 1246748"/>
                  <a:gd name="connsiteX149" fmla="*/ 223888 w 1080678"/>
                  <a:gd name="connsiteY149" fmla="*/ 585728 h 1246748"/>
                  <a:gd name="connsiteX150" fmla="*/ 223888 w 1080678"/>
                  <a:gd name="connsiteY150" fmla="*/ 531811 h 1246748"/>
                  <a:gd name="connsiteX151" fmla="*/ 236869 w 1080678"/>
                  <a:gd name="connsiteY151" fmla="*/ 518830 h 1246748"/>
                  <a:gd name="connsiteX152" fmla="*/ 124825 w 1080678"/>
                  <a:gd name="connsiteY152" fmla="*/ 464402 h 1246748"/>
                  <a:gd name="connsiteX153" fmla="*/ 125228 w 1080678"/>
                  <a:gd name="connsiteY153" fmla="*/ 464480 h 1246748"/>
                  <a:gd name="connsiteX154" fmla="*/ 124709 w 1080678"/>
                  <a:gd name="connsiteY154" fmla="*/ 464480 h 1246748"/>
                  <a:gd name="connsiteX155" fmla="*/ 967905 w 1080678"/>
                  <a:gd name="connsiteY155" fmla="*/ 464372 h 1246748"/>
                  <a:gd name="connsiteX156" fmla="*/ 968164 w 1080678"/>
                  <a:gd name="connsiteY156" fmla="*/ 464480 h 1246748"/>
                  <a:gd name="connsiteX157" fmla="*/ 967645 w 1080678"/>
                  <a:gd name="connsiteY157" fmla="*/ 464480 h 1246748"/>
                  <a:gd name="connsiteX158" fmla="*/ 115794 w 1080678"/>
                  <a:gd name="connsiteY158" fmla="*/ 442325 h 1246748"/>
                  <a:gd name="connsiteX159" fmla="*/ 134143 w 1080678"/>
                  <a:gd name="connsiteY159" fmla="*/ 442325 h 1246748"/>
                  <a:gd name="connsiteX160" fmla="*/ 135787 w 1080678"/>
                  <a:gd name="connsiteY160" fmla="*/ 444315 h 1246748"/>
                  <a:gd name="connsiteX161" fmla="*/ 136998 w 1080678"/>
                  <a:gd name="connsiteY161" fmla="*/ 446566 h 1246748"/>
                  <a:gd name="connsiteX162" fmla="*/ 137690 w 1080678"/>
                  <a:gd name="connsiteY162" fmla="*/ 448988 h 1246748"/>
                  <a:gd name="connsiteX163" fmla="*/ 137690 w 1080678"/>
                  <a:gd name="connsiteY163" fmla="*/ 451498 h 1246748"/>
                  <a:gd name="connsiteX164" fmla="*/ 136738 w 1080678"/>
                  <a:gd name="connsiteY164" fmla="*/ 456432 h 1246748"/>
                  <a:gd name="connsiteX165" fmla="*/ 124825 w 1080678"/>
                  <a:gd name="connsiteY165" fmla="*/ 464402 h 1246748"/>
                  <a:gd name="connsiteX166" fmla="*/ 120294 w 1080678"/>
                  <a:gd name="connsiteY166" fmla="*/ 463529 h 1246748"/>
                  <a:gd name="connsiteX167" fmla="*/ 116054 w 1080678"/>
                  <a:gd name="connsiteY167" fmla="*/ 460671 h 1246748"/>
                  <a:gd name="connsiteX168" fmla="*/ 113199 w 1080678"/>
                  <a:gd name="connsiteY168" fmla="*/ 456432 h 1246748"/>
                  <a:gd name="connsiteX169" fmla="*/ 112246 w 1080678"/>
                  <a:gd name="connsiteY169" fmla="*/ 451498 h 1246748"/>
                  <a:gd name="connsiteX170" fmla="*/ 112246 w 1080678"/>
                  <a:gd name="connsiteY170" fmla="*/ 448988 h 1246748"/>
                  <a:gd name="connsiteX171" fmla="*/ 113026 w 1080678"/>
                  <a:gd name="connsiteY171" fmla="*/ 446566 h 1246748"/>
                  <a:gd name="connsiteX172" fmla="*/ 114151 w 1080678"/>
                  <a:gd name="connsiteY172" fmla="*/ 444315 h 1246748"/>
                  <a:gd name="connsiteX173" fmla="*/ 115794 w 1080678"/>
                  <a:gd name="connsiteY173" fmla="*/ 442325 h 1246748"/>
                  <a:gd name="connsiteX174" fmla="*/ 965309 w 1080678"/>
                  <a:gd name="connsiteY174" fmla="*/ 438777 h 1246748"/>
                  <a:gd name="connsiteX175" fmla="*/ 970413 w 1080678"/>
                  <a:gd name="connsiteY175" fmla="*/ 438777 h 1246748"/>
                  <a:gd name="connsiteX176" fmla="*/ 972837 w 1080678"/>
                  <a:gd name="connsiteY176" fmla="*/ 439469 h 1246748"/>
                  <a:gd name="connsiteX177" fmla="*/ 975087 w 1080678"/>
                  <a:gd name="connsiteY177" fmla="*/ 440680 h 1246748"/>
                  <a:gd name="connsiteX178" fmla="*/ 977077 w 1080678"/>
                  <a:gd name="connsiteY178" fmla="*/ 442325 h 1246748"/>
                  <a:gd name="connsiteX179" fmla="*/ 978636 w 1080678"/>
                  <a:gd name="connsiteY179" fmla="*/ 444315 h 1246748"/>
                  <a:gd name="connsiteX180" fmla="*/ 979847 w 1080678"/>
                  <a:gd name="connsiteY180" fmla="*/ 446566 h 1246748"/>
                  <a:gd name="connsiteX181" fmla="*/ 980627 w 1080678"/>
                  <a:gd name="connsiteY181" fmla="*/ 448988 h 1246748"/>
                  <a:gd name="connsiteX182" fmla="*/ 980627 w 1080678"/>
                  <a:gd name="connsiteY182" fmla="*/ 451498 h 1246748"/>
                  <a:gd name="connsiteX183" fmla="*/ 976824 w 1080678"/>
                  <a:gd name="connsiteY183" fmla="*/ 460678 h 1246748"/>
                  <a:gd name="connsiteX184" fmla="*/ 967905 w 1080678"/>
                  <a:gd name="connsiteY184" fmla="*/ 464372 h 1246748"/>
                  <a:gd name="connsiteX185" fmla="*/ 958991 w 1080678"/>
                  <a:gd name="connsiteY185" fmla="*/ 460671 h 1246748"/>
                  <a:gd name="connsiteX186" fmla="*/ 955183 w 1080678"/>
                  <a:gd name="connsiteY186" fmla="*/ 451498 h 1246748"/>
                  <a:gd name="connsiteX187" fmla="*/ 955183 w 1080678"/>
                  <a:gd name="connsiteY187" fmla="*/ 448988 h 1246748"/>
                  <a:gd name="connsiteX188" fmla="*/ 955875 w 1080678"/>
                  <a:gd name="connsiteY188" fmla="*/ 446566 h 1246748"/>
                  <a:gd name="connsiteX189" fmla="*/ 957086 w 1080678"/>
                  <a:gd name="connsiteY189" fmla="*/ 444315 h 1246748"/>
                  <a:gd name="connsiteX190" fmla="*/ 958730 w 1080678"/>
                  <a:gd name="connsiteY190" fmla="*/ 442325 h 1246748"/>
                  <a:gd name="connsiteX191" fmla="*/ 960634 w 1080678"/>
                  <a:gd name="connsiteY191" fmla="*/ 440680 h 1246748"/>
                  <a:gd name="connsiteX192" fmla="*/ 962885 w 1080678"/>
                  <a:gd name="connsiteY192" fmla="*/ 439469 h 1246748"/>
                  <a:gd name="connsiteX193" fmla="*/ 862753 w 1080678"/>
                  <a:gd name="connsiteY193" fmla="*/ 438517 h 1246748"/>
                  <a:gd name="connsiteX194" fmla="*/ 875735 w 1080678"/>
                  <a:gd name="connsiteY194" fmla="*/ 451498 h 1246748"/>
                  <a:gd name="connsiteX195" fmla="*/ 862753 w 1080678"/>
                  <a:gd name="connsiteY195" fmla="*/ 464480 h 1246748"/>
                  <a:gd name="connsiteX196" fmla="*/ 849771 w 1080678"/>
                  <a:gd name="connsiteY196" fmla="*/ 451498 h 1246748"/>
                  <a:gd name="connsiteX197" fmla="*/ 862753 w 1080678"/>
                  <a:gd name="connsiteY197" fmla="*/ 438517 h 1246748"/>
                  <a:gd name="connsiteX198" fmla="*/ 757429 w 1080678"/>
                  <a:gd name="connsiteY198" fmla="*/ 438517 h 1246748"/>
                  <a:gd name="connsiteX199" fmla="*/ 770411 w 1080678"/>
                  <a:gd name="connsiteY199" fmla="*/ 451498 h 1246748"/>
                  <a:gd name="connsiteX200" fmla="*/ 757429 w 1080678"/>
                  <a:gd name="connsiteY200" fmla="*/ 464480 h 1246748"/>
                  <a:gd name="connsiteX201" fmla="*/ 744448 w 1080678"/>
                  <a:gd name="connsiteY201" fmla="*/ 451498 h 1246748"/>
                  <a:gd name="connsiteX202" fmla="*/ 757429 w 1080678"/>
                  <a:gd name="connsiteY202" fmla="*/ 438517 h 1246748"/>
                  <a:gd name="connsiteX203" fmla="*/ 652020 w 1080678"/>
                  <a:gd name="connsiteY203" fmla="*/ 438517 h 1246748"/>
                  <a:gd name="connsiteX204" fmla="*/ 665001 w 1080678"/>
                  <a:gd name="connsiteY204" fmla="*/ 451498 h 1246748"/>
                  <a:gd name="connsiteX205" fmla="*/ 652020 w 1080678"/>
                  <a:gd name="connsiteY205" fmla="*/ 464480 h 1246748"/>
                  <a:gd name="connsiteX206" fmla="*/ 639038 w 1080678"/>
                  <a:gd name="connsiteY206" fmla="*/ 451498 h 1246748"/>
                  <a:gd name="connsiteX207" fmla="*/ 652020 w 1080678"/>
                  <a:gd name="connsiteY207" fmla="*/ 438517 h 1246748"/>
                  <a:gd name="connsiteX208" fmla="*/ 546696 w 1080678"/>
                  <a:gd name="connsiteY208" fmla="*/ 438517 h 1246748"/>
                  <a:gd name="connsiteX209" fmla="*/ 559678 w 1080678"/>
                  <a:gd name="connsiteY209" fmla="*/ 451498 h 1246748"/>
                  <a:gd name="connsiteX210" fmla="*/ 546696 w 1080678"/>
                  <a:gd name="connsiteY210" fmla="*/ 464480 h 1246748"/>
                  <a:gd name="connsiteX211" fmla="*/ 533714 w 1080678"/>
                  <a:gd name="connsiteY211" fmla="*/ 451498 h 1246748"/>
                  <a:gd name="connsiteX212" fmla="*/ 546696 w 1080678"/>
                  <a:gd name="connsiteY212" fmla="*/ 438517 h 1246748"/>
                  <a:gd name="connsiteX213" fmla="*/ 441372 w 1080678"/>
                  <a:gd name="connsiteY213" fmla="*/ 438517 h 1246748"/>
                  <a:gd name="connsiteX214" fmla="*/ 454354 w 1080678"/>
                  <a:gd name="connsiteY214" fmla="*/ 451498 h 1246748"/>
                  <a:gd name="connsiteX215" fmla="*/ 441372 w 1080678"/>
                  <a:gd name="connsiteY215" fmla="*/ 464480 h 1246748"/>
                  <a:gd name="connsiteX216" fmla="*/ 428391 w 1080678"/>
                  <a:gd name="connsiteY216" fmla="*/ 451498 h 1246748"/>
                  <a:gd name="connsiteX217" fmla="*/ 441372 w 1080678"/>
                  <a:gd name="connsiteY217" fmla="*/ 438517 h 1246748"/>
                  <a:gd name="connsiteX218" fmla="*/ 335961 w 1080678"/>
                  <a:gd name="connsiteY218" fmla="*/ 438517 h 1246748"/>
                  <a:gd name="connsiteX219" fmla="*/ 348942 w 1080678"/>
                  <a:gd name="connsiteY219" fmla="*/ 451498 h 1246748"/>
                  <a:gd name="connsiteX220" fmla="*/ 335961 w 1080678"/>
                  <a:gd name="connsiteY220" fmla="*/ 464480 h 1246748"/>
                  <a:gd name="connsiteX221" fmla="*/ 322979 w 1080678"/>
                  <a:gd name="connsiteY221" fmla="*/ 451498 h 1246748"/>
                  <a:gd name="connsiteX222" fmla="*/ 335961 w 1080678"/>
                  <a:gd name="connsiteY222" fmla="*/ 438517 h 1246748"/>
                  <a:gd name="connsiteX223" fmla="*/ 230639 w 1080678"/>
                  <a:gd name="connsiteY223" fmla="*/ 438517 h 1246748"/>
                  <a:gd name="connsiteX224" fmla="*/ 243621 w 1080678"/>
                  <a:gd name="connsiteY224" fmla="*/ 451498 h 1246748"/>
                  <a:gd name="connsiteX225" fmla="*/ 230639 w 1080678"/>
                  <a:gd name="connsiteY225" fmla="*/ 464480 h 1246748"/>
                  <a:gd name="connsiteX226" fmla="*/ 217657 w 1080678"/>
                  <a:gd name="connsiteY226" fmla="*/ 451498 h 1246748"/>
                  <a:gd name="connsiteX227" fmla="*/ 230639 w 1080678"/>
                  <a:gd name="connsiteY227" fmla="*/ 438517 h 1246748"/>
                  <a:gd name="connsiteX228" fmla="*/ 958991 w 1080678"/>
                  <a:gd name="connsiteY228" fmla="*/ 347127 h 1246748"/>
                  <a:gd name="connsiteX229" fmla="*/ 977338 w 1080678"/>
                  <a:gd name="connsiteY229" fmla="*/ 347127 h 1246748"/>
                  <a:gd name="connsiteX230" fmla="*/ 981146 w 1080678"/>
                  <a:gd name="connsiteY230" fmla="*/ 356300 h 1246748"/>
                  <a:gd name="connsiteX231" fmla="*/ 980106 w 1080678"/>
                  <a:gd name="connsiteY231" fmla="*/ 361234 h 1246748"/>
                  <a:gd name="connsiteX232" fmla="*/ 977338 w 1080678"/>
                  <a:gd name="connsiteY232" fmla="*/ 365474 h 1246748"/>
                  <a:gd name="connsiteX233" fmla="*/ 973096 w 1080678"/>
                  <a:gd name="connsiteY233" fmla="*/ 368329 h 1246748"/>
                  <a:gd name="connsiteX234" fmla="*/ 968164 w 1080678"/>
                  <a:gd name="connsiteY234" fmla="*/ 369282 h 1246748"/>
                  <a:gd name="connsiteX235" fmla="*/ 958991 w 1080678"/>
                  <a:gd name="connsiteY235" fmla="*/ 365474 h 1246748"/>
                  <a:gd name="connsiteX236" fmla="*/ 956133 w 1080678"/>
                  <a:gd name="connsiteY236" fmla="*/ 361234 h 1246748"/>
                  <a:gd name="connsiteX237" fmla="*/ 955183 w 1080678"/>
                  <a:gd name="connsiteY237" fmla="*/ 356300 h 1246748"/>
                  <a:gd name="connsiteX238" fmla="*/ 958991 w 1080678"/>
                  <a:gd name="connsiteY238" fmla="*/ 347127 h 1246748"/>
                  <a:gd name="connsiteX239" fmla="*/ 116054 w 1080678"/>
                  <a:gd name="connsiteY239" fmla="*/ 347127 h 1246748"/>
                  <a:gd name="connsiteX240" fmla="*/ 134401 w 1080678"/>
                  <a:gd name="connsiteY240" fmla="*/ 347127 h 1246748"/>
                  <a:gd name="connsiteX241" fmla="*/ 138209 w 1080678"/>
                  <a:gd name="connsiteY241" fmla="*/ 356300 h 1246748"/>
                  <a:gd name="connsiteX242" fmla="*/ 134401 w 1080678"/>
                  <a:gd name="connsiteY242" fmla="*/ 365474 h 1246748"/>
                  <a:gd name="connsiteX243" fmla="*/ 125228 w 1080678"/>
                  <a:gd name="connsiteY243" fmla="*/ 369282 h 1246748"/>
                  <a:gd name="connsiteX244" fmla="*/ 120294 w 1080678"/>
                  <a:gd name="connsiteY244" fmla="*/ 368329 h 1246748"/>
                  <a:gd name="connsiteX245" fmla="*/ 116054 w 1080678"/>
                  <a:gd name="connsiteY245" fmla="*/ 365474 h 1246748"/>
                  <a:gd name="connsiteX246" fmla="*/ 113199 w 1080678"/>
                  <a:gd name="connsiteY246" fmla="*/ 361234 h 1246748"/>
                  <a:gd name="connsiteX247" fmla="*/ 112246 w 1080678"/>
                  <a:gd name="connsiteY247" fmla="*/ 356300 h 1246748"/>
                  <a:gd name="connsiteX248" fmla="*/ 116054 w 1080678"/>
                  <a:gd name="connsiteY248" fmla="*/ 347127 h 1246748"/>
                  <a:gd name="connsiteX249" fmla="*/ 862753 w 1080678"/>
                  <a:gd name="connsiteY249" fmla="*/ 343319 h 1246748"/>
                  <a:gd name="connsiteX250" fmla="*/ 875735 w 1080678"/>
                  <a:gd name="connsiteY250" fmla="*/ 356300 h 1246748"/>
                  <a:gd name="connsiteX251" fmla="*/ 862753 w 1080678"/>
                  <a:gd name="connsiteY251" fmla="*/ 369282 h 1246748"/>
                  <a:gd name="connsiteX252" fmla="*/ 849771 w 1080678"/>
                  <a:gd name="connsiteY252" fmla="*/ 356300 h 1246748"/>
                  <a:gd name="connsiteX253" fmla="*/ 862753 w 1080678"/>
                  <a:gd name="connsiteY253" fmla="*/ 343319 h 1246748"/>
                  <a:gd name="connsiteX254" fmla="*/ 757429 w 1080678"/>
                  <a:gd name="connsiteY254" fmla="*/ 343319 h 1246748"/>
                  <a:gd name="connsiteX255" fmla="*/ 770411 w 1080678"/>
                  <a:gd name="connsiteY255" fmla="*/ 356300 h 1246748"/>
                  <a:gd name="connsiteX256" fmla="*/ 757429 w 1080678"/>
                  <a:gd name="connsiteY256" fmla="*/ 369282 h 1246748"/>
                  <a:gd name="connsiteX257" fmla="*/ 744448 w 1080678"/>
                  <a:gd name="connsiteY257" fmla="*/ 356300 h 1246748"/>
                  <a:gd name="connsiteX258" fmla="*/ 757429 w 1080678"/>
                  <a:gd name="connsiteY258" fmla="*/ 343319 h 1246748"/>
                  <a:gd name="connsiteX259" fmla="*/ 652020 w 1080678"/>
                  <a:gd name="connsiteY259" fmla="*/ 343319 h 1246748"/>
                  <a:gd name="connsiteX260" fmla="*/ 665001 w 1080678"/>
                  <a:gd name="connsiteY260" fmla="*/ 356300 h 1246748"/>
                  <a:gd name="connsiteX261" fmla="*/ 652020 w 1080678"/>
                  <a:gd name="connsiteY261" fmla="*/ 369282 h 1246748"/>
                  <a:gd name="connsiteX262" fmla="*/ 639038 w 1080678"/>
                  <a:gd name="connsiteY262" fmla="*/ 356300 h 1246748"/>
                  <a:gd name="connsiteX263" fmla="*/ 652020 w 1080678"/>
                  <a:gd name="connsiteY263" fmla="*/ 343319 h 1246748"/>
                  <a:gd name="connsiteX264" fmla="*/ 546696 w 1080678"/>
                  <a:gd name="connsiteY264" fmla="*/ 343319 h 1246748"/>
                  <a:gd name="connsiteX265" fmla="*/ 559678 w 1080678"/>
                  <a:gd name="connsiteY265" fmla="*/ 356300 h 1246748"/>
                  <a:gd name="connsiteX266" fmla="*/ 546696 w 1080678"/>
                  <a:gd name="connsiteY266" fmla="*/ 369282 h 1246748"/>
                  <a:gd name="connsiteX267" fmla="*/ 533714 w 1080678"/>
                  <a:gd name="connsiteY267" fmla="*/ 356300 h 1246748"/>
                  <a:gd name="connsiteX268" fmla="*/ 546696 w 1080678"/>
                  <a:gd name="connsiteY268" fmla="*/ 343319 h 1246748"/>
                  <a:gd name="connsiteX269" fmla="*/ 441285 w 1080678"/>
                  <a:gd name="connsiteY269" fmla="*/ 343319 h 1246748"/>
                  <a:gd name="connsiteX270" fmla="*/ 454266 w 1080678"/>
                  <a:gd name="connsiteY270" fmla="*/ 356300 h 1246748"/>
                  <a:gd name="connsiteX271" fmla="*/ 441285 w 1080678"/>
                  <a:gd name="connsiteY271" fmla="*/ 369282 h 1246748"/>
                  <a:gd name="connsiteX272" fmla="*/ 428303 w 1080678"/>
                  <a:gd name="connsiteY272" fmla="*/ 356300 h 1246748"/>
                  <a:gd name="connsiteX273" fmla="*/ 441285 w 1080678"/>
                  <a:gd name="connsiteY273" fmla="*/ 343319 h 1246748"/>
                  <a:gd name="connsiteX274" fmla="*/ 335961 w 1080678"/>
                  <a:gd name="connsiteY274" fmla="*/ 343319 h 1246748"/>
                  <a:gd name="connsiteX275" fmla="*/ 348942 w 1080678"/>
                  <a:gd name="connsiteY275" fmla="*/ 356300 h 1246748"/>
                  <a:gd name="connsiteX276" fmla="*/ 335961 w 1080678"/>
                  <a:gd name="connsiteY276" fmla="*/ 369282 h 1246748"/>
                  <a:gd name="connsiteX277" fmla="*/ 322979 w 1080678"/>
                  <a:gd name="connsiteY277" fmla="*/ 356300 h 1246748"/>
                  <a:gd name="connsiteX278" fmla="*/ 335961 w 1080678"/>
                  <a:gd name="connsiteY278" fmla="*/ 343319 h 1246748"/>
                  <a:gd name="connsiteX279" fmla="*/ 230639 w 1080678"/>
                  <a:gd name="connsiteY279" fmla="*/ 343319 h 1246748"/>
                  <a:gd name="connsiteX280" fmla="*/ 243621 w 1080678"/>
                  <a:gd name="connsiteY280" fmla="*/ 356300 h 1246748"/>
                  <a:gd name="connsiteX281" fmla="*/ 230639 w 1080678"/>
                  <a:gd name="connsiteY281" fmla="*/ 369282 h 1246748"/>
                  <a:gd name="connsiteX282" fmla="*/ 217657 w 1080678"/>
                  <a:gd name="connsiteY282" fmla="*/ 356300 h 1246748"/>
                  <a:gd name="connsiteX283" fmla="*/ 230639 w 1080678"/>
                  <a:gd name="connsiteY283" fmla="*/ 343319 h 1246748"/>
                  <a:gd name="connsiteX284" fmla="*/ 25963 w 1080678"/>
                  <a:gd name="connsiteY284" fmla="*/ 158721 h 1246748"/>
                  <a:gd name="connsiteX285" fmla="*/ 25963 w 1080678"/>
                  <a:gd name="connsiteY285" fmla="*/ 198531 h 1246748"/>
                  <a:gd name="connsiteX286" fmla="*/ 830818 w 1080678"/>
                  <a:gd name="connsiteY286" fmla="*/ 198531 h 1246748"/>
                  <a:gd name="connsiteX287" fmla="*/ 830818 w 1080678"/>
                  <a:gd name="connsiteY287" fmla="*/ 158721 h 1246748"/>
                  <a:gd name="connsiteX288" fmla="*/ 12982 w 1080678"/>
                  <a:gd name="connsiteY288" fmla="*/ 132758 h 1246748"/>
                  <a:gd name="connsiteX289" fmla="*/ 843800 w 1080678"/>
                  <a:gd name="connsiteY289" fmla="*/ 132758 h 1246748"/>
                  <a:gd name="connsiteX290" fmla="*/ 856781 w 1080678"/>
                  <a:gd name="connsiteY290" fmla="*/ 145740 h 1246748"/>
                  <a:gd name="connsiteX291" fmla="*/ 856781 w 1080678"/>
                  <a:gd name="connsiteY291" fmla="*/ 211513 h 1246748"/>
                  <a:gd name="connsiteX292" fmla="*/ 843800 w 1080678"/>
                  <a:gd name="connsiteY292" fmla="*/ 224494 h 1246748"/>
                  <a:gd name="connsiteX293" fmla="*/ 12982 w 1080678"/>
                  <a:gd name="connsiteY293" fmla="*/ 224494 h 1246748"/>
                  <a:gd name="connsiteX294" fmla="*/ 0 w 1080678"/>
                  <a:gd name="connsiteY294" fmla="*/ 211513 h 1246748"/>
                  <a:gd name="connsiteX295" fmla="*/ 0 w 1080678"/>
                  <a:gd name="connsiteY295" fmla="*/ 145740 h 1246748"/>
                  <a:gd name="connsiteX296" fmla="*/ 12982 w 1080678"/>
                  <a:gd name="connsiteY296" fmla="*/ 132758 h 1246748"/>
                  <a:gd name="connsiteX297" fmla="*/ 843800 w 1080678"/>
                  <a:gd name="connsiteY297" fmla="*/ 0 h 1246748"/>
                  <a:gd name="connsiteX298" fmla="*/ 856781 w 1080678"/>
                  <a:gd name="connsiteY298" fmla="*/ 12982 h 1246748"/>
                  <a:gd name="connsiteX299" fmla="*/ 856781 w 1080678"/>
                  <a:gd name="connsiteY299" fmla="*/ 66813 h 1246748"/>
                  <a:gd name="connsiteX300" fmla="*/ 843800 w 1080678"/>
                  <a:gd name="connsiteY300" fmla="*/ 79794 h 1246748"/>
                  <a:gd name="connsiteX301" fmla="*/ 830818 w 1080678"/>
                  <a:gd name="connsiteY301" fmla="*/ 66813 h 1246748"/>
                  <a:gd name="connsiteX302" fmla="*/ 830818 w 1080678"/>
                  <a:gd name="connsiteY302" fmla="*/ 12982 h 1246748"/>
                  <a:gd name="connsiteX303" fmla="*/ 843800 w 1080678"/>
                  <a:gd name="connsiteY303" fmla="*/ 0 h 1246748"/>
                  <a:gd name="connsiteX304" fmla="*/ 739947 w 1080678"/>
                  <a:gd name="connsiteY304" fmla="*/ 0 h 1246748"/>
                  <a:gd name="connsiteX305" fmla="*/ 752929 w 1080678"/>
                  <a:gd name="connsiteY305" fmla="*/ 12982 h 1246748"/>
                  <a:gd name="connsiteX306" fmla="*/ 752929 w 1080678"/>
                  <a:gd name="connsiteY306" fmla="*/ 66813 h 1246748"/>
                  <a:gd name="connsiteX307" fmla="*/ 739947 w 1080678"/>
                  <a:gd name="connsiteY307" fmla="*/ 79794 h 1246748"/>
                  <a:gd name="connsiteX308" fmla="*/ 726966 w 1080678"/>
                  <a:gd name="connsiteY308" fmla="*/ 66813 h 1246748"/>
                  <a:gd name="connsiteX309" fmla="*/ 726966 w 1080678"/>
                  <a:gd name="connsiteY309" fmla="*/ 12982 h 1246748"/>
                  <a:gd name="connsiteX310" fmla="*/ 739947 w 1080678"/>
                  <a:gd name="connsiteY310" fmla="*/ 0 h 1246748"/>
                  <a:gd name="connsiteX311" fmla="*/ 636095 w 1080678"/>
                  <a:gd name="connsiteY311" fmla="*/ 0 h 1246748"/>
                  <a:gd name="connsiteX312" fmla="*/ 649077 w 1080678"/>
                  <a:gd name="connsiteY312" fmla="*/ 12982 h 1246748"/>
                  <a:gd name="connsiteX313" fmla="*/ 649077 w 1080678"/>
                  <a:gd name="connsiteY313" fmla="*/ 66813 h 1246748"/>
                  <a:gd name="connsiteX314" fmla="*/ 636095 w 1080678"/>
                  <a:gd name="connsiteY314" fmla="*/ 79794 h 1246748"/>
                  <a:gd name="connsiteX315" fmla="*/ 623114 w 1080678"/>
                  <a:gd name="connsiteY315" fmla="*/ 66813 h 1246748"/>
                  <a:gd name="connsiteX316" fmla="*/ 623114 w 1080678"/>
                  <a:gd name="connsiteY316" fmla="*/ 12982 h 1246748"/>
                  <a:gd name="connsiteX317" fmla="*/ 636095 w 1080678"/>
                  <a:gd name="connsiteY317" fmla="*/ 0 h 1246748"/>
                  <a:gd name="connsiteX318" fmla="*/ 532243 w 1080678"/>
                  <a:gd name="connsiteY318" fmla="*/ 0 h 1246748"/>
                  <a:gd name="connsiteX319" fmla="*/ 545224 w 1080678"/>
                  <a:gd name="connsiteY319" fmla="*/ 12982 h 1246748"/>
                  <a:gd name="connsiteX320" fmla="*/ 545224 w 1080678"/>
                  <a:gd name="connsiteY320" fmla="*/ 66813 h 1246748"/>
                  <a:gd name="connsiteX321" fmla="*/ 532243 w 1080678"/>
                  <a:gd name="connsiteY321" fmla="*/ 79794 h 1246748"/>
                  <a:gd name="connsiteX322" fmla="*/ 519261 w 1080678"/>
                  <a:gd name="connsiteY322" fmla="*/ 66813 h 1246748"/>
                  <a:gd name="connsiteX323" fmla="*/ 519261 w 1080678"/>
                  <a:gd name="connsiteY323" fmla="*/ 12982 h 1246748"/>
                  <a:gd name="connsiteX324" fmla="*/ 532243 w 1080678"/>
                  <a:gd name="connsiteY324" fmla="*/ 0 h 1246748"/>
                  <a:gd name="connsiteX325" fmla="*/ 428391 w 1080678"/>
                  <a:gd name="connsiteY325" fmla="*/ 0 h 1246748"/>
                  <a:gd name="connsiteX326" fmla="*/ 441372 w 1080678"/>
                  <a:gd name="connsiteY326" fmla="*/ 12982 h 1246748"/>
                  <a:gd name="connsiteX327" fmla="*/ 441372 w 1080678"/>
                  <a:gd name="connsiteY327" fmla="*/ 66813 h 1246748"/>
                  <a:gd name="connsiteX328" fmla="*/ 428391 w 1080678"/>
                  <a:gd name="connsiteY328" fmla="*/ 79794 h 1246748"/>
                  <a:gd name="connsiteX329" fmla="*/ 415409 w 1080678"/>
                  <a:gd name="connsiteY329" fmla="*/ 66813 h 1246748"/>
                  <a:gd name="connsiteX330" fmla="*/ 415409 w 1080678"/>
                  <a:gd name="connsiteY330" fmla="*/ 12982 h 1246748"/>
                  <a:gd name="connsiteX331" fmla="*/ 428391 w 1080678"/>
                  <a:gd name="connsiteY331" fmla="*/ 0 h 1246748"/>
                  <a:gd name="connsiteX332" fmla="*/ 324538 w 1080678"/>
                  <a:gd name="connsiteY332" fmla="*/ 0 h 1246748"/>
                  <a:gd name="connsiteX333" fmla="*/ 337520 w 1080678"/>
                  <a:gd name="connsiteY333" fmla="*/ 12982 h 1246748"/>
                  <a:gd name="connsiteX334" fmla="*/ 337520 w 1080678"/>
                  <a:gd name="connsiteY334" fmla="*/ 66813 h 1246748"/>
                  <a:gd name="connsiteX335" fmla="*/ 324538 w 1080678"/>
                  <a:gd name="connsiteY335" fmla="*/ 79794 h 1246748"/>
                  <a:gd name="connsiteX336" fmla="*/ 311557 w 1080678"/>
                  <a:gd name="connsiteY336" fmla="*/ 66813 h 1246748"/>
                  <a:gd name="connsiteX337" fmla="*/ 311557 w 1080678"/>
                  <a:gd name="connsiteY337" fmla="*/ 12982 h 1246748"/>
                  <a:gd name="connsiteX338" fmla="*/ 324538 w 1080678"/>
                  <a:gd name="connsiteY338" fmla="*/ 0 h 1246748"/>
                  <a:gd name="connsiteX339" fmla="*/ 220686 w 1080678"/>
                  <a:gd name="connsiteY339" fmla="*/ 0 h 1246748"/>
                  <a:gd name="connsiteX340" fmla="*/ 233668 w 1080678"/>
                  <a:gd name="connsiteY340" fmla="*/ 12982 h 1246748"/>
                  <a:gd name="connsiteX341" fmla="*/ 233668 w 1080678"/>
                  <a:gd name="connsiteY341" fmla="*/ 66813 h 1246748"/>
                  <a:gd name="connsiteX342" fmla="*/ 220686 w 1080678"/>
                  <a:gd name="connsiteY342" fmla="*/ 79794 h 1246748"/>
                  <a:gd name="connsiteX343" fmla="*/ 207705 w 1080678"/>
                  <a:gd name="connsiteY343" fmla="*/ 66813 h 1246748"/>
                  <a:gd name="connsiteX344" fmla="*/ 207705 w 1080678"/>
                  <a:gd name="connsiteY344" fmla="*/ 12982 h 1246748"/>
                  <a:gd name="connsiteX345" fmla="*/ 220686 w 1080678"/>
                  <a:gd name="connsiteY345" fmla="*/ 0 h 1246748"/>
                  <a:gd name="connsiteX346" fmla="*/ 116834 w 1080678"/>
                  <a:gd name="connsiteY346" fmla="*/ 0 h 1246748"/>
                  <a:gd name="connsiteX347" fmla="*/ 129815 w 1080678"/>
                  <a:gd name="connsiteY347" fmla="*/ 12982 h 1246748"/>
                  <a:gd name="connsiteX348" fmla="*/ 129815 w 1080678"/>
                  <a:gd name="connsiteY348" fmla="*/ 66813 h 1246748"/>
                  <a:gd name="connsiteX349" fmla="*/ 116834 w 1080678"/>
                  <a:gd name="connsiteY349" fmla="*/ 79794 h 1246748"/>
                  <a:gd name="connsiteX350" fmla="*/ 103852 w 1080678"/>
                  <a:gd name="connsiteY350" fmla="*/ 66813 h 1246748"/>
                  <a:gd name="connsiteX351" fmla="*/ 103852 w 1080678"/>
                  <a:gd name="connsiteY351" fmla="*/ 12982 h 1246748"/>
                  <a:gd name="connsiteX352" fmla="*/ 116834 w 1080678"/>
                  <a:gd name="connsiteY352" fmla="*/ 0 h 1246748"/>
                  <a:gd name="connsiteX353" fmla="*/ 12982 w 1080678"/>
                  <a:gd name="connsiteY353" fmla="*/ 0 h 1246748"/>
                  <a:gd name="connsiteX354" fmla="*/ 25963 w 1080678"/>
                  <a:gd name="connsiteY354" fmla="*/ 12982 h 1246748"/>
                  <a:gd name="connsiteX355" fmla="*/ 25963 w 1080678"/>
                  <a:gd name="connsiteY355" fmla="*/ 66813 h 1246748"/>
                  <a:gd name="connsiteX356" fmla="*/ 12982 w 1080678"/>
                  <a:gd name="connsiteY356" fmla="*/ 79794 h 1246748"/>
                  <a:gd name="connsiteX357" fmla="*/ 0 w 1080678"/>
                  <a:gd name="connsiteY357" fmla="*/ 66813 h 1246748"/>
                  <a:gd name="connsiteX358" fmla="*/ 0 w 1080678"/>
                  <a:gd name="connsiteY358" fmla="*/ 12982 h 1246748"/>
                  <a:gd name="connsiteX359" fmla="*/ 12982 w 1080678"/>
                  <a:gd name="connsiteY359" fmla="*/ 0 h 124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</a:cxnLst>
                <a:rect l="l" t="t" r="r" b="b"/>
                <a:pathLst>
                  <a:path w="1080678" h="1246748">
                    <a:moveTo>
                      <a:pt x="865090" y="1186168"/>
                    </a:moveTo>
                    <a:cubicBezTo>
                      <a:pt x="872259" y="1186168"/>
                      <a:pt x="878071" y="1191979"/>
                      <a:pt x="878071" y="1199149"/>
                    </a:cubicBezTo>
                    <a:lnTo>
                      <a:pt x="878071" y="1233767"/>
                    </a:lnTo>
                    <a:cubicBezTo>
                      <a:pt x="878071" y="1240936"/>
                      <a:pt x="872259" y="1246748"/>
                      <a:pt x="865090" y="1246748"/>
                    </a:cubicBezTo>
                    <a:cubicBezTo>
                      <a:pt x="857920" y="1246748"/>
                      <a:pt x="852108" y="1240936"/>
                      <a:pt x="852108" y="1233767"/>
                    </a:cubicBezTo>
                    <a:lnTo>
                      <a:pt x="852108" y="1199149"/>
                    </a:lnTo>
                    <a:cubicBezTo>
                      <a:pt x="852108" y="1191979"/>
                      <a:pt x="857920" y="1186168"/>
                      <a:pt x="865090" y="1186168"/>
                    </a:cubicBezTo>
                    <a:close/>
                    <a:moveTo>
                      <a:pt x="795336" y="1186168"/>
                    </a:moveTo>
                    <a:cubicBezTo>
                      <a:pt x="802505" y="1186168"/>
                      <a:pt x="808317" y="1191979"/>
                      <a:pt x="808317" y="1199149"/>
                    </a:cubicBezTo>
                    <a:lnTo>
                      <a:pt x="808317" y="1233767"/>
                    </a:lnTo>
                    <a:cubicBezTo>
                      <a:pt x="808317" y="1240936"/>
                      <a:pt x="802505" y="1246748"/>
                      <a:pt x="795336" y="1246748"/>
                    </a:cubicBezTo>
                    <a:cubicBezTo>
                      <a:pt x="788166" y="1246748"/>
                      <a:pt x="782354" y="1240936"/>
                      <a:pt x="782354" y="1233767"/>
                    </a:cubicBezTo>
                    <a:lnTo>
                      <a:pt x="782354" y="1199149"/>
                    </a:lnTo>
                    <a:cubicBezTo>
                      <a:pt x="782354" y="1191979"/>
                      <a:pt x="788166" y="1186168"/>
                      <a:pt x="795336" y="1186168"/>
                    </a:cubicBezTo>
                    <a:close/>
                    <a:moveTo>
                      <a:pt x="725667" y="1186168"/>
                    </a:moveTo>
                    <a:cubicBezTo>
                      <a:pt x="732837" y="1186168"/>
                      <a:pt x="738649" y="1191979"/>
                      <a:pt x="738649" y="1199149"/>
                    </a:cubicBezTo>
                    <a:lnTo>
                      <a:pt x="738649" y="1233767"/>
                    </a:lnTo>
                    <a:cubicBezTo>
                      <a:pt x="738649" y="1240936"/>
                      <a:pt x="732837" y="1246748"/>
                      <a:pt x="725667" y="1246748"/>
                    </a:cubicBezTo>
                    <a:cubicBezTo>
                      <a:pt x="718499" y="1246748"/>
                      <a:pt x="712686" y="1240936"/>
                      <a:pt x="712686" y="1233767"/>
                    </a:cubicBezTo>
                    <a:lnTo>
                      <a:pt x="712686" y="1199149"/>
                    </a:lnTo>
                    <a:cubicBezTo>
                      <a:pt x="712686" y="1191979"/>
                      <a:pt x="718499" y="1186168"/>
                      <a:pt x="725667" y="1186168"/>
                    </a:cubicBezTo>
                    <a:close/>
                    <a:moveTo>
                      <a:pt x="655914" y="1186168"/>
                    </a:moveTo>
                    <a:cubicBezTo>
                      <a:pt x="663083" y="1186168"/>
                      <a:pt x="668895" y="1191979"/>
                      <a:pt x="668895" y="1199149"/>
                    </a:cubicBezTo>
                    <a:lnTo>
                      <a:pt x="668895" y="1233767"/>
                    </a:lnTo>
                    <a:cubicBezTo>
                      <a:pt x="668895" y="1240936"/>
                      <a:pt x="663083" y="1246748"/>
                      <a:pt x="655914" y="1246748"/>
                    </a:cubicBezTo>
                    <a:cubicBezTo>
                      <a:pt x="648744" y="1246748"/>
                      <a:pt x="642932" y="1240936"/>
                      <a:pt x="642932" y="1233767"/>
                    </a:cubicBezTo>
                    <a:lnTo>
                      <a:pt x="642932" y="1199149"/>
                    </a:lnTo>
                    <a:cubicBezTo>
                      <a:pt x="642932" y="1191979"/>
                      <a:pt x="648744" y="1186168"/>
                      <a:pt x="655914" y="1186168"/>
                    </a:cubicBezTo>
                    <a:close/>
                    <a:moveTo>
                      <a:pt x="586160" y="1186168"/>
                    </a:moveTo>
                    <a:cubicBezTo>
                      <a:pt x="593329" y="1186168"/>
                      <a:pt x="599141" y="1191979"/>
                      <a:pt x="599141" y="1199149"/>
                    </a:cubicBezTo>
                    <a:lnTo>
                      <a:pt x="599141" y="1233767"/>
                    </a:lnTo>
                    <a:cubicBezTo>
                      <a:pt x="599141" y="1240936"/>
                      <a:pt x="593329" y="1246748"/>
                      <a:pt x="586160" y="1246748"/>
                    </a:cubicBezTo>
                    <a:cubicBezTo>
                      <a:pt x="578990" y="1246748"/>
                      <a:pt x="573178" y="1240936"/>
                      <a:pt x="573178" y="1233767"/>
                    </a:cubicBezTo>
                    <a:lnTo>
                      <a:pt x="573178" y="1199149"/>
                    </a:lnTo>
                    <a:cubicBezTo>
                      <a:pt x="573178" y="1191979"/>
                      <a:pt x="578990" y="1186168"/>
                      <a:pt x="586160" y="1186168"/>
                    </a:cubicBezTo>
                    <a:close/>
                    <a:moveTo>
                      <a:pt x="516406" y="1186168"/>
                    </a:moveTo>
                    <a:cubicBezTo>
                      <a:pt x="523575" y="1186168"/>
                      <a:pt x="529387" y="1191979"/>
                      <a:pt x="529387" y="1199149"/>
                    </a:cubicBezTo>
                    <a:lnTo>
                      <a:pt x="529387" y="1233767"/>
                    </a:lnTo>
                    <a:cubicBezTo>
                      <a:pt x="529387" y="1240936"/>
                      <a:pt x="523575" y="1246748"/>
                      <a:pt x="516406" y="1246748"/>
                    </a:cubicBezTo>
                    <a:cubicBezTo>
                      <a:pt x="509236" y="1246748"/>
                      <a:pt x="503424" y="1240936"/>
                      <a:pt x="503424" y="1233767"/>
                    </a:cubicBezTo>
                    <a:lnTo>
                      <a:pt x="503424" y="1199149"/>
                    </a:lnTo>
                    <a:cubicBezTo>
                      <a:pt x="503424" y="1191979"/>
                      <a:pt x="509236" y="1186168"/>
                      <a:pt x="516406" y="1186168"/>
                    </a:cubicBezTo>
                    <a:close/>
                    <a:moveTo>
                      <a:pt x="447171" y="1186168"/>
                    </a:moveTo>
                    <a:cubicBezTo>
                      <a:pt x="454341" y="1186168"/>
                      <a:pt x="460152" y="1191979"/>
                      <a:pt x="460152" y="1199149"/>
                    </a:cubicBezTo>
                    <a:lnTo>
                      <a:pt x="460152" y="1233767"/>
                    </a:lnTo>
                    <a:cubicBezTo>
                      <a:pt x="460152" y="1240936"/>
                      <a:pt x="454341" y="1246748"/>
                      <a:pt x="447171" y="1246748"/>
                    </a:cubicBezTo>
                    <a:cubicBezTo>
                      <a:pt x="440001" y="1246748"/>
                      <a:pt x="434189" y="1240936"/>
                      <a:pt x="434189" y="1233767"/>
                    </a:cubicBezTo>
                    <a:lnTo>
                      <a:pt x="434189" y="1199149"/>
                    </a:lnTo>
                    <a:cubicBezTo>
                      <a:pt x="434189" y="1191979"/>
                      <a:pt x="440001" y="1186168"/>
                      <a:pt x="447171" y="1186168"/>
                    </a:cubicBezTo>
                    <a:close/>
                    <a:moveTo>
                      <a:pt x="612815" y="923162"/>
                    </a:moveTo>
                    <a:lnTo>
                      <a:pt x="612815" y="961154"/>
                    </a:lnTo>
                    <a:lnTo>
                      <a:pt x="1054708" y="961154"/>
                    </a:lnTo>
                    <a:lnTo>
                      <a:pt x="1054708" y="923162"/>
                    </a:lnTo>
                    <a:close/>
                    <a:moveTo>
                      <a:pt x="599833" y="897199"/>
                    </a:moveTo>
                    <a:lnTo>
                      <a:pt x="1067689" y="897199"/>
                    </a:lnTo>
                    <a:cubicBezTo>
                      <a:pt x="1074839" y="897246"/>
                      <a:pt x="1080622" y="903030"/>
                      <a:pt x="1080671" y="910181"/>
                    </a:cubicBezTo>
                    <a:lnTo>
                      <a:pt x="1080671" y="974136"/>
                    </a:lnTo>
                    <a:cubicBezTo>
                      <a:pt x="1080671" y="981306"/>
                      <a:pt x="1074859" y="987117"/>
                      <a:pt x="1067689" y="987117"/>
                    </a:cubicBezTo>
                    <a:lnTo>
                      <a:pt x="599833" y="987117"/>
                    </a:lnTo>
                    <a:cubicBezTo>
                      <a:pt x="592663" y="987117"/>
                      <a:pt x="586852" y="981306"/>
                      <a:pt x="586852" y="974136"/>
                    </a:cubicBezTo>
                    <a:lnTo>
                      <a:pt x="586852" y="910181"/>
                    </a:lnTo>
                    <a:cubicBezTo>
                      <a:pt x="586852" y="903011"/>
                      <a:pt x="592663" y="897199"/>
                      <a:pt x="599833" y="897199"/>
                    </a:cubicBezTo>
                    <a:close/>
                    <a:moveTo>
                      <a:pt x="612815" y="806241"/>
                    </a:moveTo>
                    <a:lnTo>
                      <a:pt x="612815" y="844233"/>
                    </a:lnTo>
                    <a:lnTo>
                      <a:pt x="1054708" y="844233"/>
                    </a:lnTo>
                    <a:lnTo>
                      <a:pt x="1054708" y="806241"/>
                    </a:lnTo>
                    <a:close/>
                    <a:moveTo>
                      <a:pt x="599833" y="780278"/>
                    </a:moveTo>
                    <a:lnTo>
                      <a:pt x="1067689" y="780278"/>
                    </a:lnTo>
                    <a:cubicBezTo>
                      <a:pt x="1074859" y="780278"/>
                      <a:pt x="1080671" y="786090"/>
                      <a:pt x="1080671" y="793260"/>
                    </a:cubicBezTo>
                    <a:lnTo>
                      <a:pt x="1080671" y="857302"/>
                    </a:lnTo>
                    <a:cubicBezTo>
                      <a:pt x="1080576" y="864418"/>
                      <a:pt x="1074805" y="870150"/>
                      <a:pt x="1067689" y="870196"/>
                    </a:cubicBezTo>
                    <a:lnTo>
                      <a:pt x="599833" y="870196"/>
                    </a:lnTo>
                    <a:cubicBezTo>
                      <a:pt x="592663" y="870196"/>
                      <a:pt x="586852" y="864384"/>
                      <a:pt x="586852" y="857215"/>
                    </a:cubicBezTo>
                    <a:lnTo>
                      <a:pt x="586852" y="793260"/>
                    </a:lnTo>
                    <a:cubicBezTo>
                      <a:pt x="586852" y="786090"/>
                      <a:pt x="592663" y="780278"/>
                      <a:pt x="599833" y="780278"/>
                    </a:cubicBezTo>
                    <a:close/>
                    <a:moveTo>
                      <a:pt x="612815" y="689147"/>
                    </a:moveTo>
                    <a:lnTo>
                      <a:pt x="612815" y="727487"/>
                    </a:lnTo>
                    <a:lnTo>
                      <a:pt x="1054708" y="727487"/>
                    </a:lnTo>
                    <a:lnTo>
                      <a:pt x="1054708" y="689147"/>
                    </a:lnTo>
                    <a:close/>
                    <a:moveTo>
                      <a:pt x="599833" y="663184"/>
                    </a:moveTo>
                    <a:lnTo>
                      <a:pt x="1067689" y="663184"/>
                    </a:lnTo>
                    <a:cubicBezTo>
                      <a:pt x="1074859" y="663184"/>
                      <a:pt x="1080671" y="668997"/>
                      <a:pt x="1080671" y="676165"/>
                    </a:cubicBezTo>
                    <a:lnTo>
                      <a:pt x="1080671" y="740035"/>
                    </a:lnTo>
                    <a:cubicBezTo>
                      <a:pt x="1080909" y="747201"/>
                      <a:pt x="1075294" y="753202"/>
                      <a:pt x="1068128" y="753442"/>
                    </a:cubicBezTo>
                    <a:cubicBezTo>
                      <a:pt x="1067981" y="753448"/>
                      <a:pt x="1067836" y="753450"/>
                      <a:pt x="1067689" y="753450"/>
                    </a:cubicBezTo>
                    <a:lnTo>
                      <a:pt x="599833" y="753450"/>
                    </a:lnTo>
                    <a:cubicBezTo>
                      <a:pt x="592663" y="753450"/>
                      <a:pt x="586852" y="747638"/>
                      <a:pt x="586852" y="740468"/>
                    </a:cubicBezTo>
                    <a:lnTo>
                      <a:pt x="586852" y="676165"/>
                    </a:lnTo>
                    <a:cubicBezTo>
                      <a:pt x="586852" y="668997"/>
                      <a:pt x="592663" y="663184"/>
                      <a:pt x="599833" y="663184"/>
                    </a:cubicBezTo>
                    <a:close/>
                    <a:moveTo>
                      <a:pt x="1067689" y="518830"/>
                    </a:moveTo>
                    <a:cubicBezTo>
                      <a:pt x="1074859" y="518830"/>
                      <a:pt x="1080671" y="524641"/>
                      <a:pt x="1080671" y="531811"/>
                    </a:cubicBezTo>
                    <a:lnTo>
                      <a:pt x="1080671" y="585728"/>
                    </a:lnTo>
                    <a:cubicBezTo>
                      <a:pt x="1080671" y="592898"/>
                      <a:pt x="1074859" y="598710"/>
                      <a:pt x="1067689" y="598710"/>
                    </a:cubicBezTo>
                    <a:cubicBezTo>
                      <a:pt x="1060520" y="598710"/>
                      <a:pt x="1054708" y="592898"/>
                      <a:pt x="1054708" y="585728"/>
                    </a:cubicBezTo>
                    <a:lnTo>
                      <a:pt x="1054708" y="531811"/>
                    </a:lnTo>
                    <a:cubicBezTo>
                      <a:pt x="1054708" y="524641"/>
                      <a:pt x="1060520" y="518830"/>
                      <a:pt x="1067689" y="518830"/>
                    </a:cubicBezTo>
                    <a:close/>
                    <a:moveTo>
                      <a:pt x="963837" y="518830"/>
                    </a:moveTo>
                    <a:cubicBezTo>
                      <a:pt x="971007" y="518830"/>
                      <a:pt x="976819" y="524641"/>
                      <a:pt x="976819" y="531811"/>
                    </a:cubicBezTo>
                    <a:lnTo>
                      <a:pt x="976819" y="585728"/>
                    </a:lnTo>
                    <a:cubicBezTo>
                      <a:pt x="976819" y="592898"/>
                      <a:pt x="971007" y="598710"/>
                      <a:pt x="963837" y="598710"/>
                    </a:cubicBezTo>
                    <a:cubicBezTo>
                      <a:pt x="956667" y="598710"/>
                      <a:pt x="950856" y="592898"/>
                      <a:pt x="950856" y="585728"/>
                    </a:cubicBezTo>
                    <a:lnTo>
                      <a:pt x="950856" y="531811"/>
                    </a:lnTo>
                    <a:cubicBezTo>
                      <a:pt x="950856" y="524641"/>
                      <a:pt x="956667" y="518830"/>
                      <a:pt x="963837" y="518830"/>
                    </a:cubicBezTo>
                    <a:close/>
                    <a:moveTo>
                      <a:pt x="859985" y="518830"/>
                    </a:moveTo>
                    <a:cubicBezTo>
                      <a:pt x="867153" y="518830"/>
                      <a:pt x="872966" y="524641"/>
                      <a:pt x="872966" y="531811"/>
                    </a:cubicBezTo>
                    <a:lnTo>
                      <a:pt x="872966" y="585728"/>
                    </a:lnTo>
                    <a:cubicBezTo>
                      <a:pt x="872966" y="592898"/>
                      <a:pt x="867153" y="598710"/>
                      <a:pt x="859985" y="598710"/>
                    </a:cubicBezTo>
                    <a:cubicBezTo>
                      <a:pt x="852815" y="598710"/>
                      <a:pt x="847003" y="592898"/>
                      <a:pt x="847003" y="585728"/>
                    </a:cubicBezTo>
                    <a:lnTo>
                      <a:pt x="847003" y="531811"/>
                    </a:lnTo>
                    <a:cubicBezTo>
                      <a:pt x="847003" y="524641"/>
                      <a:pt x="852815" y="518830"/>
                      <a:pt x="859985" y="518830"/>
                    </a:cubicBezTo>
                    <a:close/>
                    <a:moveTo>
                      <a:pt x="756131" y="518830"/>
                    </a:moveTo>
                    <a:cubicBezTo>
                      <a:pt x="763300" y="518830"/>
                      <a:pt x="769114" y="524641"/>
                      <a:pt x="769114" y="531811"/>
                    </a:cubicBezTo>
                    <a:lnTo>
                      <a:pt x="769114" y="585728"/>
                    </a:lnTo>
                    <a:cubicBezTo>
                      <a:pt x="769114" y="592898"/>
                      <a:pt x="763300" y="598710"/>
                      <a:pt x="756131" y="598710"/>
                    </a:cubicBezTo>
                    <a:cubicBezTo>
                      <a:pt x="748963" y="598710"/>
                      <a:pt x="743149" y="592898"/>
                      <a:pt x="743149" y="585728"/>
                    </a:cubicBezTo>
                    <a:lnTo>
                      <a:pt x="743149" y="531811"/>
                    </a:lnTo>
                    <a:cubicBezTo>
                      <a:pt x="743149" y="524641"/>
                      <a:pt x="748963" y="518830"/>
                      <a:pt x="756131" y="518830"/>
                    </a:cubicBezTo>
                    <a:close/>
                    <a:moveTo>
                      <a:pt x="652278" y="518830"/>
                    </a:moveTo>
                    <a:cubicBezTo>
                      <a:pt x="659448" y="518830"/>
                      <a:pt x="665260" y="524641"/>
                      <a:pt x="665260" y="531811"/>
                    </a:cubicBezTo>
                    <a:lnTo>
                      <a:pt x="665260" y="585728"/>
                    </a:lnTo>
                    <a:cubicBezTo>
                      <a:pt x="665260" y="592898"/>
                      <a:pt x="659448" y="598710"/>
                      <a:pt x="652278" y="598710"/>
                    </a:cubicBezTo>
                    <a:cubicBezTo>
                      <a:pt x="645110" y="598710"/>
                      <a:pt x="639297" y="592898"/>
                      <a:pt x="639297" y="585728"/>
                    </a:cubicBezTo>
                    <a:lnTo>
                      <a:pt x="639297" y="531811"/>
                    </a:lnTo>
                    <a:cubicBezTo>
                      <a:pt x="639297" y="524641"/>
                      <a:pt x="645110" y="518830"/>
                      <a:pt x="652278" y="518830"/>
                    </a:cubicBezTo>
                    <a:close/>
                    <a:moveTo>
                      <a:pt x="548426" y="518830"/>
                    </a:moveTo>
                    <a:cubicBezTo>
                      <a:pt x="555596" y="518830"/>
                      <a:pt x="561408" y="524641"/>
                      <a:pt x="561408" y="531811"/>
                    </a:cubicBezTo>
                    <a:lnTo>
                      <a:pt x="561408" y="585728"/>
                    </a:lnTo>
                    <a:cubicBezTo>
                      <a:pt x="561408" y="592898"/>
                      <a:pt x="555596" y="598710"/>
                      <a:pt x="548426" y="598710"/>
                    </a:cubicBezTo>
                    <a:cubicBezTo>
                      <a:pt x="541256" y="598710"/>
                      <a:pt x="535445" y="592898"/>
                      <a:pt x="535445" y="585728"/>
                    </a:cubicBezTo>
                    <a:lnTo>
                      <a:pt x="535445" y="531811"/>
                    </a:lnTo>
                    <a:cubicBezTo>
                      <a:pt x="535445" y="524641"/>
                      <a:pt x="541256" y="518830"/>
                      <a:pt x="548426" y="518830"/>
                    </a:cubicBezTo>
                    <a:close/>
                    <a:moveTo>
                      <a:pt x="444574" y="518830"/>
                    </a:moveTo>
                    <a:cubicBezTo>
                      <a:pt x="451744" y="518830"/>
                      <a:pt x="457555" y="524641"/>
                      <a:pt x="457555" y="531811"/>
                    </a:cubicBezTo>
                    <a:lnTo>
                      <a:pt x="457555" y="585728"/>
                    </a:lnTo>
                    <a:cubicBezTo>
                      <a:pt x="457555" y="592898"/>
                      <a:pt x="451744" y="598710"/>
                      <a:pt x="444574" y="598710"/>
                    </a:cubicBezTo>
                    <a:cubicBezTo>
                      <a:pt x="437404" y="598710"/>
                      <a:pt x="431592" y="592898"/>
                      <a:pt x="431592" y="585728"/>
                    </a:cubicBezTo>
                    <a:lnTo>
                      <a:pt x="431592" y="531811"/>
                    </a:lnTo>
                    <a:cubicBezTo>
                      <a:pt x="431592" y="524641"/>
                      <a:pt x="437404" y="518830"/>
                      <a:pt x="444574" y="518830"/>
                    </a:cubicBezTo>
                    <a:close/>
                    <a:moveTo>
                      <a:pt x="340722" y="518830"/>
                    </a:moveTo>
                    <a:cubicBezTo>
                      <a:pt x="347891" y="518830"/>
                      <a:pt x="353703" y="524641"/>
                      <a:pt x="353703" y="531811"/>
                    </a:cubicBezTo>
                    <a:lnTo>
                      <a:pt x="353703" y="585728"/>
                    </a:lnTo>
                    <a:cubicBezTo>
                      <a:pt x="353703" y="592898"/>
                      <a:pt x="347891" y="598710"/>
                      <a:pt x="340722" y="598710"/>
                    </a:cubicBezTo>
                    <a:cubicBezTo>
                      <a:pt x="333552" y="598710"/>
                      <a:pt x="327740" y="592898"/>
                      <a:pt x="327740" y="585728"/>
                    </a:cubicBezTo>
                    <a:lnTo>
                      <a:pt x="327740" y="531811"/>
                    </a:lnTo>
                    <a:cubicBezTo>
                      <a:pt x="327740" y="524641"/>
                      <a:pt x="333552" y="518830"/>
                      <a:pt x="340722" y="518830"/>
                    </a:cubicBezTo>
                    <a:close/>
                    <a:moveTo>
                      <a:pt x="236869" y="518830"/>
                    </a:moveTo>
                    <a:cubicBezTo>
                      <a:pt x="244039" y="518830"/>
                      <a:pt x="249851" y="524641"/>
                      <a:pt x="249851" y="531811"/>
                    </a:cubicBezTo>
                    <a:lnTo>
                      <a:pt x="249851" y="585728"/>
                    </a:lnTo>
                    <a:cubicBezTo>
                      <a:pt x="249851" y="592898"/>
                      <a:pt x="244039" y="598710"/>
                      <a:pt x="236869" y="598710"/>
                    </a:cubicBezTo>
                    <a:cubicBezTo>
                      <a:pt x="229699" y="598710"/>
                      <a:pt x="223888" y="592898"/>
                      <a:pt x="223888" y="585728"/>
                    </a:cubicBezTo>
                    <a:lnTo>
                      <a:pt x="223888" y="531811"/>
                    </a:lnTo>
                    <a:cubicBezTo>
                      <a:pt x="223888" y="524641"/>
                      <a:pt x="229699" y="518830"/>
                      <a:pt x="236869" y="518830"/>
                    </a:cubicBezTo>
                    <a:close/>
                    <a:moveTo>
                      <a:pt x="124825" y="464402"/>
                    </a:moveTo>
                    <a:lnTo>
                      <a:pt x="125228" y="464480"/>
                    </a:lnTo>
                    <a:lnTo>
                      <a:pt x="124709" y="464480"/>
                    </a:lnTo>
                    <a:close/>
                    <a:moveTo>
                      <a:pt x="967905" y="464372"/>
                    </a:moveTo>
                    <a:lnTo>
                      <a:pt x="968164" y="464480"/>
                    </a:lnTo>
                    <a:lnTo>
                      <a:pt x="967645" y="464480"/>
                    </a:lnTo>
                    <a:close/>
                    <a:moveTo>
                      <a:pt x="115794" y="442325"/>
                    </a:moveTo>
                    <a:cubicBezTo>
                      <a:pt x="120954" y="437488"/>
                      <a:pt x="128982" y="437488"/>
                      <a:pt x="134143" y="442325"/>
                    </a:cubicBezTo>
                    <a:cubicBezTo>
                      <a:pt x="134736" y="442948"/>
                      <a:pt x="135287" y="443614"/>
                      <a:pt x="135787" y="444315"/>
                    </a:cubicBezTo>
                    <a:cubicBezTo>
                      <a:pt x="136241" y="445037"/>
                      <a:pt x="136647" y="445789"/>
                      <a:pt x="136998" y="446566"/>
                    </a:cubicBezTo>
                    <a:cubicBezTo>
                      <a:pt x="137279" y="447357"/>
                      <a:pt x="137512" y="448168"/>
                      <a:pt x="137690" y="448988"/>
                    </a:cubicBezTo>
                    <a:cubicBezTo>
                      <a:pt x="137780" y="449824"/>
                      <a:pt x="137780" y="450665"/>
                      <a:pt x="137690" y="451498"/>
                    </a:cubicBezTo>
                    <a:cubicBezTo>
                      <a:pt x="137685" y="453187"/>
                      <a:pt x="137361" y="454862"/>
                      <a:pt x="136738" y="456432"/>
                    </a:cubicBezTo>
                    <a:lnTo>
                      <a:pt x="124825" y="464402"/>
                    </a:lnTo>
                    <a:lnTo>
                      <a:pt x="120294" y="463529"/>
                    </a:lnTo>
                    <a:cubicBezTo>
                      <a:pt x="118718" y="462842"/>
                      <a:pt x="117282" y="461875"/>
                      <a:pt x="116054" y="460671"/>
                    </a:cubicBezTo>
                    <a:cubicBezTo>
                      <a:pt x="114832" y="459460"/>
                      <a:pt x="113861" y="458019"/>
                      <a:pt x="113199" y="456432"/>
                    </a:cubicBezTo>
                    <a:cubicBezTo>
                      <a:pt x="112575" y="454862"/>
                      <a:pt x="112252" y="453187"/>
                      <a:pt x="112246" y="451498"/>
                    </a:cubicBezTo>
                    <a:cubicBezTo>
                      <a:pt x="112157" y="450665"/>
                      <a:pt x="112157" y="449824"/>
                      <a:pt x="112246" y="448988"/>
                    </a:cubicBezTo>
                    <a:cubicBezTo>
                      <a:pt x="112414" y="448155"/>
                      <a:pt x="112676" y="447342"/>
                      <a:pt x="113026" y="446566"/>
                    </a:cubicBezTo>
                    <a:cubicBezTo>
                      <a:pt x="113312" y="445774"/>
                      <a:pt x="113690" y="445020"/>
                      <a:pt x="114151" y="444315"/>
                    </a:cubicBezTo>
                    <a:cubicBezTo>
                      <a:pt x="114652" y="443614"/>
                      <a:pt x="115200" y="442948"/>
                      <a:pt x="115794" y="442325"/>
                    </a:cubicBezTo>
                    <a:close/>
                    <a:moveTo>
                      <a:pt x="965309" y="438777"/>
                    </a:moveTo>
                    <a:cubicBezTo>
                      <a:pt x="966992" y="438431"/>
                      <a:pt x="968730" y="438431"/>
                      <a:pt x="970413" y="438777"/>
                    </a:cubicBezTo>
                    <a:lnTo>
                      <a:pt x="972837" y="439469"/>
                    </a:lnTo>
                    <a:lnTo>
                      <a:pt x="975087" y="440680"/>
                    </a:lnTo>
                    <a:cubicBezTo>
                      <a:pt x="975788" y="441181"/>
                      <a:pt x="976454" y="441731"/>
                      <a:pt x="977077" y="442325"/>
                    </a:cubicBezTo>
                    <a:cubicBezTo>
                      <a:pt x="977671" y="442927"/>
                      <a:pt x="978193" y="443595"/>
                      <a:pt x="978636" y="444315"/>
                    </a:cubicBezTo>
                    <a:cubicBezTo>
                      <a:pt x="979155" y="444996"/>
                      <a:pt x="979564" y="445757"/>
                      <a:pt x="979847" y="446566"/>
                    </a:cubicBezTo>
                    <a:cubicBezTo>
                      <a:pt x="980197" y="447342"/>
                      <a:pt x="980457" y="448155"/>
                      <a:pt x="980627" y="448988"/>
                    </a:cubicBezTo>
                    <a:cubicBezTo>
                      <a:pt x="980716" y="449824"/>
                      <a:pt x="980716" y="450665"/>
                      <a:pt x="980627" y="451498"/>
                    </a:cubicBezTo>
                    <a:cubicBezTo>
                      <a:pt x="980627" y="455083"/>
                      <a:pt x="979174" y="458329"/>
                      <a:pt x="976824" y="460678"/>
                    </a:cubicBezTo>
                    <a:lnTo>
                      <a:pt x="967905" y="464372"/>
                    </a:lnTo>
                    <a:lnTo>
                      <a:pt x="958991" y="460671"/>
                    </a:lnTo>
                    <a:cubicBezTo>
                      <a:pt x="956522" y="458262"/>
                      <a:pt x="955145" y="454947"/>
                      <a:pt x="955183" y="451498"/>
                    </a:cubicBezTo>
                    <a:cubicBezTo>
                      <a:pt x="955093" y="450665"/>
                      <a:pt x="955093" y="449824"/>
                      <a:pt x="955183" y="448988"/>
                    </a:cubicBezTo>
                    <a:cubicBezTo>
                      <a:pt x="955320" y="448157"/>
                      <a:pt x="955553" y="447344"/>
                      <a:pt x="955875" y="446566"/>
                    </a:cubicBezTo>
                    <a:cubicBezTo>
                      <a:pt x="956226" y="445789"/>
                      <a:pt x="956632" y="445037"/>
                      <a:pt x="957086" y="444315"/>
                    </a:cubicBezTo>
                    <a:cubicBezTo>
                      <a:pt x="957586" y="443614"/>
                      <a:pt x="958135" y="442948"/>
                      <a:pt x="958730" y="442325"/>
                    </a:cubicBezTo>
                    <a:lnTo>
                      <a:pt x="960634" y="440680"/>
                    </a:lnTo>
                    <a:lnTo>
                      <a:pt x="962885" y="439469"/>
                    </a:lnTo>
                    <a:close/>
                    <a:moveTo>
                      <a:pt x="862753" y="438517"/>
                    </a:moveTo>
                    <a:cubicBezTo>
                      <a:pt x="869923" y="438517"/>
                      <a:pt x="875735" y="444328"/>
                      <a:pt x="875735" y="451498"/>
                    </a:cubicBezTo>
                    <a:cubicBezTo>
                      <a:pt x="875735" y="458668"/>
                      <a:pt x="869923" y="464480"/>
                      <a:pt x="862753" y="464480"/>
                    </a:cubicBezTo>
                    <a:cubicBezTo>
                      <a:pt x="855583" y="464480"/>
                      <a:pt x="849771" y="458668"/>
                      <a:pt x="849771" y="451498"/>
                    </a:cubicBezTo>
                    <a:cubicBezTo>
                      <a:pt x="849771" y="444328"/>
                      <a:pt x="855583" y="438517"/>
                      <a:pt x="862753" y="438517"/>
                    </a:cubicBezTo>
                    <a:close/>
                    <a:moveTo>
                      <a:pt x="757429" y="438517"/>
                    </a:moveTo>
                    <a:cubicBezTo>
                      <a:pt x="764599" y="438517"/>
                      <a:pt x="770411" y="444328"/>
                      <a:pt x="770411" y="451498"/>
                    </a:cubicBezTo>
                    <a:cubicBezTo>
                      <a:pt x="770411" y="458668"/>
                      <a:pt x="764599" y="464480"/>
                      <a:pt x="757429" y="464480"/>
                    </a:cubicBezTo>
                    <a:cubicBezTo>
                      <a:pt x="750259" y="464480"/>
                      <a:pt x="744448" y="458668"/>
                      <a:pt x="744448" y="451498"/>
                    </a:cubicBezTo>
                    <a:cubicBezTo>
                      <a:pt x="744448" y="444328"/>
                      <a:pt x="750259" y="438517"/>
                      <a:pt x="757429" y="438517"/>
                    </a:cubicBezTo>
                    <a:close/>
                    <a:moveTo>
                      <a:pt x="652020" y="438517"/>
                    </a:moveTo>
                    <a:cubicBezTo>
                      <a:pt x="659190" y="438517"/>
                      <a:pt x="665001" y="444328"/>
                      <a:pt x="665001" y="451498"/>
                    </a:cubicBezTo>
                    <a:cubicBezTo>
                      <a:pt x="665001" y="458668"/>
                      <a:pt x="659190" y="464480"/>
                      <a:pt x="652020" y="464480"/>
                    </a:cubicBezTo>
                    <a:cubicBezTo>
                      <a:pt x="644850" y="464480"/>
                      <a:pt x="639038" y="458668"/>
                      <a:pt x="639038" y="451498"/>
                    </a:cubicBezTo>
                    <a:cubicBezTo>
                      <a:pt x="639038" y="444328"/>
                      <a:pt x="644850" y="438517"/>
                      <a:pt x="652020" y="438517"/>
                    </a:cubicBezTo>
                    <a:close/>
                    <a:moveTo>
                      <a:pt x="546696" y="438517"/>
                    </a:moveTo>
                    <a:cubicBezTo>
                      <a:pt x="553866" y="438517"/>
                      <a:pt x="559678" y="444328"/>
                      <a:pt x="559678" y="451498"/>
                    </a:cubicBezTo>
                    <a:cubicBezTo>
                      <a:pt x="559678" y="458668"/>
                      <a:pt x="553866" y="464480"/>
                      <a:pt x="546696" y="464480"/>
                    </a:cubicBezTo>
                    <a:cubicBezTo>
                      <a:pt x="539526" y="464480"/>
                      <a:pt x="533714" y="458668"/>
                      <a:pt x="533714" y="451498"/>
                    </a:cubicBezTo>
                    <a:cubicBezTo>
                      <a:pt x="533714" y="444328"/>
                      <a:pt x="539526" y="438517"/>
                      <a:pt x="546696" y="438517"/>
                    </a:cubicBezTo>
                    <a:close/>
                    <a:moveTo>
                      <a:pt x="441372" y="438517"/>
                    </a:moveTo>
                    <a:cubicBezTo>
                      <a:pt x="448542" y="438517"/>
                      <a:pt x="454354" y="444328"/>
                      <a:pt x="454354" y="451498"/>
                    </a:cubicBezTo>
                    <a:cubicBezTo>
                      <a:pt x="454354" y="458668"/>
                      <a:pt x="448542" y="464480"/>
                      <a:pt x="441372" y="464480"/>
                    </a:cubicBezTo>
                    <a:cubicBezTo>
                      <a:pt x="434202" y="464480"/>
                      <a:pt x="428391" y="458668"/>
                      <a:pt x="428391" y="451498"/>
                    </a:cubicBezTo>
                    <a:cubicBezTo>
                      <a:pt x="428391" y="444328"/>
                      <a:pt x="434202" y="438517"/>
                      <a:pt x="441372" y="438517"/>
                    </a:cubicBezTo>
                    <a:close/>
                    <a:moveTo>
                      <a:pt x="335961" y="438517"/>
                    </a:moveTo>
                    <a:cubicBezTo>
                      <a:pt x="343131" y="438517"/>
                      <a:pt x="348942" y="444328"/>
                      <a:pt x="348942" y="451498"/>
                    </a:cubicBezTo>
                    <a:cubicBezTo>
                      <a:pt x="348942" y="458668"/>
                      <a:pt x="343131" y="464480"/>
                      <a:pt x="335961" y="464480"/>
                    </a:cubicBezTo>
                    <a:cubicBezTo>
                      <a:pt x="328793" y="464480"/>
                      <a:pt x="322979" y="458668"/>
                      <a:pt x="322979" y="451498"/>
                    </a:cubicBezTo>
                    <a:cubicBezTo>
                      <a:pt x="322979" y="444328"/>
                      <a:pt x="328793" y="438517"/>
                      <a:pt x="335961" y="438517"/>
                    </a:cubicBezTo>
                    <a:close/>
                    <a:moveTo>
                      <a:pt x="230639" y="438517"/>
                    </a:moveTo>
                    <a:cubicBezTo>
                      <a:pt x="237807" y="438517"/>
                      <a:pt x="243621" y="444328"/>
                      <a:pt x="243621" y="451498"/>
                    </a:cubicBezTo>
                    <a:cubicBezTo>
                      <a:pt x="243621" y="458668"/>
                      <a:pt x="237807" y="464480"/>
                      <a:pt x="230639" y="464480"/>
                    </a:cubicBezTo>
                    <a:cubicBezTo>
                      <a:pt x="223469" y="464480"/>
                      <a:pt x="217657" y="458668"/>
                      <a:pt x="217657" y="451498"/>
                    </a:cubicBezTo>
                    <a:cubicBezTo>
                      <a:pt x="217657" y="444328"/>
                      <a:pt x="223469" y="438517"/>
                      <a:pt x="230639" y="438517"/>
                    </a:cubicBezTo>
                    <a:close/>
                    <a:moveTo>
                      <a:pt x="958991" y="347127"/>
                    </a:moveTo>
                    <a:cubicBezTo>
                      <a:pt x="964150" y="342290"/>
                      <a:pt x="972177" y="342290"/>
                      <a:pt x="977338" y="347127"/>
                    </a:cubicBezTo>
                    <a:cubicBezTo>
                      <a:pt x="979756" y="349569"/>
                      <a:pt x="981123" y="352862"/>
                      <a:pt x="981146" y="356300"/>
                    </a:cubicBezTo>
                    <a:cubicBezTo>
                      <a:pt x="981151" y="358000"/>
                      <a:pt x="980798" y="359680"/>
                      <a:pt x="980106" y="361234"/>
                    </a:cubicBezTo>
                    <a:cubicBezTo>
                      <a:pt x="979486" y="362823"/>
                      <a:pt x="978543" y="364266"/>
                      <a:pt x="977338" y="365474"/>
                    </a:cubicBezTo>
                    <a:cubicBezTo>
                      <a:pt x="976110" y="366677"/>
                      <a:pt x="974672" y="367645"/>
                      <a:pt x="973096" y="368329"/>
                    </a:cubicBezTo>
                    <a:cubicBezTo>
                      <a:pt x="971526" y="368952"/>
                      <a:pt x="969853" y="369276"/>
                      <a:pt x="968164" y="369282"/>
                    </a:cubicBezTo>
                    <a:cubicBezTo>
                      <a:pt x="964723" y="369280"/>
                      <a:pt x="961422" y="367909"/>
                      <a:pt x="958991" y="365474"/>
                    </a:cubicBezTo>
                    <a:cubicBezTo>
                      <a:pt x="957787" y="364246"/>
                      <a:pt x="956820" y="362809"/>
                      <a:pt x="956133" y="361234"/>
                    </a:cubicBezTo>
                    <a:cubicBezTo>
                      <a:pt x="955510" y="359664"/>
                      <a:pt x="955188" y="357989"/>
                      <a:pt x="955183" y="356300"/>
                    </a:cubicBezTo>
                    <a:cubicBezTo>
                      <a:pt x="955203" y="352862"/>
                      <a:pt x="956570" y="349569"/>
                      <a:pt x="958991" y="347127"/>
                    </a:cubicBezTo>
                    <a:close/>
                    <a:moveTo>
                      <a:pt x="116054" y="347127"/>
                    </a:moveTo>
                    <a:cubicBezTo>
                      <a:pt x="121213" y="342290"/>
                      <a:pt x="129242" y="342290"/>
                      <a:pt x="134401" y="347127"/>
                    </a:cubicBezTo>
                    <a:cubicBezTo>
                      <a:pt x="136821" y="349569"/>
                      <a:pt x="138187" y="352862"/>
                      <a:pt x="138209" y="356300"/>
                    </a:cubicBezTo>
                    <a:cubicBezTo>
                      <a:pt x="138235" y="359747"/>
                      <a:pt x="136861" y="363059"/>
                      <a:pt x="134401" y="365474"/>
                    </a:cubicBezTo>
                    <a:cubicBezTo>
                      <a:pt x="131970" y="367909"/>
                      <a:pt x="128669" y="369280"/>
                      <a:pt x="125228" y="369282"/>
                    </a:cubicBezTo>
                    <a:cubicBezTo>
                      <a:pt x="123539" y="369276"/>
                      <a:pt x="121866" y="368952"/>
                      <a:pt x="120294" y="368329"/>
                    </a:cubicBezTo>
                    <a:cubicBezTo>
                      <a:pt x="118707" y="367667"/>
                      <a:pt x="117265" y="366696"/>
                      <a:pt x="116054" y="365474"/>
                    </a:cubicBezTo>
                    <a:cubicBezTo>
                      <a:pt x="114853" y="364246"/>
                      <a:pt x="113883" y="362809"/>
                      <a:pt x="113199" y="361234"/>
                    </a:cubicBezTo>
                    <a:cubicBezTo>
                      <a:pt x="112575" y="359664"/>
                      <a:pt x="112252" y="357989"/>
                      <a:pt x="112246" y="356300"/>
                    </a:cubicBezTo>
                    <a:cubicBezTo>
                      <a:pt x="112269" y="352862"/>
                      <a:pt x="113634" y="349569"/>
                      <a:pt x="116054" y="347127"/>
                    </a:cubicBezTo>
                    <a:close/>
                    <a:moveTo>
                      <a:pt x="862753" y="343319"/>
                    </a:moveTo>
                    <a:cubicBezTo>
                      <a:pt x="869923" y="343319"/>
                      <a:pt x="875735" y="349130"/>
                      <a:pt x="875735" y="356300"/>
                    </a:cubicBezTo>
                    <a:cubicBezTo>
                      <a:pt x="875735" y="363470"/>
                      <a:pt x="869923" y="369282"/>
                      <a:pt x="862753" y="369282"/>
                    </a:cubicBezTo>
                    <a:cubicBezTo>
                      <a:pt x="855583" y="369282"/>
                      <a:pt x="849771" y="363470"/>
                      <a:pt x="849771" y="356300"/>
                    </a:cubicBezTo>
                    <a:cubicBezTo>
                      <a:pt x="849771" y="349130"/>
                      <a:pt x="855583" y="343319"/>
                      <a:pt x="862753" y="343319"/>
                    </a:cubicBezTo>
                    <a:close/>
                    <a:moveTo>
                      <a:pt x="757429" y="343319"/>
                    </a:moveTo>
                    <a:cubicBezTo>
                      <a:pt x="764599" y="343319"/>
                      <a:pt x="770411" y="349130"/>
                      <a:pt x="770411" y="356300"/>
                    </a:cubicBezTo>
                    <a:cubicBezTo>
                      <a:pt x="770411" y="363470"/>
                      <a:pt x="764599" y="369282"/>
                      <a:pt x="757429" y="369282"/>
                    </a:cubicBezTo>
                    <a:cubicBezTo>
                      <a:pt x="750259" y="369282"/>
                      <a:pt x="744448" y="363470"/>
                      <a:pt x="744448" y="356300"/>
                    </a:cubicBezTo>
                    <a:cubicBezTo>
                      <a:pt x="744448" y="349130"/>
                      <a:pt x="750259" y="343319"/>
                      <a:pt x="757429" y="343319"/>
                    </a:cubicBezTo>
                    <a:close/>
                    <a:moveTo>
                      <a:pt x="652020" y="343319"/>
                    </a:moveTo>
                    <a:cubicBezTo>
                      <a:pt x="659190" y="343319"/>
                      <a:pt x="665001" y="349130"/>
                      <a:pt x="665001" y="356300"/>
                    </a:cubicBezTo>
                    <a:cubicBezTo>
                      <a:pt x="665001" y="363470"/>
                      <a:pt x="659190" y="369282"/>
                      <a:pt x="652020" y="369282"/>
                    </a:cubicBezTo>
                    <a:cubicBezTo>
                      <a:pt x="644850" y="369282"/>
                      <a:pt x="639038" y="363470"/>
                      <a:pt x="639038" y="356300"/>
                    </a:cubicBezTo>
                    <a:cubicBezTo>
                      <a:pt x="639038" y="349130"/>
                      <a:pt x="644850" y="343319"/>
                      <a:pt x="652020" y="343319"/>
                    </a:cubicBezTo>
                    <a:close/>
                    <a:moveTo>
                      <a:pt x="546696" y="343319"/>
                    </a:moveTo>
                    <a:cubicBezTo>
                      <a:pt x="553866" y="343319"/>
                      <a:pt x="559678" y="349130"/>
                      <a:pt x="559678" y="356300"/>
                    </a:cubicBezTo>
                    <a:cubicBezTo>
                      <a:pt x="559678" y="363470"/>
                      <a:pt x="553866" y="369282"/>
                      <a:pt x="546696" y="369282"/>
                    </a:cubicBezTo>
                    <a:cubicBezTo>
                      <a:pt x="539526" y="369282"/>
                      <a:pt x="533714" y="363470"/>
                      <a:pt x="533714" y="356300"/>
                    </a:cubicBezTo>
                    <a:cubicBezTo>
                      <a:pt x="533714" y="349130"/>
                      <a:pt x="539526" y="343319"/>
                      <a:pt x="546696" y="343319"/>
                    </a:cubicBezTo>
                    <a:close/>
                    <a:moveTo>
                      <a:pt x="441285" y="343319"/>
                    </a:moveTo>
                    <a:cubicBezTo>
                      <a:pt x="448455" y="343319"/>
                      <a:pt x="454266" y="349130"/>
                      <a:pt x="454266" y="356300"/>
                    </a:cubicBezTo>
                    <a:cubicBezTo>
                      <a:pt x="454266" y="363470"/>
                      <a:pt x="448455" y="369282"/>
                      <a:pt x="441285" y="369282"/>
                    </a:cubicBezTo>
                    <a:cubicBezTo>
                      <a:pt x="434117" y="369282"/>
                      <a:pt x="428303" y="363470"/>
                      <a:pt x="428303" y="356300"/>
                    </a:cubicBezTo>
                    <a:cubicBezTo>
                      <a:pt x="428303" y="349130"/>
                      <a:pt x="434117" y="343319"/>
                      <a:pt x="441285" y="343319"/>
                    </a:cubicBezTo>
                    <a:close/>
                    <a:moveTo>
                      <a:pt x="335961" y="343319"/>
                    </a:moveTo>
                    <a:cubicBezTo>
                      <a:pt x="343131" y="343319"/>
                      <a:pt x="348942" y="349130"/>
                      <a:pt x="348942" y="356300"/>
                    </a:cubicBezTo>
                    <a:cubicBezTo>
                      <a:pt x="348942" y="363470"/>
                      <a:pt x="343131" y="369282"/>
                      <a:pt x="335961" y="369282"/>
                    </a:cubicBezTo>
                    <a:cubicBezTo>
                      <a:pt x="328793" y="369282"/>
                      <a:pt x="322979" y="363470"/>
                      <a:pt x="322979" y="356300"/>
                    </a:cubicBezTo>
                    <a:cubicBezTo>
                      <a:pt x="322979" y="349130"/>
                      <a:pt x="328793" y="343319"/>
                      <a:pt x="335961" y="343319"/>
                    </a:cubicBezTo>
                    <a:close/>
                    <a:moveTo>
                      <a:pt x="230639" y="343319"/>
                    </a:moveTo>
                    <a:cubicBezTo>
                      <a:pt x="237807" y="343319"/>
                      <a:pt x="243621" y="349130"/>
                      <a:pt x="243621" y="356300"/>
                    </a:cubicBezTo>
                    <a:cubicBezTo>
                      <a:pt x="243621" y="363470"/>
                      <a:pt x="237807" y="369282"/>
                      <a:pt x="230639" y="369282"/>
                    </a:cubicBezTo>
                    <a:cubicBezTo>
                      <a:pt x="223469" y="369282"/>
                      <a:pt x="217657" y="363470"/>
                      <a:pt x="217657" y="356300"/>
                    </a:cubicBezTo>
                    <a:cubicBezTo>
                      <a:pt x="217657" y="349130"/>
                      <a:pt x="223469" y="343319"/>
                      <a:pt x="230639" y="343319"/>
                    </a:cubicBezTo>
                    <a:close/>
                    <a:moveTo>
                      <a:pt x="25963" y="158721"/>
                    </a:moveTo>
                    <a:lnTo>
                      <a:pt x="25963" y="198531"/>
                    </a:lnTo>
                    <a:lnTo>
                      <a:pt x="830818" y="198531"/>
                    </a:lnTo>
                    <a:lnTo>
                      <a:pt x="830818" y="158721"/>
                    </a:lnTo>
                    <a:close/>
                    <a:moveTo>
                      <a:pt x="12982" y="132758"/>
                    </a:moveTo>
                    <a:lnTo>
                      <a:pt x="843800" y="132758"/>
                    </a:lnTo>
                    <a:cubicBezTo>
                      <a:pt x="850970" y="132758"/>
                      <a:pt x="856781" y="138570"/>
                      <a:pt x="856781" y="145740"/>
                    </a:cubicBezTo>
                    <a:lnTo>
                      <a:pt x="856781" y="211513"/>
                    </a:lnTo>
                    <a:cubicBezTo>
                      <a:pt x="856781" y="218682"/>
                      <a:pt x="850970" y="224494"/>
                      <a:pt x="843800" y="224494"/>
                    </a:cubicBezTo>
                    <a:lnTo>
                      <a:pt x="12982" y="224494"/>
                    </a:lnTo>
                    <a:cubicBezTo>
                      <a:pt x="5812" y="224494"/>
                      <a:pt x="0" y="218682"/>
                      <a:pt x="0" y="211513"/>
                    </a:cubicBezTo>
                    <a:lnTo>
                      <a:pt x="0" y="145740"/>
                    </a:lnTo>
                    <a:cubicBezTo>
                      <a:pt x="0" y="138570"/>
                      <a:pt x="5812" y="132758"/>
                      <a:pt x="12982" y="132758"/>
                    </a:cubicBezTo>
                    <a:close/>
                    <a:moveTo>
                      <a:pt x="843800" y="0"/>
                    </a:moveTo>
                    <a:cubicBezTo>
                      <a:pt x="850970" y="0"/>
                      <a:pt x="856781" y="5812"/>
                      <a:pt x="856781" y="12982"/>
                    </a:cubicBezTo>
                    <a:lnTo>
                      <a:pt x="856781" y="66813"/>
                    </a:lnTo>
                    <a:cubicBezTo>
                      <a:pt x="856781" y="73981"/>
                      <a:pt x="850970" y="79794"/>
                      <a:pt x="843800" y="79794"/>
                    </a:cubicBezTo>
                    <a:cubicBezTo>
                      <a:pt x="836630" y="79794"/>
                      <a:pt x="830818" y="73981"/>
                      <a:pt x="830818" y="66813"/>
                    </a:cubicBezTo>
                    <a:lnTo>
                      <a:pt x="830818" y="12982"/>
                    </a:lnTo>
                    <a:cubicBezTo>
                      <a:pt x="830818" y="5812"/>
                      <a:pt x="836630" y="0"/>
                      <a:pt x="843800" y="0"/>
                    </a:cubicBezTo>
                    <a:close/>
                    <a:moveTo>
                      <a:pt x="739947" y="0"/>
                    </a:moveTo>
                    <a:cubicBezTo>
                      <a:pt x="747117" y="0"/>
                      <a:pt x="752929" y="5812"/>
                      <a:pt x="752929" y="12982"/>
                    </a:cubicBezTo>
                    <a:lnTo>
                      <a:pt x="752929" y="66813"/>
                    </a:lnTo>
                    <a:cubicBezTo>
                      <a:pt x="752929" y="73981"/>
                      <a:pt x="747117" y="79794"/>
                      <a:pt x="739947" y="79794"/>
                    </a:cubicBezTo>
                    <a:cubicBezTo>
                      <a:pt x="732778" y="79794"/>
                      <a:pt x="726966" y="73981"/>
                      <a:pt x="726966" y="66813"/>
                    </a:cubicBezTo>
                    <a:lnTo>
                      <a:pt x="726966" y="12982"/>
                    </a:lnTo>
                    <a:cubicBezTo>
                      <a:pt x="726966" y="5812"/>
                      <a:pt x="732778" y="0"/>
                      <a:pt x="739947" y="0"/>
                    </a:cubicBezTo>
                    <a:close/>
                    <a:moveTo>
                      <a:pt x="636095" y="0"/>
                    </a:moveTo>
                    <a:cubicBezTo>
                      <a:pt x="643265" y="0"/>
                      <a:pt x="649077" y="5812"/>
                      <a:pt x="649077" y="12982"/>
                    </a:cubicBezTo>
                    <a:lnTo>
                      <a:pt x="649077" y="66813"/>
                    </a:lnTo>
                    <a:cubicBezTo>
                      <a:pt x="649077" y="73981"/>
                      <a:pt x="643265" y="79794"/>
                      <a:pt x="636095" y="79794"/>
                    </a:cubicBezTo>
                    <a:cubicBezTo>
                      <a:pt x="628925" y="79794"/>
                      <a:pt x="623114" y="73981"/>
                      <a:pt x="623114" y="66813"/>
                    </a:cubicBezTo>
                    <a:lnTo>
                      <a:pt x="623114" y="12982"/>
                    </a:lnTo>
                    <a:cubicBezTo>
                      <a:pt x="623114" y="5812"/>
                      <a:pt x="628925" y="0"/>
                      <a:pt x="636095" y="0"/>
                    </a:cubicBezTo>
                    <a:close/>
                    <a:moveTo>
                      <a:pt x="532243" y="0"/>
                    </a:moveTo>
                    <a:cubicBezTo>
                      <a:pt x="539413" y="0"/>
                      <a:pt x="545224" y="5812"/>
                      <a:pt x="545224" y="12982"/>
                    </a:cubicBezTo>
                    <a:lnTo>
                      <a:pt x="545224" y="66813"/>
                    </a:lnTo>
                    <a:cubicBezTo>
                      <a:pt x="545224" y="73981"/>
                      <a:pt x="539413" y="79794"/>
                      <a:pt x="532243" y="79794"/>
                    </a:cubicBezTo>
                    <a:cubicBezTo>
                      <a:pt x="525073" y="79794"/>
                      <a:pt x="519261" y="73981"/>
                      <a:pt x="519261" y="66813"/>
                    </a:cubicBezTo>
                    <a:lnTo>
                      <a:pt x="519261" y="12982"/>
                    </a:lnTo>
                    <a:cubicBezTo>
                      <a:pt x="519261" y="5812"/>
                      <a:pt x="525073" y="0"/>
                      <a:pt x="532243" y="0"/>
                    </a:cubicBezTo>
                    <a:close/>
                    <a:moveTo>
                      <a:pt x="428391" y="0"/>
                    </a:moveTo>
                    <a:cubicBezTo>
                      <a:pt x="435560" y="0"/>
                      <a:pt x="441372" y="5812"/>
                      <a:pt x="441372" y="12982"/>
                    </a:cubicBezTo>
                    <a:lnTo>
                      <a:pt x="441372" y="66813"/>
                    </a:lnTo>
                    <a:cubicBezTo>
                      <a:pt x="441372" y="73981"/>
                      <a:pt x="435560" y="79794"/>
                      <a:pt x="428391" y="79794"/>
                    </a:cubicBezTo>
                    <a:cubicBezTo>
                      <a:pt x="421221" y="79794"/>
                      <a:pt x="415409" y="73981"/>
                      <a:pt x="415409" y="66813"/>
                    </a:cubicBezTo>
                    <a:lnTo>
                      <a:pt x="415409" y="12982"/>
                    </a:lnTo>
                    <a:cubicBezTo>
                      <a:pt x="415409" y="5812"/>
                      <a:pt x="421221" y="0"/>
                      <a:pt x="428391" y="0"/>
                    </a:cubicBezTo>
                    <a:close/>
                    <a:moveTo>
                      <a:pt x="324538" y="0"/>
                    </a:moveTo>
                    <a:cubicBezTo>
                      <a:pt x="331708" y="0"/>
                      <a:pt x="337520" y="5812"/>
                      <a:pt x="337520" y="12982"/>
                    </a:cubicBezTo>
                    <a:lnTo>
                      <a:pt x="337520" y="66813"/>
                    </a:lnTo>
                    <a:cubicBezTo>
                      <a:pt x="337520" y="73981"/>
                      <a:pt x="331708" y="79794"/>
                      <a:pt x="324538" y="79794"/>
                    </a:cubicBezTo>
                    <a:cubicBezTo>
                      <a:pt x="317369" y="79794"/>
                      <a:pt x="311557" y="73981"/>
                      <a:pt x="311557" y="66813"/>
                    </a:cubicBezTo>
                    <a:lnTo>
                      <a:pt x="311557" y="12982"/>
                    </a:lnTo>
                    <a:cubicBezTo>
                      <a:pt x="311557" y="5812"/>
                      <a:pt x="317369" y="0"/>
                      <a:pt x="324538" y="0"/>
                    </a:cubicBezTo>
                    <a:close/>
                    <a:moveTo>
                      <a:pt x="220686" y="0"/>
                    </a:moveTo>
                    <a:cubicBezTo>
                      <a:pt x="227856" y="0"/>
                      <a:pt x="233668" y="5812"/>
                      <a:pt x="233668" y="12982"/>
                    </a:cubicBezTo>
                    <a:lnTo>
                      <a:pt x="233668" y="66813"/>
                    </a:lnTo>
                    <a:cubicBezTo>
                      <a:pt x="233668" y="73981"/>
                      <a:pt x="227856" y="79794"/>
                      <a:pt x="220686" y="79794"/>
                    </a:cubicBezTo>
                    <a:cubicBezTo>
                      <a:pt x="213516" y="79794"/>
                      <a:pt x="207705" y="73981"/>
                      <a:pt x="207705" y="66813"/>
                    </a:cubicBezTo>
                    <a:lnTo>
                      <a:pt x="207705" y="12982"/>
                    </a:lnTo>
                    <a:cubicBezTo>
                      <a:pt x="207705" y="5812"/>
                      <a:pt x="213516" y="0"/>
                      <a:pt x="220686" y="0"/>
                    </a:cubicBezTo>
                    <a:close/>
                    <a:moveTo>
                      <a:pt x="116834" y="0"/>
                    </a:moveTo>
                    <a:cubicBezTo>
                      <a:pt x="124002" y="0"/>
                      <a:pt x="129815" y="5812"/>
                      <a:pt x="129815" y="12982"/>
                    </a:cubicBezTo>
                    <a:lnTo>
                      <a:pt x="129815" y="66813"/>
                    </a:lnTo>
                    <a:cubicBezTo>
                      <a:pt x="129815" y="73981"/>
                      <a:pt x="124002" y="79794"/>
                      <a:pt x="116834" y="79794"/>
                    </a:cubicBezTo>
                    <a:cubicBezTo>
                      <a:pt x="109664" y="79794"/>
                      <a:pt x="103852" y="73981"/>
                      <a:pt x="103852" y="66813"/>
                    </a:cubicBezTo>
                    <a:lnTo>
                      <a:pt x="103852" y="12982"/>
                    </a:lnTo>
                    <a:cubicBezTo>
                      <a:pt x="103852" y="5812"/>
                      <a:pt x="109664" y="0"/>
                      <a:pt x="116834" y="0"/>
                    </a:cubicBezTo>
                    <a:close/>
                    <a:moveTo>
                      <a:pt x="12982" y="0"/>
                    </a:moveTo>
                    <a:cubicBezTo>
                      <a:pt x="20149" y="0"/>
                      <a:pt x="25963" y="5812"/>
                      <a:pt x="25963" y="12982"/>
                    </a:cubicBezTo>
                    <a:lnTo>
                      <a:pt x="25963" y="66813"/>
                    </a:lnTo>
                    <a:cubicBezTo>
                      <a:pt x="25963" y="73981"/>
                      <a:pt x="20149" y="79794"/>
                      <a:pt x="12982" y="79794"/>
                    </a:cubicBezTo>
                    <a:cubicBezTo>
                      <a:pt x="5812" y="79794"/>
                      <a:pt x="0" y="73981"/>
                      <a:pt x="0" y="66813"/>
                    </a:cubicBezTo>
                    <a:lnTo>
                      <a:pt x="0" y="12982"/>
                    </a:lnTo>
                    <a:cubicBezTo>
                      <a:pt x="0" y="5812"/>
                      <a:pt x="5812" y="0"/>
                      <a:pt x="1298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AEE03974-DFB5-4FB9-B30B-33BFA644664E}"/>
              </a:ext>
            </a:extLst>
          </p:cNvPr>
          <p:cNvSpPr/>
          <p:nvPr/>
        </p:nvSpPr>
        <p:spPr>
          <a:xfrm>
            <a:off x="4796072" y="3057864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80D1DC75-9AC8-42D4-B71D-DC67883BBB4A}"/>
              </a:ext>
            </a:extLst>
          </p:cNvPr>
          <p:cNvSpPr/>
          <p:nvPr/>
        </p:nvSpPr>
        <p:spPr>
          <a:xfrm>
            <a:off x="5234249" y="2677147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0B75A901-F1FB-4EFA-B5FB-458D92F345CC}"/>
              </a:ext>
            </a:extLst>
          </p:cNvPr>
          <p:cNvSpPr/>
          <p:nvPr/>
        </p:nvSpPr>
        <p:spPr>
          <a:xfrm>
            <a:off x="8111358" y="3057864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xmlns="" id="{A4F92D29-F2BC-4110-80D9-9E321C53C30C}"/>
              </a:ext>
            </a:extLst>
          </p:cNvPr>
          <p:cNvSpPr/>
          <p:nvPr/>
        </p:nvSpPr>
        <p:spPr>
          <a:xfrm>
            <a:off x="8549535" y="2677147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31D1B7CB-183E-4C94-8A0B-B031ED45625E}"/>
              </a:ext>
            </a:extLst>
          </p:cNvPr>
          <p:cNvSpPr/>
          <p:nvPr/>
        </p:nvSpPr>
        <p:spPr>
          <a:xfrm>
            <a:off x="3124162" y="5411805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xmlns="" id="{E25558B6-7089-42FD-A9F6-A5B00DED24E0}"/>
              </a:ext>
            </a:extLst>
          </p:cNvPr>
          <p:cNvSpPr/>
          <p:nvPr/>
        </p:nvSpPr>
        <p:spPr>
          <a:xfrm>
            <a:off x="3562339" y="5031088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xmlns="" id="{B6592C6A-B3E2-434F-886E-3B4AFBC8859C}"/>
              </a:ext>
            </a:extLst>
          </p:cNvPr>
          <p:cNvSpPr/>
          <p:nvPr/>
        </p:nvSpPr>
        <p:spPr>
          <a:xfrm>
            <a:off x="6467983" y="5411805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xmlns="" id="{2FAFF1FB-D941-4044-AFFA-1F63271ED1BE}"/>
              </a:ext>
            </a:extLst>
          </p:cNvPr>
          <p:cNvSpPr/>
          <p:nvPr/>
        </p:nvSpPr>
        <p:spPr>
          <a:xfrm>
            <a:off x="6906160" y="5031088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xmlns="" id="{40BAFD99-CE99-4410-9C76-5B87C44CFD79}"/>
              </a:ext>
            </a:extLst>
          </p:cNvPr>
          <p:cNvSpPr/>
          <p:nvPr/>
        </p:nvSpPr>
        <p:spPr>
          <a:xfrm>
            <a:off x="7340718" y="4061436"/>
            <a:ext cx="854386" cy="8541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xmlns="" id="{0A1A640D-443A-4A6A-BE10-65845C5D26D7}"/>
              </a:ext>
            </a:extLst>
          </p:cNvPr>
          <p:cNvGrpSpPr/>
          <p:nvPr/>
        </p:nvGrpSpPr>
        <p:grpSpPr>
          <a:xfrm>
            <a:off x="3996897" y="4061436"/>
            <a:ext cx="854386" cy="854099"/>
            <a:chOff x="8497759" y="1644760"/>
            <a:chExt cx="1155600" cy="1155212"/>
          </a:xfrm>
        </p:grpSpPr>
        <p:sp>
          <p:nvSpPr>
            <p:cNvPr id="167" name="矩形: 圆角 166">
              <a:extLst>
                <a:ext uri="{FF2B5EF4-FFF2-40B4-BE49-F238E27FC236}">
                  <a16:creationId xmlns:a16="http://schemas.microsoft.com/office/drawing/2014/main" xmlns="" id="{AAECCF8F-8217-4B06-9345-FBC618C0B7AE}"/>
                </a:ext>
              </a:extLst>
            </p:cNvPr>
            <p:cNvSpPr/>
            <p:nvPr/>
          </p:nvSpPr>
          <p:spPr>
            <a:xfrm>
              <a:off x="8497759" y="1644760"/>
              <a:ext cx="1155600" cy="115521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xmlns="" id="{3310698A-99F6-468B-9D6B-7EE8CEA14464}"/>
                </a:ext>
              </a:extLst>
            </p:cNvPr>
            <p:cNvGrpSpPr/>
            <p:nvPr/>
          </p:nvGrpSpPr>
          <p:grpSpPr>
            <a:xfrm>
              <a:off x="8680971" y="1822458"/>
              <a:ext cx="789176" cy="799817"/>
              <a:chOff x="6319852" y="-1949904"/>
              <a:chExt cx="1227794" cy="1244349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80740AEF-3C83-4F45-B19E-FCFFF81C755A}"/>
                  </a:ext>
                </a:extLst>
              </p:cNvPr>
              <p:cNvSpPr/>
              <p:nvPr/>
            </p:nvSpPr>
            <p:spPr>
              <a:xfrm>
                <a:off x="6319852" y="-1949904"/>
                <a:ext cx="556909" cy="724803"/>
              </a:xfrm>
              <a:custGeom>
                <a:avLst/>
                <a:gdLst>
                  <a:gd name="connsiteX0" fmla="*/ 397235 w 556909"/>
                  <a:gd name="connsiteY0" fmla="*/ 724804 h 724803"/>
                  <a:gd name="connsiteX1" fmla="*/ 12982 w 556909"/>
                  <a:gd name="connsiteY1" fmla="*/ 724804 h 724803"/>
                  <a:gd name="connsiteX2" fmla="*/ 0 w 556909"/>
                  <a:gd name="connsiteY2" fmla="*/ 711822 h 724803"/>
                  <a:gd name="connsiteX3" fmla="*/ 0 w 556909"/>
                  <a:gd name="connsiteY3" fmla="*/ 12982 h 724803"/>
                  <a:gd name="connsiteX4" fmla="*/ 12982 w 556909"/>
                  <a:gd name="connsiteY4" fmla="*/ 0 h 724803"/>
                  <a:gd name="connsiteX5" fmla="*/ 543928 w 556909"/>
                  <a:gd name="connsiteY5" fmla="*/ 0 h 724803"/>
                  <a:gd name="connsiteX6" fmla="*/ 556909 w 556909"/>
                  <a:gd name="connsiteY6" fmla="*/ 12982 h 724803"/>
                  <a:gd name="connsiteX7" fmla="*/ 556909 w 556909"/>
                  <a:gd name="connsiteY7" fmla="*/ 568159 h 724803"/>
                  <a:gd name="connsiteX8" fmla="*/ 543928 w 556909"/>
                  <a:gd name="connsiteY8" fmla="*/ 581140 h 724803"/>
                  <a:gd name="connsiteX9" fmla="*/ 410217 w 556909"/>
                  <a:gd name="connsiteY9" fmla="*/ 581140 h 724803"/>
                  <a:gd name="connsiteX10" fmla="*/ 410217 w 556909"/>
                  <a:gd name="connsiteY10" fmla="*/ 711822 h 724803"/>
                  <a:gd name="connsiteX11" fmla="*/ 397235 w 556909"/>
                  <a:gd name="connsiteY11" fmla="*/ 724804 h 724803"/>
                  <a:gd name="connsiteX12" fmla="*/ 25963 w 556909"/>
                  <a:gd name="connsiteY12" fmla="*/ 698841 h 724803"/>
                  <a:gd name="connsiteX13" fmla="*/ 384254 w 556909"/>
                  <a:gd name="connsiteY13" fmla="*/ 698841 h 724803"/>
                  <a:gd name="connsiteX14" fmla="*/ 384254 w 556909"/>
                  <a:gd name="connsiteY14" fmla="*/ 568159 h 724803"/>
                  <a:gd name="connsiteX15" fmla="*/ 397235 w 556909"/>
                  <a:gd name="connsiteY15" fmla="*/ 555177 h 724803"/>
                  <a:gd name="connsiteX16" fmla="*/ 530946 w 556909"/>
                  <a:gd name="connsiteY16" fmla="*/ 555177 h 724803"/>
                  <a:gd name="connsiteX17" fmla="*/ 530946 w 556909"/>
                  <a:gd name="connsiteY17" fmla="*/ 25704 h 724803"/>
                  <a:gd name="connsiteX18" fmla="*/ 25963 w 556909"/>
                  <a:gd name="connsiteY18" fmla="*/ 25704 h 72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56909" h="724803">
                    <a:moveTo>
                      <a:pt x="397235" y="724804"/>
                    </a:moveTo>
                    <a:lnTo>
                      <a:pt x="12982" y="724804"/>
                    </a:lnTo>
                    <a:cubicBezTo>
                      <a:pt x="5812" y="724804"/>
                      <a:pt x="0" y="718992"/>
                      <a:pt x="0" y="711822"/>
                    </a:cubicBezTo>
                    <a:lnTo>
                      <a:pt x="0" y="12982"/>
                    </a:lnTo>
                    <a:cubicBezTo>
                      <a:pt x="0" y="5812"/>
                      <a:pt x="5812" y="0"/>
                      <a:pt x="12982" y="0"/>
                    </a:cubicBezTo>
                    <a:lnTo>
                      <a:pt x="543928" y="0"/>
                    </a:lnTo>
                    <a:cubicBezTo>
                      <a:pt x="551098" y="0"/>
                      <a:pt x="556909" y="5812"/>
                      <a:pt x="556909" y="12982"/>
                    </a:cubicBezTo>
                    <a:lnTo>
                      <a:pt x="556909" y="568159"/>
                    </a:lnTo>
                    <a:cubicBezTo>
                      <a:pt x="556909" y="575328"/>
                      <a:pt x="551098" y="581140"/>
                      <a:pt x="543928" y="581140"/>
                    </a:cubicBezTo>
                    <a:lnTo>
                      <a:pt x="410217" y="581140"/>
                    </a:lnTo>
                    <a:lnTo>
                      <a:pt x="410217" y="711822"/>
                    </a:lnTo>
                    <a:cubicBezTo>
                      <a:pt x="410217" y="718992"/>
                      <a:pt x="404405" y="724804"/>
                      <a:pt x="397235" y="724804"/>
                    </a:cubicBezTo>
                    <a:close/>
                    <a:moveTo>
                      <a:pt x="25963" y="698841"/>
                    </a:moveTo>
                    <a:lnTo>
                      <a:pt x="384254" y="698841"/>
                    </a:lnTo>
                    <a:lnTo>
                      <a:pt x="384254" y="568159"/>
                    </a:lnTo>
                    <a:cubicBezTo>
                      <a:pt x="384254" y="560991"/>
                      <a:pt x="390066" y="555177"/>
                      <a:pt x="397235" y="555177"/>
                    </a:cubicBezTo>
                    <a:lnTo>
                      <a:pt x="530946" y="555177"/>
                    </a:lnTo>
                    <a:lnTo>
                      <a:pt x="530946" y="25704"/>
                    </a:lnTo>
                    <a:lnTo>
                      <a:pt x="25963" y="25704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528C8D71-C91D-48BF-B555-AFF1908E01DA}"/>
                  </a:ext>
                </a:extLst>
              </p:cNvPr>
              <p:cNvSpPr/>
              <p:nvPr/>
            </p:nvSpPr>
            <p:spPr>
              <a:xfrm>
                <a:off x="6361479" y="-1941250"/>
                <a:ext cx="1186167" cy="724543"/>
              </a:xfrm>
              <a:custGeom>
                <a:avLst/>
                <a:gdLst>
                  <a:gd name="connsiteX0" fmla="*/ 355608 w 1186167"/>
                  <a:gd name="connsiteY0" fmla="*/ 716150 h 724543"/>
                  <a:gd name="connsiteX1" fmla="*/ 350589 w 1186167"/>
                  <a:gd name="connsiteY1" fmla="*/ 715112 h 724543"/>
                  <a:gd name="connsiteX2" fmla="*/ 342627 w 1186167"/>
                  <a:gd name="connsiteY2" fmla="*/ 703168 h 724543"/>
                  <a:gd name="connsiteX3" fmla="*/ 342627 w 1186167"/>
                  <a:gd name="connsiteY3" fmla="*/ 559504 h 724543"/>
                  <a:gd name="connsiteX4" fmla="*/ 355608 w 1186167"/>
                  <a:gd name="connsiteY4" fmla="*/ 546523 h 724543"/>
                  <a:gd name="connsiteX5" fmla="*/ 502732 w 1186167"/>
                  <a:gd name="connsiteY5" fmla="*/ 546523 h 724543"/>
                  <a:gd name="connsiteX6" fmla="*/ 514763 w 1186167"/>
                  <a:gd name="connsiteY6" fmla="*/ 554658 h 724543"/>
                  <a:gd name="connsiteX7" fmla="*/ 511820 w 1186167"/>
                  <a:gd name="connsiteY7" fmla="*/ 568853 h 724543"/>
                  <a:gd name="connsiteX8" fmla="*/ 364696 w 1186167"/>
                  <a:gd name="connsiteY8" fmla="*/ 712427 h 724543"/>
                  <a:gd name="connsiteX9" fmla="*/ 355608 w 1186167"/>
                  <a:gd name="connsiteY9" fmla="*/ 716150 h 724543"/>
                  <a:gd name="connsiteX10" fmla="*/ 368590 w 1186167"/>
                  <a:gd name="connsiteY10" fmla="*/ 572486 h 724543"/>
                  <a:gd name="connsiteX11" fmla="*/ 368590 w 1186167"/>
                  <a:gd name="connsiteY11" fmla="*/ 672271 h 724543"/>
                  <a:gd name="connsiteX12" fmla="*/ 470451 w 1186167"/>
                  <a:gd name="connsiteY12" fmla="*/ 572486 h 724543"/>
                  <a:gd name="connsiteX13" fmla="*/ 12982 w 1186167"/>
                  <a:gd name="connsiteY13" fmla="*/ 716150 h 724543"/>
                  <a:gd name="connsiteX14" fmla="*/ 0 w 1186167"/>
                  <a:gd name="connsiteY14" fmla="*/ 703168 h 724543"/>
                  <a:gd name="connsiteX15" fmla="*/ 0 w 1186167"/>
                  <a:gd name="connsiteY15" fmla="*/ 666041 h 724543"/>
                  <a:gd name="connsiteX16" fmla="*/ 12982 w 1186167"/>
                  <a:gd name="connsiteY16" fmla="*/ 653059 h 724543"/>
                  <a:gd name="connsiteX17" fmla="*/ 25963 w 1186167"/>
                  <a:gd name="connsiteY17" fmla="*/ 666041 h 724543"/>
                  <a:gd name="connsiteX18" fmla="*/ 25963 w 1186167"/>
                  <a:gd name="connsiteY18" fmla="*/ 703168 h 724543"/>
                  <a:gd name="connsiteX19" fmla="*/ 12982 w 1186167"/>
                  <a:gd name="connsiteY19" fmla="*/ 716150 h 724543"/>
                  <a:gd name="connsiteX20" fmla="*/ 71744 w 1186167"/>
                  <a:gd name="connsiteY20" fmla="*/ 716150 h 724543"/>
                  <a:gd name="connsiteX21" fmla="*/ 58763 w 1186167"/>
                  <a:gd name="connsiteY21" fmla="*/ 703168 h 724543"/>
                  <a:gd name="connsiteX22" fmla="*/ 58763 w 1186167"/>
                  <a:gd name="connsiteY22" fmla="*/ 666041 h 724543"/>
                  <a:gd name="connsiteX23" fmla="*/ 71744 w 1186167"/>
                  <a:gd name="connsiteY23" fmla="*/ 653059 h 724543"/>
                  <a:gd name="connsiteX24" fmla="*/ 84726 w 1186167"/>
                  <a:gd name="connsiteY24" fmla="*/ 666041 h 724543"/>
                  <a:gd name="connsiteX25" fmla="*/ 84726 w 1186167"/>
                  <a:gd name="connsiteY25" fmla="*/ 703168 h 724543"/>
                  <a:gd name="connsiteX26" fmla="*/ 71744 w 1186167"/>
                  <a:gd name="connsiteY26" fmla="*/ 716150 h 724543"/>
                  <a:gd name="connsiteX27" fmla="*/ 129815 w 1186167"/>
                  <a:gd name="connsiteY27" fmla="*/ 716150 h 724543"/>
                  <a:gd name="connsiteX28" fmla="*/ 116834 w 1186167"/>
                  <a:gd name="connsiteY28" fmla="*/ 703168 h 724543"/>
                  <a:gd name="connsiteX29" fmla="*/ 116834 w 1186167"/>
                  <a:gd name="connsiteY29" fmla="*/ 666041 h 724543"/>
                  <a:gd name="connsiteX30" fmla="*/ 129815 w 1186167"/>
                  <a:gd name="connsiteY30" fmla="*/ 653059 h 724543"/>
                  <a:gd name="connsiteX31" fmla="*/ 142797 w 1186167"/>
                  <a:gd name="connsiteY31" fmla="*/ 666041 h 724543"/>
                  <a:gd name="connsiteX32" fmla="*/ 142797 w 1186167"/>
                  <a:gd name="connsiteY32" fmla="*/ 703168 h 724543"/>
                  <a:gd name="connsiteX33" fmla="*/ 129815 w 1186167"/>
                  <a:gd name="connsiteY33" fmla="*/ 716150 h 724543"/>
                  <a:gd name="connsiteX34" fmla="*/ 188232 w 1186167"/>
                  <a:gd name="connsiteY34" fmla="*/ 716150 h 724543"/>
                  <a:gd name="connsiteX35" fmla="*/ 175251 w 1186167"/>
                  <a:gd name="connsiteY35" fmla="*/ 703168 h 724543"/>
                  <a:gd name="connsiteX36" fmla="*/ 175251 w 1186167"/>
                  <a:gd name="connsiteY36" fmla="*/ 666041 h 724543"/>
                  <a:gd name="connsiteX37" fmla="*/ 188232 w 1186167"/>
                  <a:gd name="connsiteY37" fmla="*/ 653059 h 724543"/>
                  <a:gd name="connsiteX38" fmla="*/ 201214 w 1186167"/>
                  <a:gd name="connsiteY38" fmla="*/ 666041 h 724543"/>
                  <a:gd name="connsiteX39" fmla="*/ 201214 w 1186167"/>
                  <a:gd name="connsiteY39" fmla="*/ 703168 h 724543"/>
                  <a:gd name="connsiteX40" fmla="*/ 188232 w 1186167"/>
                  <a:gd name="connsiteY40" fmla="*/ 716150 h 724543"/>
                  <a:gd name="connsiteX41" fmla="*/ 246651 w 1186167"/>
                  <a:gd name="connsiteY41" fmla="*/ 716150 h 724543"/>
                  <a:gd name="connsiteX42" fmla="*/ 233669 w 1186167"/>
                  <a:gd name="connsiteY42" fmla="*/ 703168 h 724543"/>
                  <a:gd name="connsiteX43" fmla="*/ 233668 w 1186167"/>
                  <a:gd name="connsiteY43" fmla="*/ 666041 h 724543"/>
                  <a:gd name="connsiteX44" fmla="*/ 246649 w 1186167"/>
                  <a:gd name="connsiteY44" fmla="*/ 653059 h 724543"/>
                  <a:gd name="connsiteX45" fmla="*/ 259631 w 1186167"/>
                  <a:gd name="connsiteY45" fmla="*/ 666041 h 724543"/>
                  <a:gd name="connsiteX46" fmla="*/ 259633 w 1186167"/>
                  <a:gd name="connsiteY46" fmla="*/ 703168 h 724543"/>
                  <a:gd name="connsiteX47" fmla="*/ 246651 w 1186167"/>
                  <a:gd name="connsiteY47" fmla="*/ 716150 h 724543"/>
                  <a:gd name="connsiteX48" fmla="*/ 305414 w 1186167"/>
                  <a:gd name="connsiteY48" fmla="*/ 716150 h 724543"/>
                  <a:gd name="connsiteX49" fmla="*/ 292432 w 1186167"/>
                  <a:gd name="connsiteY49" fmla="*/ 703168 h 724543"/>
                  <a:gd name="connsiteX50" fmla="*/ 292432 w 1186167"/>
                  <a:gd name="connsiteY50" fmla="*/ 666041 h 724543"/>
                  <a:gd name="connsiteX51" fmla="*/ 305414 w 1186167"/>
                  <a:gd name="connsiteY51" fmla="*/ 653059 h 724543"/>
                  <a:gd name="connsiteX52" fmla="*/ 318395 w 1186167"/>
                  <a:gd name="connsiteY52" fmla="*/ 666041 h 724543"/>
                  <a:gd name="connsiteX53" fmla="*/ 318395 w 1186167"/>
                  <a:gd name="connsiteY53" fmla="*/ 703168 h 724543"/>
                  <a:gd name="connsiteX54" fmla="*/ 305414 w 1186167"/>
                  <a:gd name="connsiteY54" fmla="*/ 716150 h 724543"/>
                  <a:gd name="connsiteX55" fmla="*/ 1173186 w 1186167"/>
                  <a:gd name="connsiteY55" fmla="*/ 724544 h 724543"/>
                  <a:gd name="connsiteX56" fmla="*/ 642242 w 1186167"/>
                  <a:gd name="connsiteY56" fmla="*/ 724544 h 724543"/>
                  <a:gd name="connsiteX57" fmla="*/ 629260 w 1186167"/>
                  <a:gd name="connsiteY57" fmla="*/ 711562 h 724543"/>
                  <a:gd name="connsiteX58" fmla="*/ 629260 w 1186167"/>
                  <a:gd name="connsiteY58" fmla="*/ 12982 h 724543"/>
                  <a:gd name="connsiteX59" fmla="*/ 642242 w 1186167"/>
                  <a:gd name="connsiteY59" fmla="*/ 0 h 724543"/>
                  <a:gd name="connsiteX60" fmla="*/ 1026496 w 1186167"/>
                  <a:gd name="connsiteY60" fmla="*/ 0 h 724543"/>
                  <a:gd name="connsiteX61" fmla="*/ 1039477 w 1186167"/>
                  <a:gd name="connsiteY61" fmla="*/ 12982 h 724543"/>
                  <a:gd name="connsiteX62" fmla="*/ 1039477 w 1186167"/>
                  <a:gd name="connsiteY62" fmla="*/ 142797 h 724543"/>
                  <a:gd name="connsiteX63" fmla="*/ 1173186 w 1186167"/>
                  <a:gd name="connsiteY63" fmla="*/ 142797 h 724543"/>
                  <a:gd name="connsiteX64" fmla="*/ 1186168 w 1186167"/>
                  <a:gd name="connsiteY64" fmla="*/ 155778 h 724543"/>
                  <a:gd name="connsiteX65" fmla="*/ 1186168 w 1186167"/>
                  <a:gd name="connsiteY65" fmla="*/ 711562 h 724543"/>
                  <a:gd name="connsiteX66" fmla="*/ 1173186 w 1186167"/>
                  <a:gd name="connsiteY66" fmla="*/ 724544 h 724543"/>
                  <a:gd name="connsiteX67" fmla="*/ 655223 w 1186167"/>
                  <a:gd name="connsiteY67" fmla="*/ 698580 h 724543"/>
                  <a:gd name="connsiteX68" fmla="*/ 1160206 w 1186167"/>
                  <a:gd name="connsiteY68" fmla="*/ 698580 h 724543"/>
                  <a:gd name="connsiteX69" fmla="*/ 1160206 w 1186167"/>
                  <a:gd name="connsiteY69" fmla="*/ 168760 h 724543"/>
                  <a:gd name="connsiteX70" fmla="*/ 1026496 w 1186167"/>
                  <a:gd name="connsiteY70" fmla="*/ 168760 h 724543"/>
                  <a:gd name="connsiteX71" fmla="*/ 1013514 w 1186167"/>
                  <a:gd name="connsiteY71" fmla="*/ 155778 h 724543"/>
                  <a:gd name="connsiteX72" fmla="*/ 1013514 w 1186167"/>
                  <a:gd name="connsiteY72" fmla="*/ 25531 h 724543"/>
                  <a:gd name="connsiteX73" fmla="*/ 655223 w 1186167"/>
                  <a:gd name="connsiteY73" fmla="*/ 25531 h 72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1186167" h="724543">
                    <a:moveTo>
                      <a:pt x="355608" y="716150"/>
                    </a:moveTo>
                    <a:cubicBezTo>
                      <a:pt x="353882" y="716148"/>
                      <a:pt x="352174" y="715794"/>
                      <a:pt x="350589" y="715112"/>
                    </a:cubicBezTo>
                    <a:cubicBezTo>
                      <a:pt x="345776" y="713093"/>
                      <a:pt x="342640" y="708388"/>
                      <a:pt x="342627" y="703168"/>
                    </a:cubicBezTo>
                    <a:lnTo>
                      <a:pt x="342627" y="559504"/>
                    </a:lnTo>
                    <a:cubicBezTo>
                      <a:pt x="342627" y="552336"/>
                      <a:pt x="348438" y="546523"/>
                      <a:pt x="355608" y="546523"/>
                    </a:cubicBezTo>
                    <a:lnTo>
                      <a:pt x="502732" y="546523"/>
                    </a:lnTo>
                    <a:cubicBezTo>
                      <a:pt x="508027" y="546528"/>
                      <a:pt x="512785" y="549749"/>
                      <a:pt x="514763" y="554658"/>
                    </a:cubicBezTo>
                    <a:cubicBezTo>
                      <a:pt x="516711" y="559553"/>
                      <a:pt x="515554" y="565137"/>
                      <a:pt x="511820" y="568853"/>
                    </a:cubicBezTo>
                    <a:lnTo>
                      <a:pt x="364696" y="712427"/>
                    </a:lnTo>
                    <a:cubicBezTo>
                      <a:pt x="362261" y="714795"/>
                      <a:pt x="359005" y="716127"/>
                      <a:pt x="355608" y="716150"/>
                    </a:cubicBezTo>
                    <a:close/>
                    <a:moveTo>
                      <a:pt x="368590" y="572486"/>
                    </a:moveTo>
                    <a:lnTo>
                      <a:pt x="368590" y="672271"/>
                    </a:lnTo>
                    <a:lnTo>
                      <a:pt x="470451" y="572486"/>
                    </a:lnTo>
                    <a:close/>
                    <a:moveTo>
                      <a:pt x="12982" y="716150"/>
                    </a:moveTo>
                    <a:cubicBezTo>
                      <a:pt x="5812" y="716150"/>
                      <a:pt x="0" y="710338"/>
                      <a:pt x="0" y="703168"/>
                    </a:cubicBezTo>
                    <a:lnTo>
                      <a:pt x="0" y="666041"/>
                    </a:lnTo>
                    <a:cubicBezTo>
                      <a:pt x="0" y="658871"/>
                      <a:pt x="5812" y="653059"/>
                      <a:pt x="12982" y="653059"/>
                    </a:cubicBezTo>
                    <a:cubicBezTo>
                      <a:pt x="20151" y="653059"/>
                      <a:pt x="25963" y="658871"/>
                      <a:pt x="25963" y="666041"/>
                    </a:cubicBezTo>
                    <a:lnTo>
                      <a:pt x="25963" y="703168"/>
                    </a:lnTo>
                    <a:cubicBezTo>
                      <a:pt x="25963" y="710338"/>
                      <a:pt x="20151" y="716150"/>
                      <a:pt x="12982" y="716150"/>
                    </a:cubicBezTo>
                    <a:close/>
                    <a:moveTo>
                      <a:pt x="71744" y="716150"/>
                    </a:moveTo>
                    <a:cubicBezTo>
                      <a:pt x="64577" y="716150"/>
                      <a:pt x="58763" y="710338"/>
                      <a:pt x="58763" y="703168"/>
                    </a:cubicBezTo>
                    <a:lnTo>
                      <a:pt x="58763" y="666041"/>
                    </a:lnTo>
                    <a:cubicBezTo>
                      <a:pt x="58763" y="658871"/>
                      <a:pt x="64577" y="653059"/>
                      <a:pt x="71744" y="653059"/>
                    </a:cubicBezTo>
                    <a:cubicBezTo>
                      <a:pt x="78914" y="653059"/>
                      <a:pt x="84726" y="658871"/>
                      <a:pt x="84726" y="666041"/>
                    </a:cubicBezTo>
                    <a:lnTo>
                      <a:pt x="84726" y="703168"/>
                    </a:lnTo>
                    <a:cubicBezTo>
                      <a:pt x="84726" y="710338"/>
                      <a:pt x="78914" y="716150"/>
                      <a:pt x="71744" y="716150"/>
                    </a:cubicBezTo>
                    <a:close/>
                    <a:moveTo>
                      <a:pt x="129815" y="716150"/>
                    </a:moveTo>
                    <a:cubicBezTo>
                      <a:pt x="122647" y="716150"/>
                      <a:pt x="116834" y="710338"/>
                      <a:pt x="116834" y="703168"/>
                    </a:cubicBezTo>
                    <a:lnTo>
                      <a:pt x="116834" y="666041"/>
                    </a:lnTo>
                    <a:cubicBezTo>
                      <a:pt x="116834" y="658871"/>
                      <a:pt x="122647" y="653059"/>
                      <a:pt x="129815" y="653059"/>
                    </a:cubicBezTo>
                    <a:cubicBezTo>
                      <a:pt x="136985" y="653059"/>
                      <a:pt x="142797" y="658871"/>
                      <a:pt x="142797" y="666041"/>
                    </a:cubicBezTo>
                    <a:lnTo>
                      <a:pt x="142797" y="703168"/>
                    </a:lnTo>
                    <a:cubicBezTo>
                      <a:pt x="142797" y="710338"/>
                      <a:pt x="136985" y="716150"/>
                      <a:pt x="129815" y="716150"/>
                    </a:cubicBezTo>
                    <a:close/>
                    <a:moveTo>
                      <a:pt x="188232" y="716150"/>
                    </a:moveTo>
                    <a:cubicBezTo>
                      <a:pt x="181064" y="716150"/>
                      <a:pt x="175251" y="710338"/>
                      <a:pt x="175251" y="703168"/>
                    </a:cubicBezTo>
                    <a:lnTo>
                      <a:pt x="175251" y="666041"/>
                    </a:lnTo>
                    <a:cubicBezTo>
                      <a:pt x="175251" y="658871"/>
                      <a:pt x="181064" y="653059"/>
                      <a:pt x="188232" y="653059"/>
                    </a:cubicBezTo>
                    <a:cubicBezTo>
                      <a:pt x="195402" y="653059"/>
                      <a:pt x="201214" y="658871"/>
                      <a:pt x="201214" y="666041"/>
                    </a:cubicBezTo>
                    <a:lnTo>
                      <a:pt x="201214" y="703168"/>
                    </a:lnTo>
                    <a:cubicBezTo>
                      <a:pt x="201214" y="710338"/>
                      <a:pt x="195402" y="716150"/>
                      <a:pt x="188232" y="716150"/>
                    </a:cubicBezTo>
                    <a:close/>
                    <a:moveTo>
                      <a:pt x="246651" y="716150"/>
                    </a:moveTo>
                    <a:cubicBezTo>
                      <a:pt x="239481" y="716150"/>
                      <a:pt x="233669" y="710338"/>
                      <a:pt x="233669" y="703168"/>
                    </a:cubicBezTo>
                    <a:lnTo>
                      <a:pt x="233668" y="666041"/>
                    </a:lnTo>
                    <a:cubicBezTo>
                      <a:pt x="233668" y="658871"/>
                      <a:pt x="239481" y="653059"/>
                      <a:pt x="246649" y="653059"/>
                    </a:cubicBezTo>
                    <a:cubicBezTo>
                      <a:pt x="253819" y="653059"/>
                      <a:pt x="259631" y="658871"/>
                      <a:pt x="259631" y="666041"/>
                    </a:cubicBezTo>
                    <a:lnTo>
                      <a:pt x="259633" y="703168"/>
                    </a:lnTo>
                    <a:cubicBezTo>
                      <a:pt x="259633" y="710338"/>
                      <a:pt x="253819" y="716150"/>
                      <a:pt x="246651" y="716150"/>
                    </a:cubicBezTo>
                    <a:close/>
                    <a:moveTo>
                      <a:pt x="305414" y="716150"/>
                    </a:moveTo>
                    <a:cubicBezTo>
                      <a:pt x="298244" y="716150"/>
                      <a:pt x="292432" y="710338"/>
                      <a:pt x="292432" y="703168"/>
                    </a:cubicBezTo>
                    <a:lnTo>
                      <a:pt x="292432" y="666041"/>
                    </a:lnTo>
                    <a:cubicBezTo>
                      <a:pt x="292432" y="658871"/>
                      <a:pt x="298244" y="653059"/>
                      <a:pt x="305414" y="653059"/>
                    </a:cubicBezTo>
                    <a:cubicBezTo>
                      <a:pt x="312582" y="653059"/>
                      <a:pt x="318395" y="658871"/>
                      <a:pt x="318395" y="666041"/>
                    </a:cubicBezTo>
                    <a:lnTo>
                      <a:pt x="318395" y="703168"/>
                    </a:lnTo>
                    <a:cubicBezTo>
                      <a:pt x="318395" y="710338"/>
                      <a:pt x="312582" y="716150"/>
                      <a:pt x="305414" y="716150"/>
                    </a:cubicBezTo>
                    <a:close/>
                    <a:moveTo>
                      <a:pt x="1173186" y="724544"/>
                    </a:moveTo>
                    <a:lnTo>
                      <a:pt x="642242" y="724544"/>
                    </a:lnTo>
                    <a:cubicBezTo>
                      <a:pt x="635072" y="724544"/>
                      <a:pt x="629260" y="718732"/>
                      <a:pt x="629260" y="711562"/>
                    </a:cubicBezTo>
                    <a:lnTo>
                      <a:pt x="629260" y="12982"/>
                    </a:lnTo>
                    <a:cubicBezTo>
                      <a:pt x="629260" y="5812"/>
                      <a:pt x="635072" y="0"/>
                      <a:pt x="642242" y="0"/>
                    </a:cubicBezTo>
                    <a:lnTo>
                      <a:pt x="1026496" y="0"/>
                    </a:lnTo>
                    <a:cubicBezTo>
                      <a:pt x="1033665" y="0"/>
                      <a:pt x="1039477" y="5812"/>
                      <a:pt x="1039477" y="12982"/>
                    </a:cubicBezTo>
                    <a:lnTo>
                      <a:pt x="1039477" y="142797"/>
                    </a:lnTo>
                    <a:lnTo>
                      <a:pt x="1173186" y="142797"/>
                    </a:lnTo>
                    <a:cubicBezTo>
                      <a:pt x="1180356" y="142797"/>
                      <a:pt x="1186168" y="148608"/>
                      <a:pt x="1186168" y="155778"/>
                    </a:cubicBezTo>
                    <a:lnTo>
                      <a:pt x="1186168" y="711562"/>
                    </a:lnTo>
                    <a:cubicBezTo>
                      <a:pt x="1186168" y="718732"/>
                      <a:pt x="1180356" y="724544"/>
                      <a:pt x="1173186" y="724544"/>
                    </a:cubicBezTo>
                    <a:close/>
                    <a:moveTo>
                      <a:pt x="655223" y="698580"/>
                    </a:moveTo>
                    <a:lnTo>
                      <a:pt x="1160206" y="698580"/>
                    </a:lnTo>
                    <a:lnTo>
                      <a:pt x="1160206" y="168760"/>
                    </a:lnTo>
                    <a:lnTo>
                      <a:pt x="1026496" y="168760"/>
                    </a:lnTo>
                    <a:cubicBezTo>
                      <a:pt x="1019326" y="168760"/>
                      <a:pt x="1013514" y="162948"/>
                      <a:pt x="1013514" y="155778"/>
                    </a:cubicBezTo>
                    <a:lnTo>
                      <a:pt x="1013514" y="25531"/>
                    </a:lnTo>
                    <a:lnTo>
                      <a:pt x="655223" y="25531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BCB14A24-2C6B-4AF7-A38B-C269C4074C74}"/>
                  </a:ext>
                </a:extLst>
              </p:cNvPr>
              <p:cNvSpPr/>
              <p:nvPr/>
            </p:nvSpPr>
            <p:spPr>
              <a:xfrm>
                <a:off x="6422839" y="-1941326"/>
                <a:ext cx="1124340" cy="486624"/>
              </a:xfrm>
              <a:custGeom>
                <a:avLst/>
                <a:gdLst>
                  <a:gd name="connsiteX0" fmla="*/ 1111826 w 1124340"/>
                  <a:gd name="connsiteY0" fmla="*/ 168836 h 486624"/>
                  <a:gd name="connsiteX1" fmla="*/ 964702 w 1124340"/>
                  <a:gd name="connsiteY1" fmla="*/ 168836 h 486624"/>
                  <a:gd name="connsiteX2" fmla="*/ 951720 w 1124340"/>
                  <a:gd name="connsiteY2" fmla="*/ 155854 h 486624"/>
                  <a:gd name="connsiteX3" fmla="*/ 951720 w 1124340"/>
                  <a:gd name="connsiteY3" fmla="*/ 13058 h 486624"/>
                  <a:gd name="connsiteX4" fmla="*/ 964626 w 1124340"/>
                  <a:gd name="connsiteY4" fmla="*/ 0 h 486624"/>
                  <a:gd name="connsiteX5" fmla="*/ 973790 w 1124340"/>
                  <a:gd name="connsiteY5" fmla="*/ 3711 h 486624"/>
                  <a:gd name="connsiteX6" fmla="*/ 1120482 w 1124340"/>
                  <a:gd name="connsiteY6" fmla="*/ 147287 h 486624"/>
                  <a:gd name="connsiteX7" fmla="*/ 1120544 w 1124340"/>
                  <a:gd name="connsiteY7" fmla="*/ 165768 h 486624"/>
                  <a:gd name="connsiteX8" fmla="*/ 1111826 w 1124340"/>
                  <a:gd name="connsiteY8" fmla="*/ 169615 h 486624"/>
                  <a:gd name="connsiteX9" fmla="*/ 978117 w 1124340"/>
                  <a:gd name="connsiteY9" fmla="*/ 142873 h 486624"/>
                  <a:gd name="connsiteX10" fmla="*/ 1079979 w 1124340"/>
                  <a:gd name="connsiteY10" fmla="*/ 142873 h 486624"/>
                  <a:gd name="connsiteX11" fmla="*/ 978117 w 1124340"/>
                  <a:gd name="connsiteY11" fmla="*/ 43435 h 486624"/>
                  <a:gd name="connsiteX12" fmla="*/ 622509 w 1124340"/>
                  <a:gd name="connsiteY12" fmla="*/ 68446 h 486624"/>
                  <a:gd name="connsiteX13" fmla="*/ 609528 w 1124340"/>
                  <a:gd name="connsiteY13" fmla="*/ 55464 h 486624"/>
                  <a:gd name="connsiteX14" fmla="*/ 609528 w 1124340"/>
                  <a:gd name="connsiteY14" fmla="*/ 18423 h 486624"/>
                  <a:gd name="connsiteX15" fmla="*/ 622509 w 1124340"/>
                  <a:gd name="connsiteY15" fmla="*/ 5442 h 486624"/>
                  <a:gd name="connsiteX16" fmla="*/ 635491 w 1124340"/>
                  <a:gd name="connsiteY16" fmla="*/ 18423 h 486624"/>
                  <a:gd name="connsiteX17" fmla="*/ 635491 w 1124340"/>
                  <a:gd name="connsiteY17" fmla="*/ 55464 h 486624"/>
                  <a:gd name="connsiteX18" fmla="*/ 622509 w 1124340"/>
                  <a:gd name="connsiteY18" fmla="*/ 68446 h 486624"/>
                  <a:gd name="connsiteX19" fmla="*/ 680926 w 1124340"/>
                  <a:gd name="connsiteY19" fmla="*/ 68446 h 486624"/>
                  <a:gd name="connsiteX20" fmla="*/ 667944 w 1124340"/>
                  <a:gd name="connsiteY20" fmla="*/ 55464 h 486624"/>
                  <a:gd name="connsiteX21" fmla="*/ 667944 w 1124340"/>
                  <a:gd name="connsiteY21" fmla="*/ 18423 h 486624"/>
                  <a:gd name="connsiteX22" fmla="*/ 680926 w 1124340"/>
                  <a:gd name="connsiteY22" fmla="*/ 5442 h 486624"/>
                  <a:gd name="connsiteX23" fmla="*/ 693907 w 1124340"/>
                  <a:gd name="connsiteY23" fmla="*/ 18423 h 486624"/>
                  <a:gd name="connsiteX24" fmla="*/ 693907 w 1124340"/>
                  <a:gd name="connsiteY24" fmla="*/ 55464 h 486624"/>
                  <a:gd name="connsiteX25" fmla="*/ 680926 w 1124340"/>
                  <a:gd name="connsiteY25" fmla="*/ 68446 h 486624"/>
                  <a:gd name="connsiteX26" fmla="*/ 739343 w 1124340"/>
                  <a:gd name="connsiteY26" fmla="*/ 68446 h 486624"/>
                  <a:gd name="connsiteX27" fmla="*/ 726361 w 1124340"/>
                  <a:gd name="connsiteY27" fmla="*/ 55464 h 486624"/>
                  <a:gd name="connsiteX28" fmla="*/ 726361 w 1124340"/>
                  <a:gd name="connsiteY28" fmla="*/ 18423 h 486624"/>
                  <a:gd name="connsiteX29" fmla="*/ 739343 w 1124340"/>
                  <a:gd name="connsiteY29" fmla="*/ 5442 h 486624"/>
                  <a:gd name="connsiteX30" fmla="*/ 752324 w 1124340"/>
                  <a:gd name="connsiteY30" fmla="*/ 18423 h 486624"/>
                  <a:gd name="connsiteX31" fmla="*/ 752324 w 1124340"/>
                  <a:gd name="connsiteY31" fmla="*/ 55464 h 486624"/>
                  <a:gd name="connsiteX32" fmla="*/ 739343 w 1124340"/>
                  <a:gd name="connsiteY32" fmla="*/ 68446 h 486624"/>
                  <a:gd name="connsiteX33" fmla="*/ 797933 w 1124340"/>
                  <a:gd name="connsiteY33" fmla="*/ 68446 h 486624"/>
                  <a:gd name="connsiteX34" fmla="*/ 784951 w 1124340"/>
                  <a:gd name="connsiteY34" fmla="*/ 55464 h 486624"/>
                  <a:gd name="connsiteX35" fmla="*/ 784951 w 1124340"/>
                  <a:gd name="connsiteY35" fmla="*/ 18423 h 486624"/>
                  <a:gd name="connsiteX36" fmla="*/ 797933 w 1124340"/>
                  <a:gd name="connsiteY36" fmla="*/ 5442 h 486624"/>
                  <a:gd name="connsiteX37" fmla="*/ 810914 w 1124340"/>
                  <a:gd name="connsiteY37" fmla="*/ 18423 h 486624"/>
                  <a:gd name="connsiteX38" fmla="*/ 810914 w 1124340"/>
                  <a:gd name="connsiteY38" fmla="*/ 55464 h 486624"/>
                  <a:gd name="connsiteX39" fmla="*/ 797933 w 1124340"/>
                  <a:gd name="connsiteY39" fmla="*/ 68446 h 486624"/>
                  <a:gd name="connsiteX40" fmla="*/ 856177 w 1124340"/>
                  <a:gd name="connsiteY40" fmla="*/ 68446 h 486624"/>
                  <a:gd name="connsiteX41" fmla="*/ 843195 w 1124340"/>
                  <a:gd name="connsiteY41" fmla="*/ 55464 h 486624"/>
                  <a:gd name="connsiteX42" fmla="*/ 843195 w 1124340"/>
                  <a:gd name="connsiteY42" fmla="*/ 18423 h 486624"/>
                  <a:gd name="connsiteX43" fmla="*/ 856177 w 1124340"/>
                  <a:gd name="connsiteY43" fmla="*/ 5442 h 486624"/>
                  <a:gd name="connsiteX44" fmla="*/ 869158 w 1124340"/>
                  <a:gd name="connsiteY44" fmla="*/ 18423 h 486624"/>
                  <a:gd name="connsiteX45" fmla="*/ 869158 w 1124340"/>
                  <a:gd name="connsiteY45" fmla="*/ 55464 h 486624"/>
                  <a:gd name="connsiteX46" fmla="*/ 856177 w 1124340"/>
                  <a:gd name="connsiteY46" fmla="*/ 68446 h 486624"/>
                  <a:gd name="connsiteX47" fmla="*/ 914593 w 1124340"/>
                  <a:gd name="connsiteY47" fmla="*/ 68446 h 486624"/>
                  <a:gd name="connsiteX48" fmla="*/ 901612 w 1124340"/>
                  <a:gd name="connsiteY48" fmla="*/ 55464 h 486624"/>
                  <a:gd name="connsiteX49" fmla="*/ 901612 w 1124340"/>
                  <a:gd name="connsiteY49" fmla="*/ 18423 h 486624"/>
                  <a:gd name="connsiteX50" fmla="*/ 914593 w 1124340"/>
                  <a:gd name="connsiteY50" fmla="*/ 5442 h 486624"/>
                  <a:gd name="connsiteX51" fmla="*/ 927575 w 1124340"/>
                  <a:gd name="connsiteY51" fmla="*/ 18423 h 486624"/>
                  <a:gd name="connsiteX52" fmla="*/ 927575 w 1124340"/>
                  <a:gd name="connsiteY52" fmla="*/ 55464 h 486624"/>
                  <a:gd name="connsiteX53" fmla="*/ 914593 w 1124340"/>
                  <a:gd name="connsiteY53" fmla="*/ 68446 h 486624"/>
                  <a:gd name="connsiteX54" fmla="*/ 175424 w 1124340"/>
                  <a:gd name="connsiteY54" fmla="*/ 313450 h 486624"/>
                  <a:gd name="connsiteX55" fmla="*/ 139941 w 1124340"/>
                  <a:gd name="connsiteY55" fmla="*/ 304796 h 486624"/>
                  <a:gd name="connsiteX56" fmla="*/ 82735 w 1124340"/>
                  <a:gd name="connsiteY56" fmla="*/ 199214 h 486624"/>
                  <a:gd name="connsiteX57" fmla="*/ 175424 w 1124340"/>
                  <a:gd name="connsiteY57" fmla="*/ 84889 h 486624"/>
                  <a:gd name="connsiteX58" fmla="*/ 268112 w 1124340"/>
                  <a:gd name="connsiteY58" fmla="*/ 199126 h 486624"/>
                  <a:gd name="connsiteX59" fmla="*/ 210906 w 1124340"/>
                  <a:gd name="connsiteY59" fmla="*/ 304710 h 486624"/>
                  <a:gd name="connsiteX60" fmla="*/ 175424 w 1124340"/>
                  <a:gd name="connsiteY60" fmla="*/ 313450 h 486624"/>
                  <a:gd name="connsiteX61" fmla="*/ 175424 w 1124340"/>
                  <a:gd name="connsiteY61" fmla="*/ 110765 h 486624"/>
                  <a:gd name="connsiteX62" fmla="*/ 108698 w 1124340"/>
                  <a:gd name="connsiteY62" fmla="*/ 199126 h 486624"/>
                  <a:gd name="connsiteX63" fmla="*/ 151970 w 1124340"/>
                  <a:gd name="connsiteY63" fmla="*/ 281603 h 486624"/>
                  <a:gd name="connsiteX64" fmla="*/ 199396 w 1124340"/>
                  <a:gd name="connsiteY64" fmla="*/ 281603 h 486624"/>
                  <a:gd name="connsiteX65" fmla="*/ 242668 w 1124340"/>
                  <a:gd name="connsiteY65" fmla="*/ 199126 h 486624"/>
                  <a:gd name="connsiteX66" fmla="*/ 175424 w 1124340"/>
                  <a:gd name="connsiteY66" fmla="*/ 110765 h 486624"/>
                  <a:gd name="connsiteX67" fmla="*/ 337953 w 1124340"/>
                  <a:gd name="connsiteY67" fmla="*/ 486625 h 486624"/>
                  <a:gd name="connsiteX68" fmla="*/ 12982 w 1124340"/>
                  <a:gd name="connsiteY68" fmla="*/ 486625 h 486624"/>
                  <a:gd name="connsiteX69" fmla="*/ 0 w 1124340"/>
                  <a:gd name="connsiteY69" fmla="*/ 473643 h 486624"/>
                  <a:gd name="connsiteX70" fmla="*/ 0 w 1124340"/>
                  <a:gd name="connsiteY70" fmla="*/ 407956 h 486624"/>
                  <a:gd name="connsiteX71" fmla="*/ 77889 w 1124340"/>
                  <a:gd name="connsiteY71" fmla="*/ 330067 h 486624"/>
                  <a:gd name="connsiteX72" fmla="*/ 145567 w 1124340"/>
                  <a:gd name="connsiteY72" fmla="*/ 330067 h 486624"/>
                  <a:gd name="connsiteX73" fmla="*/ 158548 w 1124340"/>
                  <a:gd name="connsiteY73" fmla="*/ 343049 h 486624"/>
                  <a:gd name="connsiteX74" fmla="*/ 158548 w 1124340"/>
                  <a:gd name="connsiteY74" fmla="*/ 346250 h 486624"/>
                  <a:gd name="connsiteX75" fmla="*/ 175161 w 1124340"/>
                  <a:gd name="connsiteY75" fmla="*/ 362871 h 486624"/>
                  <a:gd name="connsiteX76" fmla="*/ 176895 w 1124340"/>
                  <a:gd name="connsiteY76" fmla="*/ 362781 h 486624"/>
                  <a:gd name="connsiteX77" fmla="*/ 192128 w 1124340"/>
                  <a:gd name="connsiteY77" fmla="*/ 344781 h 486624"/>
                  <a:gd name="connsiteX78" fmla="*/ 192128 w 1124340"/>
                  <a:gd name="connsiteY78" fmla="*/ 342790 h 486624"/>
                  <a:gd name="connsiteX79" fmla="*/ 205109 w 1124340"/>
                  <a:gd name="connsiteY79" fmla="*/ 329808 h 486624"/>
                  <a:gd name="connsiteX80" fmla="*/ 272785 w 1124340"/>
                  <a:gd name="connsiteY80" fmla="*/ 329808 h 486624"/>
                  <a:gd name="connsiteX81" fmla="*/ 350674 w 1124340"/>
                  <a:gd name="connsiteY81" fmla="*/ 407698 h 486624"/>
                  <a:gd name="connsiteX82" fmla="*/ 350674 w 1124340"/>
                  <a:gd name="connsiteY82" fmla="*/ 473383 h 486624"/>
                  <a:gd name="connsiteX83" fmla="*/ 337959 w 1124340"/>
                  <a:gd name="connsiteY83" fmla="*/ 486625 h 486624"/>
                  <a:gd name="connsiteX84" fmla="*/ 337953 w 1124340"/>
                  <a:gd name="connsiteY84" fmla="*/ 486625 h 486624"/>
                  <a:gd name="connsiteX85" fmla="*/ 26397 w 1124340"/>
                  <a:gd name="connsiteY85" fmla="*/ 460662 h 486624"/>
                  <a:gd name="connsiteX86" fmla="*/ 324972 w 1124340"/>
                  <a:gd name="connsiteY86" fmla="*/ 460662 h 486624"/>
                  <a:gd name="connsiteX87" fmla="*/ 324972 w 1124340"/>
                  <a:gd name="connsiteY87" fmla="*/ 407956 h 486624"/>
                  <a:gd name="connsiteX88" fmla="*/ 273046 w 1124340"/>
                  <a:gd name="connsiteY88" fmla="*/ 356030 h 486624"/>
                  <a:gd name="connsiteX89" fmla="*/ 216619 w 1124340"/>
                  <a:gd name="connsiteY89" fmla="*/ 356030 h 486624"/>
                  <a:gd name="connsiteX90" fmla="*/ 165899 w 1124340"/>
                  <a:gd name="connsiteY90" fmla="*/ 387801 h 486624"/>
                  <a:gd name="connsiteX91" fmla="*/ 146778 w 1124340"/>
                  <a:gd name="connsiteY91" fmla="*/ 377753 h 486624"/>
                  <a:gd name="connsiteX92" fmla="*/ 133970 w 1124340"/>
                  <a:gd name="connsiteY92" fmla="*/ 356030 h 486624"/>
                  <a:gd name="connsiteX93" fmla="*/ 78150 w 1124340"/>
                  <a:gd name="connsiteY93" fmla="*/ 356030 h 486624"/>
                  <a:gd name="connsiteX94" fmla="*/ 26223 w 1124340"/>
                  <a:gd name="connsiteY94" fmla="*/ 407956 h 486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1124340" h="486624">
                    <a:moveTo>
                      <a:pt x="1111826" y="168836"/>
                    </a:moveTo>
                    <a:lnTo>
                      <a:pt x="964702" y="168836"/>
                    </a:lnTo>
                    <a:cubicBezTo>
                      <a:pt x="957534" y="168836"/>
                      <a:pt x="951720" y="163024"/>
                      <a:pt x="951720" y="155854"/>
                    </a:cubicBezTo>
                    <a:lnTo>
                      <a:pt x="951720" y="13058"/>
                    </a:lnTo>
                    <a:cubicBezTo>
                      <a:pt x="951680" y="5888"/>
                      <a:pt x="957456" y="42"/>
                      <a:pt x="964626" y="0"/>
                    </a:cubicBezTo>
                    <a:cubicBezTo>
                      <a:pt x="968051" y="-20"/>
                      <a:pt x="971344" y="1314"/>
                      <a:pt x="973790" y="3711"/>
                    </a:cubicBezTo>
                    <a:lnTo>
                      <a:pt x="1120482" y="147287"/>
                    </a:lnTo>
                    <a:cubicBezTo>
                      <a:pt x="1125602" y="152374"/>
                      <a:pt x="1125630" y="160647"/>
                      <a:pt x="1120544" y="165768"/>
                    </a:cubicBezTo>
                    <a:cubicBezTo>
                      <a:pt x="1118226" y="168101"/>
                      <a:pt x="1115113" y="169476"/>
                      <a:pt x="1111826" y="169615"/>
                    </a:cubicBezTo>
                    <a:close/>
                    <a:moveTo>
                      <a:pt x="978117" y="142873"/>
                    </a:moveTo>
                    <a:lnTo>
                      <a:pt x="1079979" y="142873"/>
                    </a:lnTo>
                    <a:lnTo>
                      <a:pt x="978117" y="43435"/>
                    </a:lnTo>
                    <a:close/>
                    <a:moveTo>
                      <a:pt x="622509" y="68446"/>
                    </a:moveTo>
                    <a:cubicBezTo>
                      <a:pt x="615339" y="68446"/>
                      <a:pt x="609528" y="62634"/>
                      <a:pt x="609528" y="55464"/>
                    </a:cubicBezTo>
                    <a:lnTo>
                      <a:pt x="609528" y="18423"/>
                    </a:lnTo>
                    <a:cubicBezTo>
                      <a:pt x="609528" y="11254"/>
                      <a:pt x="615339" y="5442"/>
                      <a:pt x="622509" y="5442"/>
                    </a:cubicBezTo>
                    <a:cubicBezTo>
                      <a:pt x="629679" y="5442"/>
                      <a:pt x="635491" y="11254"/>
                      <a:pt x="635491" y="18423"/>
                    </a:cubicBezTo>
                    <a:lnTo>
                      <a:pt x="635491" y="55464"/>
                    </a:lnTo>
                    <a:cubicBezTo>
                      <a:pt x="635491" y="62634"/>
                      <a:pt x="629679" y="68446"/>
                      <a:pt x="622509" y="68446"/>
                    </a:cubicBezTo>
                    <a:close/>
                    <a:moveTo>
                      <a:pt x="680926" y="68446"/>
                    </a:moveTo>
                    <a:cubicBezTo>
                      <a:pt x="673756" y="68446"/>
                      <a:pt x="667944" y="62634"/>
                      <a:pt x="667944" y="55464"/>
                    </a:cubicBezTo>
                    <a:lnTo>
                      <a:pt x="667944" y="18423"/>
                    </a:lnTo>
                    <a:cubicBezTo>
                      <a:pt x="667944" y="11254"/>
                      <a:pt x="673756" y="5442"/>
                      <a:pt x="680926" y="5442"/>
                    </a:cubicBezTo>
                    <a:cubicBezTo>
                      <a:pt x="688096" y="5442"/>
                      <a:pt x="693907" y="11254"/>
                      <a:pt x="693907" y="18423"/>
                    </a:cubicBezTo>
                    <a:lnTo>
                      <a:pt x="693907" y="55464"/>
                    </a:lnTo>
                    <a:cubicBezTo>
                      <a:pt x="693907" y="62634"/>
                      <a:pt x="688096" y="68446"/>
                      <a:pt x="680926" y="68446"/>
                    </a:cubicBezTo>
                    <a:close/>
                    <a:moveTo>
                      <a:pt x="739343" y="68446"/>
                    </a:moveTo>
                    <a:cubicBezTo>
                      <a:pt x="732173" y="68446"/>
                      <a:pt x="726361" y="62634"/>
                      <a:pt x="726361" y="55464"/>
                    </a:cubicBezTo>
                    <a:lnTo>
                      <a:pt x="726361" y="18423"/>
                    </a:lnTo>
                    <a:cubicBezTo>
                      <a:pt x="726361" y="11254"/>
                      <a:pt x="732173" y="5442"/>
                      <a:pt x="739343" y="5442"/>
                    </a:cubicBezTo>
                    <a:cubicBezTo>
                      <a:pt x="746513" y="5442"/>
                      <a:pt x="752324" y="11254"/>
                      <a:pt x="752324" y="18423"/>
                    </a:cubicBezTo>
                    <a:lnTo>
                      <a:pt x="752324" y="55464"/>
                    </a:lnTo>
                    <a:cubicBezTo>
                      <a:pt x="752324" y="62634"/>
                      <a:pt x="746513" y="68446"/>
                      <a:pt x="739343" y="68446"/>
                    </a:cubicBezTo>
                    <a:close/>
                    <a:moveTo>
                      <a:pt x="797933" y="68446"/>
                    </a:moveTo>
                    <a:cubicBezTo>
                      <a:pt x="790763" y="68446"/>
                      <a:pt x="784951" y="62634"/>
                      <a:pt x="784951" y="55464"/>
                    </a:cubicBezTo>
                    <a:lnTo>
                      <a:pt x="784951" y="18423"/>
                    </a:lnTo>
                    <a:cubicBezTo>
                      <a:pt x="784951" y="11254"/>
                      <a:pt x="790763" y="5442"/>
                      <a:pt x="797933" y="5442"/>
                    </a:cubicBezTo>
                    <a:cubicBezTo>
                      <a:pt x="805103" y="5442"/>
                      <a:pt x="810914" y="11254"/>
                      <a:pt x="810914" y="18423"/>
                    </a:cubicBezTo>
                    <a:lnTo>
                      <a:pt x="810914" y="55464"/>
                    </a:lnTo>
                    <a:cubicBezTo>
                      <a:pt x="810914" y="62634"/>
                      <a:pt x="805103" y="68446"/>
                      <a:pt x="797933" y="68446"/>
                    </a:cubicBezTo>
                    <a:close/>
                    <a:moveTo>
                      <a:pt x="856177" y="68446"/>
                    </a:moveTo>
                    <a:cubicBezTo>
                      <a:pt x="849007" y="68446"/>
                      <a:pt x="843195" y="62634"/>
                      <a:pt x="843195" y="55464"/>
                    </a:cubicBezTo>
                    <a:lnTo>
                      <a:pt x="843195" y="18423"/>
                    </a:lnTo>
                    <a:cubicBezTo>
                      <a:pt x="843195" y="11254"/>
                      <a:pt x="849007" y="5442"/>
                      <a:pt x="856177" y="5442"/>
                    </a:cubicBezTo>
                    <a:cubicBezTo>
                      <a:pt x="863346" y="5442"/>
                      <a:pt x="869158" y="11254"/>
                      <a:pt x="869158" y="18423"/>
                    </a:cubicBezTo>
                    <a:lnTo>
                      <a:pt x="869158" y="55464"/>
                    </a:lnTo>
                    <a:cubicBezTo>
                      <a:pt x="869158" y="62634"/>
                      <a:pt x="863346" y="68446"/>
                      <a:pt x="856177" y="68446"/>
                    </a:cubicBezTo>
                    <a:close/>
                    <a:moveTo>
                      <a:pt x="914593" y="68446"/>
                    </a:moveTo>
                    <a:cubicBezTo>
                      <a:pt x="907424" y="68446"/>
                      <a:pt x="901612" y="62634"/>
                      <a:pt x="901612" y="55464"/>
                    </a:cubicBezTo>
                    <a:lnTo>
                      <a:pt x="901612" y="18423"/>
                    </a:lnTo>
                    <a:cubicBezTo>
                      <a:pt x="901612" y="11254"/>
                      <a:pt x="907424" y="5442"/>
                      <a:pt x="914593" y="5442"/>
                    </a:cubicBezTo>
                    <a:cubicBezTo>
                      <a:pt x="921763" y="5442"/>
                      <a:pt x="927575" y="11254"/>
                      <a:pt x="927575" y="18423"/>
                    </a:cubicBezTo>
                    <a:lnTo>
                      <a:pt x="927575" y="55464"/>
                    </a:lnTo>
                    <a:cubicBezTo>
                      <a:pt x="927575" y="62634"/>
                      <a:pt x="921763" y="68446"/>
                      <a:pt x="914593" y="68446"/>
                    </a:cubicBezTo>
                    <a:close/>
                    <a:moveTo>
                      <a:pt x="175424" y="313450"/>
                    </a:moveTo>
                    <a:cubicBezTo>
                      <a:pt x="163075" y="313439"/>
                      <a:pt x="150908" y="310472"/>
                      <a:pt x="139941" y="304796"/>
                    </a:cubicBezTo>
                    <a:cubicBezTo>
                      <a:pt x="105324" y="287487"/>
                      <a:pt x="82735" y="245687"/>
                      <a:pt x="82735" y="199214"/>
                    </a:cubicBezTo>
                    <a:cubicBezTo>
                      <a:pt x="82735" y="136209"/>
                      <a:pt x="124363" y="84889"/>
                      <a:pt x="175424" y="84889"/>
                    </a:cubicBezTo>
                    <a:cubicBezTo>
                      <a:pt x="226485" y="84889"/>
                      <a:pt x="268112" y="136123"/>
                      <a:pt x="268112" y="199126"/>
                    </a:cubicBezTo>
                    <a:cubicBezTo>
                      <a:pt x="268112" y="245601"/>
                      <a:pt x="245698" y="287056"/>
                      <a:pt x="210906" y="304710"/>
                    </a:cubicBezTo>
                    <a:cubicBezTo>
                      <a:pt x="199947" y="310416"/>
                      <a:pt x="187780" y="313413"/>
                      <a:pt x="175424" y="313450"/>
                    </a:cubicBezTo>
                    <a:close/>
                    <a:moveTo>
                      <a:pt x="175424" y="110765"/>
                    </a:moveTo>
                    <a:cubicBezTo>
                      <a:pt x="138643" y="110765"/>
                      <a:pt x="108698" y="150404"/>
                      <a:pt x="108698" y="199126"/>
                    </a:cubicBezTo>
                    <a:cubicBezTo>
                      <a:pt x="108698" y="235303"/>
                      <a:pt x="126007" y="268361"/>
                      <a:pt x="151970" y="281603"/>
                    </a:cubicBezTo>
                    <a:cubicBezTo>
                      <a:pt x="166820" y="289390"/>
                      <a:pt x="184547" y="289390"/>
                      <a:pt x="199396" y="281603"/>
                    </a:cubicBezTo>
                    <a:cubicBezTo>
                      <a:pt x="225359" y="268448"/>
                      <a:pt x="242668" y="235303"/>
                      <a:pt x="242668" y="199126"/>
                    </a:cubicBezTo>
                    <a:cubicBezTo>
                      <a:pt x="242149" y="150404"/>
                      <a:pt x="212205" y="110765"/>
                      <a:pt x="175424" y="110765"/>
                    </a:cubicBezTo>
                    <a:close/>
                    <a:moveTo>
                      <a:pt x="337953" y="486625"/>
                    </a:moveTo>
                    <a:lnTo>
                      <a:pt x="12982" y="486625"/>
                    </a:lnTo>
                    <a:cubicBezTo>
                      <a:pt x="5812" y="486625"/>
                      <a:pt x="0" y="480813"/>
                      <a:pt x="0" y="473643"/>
                    </a:cubicBezTo>
                    <a:lnTo>
                      <a:pt x="0" y="407956"/>
                    </a:lnTo>
                    <a:cubicBezTo>
                      <a:pt x="0" y="364939"/>
                      <a:pt x="34872" y="330067"/>
                      <a:pt x="77889" y="330067"/>
                    </a:cubicBezTo>
                    <a:lnTo>
                      <a:pt x="145567" y="330067"/>
                    </a:lnTo>
                    <a:cubicBezTo>
                      <a:pt x="152737" y="330067"/>
                      <a:pt x="158548" y="335879"/>
                      <a:pt x="158548" y="343049"/>
                    </a:cubicBezTo>
                    <a:lnTo>
                      <a:pt x="158548" y="346250"/>
                    </a:lnTo>
                    <a:cubicBezTo>
                      <a:pt x="158547" y="355427"/>
                      <a:pt x="165984" y="362869"/>
                      <a:pt x="175161" y="362871"/>
                    </a:cubicBezTo>
                    <a:cubicBezTo>
                      <a:pt x="175740" y="362871"/>
                      <a:pt x="176319" y="362841"/>
                      <a:pt x="176895" y="362781"/>
                    </a:cubicBezTo>
                    <a:cubicBezTo>
                      <a:pt x="185907" y="361702"/>
                      <a:pt x="192554" y="353846"/>
                      <a:pt x="192128" y="344781"/>
                    </a:cubicBezTo>
                    <a:lnTo>
                      <a:pt x="192128" y="342790"/>
                    </a:lnTo>
                    <a:cubicBezTo>
                      <a:pt x="192128" y="335620"/>
                      <a:pt x="197940" y="329808"/>
                      <a:pt x="205109" y="329808"/>
                    </a:cubicBezTo>
                    <a:lnTo>
                      <a:pt x="272785" y="329808"/>
                    </a:lnTo>
                    <a:cubicBezTo>
                      <a:pt x="315802" y="329808"/>
                      <a:pt x="350674" y="364681"/>
                      <a:pt x="350674" y="407698"/>
                    </a:cubicBezTo>
                    <a:lnTo>
                      <a:pt x="350674" y="473383"/>
                    </a:lnTo>
                    <a:cubicBezTo>
                      <a:pt x="350820" y="480553"/>
                      <a:pt x="345127" y="486480"/>
                      <a:pt x="337959" y="486625"/>
                    </a:cubicBezTo>
                    <a:cubicBezTo>
                      <a:pt x="337957" y="486625"/>
                      <a:pt x="337955" y="486625"/>
                      <a:pt x="337953" y="486625"/>
                    </a:cubicBezTo>
                    <a:close/>
                    <a:moveTo>
                      <a:pt x="26397" y="460662"/>
                    </a:moveTo>
                    <a:lnTo>
                      <a:pt x="324972" y="460662"/>
                    </a:lnTo>
                    <a:lnTo>
                      <a:pt x="324972" y="407956"/>
                    </a:lnTo>
                    <a:cubicBezTo>
                      <a:pt x="324972" y="379279"/>
                      <a:pt x="301723" y="356030"/>
                      <a:pt x="273046" y="356030"/>
                    </a:cubicBezTo>
                    <a:lnTo>
                      <a:pt x="216619" y="356030"/>
                    </a:lnTo>
                    <a:cubicBezTo>
                      <a:pt x="211386" y="378810"/>
                      <a:pt x="188677" y="393034"/>
                      <a:pt x="165899" y="387801"/>
                    </a:cubicBezTo>
                    <a:cubicBezTo>
                      <a:pt x="158762" y="386162"/>
                      <a:pt x="152175" y="382700"/>
                      <a:pt x="146778" y="377753"/>
                    </a:cubicBezTo>
                    <a:cubicBezTo>
                      <a:pt x="140417" y="371968"/>
                      <a:pt x="135953" y="364396"/>
                      <a:pt x="133970" y="356030"/>
                    </a:cubicBezTo>
                    <a:lnTo>
                      <a:pt x="78150" y="356030"/>
                    </a:lnTo>
                    <a:cubicBezTo>
                      <a:pt x="49470" y="356030"/>
                      <a:pt x="26223" y="379279"/>
                      <a:pt x="26223" y="40795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2A870554-902E-4EED-9DA1-BE731C00E06D}"/>
                  </a:ext>
                </a:extLst>
              </p:cNvPr>
              <p:cNvSpPr/>
              <p:nvPr/>
            </p:nvSpPr>
            <p:spPr>
              <a:xfrm>
                <a:off x="6555682" y="-1717882"/>
                <a:ext cx="868467" cy="355262"/>
              </a:xfrm>
              <a:custGeom>
                <a:avLst/>
                <a:gdLst>
                  <a:gd name="connsiteX0" fmla="*/ 42581 w 868467"/>
                  <a:gd name="connsiteY0" fmla="*/ 165127 h 355262"/>
                  <a:gd name="connsiteX1" fmla="*/ 2 w 868467"/>
                  <a:gd name="connsiteY1" fmla="*/ 122547 h 355262"/>
                  <a:gd name="connsiteX2" fmla="*/ 2 w 868467"/>
                  <a:gd name="connsiteY2" fmla="*/ 69668 h 355262"/>
                  <a:gd name="connsiteX3" fmla="*/ 12782 w 868467"/>
                  <a:gd name="connsiteY3" fmla="*/ 56490 h 355262"/>
                  <a:gd name="connsiteX4" fmla="*/ 18869 w 868467"/>
                  <a:gd name="connsiteY4" fmla="*/ 57898 h 355262"/>
                  <a:gd name="connsiteX5" fmla="*/ 66295 w 868467"/>
                  <a:gd name="connsiteY5" fmla="*/ 57898 h 355262"/>
                  <a:gd name="connsiteX6" fmla="*/ 83794 w 868467"/>
                  <a:gd name="connsiteY6" fmla="*/ 63451 h 355262"/>
                  <a:gd name="connsiteX7" fmla="*/ 85248 w 868467"/>
                  <a:gd name="connsiteY7" fmla="*/ 69668 h 355262"/>
                  <a:gd name="connsiteX8" fmla="*/ 85248 w 868467"/>
                  <a:gd name="connsiteY8" fmla="*/ 122547 h 355262"/>
                  <a:gd name="connsiteX9" fmla="*/ 42669 w 868467"/>
                  <a:gd name="connsiteY9" fmla="*/ 165127 h 355262"/>
                  <a:gd name="connsiteX10" fmla="*/ 42581 w 868467"/>
                  <a:gd name="connsiteY10" fmla="*/ 165127 h 355262"/>
                  <a:gd name="connsiteX11" fmla="*/ 25965 w 868467"/>
                  <a:gd name="connsiteY11" fmla="*/ 88103 h 355262"/>
                  <a:gd name="connsiteX12" fmla="*/ 25965 w 868467"/>
                  <a:gd name="connsiteY12" fmla="*/ 122720 h 355262"/>
                  <a:gd name="connsiteX13" fmla="*/ 42581 w 868467"/>
                  <a:gd name="connsiteY13" fmla="*/ 139337 h 355262"/>
                  <a:gd name="connsiteX14" fmla="*/ 59198 w 868467"/>
                  <a:gd name="connsiteY14" fmla="*/ 122720 h 355262"/>
                  <a:gd name="connsiteX15" fmla="*/ 59198 w 868467"/>
                  <a:gd name="connsiteY15" fmla="*/ 88103 h 355262"/>
                  <a:gd name="connsiteX16" fmla="*/ 25965 w 868467"/>
                  <a:gd name="connsiteY16" fmla="*/ 88103 h 355262"/>
                  <a:gd name="connsiteX17" fmla="*/ 713469 w 868467"/>
                  <a:gd name="connsiteY17" fmla="*/ 203552 h 355262"/>
                  <a:gd name="connsiteX18" fmla="*/ 681621 w 868467"/>
                  <a:gd name="connsiteY18" fmla="*/ 195763 h 355262"/>
                  <a:gd name="connsiteX19" fmla="*/ 630473 w 868467"/>
                  <a:gd name="connsiteY19" fmla="*/ 101776 h 355262"/>
                  <a:gd name="connsiteX20" fmla="*/ 713296 w 868467"/>
                  <a:gd name="connsiteY20" fmla="*/ 0 h 355262"/>
                  <a:gd name="connsiteX21" fmla="*/ 796119 w 868467"/>
                  <a:gd name="connsiteY21" fmla="*/ 101776 h 355262"/>
                  <a:gd name="connsiteX22" fmla="*/ 745143 w 868467"/>
                  <a:gd name="connsiteY22" fmla="*/ 195763 h 355262"/>
                  <a:gd name="connsiteX23" fmla="*/ 713469 w 868467"/>
                  <a:gd name="connsiteY23" fmla="*/ 203552 h 355262"/>
                  <a:gd name="connsiteX24" fmla="*/ 713469 w 868467"/>
                  <a:gd name="connsiteY24" fmla="*/ 25963 h 355262"/>
                  <a:gd name="connsiteX25" fmla="*/ 656609 w 868467"/>
                  <a:gd name="connsiteY25" fmla="*/ 101776 h 355262"/>
                  <a:gd name="connsiteX26" fmla="*/ 693390 w 868467"/>
                  <a:gd name="connsiteY26" fmla="*/ 172570 h 355262"/>
                  <a:gd name="connsiteX27" fmla="*/ 733547 w 868467"/>
                  <a:gd name="connsiteY27" fmla="*/ 172570 h 355262"/>
                  <a:gd name="connsiteX28" fmla="*/ 770328 w 868467"/>
                  <a:gd name="connsiteY28" fmla="*/ 101776 h 355262"/>
                  <a:gd name="connsiteX29" fmla="*/ 713469 w 868467"/>
                  <a:gd name="connsiteY29" fmla="*/ 25963 h 355262"/>
                  <a:gd name="connsiteX30" fmla="*/ 855486 w 868467"/>
                  <a:gd name="connsiteY30" fmla="*/ 355262 h 355262"/>
                  <a:gd name="connsiteX31" fmla="*/ 570757 w 868467"/>
                  <a:gd name="connsiteY31" fmla="*/ 355262 h 355262"/>
                  <a:gd name="connsiteX32" fmla="*/ 557776 w 868467"/>
                  <a:gd name="connsiteY32" fmla="*/ 342281 h 355262"/>
                  <a:gd name="connsiteX33" fmla="*/ 557776 w 868467"/>
                  <a:gd name="connsiteY33" fmla="*/ 284731 h 355262"/>
                  <a:gd name="connsiteX34" fmla="*/ 627878 w 868467"/>
                  <a:gd name="connsiteY34" fmla="*/ 214629 h 355262"/>
                  <a:gd name="connsiteX35" fmla="*/ 687160 w 868467"/>
                  <a:gd name="connsiteY35" fmla="*/ 214629 h 355262"/>
                  <a:gd name="connsiteX36" fmla="*/ 700141 w 868467"/>
                  <a:gd name="connsiteY36" fmla="*/ 227610 h 355262"/>
                  <a:gd name="connsiteX37" fmla="*/ 700141 w 868467"/>
                  <a:gd name="connsiteY37" fmla="*/ 230466 h 355262"/>
                  <a:gd name="connsiteX38" fmla="*/ 712961 w 868467"/>
                  <a:gd name="connsiteY38" fmla="*/ 243436 h 355262"/>
                  <a:gd name="connsiteX39" fmla="*/ 714421 w 868467"/>
                  <a:gd name="connsiteY39" fmla="*/ 243362 h 355262"/>
                  <a:gd name="connsiteX40" fmla="*/ 726104 w 868467"/>
                  <a:gd name="connsiteY40" fmla="*/ 229342 h 355262"/>
                  <a:gd name="connsiteX41" fmla="*/ 726104 w 868467"/>
                  <a:gd name="connsiteY41" fmla="*/ 227610 h 355262"/>
                  <a:gd name="connsiteX42" fmla="*/ 739086 w 868467"/>
                  <a:gd name="connsiteY42" fmla="*/ 214629 h 355262"/>
                  <a:gd name="connsiteX43" fmla="*/ 798368 w 868467"/>
                  <a:gd name="connsiteY43" fmla="*/ 214629 h 355262"/>
                  <a:gd name="connsiteX44" fmla="*/ 868468 w 868467"/>
                  <a:gd name="connsiteY44" fmla="*/ 284731 h 355262"/>
                  <a:gd name="connsiteX45" fmla="*/ 868468 w 868467"/>
                  <a:gd name="connsiteY45" fmla="*/ 342281 h 355262"/>
                  <a:gd name="connsiteX46" fmla="*/ 855486 w 868467"/>
                  <a:gd name="connsiteY46" fmla="*/ 355262 h 355262"/>
                  <a:gd name="connsiteX47" fmla="*/ 583739 w 868467"/>
                  <a:gd name="connsiteY47" fmla="*/ 329299 h 355262"/>
                  <a:gd name="connsiteX48" fmla="*/ 842505 w 868467"/>
                  <a:gd name="connsiteY48" fmla="*/ 329299 h 355262"/>
                  <a:gd name="connsiteX49" fmla="*/ 842505 w 868467"/>
                  <a:gd name="connsiteY49" fmla="*/ 284731 h 355262"/>
                  <a:gd name="connsiteX50" fmla="*/ 798368 w 868467"/>
                  <a:gd name="connsiteY50" fmla="*/ 240592 h 355262"/>
                  <a:gd name="connsiteX51" fmla="*/ 750508 w 868467"/>
                  <a:gd name="connsiteY51" fmla="*/ 240592 h 355262"/>
                  <a:gd name="connsiteX52" fmla="*/ 717016 w 868467"/>
                  <a:gd name="connsiteY52" fmla="*/ 269238 h 355262"/>
                  <a:gd name="connsiteX53" fmla="*/ 675650 w 868467"/>
                  <a:gd name="connsiteY53" fmla="*/ 240592 h 355262"/>
                  <a:gd name="connsiteX54" fmla="*/ 627963 w 868467"/>
                  <a:gd name="connsiteY54" fmla="*/ 240592 h 355262"/>
                  <a:gd name="connsiteX55" fmla="*/ 583826 w 868467"/>
                  <a:gd name="connsiteY55" fmla="*/ 284731 h 35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868467" h="355262">
                    <a:moveTo>
                      <a:pt x="42581" y="165127"/>
                    </a:moveTo>
                    <a:cubicBezTo>
                      <a:pt x="19066" y="165127"/>
                      <a:pt x="2" y="146064"/>
                      <a:pt x="2" y="122547"/>
                    </a:cubicBezTo>
                    <a:lnTo>
                      <a:pt x="2" y="69668"/>
                    </a:lnTo>
                    <a:cubicBezTo>
                      <a:pt x="-108" y="62500"/>
                      <a:pt x="5614" y="56599"/>
                      <a:pt x="12782" y="56490"/>
                    </a:cubicBezTo>
                    <a:cubicBezTo>
                      <a:pt x="14896" y="56456"/>
                      <a:pt x="16985" y="56940"/>
                      <a:pt x="18869" y="57898"/>
                    </a:cubicBezTo>
                    <a:cubicBezTo>
                      <a:pt x="33719" y="65685"/>
                      <a:pt x="51444" y="65685"/>
                      <a:pt x="66295" y="57898"/>
                    </a:cubicBezTo>
                    <a:cubicBezTo>
                      <a:pt x="72659" y="54599"/>
                      <a:pt x="80495" y="57085"/>
                      <a:pt x="83794" y="63451"/>
                    </a:cubicBezTo>
                    <a:cubicBezTo>
                      <a:pt x="84789" y="65369"/>
                      <a:pt x="85289" y="67507"/>
                      <a:pt x="85248" y="69668"/>
                    </a:cubicBezTo>
                    <a:lnTo>
                      <a:pt x="85248" y="122547"/>
                    </a:lnTo>
                    <a:cubicBezTo>
                      <a:pt x="85248" y="146064"/>
                      <a:pt x="66184" y="165127"/>
                      <a:pt x="42669" y="165127"/>
                    </a:cubicBezTo>
                    <a:cubicBezTo>
                      <a:pt x="42639" y="165127"/>
                      <a:pt x="42611" y="165127"/>
                      <a:pt x="42581" y="165127"/>
                    </a:cubicBezTo>
                    <a:close/>
                    <a:moveTo>
                      <a:pt x="25965" y="88103"/>
                    </a:moveTo>
                    <a:lnTo>
                      <a:pt x="25965" y="122720"/>
                    </a:lnTo>
                    <a:cubicBezTo>
                      <a:pt x="25965" y="131897"/>
                      <a:pt x="33404" y="139337"/>
                      <a:pt x="42581" y="139337"/>
                    </a:cubicBezTo>
                    <a:cubicBezTo>
                      <a:pt x="51758" y="139337"/>
                      <a:pt x="59198" y="131897"/>
                      <a:pt x="59198" y="122720"/>
                    </a:cubicBezTo>
                    <a:lnTo>
                      <a:pt x="59198" y="88103"/>
                    </a:lnTo>
                    <a:cubicBezTo>
                      <a:pt x="48263" y="90614"/>
                      <a:pt x="36900" y="90614"/>
                      <a:pt x="25965" y="88103"/>
                    </a:cubicBezTo>
                    <a:close/>
                    <a:moveTo>
                      <a:pt x="713469" y="203552"/>
                    </a:moveTo>
                    <a:cubicBezTo>
                      <a:pt x="702390" y="203480"/>
                      <a:pt x="691481" y="200812"/>
                      <a:pt x="681621" y="195763"/>
                    </a:cubicBezTo>
                    <a:cubicBezTo>
                      <a:pt x="650637" y="179926"/>
                      <a:pt x="630473" y="143057"/>
                      <a:pt x="630473" y="101776"/>
                    </a:cubicBezTo>
                    <a:cubicBezTo>
                      <a:pt x="630473" y="45696"/>
                      <a:pt x="667600" y="0"/>
                      <a:pt x="713296" y="0"/>
                    </a:cubicBezTo>
                    <a:cubicBezTo>
                      <a:pt x="758990" y="0"/>
                      <a:pt x="796119" y="45696"/>
                      <a:pt x="796119" y="101776"/>
                    </a:cubicBezTo>
                    <a:cubicBezTo>
                      <a:pt x="796119" y="143057"/>
                      <a:pt x="776125" y="179665"/>
                      <a:pt x="745143" y="195763"/>
                    </a:cubicBezTo>
                    <a:cubicBezTo>
                      <a:pt x="735337" y="200795"/>
                      <a:pt x="724489" y="203463"/>
                      <a:pt x="713469" y="203552"/>
                    </a:cubicBezTo>
                    <a:close/>
                    <a:moveTo>
                      <a:pt x="713469" y="25963"/>
                    </a:moveTo>
                    <a:cubicBezTo>
                      <a:pt x="682140" y="25963"/>
                      <a:pt x="656609" y="59976"/>
                      <a:pt x="656609" y="101776"/>
                    </a:cubicBezTo>
                    <a:cubicBezTo>
                      <a:pt x="656609" y="132931"/>
                      <a:pt x="671408" y="161404"/>
                      <a:pt x="693390" y="172570"/>
                    </a:cubicBezTo>
                    <a:cubicBezTo>
                      <a:pt x="705966" y="179156"/>
                      <a:pt x="720971" y="179156"/>
                      <a:pt x="733547" y="172570"/>
                    </a:cubicBezTo>
                    <a:cubicBezTo>
                      <a:pt x="755529" y="161404"/>
                      <a:pt x="770328" y="132931"/>
                      <a:pt x="770328" y="101776"/>
                    </a:cubicBezTo>
                    <a:cubicBezTo>
                      <a:pt x="770328" y="59976"/>
                      <a:pt x="744797" y="25963"/>
                      <a:pt x="713469" y="25963"/>
                    </a:cubicBezTo>
                    <a:close/>
                    <a:moveTo>
                      <a:pt x="855486" y="355262"/>
                    </a:moveTo>
                    <a:lnTo>
                      <a:pt x="570757" y="355262"/>
                    </a:lnTo>
                    <a:cubicBezTo>
                      <a:pt x="563588" y="355262"/>
                      <a:pt x="557776" y="349450"/>
                      <a:pt x="557776" y="342281"/>
                    </a:cubicBezTo>
                    <a:lnTo>
                      <a:pt x="557776" y="284731"/>
                    </a:lnTo>
                    <a:cubicBezTo>
                      <a:pt x="557871" y="246054"/>
                      <a:pt x="589201" y="214724"/>
                      <a:pt x="627878" y="214629"/>
                    </a:cubicBezTo>
                    <a:lnTo>
                      <a:pt x="687160" y="214629"/>
                    </a:lnTo>
                    <a:cubicBezTo>
                      <a:pt x="694329" y="214629"/>
                      <a:pt x="700141" y="220440"/>
                      <a:pt x="700141" y="227610"/>
                    </a:cubicBezTo>
                    <a:lnTo>
                      <a:pt x="700141" y="230466"/>
                    </a:lnTo>
                    <a:cubicBezTo>
                      <a:pt x="700100" y="237589"/>
                      <a:pt x="705839" y="243395"/>
                      <a:pt x="712961" y="243436"/>
                    </a:cubicBezTo>
                    <a:cubicBezTo>
                      <a:pt x="713448" y="243438"/>
                      <a:pt x="713936" y="243414"/>
                      <a:pt x="714421" y="243362"/>
                    </a:cubicBezTo>
                    <a:cubicBezTo>
                      <a:pt x="721319" y="242352"/>
                      <a:pt x="726354" y="236311"/>
                      <a:pt x="726104" y="229342"/>
                    </a:cubicBezTo>
                    <a:lnTo>
                      <a:pt x="726104" y="227610"/>
                    </a:lnTo>
                    <a:cubicBezTo>
                      <a:pt x="726104" y="220440"/>
                      <a:pt x="731916" y="214629"/>
                      <a:pt x="739086" y="214629"/>
                    </a:cubicBezTo>
                    <a:lnTo>
                      <a:pt x="798368" y="214629"/>
                    </a:lnTo>
                    <a:cubicBezTo>
                      <a:pt x="837063" y="214677"/>
                      <a:pt x="868421" y="246033"/>
                      <a:pt x="868468" y="284731"/>
                    </a:cubicBezTo>
                    <a:lnTo>
                      <a:pt x="868468" y="342281"/>
                    </a:lnTo>
                    <a:cubicBezTo>
                      <a:pt x="868468" y="349450"/>
                      <a:pt x="862656" y="355262"/>
                      <a:pt x="855486" y="355262"/>
                    </a:cubicBezTo>
                    <a:close/>
                    <a:moveTo>
                      <a:pt x="583739" y="329299"/>
                    </a:moveTo>
                    <a:lnTo>
                      <a:pt x="842505" y="329299"/>
                    </a:lnTo>
                    <a:lnTo>
                      <a:pt x="842505" y="284731"/>
                    </a:lnTo>
                    <a:cubicBezTo>
                      <a:pt x="842458" y="260373"/>
                      <a:pt x="822725" y="240640"/>
                      <a:pt x="798368" y="240592"/>
                    </a:cubicBezTo>
                    <a:lnTo>
                      <a:pt x="750508" y="240592"/>
                    </a:lnTo>
                    <a:cubicBezTo>
                      <a:pt x="746192" y="256053"/>
                      <a:pt x="732960" y="267372"/>
                      <a:pt x="717016" y="269238"/>
                    </a:cubicBezTo>
                    <a:cubicBezTo>
                      <a:pt x="698091" y="271038"/>
                      <a:pt x="680622" y="258940"/>
                      <a:pt x="675650" y="240592"/>
                    </a:cubicBezTo>
                    <a:lnTo>
                      <a:pt x="627963" y="240592"/>
                    </a:lnTo>
                    <a:cubicBezTo>
                      <a:pt x="603608" y="240640"/>
                      <a:pt x="583873" y="260373"/>
                      <a:pt x="583826" y="28473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2D46C21C-A1A4-4959-BB0F-AEDFF1BD91C9}"/>
                  </a:ext>
                </a:extLst>
              </p:cNvPr>
              <p:cNvSpPr/>
              <p:nvPr/>
            </p:nvSpPr>
            <p:spPr>
              <a:xfrm>
                <a:off x="6867242" y="-1546726"/>
                <a:ext cx="440853" cy="665636"/>
              </a:xfrm>
              <a:custGeom>
                <a:avLst/>
                <a:gdLst>
                  <a:gd name="connsiteX0" fmla="*/ 401909 w 440853"/>
                  <a:gd name="connsiteY0" fmla="*/ 98255 h 665636"/>
                  <a:gd name="connsiteX1" fmla="*/ 362964 w 440853"/>
                  <a:gd name="connsiteY1" fmla="*/ 59310 h 665636"/>
                  <a:gd name="connsiteX2" fmla="*/ 362964 w 440853"/>
                  <a:gd name="connsiteY2" fmla="*/ 13010 h 665636"/>
                  <a:gd name="connsiteX3" fmla="*/ 369194 w 440853"/>
                  <a:gd name="connsiteY3" fmla="*/ 1933 h 665636"/>
                  <a:gd name="connsiteX4" fmla="*/ 381830 w 440853"/>
                  <a:gd name="connsiteY4" fmla="*/ 1414 h 665636"/>
                  <a:gd name="connsiteX5" fmla="*/ 421987 w 440853"/>
                  <a:gd name="connsiteY5" fmla="*/ 1414 h 665636"/>
                  <a:gd name="connsiteX6" fmla="*/ 439443 w 440853"/>
                  <a:gd name="connsiteY6" fmla="*/ 7099 h 665636"/>
                  <a:gd name="connsiteX7" fmla="*/ 440853 w 440853"/>
                  <a:gd name="connsiteY7" fmla="*/ 13010 h 665636"/>
                  <a:gd name="connsiteX8" fmla="*/ 440853 w 440853"/>
                  <a:gd name="connsiteY8" fmla="*/ 59310 h 665636"/>
                  <a:gd name="connsiteX9" fmla="*/ 401909 w 440853"/>
                  <a:gd name="connsiteY9" fmla="*/ 98255 h 665636"/>
                  <a:gd name="connsiteX10" fmla="*/ 388927 w 440853"/>
                  <a:gd name="connsiteY10" fmla="*/ 31098 h 665636"/>
                  <a:gd name="connsiteX11" fmla="*/ 388927 w 440853"/>
                  <a:gd name="connsiteY11" fmla="*/ 59310 h 665636"/>
                  <a:gd name="connsiteX12" fmla="*/ 401909 w 440853"/>
                  <a:gd name="connsiteY12" fmla="*/ 72292 h 665636"/>
                  <a:gd name="connsiteX13" fmla="*/ 414890 w 440853"/>
                  <a:gd name="connsiteY13" fmla="*/ 59310 h 665636"/>
                  <a:gd name="connsiteX14" fmla="*/ 414890 w 440853"/>
                  <a:gd name="connsiteY14" fmla="*/ 31098 h 665636"/>
                  <a:gd name="connsiteX15" fmla="*/ 388927 w 440853"/>
                  <a:gd name="connsiteY15" fmla="*/ 31098 h 665636"/>
                  <a:gd name="connsiteX16" fmla="*/ 59282 w 440853"/>
                  <a:gd name="connsiteY16" fmla="*/ 665636 h 665636"/>
                  <a:gd name="connsiteX17" fmla="*/ 0 w 440853"/>
                  <a:gd name="connsiteY17" fmla="*/ 606440 h 665636"/>
                  <a:gd name="connsiteX18" fmla="*/ 12982 w 440853"/>
                  <a:gd name="connsiteY18" fmla="*/ 593458 h 665636"/>
                  <a:gd name="connsiteX19" fmla="*/ 25963 w 440853"/>
                  <a:gd name="connsiteY19" fmla="*/ 606440 h 665636"/>
                  <a:gd name="connsiteX20" fmla="*/ 59195 w 440853"/>
                  <a:gd name="connsiteY20" fmla="*/ 639846 h 665636"/>
                  <a:gd name="connsiteX21" fmla="*/ 92601 w 440853"/>
                  <a:gd name="connsiteY21" fmla="*/ 606613 h 665636"/>
                  <a:gd name="connsiteX22" fmla="*/ 59368 w 440853"/>
                  <a:gd name="connsiteY22" fmla="*/ 573208 h 665636"/>
                  <a:gd name="connsiteX23" fmla="*/ 59282 w 440853"/>
                  <a:gd name="connsiteY23" fmla="*/ 573208 h 665636"/>
                  <a:gd name="connsiteX24" fmla="*/ 46300 w 440853"/>
                  <a:gd name="connsiteY24" fmla="*/ 560227 h 665636"/>
                  <a:gd name="connsiteX25" fmla="*/ 59282 w 440853"/>
                  <a:gd name="connsiteY25" fmla="*/ 547245 h 665636"/>
                  <a:gd name="connsiteX26" fmla="*/ 118467 w 440853"/>
                  <a:gd name="connsiteY26" fmla="*/ 606451 h 665636"/>
                  <a:gd name="connsiteX27" fmla="*/ 59282 w 440853"/>
                  <a:gd name="connsiteY27" fmla="*/ 665636 h 66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40853" h="665636">
                    <a:moveTo>
                      <a:pt x="401909" y="98255"/>
                    </a:moveTo>
                    <a:cubicBezTo>
                      <a:pt x="380420" y="98208"/>
                      <a:pt x="363010" y="80799"/>
                      <a:pt x="362964" y="59310"/>
                    </a:cubicBezTo>
                    <a:lnTo>
                      <a:pt x="362964" y="13010"/>
                    </a:lnTo>
                    <a:cubicBezTo>
                      <a:pt x="363001" y="8493"/>
                      <a:pt x="365353" y="4311"/>
                      <a:pt x="369194" y="1933"/>
                    </a:cubicBezTo>
                    <a:cubicBezTo>
                      <a:pt x="373027" y="-435"/>
                      <a:pt x="377817" y="-632"/>
                      <a:pt x="381830" y="1414"/>
                    </a:cubicBezTo>
                    <a:cubicBezTo>
                      <a:pt x="394406" y="8000"/>
                      <a:pt x="409411" y="8000"/>
                      <a:pt x="421987" y="1414"/>
                    </a:cubicBezTo>
                    <a:cubicBezTo>
                      <a:pt x="428378" y="-1838"/>
                      <a:pt x="436193" y="709"/>
                      <a:pt x="439443" y="7099"/>
                    </a:cubicBezTo>
                    <a:cubicBezTo>
                      <a:pt x="440373" y="8930"/>
                      <a:pt x="440857" y="10956"/>
                      <a:pt x="440853" y="13010"/>
                    </a:cubicBezTo>
                    <a:lnTo>
                      <a:pt x="440853" y="59310"/>
                    </a:lnTo>
                    <a:cubicBezTo>
                      <a:pt x="440805" y="80799"/>
                      <a:pt x="423397" y="98208"/>
                      <a:pt x="401909" y="98255"/>
                    </a:cubicBezTo>
                    <a:close/>
                    <a:moveTo>
                      <a:pt x="388927" y="31098"/>
                    </a:moveTo>
                    <a:lnTo>
                      <a:pt x="388927" y="59310"/>
                    </a:lnTo>
                    <a:cubicBezTo>
                      <a:pt x="388927" y="66480"/>
                      <a:pt x="394739" y="72292"/>
                      <a:pt x="401909" y="72292"/>
                    </a:cubicBezTo>
                    <a:cubicBezTo>
                      <a:pt x="409078" y="72292"/>
                      <a:pt x="414890" y="66480"/>
                      <a:pt x="414890" y="59310"/>
                    </a:cubicBezTo>
                    <a:lnTo>
                      <a:pt x="414890" y="31098"/>
                    </a:lnTo>
                    <a:cubicBezTo>
                      <a:pt x="406321" y="32828"/>
                      <a:pt x="397494" y="32828"/>
                      <a:pt x="388927" y="31098"/>
                    </a:cubicBezTo>
                    <a:close/>
                    <a:moveTo>
                      <a:pt x="59282" y="665636"/>
                    </a:moveTo>
                    <a:cubicBezTo>
                      <a:pt x="26575" y="665636"/>
                      <a:pt x="47" y="639146"/>
                      <a:pt x="0" y="606440"/>
                    </a:cubicBezTo>
                    <a:cubicBezTo>
                      <a:pt x="0" y="599272"/>
                      <a:pt x="5812" y="593458"/>
                      <a:pt x="12982" y="593458"/>
                    </a:cubicBezTo>
                    <a:cubicBezTo>
                      <a:pt x="20150" y="593458"/>
                      <a:pt x="25963" y="599270"/>
                      <a:pt x="25963" y="606440"/>
                    </a:cubicBezTo>
                    <a:cubicBezTo>
                      <a:pt x="25915" y="624842"/>
                      <a:pt x="40794" y="639798"/>
                      <a:pt x="59195" y="639846"/>
                    </a:cubicBezTo>
                    <a:cubicBezTo>
                      <a:pt x="77597" y="639894"/>
                      <a:pt x="92553" y="625015"/>
                      <a:pt x="92601" y="606613"/>
                    </a:cubicBezTo>
                    <a:cubicBezTo>
                      <a:pt x="92649" y="588212"/>
                      <a:pt x="77770" y="573255"/>
                      <a:pt x="59368" y="573208"/>
                    </a:cubicBezTo>
                    <a:cubicBezTo>
                      <a:pt x="59340" y="573208"/>
                      <a:pt x="59310" y="573208"/>
                      <a:pt x="59282" y="573208"/>
                    </a:cubicBezTo>
                    <a:cubicBezTo>
                      <a:pt x="52112" y="573208"/>
                      <a:pt x="46300" y="567396"/>
                      <a:pt x="46300" y="560227"/>
                    </a:cubicBezTo>
                    <a:cubicBezTo>
                      <a:pt x="46300" y="553057"/>
                      <a:pt x="52112" y="547245"/>
                      <a:pt x="59282" y="547245"/>
                    </a:cubicBezTo>
                    <a:cubicBezTo>
                      <a:pt x="91974" y="547251"/>
                      <a:pt x="118473" y="573757"/>
                      <a:pt x="118467" y="606451"/>
                    </a:cubicBezTo>
                    <a:cubicBezTo>
                      <a:pt x="118462" y="639135"/>
                      <a:pt x="91967" y="665630"/>
                      <a:pt x="59282" y="665636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7DEA012B-691B-4847-9279-07F309A9CA8B}"/>
                  </a:ext>
                </a:extLst>
              </p:cNvPr>
              <p:cNvSpPr/>
              <p:nvPr/>
            </p:nvSpPr>
            <p:spPr>
              <a:xfrm>
                <a:off x="6411131" y="-1243191"/>
                <a:ext cx="1033987" cy="373957"/>
              </a:xfrm>
              <a:custGeom>
                <a:avLst/>
                <a:gdLst>
                  <a:gd name="connsiteX0" fmla="*/ 299553 w 1033987"/>
                  <a:gd name="connsiteY0" fmla="*/ 373526 h 373957"/>
                  <a:gd name="connsiteX1" fmla="*/ 110368 w 1033987"/>
                  <a:gd name="connsiteY1" fmla="*/ 373526 h 373957"/>
                  <a:gd name="connsiteX2" fmla="*/ 74018 w 1033987"/>
                  <a:gd name="connsiteY2" fmla="*/ 337264 h 373957"/>
                  <a:gd name="connsiteX3" fmla="*/ 74018 w 1033987"/>
                  <a:gd name="connsiteY3" fmla="*/ 123673 h 373957"/>
                  <a:gd name="connsiteX4" fmla="*/ 55067 w 1033987"/>
                  <a:gd name="connsiteY4" fmla="*/ 142627 h 373957"/>
                  <a:gd name="connsiteX5" fmla="*/ 36830 w 1033987"/>
                  <a:gd name="connsiteY5" fmla="*/ 142738 h 373957"/>
                  <a:gd name="connsiteX6" fmla="*/ 36718 w 1033987"/>
                  <a:gd name="connsiteY6" fmla="*/ 142627 h 373957"/>
                  <a:gd name="connsiteX7" fmla="*/ 3833 w 1033987"/>
                  <a:gd name="connsiteY7" fmla="*/ 109741 h 373957"/>
                  <a:gd name="connsiteX8" fmla="*/ 3721 w 1033987"/>
                  <a:gd name="connsiteY8" fmla="*/ 91504 h 373957"/>
                  <a:gd name="connsiteX9" fmla="*/ 3833 w 1033987"/>
                  <a:gd name="connsiteY9" fmla="*/ 91393 h 373957"/>
                  <a:gd name="connsiteX10" fmla="*/ 84663 w 1033987"/>
                  <a:gd name="connsiteY10" fmla="*/ 10562 h 373957"/>
                  <a:gd name="connsiteX11" fmla="*/ 135898 w 1033987"/>
                  <a:gd name="connsiteY11" fmla="*/ 10562 h 373957"/>
                  <a:gd name="connsiteX12" fmla="*/ 216644 w 1033987"/>
                  <a:gd name="connsiteY12" fmla="*/ 91393 h 373957"/>
                  <a:gd name="connsiteX13" fmla="*/ 216754 w 1033987"/>
                  <a:gd name="connsiteY13" fmla="*/ 109630 h 373957"/>
                  <a:gd name="connsiteX14" fmla="*/ 216644 w 1033987"/>
                  <a:gd name="connsiteY14" fmla="*/ 109741 h 373957"/>
                  <a:gd name="connsiteX15" fmla="*/ 183842 w 1033987"/>
                  <a:gd name="connsiteY15" fmla="*/ 142627 h 373957"/>
                  <a:gd name="connsiteX16" fmla="*/ 165607 w 1033987"/>
                  <a:gd name="connsiteY16" fmla="*/ 142738 h 373957"/>
                  <a:gd name="connsiteX17" fmla="*/ 165496 w 1033987"/>
                  <a:gd name="connsiteY17" fmla="*/ 142627 h 373957"/>
                  <a:gd name="connsiteX18" fmla="*/ 146457 w 1033987"/>
                  <a:gd name="connsiteY18" fmla="*/ 123673 h 373957"/>
                  <a:gd name="connsiteX19" fmla="*/ 146457 w 1033987"/>
                  <a:gd name="connsiteY19" fmla="*/ 301521 h 373957"/>
                  <a:gd name="connsiteX20" fmla="*/ 292024 w 1033987"/>
                  <a:gd name="connsiteY20" fmla="*/ 301521 h 373957"/>
                  <a:gd name="connsiteX21" fmla="*/ 304918 w 1033987"/>
                  <a:gd name="connsiteY21" fmla="*/ 313723 h 373957"/>
                  <a:gd name="connsiteX22" fmla="*/ 312015 w 1033987"/>
                  <a:gd name="connsiteY22" fmla="*/ 357516 h 373957"/>
                  <a:gd name="connsiteX23" fmla="*/ 302965 w 1033987"/>
                  <a:gd name="connsiteY23" fmla="*/ 373489 h 373957"/>
                  <a:gd name="connsiteX24" fmla="*/ 299553 w 1033987"/>
                  <a:gd name="connsiteY24" fmla="*/ 373958 h 373957"/>
                  <a:gd name="connsiteX25" fmla="*/ 87087 w 1033987"/>
                  <a:gd name="connsiteY25" fmla="*/ 79278 h 373957"/>
                  <a:gd name="connsiteX26" fmla="*/ 100069 w 1033987"/>
                  <a:gd name="connsiteY26" fmla="*/ 91910 h 373957"/>
                  <a:gd name="connsiteX27" fmla="*/ 100069 w 1033987"/>
                  <a:gd name="connsiteY27" fmla="*/ 92259 h 373957"/>
                  <a:gd name="connsiteX28" fmla="*/ 100069 w 1033987"/>
                  <a:gd name="connsiteY28" fmla="*/ 337177 h 373957"/>
                  <a:gd name="connsiteX29" fmla="*/ 110368 w 1033987"/>
                  <a:gd name="connsiteY29" fmla="*/ 347476 h 373957"/>
                  <a:gd name="connsiteX30" fmla="*/ 283455 w 1033987"/>
                  <a:gd name="connsiteY30" fmla="*/ 347476 h 373957"/>
                  <a:gd name="connsiteX31" fmla="*/ 280426 w 1033987"/>
                  <a:gd name="connsiteY31" fmla="*/ 326965 h 373957"/>
                  <a:gd name="connsiteX32" fmla="*/ 133561 w 1033987"/>
                  <a:gd name="connsiteY32" fmla="*/ 326965 h 373957"/>
                  <a:gd name="connsiteX33" fmla="*/ 120579 w 1033987"/>
                  <a:gd name="connsiteY33" fmla="*/ 313984 h 373957"/>
                  <a:gd name="connsiteX34" fmla="*/ 120579 w 1033987"/>
                  <a:gd name="connsiteY34" fmla="*/ 92345 h 373957"/>
                  <a:gd name="connsiteX35" fmla="*/ 133572 w 1033987"/>
                  <a:gd name="connsiteY35" fmla="*/ 79375 h 373957"/>
                  <a:gd name="connsiteX36" fmla="*/ 142734 w 1033987"/>
                  <a:gd name="connsiteY36" fmla="*/ 83172 h 373957"/>
                  <a:gd name="connsiteX37" fmla="*/ 174757 w 1033987"/>
                  <a:gd name="connsiteY37" fmla="*/ 115106 h 373957"/>
                  <a:gd name="connsiteX38" fmla="*/ 189210 w 1033987"/>
                  <a:gd name="connsiteY38" fmla="*/ 100566 h 373957"/>
                  <a:gd name="connsiteX39" fmla="*/ 117292 w 1033987"/>
                  <a:gd name="connsiteY39" fmla="*/ 28909 h 373957"/>
                  <a:gd name="connsiteX40" fmla="*/ 102752 w 1033987"/>
                  <a:gd name="connsiteY40" fmla="*/ 28909 h 373957"/>
                  <a:gd name="connsiteX41" fmla="*/ 31095 w 1033987"/>
                  <a:gd name="connsiteY41" fmla="*/ 100566 h 373957"/>
                  <a:gd name="connsiteX42" fmla="*/ 45633 w 1033987"/>
                  <a:gd name="connsiteY42" fmla="*/ 115106 h 373957"/>
                  <a:gd name="connsiteX43" fmla="*/ 77568 w 1033987"/>
                  <a:gd name="connsiteY43" fmla="*/ 83172 h 373957"/>
                  <a:gd name="connsiteX44" fmla="*/ 87087 w 1033987"/>
                  <a:gd name="connsiteY44" fmla="*/ 79364 h 373957"/>
                  <a:gd name="connsiteX45" fmla="*/ 923273 w 1033987"/>
                  <a:gd name="connsiteY45" fmla="*/ 373526 h 373957"/>
                  <a:gd name="connsiteX46" fmla="*/ 734088 w 1033987"/>
                  <a:gd name="connsiteY46" fmla="*/ 373526 h 373957"/>
                  <a:gd name="connsiteX47" fmla="*/ 721157 w 1033987"/>
                  <a:gd name="connsiteY47" fmla="*/ 360494 h 373957"/>
                  <a:gd name="connsiteX48" fmla="*/ 721625 w 1033987"/>
                  <a:gd name="connsiteY48" fmla="*/ 357082 h 373957"/>
                  <a:gd name="connsiteX49" fmla="*/ 728723 w 1033987"/>
                  <a:gd name="connsiteY49" fmla="*/ 313292 h 373957"/>
                  <a:gd name="connsiteX50" fmla="*/ 741617 w 1033987"/>
                  <a:gd name="connsiteY50" fmla="*/ 301088 h 373957"/>
                  <a:gd name="connsiteX51" fmla="*/ 887530 w 1033987"/>
                  <a:gd name="connsiteY51" fmla="*/ 301088 h 373957"/>
                  <a:gd name="connsiteX52" fmla="*/ 887530 w 1033987"/>
                  <a:gd name="connsiteY52" fmla="*/ 123673 h 373957"/>
                  <a:gd name="connsiteX53" fmla="*/ 868577 w 1033987"/>
                  <a:gd name="connsiteY53" fmla="*/ 142627 h 373957"/>
                  <a:gd name="connsiteX54" fmla="*/ 850219 w 1033987"/>
                  <a:gd name="connsiteY54" fmla="*/ 142703 h 373957"/>
                  <a:gd name="connsiteX55" fmla="*/ 850144 w 1033987"/>
                  <a:gd name="connsiteY55" fmla="*/ 142627 h 373957"/>
                  <a:gd name="connsiteX56" fmla="*/ 817343 w 1033987"/>
                  <a:gd name="connsiteY56" fmla="*/ 109741 h 373957"/>
                  <a:gd name="connsiteX57" fmla="*/ 817233 w 1033987"/>
                  <a:gd name="connsiteY57" fmla="*/ 91504 h 373957"/>
                  <a:gd name="connsiteX58" fmla="*/ 817343 w 1033987"/>
                  <a:gd name="connsiteY58" fmla="*/ 91393 h 373957"/>
                  <a:gd name="connsiteX59" fmla="*/ 898089 w 1033987"/>
                  <a:gd name="connsiteY59" fmla="*/ 10562 h 373957"/>
                  <a:gd name="connsiteX60" fmla="*/ 949323 w 1033987"/>
                  <a:gd name="connsiteY60" fmla="*/ 10562 h 373957"/>
                  <a:gd name="connsiteX61" fmla="*/ 1030154 w 1033987"/>
                  <a:gd name="connsiteY61" fmla="*/ 91393 h 373957"/>
                  <a:gd name="connsiteX62" fmla="*/ 1030265 w 1033987"/>
                  <a:gd name="connsiteY62" fmla="*/ 109630 h 373957"/>
                  <a:gd name="connsiteX63" fmla="*/ 1030154 w 1033987"/>
                  <a:gd name="connsiteY63" fmla="*/ 109741 h 373957"/>
                  <a:gd name="connsiteX64" fmla="*/ 997268 w 1033987"/>
                  <a:gd name="connsiteY64" fmla="*/ 142627 h 373957"/>
                  <a:gd name="connsiteX65" fmla="*/ 979031 w 1033987"/>
                  <a:gd name="connsiteY65" fmla="*/ 142738 h 373957"/>
                  <a:gd name="connsiteX66" fmla="*/ 978920 w 1033987"/>
                  <a:gd name="connsiteY66" fmla="*/ 142627 h 373957"/>
                  <a:gd name="connsiteX67" fmla="*/ 959968 w 1033987"/>
                  <a:gd name="connsiteY67" fmla="*/ 123673 h 373957"/>
                  <a:gd name="connsiteX68" fmla="*/ 959968 w 1033987"/>
                  <a:gd name="connsiteY68" fmla="*/ 337264 h 373957"/>
                  <a:gd name="connsiteX69" fmla="*/ 923535 w 1033987"/>
                  <a:gd name="connsiteY69" fmla="*/ 373528 h 373957"/>
                  <a:gd name="connsiteX70" fmla="*/ 923273 w 1033987"/>
                  <a:gd name="connsiteY70" fmla="*/ 373526 h 373957"/>
                  <a:gd name="connsiteX71" fmla="*/ 750186 w 1033987"/>
                  <a:gd name="connsiteY71" fmla="*/ 347563 h 373957"/>
                  <a:gd name="connsiteX72" fmla="*/ 923273 w 1033987"/>
                  <a:gd name="connsiteY72" fmla="*/ 347563 h 373957"/>
                  <a:gd name="connsiteX73" fmla="*/ 933572 w 1033987"/>
                  <a:gd name="connsiteY73" fmla="*/ 337264 h 373957"/>
                  <a:gd name="connsiteX74" fmla="*/ 933572 w 1033987"/>
                  <a:gd name="connsiteY74" fmla="*/ 92345 h 373957"/>
                  <a:gd name="connsiteX75" fmla="*/ 946564 w 1033987"/>
                  <a:gd name="connsiteY75" fmla="*/ 79375 h 373957"/>
                  <a:gd name="connsiteX76" fmla="*/ 955727 w 1033987"/>
                  <a:gd name="connsiteY76" fmla="*/ 83172 h 373957"/>
                  <a:gd name="connsiteX77" fmla="*/ 987661 w 1033987"/>
                  <a:gd name="connsiteY77" fmla="*/ 115106 h 373957"/>
                  <a:gd name="connsiteX78" fmla="*/ 1002200 w 1033987"/>
                  <a:gd name="connsiteY78" fmla="*/ 100566 h 373957"/>
                  <a:gd name="connsiteX79" fmla="*/ 930802 w 1033987"/>
                  <a:gd name="connsiteY79" fmla="*/ 28909 h 373957"/>
                  <a:gd name="connsiteX80" fmla="*/ 916349 w 1033987"/>
                  <a:gd name="connsiteY80" fmla="*/ 28909 h 373957"/>
                  <a:gd name="connsiteX81" fmla="*/ 844258 w 1033987"/>
                  <a:gd name="connsiteY81" fmla="*/ 100566 h 373957"/>
                  <a:gd name="connsiteX82" fmla="*/ 858799 w 1033987"/>
                  <a:gd name="connsiteY82" fmla="*/ 115106 h 373957"/>
                  <a:gd name="connsiteX83" fmla="*/ 890731 w 1033987"/>
                  <a:gd name="connsiteY83" fmla="*/ 83172 h 373957"/>
                  <a:gd name="connsiteX84" fmla="*/ 909091 w 1033987"/>
                  <a:gd name="connsiteY84" fmla="*/ 83183 h 373957"/>
                  <a:gd name="connsiteX85" fmla="*/ 912888 w 1033987"/>
                  <a:gd name="connsiteY85" fmla="*/ 92345 h 373957"/>
                  <a:gd name="connsiteX86" fmla="*/ 912888 w 1033987"/>
                  <a:gd name="connsiteY86" fmla="*/ 314069 h 373957"/>
                  <a:gd name="connsiteX87" fmla="*/ 899907 w 1033987"/>
                  <a:gd name="connsiteY87" fmla="*/ 327051 h 373957"/>
                  <a:gd name="connsiteX88" fmla="*/ 753560 w 1033987"/>
                  <a:gd name="connsiteY88" fmla="*/ 327051 h 373957"/>
                  <a:gd name="connsiteX89" fmla="*/ 750532 w 1033987"/>
                  <a:gd name="connsiteY89" fmla="*/ 347563 h 37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033987" h="373957">
                    <a:moveTo>
                      <a:pt x="299553" y="373526"/>
                    </a:moveTo>
                    <a:lnTo>
                      <a:pt x="110368" y="373526"/>
                    </a:lnTo>
                    <a:cubicBezTo>
                      <a:pt x="90326" y="373526"/>
                      <a:pt x="74067" y="357304"/>
                      <a:pt x="74018" y="337264"/>
                    </a:cubicBezTo>
                    <a:lnTo>
                      <a:pt x="74018" y="123673"/>
                    </a:lnTo>
                    <a:lnTo>
                      <a:pt x="55067" y="142627"/>
                    </a:lnTo>
                    <a:cubicBezTo>
                      <a:pt x="50061" y="147694"/>
                      <a:pt x="41898" y="147743"/>
                      <a:pt x="36830" y="142738"/>
                    </a:cubicBezTo>
                    <a:cubicBezTo>
                      <a:pt x="36793" y="142701"/>
                      <a:pt x="36756" y="142664"/>
                      <a:pt x="36718" y="142627"/>
                    </a:cubicBezTo>
                    <a:lnTo>
                      <a:pt x="3833" y="109741"/>
                    </a:lnTo>
                    <a:cubicBezTo>
                      <a:pt x="-1235" y="104735"/>
                      <a:pt x="-1283" y="96570"/>
                      <a:pt x="3721" y="91504"/>
                    </a:cubicBezTo>
                    <a:cubicBezTo>
                      <a:pt x="3759" y="91467"/>
                      <a:pt x="3796" y="91430"/>
                      <a:pt x="3833" y="91393"/>
                    </a:cubicBezTo>
                    <a:lnTo>
                      <a:pt x="84663" y="10562"/>
                    </a:lnTo>
                    <a:cubicBezTo>
                      <a:pt x="98839" y="-3521"/>
                      <a:pt x="121724" y="-3521"/>
                      <a:pt x="135898" y="10562"/>
                    </a:cubicBezTo>
                    <a:lnTo>
                      <a:pt x="216644" y="91393"/>
                    </a:lnTo>
                    <a:cubicBezTo>
                      <a:pt x="221710" y="96399"/>
                      <a:pt x="221760" y="104562"/>
                      <a:pt x="216754" y="109630"/>
                    </a:cubicBezTo>
                    <a:cubicBezTo>
                      <a:pt x="216719" y="109667"/>
                      <a:pt x="216681" y="109704"/>
                      <a:pt x="216644" y="109741"/>
                    </a:cubicBezTo>
                    <a:lnTo>
                      <a:pt x="183842" y="142627"/>
                    </a:lnTo>
                    <a:cubicBezTo>
                      <a:pt x="178838" y="147694"/>
                      <a:pt x="170673" y="147743"/>
                      <a:pt x="165607" y="142738"/>
                    </a:cubicBezTo>
                    <a:cubicBezTo>
                      <a:pt x="165570" y="142701"/>
                      <a:pt x="165533" y="142664"/>
                      <a:pt x="165496" y="142627"/>
                    </a:cubicBezTo>
                    <a:lnTo>
                      <a:pt x="146457" y="123673"/>
                    </a:lnTo>
                    <a:lnTo>
                      <a:pt x="146457" y="301521"/>
                    </a:lnTo>
                    <a:lnTo>
                      <a:pt x="292024" y="301521"/>
                    </a:lnTo>
                    <a:cubicBezTo>
                      <a:pt x="298883" y="301512"/>
                      <a:pt x="304550" y="306873"/>
                      <a:pt x="304918" y="313723"/>
                    </a:cubicBezTo>
                    <a:cubicBezTo>
                      <a:pt x="305770" y="328526"/>
                      <a:pt x="308147" y="343200"/>
                      <a:pt x="312015" y="357516"/>
                    </a:cubicBezTo>
                    <a:cubicBezTo>
                      <a:pt x="313926" y="364425"/>
                      <a:pt x="309876" y="371576"/>
                      <a:pt x="302965" y="373489"/>
                    </a:cubicBezTo>
                    <a:cubicBezTo>
                      <a:pt x="301854" y="373796"/>
                      <a:pt x="300706" y="373954"/>
                      <a:pt x="299553" y="373958"/>
                    </a:cubicBezTo>
                    <a:close/>
                    <a:moveTo>
                      <a:pt x="87087" y="79278"/>
                    </a:moveTo>
                    <a:cubicBezTo>
                      <a:pt x="94161" y="79181"/>
                      <a:pt x="99972" y="84837"/>
                      <a:pt x="100069" y="91910"/>
                    </a:cubicBezTo>
                    <a:cubicBezTo>
                      <a:pt x="100071" y="92027"/>
                      <a:pt x="100071" y="92142"/>
                      <a:pt x="100069" y="92259"/>
                    </a:cubicBezTo>
                    <a:lnTo>
                      <a:pt x="100069" y="337177"/>
                    </a:lnTo>
                    <a:cubicBezTo>
                      <a:pt x="100069" y="342866"/>
                      <a:pt x="104681" y="347476"/>
                      <a:pt x="110368" y="347476"/>
                    </a:cubicBezTo>
                    <a:lnTo>
                      <a:pt x="283455" y="347476"/>
                    </a:lnTo>
                    <a:cubicBezTo>
                      <a:pt x="282157" y="340726"/>
                      <a:pt x="281118" y="333889"/>
                      <a:pt x="280426" y="326965"/>
                    </a:cubicBezTo>
                    <a:lnTo>
                      <a:pt x="133561" y="326965"/>
                    </a:lnTo>
                    <a:cubicBezTo>
                      <a:pt x="126391" y="326965"/>
                      <a:pt x="120579" y="321153"/>
                      <a:pt x="120579" y="313984"/>
                    </a:cubicBezTo>
                    <a:lnTo>
                      <a:pt x="120579" y="92345"/>
                    </a:lnTo>
                    <a:cubicBezTo>
                      <a:pt x="120587" y="85175"/>
                      <a:pt x="126404" y="79369"/>
                      <a:pt x="133572" y="79375"/>
                    </a:cubicBezTo>
                    <a:cubicBezTo>
                      <a:pt x="137008" y="79378"/>
                      <a:pt x="140305" y="80744"/>
                      <a:pt x="142734" y="83172"/>
                    </a:cubicBezTo>
                    <a:lnTo>
                      <a:pt x="174757" y="115106"/>
                    </a:lnTo>
                    <a:lnTo>
                      <a:pt x="189210" y="100566"/>
                    </a:lnTo>
                    <a:lnTo>
                      <a:pt x="117292" y="28909"/>
                    </a:lnTo>
                    <a:cubicBezTo>
                      <a:pt x="113199" y="25084"/>
                      <a:pt x="106844" y="25084"/>
                      <a:pt x="102752" y="28909"/>
                    </a:cubicBezTo>
                    <a:lnTo>
                      <a:pt x="31095" y="100566"/>
                    </a:lnTo>
                    <a:lnTo>
                      <a:pt x="45633" y="115106"/>
                    </a:lnTo>
                    <a:lnTo>
                      <a:pt x="77568" y="83172"/>
                    </a:lnTo>
                    <a:cubicBezTo>
                      <a:pt x="80078" y="80642"/>
                      <a:pt x="83525" y="79263"/>
                      <a:pt x="87087" y="79364"/>
                    </a:cubicBezTo>
                    <a:close/>
                    <a:moveTo>
                      <a:pt x="923273" y="373526"/>
                    </a:moveTo>
                    <a:lnTo>
                      <a:pt x="734088" y="373526"/>
                    </a:lnTo>
                    <a:cubicBezTo>
                      <a:pt x="726918" y="373498"/>
                      <a:pt x="721129" y="367664"/>
                      <a:pt x="721157" y="360494"/>
                    </a:cubicBezTo>
                    <a:cubicBezTo>
                      <a:pt x="721160" y="359341"/>
                      <a:pt x="721319" y="358193"/>
                      <a:pt x="721625" y="357082"/>
                    </a:cubicBezTo>
                    <a:cubicBezTo>
                      <a:pt x="725493" y="342769"/>
                      <a:pt x="727871" y="328094"/>
                      <a:pt x="728723" y="313292"/>
                    </a:cubicBezTo>
                    <a:cubicBezTo>
                      <a:pt x="729091" y="306442"/>
                      <a:pt x="734758" y="301078"/>
                      <a:pt x="741617" y="301088"/>
                    </a:cubicBezTo>
                    <a:lnTo>
                      <a:pt x="887530" y="301088"/>
                    </a:lnTo>
                    <a:lnTo>
                      <a:pt x="887530" y="123673"/>
                    </a:lnTo>
                    <a:lnTo>
                      <a:pt x="868577" y="142627"/>
                    </a:lnTo>
                    <a:cubicBezTo>
                      <a:pt x="863528" y="147717"/>
                      <a:pt x="855308" y="147752"/>
                      <a:pt x="850219" y="142703"/>
                    </a:cubicBezTo>
                    <a:cubicBezTo>
                      <a:pt x="850193" y="142677"/>
                      <a:pt x="850168" y="142653"/>
                      <a:pt x="850144" y="142627"/>
                    </a:cubicBezTo>
                    <a:lnTo>
                      <a:pt x="817343" y="109741"/>
                    </a:lnTo>
                    <a:cubicBezTo>
                      <a:pt x="812277" y="104735"/>
                      <a:pt x="812227" y="96570"/>
                      <a:pt x="817233" y="91504"/>
                    </a:cubicBezTo>
                    <a:cubicBezTo>
                      <a:pt x="817268" y="91467"/>
                      <a:pt x="817305" y="91430"/>
                      <a:pt x="817343" y="91393"/>
                    </a:cubicBezTo>
                    <a:lnTo>
                      <a:pt x="898089" y="10562"/>
                    </a:lnTo>
                    <a:cubicBezTo>
                      <a:pt x="912263" y="-3521"/>
                      <a:pt x="935147" y="-3521"/>
                      <a:pt x="949323" y="10562"/>
                    </a:cubicBezTo>
                    <a:lnTo>
                      <a:pt x="1030154" y="91393"/>
                    </a:lnTo>
                    <a:cubicBezTo>
                      <a:pt x="1035221" y="96399"/>
                      <a:pt x="1035272" y="104562"/>
                      <a:pt x="1030265" y="109630"/>
                    </a:cubicBezTo>
                    <a:cubicBezTo>
                      <a:pt x="1030228" y="109667"/>
                      <a:pt x="1030191" y="109704"/>
                      <a:pt x="1030154" y="109741"/>
                    </a:cubicBezTo>
                    <a:lnTo>
                      <a:pt x="997268" y="142627"/>
                    </a:lnTo>
                    <a:cubicBezTo>
                      <a:pt x="992262" y="147694"/>
                      <a:pt x="984099" y="147743"/>
                      <a:pt x="979031" y="142738"/>
                    </a:cubicBezTo>
                    <a:cubicBezTo>
                      <a:pt x="978994" y="142701"/>
                      <a:pt x="978957" y="142664"/>
                      <a:pt x="978920" y="142627"/>
                    </a:cubicBezTo>
                    <a:lnTo>
                      <a:pt x="959968" y="123673"/>
                    </a:lnTo>
                    <a:lnTo>
                      <a:pt x="959968" y="337264"/>
                    </a:lnTo>
                    <a:cubicBezTo>
                      <a:pt x="959920" y="357339"/>
                      <a:pt x="943608" y="373574"/>
                      <a:pt x="923535" y="373528"/>
                    </a:cubicBezTo>
                    <a:cubicBezTo>
                      <a:pt x="923448" y="373526"/>
                      <a:pt x="923360" y="373526"/>
                      <a:pt x="923273" y="373526"/>
                    </a:cubicBezTo>
                    <a:close/>
                    <a:moveTo>
                      <a:pt x="750186" y="347563"/>
                    </a:moveTo>
                    <a:lnTo>
                      <a:pt x="923273" y="347563"/>
                    </a:lnTo>
                    <a:cubicBezTo>
                      <a:pt x="928960" y="347563"/>
                      <a:pt x="933572" y="342951"/>
                      <a:pt x="933572" y="337264"/>
                    </a:cubicBezTo>
                    <a:lnTo>
                      <a:pt x="933572" y="92345"/>
                    </a:lnTo>
                    <a:cubicBezTo>
                      <a:pt x="933577" y="85175"/>
                      <a:pt x="939395" y="79369"/>
                      <a:pt x="946564" y="79375"/>
                    </a:cubicBezTo>
                    <a:cubicBezTo>
                      <a:pt x="950000" y="79378"/>
                      <a:pt x="953295" y="80744"/>
                      <a:pt x="955727" y="83172"/>
                    </a:cubicBezTo>
                    <a:lnTo>
                      <a:pt x="987661" y="115106"/>
                    </a:lnTo>
                    <a:lnTo>
                      <a:pt x="1002200" y="100566"/>
                    </a:lnTo>
                    <a:lnTo>
                      <a:pt x="930802" y="28909"/>
                    </a:lnTo>
                    <a:cubicBezTo>
                      <a:pt x="926739" y="25095"/>
                      <a:pt x="920411" y="25095"/>
                      <a:pt x="916349" y="28909"/>
                    </a:cubicBezTo>
                    <a:lnTo>
                      <a:pt x="844258" y="100566"/>
                    </a:lnTo>
                    <a:lnTo>
                      <a:pt x="858799" y="115106"/>
                    </a:lnTo>
                    <a:lnTo>
                      <a:pt x="890731" y="83172"/>
                    </a:lnTo>
                    <a:cubicBezTo>
                      <a:pt x="895805" y="78106"/>
                      <a:pt x="904026" y="78110"/>
                      <a:pt x="909091" y="83183"/>
                    </a:cubicBezTo>
                    <a:cubicBezTo>
                      <a:pt x="911519" y="85614"/>
                      <a:pt x="912885" y="88909"/>
                      <a:pt x="912888" y="92345"/>
                    </a:cubicBezTo>
                    <a:lnTo>
                      <a:pt x="912888" y="314069"/>
                    </a:lnTo>
                    <a:cubicBezTo>
                      <a:pt x="912888" y="321239"/>
                      <a:pt x="907075" y="327051"/>
                      <a:pt x="899907" y="327051"/>
                    </a:cubicBezTo>
                    <a:lnTo>
                      <a:pt x="753560" y="327051"/>
                    </a:lnTo>
                    <a:cubicBezTo>
                      <a:pt x="752868" y="333975"/>
                      <a:pt x="751830" y="340812"/>
                      <a:pt x="750532" y="34756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93545197-AAC3-4DF0-AC83-ECA2DCD1DDFA}"/>
                  </a:ext>
                </a:extLst>
              </p:cNvPr>
              <p:cNvSpPr/>
              <p:nvPr/>
            </p:nvSpPr>
            <p:spPr>
              <a:xfrm>
                <a:off x="6690346" y="-1175537"/>
                <a:ext cx="472702" cy="469982"/>
              </a:xfrm>
              <a:custGeom>
                <a:avLst/>
                <a:gdLst>
                  <a:gd name="connsiteX0" fmla="*/ 236178 w 472702"/>
                  <a:gd name="connsiteY0" fmla="*/ 150871 h 469982"/>
                  <a:gd name="connsiteX1" fmla="*/ 154047 w 472702"/>
                  <a:gd name="connsiteY1" fmla="*/ 232828 h 469982"/>
                  <a:gd name="connsiteX2" fmla="*/ 236005 w 472702"/>
                  <a:gd name="connsiteY2" fmla="*/ 314958 h 469982"/>
                  <a:gd name="connsiteX3" fmla="*/ 318134 w 472702"/>
                  <a:gd name="connsiteY3" fmla="*/ 233002 h 469982"/>
                  <a:gd name="connsiteX4" fmla="*/ 318134 w 472702"/>
                  <a:gd name="connsiteY4" fmla="*/ 232914 h 469982"/>
                  <a:gd name="connsiteX5" fmla="*/ 236178 w 472702"/>
                  <a:gd name="connsiteY5" fmla="*/ 151217 h 469982"/>
                  <a:gd name="connsiteX6" fmla="*/ 236005 w 472702"/>
                  <a:gd name="connsiteY6" fmla="*/ 125254 h 469982"/>
                  <a:gd name="connsiteX7" fmla="*/ 344097 w 472702"/>
                  <a:gd name="connsiteY7" fmla="*/ 233174 h 469982"/>
                  <a:gd name="connsiteX8" fmla="*/ 344097 w 472702"/>
                  <a:gd name="connsiteY8" fmla="*/ 233260 h 469982"/>
                  <a:gd name="connsiteX9" fmla="*/ 236178 w 472702"/>
                  <a:gd name="connsiteY9" fmla="*/ 341267 h 469982"/>
                  <a:gd name="connsiteX10" fmla="*/ 128084 w 472702"/>
                  <a:gd name="connsiteY10" fmla="*/ 233348 h 469982"/>
                  <a:gd name="connsiteX11" fmla="*/ 236005 w 472702"/>
                  <a:gd name="connsiteY11" fmla="*/ 125254 h 469982"/>
                  <a:gd name="connsiteX12" fmla="*/ 284211 w 472702"/>
                  <a:gd name="connsiteY12" fmla="*/ 28238 h 469982"/>
                  <a:gd name="connsiteX13" fmla="*/ 277632 w 472702"/>
                  <a:gd name="connsiteY13" fmla="*/ 66145 h 469982"/>
                  <a:gd name="connsiteX14" fmla="*/ 272353 w 472702"/>
                  <a:gd name="connsiteY14" fmla="*/ 74799 h 469982"/>
                  <a:gd name="connsiteX15" fmla="*/ 262660 w 472702"/>
                  <a:gd name="connsiteY15" fmla="*/ 76963 h 469982"/>
                  <a:gd name="connsiteX16" fmla="*/ 207445 w 472702"/>
                  <a:gd name="connsiteY16" fmla="*/ 76963 h 469982"/>
                  <a:gd name="connsiteX17" fmla="*/ 192387 w 472702"/>
                  <a:gd name="connsiteY17" fmla="*/ 66405 h 469982"/>
                  <a:gd name="connsiteX18" fmla="*/ 185636 w 472702"/>
                  <a:gd name="connsiteY18" fmla="*/ 28584 h 469982"/>
                  <a:gd name="connsiteX19" fmla="*/ 141066 w 472702"/>
                  <a:gd name="connsiteY19" fmla="*/ 44942 h 469982"/>
                  <a:gd name="connsiteX20" fmla="*/ 160884 w 472702"/>
                  <a:gd name="connsiteY20" fmla="*/ 78088 h 469982"/>
                  <a:gd name="connsiteX21" fmla="*/ 156211 w 472702"/>
                  <a:gd name="connsiteY21" fmla="*/ 95397 h 469982"/>
                  <a:gd name="connsiteX22" fmla="*/ 113892 w 472702"/>
                  <a:gd name="connsiteY22" fmla="*/ 130967 h 469982"/>
                  <a:gd name="connsiteX23" fmla="*/ 95729 w 472702"/>
                  <a:gd name="connsiteY23" fmla="*/ 132608 h 469982"/>
                  <a:gd name="connsiteX24" fmla="*/ 95630 w 472702"/>
                  <a:gd name="connsiteY24" fmla="*/ 132524 h 469982"/>
                  <a:gd name="connsiteX25" fmla="*/ 66205 w 472702"/>
                  <a:gd name="connsiteY25" fmla="*/ 107945 h 469982"/>
                  <a:gd name="connsiteX26" fmla="*/ 42493 w 472702"/>
                  <a:gd name="connsiteY26" fmla="*/ 149053 h 469982"/>
                  <a:gd name="connsiteX27" fmla="*/ 78755 w 472702"/>
                  <a:gd name="connsiteY27" fmla="*/ 162208 h 469982"/>
                  <a:gd name="connsiteX28" fmla="*/ 86025 w 472702"/>
                  <a:gd name="connsiteY28" fmla="*/ 168872 h 469982"/>
                  <a:gd name="connsiteX29" fmla="*/ 86544 w 472702"/>
                  <a:gd name="connsiteY29" fmla="*/ 178824 h 469982"/>
                  <a:gd name="connsiteX30" fmla="*/ 76850 w 472702"/>
                  <a:gd name="connsiteY30" fmla="*/ 232483 h 469982"/>
                  <a:gd name="connsiteX31" fmla="*/ 76850 w 472702"/>
                  <a:gd name="connsiteY31" fmla="*/ 233867 h 469982"/>
                  <a:gd name="connsiteX32" fmla="*/ 63956 w 472702"/>
                  <a:gd name="connsiteY32" fmla="*/ 246848 h 469982"/>
                  <a:gd name="connsiteX33" fmla="*/ 25791 w 472702"/>
                  <a:gd name="connsiteY33" fmla="*/ 246848 h 469982"/>
                  <a:gd name="connsiteX34" fmla="*/ 32801 w 472702"/>
                  <a:gd name="connsiteY34" fmla="*/ 289601 h 469982"/>
                  <a:gd name="connsiteX35" fmla="*/ 33924 w 472702"/>
                  <a:gd name="connsiteY35" fmla="*/ 293495 h 469982"/>
                  <a:gd name="connsiteX36" fmla="*/ 68542 w 472702"/>
                  <a:gd name="connsiteY36" fmla="*/ 280859 h 469982"/>
                  <a:gd name="connsiteX37" fmla="*/ 73044 w 472702"/>
                  <a:gd name="connsiteY37" fmla="*/ 280081 h 469982"/>
                  <a:gd name="connsiteX38" fmla="*/ 74774 w 472702"/>
                  <a:gd name="connsiteY38" fmla="*/ 280081 h 469982"/>
                  <a:gd name="connsiteX39" fmla="*/ 86976 w 472702"/>
                  <a:gd name="connsiteY39" fmla="*/ 288736 h 469982"/>
                  <a:gd name="connsiteX40" fmla="*/ 114325 w 472702"/>
                  <a:gd name="connsiteY40" fmla="*/ 335901 h 469982"/>
                  <a:gd name="connsiteX41" fmla="*/ 117354 w 472702"/>
                  <a:gd name="connsiteY41" fmla="*/ 345421 h 469982"/>
                  <a:gd name="connsiteX42" fmla="*/ 112766 w 472702"/>
                  <a:gd name="connsiteY42" fmla="*/ 354075 h 469982"/>
                  <a:gd name="connsiteX43" fmla="*/ 83341 w 472702"/>
                  <a:gd name="connsiteY43" fmla="*/ 378827 h 469982"/>
                  <a:gd name="connsiteX44" fmla="*/ 119690 w 472702"/>
                  <a:gd name="connsiteY44" fmla="*/ 409290 h 469982"/>
                  <a:gd name="connsiteX45" fmla="*/ 138990 w 472702"/>
                  <a:gd name="connsiteY45" fmla="*/ 375971 h 469982"/>
                  <a:gd name="connsiteX46" fmla="*/ 146864 w 472702"/>
                  <a:gd name="connsiteY46" fmla="*/ 369914 h 469982"/>
                  <a:gd name="connsiteX47" fmla="*/ 156730 w 472702"/>
                  <a:gd name="connsiteY47" fmla="*/ 371211 h 469982"/>
                  <a:gd name="connsiteX48" fmla="*/ 208656 w 472702"/>
                  <a:gd name="connsiteY48" fmla="*/ 389991 h 469982"/>
                  <a:gd name="connsiteX49" fmla="*/ 219215 w 472702"/>
                  <a:gd name="connsiteY49" fmla="*/ 404963 h 469982"/>
                  <a:gd name="connsiteX50" fmla="*/ 212637 w 472702"/>
                  <a:gd name="connsiteY50" fmla="*/ 442697 h 469982"/>
                  <a:gd name="connsiteX51" fmla="*/ 260063 w 472702"/>
                  <a:gd name="connsiteY51" fmla="*/ 442697 h 469982"/>
                  <a:gd name="connsiteX52" fmla="*/ 253399 w 472702"/>
                  <a:gd name="connsiteY52" fmla="*/ 404790 h 469982"/>
                  <a:gd name="connsiteX53" fmla="*/ 263823 w 472702"/>
                  <a:gd name="connsiteY53" fmla="*/ 389827 h 469982"/>
                  <a:gd name="connsiteX54" fmla="*/ 263871 w 472702"/>
                  <a:gd name="connsiteY54" fmla="*/ 389818 h 469982"/>
                  <a:gd name="connsiteX55" fmla="*/ 315797 w 472702"/>
                  <a:gd name="connsiteY55" fmla="*/ 370865 h 469982"/>
                  <a:gd name="connsiteX56" fmla="*/ 333106 w 472702"/>
                  <a:gd name="connsiteY56" fmla="*/ 375538 h 469982"/>
                  <a:gd name="connsiteX57" fmla="*/ 352405 w 472702"/>
                  <a:gd name="connsiteY57" fmla="*/ 408859 h 469982"/>
                  <a:gd name="connsiteX58" fmla="*/ 388755 w 472702"/>
                  <a:gd name="connsiteY58" fmla="*/ 378395 h 469982"/>
                  <a:gd name="connsiteX59" fmla="*/ 359330 w 472702"/>
                  <a:gd name="connsiteY59" fmla="*/ 353643 h 469982"/>
                  <a:gd name="connsiteX60" fmla="*/ 354742 w 472702"/>
                  <a:gd name="connsiteY60" fmla="*/ 344989 h 469982"/>
                  <a:gd name="connsiteX61" fmla="*/ 357685 w 472702"/>
                  <a:gd name="connsiteY61" fmla="*/ 335470 h 469982"/>
                  <a:gd name="connsiteX62" fmla="*/ 385205 w 472702"/>
                  <a:gd name="connsiteY62" fmla="*/ 287610 h 469982"/>
                  <a:gd name="connsiteX63" fmla="*/ 401822 w 472702"/>
                  <a:gd name="connsiteY63" fmla="*/ 279908 h 469982"/>
                  <a:gd name="connsiteX64" fmla="*/ 438084 w 472702"/>
                  <a:gd name="connsiteY64" fmla="*/ 293063 h 469982"/>
                  <a:gd name="connsiteX65" fmla="*/ 446307 w 472702"/>
                  <a:gd name="connsiteY65" fmla="*/ 245723 h 469982"/>
                  <a:gd name="connsiteX66" fmla="*/ 408054 w 472702"/>
                  <a:gd name="connsiteY66" fmla="*/ 245723 h 469982"/>
                  <a:gd name="connsiteX67" fmla="*/ 398793 w 472702"/>
                  <a:gd name="connsiteY67" fmla="*/ 242002 h 469982"/>
                  <a:gd name="connsiteX68" fmla="*/ 394985 w 472702"/>
                  <a:gd name="connsiteY68" fmla="*/ 232741 h 469982"/>
                  <a:gd name="connsiteX69" fmla="*/ 385032 w 472702"/>
                  <a:gd name="connsiteY69" fmla="*/ 178047 h 469982"/>
                  <a:gd name="connsiteX70" fmla="*/ 385032 w 472702"/>
                  <a:gd name="connsiteY70" fmla="*/ 168179 h 469982"/>
                  <a:gd name="connsiteX71" fmla="*/ 392390 w 472702"/>
                  <a:gd name="connsiteY71" fmla="*/ 161430 h 469982"/>
                  <a:gd name="connsiteX72" fmla="*/ 428477 w 472702"/>
                  <a:gd name="connsiteY72" fmla="*/ 148103 h 469982"/>
                  <a:gd name="connsiteX73" fmla="*/ 404592 w 472702"/>
                  <a:gd name="connsiteY73" fmla="*/ 107080 h 469982"/>
                  <a:gd name="connsiteX74" fmla="*/ 375254 w 472702"/>
                  <a:gd name="connsiteY74" fmla="*/ 131917 h 469982"/>
                  <a:gd name="connsiteX75" fmla="*/ 356950 w 472702"/>
                  <a:gd name="connsiteY75" fmla="*/ 130498 h 469982"/>
                  <a:gd name="connsiteX76" fmla="*/ 356906 w 472702"/>
                  <a:gd name="connsiteY76" fmla="*/ 130448 h 469982"/>
                  <a:gd name="connsiteX77" fmla="*/ 314501 w 472702"/>
                  <a:gd name="connsiteY77" fmla="*/ 95051 h 469982"/>
                  <a:gd name="connsiteX78" fmla="*/ 309740 w 472702"/>
                  <a:gd name="connsiteY78" fmla="*/ 77742 h 469982"/>
                  <a:gd name="connsiteX79" fmla="*/ 328866 w 472702"/>
                  <a:gd name="connsiteY79" fmla="*/ 44336 h 469982"/>
                  <a:gd name="connsiteX80" fmla="*/ 284211 w 472702"/>
                  <a:gd name="connsiteY80" fmla="*/ 28238 h 469982"/>
                  <a:gd name="connsiteX81" fmla="*/ 194463 w 472702"/>
                  <a:gd name="connsiteY81" fmla="*/ 199 h 469982"/>
                  <a:gd name="connsiteX82" fmla="*/ 204156 w 472702"/>
                  <a:gd name="connsiteY82" fmla="*/ 2363 h 469982"/>
                  <a:gd name="connsiteX83" fmla="*/ 209523 w 472702"/>
                  <a:gd name="connsiteY83" fmla="*/ 11017 h 469982"/>
                  <a:gd name="connsiteX84" fmla="*/ 216360 w 472702"/>
                  <a:gd name="connsiteY84" fmla="*/ 49701 h 469982"/>
                  <a:gd name="connsiteX85" fmla="*/ 254785 w 472702"/>
                  <a:gd name="connsiteY85" fmla="*/ 49701 h 469982"/>
                  <a:gd name="connsiteX86" fmla="*/ 261449 w 472702"/>
                  <a:gd name="connsiteY86" fmla="*/ 11102 h 469982"/>
                  <a:gd name="connsiteX87" fmla="*/ 276507 w 472702"/>
                  <a:gd name="connsiteY87" fmla="*/ 458 h 469982"/>
                  <a:gd name="connsiteX88" fmla="*/ 353877 w 472702"/>
                  <a:gd name="connsiteY88" fmla="*/ 28326 h 469982"/>
                  <a:gd name="connsiteX89" fmla="*/ 358638 w 472702"/>
                  <a:gd name="connsiteY89" fmla="*/ 45634 h 469982"/>
                  <a:gd name="connsiteX90" fmla="*/ 339078 w 472702"/>
                  <a:gd name="connsiteY90" fmla="*/ 79733 h 469982"/>
                  <a:gd name="connsiteX91" fmla="*/ 368676 w 472702"/>
                  <a:gd name="connsiteY91" fmla="*/ 104397 h 469982"/>
                  <a:gd name="connsiteX92" fmla="*/ 398620 w 472702"/>
                  <a:gd name="connsiteY92" fmla="*/ 78953 h 469982"/>
                  <a:gd name="connsiteX93" fmla="*/ 416919 w 472702"/>
                  <a:gd name="connsiteY93" fmla="*/ 80453 h 469982"/>
                  <a:gd name="connsiteX94" fmla="*/ 416967 w 472702"/>
                  <a:gd name="connsiteY94" fmla="*/ 80510 h 469982"/>
                  <a:gd name="connsiteX95" fmla="*/ 458336 w 472702"/>
                  <a:gd name="connsiteY95" fmla="*/ 151477 h 469982"/>
                  <a:gd name="connsiteX96" fmla="*/ 457902 w 472702"/>
                  <a:gd name="connsiteY96" fmla="*/ 161430 h 469982"/>
                  <a:gd name="connsiteX97" fmla="*/ 450634 w 472702"/>
                  <a:gd name="connsiteY97" fmla="*/ 168179 h 469982"/>
                  <a:gd name="connsiteX98" fmla="*/ 413507 w 472702"/>
                  <a:gd name="connsiteY98" fmla="*/ 181940 h 469982"/>
                  <a:gd name="connsiteX99" fmla="*/ 420517 w 472702"/>
                  <a:gd name="connsiteY99" fmla="*/ 220193 h 469982"/>
                  <a:gd name="connsiteX100" fmla="*/ 459634 w 472702"/>
                  <a:gd name="connsiteY100" fmla="*/ 220193 h 469982"/>
                  <a:gd name="connsiteX101" fmla="*/ 468893 w 472702"/>
                  <a:gd name="connsiteY101" fmla="*/ 224001 h 469982"/>
                  <a:gd name="connsiteX102" fmla="*/ 472701 w 472702"/>
                  <a:gd name="connsiteY102" fmla="*/ 233174 h 469982"/>
                  <a:gd name="connsiteX103" fmla="*/ 458509 w 472702"/>
                  <a:gd name="connsiteY103" fmla="*/ 314872 h 469982"/>
                  <a:gd name="connsiteX104" fmla="*/ 451758 w 472702"/>
                  <a:gd name="connsiteY104" fmla="*/ 322228 h 469982"/>
                  <a:gd name="connsiteX105" fmla="*/ 441807 w 472702"/>
                  <a:gd name="connsiteY105" fmla="*/ 322661 h 469982"/>
                  <a:gd name="connsiteX106" fmla="*/ 404852 w 472702"/>
                  <a:gd name="connsiteY106" fmla="*/ 309161 h 469982"/>
                  <a:gd name="connsiteX107" fmla="*/ 385639 w 472702"/>
                  <a:gd name="connsiteY107" fmla="*/ 342565 h 469982"/>
                  <a:gd name="connsiteX108" fmla="*/ 415756 w 472702"/>
                  <a:gd name="connsiteY108" fmla="*/ 367836 h 469982"/>
                  <a:gd name="connsiteX109" fmla="*/ 417397 w 472702"/>
                  <a:gd name="connsiteY109" fmla="*/ 385999 h 469982"/>
                  <a:gd name="connsiteX110" fmla="*/ 417313 w 472702"/>
                  <a:gd name="connsiteY110" fmla="*/ 386097 h 469982"/>
                  <a:gd name="connsiteX111" fmla="*/ 354483 w 472702"/>
                  <a:gd name="connsiteY111" fmla="*/ 438888 h 469982"/>
                  <a:gd name="connsiteX112" fmla="*/ 344704 w 472702"/>
                  <a:gd name="connsiteY112" fmla="*/ 440187 h 469982"/>
                  <a:gd name="connsiteX113" fmla="*/ 336741 w 472702"/>
                  <a:gd name="connsiteY113" fmla="*/ 434215 h 469982"/>
                  <a:gd name="connsiteX114" fmla="*/ 317010 w 472702"/>
                  <a:gd name="connsiteY114" fmla="*/ 400117 h 469982"/>
                  <a:gd name="connsiteX115" fmla="*/ 280921 w 472702"/>
                  <a:gd name="connsiteY115" fmla="*/ 413359 h 469982"/>
                  <a:gd name="connsiteX116" fmla="*/ 287758 w 472702"/>
                  <a:gd name="connsiteY116" fmla="*/ 452043 h 469982"/>
                  <a:gd name="connsiteX117" fmla="*/ 285595 w 472702"/>
                  <a:gd name="connsiteY117" fmla="*/ 461735 h 469982"/>
                  <a:gd name="connsiteX118" fmla="*/ 276940 w 472702"/>
                  <a:gd name="connsiteY118" fmla="*/ 467103 h 469982"/>
                  <a:gd name="connsiteX119" fmla="*/ 236178 w 472702"/>
                  <a:gd name="connsiteY119" fmla="*/ 469958 h 469982"/>
                  <a:gd name="connsiteX120" fmla="*/ 195329 w 472702"/>
                  <a:gd name="connsiteY120" fmla="*/ 466496 h 469982"/>
                  <a:gd name="connsiteX121" fmla="*/ 184771 w 472702"/>
                  <a:gd name="connsiteY121" fmla="*/ 451438 h 469982"/>
                  <a:gd name="connsiteX122" fmla="*/ 191522 w 472702"/>
                  <a:gd name="connsiteY122" fmla="*/ 412667 h 469982"/>
                  <a:gd name="connsiteX123" fmla="*/ 155346 w 472702"/>
                  <a:gd name="connsiteY123" fmla="*/ 399598 h 469982"/>
                  <a:gd name="connsiteX124" fmla="*/ 135701 w 472702"/>
                  <a:gd name="connsiteY124" fmla="*/ 433696 h 469982"/>
                  <a:gd name="connsiteX125" fmla="*/ 117971 w 472702"/>
                  <a:gd name="connsiteY125" fmla="*/ 438462 h 469982"/>
                  <a:gd name="connsiteX126" fmla="*/ 117958 w 472702"/>
                  <a:gd name="connsiteY126" fmla="*/ 438457 h 469982"/>
                  <a:gd name="connsiteX127" fmla="*/ 55041 w 472702"/>
                  <a:gd name="connsiteY127" fmla="*/ 385751 h 469982"/>
                  <a:gd name="connsiteX128" fmla="*/ 56541 w 472702"/>
                  <a:gd name="connsiteY128" fmla="*/ 367453 h 469982"/>
                  <a:gd name="connsiteX129" fmla="*/ 56600 w 472702"/>
                  <a:gd name="connsiteY129" fmla="*/ 367404 h 469982"/>
                  <a:gd name="connsiteX130" fmla="*/ 86630 w 472702"/>
                  <a:gd name="connsiteY130" fmla="*/ 342133 h 469982"/>
                  <a:gd name="connsiteX131" fmla="*/ 67418 w 472702"/>
                  <a:gd name="connsiteY131" fmla="*/ 308813 h 469982"/>
                  <a:gd name="connsiteX132" fmla="*/ 30464 w 472702"/>
                  <a:gd name="connsiteY132" fmla="*/ 322315 h 469982"/>
                  <a:gd name="connsiteX133" fmla="*/ 13777 w 472702"/>
                  <a:gd name="connsiteY133" fmla="*/ 314658 h 469982"/>
                  <a:gd name="connsiteX134" fmla="*/ 13760 w 472702"/>
                  <a:gd name="connsiteY134" fmla="*/ 314611 h 469982"/>
                  <a:gd name="connsiteX135" fmla="*/ 7961 w 472702"/>
                  <a:gd name="connsiteY135" fmla="*/ 296352 h 469982"/>
                  <a:gd name="connsiteX136" fmla="*/ 1 w 472702"/>
                  <a:gd name="connsiteY136" fmla="*/ 247109 h 469982"/>
                  <a:gd name="connsiteX137" fmla="*/ 1 w 472702"/>
                  <a:gd name="connsiteY137" fmla="*/ 244684 h 469982"/>
                  <a:gd name="connsiteX138" fmla="*/ 1 w 472702"/>
                  <a:gd name="connsiteY138" fmla="*/ 233781 h 469982"/>
                  <a:gd name="connsiteX139" fmla="*/ 12982 w 472702"/>
                  <a:gd name="connsiteY139" fmla="*/ 220712 h 469982"/>
                  <a:gd name="connsiteX140" fmla="*/ 52100 w 472702"/>
                  <a:gd name="connsiteY140" fmla="*/ 220712 h 469982"/>
                  <a:gd name="connsiteX141" fmla="*/ 58849 w 472702"/>
                  <a:gd name="connsiteY141" fmla="*/ 182806 h 469982"/>
                  <a:gd name="connsiteX142" fmla="*/ 21895 w 472702"/>
                  <a:gd name="connsiteY142" fmla="*/ 169478 h 469982"/>
                  <a:gd name="connsiteX143" fmla="*/ 14020 w 472702"/>
                  <a:gd name="connsiteY143" fmla="*/ 152861 h 469982"/>
                  <a:gd name="connsiteX144" fmla="*/ 54437 w 472702"/>
                  <a:gd name="connsiteY144" fmla="*/ 81463 h 469982"/>
                  <a:gd name="connsiteX145" fmla="*/ 72599 w 472702"/>
                  <a:gd name="connsiteY145" fmla="*/ 79822 h 469982"/>
                  <a:gd name="connsiteX146" fmla="*/ 72696 w 472702"/>
                  <a:gd name="connsiteY146" fmla="*/ 79906 h 469982"/>
                  <a:gd name="connsiteX147" fmla="*/ 102813 w 472702"/>
                  <a:gd name="connsiteY147" fmla="*/ 105089 h 469982"/>
                  <a:gd name="connsiteX148" fmla="*/ 132326 w 472702"/>
                  <a:gd name="connsiteY148" fmla="*/ 80337 h 469982"/>
                  <a:gd name="connsiteX149" fmla="*/ 112507 w 472702"/>
                  <a:gd name="connsiteY149" fmla="*/ 46326 h 469982"/>
                  <a:gd name="connsiteX150" fmla="*/ 117093 w 472702"/>
                  <a:gd name="connsiteY150" fmla="*/ 28549 h 469982"/>
                  <a:gd name="connsiteX151" fmla="*/ 117181 w 472702"/>
                  <a:gd name="connsiteY151" fmla="*/ 28499 h 469982"/>
                  <a:gd name="connsiteX152" fmla="*/ 194463 w 472702"/>
                  <a:gd name="connsiteY152" fmla="*/ 199 h 4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472702" h="469982">
                    <a:moveTo>
                      <a:pt x="236178" y="150871"/>
                    </a:moveTo>
                    <a:cubicBezTo>
                      <a:pt x="190867" y="150824"/>
                      <a:pt x="154096" y="187516"/>
                      <a:pt x="154047" y="232828"/>
                    </a:cubicBezTo>
                    <a:cubicBezTo>
                      <a:pt x="154001" y="278139"/>
                      <a:pt x="190694" y="314911"/>
                      <a:pt x="236005" y="314958"/>
                    </a:cubicBezTo>
                    <a:cubicBezTo>
                      <a:pt x="281316" y="315006"/>
                      <a:pt x="318087" y="278312"/>
                      <a:pt x="318134" y="233002"/>
                    </a:cubicBezTo>
                    <a:cubicBezTo>
                      <a:pt x="318134" y="232972"/>
                      <a:pt x="318134" y="232944"/>
                      <a:pt x="318134" y="232914"/>
                    </a:cubicBezTo>
                    <a:cubicBezTo>
                      <a:pt x="317898" y="187791"/>
                      <a:pt x="281301" y="151312"/>
                      <a:pt x="236178" y="151217"/>
                    </a:cubicBezTo>
                    <a:close/>
                    <a:moveTo>
                      <a:pt x="236005" y="125254"/>
                    </a:moveTo>
                    <a:cubicBezTo>
                      <a:pt x="295655" y="125207"/>
                      <a:pt x="344051" y="173524"/>
                      <a:pt x="344097" y="233174"/>
                    </a:cubicBezTo>
                    <a:cubicBezTo>
                      <a:pt x="344097" y="233202"/>
                      <a:pt x="344097" y="233232"/>
                      <a:pt x="344097" y="233260"/>
                    </a:cubicBezTo>
                    <a:cubicBezTo>
                      <a:pt x="344051" y="292858"/>
                      <a:pt x="295774" y="341172"/>
                      <a:pt x="236178" y="341267"/>
                    </a:cubicBezTo>
                    <a:cubicBezTo>
                      <a:pt x="176528" y="341315"/>
                      <a:pt x="128133" y="292998"/>
                      <a:pt x="128084" y="233348"/>
                    </a:cubicBezTo>
                    <a:cubicBezTo>
                      <a:pt x="128038" y="173697"/>
                      <a:pt x="176355" y="125302"/>
                      <a:pt x="236005" y="125254"/>
                    </a:cubicBezTo>
                    <a:close/>
                    <a:moveTo>
                      <a:pt x="284211" y="28238"/>
                    </a:moveTo>
                    <a:lnTo>
                      <a:pt x="277632" y="66145"/>
                    </a:lnTo>
                    <a:cubicBezTo>
                      <a:pt x="277167" y="69644"/>
                      <a:pt x="275251" y="72786"/>
                      <a:pt x="272353" y="74799"/>
                    </a:cubicBezTo>
                    <a:cubicBezTo>
                      <a:pt x="269545" y="76795"/>
                      <a:pt x="266052" y="77575"/>
                      <a:pt x="262660" y="76963"/>
                    </a:cubicBezTo>
                    <a:cubicBezTo>
                      <a:pt x="244418" y="73501"/>
                      <a:pt x="225688" y="73501"/>
                      <a:pt x="207445" y="76963"/>
                    </a:cubicBezTo>
                    <a:cubicBezTo>
                      <a:pt x="200379" y="78168"/>
                      <a:pt x="193662" y="73458"/>
                      <a:pt x="192387" y="66405"/>
                    </a:cubicBezTo>
                    <a:lnTo>
                      <a:pt x="185636" y="28584"/>
                    </a:lnTo>
                    <a:cubicBezTo>
                      <a:pt x="170210" y="32337"/>
                      <a:pt x="155258" y="37825"/>
                      <a:pt x="141066" y="44942"/>
                    </a:cubicBezTo>
                    <a:lnTo>
                      <a:pt x="160884" y="78088"/>
                    </a:lnTo>
                    <a:cubicBezTo>
                      <a:pt x="164155" y="84185"/>
                      <a:pt x="162104" y="91773"/>
                      <a:pt x="156211" y="95397"/>
                    </a:cubicBezTo>
                    <a:cubicBezTo>
                      <a:pt x="140147" y="104706"/>
                      <a:pt x="125826" y="116743"/>
                      <a:pt x="113892" y="130967"/>
                    </a:cubicBezTo>
                    <a:cubicBezTo>
                      <a:pt x="109330" y="136434"/>
                      <a:pt x="101198" y="137169"/>
                      <a:pt x="95729" y="132608"/>
                    </a:cubicBezTo>
                    <a:cubicBezTo>
                      <a:pt x="95696" y="132580"/>
                      <a:pt x="95664" y="132552"/>
                      <a:pt x="95630" y="132524"/>
                    </a:cubicBezTo>
                    <a:lnTo>
                      <a:pt x="66205" y="107945"/>
                    </a:lnTo>
                    <a:cubicBezTo>
                      <a:pt x="56753" y="120694"/>
                      <a:pt x="48796" y="134487"/>
                      <a:pt x="42493" y="149053"/>
                    </a:cubicBezTo>
                    <a:lnTo>
                      <a:pt x="78755" y="162208"/>
                    </a:lnTo>
                    <a:cubicBezTo>
                      <a:pt x="81970" y="163370"/>
                      <a:pt x="84587" y="165770"/>
                      <a:pt x="86025" y="168872"/>
                    </a:cubicBezTo>
                    <a:cubicBezTo>
                      <a:pt x="87488" y="171995"/>
                      <a:pt x="87674" y="175567"/>
                      <a:pt x="86544" y="178824"/>
                    </a:cubicBezTo>
                    <a:cubicBezTo>
                      <a:pt x="80184" y="196001"/>
                      <a:pt x="76902" y="214165"/>
                      <a:pt x="76850" y="232483"/>
                    </a:cubicBezTo>
                    <a:lnTo>
                      <a:pt x="76850" y="233867"/>
                    </a:lnTo>
                    <a:cubicBezTo>
                      <a:pt x="76852" y="241003"/>
                      <a:pt x="71092" y="246800"/>
                      <a:pt x="63956" y="246848"/>
                    </a:cubicBezTo>
                    <a:lnTo>
                      <a:pt x="25791" y="246848"/>
                    </a:lnTo>
                    <a:cubicBezTo>
                      <a:pt x="26662" y="261301"/>
                      <a:pt x="29011" y="275626"/>
                      <a:pt x="32801" y="289601"/>
                    </a:cubicBezTo>
                    <a:cubicBezTo>
                      <a:pt x="32801" y="290985"/>
                      <a:pt x="33578" y="292283"/>
                      <a:pt x="33924" y="293495"/>
                    </a:cubicBezTo>
                    <a:lnTo>
                      <a:pt x="68542" y="280859"/>
                    </a:lnTo>
                    <a:cubicBezTo>
                      <a:pt x="69987" y="280344"/>
                      <a:pt x="71509" y="280080"/>
                      <a:pt x="73044" y="280081"/>
                    </a:cubicBezTo>
                    <a:lnTo>
                      <a:pt x="74774" y="280081"/>
                    </a:lnTo>
                    <a:cubicBezTo>
                      <a:pt x="80262" y="280096"/>
                      <a:pt x="85147" y="283562"/>
                      <a:pt x="86976" y="288736"/>
                    </a:cubicBezTo>
                    <a:cubicBezTo>
                      <a:pt x="93257" y="305938"/>
                      <a:pt x="102514" y="321904"/>
                      <a:pt x="114325" y="335901"/>
                    </a:cubicBezTo>
                    <a:cubicBezTo>
                      <a:pt x="116546" y="338554"/>
                      <a:pt x="117635" y="341973"/>
                      <a:pt x="117354" y="345421"/>
                    </a:cubicBezTo>
                    <a:cubicBezTo>
                      <a:pt x="116971" y="348781"/>
                      <a:pt x="115332" y="351872"/>
                      <a:pt x="112766" y="354075"/>
                    </a:cubicBezTo>
                    <a:lnTo>
                      <a:pt x="83341" y="378827"/>
                    </a:lnTo>
                    <a:cubicBezTo>
                      <a:pt x="94293" y="390296"/>
                      <a:pt x="106484" y="400513"/>
                      <a:pt x="119690" y="409290"/>
                    </a:cubicBezTo>
                    <a:lnTo>
                      <a:pt x="138990" y="375971"/>
                    </a:lnTo>
                    <a:cubicBezTo>
                      <a:pt x="140677" y="372961"/>
                      <a:pt x="143523" y="370772"/>
                      <a:pt x="146864" y="369914"/>
                    </a:cubicBezTo>
                    <a:cubicBezTo>
                      <a:pt x="150193" y="368989"/>
                      <a:pt x="153755" y="369456"/>
                      <a:pt x="156730" y="371211"/>
                    </a:cubicBezTo>
                    <a:cubicBezTo>
                      <a:pt x="172800" y="380479"/>
                      <a:pt x="190378" y="386836"/>
                      <a:pt x="208656" y="389991"/>
                    </a:cubicBezTo>
                    <a:cubicBezTo>
                      <a:pt x="215699" y="391224"/>
                      <a:pt x="220419" y="397918"/>
                      <a:pt x="219215" y="404963"/>
                    </a:cubicBezTo>
                    <a:lnTo>
                      <a:pt x="212637" y="442697"/>
                    </a:lnTo>
                    <a:cubicBezTo>
                      <a:pt x="228400" y="444427"/>
                      <a:pt x="244302" y="444427"/>
                      <a:pt x="260063" y="442697"/>
                    </a:cubicBezTo>
                    <a:lnTo>
                      <a:pt x="253399" y="404790"/>
                    </a:lnTo>
                    <a:cubicBezTo>
                      <a:pt x="252145" y="397780"/>
                      <a:pt x="256813" y="391081"/>
                      <a:pt x="263823" y="389827"/>
                    </a:cubicBezTo>
                    <a:cubicBezTo>
                      <a:pt x="263840" y="389824"/>
                      <a:pt x="263856" y="389822"/>
                      <a:pt x="263871" y="389818"/>
                    </a:cubicBezTo>
                    <a:cubicBezTo>
                      <a:pt x="282160" y="386603"/>
                      <a:pt x="299739" y="380189"/>
                      <a:pt x="315797" y="370865"/>
                    </a:cubicBezTo>
                    <a:cubicBezTo>
                      <a:pt x="321896" y="367596"/>
                      <a:pt x="329484" y="369644"/>
                      <a:pt x="333106" y="375538"/>
                    </a:cubicBezTo>
                    <a:lnTo>
                      <a:pt x="352405" y="408859"/>
                    </a:lnTo>
                    <a:cubicBezTo>
                      <a:pt x="365629" y="400104"/>
                      <a:pt x="377823" y="389883"/>
                      <a:pt x="388755" y="378395"/>
                    </a:cubicBezTo>
                    <a:lnTo>
                      <a:pt x="359330" y="353643"/>
                    </a:lnTo>
                    <a:cubicBezTo>
                      <a:pt x="356684" y="351506"/>
                      <a:pt x="355027" y="348379"/>
                      <a:pt x="354742" y="344989"/>
                    </a:cubicBezTo>
                    <a:cubicBezTo>
                      <a:pt x="354428" y="341551"/>
                      <a:pt x="355486" y="338130"/>
                      <a:pt x="357685" y="335470"/>
                    </a:cubicBezTo>
                    <a:cubicBezTo>
                      <a:pt x="369634" y="321283"/>
                      <a:pt x="378954" y="305075"/>
                      <a:pt x="385205" y="287610"/>
                    </a:cubicBezTo>
                    <a:cubicBezTo>
                      <a:pt x="387719" y="280943"/>
                      <a:pt x="395110" y="277516"/>
                      <a:pt x="401822" y="279908"/>
                    </a:cubicBezTo>
                    <a:lnTo>
                      <a:pt x="438084" y="293063"/>
                    </a:lnTo>
                    <a:cubicBezTo>
                      <a:pt x="442597" y="277642"/>
                      <a:pt x="445354" y="261763"/>
                      <a:pt x="446307" y="245723"/>
                    </a:cubicBezTo>
                    <a:lnTo>
                      <a:pt x="408054" y="245723"/>
                    </a:lnTo>
                    <a:cubicBezTo>
                      <a:pt x="404609" y="245693"/>
                      <a:pt x="401301" y="244365"/>
                      <a:pt x="398793" y="242002"/>
                    </a:cubicBezTo>
                    <a:cubicBezTo>
                      <a:pt x="396352" y="239537"/>
                      <a:pt x="394985" y="236211"/>
                      <a:pt x="394985" y="232741"/>
                    </a:cubicBezTo>
                    <a:cubicBezTo>
                      <a:pt x="394922" y="214065"/>
                      <a:pt x="391553" y="195547"/>
                      <a:pt x="385032" y="178047"/>
                    </a:cubicBezTo>
                    <a:cubicBezTo>
                      <a:pt x="383697" y="174893"/>
                      <a:pt x="383697" y="171333"/>
                      <a:pt x="385032" y="168179"/>
                    </a:cubicBezTo>
                    <a:cubicBezTo>
                      <a:pt x="386470" y="165028"/>
                      <a:pt x="389125" y="162593"/>
                      <a:pt x="392390" y="161430"/>
                    </a:cubicBezTo>
                    <a:lnTo>
                      <a:pt x="428477" y="148103"/>
                    </a:lnTo>
                    <a:cubicBezTo>
                      <a:pt x="422100" y="133566"/>
                      <a:pt x="414087" y="119803"/>
                      <a:pt x="404592" y="107080"/>
                    </a:cubicBezTo>
                    <a:lnTo>
                      <a:pt x="375254" y="131917"/>
                    </a:lnTo>
                    <a:cubicBezTo>
                      <a:pt x="369807" y="136579"/>
                      <a:pt x="361612" y="135945"/>
                      <a:pt x="356950" y="130498"/>
                    </a:cubicBezTo>
                    <a:cubicBezTo>
                      <a:pt x="356935" y="130481"/>
                      <a:pt x="356920" y="130465"/>
                      <a:pt x="356906" y="130448"/>
                    </a:cubicBezTo>
                    <a:cubicBezTo>
                      <a:pt x="344942" y="116266"/>
                      <a:pt x="330591" y="104288"/>
                      <a:pt x="314501" y="95051"/>
                    </a:cubicBezTo>
                    <a:cubicBezTo>
                      <a:pt x="308499" y="91514"/>
                      <a:pt x="306391" y="83850"/>
                      <a:pt x="309740" y="77742"/>
                    </a:cubicBezTo>
                    <a:lnTo>
                      <a:pt x="328866" y="44336"/>
                    </a:lnTo>
                    <a:cubicBezTo>
                      <a:pt x="314653" y="37263"/>
                      <a:pt x="299666" y="31860"/>
                      <a:pt x="284211" y="28238"/>
                    </a:cubicBezTo>
                    <a:close/>
                    <a:moveTo>
                      <a:pt x="194463" y="199"/>
                    </a:moveTo>
                    <a:cubicBezTo>
                      <a:pt x="197855" y="-404"/>
                      <a:pt x="201345" y="376"/>
                      <a:pt x="204156" y="2363"/>
                    </a:cubicBezTo>
                    <a:cubicBezTo>
                      <a:pt x="207080" y="4366"/>
                      <a:pt x="209026" y="7506"/>
                      <a:pt x="209523" y="11017"/>
                    </a:cubicBezTo>
                    <a:lnTo>
                      <a:pt x="216360" y="49701"/>
                    </a:lnTo>
                    <a:cubicBezTo>
                      <a:pt x="229125" y="48230"/>
                      <a:pt x="242018" y="48230"/>
                      <a:pt x="254785" y="49701"/>
                    </a:cubicBezTo>
                    <a:lnTo>
                      <a:pt x="261449" y="11102"/>
                    </a:lnTo>
                    <a:cubicBezTo>
                      <a:pt x="262683" y="4015"/>
                      <a:pt x="269413" y="-744"/>
                      <a:pt x="276507" y="458"/>
                    </a:cubicBezTo>
                    <a:cubicBezTo>
                      <a:pt x="303731" y="5142"/>
                      <a:pt x="329919" y="14576"/>
                      <a:pt x="353877" y="28326"/>
                    </a:cubicBezTo>
                    <a:cubicBezTo>
                      <a:pt x="359878" y="31862"/>
                      <a:pt x="361986" y="39527"/>
                      <a:pt x="358638" y="45634"/>
                    </a:cubicBezTo>
                    <a:lnTo>
                      <a:pt x="339078" y="79733"/>
                    </a:lnTo>
                    <a:cubicBezTo>
                      <a:pt x="349782" y="86893"/>
                      <a:pt x="359704" y="95161"/>
                      <a:pt x="368676" y="104397"/>
                    </a:cubicBezTo>
                    <a:lnTo>
                      <a:pt x="398620" y="78953"/>
                    </a:lnTo>
                    <a:cubicBezTo>
                      <a:pt x="404088" y="74315"/>
                      <a:pt x="412279" y="74985"/>
                      <a:pt x="416919" y="80453"/>
                    </a:cubicBezTo>
                    <a:cubicBezTo>
                      <a:pt x="416935" y="80471"/>
                      <a:pt x="416950" y="80492"/>
                      <a:pt x="416967" y="80510"/>
                    </a:cubicBezTo>
                    <a:cubicBezTo>
                      <a:pt x="434800" y="101566"/>
                      <a:pt x="448801" y="125585"/>
                      <a:pt x="458336" y="151477"/>
                    </a:cubicBezTo>
                    <a:cubicBezTo>
                      <a:pt x="459539" y="154718"/>
                      <a:pt x="459385" y="158307"/>
                      <a:pt x="457902" y="161430"/>
                    </a:cubicBezTo>
                    <a:cubicBezTo>
                      <a:pt x="456468" y="164554"/>
                      <a:pt x="453854" y="166981"/>
                      <a:pt x="450634" y="168179"/>
                    </a:cubicBezTo>
                    <a:lnTo>
                      <a:pt x="413507" y="181940"/>
                    </a:lnTo>
                    <a:cubicBezTo>
                      <a:pt x="417203" y="194403"/>
                      <a:pt x="419555" y="207228"/>
                      <a:pt x="420517" y="220193"/>
                    </a:cubicBezTo>
                    <a:lnTo>
                      <a:pt x="459634" y="220193"/>
                    </a:lnTo>
                    <a:cubicBezTo>
                      <a:pt x="463091" y="220245"/>
                      <a:pt x="466400" y="221607"/>
                      <a:pt x="468893" y="224001"/>
                    </a:cubicBezTo>
                    <a:cubicBezTo>
                      <a:pt x="471328" y="226433"/>
                      <a:pt x="472699" y="229733"/>
                      <a:pt x="472701" y="233174"/>
                    </a:cubicBezTo>
                    <a:cubicBezTo>
                      <a:pt x="472813" y="261030"/>
                      <a:pt x="468008" y="288686"/>
                      <a:pt x="458509" y="314872"/>
                    </a:cubicBezTo>
                    <a:cubicBezTo>
                      <a:pt x="457312" y="318116"/>
                      <a:pt x="454888" y="320758"/>
                      <a:pt x="451758" y="322228"/>
                    </a:cubicBezTo>
                    <a:cubicBezTo>
                      <a:pt x="448636" y="323709"/>
                      <a:pt x="445045" y="323865"/>
                      <a:pt x="441807" y="322661"/>
                    </a:cubicBezTo>
                    <a:lnTo>
                      <a:pt x="404852" y="309161"/>
                    </a:lnTo>
                    <a:cubicBezTo>
                      <a:pt x="399629" y="320933"/>
                      <a:pt x="393188" y="332130"/>
                      <a:pt x="385639" y="342565"/>
                    </a:cubicBezTo>
                    <a:lnTo>
                      <a:pt x="415756" y="367836"/>
                    </a:lnTo>
                    <a:cubicBezTo>
                      <a:pt x="421224" y="372399"/>
                      <a:pt x="421958" y="380531"/>
                      <a:pt x="417397" y="385999"/>
                    </a:cubicBezTo>
                    <a:cubicBezTo>
                      <a:pt x="417369" y="386032"/>
                      <a:pt x="417341" y="386064"/>
                      <a:pt x="417313" y="386097"/>
                    </a:cubicBezTo>
                    <a:cubicBezTo>
                      <a:pt x="399632" y="407248"/>
                      <a:pt x="378365" y="425118"/>
                      <a:pt x="354483" y="438888"/>
                    </a:cubicBezTo>
                    <a:cubicBezTo>
                      <a:pt x="351540" y="440648"/>
                      <a:pt x="348004" y="441117"/>
                      <a:pt x="344704" y="440187"/>
                    </a:cubicBezTo>
                    <a:cubicBezTo>
                      <a:pt x="341362" y="439333"/>
                      <a:pt x="338497" y="437184"/>
                      <a:pt x="336741" y="434215"/>
                    </a:cubicBezTo>
                    <a:lnTo>
                      <a:pt x="317010" y="400117"/>
                    </a:lnTo>
                    <a:cubicBezTo>
                      <a:pt x="305476" y="405780"/>
                      <a:pt x="293380" y="410217"/>
                      <a:pt x="280921" y="413359"/>
                    </a:cubicBezTo>
                    <a:lnTo>
                      <a:pt x="287758" y="452043"/>
                    </a:lnTo>
                    <a:cubicBezTo>
                      <a:pt x="288370" y="455434"/>
                      <a:pt x="287589" y="458928"/>
                      <a:pt x="285595" y="461735"/>
                    </a:cubicBezTo>
                    <a:cubicBezTo>
                      <a:pt x="283561" y="464628"/>
                      <a:pt x="280436" y="466567"/>
                      <a:pt x="276940" y="467103"/>
                    </a:cubicBezTo>
                    <a:cubicBezTo>
                      <a:pt x="263456" y="469197"/>
                      <a:pt x="249822" y="470152"/>
                      <a:pt x="236178" y="469958"/>
                    </a:cubicBezTo>
                    <a:cubicBezTo>
                      <a:pt x="222488" y="469981"/>
                      <a:pt x="208820" y="468822"/>
                      <a:pt x="195329" y="466496"/>
                    </a:cubicBezTo>
                    <a:cubicBezTo>
                      <a:pt x="188276" y="465222"/>
                      <a:pt x="183566" y="458504"/>
                      <a:pt x="184771" y="451438"/>
                    </a:cubicBezTo>
                    <a:lnTo>
                      <a:pt x="191522" y="412667"/>
                    </a:lnTo>
                    <a:cubicBezTo>
                      <a:pt x="179028" y="409623"/>
                      <a:pt x="166900" y="405242"/>
                      <a:pt x="155346" y="399598"/>
                    </a:cubicBezTo>
                    <a:lnTo>
                      <a:pt x="135701" y="433696"/>
                    </a:lnTo>
                    <a:cubicBezTo>
                      <a:pt x="132121" y="439908"/>
                      <a:pt x="124183" y="442042"/>
                      <a:pt x="117971" y="438462"/>
                    </a:cubicBezTo>
                    <a:cubicBezTo>
                      <a:pt x="117968" y="438461"/>
                      <a:pt x="117964" y="438459"/>
                      <a:pt x="117958" y="438457"/>
                    </a:cubicBezTo>
                    <a:cubicBezTo>
                      <a:pt x="94105" y="424648"/>
                      <a:pt x="72819" y="406816"/>
                      <a:pt x="55041" y="385751"/>
                    </a:cubicBezTo>
                    <a:cubicBezTo>
                      <a:pt x="50403" y="380284"/>
                      <a:pt x="51075" y="372093"/>
                      <a:pt x="56541" y="367453"/>
                    </a:cubicBezTo>
                    <a:cubicBezTo>
                      <a:pt x="56561" y="367436"/>
                      <a:pt x="56580" y="367421"/>
                      <a:pt x="56600" y="367404"/>
                    </a:cubicBezTo>
                    <a:lnTo>
                      <a:pt x="86630" y="342133"/>
                    </a:lnTo>
                    <a:cubicBezTo>
                      <a:pt x="79081" y="331727"/>
                      <a:pt x="72642" y="320561"/>
                      <a:pt x="67418" y="308813"/>
                    </a:cubicBezTo>
                    <a:lnTo>
                      <a:pt x="30464" y="322315"/>
                    </a:lnTo>
                    <a:cubicBezTo>
                      <a:pt x="23741" y="324808"/>
                      <a:pt x="16271" y="321379"/>
                      <a:pt x="13777" y="314658"/>
                    </a:cubicBezTo>
                    <a:cubicBezTo>
                      <a:pt x="13771" y="314643"/>
                      <a:pt x="13766" y="314628"/>
                      <a:pt x="13760" y="314611"/>
                    </a:cubicBezTo>
                    <a:cubicBezTo>
                      <a:pt x="11769" y="309073"/>
                      <a:pt x="9866" y="303101"/>
                      <a:pt x="7961" y="296352"/>
                    </a:cubicBezTo>
                    <a:cubicBezTo>
                      <a:pt x="3549" y="280269"/>
                      <a:pt x="879" y="263761"/>
                      <a:pt x="1" y="247109"/>
                    </a:cubicBezTo>
                    <a:lnTo>
                      <a:pt x="1" y="244684"/>
                    </a:lnTo>
                    <a:lnTo>
                      <a:pt x="1" y="233781"/>
                    </a:lnTo>
                    <a:cubicBezTo>
                      <a:pt x="-1" y="226596"/>
                      <a:pt x="5798" y="220760"/>
                      <a:pt x="12982" y="220712"/>
                    </a:cubicBezTo>
                    <a:lnTo>
                      <a:pt x="52100" y="220712"/>
                    </a:lnTo>
                    <a:cubicBezTo>
                      <a:pt x="53071" y="207881"/>
                      <a:pt x="55331" y="195182"/>
                      <a:pt x="58849" y="182806"/>
                    </a:cubicBezTo>
                    <a:lnTo>
                      <a:pt x="21895" y="169478"/>
                    </a:lnTo>
                    <a:cubicBezTo>
                      <a:pt x="15192" y="166998"/>
                      <a:pt x="11695" y="159620"/>
                      <a:pt x="14020" y="152861"/>
                    </a:cubicBezTo>
                    <a:cubicBezTo>
                      <a:pt x="23212" y="126881"/>
                      <a:pt x="36892" y="102716"/>
                      <a:pt x="54437" y="81463"/>
                    </a:cubicBezTo>
                    <a:cubicBezTo>
                      <a:pt x="58998" y="75995"/>
                      <a:pt x="67130" y="75260"/>
                      <a:pt x="72599" y="79822"/>
                    </a:cubicBezTo>
                    <a:cubicBezTo>
                      <a:pt x="72631" y="79850"/>
                      <a:pt x="72664" y="79878"/>
                      <a:pt x="72696" y="79906"/>
                    </a:cubicBezTo>
                    <a:lnTo>
                      <a:pt x="102813" y="105089"/>
                    </a:lnTo>
                    <a:cubicBezTo>
                      <a:pt x="111735" y="95806"/>
                      <a:pt x="121631" y="87507"/>
                      <a:pt x="132326" y="80337"/>
                    </a:cubicBezTo>
                    <a:lnTo>
                      <a:pt x="112507" y="46326"/>
                    </a:lnTo>
                    <a:cubicBezTo>
                      <a:pt x="108865" y="40152"/>
                      <a:pt x="110917" y="32191"/>
                      <a:pt x="117093" y="28549"/>
                    </a:cubicBezTo>
                    <a:cubicBezTo>
                      <a:pt x="117121" y="28532"/>
                      <a:pt x="117151" y="28515"/>
                      <a:pt x="117181" y="28499"/>
                    </a:cubicBezTo>
                    <a:cubicBezTo>
                      <a:pt x="141073" y="14587"/>
                      <a:pt x="167237" y="5006"/>
                      <a:pt x="194463" y="19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707E7A56-9335-4F28-984A-0C033F3E3212}"/>
              </a:ext>
            </a:extLst>
          </p:cNvPr>
          <p:cNvGrpSpPr/>
          <p:nvPr/>
        </p:nvGrpSpPr>
        <p:grpSpPr>
          <a:xfrm>
            <a:off x="5668807" y="1707495"/>
            <a:ext cx="854386" cy="854099"/>
            <a:chOff x="4573874" y="3402766"/>
            <a:chExt cx="1155600" cy="1155212"/>
          </a:xfrm>
        </p:grpSpPr>
        <p:sp>
          <p:nvSpPr>
            <p:cNvPr id="177" name="矩形: 圆角 176">
              <a:extLst>
                <a:ext uri="{FF2B5EF4-FFF2-40B4-BE49-F238E27FC236}">
                  <a16:creationId xmlns:a16="http://schemas.microsoft.com/office/drawing/2014/main" xmlns="" id="{2116E185-131D-4E65-B7F7-3C7132F5BB11}"/>
                </a:ext>
              </a:extLst>
            </p:cNvPr>
            <p:cNvSpPr/>
            <p:nvPr/>
          </p:nvSpPr>
          <p:spPr>
            <a:xfrm>
              <a:off x="4573874" y="3402766"/>
              <a:ext cx="1155600" cy="115521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xmlns="" id="{0EBFE977-CAE6-433E-8CCD-13BCFCABF6F8}"/>
                </a:ext>
              </a:extLst>
            </p:cNvPr>
            <p:cNvGrpSpPr/>
            <p:nvPr/>
          </p:nvGrpSpPr>
          <p:grpSpPr>
            <a:xfrm>
              <a:off x="4819234" y="3630663"/>
              <a:ext cx="711446" cy="699420"/>
              <a:chOff x="4448639" y="-1924634"/>
              <a:chExt cx="1247360" cy="1226277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xmlns="" id="{443E3A14-02F7-415E-927F-5B9130DD8115}"/>
                  </a:ext>
                </a:extLst>
              </p:cNvPr>
              <p:cNvGrpSpPr/>
              <p:nvPr/>
            </p:nvGrpSpPr>
            <p:grpSpPr>
              <a:xfrm>
                <a:off x="4448639" y="-1924634"/>
                <a:ext cx="1247360" cy="1226277"/>
                <a:chOff x="4448639" y="-1924634"/>
                <a:chExt cx="1247360" cy="1226277"/>
              </a:xfrm>
              <a:grpFill/>
            </p:grpSpPr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xmlns="" id="{AA20BC61-6096-4D39-85AD-957CDD258422}"/>
                    </a:ext>
                  </a:extLst>
                </p:cNvPr>
                <p:cNvSpPr/>
                <p:nvPr/>
              </p:nvSpPr>
              <p:spPr>
                <a:xfrm>
                  <a:off x="4448639" y="-1087150"/>
                  <a:ext cx="792206" cy="230724"/>
                </a:xfrm>
                <a:custGeom>
                  <a:avLst/>
                  <a:gdLst>
                    <a:gd name="connsiteX0" fmla="*/ 226211 w 792206"/>
                    <a:gd name="connsiteY0" fmla="*/ 230724 h 230724"/>
                    <a:gd name="connsiteX1" fmla="*/ 115347 w 792206"/>
                    <a:gd name="connsiteY1" fmla="*/ 230724 h 230724"/>
                    <a:gd name="connsiteX2" fmla="*/ 0 w 792206"/>
                    <a:gd name="connsiteY2" fmla="*/ 115347 h 230724"/>
                    <a:gd name="connsiteX3" fmla="*/ 115347 w 792206"/>
                    <a:gd name="connsiteY3" fmla="*/ 0 h 230724"/>
                    <a:gd name="connsiteX4" fmla="*/ 778792 w 792206"/>
                    <a:gd name="connsiteY4" fmla="*/ 0 h 230724"/>
                    <a:gd name="connsiteX5" fmla="*/ 791773 w 792206"/>
                    <a:gd name="connsiteY5" fmla="*/ 12981 h 230724"/>
                    <a:gd name="connsiteX6" fmla="*/ 778792 w 792206"/>
                    <a:gd name="connsiteY6" fmla="*/ 25963 h 230724"/>
                    <a:gd name="connsiteX7" fmla="*/ 115347 w 792206"/>
                    <a:gd name="connsiteY7" fmla="*/ 25963 h 230724"/>
                    <a:gd name="connsiteX8" fmla="*/ 29883 w 792206"/>
                    <a:gd name="connsiteY8" fmla="*/ 119297 h 230724"/>
                    <a:gd name="connsiteX9" fmla="*/ 115347 w 792206"/>
                    <a:gd name="connsiteY9" fmla="*/ 204761 h 230724"/>
                    <a:gd name="connsiteX10" fmla="*/ 226211 w 792206"/>
                    <a:gd name="connsiteY10" fmla="*/ 204761 h 230724"/>
                    <a:gd name="connsiteX11" fmla="*/ 239193 w 792206"/>
                    <a:gd name="connsiteY11" fmla="*/ 217743 h 230724"/>
                    <a:gd name="connsiteX12" fmla="*/ 226211 w 792206"/>
                    <a:gd name="connsiteY12" fmla="*/ 230724 h 230724"/>
                    <a:gd name="connsiteX13" fmla="*/ 778792 w 792206"/>
                    <a:gd name="connsiteY13" fmla="*/ 230724 h 230724"/>
                    <a:gd name="connsiteX14" fmla="*/ 362171 w 792206"/>
                    <a:gd name="connsiteY14" fmla="*/ 230724 h 230724"/>
                    <a:gd name="connsiteX15" fmla="*/ 349190 w 792206"/>
                    <a:gd name="connsiteY15" fmla="*/ 217743 h 230724"/>
                    <a:gd name="connsiteX16" fmla="*/ 362171 w 792206"/>
                    <a:gd name="connsiteY16" fmla="*/ 204761 h 230724"/>
                    <a:gd name="connsiteX17" fmla="*/ 779225 w 792206"/>
                    <a:gd name="connsiteY17" fmla="*/ 204761 h 230724"/>
                    <a:gd name="connsiteX18" fmla="*/ 792207 w 792206"/>
                    <a:gd name="connsiteY18" fmla="*/ 217743 h 230724"/>
                    <a:gd name="connsiteX19" fmla="*/ 779225 w 792206"/>
                    <a:gd name="connsiteY19" fmla="*/ 230724 h 230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92206" h="230724">
                      <a:moveTo>
                        <a:pt x="226211" y="230724"/>
                      </a:moveTo>
                      <a:lnTo>
                        <a:pt x="115347" y="230724"/>
                      </a:lnTo>
                      <a:cubicBezTo>
                        <a:pt x="51636" y="230717"/>
                        <a:pt x="-7" y="179061"/>
                        <a:pt x="0" y="115347"/>
                      </a:cubicBezTo>
                      <a:cubicBezTo>
                        <a:pt x="7" y="51647"/>
                        <a:pt x="51647" y="7"/>
                        <a:pt x="115347" y="0"/>
                      </a:cubicBezTo>
                      <a:lnTo>
                        <a:pt x="778792" y="0"/>
                      </a:lnTo>
                      <a:cubicBezTo>
                        <a:pt x="785961" y="0"/>
                        <a:pt x="791773" y="5812"/>
                        <a:pt x="791773" y="12981"/>
                      </a:cubicBezTo>
                      <a:cubicBezTo>
                        <a:pt x="791773" y="20151"/>
                        <a:pt x="785961" y="25963"/>
                        <a:pt x="778792" y="25963"/>
                      </a:cubicBezTo>
                      <a:lnTo>
                        <a:pt x="115347" y="25963"/>
                      </a:lnTo>
                      <a:cubicBezTo>
                        <a:pt x="65974" y="28136"/>
                        <a:pt x="27710" y="69923"/>
                        <a:pt x="29883" y="119297"/>
                      </a:cubicBezTo>
                      <a:cubicBezTo>
                        <a:pt x="31922" y="165627"/>
                        <a:pt x="69017" y="202722"/>
                        <a:pt x="115347" y="204761"/>
                      </a:cubicBezTo>
                      <a:lnTo>
                        <a:pt x="226211" y="204761"/>
                      </a:lnTo>
                      <a:cubicBezTo>
                        <a:pt x="233381" y="204761"/>
                        <a:pt x="239193" y="210573"/>
                        <a:pt x="239193" y="217743"/>
                      </a:cubicBezTo>
                      <a:cubicBezTo>
                        <a:pt x="239193" y="224913"/>
                        <a:pt x="233379" y="230724"/>
                        <a:pt x="226211" y="230724"/>
                      </a:cubicBezTo>
                      <a:close/>
                      <a:moveTo>
                        <a:pt x="778792" y="230724"/>
                      </a:moveTo>
                      <a:lnTo>
                        <a:pt x="362171" y="230724"/>
                      </a:lnTo>
                      <a:cubicBezTo>
                        <a:pt x="355002" y="230724"/>
                        <a:pt x="349190" y="224913"/>
                        <a:pt x="349190" y="217743"/>
                      </a:cubicBezTo>
                      <a:cubicBezTo>
                        <a:pt x="349190" y="210575"/>
                        <a:pt x="355002" y="204761"/>
                        <a:pt x="362171" y="204761"/>
                      </a:cubicBezTo>
                      <a:lnTo>
                        <a:pt x="779225" y="204761"/>
                      </a:lnTo>
                      <a:cubicBezTo>
                        <a:pt x="786395" y="204761"/>
                        <a:pt x="792207" y="210573"/>
                        <a:pt x="792207" y="217743"/>
                      </a:cubicBezTo>
                      <a:cubicBezTo>
                        <a:pt x="792207" y="224913"/>
                        <a:pt x="786395" y="230724"/>
                        <a:pt x="779225" y="23072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xmlns="" id="{5ED7B621-3130-4C7F-8714-4F231916216F}"/>
                    </a:ext>
                  </a:extLst>
                </p:cNvPr>
                <p:cNvSpPr/>
                <p:nvPr/>
              </p:nvSpPr>
              <p:spPr>
                <a:xfrm>
                  <a:off x="5072966" y="-1087150"/>
                  <a:ext cx="128328" cy="230724"/>
                </a:xfrm>
                <a:custGeom>
                  <a:avLst/>
                  <a:gdLst>
                    <a:gd name="connsiteX0" fmla="*/ 115347 w 128328"/>
                    <a:gd name="connsiteY0" fmla="*/ 230724 h 230724"/>
                    <a:gd name="connsiteX1" fmla="*/ 0 w 128328"/>
                    <a:gd name="connsiteY1" fmla="*/ 115347 h 230724"/>
                    <a:gd name="connsiteX2" fmla="*/ 115347 w 128328"/>
                    <a:gd name="connsiteY2" fmla="*/ 0 h 230724"/>
                    <a:gd name="connsiteX3" fmla="*/ 128329 w 128328"/>
                    <a:gd name="connsiteY3" fmla="*/ 12981 h 230724"/>
                    <a:gd name="connsiteX4" fmla="*/ 115347 w 128328"/>
                    <a:gd name="connsiteY4" fmla="*/ 25963 h 230724"/>
                    <a:gd name="connsiteX5" fmla="*/ 29883 w 128328"/>
                    <a:gd name="connsiteY5" fmla="*/ 119297 h 230724"/>
                    <a:gd name="connsiteX6" fmla="*/ 115347 w 128328"/>
                    <a:gd name="connsiteY6" fmla="*/ 204761 h 230724"/>
                    <a:gd name="connsiteX7" fmla="*/ 128329 w 128328"/>
                    <a:gd name="connsiteY7" fmla="*/ 217743 h 230724"/>
                    <a:gd name="connsiteX8" fmla="*/ 115347 w 128328"/>
                    <a:gd name="connsiteY8" fmla="*/ 230724 h 230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8328" h="230724">
                      <a:moveTo>
                        <a:pt x="115347" y="230724"/>
                      </a:moveTo>
                      <a:cubicBezTo>
                        <a:pt x="51634" y="230717"/>
                        <a:pt x="-7" y="179061"/>
                        <a:pt x="0" y="115347"/>
                      </a:cubicBezTo>
                      <a:cubicBezTo>
                        <a:pt x="7" y="51647"/>
                        <a:pt x="51647" y="7"/>
                        <a:pt x="115347" y="0"/>
                      </a:cubicBezTo>
                      <a:cubicBezTo>
                        <a:pt x="122517" y="0"/>
                        <a:pt x="128329" y="5812"/>
                        <a:pt x="128329" y="12981"/>
                      </a:cubicBezTo>
                      <a:cubicBezTo>
                        <a:pt x="128329" y="20151"/>
                        <a:pt x="122517" y="25963"/>
                        <a:pt x="115347" y="25963"/>
                      </a:cubicBezTo>
                      <a:cubicBezTo>
                        <a:pt x="65974" y="28136"/>
                        <a:pt x="27710" y="69923"/>
                        <a:pt x="29883" y="119297"/>
                      </a:cubicBezTo>
                      <a:cubicBezTo>
                        <a:pt x="31922" y="165627"/>
                        <a:pt x="69017" y="202722"/>
                        <a:pt x="115347" y="204761"/>
                      </a:cubicBezTo>
                      <a:cubicBezTo>
                        <a:pt x="122517" y="204761"/>
                        <a:pt x="128329" y="210573"/>
                        <a:pt x="128329" y="217743"/>
                      </a:cubicBezTo>
                      <a:cubicBezTo>
                        <a:pt x="128329" y="224913"/>
                        <a:pt x="122517" y="230724"/>
                        <a:pt x="115347" y="230724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xmlns="" id="{03AD0876-4B6A-450A-B6DB-8A7455C2F8C5}"/>
                    </a:ext>
                  </a:extLst>
                </p:cNvPr>
                <p:cNvSpPr/>
                <p:nvPr/>
              </p:nvSpPr>
              <p:spPr>
                <a:xfrm>
                  <a:off x="4450952" y="-1924634"/>
                  <a:ext cx="789460" cy="953625"/>
                </a:xfrm>
                <a:custGeom>
                  <a:avLst/>
                  <a:gdLst>
                    <a:gd name="connsiteX0" fmla="*/ 12991 w 789460"/>
                    <a:gd name="connsiteY0" fmla="*/ 953626 h 953625"/>
                    <a:gd name="connsiteX1" fmla="*/ 9 w 789460"/>
                    <a:gd name="connsiteY1" fmla="*/ 940644 h 953625"/>
                    <a:gd name="connsiteX2" fmla="*/ 9 w 789460"/>
                    <a:gd name="connsiteY2" fmla="*/ 124450 h 953625"/>
                    <a:gd name="connsiteX3" fmla="*/ 121170 w 789460"/>
                    <a:gd name="connsiteY3" fmla="*/ 0 h 953625"/>
                    <a:gd name="connsiteX4" fmla="*/ 776479 w 789460"/>
                    <a:gd name="connsiteY4" fmla="*/ 0 h 953625"/>
                    <a:gd name="connsiteX5" fmla="*/ 789461 w 789460"/>
                    <a:gd name="connsiteY5" fmla="*/ 12982 h 953625"/>
                    <a:gd name="connsiteX6" fmla="*/ 789461 w 789460"/>
                    <a:gd name="connsiteY6" fmla="*/ 850465 h 953625"/>
                    <a:gd name="connsiteX7" fmla="*/ 776479 w 789460"/>
                    <a:gd name="connsiteY7" fmla="*/ 863447 h 953625"/>
                    <a:gd name="connsiteX8" fmla="*/ 763497 w 789460"/>
                    <a:gd name="connsiteY8" fmla="*/ 850465 h 953625"/>
                    <a:gd name="connsiteX9" fmla="*/ 763497 w 789460"/>
                    <a:gd name="connsiteY9" fmla="*/ 25963 h 953625"/>
                    <a:gd name="connsiteX10" fmla="*/ 121170 w 789460"/>
                    <a:gd name="connsiteY10" fmla="*/ 25963 h 953625"/>
                    <a:gd name="connsiteX11" fmla="*/ 25972 w 789460"/>
                    <a:gd name="connsiteY11" fmla="*/ 124450 h 953625"/>
                    <a:gd name="connsiteX12" fmla="*/ 25972 w 789460"/>
                    <a:gd name="connsiteY12" fmla="*/ 940644 h 953625"/>
                    <a:gd name="connsiteX13" fmla="*/ 12991 w 789460"/>
                    <a:gd name="connsiteY13" fmla="*/ 953626 h 953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89460" h="953625">
                      <a:moveTo>
                        <a:pt x="12991" y="953626"/>
                      </a:moveTo>
                      <a:cubicBezTo>
                        <a:pt x="5841" y="953577"/>
                        <a:pt x="58" y="947793"/>
                        <a:pt x="9" y="940644"/>
                      </a:cubicBezTo>
                      <a:lnTo>
                        <a:pt x="9" y="124450"/>
                      </a:lnTo>
                      <a:cubicBezTo>
                        <a:pt x="-809" y="56663"/>
                        <a:pt x="53384" y="997"/>
                        <a:pt x="121170" y="0"/>
                      </a:cubicBezTo>
                      <a:lnTo>
                        <a:pt x="776479" y="0"/>
                      </a:lnTo>
                      <a:cubicBezTo>
                        <a:pt x="783649" y="0"/>
                        <a:pt x="789461" y="5812"/>
                        <a:pt x="789461" y="12982"/>
                      </a:cubicBezTo>
                      <a:lnTo>
                        <a:pt x="789461" y="850465"/>
                      </a:lnTo>
                      <a:cubicBezTo>
                        <a:pt x="789461" y="857635"/>
                        <a:pt x="783649" y="863447"/>
                        <a:pt x="776479" y="863447"/>
                      </a:cubicBezTo>
                      <a:cubicBezTo>
                        <a:pt x="769311" y="863447"/>
                        <a:pt x="763497" y="857635"/>
                        <a:pt x="763497" y="850465"/>
                      </a:cubicBezTo>
                      <a:lnTo>
                        <a:pt x="763497" y="25963"/>
                      </a:lnTo>
                      <a:lnTo>
                        <a:pt x="121170" y="25963"/>
                      </a:lnTo>
                      <a:cubicBezTo>
                        <a:pt x="67724" y="26958"/>
                        <a:pt x="25152" y="71000"/>
                        <a:pt x="25972" y="124450"/>
                      </a:cubicBezTo>
                      <a:lnTo>
                        <a:pt x="25972" y="940644"/>
                      </a:lnTo>
                      <a:cubicBezTo>
                        <a:pt x="25972" y="947814"/>
                        <a:pt x="20160" y="953626"/>
                        <a:pt x="12991" y="953626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xmlns="" id="{9835571B-A4C5-4832-97D7-A7C7FF4AA958}"/>
                    </a:ext>
                  </a:extLst>
                </p:cNvPr>
                <p:cNvSpPr/>
                <p:nvPr/>
              </p:nvSpPr>
              <p:spPr>
                <a:xfrm>
                  <a:off x="4451653" y="-1920047"/>
                  <a:ext cx="699966" cy="1004339"/>
                </a:xfrm>
                <a:custGeom>
                  <a:avLst/>
                  <a:gdLst>
                    <a:gd name="connsiteX0" fmla="*/ 126528 w 699966"/>
                    <a:gd name="connsiteY0" fmla="*/ 858860 h 1004339"/>
                    <a:gd name="connsiteX1" fmla="*/ 113547 w 699966"/>
                    <a:gd name="connsiteY1" fmla="*/ 845878 h 1004339"/>
                    <a:gd name="connsiteX2" fmla="*/ 113547 w 699966"/>
                    <a:gd name="connsiteY2" fmla="*/ 799145 h 1004339"/>
                    <a:gd name="connsiteX3" fmla="*/ 126528 w 699966"/>
                    <a:gd name="connsiteY3" fmla="*/ 786163 h 1004339"/>
                    <a:gd name="connsiteX4" fmla="*/ 139510 w 699966"/>
                    <a:gd name="connsiteY4" fmla="*/ 799145 h 1004339"/>
                    <a:gd name="connsiteX5" fmla="*/ 139510 w 699966"/>
                    <a:gd name="connsiteY5" fmla="*/ 845878 h 1004339"/>
                    <a:gd name="connsiteX6" fmla="*/ 126528 w 699966"/>
                    <a:gd name="connsiteY6" fmla="*/ 858860 h 1004339"/>
                    <a:gd name="connsiteX7" fmla="*/ 238601 w 699966"/>
                    <a:gd name="connsiteY7" fmla="*/ 858860 h 1004339"/>
                    <a:gd name="connsiteX8" fmla="*/ 225620 w 699966"/>
                    <a:gd name="connsiteY8" fmla="*/ 845878 h 1004339"/>
                    <a:gd name="connsiteX9" fmla="*/ 225620 w 699966"/>
                    <a:gd name="connsiteY9" fmla="*/ 799145 h 1004339"/>
                    <a:gd name="connsiteX10" fmla="*/ 238601 w 699966"/>
                    <a:gd name="connsiteY10" fmla="*/ 786163 h 1004339"/>
                    <a:gd name="connsiteX11" fmla="*/ 251583 w 699966"/>
                    <a:gd name="connsiteY11" fmla="*/ 799145 h 1004339"/>
                    <a:gd name="connsiteX12" fmla="*/ 251583 w 699966"/>
                    <a:gd name="connsiteY12" fmla="*/ 845878 h 1004339"/>
                    <a:gd name="connsiteX13" fmla="*/ 238601 w 699966"/>
                    <a:gd name="connsiteY13" fmla="*/ 858860 h 1004339"/>
                    <a:gd name="connsiteX14" fmla="*/ 350503 w 699966"/>
                    <a:gd name="connsiteY14" fmla="*/ 858860 h 1004339"/>
                    <a:gd name="connsiteX15" fmla="*/ 337522 w 699966"/>
                    <a:gd name="connsiteY15" fmla="*/ 845878 h 1004339"/>
                    <a:gd name="connsiteX16" fmla="*/ 337522 w 699966"/>
                    <a:gd name="connsiteY16" fmla="*/ 799145 h 1004339"/>
                    <a:gd name="connsiteX17" fmla="*/ 350503 w 699966"/>
                    <a:gd name="connsiteY17" fmla="*/ 786163 h 1004339"/>
                    <a:gd name="connsiteX18" fmla="*/ 363485 w 699966"/>
                    <a:gd name="connsiteY18" fmla="*/ 799145 h 1004339"/>
                    <a:gd name="connsiteX19" fmla="*/ 363485 w 699966"/>
                    <a:gd name="connsiteY19" fmla="*/ 845878 h 1004339"/>
                    <a:gd name="connsiteX20" fmla="*/ 350503 w 699966"/>
                    <a:gd name="connsiteY20" fmla="*/ 858860 h 1004339"/>
                    <a:gd name="connsiteX21" fmla="*/ 463010 w 699966"/>
                    <a:gd name="connsiteY21" fmla="*/ 858860 h 1004339"/>
                    <a:gd name="connsiteX22" fmla="*/ 450028 w 699966"/>
                    <a:gd name="connsiteY22" fmla="*/ 845878 h 1004339"/>
                    <a:gd name="connsiteX23" fmla="*/ 450028 w 699966"/>
                    <a:gd name="connsiteY23" fmla="*/ 799145 h 1004339"/>
                    <a:gd name="connsiteX24" fmla="*/ 463010 w 699966"/>
                    <a:gd name="connsiteY24" fmla="*/ 786163 h 1004339"/>
                    <a:gd name="connsiteX25" fmla="*/ 475991 w 699966"/>
                    <a:gd name="connsiteY25" fmla="*/ 799145 h 1004339"/>
                    <a:gd name="connsiteX26" fmla="*/ 475991 w 699966"/>
                    <a:gd name="connsiteY26" fmla="*/ 845878 h 1004339"/>
                    <a:gd name="connsiteX27" fmla="*/ 463010 w 699966"/>
                    <a:gd name="connsiteY27" fmla="*/ 858860 h 1004339"/>
                    <a:gd name="connsiteX28" fmla="*/ 574910 w 699966"/>
                    <a:gd name="connsiteY28" fmla="*/ 858860 h 1004339"/>
                    <a:gd name="connsiteX29" fmla="*/ 561929 w 699966"/>
                    <a:gd name="connsiteY29" fmla="*/ 845878 h 1004339"/>
                    <a:gd name="connsiteX30" fmla="*/ 561929 w 699966"/>
                    <a:gd name="connsiteY30" fmla="*/ 799145 h 1004339"/>
                    <a:gd name="connsiteX31" fmla="*/ 574910 w 699966"/>
                    <a:gd name="connsiteY31" fmla="*/ 786163 h 1004339"/>
                    <a:gd name="connsiteX32" fmla="*/ 587892 w 699966"/>
                    <a:gd name="connsiteY32" fmla="*/ 799145 h 1004339"/>
                    <a:gd name="connsiteX33" fmla="*/ 587892 w 699966"/>
                    <a:gd name="connsiteY33" fmla="*/ 845878 h 1004339"/>
                    <a:gd name="connsiteX34" fmla="*/ 574910 w 699966"/>
                    <a:gd name="connsiteY34" fmla="*/ 858860 h 1004339"/>
                    <a:gd name="connsiteX35" fmla="*/ 686985 w 699966"/>
                    <a:gd name="connsiteY35" fmla="*/ 858860 h 1004339"/>
                    <a:gd name="connsiteX36" fmla="*/ 674004 w 699966"/>
                    <a:gd name="connsiteY36" fmla="*/ 845878 h 1004339"/>
                    <a:gd name="connsiteX37" fmla="*/ 674004 w 699966"/>
                    <a:gd name="connsiteY37" fmla="*/ 799145 h 1004339"/>
                    <a:gd name="connsiteX38" fmla="*/ 686985 w 699966"/>
                    <a:gd name="connsiteY38" fmla="*/ 786163 h 1004339"/>
                    <a:gd name="connsiteX39" fmla="*/ 699967 w 699966"/>
                    <a:gd name="connsiteY39" fmla="*/ 799145 h 1004339"/>
                    <a:gd name="connsiteX40" fmla="*/ 699967 w 699966"/>
                    <a:gd name="connsiteY40" fmla="*/ 845878 h 1004339"/>
                    <a:gd name="connsiteX41" fmla="*/ 686985 w 699966"/>
                    <a:gd name="connsiteY41" fmla="*/ 858860 h 1004339"/>
                    <a:gd name="connsiteX42" fmla="*/ 120556 w 699966"/>
                    <a:gd name="connsiteY42" fmla="*/ 72696 h 1004339"/>
                    <a:gd name="connsiteX43" fmla="*/ 107575 w 699966"/>
                    <a:gd name="connsiteY43" fmla="*/ 59714 h 1004339"/>
                    <a:gd name="connsiteX44" fmla="*/ 107575 w 699966"/>
                    <a:gd name="connsiteY44" fmla="*/ 12982 h 1004339"/>
                    <a:gd name="connsiteX45" fmla="*/ 120556 w 699966"/>
                    <a:gd name="connsiteY45" fmla="*/ 0 h 1004339"/>
                    <a:gd name="connsiteX46" fmla="*/ 133538 w 699966"/>
                    <a:gd name="connsiteY46" fmla="*/ 12982 h 1004339"/>
                    <a:gd name="connsiteX47" fmla="*/ 133538 w 699966"/>
                    <a:gd name="connsiteY47" fmla="*/ 59714 h 1004339"/>
                    <a:gd name="connsiteX48" fmla="*/ 120556 w 699966"/>
                    <a:gd name="connsiteY48" fmla="*/ 72696 h 1004339"/>
                    <a:gd name="connsiteX49" fmla="*/ 232630 w 699966"/>
                    <a:gd name="connsiteY49" fmla="*/ 72696 h 1004339"/>
                    <a:gd name="connsiteX50" fmla="*/ 219648 w 699966"/>
                    <a:gd name="connsiteY50" fmla="*/ 59714 h 1004339"/>
                    <a:gd name="connsiteX51" fmla="*/ 219648 w 699966"/>
                    <a:gd name="connsiteY51" fmla="*/ 12982 h 1004339"/>
                    <a:gd name="connsiteX52" fmla="*/ 232630 w 699966"/>
                    <a:gd name="connsiteY52" fmla="*/ 0 h 1004339"/>
                    <a:gd name="connsiteX53" fmla="*/ 245611 w 699966"/>
                    <a:gd name="connsiteY53" fmla="*/ 12982 h 1004339"/>
                    <a:gd name="connsiteX54" fmla="*/ 245611 w 699966"/>
                    <a:gd name="connsiteY54" fmla="*/ 59714 h 1004339"/>
                    <a:gd name="connsiteX55" fmla="*/ 232630 w 699966"/>
                    <a:gd name="connsiteY55" fmla="*/ 72696 h 1004339"/>
                    <a:gd name="connsiteX56" fmla="*/ 344705 w 699966"/>
                    <a:gd name="connsiteY56" fmla="*/ 72696 h 1004339"/>
                    <a:gd name="connsiteX57" fmla="*/ 331723 w 699966"/>
                    <a:gd name="connsiteY57" fmla="*/ 59714 h 1004339"/>
                    <a:gd name="connsiteX58" fmla="*/ 331723 w 699966"/>
                    <a:gd name="connsiteY58" fmla="*/ 12982 h 1004339"/>
                    <a:gd name="connsiteX59" fmla="*/ 344705 w 699966"/>
                    <a:gd name="connsiteY59" fmla="*/ 0 h 1004339"/>
                    <a:gd name="connsiteX60" fmla="*/ 357686 w 699966"/>
                    <a:gd name="connsiteY60" fmla="*/ 12982 h 1004339"/>
                    <a:gd name="connsiteX61" fmla="*/ 357686 w 699966"/>
                    <a:gd name="connsiteY61" fmla="*/ 59714 h 1004339"/>
                    <a:gd name="connsiteX62" fmla="*/ 344705 w 699966"/>
                    <a:gd name="connsiteY62" fmla="*/ 72696 h 1004339"/>
                    <a:gd name="connsiteX63" fmla="*/ 456778 w 699966"/>
                    <a:gd name="connsiteY63" fmla="*/ 72696 h 1004339"/>
                    <a:gd name="connsiteX64" fmla="*/ 443796 w 699966"/>
                    <a:gd name="connsiteY64" fmla="*/ 59714 h 1004339"/>
                    <a:gd name="connsiteX65" fmla="*/ 443796 w 699966"/>
                    <a:gd name="connsiteY65" fmla="*/ 12982 h 1004339"/>
                    <a:gd name="connsiteX66" fmla="*/ 456778 w 699966"/>
                    <a:gd name="connsiteY66" fmla="*/ 0 h 1004339"/>
                    <a:gd name="connsiteX67" fmla="*/ 469759 w 699966"/>
                    <a:gd name="connsiteY67" fmla="*/ 12982 h 1004339"/>
                    <a:gd name="connsiteX68" fmla="*/ 469759 w 699966"/>
                    <a:gd name="connsiteY68" fmla="*/ 59714 h 1004339"/>
                    <a:gd name="connsiteX69" fmla="*/ 456778 w 699966"/>
                    <a:gd name="connsiteY69" fmla="*/ 72696 h 1004339"/>
                    <a:gd name="connsiteX70" fmla="*/ 568938 w 699966"/>
                    <a:gd name="connsiteY70" fmla="*/ 72696 h 1004339"/>
                    <a:gd name="connsiteX71" fmla="*/ 555957 w 699966"/>
                    <a:gd name="connsiteY71" fmla="*/ 59714 h 1004339"/>
                    <a:gd name="connsiteX72" fmla="*/ 555957 w 699966"/>
                    <a:gd name="connsiteY72" fmla="*/ 12982 h 1004339"/>
                    <a:gd name="connsiteX73" fmla="*/ 568938 w 699966"/>
                    <a:gd name="connsiteY73" fmla="*/ 0 h 1004339"/>
                    <a:gd name="connsiteX74" fmla="*/ 581920 w 699966"/>
                    <a:gd name="connsiteY74" fmla="*/ 12982 h 1004339"/>
                    <a:gd name="connsiteX75" fmla="*/ 581920 w 699966"/>
                    <a:gd name="connsiteY75" fmla="*/ 59714 h 1004339"/>
                    <a:gd name="connsiteX76" fmla="*/ 568938 w 699966"/>
                    <a:gd name="connsiteY76" fmla="*/ 72696 h 1004339"/>
                    <a:gd name="connsiteX77" fmla="*/ 681013 w 699966"/>
                    <a:gd name="connsiteY77" fmla="*/ 72696 h 1004339"/>
                    <a:gd name="connsiteX78" fmla="*/ 668032 w 699966"/>
                    <a:gd name="connsiteY78" fmla="*/ 59714 h 1004339"/>
                    <a:gd name="connsiteX79" fmla="*/ 668032 w 699966"/>
                    <a:gd name="connsiteY79" fmla="*/ 12982 h 1004339"/>
                    <a:gd name="connsiteX80" fmla="*/ 681013 w 699966"/>
                    <a:gd name="connsiteY80" fmla="*/ 0 h 1004339"/>
                    <a:gd name="connsiteX81" fmla="*/ 693995 w 699966"/>
                    <a:gd name="connsiteY81" fmla="*/ 12982 h 1004339"/>
                    <a:gd name="connsiteX82" fmla="*/ 693995 w 699966"/>
                    <a:gd name="connsiteY82" fmla="*/ 59714 h 1004339"/>
                    <a:gd name="connsiteX83" fmla="*/ 681013 w 699966"/>
                    <a:gd name="connsiteY83" fmla="*/ 72696 h 1004339"/>
                    <a:gd name="connsiteX84" fmla="*/ 125488 w 699966"/>
                    <a:gd name="connsiteY84" fmla="*/ 949039 h 1004339"/>
                    <a:gd name="connsiteX85" fmla="*/ 12982 w 699966"/>
                    <a:gd name="connsiteY85" fmla="*/ 949039 h 1004339"/>
                    <a:gd name="connsiteX86" fmla="*/ 0 w 699966"/>
                    <a:gd name="connsiteY86" fmla="*/ 936057 h 1004339"/>
                    <a:gd name="connsiteX87" fmla="*/ 12982 w 699966"/>
                    <a:gd name="connsiteY87" fmla="*/ 923076 h 1004339"/>
                    <a:gd name="connsiteX88" fmla="*/ 125488 w 699966"/>
                    <a:gd name="connsiteY88" fmla="*/ 923076 h 1004339"/>
                    <a:gd name="connsiteX89" fmla="*/ 138470 w 699966"/>
                    <a:gd name="connsiteY89" fmla="*/ 936057 h 1004339"/>
                    <a:gd name="connsiteX90" fmla="*/ 125488 w 699966"/>
                    <a:gd name="connsiteY90" fmla="*/ 949039 h 1004339"/>
                    <a:gd name="connsiteX91" fmla="*/ 638694 w 699966"/>
                    <a:gd name="connsiteY91" fmla="*/ 1004339 h 1004339"/>
                    <a:gd name="connsiteX92" fmla="*/ 511040 w 699966"/>
                    <a:gd name="connsiteY92" fmla="*/ 1004339 h 1004339"/>
                    <a:gd name="connsiteX93" fmla="*/ 498059 w 699966"/>
                    <a:gd name="connsiteY93" fmla="*/ 991358 h 1004339"/>
                    <a:gd name="connsiteX94" fmla="*/ 511040 w 699966"/>
                    <a:gd name="connsiteY94" fmla="*/ 978376 h 1004339"/>
                    <a:gd name="connsiteX95" fmla="*/ 638694 w 699966"/>
                    <a:gd name="connsiteY95" fmla="*/ 978376 h 1004339"/>
                    <a:gd name="connsiteX96" fmla="*/ 651676 w 699966"/>
                    <a:gd name="connsiteY96" fmla="*/ 991358 h 1004339"/>
                    <a:gd name="connsiteX97" fmla="*/ 638694 w 699966"/>
                    <a:gd name="connsiteY97" fmla="*/ 1004339 h 1004339"/>
                    <a:gd name="connsiteX98" fmla="*/ 491049 w 699966"/>
                    <a:gd name="connsiteY98" fmla="*/ 555091 h 1004339"/>
                    <a:gd name="connsiteX99" fmla="*/ 174473 w 699966"/>
                    <a:gd name="connsiteY99" fmla="*/ 555091 h 1004339"/>
                    <a:gd name="connsiteX100" fmla="*/ 163222 w 699966"/>
                    <a:gd name="connsiteY100" fmla="*/ 548687 h 1004339"/>
                    <a:gd name="connsiteX101" fmla="*/ 163222 w 699966"/>
                    <a:gd name="connsiteY101" fmla="*/ 535706 h 1004339"/>
                    <a:gd name="connsiteX102" fmla="*/ 321424 w 699966"/>
                    <a:gd name="connsiteY102" fmla="*/ 253314 h 1004339"/>
                    <a:gd name="connsiteX103" fmla="*/ 333195 w 699966"/>
                    <a:gd name="connsiteY103" fmla="*/ 246650 h 1004339"/>
                    <a:gd name="connsiteX104" fmla="*/ 344532 w 699966"/>
                    <a:gd name="connsiteY104" fmla="*/ 253314 h 1004339"/>
                    <a:gd name="connsiteX105" fmla="*/ 502820 w 699966"/>
                    <a:gd name="connsiteY105" fmla="*/ 535706 h 1004339"/>
                    <a:gd name="connsiteX106" fmla="*/ 502820 w 699966"/>
                    <a:gd name="connsiteY106" fmla="*/ 548687 h 1004339"/>
                    <a:gd name="connsiteX107" fmla="*/ 491049 w 699966"/>
                    <a:gd name="connsiteY107" fmla="*/ 555091 h 1004339"/>
                    <a:gd name="connsiteX108" fmla="*/ 196801 w 699966"/>
                    <a:gd name="connsiteY108" fmla="*/ 529128 h 1004339"/>
                    <a:gd name="connsiteX109" fmla="*/ 469067 w 699966"/>
                    <a:gd name="connsiteY109" fmla="*/ 529128 h 1004339"/>
                    <a:gd name="connsiteX110" fmla="*/ 333195 w 699966"/>
                    <a:gd name="connsiteY110" fmla="*/ 286026 h 100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</a:cxnLst>
                  <a:rect l="l" t="t" r="r" b="b"/>
                  <a:pathLst>
                    <a:path w="699966" h="1004339">
                      <a:moveTo>
                        <a:pt x="126528" y="858860"/>
                      </a:moveTo>
                      <a:cubicBezTo>
                        <a:pt x="119358" y="858860"/>
                        <a:pt x="113547" y="853048"/>
                        <a:pt x="113547" y="845878"/>
                      </a:cubicBezTo>
                      <a:lnTo>
                        <a:pt x="113547" y="799145"/>
                      </a:lnTo>
                      <a:cubicBezTo>
                        <a:pt x="113547" y="791975"/>
                        <a:pt x="119358" y="786163"/>
                        <a:pt x="126528" y="786163"/>
                      </a:cubicBezTo>
                      <a:cubicBezTo>
                        <a:pt x="133698" y="786163"/>
                        <a:pt x="139510" y="791975"/>
                        <a:pt x="139510" y="799145"/>
                      </a:cubicBezTo>
                      <a:lnTo>
                        <a:pt x="139510" y="845878"/>
                      </a:lnTo>
                      <a:cubicBezTo>
                        <a:pt x="139510" y="853048"/>
                        <a:pt x="133698" y="858860"/>
                        <a:pt x="126528" y="858860"/>
                      </a:cubicBezTo>
                      <a:close/>
                      <a:moveTo>
                        <a:pt x="238601" y="858860"/>
                      </a:moveTo>
                      <a:cubicBezTo>
                        <a:pt x="231431" y="858860"/>
                        <a:pt x="225620" y="853048"/>
                        <a:pt x="225620" y="845878"/>
                      </a:cubicBezTo>
                      <a:lnTo>
                        <a:pt x="225620" y="799145"/>
                      </a:lnTo>
                      <a:cubicBezTo>
                        <a:pt x="225620" y="791975"/>
                        <a:pt x="231431" y="786163"/>
                        <a:pt x="238601" y="786163"/>
                      </a:cubicBezTo>
                      <a:cubicBezTo>
                        <a:pt x="245771" y="786163"/>
                        <a:pt x="251583" y="791975"/>
                        <a:pt x="251583" y="799145"/>
                      </a:cubicBezTo>
                      <a:lnTo>
                        <a:pt x="251583" y="845878"/>
                      </a:lnTo>
                      <a:cubicBezTo>
                        <a:pt x="251583" y="853048"/>
                        <a:pt x="245771" y="858860"/>
                        <a:pt x="238601" y="858860"/>
                      </a:cubicBezTo>
                      <a:close/>
                      <a:moveTo>
                        <a:pt x="350503" y="858860"/>
                      </a:moveTo>
                      <a:cubicBezTo>
                        <a:pt x="343333" y="858860"/>
                        <a:pt x="337522" y="853048"/>
                        <a:pt x="337522" y="845878"/>
                      </a:cubicBezTo>
                      <a:lnTo>
                        <a:pt x="337522" y="799145"/>
                      </a:lnTo>
                      <a:cubicBezTo>
                        <a:pt x="337522" y="791975"/>
                        <a:pt x="343333" y="786163"/>
                        <a:pt x="350503" y="786163"/>
                      </a:cubicBezTo>
                      <a:cubicBezTo>
                        <a:pt x="357673" y="786163"/>
                        <a:pt x="363485" y="791975"/>
                        <a:pt x="363485" y="799145"/>
                      </a:cubicBezTo>
                      <a:lnTo>
                        <a:pt x="363485" y="845878"/>
                      </a:lnTo>
                      <a:cubicBezTo>
                        <a:pt x="363485" y="853048"/>
                        <a:pt x="357673" y="858860"/>
                        <a:pt x="350503" y="858860"/>
                      </a:cubicBezTo>
                      <a:close/>
                      <a:moveTo>
                        <a:pt x="463010" y="858860"/>
                      </a:moveTo>
                      <a:cubicBezTo>
                        <a:pt x="455840" y="858860"/>
                        <a:pt x="450028" y="853048"/>
                        <a:pt x="450028" y="845878"/>
                      </a:cubicBezTo>
                      <a:lnTo>
                        <a:pt x="450028" y="799145"/>
                      </a:lnTo>
                      <a:cubicBezTo>
                        <a:pt x="450028" y="791975"/>
                        <a:pt x="455840" y="786163"/>
                        <a:pt x="463010" y="786163"/>
                      </a:cubicBezTo>
                      <a:cubicBezTo>
                        <a:pt x="470180" y="786163"/>
                        <a:pt x="475991" y="791975"/>
                        <a:pt x="475991" y="799145"/>
                      </a:cubicBezTo>
                      <a:lnTo>
                        <a:pt x="475991" y="845878"/>
                      </a:lnTo>
                      <a:cubicBezTo>
                        <a:pt x="475991" y="853048"/>
                        <a:pt x="470180" y="858860"/>
                        <a:pt x="463010" y="858860"/>
                      </a:cubicBezTo>
                      <a:close/>
                      <a:moveTo>
                        <a:pt x="574910" y="858860"/>
                      </a:moveTo>
                      <a:cubicBezTo>
                        <a:pt x="567740" y="858860"/>
                        <a:pt x="561929" y="853048"/>
                        <a:pt x="561929" y="845878"/>
                      </a:cubicBezTo>
                      <a:lnTo>
                        <a:pt x="561929" y="799145"/>
                      </a:lnTo>
                      <a:cubicBezTo>
                        <a:pt x="561929" y="791975"/>
                        <a:pt x="567740" y="786163"/>
                        <a:pt x="574910" y="786163"/>
                      </a:cubicBezTo>
                      <a:cubicBezTo>
                        <a:pt x="582080" y="786163"/>
                        <a:pt x="587892" y="791975"/>
                        <a:pt x="587892" y="799145"/>
                      </a:cubicBezTo>
                      <a:lnTo>
                        <a:pt x="587892" y="845878"/>
                      </a:lnTo>
                      <a:cubicBezTo>
                        <a:pt x="587892" y="853048"/>
                        <a:pt x="582080" y="858860"/>
                        <a:pt x="574910" y="858860"/>
                      </a:cubicBezTo>
                      <a:close/>
                      <a:moveTo>
                        <a:pt x="686985" y="858860"/>
                      </a:moveTo>
                      <a:cubicBezTo>
                        <a:pt x="679815" y="858860"/>
                        <a:pt x="674004" y="853048"/>
                        <a:pt x="674004" y="845878"/>
                      </a:cubicBezTo>
                      <a:lnTo>
                        <a:pt x="674004" y="799145"/>
                      </a:lnTo>
                      <a:cubicBezTo>
                        <a:pt x="674004" y="791975"/>
                        <a:pt x="679815" y="786163"/>
                        <a:pt x="686985" y="786163"/>
                      </a:cubicBezTo>
                      <a:cubicBezTo>
                        <a:pt x="694155" y="786163"/>
                        <a:pt x="699967" y="791975"/>
                        <a:pt x="699967" y="799145"/>
                      </a:cubicBezTo>
                      <a:lnTo>
                        <a:pt x="699967" y="845878"/>
                      </a:lnTo>
                      <a:cubicBezTo>
                        <a:pt x="699967" y="853048"/>
                        <a:pt x="694155" y="858860"/>
                        <a:pt x="686985" y="858860"/>
                      </a:cubicBezTo>
                      <a:close/>
                      <a:moveTo>
                        <a:pt x="120556" y="72696"/>
                      </a:moveTo>
                      <a:cubicBezTo>
                        <a:pt x="113387" y="72696"/>
                        <a:pt x="107575" y="66884"/>
                        <a:pt x="107575" y="59714"/>
                      </a:cubicBezTo>
                      <a:lnTo>
                        <a:pt x="107575" y="12982"/>
                      </a:lnTo>
                      <a:cubicBezTo>
                        <a:pt x="107575" y="5812"/>
                        <a:pt x="113387" y="0"/>
                        <a:pt x="120556" y="0"/>
                      </a:cubicBezTo>
                      <a:cubicBezTo>
                        <a:pt x="127726" y="0"/>
                        <a:pt x="133538" y="5812"/>
                        <a:pt x="133538" y="12982"/>
                      </a:cubicBezTo>
                      <a:lnTo>
                        <a:pt x="133538" y="59714"/>
                      </a:lnTo>
                      <a:cubicBezTo>
                        <a:pt x="133538" y="66884"/>
                        <a:pt x="127726" y="72696"/>
                        <a:pt x="120556" y="72696"/>
                      </a:cubicBezTo>
                      <a:close/>
                      <a:moveTo>
                        <a:pt x="232630" y="72696"/>
                      </a:moveTo>
                      <a:cubicBezTo>
                        <a:pt x="225460" y="72696"/>
                        <a:pt x="219648" y="66884"/>
                        <a:pt x="219648" y="59714"/>
                      </a:cubicBezTo>
                      <a:lnTo>
                        <a:pt x="219648" y="12982"/>
                      </a:lnTo>
                      <a:cubicBezTo>
                        <a:pt x="219648" y="5812"/>
                        <a:pt x="225460" y="0"/>
                        <a:pt x="232630" y="0"/>
                      </a:cubicBezTo>
                      <a:cubicBezTo>
                        <a:pt x="239799" y="0"/>
                        <a:pt x="245611" y="5812"/>
                        <a:pt x="245611" y="12982"/>
                      </a:cubicBezTo>
                      <a:lnTo>
                        <a:pt x="245611" y="59714"/>
                      </a:lnTo>
                      <a:cubicBezTo>
                        <a:pt x="245611" y="66884"/>
                        <a:pt x="239799" y="72696"/>
                        <a:pt x="232630" y="72696"/>
                      </a:cubicBezTo>
                      <a:close/>
                      <a:moveTo>
                        <a:pt x="344705" y="72696"/>
                      </a:moveTo>
                      <a:cubicBezTo>
                        <a:pt x="337535" y="72696"/>
                        <a:pt x="331723" y="66884"/>
                        <a:pt x="331723" y="59714"/>
                      </a:cubicBezTo>
                      <a:lnTo>
                        <a:pt x="331723" y="12982"/>
                      </a:lnTo>
                      <a:cubicBezTo>
                        <a:pt x="331723" y="5812"/>
                        <a:pt x="337535" y="0"/>
                        <a:pt x="344705" y="0"/>
                      </a:cubicBezTo>
                      <a:cubicBezTo>
                        <a:pt x="351874" y="0"/>
                        <a:pt x="357686" y="5812"/>
                        <a:pt x="357686" y="12982"/>
                      </a:cubicBezTo>
                      <a:lnTo>
                        <a:pt x="357686" y="59714"/>
                      </a:lnTo>
                      <a:cubicBezTo>
                        <a:pt x="357686" y="66884"/>
                        <a:pt x="351874" y="72696"/>
                        <a:pt x="344705" y="72696"/>
                      </a:cubicBezTo>
                      <a:close/>
                      <a:moveTo>
                        <a:pt x="456778" y="72696"/>
                      </a:moveTo>
                      <a:cubicBezTo>
                        <a:pt x="449608" y="72696"/>
                        <a:pt x="443796" y="66884"/>
                        <a:pt x="443796" y="59714"/>
                      </a:cubicBezTo>
                      <a:lnTo>
                        <a:pt x="443796" y="12982"/>
                      </a:lnTo>
                      <a:cubicBezTo>
                        <a:pt x="443796" y="5812"/>
                        <a:pt x="449610" y="0"/>
                        <a:pt x="456778" y="0"/>
                      </a:cubicBezTo>
                      <a:cubicBezTo>
                        <a:pt x="463947" y="0"/>
                        <a:pt x="469759" y="5812"/>
                        <a:pt x="469759" y="12982"/>
                      </a:cubicBezTo>
                      <a:lnTo>
                        <a:pt x="469759" y="59714"/>
                      </a:lnTo>
                      <a:cubicBezTo>
                        <a:pt x="469759" y="66884"/>
                        <a:pt x="463947" y="72696"/>
                        <a:pt x="456778" y="72696"/>
                      </a:cubicBezTo>
                      <a:close/>
                      <a:moveTo>
                        <a:pt x="568938" y="72696"/>
                      </a:moveTo>
                      <a:cubicBezTo>
                        <a:pt x="561770" y="72696"/>
                        <a:pt x="555957" y="66884"/>
                        <a:pt x="555957" y="59714"/>
                      </a:cubicBezTo>
                      <a:lnTo>
                        <a:pt x="555957" y="12982"/>
                      </a:lnTo>
                      <a:cubicBezTo>
                        <a:pt x="555957" y="5812"/>
                        <a:pt x="561770" y="0"/>
                        <a:pt x="568938" y="0"/>
                      </a:cubicBezTo>
                      <a:cubicBezTo>
                        <a:pt x="576108" y="0"/>
                        <a:pt x="581920" y="5812"/>
                        <a:pt x="581920" y="12982"/>
                      </a:cubicBezTo>
                      <a:lnTo>
                        <a:pt x="581920" y="59714"/>
                      </a:lnTo>
                      <a:cubicBezTo>
                        <a:pt x="581920" y="66884"/>
                        <a:pt x="576108" y="72696"/>
                        <a:pt x="568938" y="72696"/>
                      </a:cubicBezTo>
                      <a:close/>
                      <a:moveTo>
                        <a:pt x="681013" y="72696"/>
                      </a:moveTo>
                      <a:cubicBezTo>
                        <a:pt x="673844" y="72696"/>
                        <a:pt x="668032" y="66884"/>
                        <a:pt x="668032" y="59714"/>
                      </a:cubicBezTo>
                      <a:lnTo>
                        <a:pt x="668032" y="12982"/>
                      </a:lnTo>
                      <a:cubicBezTo>
                        <a:pt x="668032" y="5812"/>
                        <a:pt x="673844" y="0"/>
                        <a:pt x="681013" y="0"/>
                      </a:cubicBezTo>
                      <a:cubicBezTo>
                        <a:pt x="688183" y="0"/>
                        <a:pt x="693995" y="5812"/>
                        <a:pt x="693995" y="12982"/>
                      </a:cubicBezTo>
                      <a:lnTo>
                        <a:pt x="693995" y="59714"/>
                      </a:lnTo>
                      <a:cubicBezTo>
                        <a:pt x="693995" y="66884"/>
                        <a:pt x="688183" y="72696"/>
                        <a:pt x="681013" y="72696"/>
                      </a:cubicBezTo>
                      <a:close/>
                      <a:moveTo>
                        <a:pt x="125488" y="949039"/>
                      </a:moveTo>
                      <a:lnTo>
                        <a:pt x="12982" y="949039"/>
                      </a:lnTo>
                      <a:cubicBezTo>
                        <a:pt x="5814" y="949039"/>
                        <a:pt x="0" y="943227"/>
                        <a:pt x="0" y="936057"/>
                      </a:cubicBezTo>
                      <a:cubicBezTo>
                        <a:pt x="0" y="928887"/>
                        <a:pt x="5814" y="923076"/>
                        <a:pt x="12982" y="923076"/>
                      </a:cubicBezTo>
                      <a:lnTo>
                        <a:pt x="125488" y="923076"/>
                      </a:lnTo>
                      <a:cubicBezTo>
                        <a:pt x="132658" y="923076"/>
                        <a:pt x="138470" y="928887"/>
                        <a:pt x="138470" y="936057"/>
                      </a:cubicBezTo>
                      <a:cubicBezTo>
                        <a:pt x="138470" y="943227"/>
                        <a:pt x="132658" y="949039"/>
                        <a:pt x="125488" y="949039"/>
                      </a:cubicBezTo>
                      <a:close/>
                      <a:moveTo>
                        <a:pt x="638694" y="1004339"/>
                      </a:moveTo>
                      <a:lnTo>
                        <a:pt x="511040" y="1004339"/>
                      </a:lnTo>
                      <a:cubicBezTo>
                        <a:pt x="503873" y="1004339"/>
                        <a:pt x="498059" y="998528"/>
                        <a:pt x="498059" y="991358"/>
                      </a:cubicBezTo>
                      <a:cubicBezTo>
                        <a:pt x="498059" y="984188"/>
                        <a:pt x="503873" y="978376"/>
                        <a:pt x="511040" y="978376"/>
                      </a:cubicBezTo>
                      <a:lnTo>
                        <a:pt x="638694" y="978376"/>
                      </a:lnTo>
                      <a:cubicBezTo>
                        <a:pt x="645862" y="978376"/>
                        <a:pt x="651676" y="984188"/>
                        <a:pt x="651676" y="991358"/>
                      </a:cubicBezTo>
                      <a:cubicBezTo>
                        <a:pt x="651676" y="998528"/>
                        <a:pt x="645862" y="1004339"/>
                        <a:pt x="638694" y="1004339"/>
                      </a:cubicBezTo>
                      <a:close/>
                      <a:moveTo>
                        <a:pt x="491049" y="555091"/>
                      </a:moveTo>
                      <a:lnTo>
                        <a:pt x="174473" y="555091"/>
                      </a:lnTo>
                      <a:cubicBezTo>
                        <a:pt x="169850" y="555113"/>
                        <a:pt x="165564" y="552672"/>
                        <a:pt x="163222" y="548687"/>
                      </a:cubicBezTo>
                      <a:cubicBezTo>
                        <a:pt x="160920" y="544665"/>
                        <a:pt x="160920" y="539726"/>
                        <a:pt x="163222" y="535706"/>
                      </a:cubicBezTo>
                      <a:lnTo>
                        <a:pt x="321424" y="253314"/>
                      </a:lnTo>
                      <a:cubicBezTo>
                        <a:pt x="323789" y="249063"/>
                        <a:pt x="328332" y="246490"/>
                        <a:pt x="333195" y="246650"/>
                      </a:cubicBezTo>
                      <a:cubicBezTo>
                        <a:pt x="337892" y="246687"/>
                        <a:pt x="342214" y="249226"/>
                        <a:pt x="344532" y="253314"/>
                      </a:cubicBezTo>
                      <a:lnTo>
                        <a:pt x="502820" y="535706"/>
                      </a:lnTo>
                      <a:cubicBezTo>
                        <a:pt x="505121" y="539726"/>
                        <a:pt x="505121" y="544665"/>
                        <a:pt x="502820" y="548687"/>
                      </a:cubicBezTo>
                      <a:cubicBezTo>
                        <a:pt x="500401" y="552853"/>
                        <a:pt x="495862" y="555323"/>
                        <a:pt x="491049" y="555091"/>
                      </a:cubicBezTo>
                      <a:close/>
                      <a:moveTo>
                        <a:pt x="196801" y="529128"/>
                      </a:moveTo>
                      <a:lnTo>
                        <a:pt x="469067" y="529128"/>
                      </a:lnTo>
                      <a:lnTo>
                        <a:pt x="333195" y="286026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xmlns="" id="{BE568038-53C8-4A74-A1F2-659B759FB5DC}"/>
                    </a:ext>
                  </a:extLst>
                </p:cNvPr>
                <p:cNvSpPr/>
                <p:nvPr/>
              </p:nvSpPr>
              <p:spPr>
                <a:xfrm>
                  <a:off x="4689908" y="-1673393"/>
                  <a:ext cx="388489" cy="434098"/>
                </a:xfrm>
                <a:custGeom>
                  <a:avLst/>
                  <a:gdLst>
                    <a:gd name="connsiteX0" fmla="*/ 375426 w 388489"/>
                    <a:gd name="connsiteY0" fmla="*/ 308437 h 434098"/>
                    <a:gd name="connsiteX1" fmla="*/ 58850 w 388489"/>
                    <a:gd name="connsiteY1" fmla="*/ 308437 h 434098"/>
                    <a:gd name="connsiteX2" fmla="*/ 47686 w 388489"/>
                    <a:gd name="connsiteY2" fmla="*/ 302034 h 434098"/>
                    <a:gd name="connsiteX3" fmla="*/ 47686 w 388489"/>
                    <a:gd name="connsiteY3" fmla="*/ 289052 h 434098"/>
                    <a:gd name="connsiteX4" fmla="*/ 205801 w 388489"/>
                    <a:gd name="connsiteY4" fmla="*/ 6660 h 434098"/>
                    <a:gd name="connsiteX5" fmla="*/ 223462 w 388489"/>
                    <a:gd name="connsiteY5" fmla="*/ 1647 h 434098"/>
                    <a:gd name="connsiteX6" fmla="*/ 228475 w 388489"/>
                    <a:gd name="connsiteY6" fmla="*/ 6660 h 434098"/>
                    <a:gd name="connsiteX7" fmla="*/ 386763 w 388489"/>
                    <a:gd name="connsiteY7" fmla="*/ 289052 h 434098"/>
                    <a:gd name="connsiteX8" fmla="*/ 386763 w 388489"/>
                    <a:gd name="connsiteY8" fmla="*/ 302034 h 434098"/>
                    <a:gd name="connsiteX9" fmla="*/ 375426 w 388489"/>
                    <a:gd name="connsiteY9" fmla="*/ 308437 h 434098"/>
                    <a:gd name="connsiteX10" fmla="*/ 81178 w 388489"/>
                    <a:gd name="connsiteY10" fmla="*/ 282474 h 434098"/>
                    <a:gd name="connsiteX11" fmla="*/ 353444 w 388489"/>
                    <a:gd name="connsiteY11" fmla="*/ 282474 h 434098"/>
                    <a:gd name="connsiteX12" fmla="*/ 217138 w 388489"/>
                    <a:gd name="connsiteY12" fmla="*/ 39373 h 434098"/>
                    <a:gd name="connsiteX13" fmla="*/ 12982 w 388489"/>
                    <a:gd name="connsiteY13" fmla="*/ 434098 h 434098"/>
                    <a:gd name="connsiteX14" fmla="*/ 0 w 388489"/>
                    <a:gd name="connsiteY14" fmla="*/ 421119 h 434098"/>
                    <a:gd name="connsiteX15" fmla="*/ 0 w 388489"/>
                    <a:gd name="connsiteY15" fmla="*/ 295456 h 434098"/>
                    <a:gd name="connsiteX16" fmla="*/ 12982 w 388489"/>
                    <a:gd name="connsiteY16" fmla="*/ 282474 h 434098"/>
                    <a:gd name="connsiteX17" fmla="*/ 25963 w 388489"/>
                    <a:gd name="connsiteY17" fmla="*/ 295456 h 434098"/>
                    <a:gd name="connsiteX18" fmla="*/ 25963 w 388489"/>
                    <a:gd name="connsiteY18" fmla="*/ 421119 h 434098"/>
                    <a:gd name="connsiteX19" fmla="*/ 12982 w 388489"/>
                    <a:gd name="connsiteY19" fmla="*/ 434098 h 434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88489" h="434098">
                      <a:moveTo>
                        <a:pt x="375426" y="308437"/>
                      </a:moveTo>
                      <a:lnTo>
                        <a:pt x="58850" y="308437"/>
                      </a:lnTo>
                      <a:cubicBezTo>
                        <a:pt x="54248" y="308463"/>
                        <a:pt x="49986" y="306019"/>
                        <a:pt x="47686" y="302034"/>
                      </a:cubicBezTo>
                      <a:cubicBezTo>
                        <a:pt x="45385" y="298012"/>
                        <a:pt x="45385" y="293073"/>
                        <a:pt x="47686" y="289052"/>
                      </a:cubicBezTo>
                      <a:lnTo>
                        <a:pt x="205801" y="6660"/>
                      </a:lnTo>
                      <a:cubicBezTo>
                        <a:pt x="209293" y="398"/>
                        <a:pt x="217202" y="-1845"/>
                        <a:pt x="223462" y="1647"/>
                      </a:cubicBezTo>
                      <a:cubicBezTo>
                        <a:pt x="225566" y="2820"/>
                        <a:pt x="227301" y="4556"/>
                        <a:pt x="228475" y="6660"/>
                      </a:cubicBezTo>
                      <a:lnTo>
                        <a:pt x="386763" y="289052"/>
                      </a:lnTo>
                      <a:cubicBezTo>
                        <a:pt x="389065" y="293073"/>
                        <a:pt x="389065" y="298012"/>
                        <a:pt x="386763" y="302034"/>
                      </a:cubicBezTo>
                      <a:cubicBezTo>
                        <a:pt x="384432" y="306073"/>
                        <a:pt x="380090" y="308526"/>
                        <a:pt x="375426" y="308437"/>
                      </a:cubicBezTo>
                      <a:close/>
                      <a:moveTo>
                        <a:pt x="81178" y="282474"/>
                      </a:moveTo>
                      <a:lnTo>
                        <a:pt x="353444" y="282474"/>
                      </a:lnTo>
                      <a:lnTo>
                        <a:pt x="217138" y="39373"/>
                      </a:lnTo>
                      <a:close/>
                      <a:moveTo>
                        <a:pt x="12982" y="434098"/>
                      </a:moveTo>
                      <a:cubicBezTo>
                        <a:pt x="5812" y="434098"/>
                        <a:pt x="0" y="428287"/>
                        <a:pt x="0" y="421119"/>
                      </a:cubicBezTo>
                      <a:lnTo>
                        <a:pt x="0" y="295456"/>
                      </a:lnTo>
                      <a:cubicBezTo>
                        <a:pt x="0" y="288286"/>
                        <a:pt x="5812" y="282474"/>
                        <a:pt x="12982" y="282474"/>
                      </a:cubicBezTo>
                      <a:cubicBezTo>
                        <a:pt x="20151" y="282474"/>
                        <a:pt x="25963" y="288288"/>
                        <a:pt x="25963" y="295456"/>
                      </a:cubicBezTo>
                      <a:lnTo>
                        <a:pt x="25963" y="421119"/>
                      </a:lnTo>
                      <a:cubicBezTo>
                        <a:pt x="25963" y="428287"/>
                        <a:pt x="20151" y="434098"/>
                        <a:pt x="12982" y="434098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xmlns="" id="{65746BA0-4436-4DB2-8966-CA807EFC6FED}"/>
                    </a:ext>
                  </a:extLst>
                </p:cNvPr>
                <p:cNvSpPr/>
                <p:nvPr/>
              </p:nvSpPr>
              <p:spPr>
                <a:xfrm>
                  <a:off x="4661869" y="-1390919"/>
                  <a:ext cx="339596" cy="692562"/>
                </a:xfrm>
                <a:custGeom>
                  <a:avLst/>
                  <a:gdLst>
                    <a:gd name="connsiteX0" fmla="*/ 326615 w 339596"/>
                    <a:gd name="connsiteY0" fmla="*/ 151624 h 692562"/>
                    <a:gd name="connsiteX1" fmla="*/ 313633 w 339596"/>
                    <a:gd name="connsiteY1" fmla="*/ 138645 h 692562"/>
                    <a:gd name="connsiteX2" fmla="*/ 313633 w 339596"/>
                    <a:gd name="connsiteY2" fmla="*/ 12982 h 692562"/>
                    <a:gd name="connsiteX3" fmla="*/ 326615 w 339596"/>
                    <a:gd name="connsiteY3" fmla="*/ 0 h 692562"/>
                    <a:gd name="connsiteX4" fmla="*/ 339596 w 339596"/>
                    <a:gd name="connsiteY4" fmla="*/ 12982 h 692562"/>
                    <a:gd name="connsiteX5" fmla="*/ 339596 w 339596"/>
                    <a:gd name="connsiteY5" fmla="*/ 138645 h 692562"/>
                    <a:gd name="connsiteX6" fmla="*/ 326615 w 339596"/>
                    <a:gd name="connsiteY6" fmla="*/ 151624 h 692562"/>
                    <a:gd name="connsiteX7" fmla="*/ 185896 w 339596"/>
                    <a:gd name="connsiteY7" fmla="*/ 202166 h 692562"/>
                    <a:gd name="connsiteX8" fmla="*/ 172914 w 339596"/>
                    <a:gd name="connsiteY8" fmla="*/ 189185 h 692562"/>
                    <a:gd name="connsiteX9" fmla="*/ 172914 w 339596"/>
                    <a:gd name="connsiteY9" fmla="*/ 12982 h 692562"/>
                    <a:gd name="connsiteX10" fmla="*/ 185896 w 339596"/>
                    <a:gd name="connsiteY10" fmla="*/ 0 h 692562"/>
                    <a:gd name="connsiteX11" fmla="*/ 198877 w 339596"/>
                    <a:gd name="connsiteY11" fmla="*/ 12982 h 692562"/>
                    <a:gd name="connsiteX12" fmla="*/ 198877 w 339596"/>
                    <a:gd name="connsiteY12" fmla="*/ 189618 h 692562"/>
                    <a:gd name="connsiteX13" fmla="*/ 185896 w 339596"/>
                    <a:gd name="connsiteY13" fmla="*/ 202166 h 692562"/>
                    <a:gd name="connsiteX14" fmla="*/ 12982 w 339596"/>
                    <a:gd name="connsiteY14" fmla="*/ 692523 h 692562"/>
                    <a:gd name="connsiteX15" fmla="*/ 7614 w 339596"/>
                    <a:gd name="connsiteY15" fmla="*/ 691398 h 692562"/>
                    <a:gd name="connsiteX16" fmla="*/ 0 w 339596"/>
                    <a:gd name="connsiteY16" fmla="*/ 679542 h 692562"/>
                    <a:gd name="connsiteX17" fmla="*/ 0 w 339596"/>
                    <a:gd name="connsiteY17" fmla="*/ 390745 h 692562"/>
                    <a:gd name="connsiteX18" fmla="*/ 12982 w 339596"/>
                    <a:gd name="connsiteY18" fmla="*/ 377763 h 692562"/>
                    <a:gd name="connsiteX19" fmla="*/ 148942 w 339596"/>
                    <a:gd name="connsiteY19" fmla="*/ 377765 h 692562"/>
                    <a:gd name="connsiteX20" fmla="*/ 161923 w 339596"/>
                    <a:gd name="connsiteY20" fmla="*/ 390746 h 692562"/>
                    <a:gd name="connsiteX21" fmla="*/ 161923 w 339596"/>
                    <a:gd name="connsiteY21" fmla="*/ 679542 h 692562"/>
                    <a:gd name="connsiteX22" fmla="*/ 149156 w 339596"/>
                    <a:gd name="connsiteY22" fmla="*/ 692562 h 692562"/>
                    <a:gd name="connsiteX23" fmla="*/ 140287 w 339596"/>
                    <a:gd name="connsiteY23" fmla="*/ 689149 h 692562"/>
                    <a:gd name="connsiteX24" fmla="*/ 81176 w 339596"/>
                    <a:gd name="connsiteY24" fmla="*/ 636270 h 692562"/>
                    <a:gd name="connsiteX25" fmla="*/ 22068 w 339596"/>
                    <a:gd name="connsiteY25" fmla="*/ 689149 h 692562"/>
                    <a:gd name="connsiteX26" fmla="*/ 12982 w 339596"/>
                    <a:gd name="connsiteY26" fmla="*/ 692523 h 692562"/>
                    <a:gd name="connsiteX27" fmla="*/ 80745 w 339596"/>
                    <a:gd name="connsiteY27" fmla="*/ 605980 h 692562"/>
                    <a:gd name="connsiteX28" fmla="*/ 89399 w 339596"/>
                    <a:gd name="connsiteY28" fmla="*/ 609269 h 692562"/>
                    <a:gd name="connsiteX29" fmla="*/ 135527 w 339596"/>
                    <a:gd name="connsiteY29" fmla="*/ 650550 h 692562"/>
                    <a:gd name="connsiteX30" fmla="*/ 135527 w 339596"/>
                    <a:gd name="connsiteY30" fmla="*/ 403726 h 692562"/>
                    <a:gd name="connsiteX31" fmla="*/ 25963 w 339596"/>
                    <a:gd name="connsiteY31" fmla="*/ 403726 h 692562"/>
                    <a:gd name="connsiteX32" fmla="*/ 25963 w 339596"/>
                    <a:gd name="connsiteY32" fmla="*/ 650463 h 692562"/>
                    <a:gd name="connsiteX33" fmla="*/ 72090 w 339596"/>
                    <a:gd name="connsiteY33" fmla="*/ 609181 h 692562"/>
                    <a:gd name="connsiteX34" fmla="*/ 80745 w 339596"/>
                    <a:gd name="connsiteY34" fmla="*/ 605892 h 69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39596" h="692562">
                      <a:moveTo>
                        <a:pt x="326615" y="151624"/>
                      </a:moveTo>
                      <a:cubicBezTo>
                        <a:pt x="319447" y="151624"/>
                        <a:pt x="313633" y="145812"/>
                        <a:pt x="313633" y="138645"/>
                      </a:cubicBezTo>
                      <a:lnTo>
                        <a:pt x="313633" y="12982"/>
                      </a:lnTo>
                      <a:cubicBezTo>
                        <a:pt x="313633" y="5812"/>
                        <a:pt x="319447" y="0"/>
                        <a:pt x="326615" y="0"/>
                      </a:cubicBezTo>
                      <a:cubicBezTo>
                        <a:pt x="333784" y="0"/>
                        <a:pt x="339596" y="5814"/>
                        <a:pt x="339596" y="12982"/>
                      </a:cubicBezTo>
                      <a:lnTo>
                        <a:pt x="339596" y="138645"/>
                      </a:lnTo>
                      <a:cubicBezTo>
                        <a:pt x="339596" y="145812"/>
                        <a:pt x="333784" y="151624"/>
                        <a:pt x="326615" y="151624"/>
                      </a:cubicBezTo>
                      <a:close/>
                      <a:moveTo>
                        <a:pt x="185896" y="202166"/>
                      </a:moveTo>
                      <a:cubicBezTo>
                        <a:pt x="178726" y="202166"/>
                        <a:pt x="172914" y="196355"/>
                        <a:pt x="172914" y="189185"/>
                      </a:cubicBezTo>
                      <a:lnTo>
                        <a:pt x="172914" y="12982"/>
                      </a:lnTo>
                      <a:cubicBezTo>
                        <a:pt x="172914" y="5812"/>
                        <a:pt x="178726" y="0"/>
                        <a:pt x="185896" y="0"/>
                      </a:cubicBezTo>
                      <a:cubicBezTo>
                        <a:pt x="193065" y="0"/>
                        <a:pt x="198877" y="5814"/>
                        <a:pt x="198877" y="12982"/>
                      </a:cubicBezTo>
                      <a:lnTo>
                        <a:pt x="198877" y="189618"/>
                      </a:lnTo>
                      <a:cubicBezTo>
                        <a:pt x="198643" y="196619"/>
                        <a:pt x="192900" y="202170"/>
                        <a:pt x="185896" y="202166"/>
                      </a:cubicBezTo>
                      <a:close/>
                      <a:moveTo>
                        <a:pt x="12982" y="692523"/>
                      </a:moveTo>
                      <a:cubicBezTo>
                        <a:pt x="11138" y="692492"/>
                        <a:pt x="9317" y="692110"/>
                        <a:pt x="7614" y="691398"/>
                      </a:cubicBezTo>
                      <a:cubicBezTo>
                        <a:pt x="2965" y="689288"/>
                        <a:pt x="-15" y="684649"/>
                        <a:pt x="0" y="679542"/>
                      </a:cubicBezTo>
                      <a:lnTo>
                        <a:pt x="0" y="390745"/>
                      </a:lnTo>
                      <a:cubicBezTo>
                        <a:pt x="0" y="383577"/>
                        <a:pt x="5812" y="377763"/>
                        <a:pt x="12982" y="377763"/>
                      </a:cubicBezTo>
                      <a:lnTo>
                        <a:pt x="148942" y="377765"/>
                      </a:lnTo>
                      <a:cubicBezTo>
                        <a:pt x="156111" y="377765"/>
                        <a:pt x="161923" y="383577"/>
                        <a:pt x="161923" y="390746"/>
                      </a:cubicBezTo>
                      <a:lnTo>
                        <a:pt x="161923" y="679542"/>
                      </a:lnTo>
                      <a:cubicBezTo>
                        <a:pt x="161992" y="686663"/>
                        <a:pt x="156277" y="692494"/>
                        <a:pt x="149156" y="692562"/>
                      </a:cubicBezTo>
                      <a:cubicBezTo>
                        <a:pt x="145872" y="692594"/>
                        <a:pt x="142700" y="691374"/>
                        <a:pt x="140287" y="689149"/>
                      </a:cubicBezTo>
                      <a:lnTo>
                        <a:pt x="81176" y="636270"/>
                      </a:lnTo>
                      <a:lnTo>
                        <a:pt x="22068" y="689149"/>
                      </a:lnTo>
                      <a:cubicBezTo>
                        <a:pt x="19603" y="691428"/>
                        <a:pt x="16336" y="692642"/>
                        <a:pt x="12982" y="692523"/>
                      </a:cubicBezTo>
                      <a:close/>
                      <a:moveTo>
                        <a:pt x="80745" y="605980"/>
                      </a:moveTo>
                      <a:cubicBezTo>
                        <a:pt x="83934" y="605991"/>
                        <a:pt x="87009" y="607159"/>
                        <a:pt x="89399" y="609269"/>
                      </a:cubicBezTo>
                      <a:lnTo>
                        <a:pt x="135527" y="650550"/>
                      </a:lnTo>
                      <a:lnTo>
                        <a:pt x="135527" y="403726"/>
                      </a:lnTo>
                      <a:lnTo>
                        <a:pt x="25963" y="403726"/>
                      </a:lnTo>
                      <a:lnTo>
                        <a:pt x="25963" y="650463"/>
                      </a:lnTo>
                      <a:lnTo>
                        <a:pt x="72090" y="609181"/>
                      </a:lnTo>
                      <a:cubicBezTo>
                        <a:pt x="74474" y="607059"/>
                        <a:pt x="77554" y="605889"/>
                        <a:pt x="80745" y="60589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xmlns="" id="{4F37C202-4148-4B64-A585-7660E4F6F73A}"/>
                    </a:ext>
                  </a:extLst>
                </p:cNvPr>
                <p:cNvSpPr/>
                <p:nvPr/>
              </p:nvSpPr>
              <p:spPr>
                <a:xfrm>
                  <a:off x="5216700" y="-1665435"/>
                  <a:ext cx="478954" cy="477115"/>
                </a:xfrm>
                <a:custGeom>
                  <a:avLst/>
                  <a:gdLst>
                    <a:gd name="connsiteX0" fmla="*/ 423805 w 478954"/>
                    <a:gd name="connsiteY0" fmla="*/ 116573 h 477115"/>
                    <a:gd name="connsiteX1" fmla="*/ 352665 w 478954"/>
                    <a:gd name="connsiteY1" fmla="*/ 116573 h 477115"/>
                    <a:gd name="connsiteX2" fmla="*/ 339683 w 478954"/>
                    <a:gd name="connsiteY2" fmla="*/ 103592 h 477115"/>
                    <a:gd name="connsiteX3" fmla="*/ 339683 w 478954"/>
                    <a:gd name="connsiteY3" fmla="*/ 12982 h 477115"/>
                    <a:gd name="connsiteX4" fmla="*/ 352665 w 478954"/>
                    <a:gd name="connsiteY4" fmla="*/ 0 h 477115"/>
                    <a:gd name="connsiteX5" fmla="*/ 423805 w 478954"/>
                    <a:gd name="connsiteY5" fmla="*/ 0 h 477115"/>
                    <a:gd name="connsiteX6" fmla="*/ 476855 w 478954"/>
                    <a:gd name="connsiteY6" fmla="*/ 42580 h 477115"/>
                    <a:gd name="connsiteX7" fmla="*/ 478933 w 478954"/>
                    <a:gd name="connsiteY7" fmla="*/ 49590 h 477115"/>
                    <a:gd name="connsiteX8" fmla="*/ 478933 w 478954"/>
                    <a:gd name="connsiteY8" fmla="*/ 58244 h 477115"/>
                    <a:gd name="connsiteX9" fmla="*/ 423805 w 478954"/>
                    <a:gd name="connsiteY9" fmla="*/ 116573 h 477115"/>
                    <a:gd name="connsiteX10" fmla="*/ 365647 w 478954"/>
                    <a:gd name="connsiteY10" fmla="*/ 90610 h 477115"/>
                    <a:gd name="connsiteX11" fmla="*/ 423805 w 478954"/>
                    <a:gd name="connsiteY11" fmla="*/ 90610 h 477115"/>
                    <a:gd name="connsiteX12" fmla="*/ 452882 w 478954"/>
                    <a:gd name="connsiteY12" fmla="*/ 58244 h 477115"/>
                    <a:gd name="connsiteX13" fmla="*/ 452882 w 478954"/>
                    <a:gd name="connsiteY13" fmla="*/ 54609 h 477115"/>
                    <a:gd name="connsiteX14" fmla="*/ 452363 w 478954"/>
                    <a:gd name="connsiteY14" fmla="*/ 52531 h 477115"/>
                    <a:gd name="connsiteX15" fmla="*/ 423805 w 478954"/>
                    <a:gd name="connsiteY15" fmla="*/ 25963 h 477115"/>
                    <a:gd name="connsiteX16" fmla="*/ 365647 w 478954"/>
                    <a:gd name="connsiteY16" fmla="*/ 25963 h 477115"/>
                    <a:gd name="connsiteX17" fmla="*/ 152489 w 478954"/>
                    <a:gd name="connsiteY17" fmla="*/ 477115 h 477115"/>
                    <a:gd name="connsiteX18" fmla="*/ 12981 w 478954"/>
                    <a:gd name="connsiteY18" fmla="*/ 477115 h 477115"/>
                    <a:gd name="connsiteX19" fmla="*/ 0 w 478954"/>
                    <a:gd name="connsiteY19" fmla="*/ 464134 h 477115"/>
                    <a:gd name="connsiteX20" fmla="*/ 0 w 478954"/>
                    <a:gd name="connsiteY20" fmla="*/ 103592 h 477115"/>
                    <a:gd name="connsiteX21" fmla="*/ 12981 w 478954"/>
                    <a:gd name="connsiteY21" fmla="*/ 90610 h 477115"/>
                    <a:gd name="connsiteX22" fmla="*/ 152489 w 478954"/>
                    <a:gd name="connsiteY22" fmla="*/ 90610 h 477115"/>
                    <a:gd name="connsiteX23" fmla="*/ 165471 w 478954"/>
                    <a:gd name="connsiteY23" fmla="*/ 103592 h 477115"/>
                    <a:gd name="connsiteX24" fmla="*/ 165471 w 478954"/>
                    <a:gd name="connsiteY24" fmla="*/ 464134 h 477115"/>
                    <a:gd name="connsiteX25" fmla="*/ 152489 w 478954"/>
                    <a:gd name="connsiteY25" fmla="*/ 477115 h 477115"/>
                    <a:gd name="connsiteX26" fmla="*/ 25963 w 478954"/>
                    <a:gd name="connsiteY26" fmla="*/ 451152 h 477115"/>
                    <a:gd name="connsiteX27" fmla="*/ 139335 w 478954"/>
                    <a:gd name="connsiteY27" fmla="*/ 451152 h 477115"/>
                    <a:gd name="connsiteX28" fmla="*/ 139335 w 478954"/>
                    <a:gd name="connsiteY28" fmla="*/ 116573 h 477115"/>
                    <a:gd name="connsiteX29" fmla="*/ 25963 w 478954"/>
                    <a:gd name="connsiteY29" fmla="*/ 116573 h 477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78954" h="477115">
                      <a:moveTo>
                        <a:pt x="423805" y="116573"/>
                      </a:moveTo>
                      <a:lnTo>
                        <a:pt x="352665" y="116573"/>
                      </a:lnTo>
                      <a:cubicBezTo>
                        <a:pt x="345495" y="116573"/>
                        <a:pt x="339683" y="110762"/>
                        <a:pt x="339683" y="103592"/>
                      </a:cubicBezTo>
                      <a:lnTo>
                        <a:pt x="339683" y="12982"/>
                      </a:lnTo>
                      <a:cubicBezTo>
                        <a:pt x="339683" y="5812"/>
                        <a:pt x="345495" y="0"/>
                        <a:pt x="352665" y="0"/>
                      </a:cubicBezTo>
                      <a:lnTo>
                        <a:pt x="423805" y="0"/>
                      </a:lnTo>
                      <a:cubicBezTo>
                        <a:pt x="449158" y="352"/>
                        <a:pt x="471024" y="17902"/>
                        <a:pt x="476855" y="42580"/>
                      </a:cubicBezTo>
                      <a:cubicBezTo>
                        <a:pt x="478228" y="44658"/>
                        <a:pt x="478951" y="47099"/>
                        <a:pt x="478933" y="49590"/>
                      </a:cubicBezTo>
                      <a:lnTo>
                        <a:pt x="478933" y="58244"/>
                      </a:lnTo>
                      <a:cubicBezTo>
                        <a:pt x="479805" y="89570"/>
                        <a:pt x="455129" y="115679"/>
                        <a:pt x="423805" y="116573"/>
                      </a:cubicBezTo>
                      <a:close/>
                      <a:moveTo>
                        <a:pt x="365647" y="90610"/>
                      </a:moveTo>
                      <a:lnTo>
                        <a:pt x="423805" y="90610"/>
                      </a:lnTo>
                      <a:cubicBezTo>
                        <a:pt x="440740" y="89634"/>
                        <a:pt x="453719" y="75186"/>
                        <a:pt x="452882" y="58244"/>
                      </a:cubicBezTo>
                      <a:lnTo>
                        <a:pt x="452882" y="54609"/>
                      </a:lnTo>
                      <a:lnTo>
                        <a:pt x="452363" y="52531"/>
                      </a:lnTo>
                      <a:cubicBezTo>
                        <a:pt x="450709" y="37840"/>
                        <a:pt x="438578" y="26553"/>
                        <a:pt x="423805" y="25963"/>
                      </a:cubicBezTo>
                      <a:lnTo>
                        <a:pt x="365647" y="25963"/>
                      </a:lnTo>
                      <a:close/>
                      <a:moveTo>
                        <a:pt x="152489" y="477115"/>
                      </a:moveTo>
                      <a:lnTo>
                        <a:pt x="12981" y="477115"/>
                      </a:lnTo>
                      <a:cubicBezTo>
                        <a:pt x="5812" y="477115"/>
                        <a:pt x="0" y="471303"/>
                        <a:pt x="0" y="464134"/>
                      </a:cubicBezTo>
                      <a:lnTo>
                        <a:pt x="0" y="103592"/>
                      </a:lnTo>
                      <a:cubicBezTo>
                        <a:pt x="0" y="96422"/>
                        <a:pt x="5812" y="90610"/>
                        <a:pt x="12981" y="90610"/>
                      </a:cubicBezTo>
                      <a:lnTo>
                        <a:pt x="152489" y="90610"/>
                      </a:lnTo>
                      <a:cubicBezTo>
                        <a:pt x="159659" y="90610"/>
                        <a:pt x="165471" y="96422"/>
                        <a:pt x="165471" y="103592"/>
                      </a:cubicBezTo>
                      <a:lnTo>
                        <a:pt x="165471" y="464134"/>
                      </a:lnTo>
                      <a:cubicBezTo>
                        <a:pt x="165471" y="471303"/>
                        <a:pt x="159659" y="477115"/>
                        <a:pt x="152489" y="477115"/>
                      </a:cubicBezTo>
                      <a:close/>
                      <a:moveTo>
                        <a:pt x="25963" y="451152"/>
                      </a:moveTo>
                      <a:lnTo>
                        <a:pt x="139335" y="451152"/>
                      </a:lnTo>
                      <a:lnTo>
                        <a:pt x="139335" y="116573"/>
                      </a:lnTo>
                      <a:lnTo>
                        <a:pt x="25963" y="116573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xmlns="" id="{23C1F3DD-D8B5-43D3-B443-01C25A0647A1}"/>
                    </a:ext>
                  </a:extLst>
                </p:cNvPr>
                <p:cNvSpPr/>
                <p:nvPr/>
              </p:nvSpPr>
              <p:spPr>
                <a:xfrm>
                  <a:off x="5459887" y="-1620172"/>
                  <a:ext cx="236112" cy="431852"/>
                </a:xfrm>
                <a:custGeom>
                  <a:avLst/>
                  <a:gdLst>
                    <a:gd name="connsiteX0" fmla="*/ 176464 w 236112"/>
                    <a:gd name="connsiteY0" fmla="*/ 431853 h 431852"/>
                    <a:gd name="connsiteX1" fmla="*/ 12550 w 236112"/>
                    <a:gd name="connsiteY1" fmla="*/ 431853 h 431852"/>
                    <a:gd name="connsiteX2" fmla="*/ 0 w 236112"/>
                    <a:gd name="connsiteY2" fmla="*/ 418871 h 431852"/>
                    <a:gd name="connsiteX3" fmla="*/ 0 w 236112"/>
                    <a:gd name="connsiteY3" fmla="*/ 58329 h 431852"/>
                    <a:gd name="connsiteX4" fmla="*/ 12982 w 236112"/>
                    <a:gd name="connsiteY4" fmla="*/ 45348 h 431852"/>
                    <a:gd name="connsiteX5" fmla="*/ 181049 w 236112"/>
                    <a:gd name="connsiteY5" fmla="*/ 45348 h 431852"/>
                    <a:gd name="connsiteX6" fmla="*/ 210129 w 236112"/>
                    <a:gd name="connsiteY6" fmla="*/ 12982 h 431852"/>
                    <a:gd name="connsiteX7" fmla="*/ 223110 w 236112"/>
                    <a:gd name="connsiteY7" fmla="*/ 0 h 431852"/>
                    <a:gd name="connsiteX8" fmla="*/ 236092 w 236112"/>
                    <a:gd name="connsiteY8" fmla="*/ 12982 h 431852"/>
                    <a:gd name="connsiteX9" fmla="*/ 236092 w 236112"/>
                    <a:gd name="connsiteY9" fmla="*/ 369109 h 431852"/>
                    <a:gd name="connsiteX10" fmla="*/ 176503 w 236112"/>
                    <a:gd name="connsiteY10" fmla="*/ 431851 h 431852"/>
                    <a:gd name="connsiteX11" fmla="*/ 176464 w 236112"/>
                    <a:gd name="connsiteY11" fmla="*/ 431853 h 431852"/>
                    <a:gd name="connsiteX12" fmla="*/ 25531 w 236112"/>
                    <a:gd name="connsiteY12" fmla="*/ 405890 h 431852"/>
                    <a:gd name="connsiteX13" fmla="*/ 176464 w 236112"/>
                    <a:gd name="connsiteY13" fmla="*/ 405890 h 431852"/>
                    <a:gd name="connsiteX14" fmla="*/ 209695 w 236112"/>
                    <a:gd name="connsiteY14" fmla="*/ 369109 h 431852"/>
                    <a:gd name="connsiteX15" fmla="*/ 209695 w 236112"/>
                    <a:gd name="connsiteY15" fmla="*/ 62484 h 431852"/>
                    <a:gd name="connsiteX16" fmla="*/ 180618 w 236112"/>
                    <a:gd name="connsiteY16" fmla="*/ 71138 h 431852"/>
                    <a:gd name="connsiteX17" fmla="*/ 25963 w 236112"/>
                    <a:gd name="connsiteY17" fmla="*/ 71138 h 431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6112" h="431852">
                      <a:moveTo>
                        <a:pt x="176464" y="431853"/>
                      </a:moveTo>
                      <a:lnTo>
                        <a:pt x="12550" y="431853"/>
                      </a:lnTo>
                      <a:cubicBezTo>
                        <a:pt x="5549" y="431618"/>
                        <a:pt x="-4" y="425875"/>
                        <a:pt x="0" y="418871"/>
                      </a:cubicBezTo>
                      <a:lnTo>
                        <a:pt x="0" y="58329"/>
                      </a:lnTo>
                      <a:cubicBezTo>
                        <a:pt x="0" y="51160"/>
                        <a:pt x="5812" y="45348"/>
                        <a:pt x="12982" y="45348"/>
                      </a:cubicBezTo>
                      <a:lnTo>
                        <a:pt x="181049" y="45348"/>
                      </a:lnTo>
                      <a:cubicBezTo>
                        <a:pt x="197984" y="44371"/>
                        <a:pt x="210964" y="29924"/>
                        <a:pt x="210129" y="12982"/>
                      </a:cubicBezTo>
                      <a:cubicBezTo>
                        <a:pt x="210129" y="5812"/>
                        <a:pt x="215940" y="0"/>
                        <a:pt x="223110" y="0"/>
                      </a:cubicBezTo>
                      <a:cubicBezTo>
                        <a:pt x="230280" y="0"/>
                        <a:pt x="236092" y="5812"/>
                        <a:pt x="236092" y="12982"/>
                      </a:cubicBezTo>
                      <a:lnTo>
                        <a:pt x="236092" y="369109"/>
                      </a:lnTo>
                      <a:cubicBezTo>
                        <a:pt x="236962" y="402889"/>
                        <a:pt x="210285" y="430980"/>
                        <a:pt x="176503" y="431851"/>
                      </a:cubicBezTo>
                      <a:cubicBezTo>
                        <a:pt x="176490" y="431851"/>
                        <a:pt x="176477" y="431853"/>
                        <a:pt x="176464" y="431853"/>
                      </a:cubicBezTo>
                      <a:close/>
                      <a:moveTo>
                        <a:pt x="25531" y="405890"/>
                      </a:moveTo>
                      <a:lnTo>
                        <a:pt x="176464" y="405890"/>
                      </a:lnTo>
                      <a:cubicBezTo>
                        <a:pt x="195754" y="404818"/>
                        <a:pt x="210581" y="388408"/>
                        <a:pt x="209695" y="369109"/>
                      </a:cubicBezTo>
                      <a:lnTo>
                        <a:pt x="209695" y="62484"/>
                      </a:lnTo>
                      <a:cubicBezTo>
                        <a:pt x="201059" y="68152"/>
                        <a:pt x="190948" y="71160"/>
                        <a:pt x="180618" y="71138"/>
                      </a:cubicBezTo>
                      <a:lnTo>
                        <a:pt x="25963" y="71138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xmlns="" id="{715522CD-3173-4D3C-8790-BD79D31CD748}"/>
                    </a:ext>
                  </a:extLst>
                </p:cNvPr>
                <p:cNvSpPr/>
                <p:nvPr/>
              </p:nvSpPr>
              <p:spPr>
                <a:xfrm>
                  <a:off x="5356208" y="-1639732"/>
                  <a:ext cx="129210" cy="509310"/>
                </a:xfrm>
                <a:custGeom>
                  <a:avLst/>
                  <a:gdLst>
                    <a:gd name="connsiteX0" fmla="*/ 116229 w 129210"/>
                    <a:gd name="connsiteY0" fmla="*/ 509310 h 509310"/>
                    <a:gd name="connsiteX1" fmla="*/ 12981 w 129210"/>
                    <a:gd name="connsiteY1" fmla="*/ 509310 h 509310"/>
                    <a:gd name="connsiteX2" fmla="*/ 0 w 129210"/>
                    <a:gd name="connsiteY2" fmla="*/ 496329 h 509310"/>
                    <a:gd name="connsiteX3" fmla="*/ 0 w 129210"/>
                    <a:gd name="connsiteY3" fmla="*/ 12982 h 509310"/>
                    <a:gd name="connsiteX4" fmla="*/ 12981 w 129210"/>
                    <a:gd name="connsiteY4" fmla="*/ 0 h 509310"/>
                    <a:gd name="connsiteX5" fmla="*/ 116229 w 129210"/>
                    <a:gd name="connsiteY5" fmla="*/ 0 h 509310"/>
                    <a:gd name="connsiteX6" fmla="*/ 129211 w 129210"/>
                    <a:gd name="connsiteY6" fmla="*/ 12982 h 509310"/>
                    <a:gd name="connsiteX7" fmla="*/ 129211 w 129210"/>
                    <a:gd name="connsiteY7" fmla="*/ 496329 h 509310"/>
                    <a:gd name="connsiteX8" fmla="*/ 116229 w 129210"/>
                    <a:gd name="connsiteY8" fmla="*/ 509310 h 509310"/>
                    <a:gd name="connsiteX9" fmla="*/ 25963 w 129210"/>
                    <a:gd name="connsiteY9" fmla="*/ 483347 h 509310"/>
                    <a:gd name="connsiteX10" fmla="*/ 103679 w 129210"/>
                    <a:gd name="connsiteY10" fmla="*/ 483347 h 509310"/>
                    <a:gd name="connsiteX11" fmla="*/ 103679 w 129210"/>
                    <a:gd name="connsiteY11" fmla="*/ 25963 h 509310"/>
                    <a:gd name="connsiteX12" fmla="*/ 25790 w 129210"/>
                    <a:gd name="connsiteY12" fmla="*/ 25963 h 509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9210" h="509310">
                      <a:moveTo>
                        <a:pt x="116229" y="509310"/>
                      </a:moveTo>
                      <a:lnTo>
                        <a:pt x="12981" y="509310"/>
                      </a:lnTo>
                      <a:cubicBezTo>
                        <a:pt x="5812" y="509310"/>
                        <a:pt x="0" y="503499"/>
                        <a:pt x="0" y="496329"/>
                      </a:cubicBezTo>
                      <a:lnTo>
                        <a:pt x="0" y="12982"/>
                      </a:lnTo>
                      <a:cubicBezTo>
                        <a:pt x="0" y="5812"/>
                        <a:pt x="5812" y="0"/>
                        <a:pt x="12981" y="0"/>
                      </a:cubicBezTo>
                      <a:lnTo>
                        <a:pt x="116229" y="0"/>
                      </a:lnTo>
                      <a:cubicBezTo>
                        <a:pt x="123399" y="0"/>
                        <a:pt x="129211" y="5812"/>
                        <a:pt x="129211" y="12982"/>
                      </a:cubicBezTo>
                      <a:lnTo>
                        <a:pt x="129211" y="496329"/>
                      </a:lnTo>
                      <a:cubicBezTo>
                        <a:pt x="129211" y="503499"/>
                        <a:pt x="123399" y="509310"/>
                        <a:pt x="116229" y="509310"/>
                      </a:cubicBezTo>
                      <a:close/>
                      <a:moveTo>
                        <a:pt x="25963" y="483347"/>
                      </a:moveTo>
                      <a:lnTo>
                        <a:pt x="103679" y="483347"/>
                      </a:lnTo>
                      <a:lnTo>
                        <a:pt x="103679" y="25963"/>
                      </a:lnTo>
                      <a:lnTo>
                        <a:pt x="25790" y="25963"/>
                      </a:ln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xmlns="" id="{43CF6F45-C38B-4311-BDEB-8B44D99C0452}"/>
                    </a:ext>
                  </a:extLst>
                </p:cNvPr>
                <p:cNvSpPr/>
                <p:nvPr/>
              </p:nvSpPr>
              <p:spPr>
                <a:xfrm>
                  <a:off x="5340717" y="-1156385"/>
                  <a:ext cx="160193" cy="319000"/>
                </a:xfrm>
                <a:custGeom>
                  <a:avLst/>
                  <a:gdLst>
                    <a:gd name="connsiteX0" fmla="*/ 113978 w 160193"/>
                    <a:gd name="connsiteY0" fmla="*/ 319000 h 319000"/>
                    <a:gd name="connsiteX1" fmla="*/ 46215 w 160193"/>
                    <a:gd name="connsiteY1" fmla="*/ 319000 h 319000"/>
                    <a:gd name="connsiteX2" fmla="*/ 0 w 160193"/>
                    <a:gd name="connsiteY2" fmla="*/ 272873 h 319000"/>
                    <a:gd name="connsiteX3" fmla="*/ 0 w 160193"/>
                    <a:gd name="connsiteY3" fmla="*/ 46213 h 319000"/>
                    <a:gd name="connsiteX4" fmla="*/ 46215 w 160193"/>
                    <a:gd name="connsiteY4" fmla="*/ 0 h 319000"/>
                    <a:gd name="connsiteX5" fmla="*/ 113978 w 160193"/>
                    <a:gd name="connsiteY5" fmla="*/ 0 h 319000"/>
                    <a:gd name="connsiteX6" fmla="*/ 160193 w 160193"/>
                    <a:gd name="connsiteY6" fmla="*/ 46213 h 319000"/>
                    <a:gd name="connsiteX7" fmla="*/ 160193 w 160193"/>
                    <a:gd name="connsiteY7" fmla="*/ 272873 h 319000"/>
                    <a:gd name="connsiteX8" fmla="*/ 113978 w 160193"/>
                    <a:gd name="connsiteY8" fmla="*/ 319000 h 319000"/>
                    <a:gd name="connsiteX9" fmla="*/ 46215 w 160193"/>
                    <a:gd name="connsiteY9" fmla="*/ 25963 h 319000"/>
                    <a:gd name="connsiteX10" fmla="*/ 25963 w 160193"/>
                    <a:gd name="connsiteY10" fmla="*/ 46213 h 319000"/>
                    <a:gd name="connsiteX11" fmla="*/ 25963 w 160193"/>
                    <a:gd name="connsiteY11" fmla="*/ 272873 h 319000"/>
                    <a:gd name="connsiteX12" fmla="*/ 46127 w 160193"/>
                    <a:gd name="connsiteY12" fmla="*/ 293037 h 319000"/>
                    <a:gd name="connsiteX13" fmla="*/ 46215 w 160193"/>
                    <a:gd name="connsiteY13" fmla="*/ 293037 h 319000"/>
                    <a:gd name="connsiteX14" fmla="*/ 113978 w 160193"/>
                    <a:gd name="connsiteY14" fmla="*/ 293037 h 319000"/>
                    <a:gd name="connsiteX15" fmla="*/ 134230 w 160193"/>
                    <a:gd name="connsiteY15" fmla="*/ 272958 h 319000"/>
                    <a:gd name="connsiteX16" fmla="*/ 134230 w 160193"/>
                    <a:gd name="connsiteY16" fmla="*/ 272873 h 319000"/>
                    <a:gd name="connsiteX17" fmla="*/ 134230 w 160193"/>
                    <a:gd name="connsiteY17" fmla="*/ 46213 h 319000"/>
                    <a:gd name="connsiteX18" fmla="*/ 113978 w 160193"/>
                    <a:gd name="connsiteY18" fmla="*/ 25963 h 319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0193" h="319000">
                      <a:moveTo>
                        <a:pt x="113978" y="319000"/>
                      </a:moveTo>
                      <a:lnTo>
                        <a:pt x="46215" y="319000"/>
                      </a:lnTo>
                      <a:cubicBezTo>
                        <a:pt x="20724" y="319000"/>
                        <a:pt x="48" y="298361"/>
                        <a:pt x="0" y="272873"/>
                      </a:cubicBezTo>
                      <a:lnTo>
                        <a:pt x="0" y="46213"/>
                      </a:lnTo>
                      <a:cubicBezTo>
                        <a:pt x="48" y="20709"/>
                        <a:pt x="20711" y="46"/>
                        <a:pt x="46215" y="0"/>
                      </a:cubicBezTo>
                      <a:lnTo>
                        <a:pt x="113978" y="0"/>
                      </a:lnTo>
                      <a:cubicBezTo>
                        <a:pt x="139502" y="0"/>
                        <a:pt x="160193" y="20691"/>
                        <a:pt x="160193" y="46213"/>
                      </a:cubicBezTo>
                      <a:lnTo>
                        <a:pt x="160193" y="272873"/>
                      </a:lnTo>
                      <a:cubicBezTo>
                        <a:pt x="160145" y="298361"/>
                        <a:pt x="139469" y="319000"/>
                        <a:pt x="113978" y="319000"/>
                      </a:cubicBezTo>
                      <a:close/>
                      <a:moveTo>
                        <a:pt x="46215" y="25963"/>
                      </a:moveTo>
                      <a:cubicBezTo>
                        <a:pt x="35030" y="25963"/>
                        <a:pt x="25963" y="35029"/>
                        <a:pt x="25963" y="46213"/>
                      </a:cubicBezTo>
                      <a:lnTo>
                        <a:pt x="25963" y="272873"/>
                      </a:lnTo>
                      <a:cubicBezTo>
                        <a:pt x="25963" y="284009"/>
                        <a:pt x="34991" y="293037"/>
                        <a:pt x="46127" y="293037"/>
                      </a:cubicBezTo>
                      <a:cubicBezTo>
                        <a:pt x="46157" y="293037"/>
                        <a:pt x="46185" y="293037"/>
                        <a:pt x="46215" y="293037"/>
                      </a:cubicBezTo>
                      <a:lnTo>
                        <a:pt x="113978" y="293037"/>
                      </a:lnTo>
                      <a:cubicBezTo>
                        <a:pt x="125114" y="293084"/>
                        <a:pt x="134182" y="284094"/>
                        <a:pt x="134230" y="272958"/>
                      </a:cubicBezTo>
                      <a:cubicBezTo>
                        <a:pt x="134230" y="272930"/>
                        <a:pt x="134230" y="272901"/>
                        <a:pt x="134230" y="272873"/>
                      </a:cubicBezTo>
                      <a:lnTo>
                        <a:pt x="134230" y="46213"/>
                      </a:lnTo>
                      <a:cubicBezTo>
                        <a:pt x="134230" y="35029"/>
                        <a:pt x="125163" y="25963"/>
                        <a:pt x="113978" y="25963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xmlns="" id="{DCE17FA3-47C2-4BDF-8F9A-A45EF1A8C178}"/>
                    </a:ext>
                  </a:extLst>
                </p:cNvPr>
                <p:cNvSpPr/>
                <p:nvPr/>
              </p:nvSpPr>
              <p:spPr>
                <a:xfrm>
                  <a:off x="5356198" y="-1799422"/>
                  <a:ext cx="201051" cy="1094362"/>
                </a:xfrm>
                <a:custGeom>
                  <a:avLst/>
                  <a:gdLst>
                    <a:gd name="connsiteX0" fmla="*/ 96507 w 201051"/>
                    <a:gd name="connsiteY0" fmla="*/ 1094362 h 1094362"/>
                    <a:gd name="connsiteX1" fmla="*/ 32810 w 201051"/>
                    <a:gd name="connsiteY1" fmla="*/ 1094362 h 1094362"/>
                    <a:gd name="connsiteX2" fmla="*/ 19829 w 201051"/>
                    <a:gd name="connsiteY2" fmla="*/ 1081381 h 1094362"/>
                    <a:gd name="connsiteX3" fmla="*/ 19829 w 201051"/>
                    <a:gd name="connsiteY3" fmla="*/ 949056 h 1094362"/>
                    <a:gd name="connsiteX4" fmla="*/ 32810 w 201051"/>
                    <a:gd name="connsiteY4" fmla="*/ 936074 h 1094362"/>
                    <a:gd name="connsiteX5" fmla="*/ 96507 w 201051"/>
                    <a:gd name="connsiteY5" fmla="*/ 936074 h 1094362"/>
                    <a:gd name="connsiteX6" fmla="*/ 109488 w 201051"/>
                    <a:gd name="connsiteY6" fmla="*/ 949056 h 1094362"/>
                    <a:gd name="connsiteX7" fmla="*/ 109488 w 201051"/>
                    <a:gd name="connsiteY7" fmla="*/ 1081381 h 1094362"/>
                    <a:gd name="connsiteX8" fmla="*/ 96507 w 201051"/>
                    <a:gd name="connsiteY8" fmla="*/ 1094362 h 1094362"/>
                    <a:gd name="connsiteX9" fmla="*/ 45792 w 201051"/>
                    <a:gd name="connsiteY9" fmla="*/ 1068399 h 1094362"/>
                    <a:gd name="connsiteX10" fmla="*/ 83525 w 201051"/>
                    <a:gd name="connsiteY10" fmla="*/ 1068399 h 1094362"/>
                    <a:gd name="connsiteX11" fmla="*/ 83525 w 201051"/>
                    <a:gd name="connsiteY11" fmla="*/ 962037 h 1094362"/>
                    <a:gd name="connsiteX12" fmla="*/ 45792 w 201051"/>
                    <a:gd name="connsiteY12" fmla="*/ 962037 h 1094362"/>
                    <a:gd name="connsiteX13" fmla="*/ 64659 w 201051"/>
                    <a:gd name="connsiteY13" fmla="*/ 909678 h 1094362"/>
                    <a:gd name="connsiteX14" fmla="*/ 51678 w 201051"/>
                    <a:gd name="connsiteY14" fmla="*/ 896696 h 1094362"/>
                    <a:gd name="connsiteX15" fmla="*/ 51678 w 201051"/>
                    <a:gd name="connsiteY15" fmla="*/ 702580 h 1094362"/>
                    <a:gd name="connsiteX16" fmla="*/ 64659 w 201051"/>
                    <a:gd name="connsiteY16" fmla="*/ 689598 h 1094362"/>
                    <a:gd name="connsiteX17" fmla="*/ 77641 w 201051"/>
                    <a:gd name="connsiteY17" fmla="*/ 702580 h 1094362"/>
                    <a:gd name="connsiteX18" fmla="*/ 77641 w 201051"/>
                    <a:gd name="connsiteY18" fmla="*/ 897042 h 1094362"/>
                    <a:gd name="connsiteX19" fmla="*/ 64659 w 201051"/>
                    <a:gd name="connsiteY19" fmla="*/ 909678 h 1094362"/>
                    <a:gd name="connsiteX20" fmla="*/ 115806 w 201051"/>
                    <a:gd name="connsiteY20" fmla="*/ 182710 h 1094362"/>
                    <a:gd name="connsiteX21" fmla="*/ 12992 w 201051"/>
                    <a:gd name="connsiteY21" fmla="*/ 182710 h 1094362"/>
                    <a:gd name="connsiteX22" fmla="*/ 2520 w 201051"/>
                    <a:gd name="connsiteY22" fmla="*/ 177345 h 1094362"/>
                    <a:gd name="connsiteX23" fmla="*/ 702 w 201051"/>
                    <a:gd name="connsiteY23" fmla="*/ 165401 h 1094362"/>
                    <a:gd name="connsiteX24" fmla="*/ 51763 w 201051"/>
                    <a:gd name="connsiteY24" fmla="*/ 8931 h 1094362"/>
                    <a:gd name="connsiteX25" fmla="*/ 68149 w 201051"/>
                    <a:gd name="connsiteY25" fmla="*/ 652 h 1094362"/>
                    <a:gd name="connsiteX26" fmla="*/ 76428 w 201051"/>
                    <a:gd name="connsiteY26" fmla="*/ 8931 h 1094362"/>
                    <a:gd name="connsiteX27" fmla="*/ 128183 w 201051"/>
                    <a:gd name="connsiteY27" fmla="*/ 165401 h 1094362"/>
                    <a:gd name="connsiteX28" fmla="*/ 126278 w 201051"/>
                    <a:gd name="connsiteY28" fmla="*/ 177086 h 1094362"/>
                    <a:gd name="connsiteX29" fmla="*/ 115806 w 201051"/>
                    <a:gd name="connsiteY29" fmla="*/ 182710 h 1094362"/>
                    <a:gd name="connsiteX30" fmla="*/ 30993 w 201051"/>
                    <a:gd name="connsiteY30" fmla="*/ 156747 h 1094362"/>
                    <a:gd name="connsiteX31" fmla="*/ 97891 w 201051"/>
                    <a:gd name="connsiteY31" fmla="*/ 156747 h 1094362"/>
                    <a:gd name="connsiteX32" fmla="*/ 64399 w 201051"/>
                    <a:gd name="connsiteY32" fmla="*/ 54627 h 1094362"/>
                    <a:gd name="connsiteX33" fmla="*/ 188070 w 201051"/>
                    <a:gd name="connsiteY33" fmla="*/ 976922 h 1094362"/>
                    <a:gd name="connsiteX34" fmla="*/ 175088 w 201051"/>
                    <a:gd name="connsiteY34" fmla="*/ 963941 h 1094362"/>
                    <a:gd name="connsiteX35" fmla="*/ 175088 w 201051"/>
                    <a:gd name="connsiteY35" fmla="*/ 673501 h 1094362"/>
                    <a:gd name="connsiteX36" fmla="*/ 188070 w 201051"/>
                    <a:gd name="connsiteY36" fmla="*/ 660519 h 1094362"/>
                    <a:gd name="connsiteX37" fmla="*/ 201051 w 201051"/>
                    <a:gd name="connsiteY37" fmla="*/ 673501 h 1094362"/>
                    <a:gd name="connsiteX38" fmla="*/ 201051 w 201051"/>
                    <a:gd name="connsiteY38" fmla="*/ 963941 h 1094362"/>
                    <a:gd name="connsiteX39" fmla="*/ 188070 w 201051"/>
                    <a:gd name="connsiteY39" fmla="*/ 976922 h 1094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201051" h="1094362">
                      <a:moveTo>
                        <a:pt x="96507" y="1094362"/>
                      </a:moveTo>
                      <a:lnTo>
                        <a:pt x="32810" y="1094362"/>
                      </a:lnTo>
                      <a:cubicBezTo>
                        <a:pt x="25642" y="1094362"/>
                        <a:pt x="19829" y="1088551"/>
                        <a:pt x="19829" y="1081381"/>
                      </a:cubicBezTo>
                      <a:lnTo>
                        <a:pt x="19829" y="949056"/>
                      </a:lnTo>
                      <a:cubicBezTo>
                        <a:pt x="19829" y="941886"/>
                        <a:pt x="25640" y="936074"/>
                        <a:pt x="32810" y="936074"/>
                      </a:cubicBezTo>
                      <a:lnTo>
                        <a:pt x="96507" y="936074"/>
                      </a:lnTo>
                      <a:cubicBezTo>
                        <a:pt x="103677" y="936074"/>
                        <a:pt x="109488" y="941886"/>
                        <a:pt x="109488" y="949056"/>
                      </a:cubicBezTo>
                      <a:lnTo>
                        <a:pt x="109488" y="1081381"/>
                      </a:lnTo>
                      <a:cubicBezTo>
                        <a:pt x="109488" y="1088551"/>
                        <a:pt x="103677" y="1094362"/>
                        <a:pt x="96507" y="1094362"/>
                      </a:cubicBezTo>
                      <a:close/>
                      <a:moveTo>
                        <a:pt x="45792" y="1068399"/>
                      </a:moveTo>
                      <a:lnTo>
                        <a:pt x="83525" y="1068399"/>
                      </a:lnTo>
                      <a:lnTo>
                        <a:pt x="83525" y="962037"/>
                      </a:lnTo>
                      <a:lnTo>
                        <a:pt x="45792" y="962037"/>
                      </a:lnTo>
                      <a:close/>
                      <a:moveTo>
                        <a:pt x="64659" y="909678"/>
                      </a:moveTo>
                      <a:cubicBezTo>
                        <a:pt x="57490" y="909678"/>
                        <a:pt x="51678" y="903866"/>
                        <a:pt x="51678" y="896696"/>
                      </a:cubicBezTo>
                      <a:lnTo>
                        <a:pt x="51678" y="702580"/>
                      </a:lnTo>
                      <a:cubicBezTo>
                        <a:pt x="51678" y="695410"/>
                        <a:pt x="57490" y="689598"/>
                        <a:pt x="64659" y="689598"/>
                      </a:cubicBezTo>
                      <a:cubicBezTo>
                        <a:pt x="71829" y="689598"/>
                        <a:pt x="77641" y="695410"/>
                        <a:pt x="77641" y="702580"/>
                      </a:cubicBezTo>
                      <a:lnTo>
                        <a:pt x="77641" y="897042"/>
                      </a:lnTo>
                      <a:cubicBezTo>
                        <a:pt x="77453" y="904076"/>
                        <a:pt x="71695" y="909680"/>
                        <a:pt x="64659" y="909678"/>
                      </a:cubicBezTo>
                      <a:close/>
                      <a:moveTo>
                        <a:pt x="115806" y="182710"/>
                      </a:moveTo>
                      <a:lnTo>
                        <a:pt x="12992" y="182710"/>
                      </a:lnTo>
                      <a:cubicBezTo>
                        <a:pt x="8841" y="182712"/>
                        <a:pt x="4944" y="180716"/>
                        <a:pt x="2520" y="177345"/>
                      </a:cubicBezTo>
                      <a:cubicBezTo>
                        <a:pt x="1" y="173899"/>
                        <a:pt x="-678" y="169440"/>
                        <a:pt x="702" y="165401"/>
                      </a:cubicBezTo>
                      <a:lnTo>
                        <a:pt x="51763" y="8931"/>
                      </a:lnTo>
                      <a:cubicBezTo>
                        <a:pt x="54003" y="2120"/>
                        <a:pt x="61339" y="-1586"/>
                        <a:pt x="68149" y="652"/>
                      </a:cubicBezTo>
                      <a:cubicBezTo>
                        <a:pt x="72067" y="1940"/>
                        <a:pt x="75141" y="5013"/>
                        <a:pt x="76428" y="8931"/>
                      </a:cubicBezTo>
                      <a:lnTo>
                        <a:pt x="128183" y="165401"/>
                      </a:lnTo>
                      <a:cubicBezTo>
                        <a:pt x="129448" y="169377"/>
                        <a:pt x="128741" y="173719"/>
                        <a:pt x="126278" y="177086"/>
                      </a:cubicBezTo>
                      <a:cubicBezTo>
                        <a:pt x="123912" y="180554"/>
                        <a:pt x="120005" y="182652"/>
                        <a:pt x="115806" y="182710"/>
                      </a:cubicBezTo>
                      <a:close/>
                      <a:moveTo>
                        <a:pt x="30993" y="156747"/>
                      </a:moveTo>
                      <a:lnTo>
                        <a:pt x="97891" y="156747"/>
                      </a:lnTo>
                      <a:lnTo>
                        <a:pt x="64399" y="54627"/>
                      </a:lnTo>
                      <a:close/>
                      <a:moveTo>
                        <a:pt x="188070" y="976922"/>
                      </a:moveTo>
                      <a:cubicBezTo>
                        <a:pt x="180902" y="976922"/>
                        <a:pt x="175088" y="971110"/>
                        <a:pt x="175088" y="963941"/>
                      </a:cubicBezTo>
                      <a:lnTo>
                        <a:pt x="175088" y="673501"/>
                      </a:lnTo>
                      <a:cubicBezTo>
                        <a:pt x="175088" y="666331"/>
                        <a:pt x="180902" y="660519"/>
                        <a:pt x="188070" y="660519"/>
                      </a:cubicBezTo>
                      <a:cubicBezTo>
                        <a:pt x="195239" y="660519"/>
                        <a:pt x="201051" y="666331"/>
                        <a:pt x="201051" y="673501"/>
                      </a:cubicBezTo>
                      <a:lnTo>
                        <a:pt x="201051" y="963941"/>
                      </a:lnTo>
                      <a:cubicBezTo>
                        <a:pt x="201051" y="971110"/>
                        <a:pt x="195239" y="976922"/>
                        <a:pt x="188070" y="976922"/>
                      </a:cubicBezTo>
                      <a:close/>
                    </a:path>
                  </a:pathLst>
                </a:custGeom>
                <a:grpFill/>
                <a:ln w="6350" cap="flat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914601EF-52D8-4423-AD61-25A6BA179D70}"/>
                  </a:ext>
                </a:extLst>
              </p:cNvPr>
              <p:cNvSpPr/>
              <p:nvPr/>
            </p:nvSpPr>
            <p:spPr>
              <a:xfrm>
                <a:off x="4559229" y="-1799404"/>
                <a:ext cx="998021" cy="928786"/>
              </a:xfrm>
              <a:custGeom>
                <a:avLst/>
                <a:gdLst>
                  <a:gd name="connsiteX0" fmla="*/ 933632 w 998021"/>
                  <a:gd name="connsiteY0" fmla="*/ 902823 h 928786"/>
                  <a:gd name="connsiteX1" fmla="*/ 985039 w 998021"/>
                  <a:gd name="connsiteY1" fmla="*/ 902823 h 928786"/>
                  <a:gd name="connsiteX2" fmla="*/ 998021 w 998021"/>
                  <a:gd name="connsiteY2" fmla="*/ 915805 h 928786"/>
                  <a:gd name="connsiteX3" fmla="*/ 985039 w 998021"/>
                  <a:gd name="connsiteY3" fmla="*/ 928786 h 928786"/>
                  <a:gd name="connsiteX4" fmla="*/ 933632 w 998021"/>
                  <a:gd name="connsiteY4" fmla="*/ 928786 h 928786"/>
                  <a:gd name="connsiteX5" fmla="*/ 920651 w 998021"/>
                  <a:gd name="connsiteY5" fmla="*/ 915805 h 928786"/>
                  <a:gd name="connsiteX6" fmla="*/ 933632 w 998021"/>
                  <a:gd name="connsiteY6" fmla="*/ 902823 h 928786"/>
                  <a:gd name="connsiteX7" fmla="*/ 932248 w 998021"/>
                  <a:gd name="connsiteY7" fmla="*/ 687675 h 928786"/>
                  <a:gd name="connsiteX8" fmla="*/ 985039 w 998021"/>
                  <a:gd name="connsiteY8" fmla="*/ 687675 h 928786"/>
                  <a:gd name="connsiteX9" fmla="*/ 998021 w 998021"/>
                  <a:gd name="connsiteY9" fmla="*/ 700657 h 928786"/>
                  <a:gd name="connsiteX10" fmla="*/ 985039 w 998021"/>
                  <a:gd name="connsiteY10" fmla="*/ 713638 h 928786"/>
                  <a:gd name="connsiteX11" fmla="*/ 932248 w 998021"/>
                  <a:gd name="connsiteY11" fmla="*/ 713638 h 928786"/>
                  <a:gd name="connsiteX12" fmla="*/ 919267 w 998021"/>
                  <a:gd name="connsiteY12" fmla="*/ 700657 h 928786"/>
                  <a:gd name="connsiteX13" fmla="*/ 932248 w 998021"/>
                  <a:gd name="connsiteY13" fmla="*/ 687675 h 928786"/>
                  <a:gd name="connsiteX14" fmla="*/ 10472 w 998021"/>
                  <a:gd name="connsiteY14" fmla="*/ 519 h 928786"/>
                  <a:gd name="connsiteX15" fmla="*/ 15577 w 998021"/>
                  <a:gd name="connsiteY15" fmla="*/ 519 h 928786"/>
                  <a:gd name="connsiteX16" fmla="*/ 17913 w 998021"/>
                  <a:gd name="connsiteY16" fmla="*/ 951 h 928786"/>
                  <a:gd name="connsiteX17" fmla="*/ 20164 w 998021"/>
                  <a:gd name="connsiteY17" fmla="*/ 2076 h 928786"/>
                  <a:gd name="connsiteX18" fmla="*/ 23712 w 998021"/>
                  <a:gd name="connsiteY18" fmla="*/ 5711 h 928786"/>
                  <a:gd name="connsiteX19" fmla="*/ 24925 w 998021"/>
                  <a:gd name="connsiteY19" fmla="*/ 7960 h 928786"/>
                  <a:gd name="connsiteX20" fmla="*/ 25617 w 998021"/>
                  <a:gd name="connsiteY20" fmla="*/ 10384 h 928786"/>
                  <a:gd name="connsiteX21" fmla="*/ 25617 w 998021"/>
                  <a:gd name="connsiteY21" fmla="*/ 15404 h 928786"/>
                  <a:gd name="connsiteX22" fmla="*/ 24925 w 998021"/>
                  <a:gd name="connsiteY22" fmla="*/ 17828 h 928786"/>
                  <a:gd name="connsiteX23" fmla="*/ 23712 w 998021"/>
                  <a:gd name="connsiteY23" fmla="*/ 20077 h 928786"/>
                  <a:gd name="connsiteX24" fmla="*/ 22067 w 998021"/>
                  <a:gd name="connsiteY24" fmla="*/ 22067 h 928786"/>
                  <a:gd name="connsiteX25" fmla="*/ 20164 w 998021"/>
                  <a:gd name="connsiteY25" fmla="*/ 23712 h 928786"/>
                  <a:gd name="connsiteX26" fmla="*/ 17913 w 998021"/>
                  <a:gd name="connsiteY26" fmla="*/ 24923 h 928786"/>
                  <a:gd name="connsiteX27" fmla="*/ 15491 w 998021"/>
                  <a:gd name="connsiteY27" fmla="*/ 25615 h 928786"/>
                  <a:gd name="connsiteX28" fmla="*/ 13067 w 998021"/>
                  <a:gd name="connsiteY28" fmla="*/ 25963 h 928786"/>
                  <a:gd name="connsiteX29" fmla="*/ 10472 w 998021"/>
                  <a:gd name="connsiteY29" fmla="*/ 25963 h 928786"/>
                  <a:gd name="connsiteX30" fmla="*/ 8048 w 998021"/>
                  <a:gd name="connsiteY30" fmla="*/ 25269 h 928786"/>
                  <a:gd name="connsiteX31" fmla="*/ 5799 w 998021"/>
                  <a:gd name="connsiteY31" fmla="*/ 24058 h 928786"/>
                  <a:gd name="connsiteX32" fmla="*/ 3808 w 998021"/>
                  <a:gd name="connsiteY32" fmla="*/ 22414 h 928786"/>
                  <a:gd name="connsiteX33" fmla="*/ 2249 w 998021"/>
                  <a:gd name="connsiteY33" fmla="*/ 20423 h 928786"/>
                  <a:gd name="connsiteX34" fmla="*/ 1038 w 998021"/>
                  <a:gd name="connsiteY34" fmla="*/ 18174 h 928786"/>
                  <a:gd name="connsiteX35" fmla="*/ 259 w 998021"/>
                  <a:gd name="connsiteY35" fmla="*/ 15750 h 928786"/>
                  <a:gd name="connsiteX36" fmla="*/ 259 w 998021"/>
                  <a:gd name="connsiteY36" fmla="*/ 10731 h 928786"/>
                  <a:gd name="connsiteX37" fmla="*/ 3808 w 998021"/>
                  <a:gd name="connsiteY37" fmla="*/ 4067 h 928786"/>
                  <a:gd name="connsiteX38" fmla="*/ 5799 w 998021"/>
                  <a:gd name="connsiteY38" fmla="*/ 2422 h 928786"/>
                  <a:gd name="connsiteX39" fmla="*/ 8048 w 998021"/>
                  <a:gd name="connsiteY39" fmla="*/ 1297 h 928786"/>
                  <a:gd name="connsiteX40" fmla="*/ 10472 w 998021"/>
                  <a:gd name="connsiteY40" fmla="*/ 519 h 928786"/>
                  <a:gd name="connsiteX41" fmla="*/ 575948 w 998021"/>
                  <a:gd name="connsiteY41" fmla="*/ 259 h 928786"/>
                  <a:gd name="connsiteX42" fmla="*/ 578370 w 998021"/>
                  <a:gd name="connsiteY42" fmla="*/ 1038 h 928786"/>
                  <a:gd name="connsiteX43" fmla="*/ 580621 w 998021"/>
                  <a:gd name="connsiteY43" fmla="*/ 2164 h 928786"/>
                  <a:gd name="connsiteX44" fmla="*/ 582612 w 998021"/>
                  <a:gd name="connsiteY44" fmla="*/ 3806 h 928786"/>
                  <a:gd name="connsiteX45" fmla="*/ 582601 w 998021"/>
                  <a:gd name="connsiteY45" fmla="*/ 22166 h 928786"/>
                  <a:gd name="connsiteX46" fmla="*/ 573439 w 998021"/>
                  <a:gd name="connsiteY46" fmla="*/ 25963 h 928786"/>
                  <a:gd name="connsiteX47" fmla="*/ 564265 w 998021"/>
                  <a:gd name="connsiteY47" fmla="*/ 22155 h 928786"/>
                  <a:gd name="connsiteX48" fmla="*/ 562621 w 998021"/>
                  <a:gd name="connsiteY48" fmla="*/ 20164 h 928786"/>
                  <a:gd name="connsiteX49" fmla="*/ 561409 w 998021"/>
                  <a:gd name="connsiteY49" fmla="*/ 17913 h 928786"/>
                  <a:gd name="connsiteX50" fmla="*/ 560716 w 998021"/>
                  <a:gd name="connsiteY50" fmla="*/ 15491 h 928786"/>
                  <a:gd name="connsiteX51" fmla="*/ 560716 w 998021"/>
                  <a:gd name="connsiteY51" fmla="*/ 12982 h 928786"/>
                  <a:gd name="connsiteX52" fmla="*/ 560716 w 998021"/>
                  <a:gd name="connsiteY52" fmla="*/ 10470 h 928786"/>
                  <a:gd name="connsiteX53" fmla="*/ 561409 w 998021"/>
                  <a:gd name="connsiteY53" fmla="*/ 8048 h 928786"/>
                  <a:gd name="connsiteX54" fmla="*/ 562621 w 998021"/>
                  <a:gd name="connsiteY54" fmla="*/ 5797 h 928786"/>
                  <a:gd name="connsiteX55" fmla="*/ 564265 w 998021"/>
                  <a:gd name="connsiteY55" fmla="*/ 3806 h 928786"/>
                  <a:gd name="connsiteX56" fmla="*/ 575948 w 998021"/>
                  <a:gd name="connsiteY56" fmla="*/ 259 h 928786"/>
                  <a:gd name="connsiteX57" fmla="*/ 461363 w 998021"/>
                  <a:gd name="connsiteY57" fmla="*/ 0 h 928786"/>
                  <a:gd name="connsiteX58" fmla="*/ 474345 w 998021"/>
                  <a:gd name="connsiteY58" fmla="*/ 12982 h 928786"/>
                  <a:gd name="connsiteX59" fmla="*/ 461363 w 998021"/>
                  <a:gd name="connsiteY59" fmla="*/ 25963 h 928786"/>
                  <a:gd name="connsiteX60" fmla="*/ 448382 w 998021"/>
                  <a:gd name="connsiteY60" fmla="*/ 12982 h 928786"/>
                  <a:gd name="connsiteX61" fmla="*/ 461363 w 998021"/>
                  <a:gd name="connsiteY61" fmla="*/ 0 h 928786"/>
                  <a:gd name="connsiteX62" fmla="*/ 349290 w 998021"/>
                  <a:gd name="connsiteY62" fmla="*/ 0 h 928786"/>
                  <a:gd name="connsiteX63" fmla="*/ 362272 w 998021"/>
                  <a:gd name="connsiteY63" fmla="*/ 12982 h 928786"/>
                  <a:gd name="connsiteX64" fmla="*/ 349290 w 998021"/>
                  <a:gd name="connsiteY64" fmla="*/ 25963 h 928786"/>
                  <a:gd name="connsiteX65" fmla="*/ 336309 w 998021"/>
                  <a:gd name="connsiteY65" fmla="*/ 12982 h 928786"/>
                  <a:gd name="connsiteX66" fmla="*/ 349290 w 998021"/>
                  <a:gd name="connsiteY66" fmla="*/ 0 h 928786"/>
                  <a:gd name="connsiteX67" fmla="*/ 236784 w 998021"/>
                  <a:gd name="connsiteY67" fmla="*/ 0 h 928786"/>
                  <a:gd name="connsiteX68" fmla="*/ 249765 w 998021"/>
                  <a:gd name="connsiteY68" fmla="*/ 12982 h 928786"/>
                  <a:gd name="connsiteX69" fmla="*/ 236784 w 998021"/>
                  <a:gd name="connsiteY69" fmla="*/ 25963 h 928786"/>
                  <a:gd name="connsiteX70" fmla="*/ 224234 w 998021"/>
                  <a:gd name="connsiteY70" fmla="*/ 12982 h 928786"/>
                  <a:gd name="connsiteX71" fmla="*/ 223802 w 998021"/>
                  <a:gd name="connsiteY71" fmla="*/ 12982 h 928786"/>
                  <a:gd name="connsiteX72" fmla="*/ 236784 w 998021"/>
                  <a:gd name="connsiteY72" fmla="*/ 0 h 928786"/>
                  <a:gd name="connsiteX73" fmla="*/ 124277 w 998021"/>
                  <a:gd name="connsiteY73" fmla="*/ 0 h 928786"/>
                  <a:gd name="connsiteX74" fmla="*/ 137259 w 998021"/>
                  <a:gd name="connsiteY74" fmla="*/ 12982 h 928786"/>
                  <a:gd name="connsiteX75" fmla="*/ 124277 w 998021"/>
                  <a:gd name="connsiteY75" fmla="*/ 25963 h 928786"/>
                  <a:gd name="connsiteX76" fmla="*/ 112161 w 998021"/>
                  <a:gd name="connsiteY76" fmla="*/ 12982 h 928786"/>
                  <a:gd name="connsiteX77" fmla="*/ 111296 w 998021"/>
                  <a:gd name="connsiteY77" fmla="*/ 12982 h 928786"/>
                  <a:gd name="connsiteX78" fmla="*/ 124277 w 998021"/>
                  <a:gd name="connsiteY78" fmla="*/ 0 h 92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998021" h="928786">
                    <a:moveTo>
                      <a:pt x="933632" y="902823"/>
                    </a:moveTo>
                    <a:lnTo>
                      <a:pt x="985039" y="902823"/>
                    </a:lnTo>
                    <a:cubicBezTo>
                      <a:pt x="992209" y="902823"/>
                      <a:pt x="998021" y="908635"/>
                      <a:pt x="998021" y="915805"/>
                    </a:cubicBezTo>
                    <a:cubicBezTo>
                      <a:pt x="998021" y="922974"/>
                      <a:pt x="992209" y="928786"/>
                      <a:pt x="985039" y="928786"/>
                    </a:cubicBezTo>
                    <a:lnTo>
                      <a:pt x="933632" y="928786"/>
                    </a:lnTo>
                    <a:cubicBezTo>
                      <a:pt x="926464" y="928786"/>
                      <a:pt x="920651" y="922974"/>
                      <a:pt x="920651" y="915805"/>
                    </a:cubicBezTo>
                    <a:cubicBezTo>
                      <a:pt x="920651" y="908635"/>
                      <a:pt x="926464" y="902823"/>
                      <a:pt x="933632" y="902823"/>
                    </a:cubicBezTo>
                    <a:close/>
                    <a:moveTo>
                      <a:pt x="932248" y="687675"/>
                    </a:moveTo>
                    <a:lnTo>
                      <a:pt x="985039" y="687675"/>
                    </a:lnTo>
                    <a:cubicBezTo>
                      <a:pt x="992209" y="687675"/>
                      <a:pt x="998021" y="693487"/>
                      <a:pt x="998021" y="700657"/>
                    </a:cubicBezTo>
                    <a:cubicBezTo>
                      <a:pt x="998021" y="707827"/>
                      <a:pt x="992209" y="713638"/>
                      <a:pt x="985039" y="713638"/>
                    </a:cubicBezTo>
                    <a:lnTo>
                      <a:pt x="932248" y="713638"/>
                    </a:lnTo>
                    <a:cubicBezTo>
                      <a:pt x="925078" y="713638"/>
                      <a:pt x="919267" y="707827"/>
                      <a:pt x="919267" y="700657"/>
                    </a:cubicBezTo>
                    <a:cubicBezTo>
                      <a:pt x="919267" y="693487"/>
                      <a:pt x="925078" y="687675"/>
                      <a:pt x="932248" y="687675"/>
                    </a:cubicBezTo>
                    <a:close/>
                    <a:moveTo>
                      <a:pt x="10472" y="519"/>
                    </a:moveTo>
                    <a:cubicBezTo>
                      <a:pt x="12156" y="173"/>
                      <a:pt x="13893" y="173"/>
                      <a:pt x="15577" y="519"/>
                    </a:cubicBezTo>
                    <a:cubicBezTo>
                      <a:pt x="16367" y="592"/>
                      <a:pt x="17151" y="737"/>
                      <a:pt x="17913" y="951"/>
                    </a:cubicBezTo>
                    <a:cubicBezTo>
                      <a:pt x="18706" y="1239"/>
                      <a:pt x="19461" y="1615"/>
                      <a:pt x="20164" y="2076"/>
                    </a:cubicBezTo>
                    <a:cubicBezTo>
                      <a:pt x="21543" y="3081"/>
                      <a:pt x="22741" y="4309"/>
                      <a:pt x="23712" y="5711"/>
                    </a:cubicBezTo>
                    <a:cubicBezTo>
                      <a:pt x="24168" y="6433"/>
                      <a:pt x="24573" y="7185"/>
                      <a:pt x="24925" y="7960"/>
                    </a:cubicBezTo>
                    <a:cubicBezTo>
                      <a:pt x="25286" y="8725"/>
                      <a:pt x="25518" y="9544"/>
                      <a:pt x="25617" y="10384"/>
                    </a:cubicBezTo>
                    <a:cubicBezTo>
                      <a:pt x="26078" y="12025"/>
                      <a:pt x="26078" y="13763"/>
                      <a:pt x="25617" y="15404"/>
                    </a:cubicBezTo>
                    <a:cubicBezTo>
                      <a:pt x="25518" y="16245"/>
                      <a:pt x="25286" y="17063"/>
                      <a:pt x="24925" y="17828"/>
                    </a:cubicBezTo>
                    <a:cubicBezTo>
                      <a:pt x="24592" y="18613"/>
                      <a:pt x="24185" y="19366"/>
                      <a:pt x="23712" y="20077"/>
                    </a:cubicBezTo>
                    <a:cubicBezTo>
                      <a:pt x="23262" y="20815"/>
                      <a:pt x="22707" y="21485"/>
                      <a:pt x="22067" y="22067"/>
                    </a:cubicBezTo>
                    <a:cubicBezTo>
                      <a:pt x="21494" y="22681"/>
                      <a:pt x="20856" y="23234"/>
                      <a:pt x="20164" y="23712"/>
                    </a:cubicBezTo>
                    <a:lnTo>
                      <a:pt x="17913" y="24923"/>
                    </a:lnTo>
                    <a:lnTo>
                      <a:pt x="15491" y="25615"/>
                    </a:lnTo>
                    <a:lnTo>
                      <a:pt x="13067" y="25963"/>
                    </a:lnTo>
                    <a:cubicBezTo>
                      <a:pt x="12204" y="26047"/>
                      <a:pt x="11335" y="26047"/>
                      <a:pt x="10472" y="25963"/>
                    </a:cubicBezTo>
                    <a:lnTo>
                      <a:pt x="8048" y="25269"/>
                    </a:lnTo>
                    <a:lnTo>
                      <a:pt x="5799" y="24058"/>
                    </a:lnTo>
                    <a:cubicBezTo>
                      <a:pt x="5097" y="23558"/>
                      <a:pt x="4431" y="23009"/>
                      <a:pt x="3808" y="22414"/>
                    </a:cubicBezTo>
                    <a:cubicBezTo>
                      <a:pt x="3194" y="21829"/>
                      <a:pt x="2670" y="21160"/>
                      <a:pt x="2249" y="20423"/>
                    </a:cubicBezTo>
                    <a:cubicBezTo>
                      <a:pt x="1745" y="19733"/>
                      <a:pt x="1338" y="18976"/>
                      <a:pt x="1038" y="18174"/>
                    </a:cubicBezTo>
                    <a:cubicBezTo>
                      <a:pt x="688" y="17398"/>
                      <a:pt x="428" y="16585"/>
                      <a:pt x="259" y="15750"/>
                    </a:cubicBezTo>
                    <a:cubicBezTo>
                      <a:pt x="-86" y="14094"/>
                      <a:pt x="-86" y="12386"/>
                      <a:pt x="259" y="10731"/>
                    </a:cubicBezTo>
                    <a:cubicBezTo>
                      <a:pt x="839" y="8238"/>
                      <a:pt x="2061" y="5940"/>
                      <a:pt x="3808" y="4067"/>
                    </a:cubicBezTo>
                    <a:cubicBezTo>
                      <a:pt x="4431" y="3471"/>
                      <a:pt x="5097" y="2923"/>
                      <a:pt x="5799" y="2422"/>
                    </a:cubicBezTo>
                    <a:cubicBezTo>
                      <a:pt x="6502" y="1963"/>
                      <a:pt x="7257" y="1585"/>
                      <a:pt x="8048" y="1297"/>
                    </a:cubicBezTo>
                    <a:cubicBezTo>
                      <a:pt x="8829" y="960"/>
                      <a:pt x="9640" y="700"/>
                      <a:pt x="10472" y="519"/>
                    </a:cubicBezTo>
                    <a:close/>
                    <a:moveTo>
                      <a:pt x="575948" y="259"/>
                    </a:moveTo>
                    <a:cubicBezTo>
                      <a:pt x="576782" y="426"/>
                      <a:pt x="577595" y="688"/>
                      <a:pt x="578370" y="1038"/>
                    </a:cubicBezTo>
                    <a:cubicBezTo>
                      <a:pt x="579163" y="1325"/>
                      <a:pt x="579918" y="1702"/>
                      <a:pt x="580621" y="2164"/>
                    </a:cubicBezTo>
                    <a:cubicBezTo>
                      <a:pt x="581323" y="2664"/>
                      <a:pt x="581989" y="3213"/>
                      <a:pt x="582612" y="3806"/>
                    </a:cubicBezTo>
                    <a:cubicBezTo>
                      <a:pt x="587678" y="8879"/>
                      <a:pt x="587674" y="17099"/>
                      <a:pt x="582601" y="22166"/>
                    </a:cubicBezTo>
                    <a:cubicBezTo>
                      <a:pt x="580169" y="24594"/>
                      <a:pt x="576875" y="25959"/>
                      <a:pt x="573439" y="25963"/>
                    </a:cubicBezTo>
                    <a:cubicBezTo>
                      <a:pt x="570001" y="25941"/>
                      <a:pt x="566708" y="24573"/>
                      <a:pt x="564265" y="22155"/>
                    </a:cubicBezTo>
                    <a:cubicBezTo>
                      <a:pt x="563649" y="21548"/>
                      <a:pt x="563099" y="20882"/>
                      <a:pt x="562621" y="20164"/>
                    </a:cubicBezTo>
                    <a:cubicBezTo>
                      <a:pt x="562148" y="19454"/>
                      <a:pt x="561743" y="18700"/>
                      <a:pt x="561409" y="17913"/>
                    </a:cubicBezTo>
                    <a:cubicBezTo>
                      <a:pt x="561127" y="17121"/>
                      <a:pt x="560896" y="16312"/>
                      <a:pt x="560716" y="15491"/>
                    </a:cubicBezTo>
                    <a:cubicBezTo>
                      <a:pt x="560626" y="14656"/>
                      <a:pt x="560626" y="13815"/>
                      <a:pt x="560716" y="12982"/>
                    </a:cubicBezTo>
                    <a:cubicBezTo>
                      <a:pt x="560632" y="12146"/>
                      <a:pt x="560632" y="11305"/>
                      <a:pt x="560716" y="10470"/>
                    </a:cubicBezTo>
                    <a:cubicBezTo>
                      <a:pt x="560896" y="9650"/>
                      <a:pt x="561127" y="8840"/>
                      <a:pt x="561409" y="8048"/>
                    </a:cubicBezTo>
                    <a:cubicBezTo>
                      <a:pt x="561761" y="7270"/>
                      <a:pt x="562165" y="6519"/>
                      <a:pt x="562621" y="5797"/>
                    </a:cubicBezTo>
                    <a:cubicBezTo>
                      <a:pt x="563121" y="5096"/>
                      <a:pt x="563670" y="4431"/>
                      <a:pt x="564265" y="3806"/>
                    </a:cubicBezTo>
                    <a:cubicBezTo>
                      <a:pt x="567325" y="752"/>
                      <a:pt x="571706" y="-579"/>
                      <a:pt x="575948" y="259"/>
                    </a:cubicBezTo>
                    <a:close/>
                    <a:moveTo>
                      <a:pt x="461363" y="0"/>
                    </a:moveTo>
                    <a:cubicBezTo>
                      <a:pt x="468533" y="0"/>
                      <a:pt x="474345" y="5812"/>
                      <a:pt x="474345" y="12982"/>
                    </a:cubicBezTo>
                    <a:cubicBezTo>
                      <a:pt x="474345" y="20149"/>
                      <a:pt x="468533" y="25963"/>
                      <a:pt x="461363" y="25963"/>
                    </a:cubicBezTo>
                    <a:cubicBezTo>
                      <a:pt x="454196" y="25963"/>
                      <a:pt x="448382" y="20149"/>
                      <a:pt x="448382" y="12982"/>
                    </a:cubicBezTo>
                    <a:cubicBezTo>
                      <a:pt x="448382" y="5812"/>
                      <a:pt x="454196" y="0"/>
                      <a:pt x="461363" y="0"/>
                    </a:cubicBezTo>
                    <a:close/>
                    <a:moveTo>
                      <a:pt x="349290" y="0"/>
                    </a:moveTo>
                    <a:cubicBezTo>
                      <a:pt x="356460" y="0"/>
                      <a:pt x="362272" y="5812"/>
                      <a:pt x="362272" y="12982"/>
                    </a:cubicBezTo>
                    <a:cubicBezTo>
                      <a:pt x="362272" y="20149"/>
                      <a:pt x="356460" y="25963"/>
                      <a:pt x="349290" y="25963"/>
                    </a:cubicBezTo>
                    <a:cubicBezTo>
                      <a:pt x="342121" y="25963"/>
                      <a:pt x="336309" y="20149"/>
                      <a:pt x="336309" y="12982"/>
                    </a:cubicBezTo>
                    <a:cubicBezTo>
                      <a:pt x="336309" y="5812"/>
                      <a:pt x="342121" y="0"/>
                      <a:pt x="349290" y="0"/>
                    </a:cubicBezTo>
                    <a:close/>
                    <a:moveTo>
                      <a:pt x="236784" y="0"/>
                    </a:moveTo>
                    <a:cubicBezTo>
                      <a:pt x="243953" y="0"/>
                      <a:pt x="249765" y="5812"/>
                      <a:pt x="249765" y="12982"/>
                    </a:cubicBezTo>
                    <a:cubicBezTo>
                      <a:pt x="249765" y="20149"/>
                      <a:pt x="243953" y="25963"/>
                      <a:pt x="236784" y="25963"/>
                    </a:cubicBezTo>
                    <a:cubicBezTo>
                      <a:pt x="229783" y="25729"/>
                      <a:pt x="224230" y="19984"/>
                      <a:pt x="224234" y="12982"/>
                    </a:cubicBezTo>
                    <a:lnTo>
                      <a:pt x="223802" y="12982"/>
                    </a:lnTo>
                    <a:cubicBezTo>
                      <a:pt x="223802" y="5812"/>
                      <a:pt x="229614" y="0"/>
                      <a:pt x="236784" y="0"/>
                    </a:cubicBezTo>
                    <a:close/>
                    <a:moveTo>
                      <a:pt x="124277" y="0"/>
                    </a:moveTo>
                    <a:cubicBezTo>
                      <a:pt x="131445" y="0"/>
                      <a:pt x="137259" y="5812"/>
                      <a:pt x="137259" y="12982"/>
                    </a:cubicBezTo>
                    <a:cubicBezTo>
                      <a:pt x="137259" y="20149"/>
                      <a:pt x="131445" y="25963"/>
                      <a:pt x="124277" y="25963"/>
                    </a:cubicBezTo>
                    <a:cubicBezTo>
                      <a:pt x="117448" y="25505"/>
                      <a:pt x="112146" y="19826"/>
                      <a:pt x="112161" y="12982"/>
                    </a:cubicBezTo>
                    <a:lnTo>
                      <a:pt x="111296" y="12982"/>
                    </a:lnTo>
                    <a:cubicBezTo>
                      <a:pt x="111296" y="5812"/>
                      <a:pt x="117107" y="0"/>
                      <a:pt x="124277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84A26848-D5BB-4E8E-8B0B-94F9F0D2EB24}"/>
              </a:ext>
            </a:extLst>
          </p:cNvPr>
          <p:cNvGrpSpPr/>
          <p:nvPr/>
        </p:nvGrpSpPr>
        <p:grpSpPr>
          <a:xfrm>
            <a:off x="8984093" y="1707495"/>
            <a:ext cx="854386" cy="854099"/>
            <a:chOff x="6535817" y="2523763"/>
            <a:chExt cx="1155600" cy="1155212"/>
          </a:xfrm>
        </p:grpSpPr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xmlns="" id="{261654A7-2D38-4080-BEA9-55EDD22BBFA1}"/>
                </a:ext>
              </a:extLst>
            </p:cNvPr>
            <p:cNvSpPr/>
            <p:nvPr/>
          </p:nvSpPr>
          <p:spPr>
            <a:xfrm>
              <a:off x="6535817" y="2523763"/>
              <a:ext cx="1155600" cy="115521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xmlns="" id="{CD775621-DB4D-4B3E-9C8E-C890943C86E9}"/>
                </a:ext>
              </a:extLst>
            </p:cNvPr>
            <p:cNvGrpSpPr/>
            <p:nvPr/>
          </p:nvGrpSpPr>
          <p:grpSpPr>
            <a:xfrm>
              <a:off x="6749798" y="2739534"/>
              <a:ext cx="727639" cy="723671"/>
              <a:chOff x="560344" y="-1922989"/>
              <a:chExt cx="1253582" cy="1246747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xmlns="" id="{C90449A9-B8E9-4D00-AE4B-5782460F7356}"/>
                  </a:ext>
                </a:extLst>
              </p:cNvPr>
              <p:cNvSpPr/>
              <p:nvPr/>
            </p:nvSpPr>
            <p:spPr>
              <a:xfrm>
                <a:off x="560344" y="-831501"/>
                <a:ext cx="1251248" cy="155259"/>
              </a:xfrm>
              <a:custGeom>
                <a:avLst/>
                <a:gdLst>
                  <a:gd name="connsiteX0" fmla="*/ 1238267 w 1251248"/>
                  <a:gd name="connsiteY0" fmla="*/ 155259 h 155259"/>
                  <a:gd name="connsiteX1" fmla="*/ 12982 w 1251248"/>
                  <a:gd name="connsiteY1" fmla="*/ 155259 h 155259"/>
                  <a:gd name="connsiteX2" fmla="*/ 0 w 1251248"/>
                  <a:gd name="connsiteY2" fmla="*/ 142278 h 155259"/>
                  <a:gd name="connsiteX3" fmla="*/ 0 w 1251248"/>
                  <a:gd name="connsiteY3" fmla="*/ 12981 h 155259"/>
                  <a:gd name="connsiteX4" fmla="*/ 12982 w 1251248"/>
                  <a:gd name="connsiteY4" fmla="*/ 0 h 155259"/>
                  <a:gd name="connsiteX5" fmla="*/ 1238267 w 1251248"/>
                  <a:gd name="connsiteY5" fmla="*/ 0 h 155259"/>
                  <a:gd name="connsiteX6" fmla="*/ 1251248 w 1251248"/>
                  <a:gd name="connsiteY6" fmla="*/ 12981 h 155259"/>
                  <a:gd name="connsiteX7" fmla="*/ 1251248 w 1251248"/>
                  <a:gd name="connsiteY7" fmla="*/ 142278 h 155259"/>
                  <a:gd name="connsiteX8" fmla="*/ 1238267 w 1251248"/>
                  <a:gd name="connsiteY8" fmla="*/ 155259 h 155259"/>
                  <a:gd name="connsiteX9" fmla="*/ 25963 w 1251248"/>
                  <a:gd name="connsiteY9" fmla="*/ 129296 h 155259"/>
                  <a:gd name="connsiteX10" fmla="*/ 1225285 w 1251248"/>
                  <a:gd name="connsiteY10" fmla="*/ 129296 h 155259"/>
                  <a:gd name="connsiteX11" fmla="*/ 1225285 w 1251248"/>
                  <a:gd name="connsiteY11" fmla="*/ 25963 h 155259"/>
                  <a:gd name="connsiteX12" fmla="*/ 25963 w 1251248"/>
                  <a:gd name="connsiteY12" fmla="*/ 25963 h 155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1248" h="155259">
                    <a:moveTo>
                      <a:pt x="1238267" y="155259"/>
                    </a:moveTo>
                    <a:lnTo>
                      <a:pt x="12982" y="155259"/>
                    </a:lnTo>
                    <a:cubicBezTo>
                      <a:pt x="5812" y="155259"/>
                      <a:pt x="0" y="149448"/>
                      <a:pt x="0" y="142278"/>
                    </a:cubicBezTo>
                    <a:lnTo>
                      <a:pt x="0" y="12981"/>
                    </a:lnTo>
                    <a:cubicBezTo>
                      <a:pt x="0" y="5812"/>
                      <a:pt x="5812" y="0"/>
                      <a:pt x="12982" y="0"/>
                    </a:cubicBezTo>
                    <a:lnTo>
                      <a:pt x="1238267" y="0"/>
                    </a:lnTo>
                    <a:cubicBezTo>
                      <a:pt x="1245437" y="0"/>
                      <a:pt x="1251248" y="5812"/>
                      <a:pt x="1251248" y="12981"/>
                    </a:cubicBezTo>
                    <a:lnTo>
                      <a:pt x="1251248" y="142278"/>
                    </a:lnTo>
                    <a:cubicBezTo>
                      <a:pt x="1251248" y="149448"/>
                      <a:pt x="1245437" y="155259"/>
                      <a:pt x="1238267" y="155259"/>
                    </a:cubicBezTo>
                    <a:close/>
                    <a:moveTo>
                      <a:pt x="25963" y="129296"/>
                    </a:moveTo>
                    <a:lnTo>
                      <a:pt x="1225285" y="129296"/>
                    </a:lnTo>
                    <a:lnTo>
                      <a:pt x="1225285" y="25963"/>
                    </a:lnTo>
                    <a:lnTo>
                      <a:pt x="25963" y="2596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xmlns="" id="{3FF25AB6-6CEA-49B8-992D-38CD61EC20F3}"/>
                  </a:ext>
                </a:extLst>
              </p:cNvPr>
              <p:cNvSpPr/>
              <p:nvPr/>
            </p:nvSpPr>
            <p:spPr>
              <a:xfrm>
                <a:off x="572719" y="-1922989"/>
                <a:ext cx="1163062" cy="1242940"/>
              </a:xfrm>
              <a:custGeom>
                <a:avLst/>
                <a:gdLst>
                  <a:gd name="connsiteX0" fmla="*/ 74948 w 1163062"/>
                  <a:gd name="connsiteY0" fmla="*/ 1242940 h 1242940"/>
                  <a:gd name="connsiteX1" fmla="*/ 61966 w 1163062"/>
                  <a:gd name="connsiteY1" fmla="*/ 1229959 h 1242940"/>
                  <a:gd name="connsiteX2" fmla="*/ 61966 w 1163062"/>
                  <a:gd name="connsiteY2" fmla="*/ 1185215 h 1242940"/>
                  <a:gd name="connsiteX3" fmla="*/ 74948 w 1163062"/>
                  <a:gd name="connsiteY3" fmla="*/ 1172234 h 1242940"/>
                  <a:gd name="connsiteX4" fmla="*/ 87930 w 1163062"/>
                  <a:gd name="connsiteY4" fmla="*/ 1185215 h 1242940"/>
                  <a:gd name="connsiteX5" fmla="*/ 87930 w 1163062"/>
                  <a:gd name="connsiteY5" fmla="*/ 1229959 h 1242940"/>
                  <a:gd name="connsiteX6" fmla="*/ 74948 w 1163062"/>
                  <a:gd name="connsiteY6" fmla="*/ 1242940 h 1242940"/>
                  <a:gd name="connsiteX7" fmla="*/ 172741 w 1163062"/>
                  <a:gd name="connsiteY7" fmla="*/ 1242940 h 1242940"/>
                  <a:gd name="connsiteX8" fmla="*/ 159760 w 1163062"/>
                  <a:gd name="connsiteY8" fmla="*/ 1229959 h 1242940"/>
                  <a:gd name="connsiteX9" fmla="*/ 159760 w 1163062"/>
                  <a:gd name="connsiteY9" fmla="*/ 1185215 h 1242940"/>
                  <a:gd name="connsiteX10" fmla="*/ 172741 w 1163062"/>
                  <a:gd name="connsiteY10" fmla="*/ 1172234 h 1242940"/>
                  <a:gd name="connsiteX11" fmla="*/ 185723 w 1163062"/>
                  <a:gd name="connsiteY11" fmla="*/ 1185215 h 1242940"/>
                  <a:gd name="connsiteX12" fmla="*/ 185723 w 1163062"/>
                  <a:gd name="connsiteY12" fmla="*/ 1229959 h 1242940"/>
                  <a:gd name="connsiteX13" fmla="*/ 172741 w 1163062"/>
                  <a:gd name="connsiteY13" fmla="*/ 1242940 h 1242940"/>
                  <a:gd name="connsiteX14" fmla="*/ 270450 w 1163062"/>
                  <a:gd name="connsiteY14" fmla="*/ 1242940 h 1242940"/>
                  <a:gd name="connsiteX15" fmla="*/ 257469 w 1163062"/>
                  <a:gd name="connsiteY15" fmla="*/ 1229959 h 1242940"/>
                  <a:gd name="connsiteX16" fmla="*/ 257469 w 1163062"/>
                  <a:gd name="connsiteY16" fmla="*/ 1185215 h 1242940"/>
                  <a:gd name="connsiteX17" fmla="*/ 270450 w 1163062"/>
                  <a:gd name="connsiteY17" fmla="*/ 1172234 h 1242940"/>
                  <a:gd name="connsiteX18" fmla="*/ 283432 w 1163062"/>
                  <a:gd name="connsiteY18" fmla="*/ 1185215 h 1242940"/>
                  <a:gd name="connsiteX19" fmla="*/ 283432 w 1163062"/>
                  <a:gd name="connsiteY19" fmla="*/ 1229959 h 1242940"/>
                  <a:gd name="connsiteX20" fmla="*/ 270450 w 1163062"/>
                  <a:gd name="connsiteY20" fmla="*/ 1242940 h 1242940"/>
                  <a:gd name="connsiteX21" fmla="*/ 368158 w 1163062"/>
                  <a:gd name="connsiteY21" fmla="*/ 1242940 h 1242940"/>
                  <a:gd name="connsiteX22" fmla="*/ 355176 w 1163062"/>
                  <a:gd name="connsiteY22" fmla="*/ 1229959 h 1242940"/>
                  <a:gd name="connsiteX23" fmla="*/ 355176 w 1163062"/>
                  <a:gd name="connsiteY23" fmla="*/ 1185215 h 1242940"/>
                  <a:gd name="connsiteX24" fmla="*/ 368158 w 1163062"/>
                  <a:gd name="connsiteY24" fmla="*/ 1172234 h 1242940"/>
                  <a:gd name="connsiteX25" fmla="*/ 381140 w 1163062"/>
                  <a:gd name="connsiteY25" fmla="*/ 1185215 h 1242940"/>
                  <a:gd name="connsiteX26" fmla="*/ 381140 w 1163062"/>
                  <a:gd name="connsiteY26" fmla="*/ 1229959 h 1242940"/>
                  <a:gd name="connsiteX27" fmla="*/ 368158 w 1163062"/>
                  <a:gd name="connsiteY27" fmla="*/ 1242940 h 1242940"/>
                  <a:gd name="connsiteX28" fmla="*/ 465951 w 1163062"/>
                  <a:gd name="connsiteY28" fmla="*/ 1242940 h 1242940"/>
                  <a:gd name="connsiteX29" fmla="*/ 452970 w 1163062"/>
                  <a:gd name="connsiteY29" fmla="*/ 1229959 h 1242940"/>
                  <a:gd name="connsiteX30" fmla="*/ 452970 w 1163062"/>
                  <a:gd name="connsiteY30" fmla="*/ 1185215 h 1242940"/>
                  <a:gd name="connsiteX31" fmla="*/ 465951 w 1163062"/>
                  <a:gd name="connsiteY31" fmla="*/ 1172234 h 1242940"/>
                  <a:gd name="connsiteX32" fmla="*/ 478933 w 1163062"/>
                  <a:gd name="connsiteY32" fmla="*/ 1185215 h 1242940"/>
                  <a:gd name="connsiteX33" fmla="*/ 478933 w 1163062"/>
                  <a:gd name="connsiteY33" fmla="*/ 1229959 h 1242940"/>
                  <a:gd name="connsiteX34" fmla="*/ 465951 w 1163062"/>
                  <a:gd name="connsiteY34" fmla="*/ 1242940 h 1242940"/>
                  <a:gd name="connsiteX35" fmla="*/ 563660 w 1163062"/>
                  <a:gd name="connsiteY35" fmla="*/ 1242940 h 1242940"/>
                  <a:gd name="connsiteX36" fmla="*/ 550679 w 1163062"/>
                  <a:gd name="connsiteY36" fmla="*/ 1229959 h 1242940"/>
                  <a:gd name="connsiteX37" fmla="*/ 550679 w 1163062"/>
                  <a:gd name="connsiteY37" fmla="*/ 1185215 h 1242940"/>
                  <a:gd name="connsiteX38" fmla="*/ 563660 w 1163062"/>
                  <a:gd name="connsiteY38" fmla="*/ 1172234 h 1242940"/>
                  <a:gd name="connsiteX39" fmla="*/ 576642 w 1163062"/>
                  <a:gd name="connsiteY39" fmla="*/ 1185215 h 1242940"/>
                  <a:gd name="connsiteX40" fmla="*/ 576642 w 1163062"/>
                  <a:gd name="connsiteY40" fmla="*/ 1229959 h 1242940"/>
                  <a:gd name="connsiteX41" fmla="*/ 563660 w 1163062"/>
                  <a:gd name="connsiteY41" fmla="*/ 1242940 h 1242940"/>
                  <a:gd name="connsiteX42" fmla="*/ 661368 w 1163062"/>
                  <a:gd name="connsiteY42" fmla="*/ 1242940 h 1242940"/>
                  <a:gd name="connsiteX43" fmla="*/ 648386 w 1163062"/>
                  <a:gd name="connsiteY43" fmla="*/ 1229959 h 1242940"/>
                  <a:gd name="connsiteX44" fmla="*/ 648386 w 1163062"/>
                  <a:gd name="connsiteY44" fmla="*/ 1185215 h 1242940"/>
                  <a:gd name="connsiteX45" fmla="*/ 661368 w 1163062"/>
                  <a:gd name="connsiteY45" fmla="*/ 1172234 h 1242940"/>
                  <a:gd name="connsiteX46" fmla="*/ 674350 w 1163062"/>
                  <a:gd name="connsiteY46" fmla="*/ 1185215 h 1242940"/>
                  <a:gd name="connsiteX47" fmla="*/ 674350 w 1163062"/>
                  <a:gd name="connsiteY47" fmla="*/ 1229959 h 1242940"/>
                  <a:gd name="connsiteX48" fmla="*/ 661368 w 1163062"/>
                  <a:gd name="connsiteY48" fmla="*/ 1242940 h 1242940"/>
                  <a:gd name="connsiteX49" fmla="*/ 759595 w 1163062"/>
                  <a:gd name="connsiteY49" fmla="*/ 1242940 h 1242940"/>
                  <a:gd name="connsiteX50" fmla="*/ 746613 w 1163062"/>
                  <a:gd name="connsiteY50" fmla="*/ 1229959 h 1242940"/>
                  <a:gd name="connsiteX51" fmla="*/ 746613 w 1163062"/>
                  <a:gd name="connsiteY51" fmla="*/ 1185215 h 1242940"/>
                  <a:gd name="connsiteX52" fmla="*/ 759595 w 1163062"/>
                  <a:gd name="connsiteY52" fmla="*/ 1172234 h 1242940"/>
                  <a:gd name="connsiteX53" fmla="*/ 772576 w 1163062"/>
                  <a:gd name="connsiteY53" fmla="*/ 1185215 h 1242940"/>
                  <a:gd name="connsiteX54" fmla="*/ 772576 w 1163062"/>
                  <a:gd name="connsiteY54" fmla="*/ 1229959 h 1242940"/>
                  <a:gd name="connsiteX55" fmla="*/ 759595 w 1163062"/>
                  <a:gd name="connsiteY55" fmla="*/ 1242940 h 1242940"/>
                  <a:gd name="connsiteX56" fmla="*/ 856871 w 1163062"/>
                  <a:gd name="connsiteY56" fmla="*/ 1242940 h 1242940"/>
                  <a:gd name="connsiteX57" fmla="*/ 843889 w 1163062"/>
                  <a:gd name="connsiteY57" fmla="*/ 1229959 h 1242940"/>
                  <a:gd name="connsiteX58" fmla="*/ 843889 w 1163062"/>
                  <a:gd name="connsiteY58" fmla="*/ 1185215 h 1242940"/>
                  <a:gd name="connsiteX59" fmla="*/ 856871 w 1163062"/>
                  <a:gd name="connsiteY59" fmla="*/ 1172234 h 1242940"/>
                  <a:gd name="connsiteX60" fmla="*/ 869852 w 1163062"/>
                  <a:gd name="connsiteY60" fmla="*/ 1185215 h 1242940"/>
                  <a:gd name="connsiteX61" fmla="*/ 869852 w 1163062"/>
                  <a:gd name="connsiteY61" fmla="*/ 1229959 h 1242940"/>
                  <a:gd name="connsiteX62" fmla="*/ 856871 w 1163062"/>
                  <a:gd name="connsiteY62" fmla="*/ 1242940 h 1242940"/>
                  <a:gd name="connsiteX63" fmla="*/ 954664 w 1163062"/>
                  <a:gd name="connsiteY63" fmla="*/ 1242940 h 1242940"/>
                  <a:gd name="connsiteX64" fmla="*/ 941682 w 1163062"/>
                  <a:gd name="connsiteY64" fmla="*/ 1229959 h 1242940"/>
                  <a:gd name="connsiteX65" fmla="*/ 941682 w 1163062"/>
                  <a:gd name="connsiteY65" fmla="*/ 1185215 h 1242940"/>
                  <a:gd name="connsiteX66" fmla="*/ 954664 w 1163062"/>
                  <a:gd name="connsiteY66" fmla="*/ 1172234 h 1242940"/>
                  <a:gd name="connsiteX67" fmla="*/ 967645 w 1163062"/>
                  <a:gd name="connsiteY67" fmla="*/ 1185215 h 1242940"/>
                  <a:gd name="connsiteX68" fmla="*/ 967645 w 1163062"/>
                  <a:gd name="connsiteY68" fmla="*/ 1229959 h 1242940"/>
                  <a:gd name="connsiteX69" fmla="*/ 954664 w 1163062"/>
                  <a:gd name="connsiteY69" fmla="*/ 1242940 h 1242940"/>
                  <a:gd name="connsiteX70" fmla="*/ 1052371 w 1163062"/>
                  <a:gd name="connsiteY70" fmla="*/ 1242940 h 1242940"/>
                  <a:gd name="connsiteX71" fmla="*/ 1039390 w 1163062"/>
                  <a:gd name="connsiteY71" fmla="*/ 1229959 h 1242940"/>
                  <a:gd name="connsiteX72" fmla="*/ 1039390 w 1163062"/>
                  <a:gd name="connsiteY72" fmla="*/ 1185215 h 1242940"/>
                  <a:gd name="connsiteX73" fmla="*/ 1052371 w 1163062"/>
                  <a:gd name="connsiteY73" fmla="*/ 1172234 h 1242940"/>
                  <a:gd name="connsiteX74" fmla="*/ 1065353 w 1163062"/>
                  <a:gd name="connsiteY74" fmla="*/ 1185215 h 1242940"/>
                  <a:gd name="connsiteX75" fmla="*/ 1065353 w 1163062"/>
                  <a:gd name="connsiteY75" fmla="*/ 1229959 h 1242940"/>
                  <a:gd name="connsiteX76" fmla="*/ 1052371 w 1163062"/>
                  <a:gd name="connsiteY76" fmla="*/ 1242940 h 1242940"/>
                  <a:gd name="connsiteX77" fmla="*/ 1150081 w 1163062"/>
                  <a:gd name="connsiteY77" fmla="*/ 1242940 h 1242940"/>
                  <a:gd name="connsiteX78" fmla="*/ 1137099 w 1163062"/>
                  <a:gd name="connsiteY78" fmla="*/ 1229959 h 1242940"/>
                  <a:gd name="connsiteX79" fmla="*/ 1137099 w 1163062"/>
                  <a:gd name="connsiteY79" fmla="*/ 1185215 h 1242940"/>
                  <a:gd name="connsiteX80" fmla="*/ 1150081 w 1163062"/>
                  <a:gd name="connsiteY80" fmla="*/ 1172234 h 1242940"/>
                  <a:gd name="connsiteX81" fmla="*/ 1163062 w 1163062"/>
                  <a:gd name="connsiteY81" fmla="*/ 1185215 h 1242940"/>
                  <a:gd name="connsiteX82" fmla="*/ 1163062 w 1163062"/>
                  <a:gd name="connsiteY82" fmla="*/ 1229959 h 1242940"/>
                  <a:gd name="connsiteX83" fmla="*/ 1150081 w 1163062"/>
                  <a:gd name="connsiteY83" fmla="*/ 1242940 h 1242940"/>
                  <a:gd name="connsiteX84" fmla="*/ 824417 w 1163062"/>
                  <a:gd name="connsiteY84" fmla="*/ 1000618 h 1242940"/>
                  <a:gd name="connsiteX85" fmla="*/ 12982 w 1163062"/>
                  <a:gd name="connsiteY85" fmla="*/ 1000618 h 1242940"/>
                  <a:gd name="connsiteX86" fmla="*/ 0 w 1163062"/>
                  <a:gd name="connsiteY86" fmla="*/ 987637 h 1242940"/>
                  <a:gd name="connsiteX87" fmla="*/ 0 w 1163062"/>
                  <a:gd name="connsiteY87" fmla="*/ 12982 h 1242940"/>
                  <a:gd name="connsiteX88" fmla="*/ 12982 w 1163062"/>
                  <a:gd name="connsiteY88" fmla="*/ 0 h 1242940"/>
                  <a:gd name="connsiteX89" fmla="*/ 824417 w 1163062"/>
                  <a:gd name="connsiteY89" fmla="*/ 0 h 1242940"/>
                  <a:gd name="connsiteX90" fmla="*/ 837398 w 1163062"/>
                  <a:gd name="connsiteY90" fmla="*/ 12982 h 1242940"/>
                  <a:gd name="connsiteX91" fmla="*/ 837398 w 1163062"/>
                  <a:gd name="connsiteY91" fmla="*/ 987637 h 1242940"/>
                  <a:gd name="connsiteX92" fmla="*/ 824417 w 1163062"/>
                  <a:gd name="connsiteY92" fmla="*/ 1000618 h 1242940"/>
                  <a:gd name="connsiteX93" fmla="*/ 25963 w 1163062"/>
                  <a:gd name="connsiteY93" fmla="*/ 974655 h 1242940"/>
                  <a:gd name="connsiteX94" fmla="*/ 811521 w 1163062"/>
                  <a:gd name="connsiteY94" fmla="*/ 974655 h 1242940"/>
                  <a:gd name="connsiteX95" fmla="*/ 811521 w 1163062"/>
                  <a:gd name="connsiteY95" fmla="*/ 25963 h 1242940"/>
                  <a:gd name="connsiteX96" fmla="*/ 25963 w 1163062"/>
                  <a:gd name="connsiteY96" fmla="*/ 25963 h 1242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1163062" h="1242940">
                    <a:moveTo>
                      <a:pt x="74948" y="1242940"/>
                    </a:moveTo>
                    <a:cubicBezTo>
                      <a:pt x="67778" y="1242940"/>
                      <a:pt x="61966" y="1237129"/>
                      <a:pt x="61966" y="1229959"/>
                    </a:cubicBezTo>
                    <a:lnTo>
                      <a:pt x="61966" y="1185215"/>
                    </a:lnTo>
                    <a:cubicBezTo>
                      <a:pt x="61966" y="1178047"/>
                      <a:pt x="67778" y="1172234"/>
                      <a:pt x="74948" y="1172234"/>
                    </a:cubicBezTo>
                    <a:cubicBezTo>
                      <a:pt x="82118" y="1172234"/>
                      <a:pt x="87930" y="1178046"/>
                      <a:pt x="87930" y="1185215"/>
                    </a:cubicBezTo>
                    <a:lnTo>
                      <a:pt x="87930" y="1229959"/>
                    </a:lnTo>
                    <a:cubicBezTo>
                      <a:pt x="87930" y="1237129"/>
                      <a:pt x="82118" y="1242940"/>
                      <a:pt x="74948" y="1242940"/>
                    </a:cubicBezTo>
                    <a:close/>
                    <a:moveTo>
                      <a:pt x="172741" y="1242940"/>
                    </a:moveTo>
                    <a:cubicBezTo>
                      <a:pt x="165573" y="1242940"/>
                      <a:pt x="159760" y="1237129"/>
                      <a:pt x="159760" y="1229959"/>
                    </a:cubicBezTo>
                    <a:lnTo>
                      <a:pt x="159760" y="1185215"/>
                    </a:lnTo>
                    <a:cubicBezTo>
                      <a:pt x="159760" y="1178047"/>
                      <a:pt x="165573" y="1172234"/>
                      <a:pt x="172741" y="1172234"/>
                    </a:cubicBezTo>
                    <a:cubicBezTo>
                      <a:pt x="179911" y="1172234"/>
                      <a:pt x="185723" y="1178046"/>
                      <a:pt x="185723" y="1185215"/>
                    </a:cubicBezTo>
                    <a:lnTo>
                      <a:pt x="185723" y="1229959"/>
                    </a:lnTo>
                    <a:cubicBezTo>
                      <a:pt x="185723" y="1237129"/>
                      <a:pt x="179911" y="1242940"/>
                      <a:pt x="172741" y="1242940"/>
                    </a:cubicBezTo>
                    <a:close/>
                    <a:moveTo>
                      <a:pt x="270450" y="1242940"/>
                    </a:moveTo>
                    <a:cubicBezTo>
                      <a:pt x="263281" y="1242940"/>
                      <a:pt x="257469" y="1237129"/>
                      <a:pt x="257469" y="1229959"/>
                    </a:cubicBezTo>
                    <a:lnTo>
                      <a:pt x="257469" y="1185215"/>
                    </a:lnTo>
                    <a:cubicBezTo>
                      <a:pt x="257469" y="1178047"/>
                      <a:pt x="263281" y="1172234"/>
                      <a:pt x="270450" y="1172234"/>
                    </a:cubicBezTo>
                    <a:cubicBezTo>
                      <a:pt x="277618" y="1172234"/>
                      <a:pt x="283432" y="1178046"/>
                      <a:pt x="283432" y="1185215"/>
                    </a:cubicBezTo>
                    <a:lnTo>
                      <a:pt x="283432" y="1229959"/>
                    </a:lnTo>
                    <a:cubicBezTo>
                      <a:pt x="283432" y="1237129"/>
                      <a:pt x="277618" y="1242940"/>
                      <a:pt x="270450" y="1242940"/>
                    </a:cubicBezTo>
                    <a:close/>
                    <a:moveTo>
                      <a:pt x="368158" y="1242940"/>
                    </a:moveTo>
                    <a:cubicBezTo>
                      <a:pt x="360988" y="1242940"/>
                      <a:pt x="355176" y="1237129"/>
                      <a:pt x="355176" y="1229959"/>
                    </a:cubicBezTo>
                    <a:lnTo>
                      <a:pt x="355176" y="1185215"/>
                    </a:lnTo>
                    <a:cubicBezTo>
                      <a:pt x="355176" y="1178047"/>
                      <a:pt x="360988" y="1172234"/>
                      <a:pt x="368158" y="1172234"/>
                    </a:cubicBezTo>
                    <a:cubicBezTo>
                      <a:pt x="375328" y="1172234"/>
                      <a:pt x="381140" y="1178046"/>
                      <a:pt x="381140" y="1185215"/>
                    </a:cubicBezTo>
                    <a:lnTo>
                      <a:pt x="381140" y="1229959"/>
                    </a:lnTo>
                    <a:cubicBezTo>
                      <a:pt x="381140" y="1237129"/>
                      <a:pt x="375328" y="1242940"/>
                      <a:pt x="368158" y="1242940"/>
                    </a:cubicBezTo>
                    <a:close/>
                    <a:moveTo>
                      <a:pt x="465951" y="1242940"/>
                    </a:moveTo>
                    <a:cubicBezTo>
                      <a:pt x="458783" y="1242940"/>
                      <a:pt x="452970" y="1237129"/>
                      <a:pt x="452970" y="1229959"/>
                    </a:cubicBezTo>
                    <a:lnTo>
                      <a:pt x="452970" y="1185215"/>
                    </a:lnTo>
                    <a:cubicBezTo>
                      <a:pt x="452970" y="1178047"/>
                      <a:pt x="458783" y="1172234"/>
                      <a:pt x="465951" y="1172234"/>
                    </a:cubicBezTo>
                    <a:cubicBezTo>
                      <a:pt x="473121" y="1172234"/>
                      <a:pt x="478933" y="1178046"/>
                      <a:pt x="478933" y="1185215"/>
                    </a:cubicBezTo>
                    <a:lnTo>
                      <a:pt x="478933" y="1229959"/>
                    </a:lnTo>
                    <a:cubicBezTo>
                      <a:pt x="478933" y="1237129"/>
                      <a:pt x="473121" y="1242940"/>
                      <a:pt x="465951" y="1242940"/>
                    </a:cubicBezTo>
                    <a:close/>
                    <a:moveTo>
                      <a:pt x="563660" y="1242940"/>
                    </a:moveTo>
                    <a:cubicBezTo>
                      <a:pt x="556491" y="1242940"/>
                      <a:pt x="550679" y="1237129"/>
                      <a:pt x="550679" y="1229959"/>
                    </a:cubicBezTo>
                    <a:lnTo>
                      <a:pt x="550679" y="1185215"/>
                    </a:lnTo>
                    <a:cubicBezTo>
                      <a:pt x="550679" y="1178047"/>
                      <a:pt x="556491" y="1172234"/>
                      <a:pt x="563660" y="1172234"/>
                    </a:cubicBezTo>
                    <a:cubicBezTo>
                      <a:pt x="570828" y="1172234"/>
                      <a:pt x="576642" y="1178046"/>
                      <a:pt x="576642" y="1185215"/>
                    </a:cubicBezTo>
                    <a:lnTo>
                      <a:pt x="576642" y="1229959"/>
                    </a:lnTo>
                    <a:cubicBezTo>
                      <a:pt x="576642" y="1237129"/>
                      <a:pt x="570828" y="1242940"/>
                      <a:pt x="563660" y="1242940"/>
                    </a:cubicBezTo>
                    <a:close/>
                    <a:moveTo>
                      <a:pt x="661368" y="1242940"/>
                    </a:moveTo>
                    <a:cubicBezTo>
                      <a:pt x="654198" y="1242940"/>
                      <a:pt x="648386" y="1237129"/>
                      <a:pt x="648386" y="1229959"/>
                    </a:cubicBezTo>
                    <a:lnTo>
                      <a:pt x="648386" y="1185215"/>
                    </a:lnTo>
                    <a:cubicBezTo>
                      <a:pt x="648386" y="1178047"/>
                      <a:pt x="654198" y="1172234"/>
                      <a:pt x="661368" y="1172234"/>
                    </a:cubicBezTo>
                    <a:cubicBezTo>
                      <a:pt x="668538" y="1172234"/>
                      <a:pt x="674350" y="1178046"/>
                      <a:pt x="674350" y="1185215"/>
                    </a:cubicBezTo>
                    <a:lnTo>
                      <a:pt x="674350" y="1229959"/>
                    </a:lnTo>
                    <a:cubicBezTo>
                      <a:pt x="674350" y="1237129"/>
                      <a:pt x="668538" y="1242940"/>
                      <a:pt x="661368" y="1242940"/>
                    </a:cubicBezTo>
                    <a:close/>
                    <a:moveTo>
                      <a:pt x="759595" y="1242940"/>
                    </a:moveTo>
                    <a:cubicBezTo>
                      <a:pt x="752425" y="1242940"/>
                      <a:pt x="746613" y="1237129"/>
                      <a:pt x="746613" y="1229959"/>
                    </a:cubicBezTo>
                    <a:lnTo>
                      <a:pt x="746613" y="1185215"/>
                    </a:lnTo>
                    <a:cubicBezTo>
                      <a:pt x="746613" y="1178047"/>
                      <a:pt x="752425" y="1172234"/>
                      <a:pt x="759595" y="1172234"/>
                    </a:cubicBezTo>
                    <a:cubicBezTo>
                      <a:pt x="766764" y="1172234"/>
                      <a:pt x="772576" y="1178046"/>
                      <a:pt x="772576" y="1185215"/>
                    </a:cubicBezTo>
                    <a:lnTo>
                      <a:pt x="772576" y="1229959"/>
                    </a:lnTo>
                    <a:cubicBezTo>
                      <a:pt x="772576" y="1237129"/>
                      <a:pt x="766764" y="1242940"/>
                      <a:pt x="759595" y="1242940"/>
                    </a:cubicBezTo>
                    <a:close/>
                    <a:moveTo>
                      <a:pt x="856871" y="1242940"/>
                    </a:moveTo>
                    <a:cubicBezTo>
                      <a:pt x="849701" y="1242940"/>
                      <a:pt x="843889" y="1237129"/>
                      <a:pt x="843889" y="1229959"/>
                    </a:cubicBezTo>
                    <a:lnTo>
                      <a:pt x="843889" y="1185215"/>
                    </a:lnTo>
                    <a:cubicBezTo>
                      <a:pt x="843889" y="1178047"/>
                      <a:pt x="849701" y="1172234"/>
                      <a:pt x="856871" y="1172234"/>
                    </a:cubicBezTo>
                    <a:cubicBezTo>
                      <a:pt x="864038" y="1172234"/>
                      <a:pt x="869852" y="1178046"/>
                      <a:pt x="869852" y="1185215"/>
                    </a:cubicBezTo>
                    <a:lnTo>
                      <a:pt x="869852" y="1229959"/>
                    </a:lnTo>
                    <a:cubicBezTo>
                      <a:pt x="869852" y="1237129"/>
                      <a:pt x="864038" y="1242940"/>
                      <a:pt x="856871" y="1242940"/>
                    </a:cubicBezTo>
                    <a:close/>
                    <a:moveTo>
                      <a:pt x="954664" y="1242940"/>
                    </a:moveTo>
                    <a:cubicBezTo>
                      <a:pt x="947494" y="1242940"/>
                      <a:pt x="941682" y="1237129"/>
                      <a:pt x="941682" y="1229959"/>
                    </a:cubicBezTo>
                    <a:lnTo>
                      <a:pt x="941682" y="1185215"/>
                    </a:lnTo>
                    <a:cubicBezTo>
                      <a:pt x="941682" y="1178047"/>
                      <a:pt x="947494" y="1172234"/>
                      <a:pt x="954664" y="1172234"/>
                    </a:cubicBezTo>
                    <a:cubicBezTo>
                      <a:pt x="961833" y="1172234"/>
                      <a:pt x="967645" y="1178046"/>
                      <a:pt x="967645" y="1185215"/>
                    </a:cubicBezTo>
                    <a:lnTo>
                      <a:pt x="967645" y="1229959"/>
                    </a:lnTo>
                    <a:cubicBezTo>
                      <a:pt x="967645" y="1237129"/>
                      <a:pt x="961833" y="1242940"/>
                      <a:pt x="954664" y="1242940"/>
                    </a:cubicBezTo>
                    <a:close/>
                    <a:moveTo>
                      <a:pt x="1052371" y="1242940"/>
                    </a:moveTo>
                    <a:cubicBezTo>
                      <a:pt x="1045203" y="1242940"/>
                      <a:pt x="1039390" y="1237129"/>
                      <a:pt x="1039390" y="1229959"/>
                    </a:cubicBezTo>
                    <a:lnTo>
                      <a:pt x="1039390" y="1185215"/>
                    </a:lnTo>
                    <a:cubicBezTo>
                      <a:pt x="1039390" y="1178047"/>
                      <a:pt x="1045203" y="1172234"/>
                      <a:pt x="1052371" y="1172234"/>
                    </a:cubicBezTo>
                    <a:cubicBezTo>
                      <a:pt x="1059541" y="1172234"/>
                      <a:pt x="1065353" y="1178046"/>
                      <a:pt x="1065353" y="1185215"/>
                    </a:cubicBezTo>
                    <a:lnTo>
                      <a:pt x="1065353" y="1229959"/>
                    </a:lnTo>
                    <a:cubicBezTo>
                      <a:pt x="1065353" y="1237129"/>
                      <a:pt x="1059541" y="1242940"/>
                      <a:pt x="1052371" y="1242940"/>
                    </a:cubicBezTo>
                    <a:close/>
                    <a:moveTo>
                      <a:pt x="1150081" y="1242940"/>
                    </a:moveTo>
                    <a:cubicBezTo>
                      <a:pt x="1142911" y="1242940"/>
                      <a:pt x="1137099" y="1237129"/>
                      <a:pt x="1137099" y="1229959"/>
                    </a:cubicBezTo>
                    <a:lnTo>
                      <a:pt x="1137099" y="1185215"/>
                    </a:lnTo>
                    <a:cubicBezTo>
                      <a:pt x="1137099" y="1178047"/>
                      <a:pt x="1142911" y="1172234"/>
                      <a:pt x="1150081" y="1172234"/>
                    </a:cubicBezTo>
                    <a:cubicBezTo>
                      <a:pt x="1157249" y="1172234"/>
                      <a:pt x="1163062" y="1178046"/>
                      <a:pt x="1163062" y="1185215"/>
                    </a:cubicBezTo>
                    <a:lnTo>
                      <a:pt x="1163062" y="1229959"/>
                    </a:lnTo>
                    <a:cubicBezTo>
                      <a:pt x="1163062" y="1237129"/>
                      <a:pt x="1157250" y="1242940"/>
                      <a:pt x="1150081" y="1242940"/>
                    </a:cubicBezTo>
                    <a:close/>
                    <a:moveTo>
                      <a:pt x="824417" y="1000618"/>
                    </a:moveTo>
                    <a:lnTo>
                      <a:pt x="12982" y="1000618"/>
                    </a:lnTo>
                    <a:cubicBezTo>
                      <a:pt x="5812" y="1000618"/>
                      <a:pt x="0" y="994806"/>
                      <a:pt x="0" y="987637"/>
                    </a:cubicBezTo>
                    <a:lnTo>
                      <a:pt x="0" y="12982"/>
                    </a:lnTo>
                    <a:cubicBezTo>
                      <a:pt x="0" y="5812"/>
                      <a:pt x="5812" y="0"/>
                      <a:pt x="12982" y="0"/>
                    </a:cubicBezTo>
                    <a:lnTo>
                      <a:pt x="824417" y="0"/>
                    </a:lnTo>
                    <a:cubicBezTo>
                      <a:pt x="831566" y="47"/>
                      <a:pt x="837350" y="5832"/>
                      <a:pt x="837398" y="12982"/>
                    </a:cubicBezTo>
                    <a:lnTo>
                      <a:pt x="837398" y="987637"/>
                    </a:lnTo>
                    <a:cubicBezTo>
                      <a:pt x="837350" y="994786"/>
                      <a:pt x="831566" y="1000572"/>
                      <a:pt x="824417" y="1000618"/>
                    </a:cubicBezTo>
                    <a:close/>
                    <a:moveTo>
                      <a:pt x="25963" y="974655"/>
                    </a:moveTo>
                    <a:lnTo>
                      <a:pt x="811521" y="974655"/>
                    </a:lnTo>
                    <a:lnTo>
                      <a:pt x="811521" y="25963"/>
                    </a:lnTo>
                    <a:lnTo>
                      <a:pt x="25963" y="25963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xmlns="" id="{330DF890-B0B0-4C17-A762-ED332B5B3714}"/>
                  </a:ext>
                </a:extLst>
              </p:cNvPr>
              <p:cNvSpPr/>
              <p:nvPr/>
            </p:nvSpPr>
            <p:spPr>
              <a:xfrm>
                <a:off x="666099" y="-1827879"/>
                <a:ext cx="650983" cy="1022341"/>
              </a:xfrm>
              <a:custGeom>
                <a:avLst/>
                <a:gdLst>
                  <a:gd name="connsiteX0" fmla="*/ 148856 w 650983"/>
                  <a:gd name="connsiteY0" fmla="*/ 1022341 h 1022341"/>
                  <a:gd name="connsiteX1" fmla="*/ 12982 w 650983"/>
                  <a:gd name="connsiteY1" fmla="*/ 1022341 h 1022341"/>
                  <a:gd name="connsiteX2" fmla="*/ 0 w 650983"/>
                  <a:gd name="connsiteY2" fmla="*/ 1009360 h 1022341"/>
                  <a:gd name="connsiteX3" fmla="*/ 0 w 650983"/>
                  <a:gd name="connsiteY3" fmla="*/ 892526 h 1022341"/>
                  <a:gd name="connsiteX4" fmla="*/ 12982 w 650983"/>
                  <a:gd name="connsiteY4" fmla="*/ 879545 h 1022341"/>
                  <a:gd name="connsiteX5" fmla="*/ 148856 w 650983"/>
                  <a:gd name="connsiteY5" fmla="*/ 879545 h 1022341"/>
                  <a:gd name="connsiteX6" fmla="*/ 161838 w 650983"/>
                  <a:gd name="connsiteY6" fmla="*/ 892526 h 1022341"/>
                  <a:gd name="connsiteX7" fmla="*/ 161838 w 650983"/>
                  <a:gd name="connsiteY7" fmla="*/ 1009360 h 1022341"/>
                  <a:gd name="connsiteX8" fmla="*/ 148856 w 650983"/>
                  <a:gd name="connsiteY8" fmla="*/ 1022341 h 1022341"/>
                  <a:gd name="connsiteX9" fmla="*/ 25963 w 650983"/>
                  <a:gd name="connsiteY9" fmla="*/ 996378 h 1022341"/>
                  <a:gd name="connsiteX10" fmla="*/ 135875 w 650983"/>
                  <a:gd name="connsiteY10" fmla="*/ 996378 h 1022341"/>
                  <a:gd name="connsiteX11" fmla="*/ 135875 w 650983"/>
                  <a:gd name="connsiteY11" fmla="*/ 905508 h 1022341"/>
                  <a:gd name="connsiteX12" fmla="*/ 25790 w 650983"/>
                  <a:gd name="connsiteY12" fmla="*/ 905508 h 1022341"/>
                  <a:gd name="connsiteX13" fmla="*/ 637569 w 650983"/>
                  <a:gd name="connsiteY13" fmla="*/ 1022341 h 1022341"/>
                  <a:gd name="connsiteX14" fmla="*/ 501782 w 650983"/>
                  <a:gd name="connsiteY14" fmla="*/ 1022341 h 1022341"/>
                  <a:gd name="connsiteX15" fmla="*/ 488800 w 650983"/>
                  <a:gd name="connsiteY15" fmla="*/ 1009360 h 1022341"/>
                  <a:gd name="connsiteX16" fmla="*/ 488800 w 650983"/>
                  <a:gd name="connsiteY16" fmla="*/ 892526 h 1022341"/>
                  <a:gd name="connsiteX17" fmla="*/ 501782 w 650983"/>
                  <a:gd name="connsiteY17" fmla="*/ 879545 h 1022341"/>
                  <a:gd name="connsiteX18" fmla="*/ 637654 w 650983"/>
                  <a:gd name="connsiteY18" fmla="*/ 879545 h 1022341"/>
                  <a:gd name="connsiteX19" fmla="*/ 650636 w 650983"/>
                  <a:gd name="connsiteY19" fmla="*/ 892526 h 1022341"/>
                  <a:gd name="connsiteX20" fmla="*/ 650636 w 650983"/>
                  <a:gd name="connsiteY20" fmla="*/ 1009360 h 1022341"/>
                  <a:gd name="connsiteX21" fmla="*/ 637656 w 650983"/>
                  <a:gd name="connsiteY21" fmla="*/ 1022341 h 1022341"/>
                  <a:gd name="connsiteX22" fmla="*/ 637569 w 650983"/>
                  <a:gd name="connsiteY22" fmla="*/ 1022341 h 1022341"/>
                  <a:gd name="connsiteX23" fmla="*/ 514676 w 650983"/>
                  <a:gd name="connsiteY23" fmla="*/ 996378 h 1022341"/>
                  <a:gd name="connsiteX24" fmla="*/ 624587 w 650983"/>
                  <a:gd name="connsiteY24" fmla="*/ 996378 h 1022341"/>
                  <a:gd name="connsiteX25" fmla="*/ 624587 w 650983"/>
                  <a:gd name="connsiteY25" fmla="*/ 905508 h 1022341"/>
                  <a:gd name="connsiteX26" fmla="*/ 514676 w 650983"/>
                  <a:gd name="connsiteY26" fmla="*/ 905508 h 1022341"/>
                  <a:gd name="connsiteX27" fmla="*/ 638000 w 650983"/>
                  <a:gd name="connsiteY27" fmla="*/ 199052 h 1022341"/>
                  <a:gd name="connsiteX28" fmla="*/ 24666 w 650983"/>
                  <a:gd name="connsiteY28" fmla="*/ 199052 h 1022341"/>
                  <a:gd name="connsiteX29" fmla="*/ 11685 w 650983"/>
                  <a:gd name="connsiteY29" fmla="*/ 186071 h 1022341"/>
                  <a:gd name="connsiteX30" fmla="*/ 11685 w 650983"/>
                  <a:gd name="connsiteY30" fmla="*/ 12982 h 1022341"/>
                  <a:gd name="connsiteX31" fmla="*/ 24666 w 650983"/>
                  <a:gd name="connsiteY31" fmla="*/ 0 h 1022341"/>
                  <a:gd name="connsiteX32" fmla="*/ 638000 w 650983"/>
                  <a:gd name="connsiteY32" fmla="*/ 0 h 1022341"/>
                  <a:gd name="connsiteX33" fmla="*/ 650984 w 650983"/>
                  <a:gd name="connsiteY33" fmla="*/ 12982 h 1022341"/>
                  <a:gd name="connsiteX34" fmla="*/ 650984 w 650983"/>
                  <a:gd name="connsiteY34" fmla="*/ 186071 h 1022341"/>
                  <a:gd name="connsiteX35" fmla="*/ 638000 w 650983"/>
                  <a:gd name="connsiteY35" fmla="*/ 199052 h 1022341"/>
                  <a:gd name="connsiteX36" fmla="*/ 37648 w 650983"/>
                  <a:gd name="connsiteY36" fmla="*/ 173089 h 1022341"/>
                  <a:gd name="connsiteX37" fmla="*/ 625019 w 650983"/>
                  <a:gd name="connsiteY37" fmla="*/ 173089 h 1022341"/>
                  <a:gd name="connsiteX38" fmla="*/ 625019 w 650983"/>
                  <a:gd name="connsiteY38" fmla="*/ 25963 h 1022341"/>
                  <a:gd name="connsiteX39" fmla="*/ 37648 w 650983"/>
                  <a:gd name="connsiteY39" fmla="*/ 25963 h 1022341"/>
                  <a:gd name="connsiteX40" fmla="*/ 331290 w 650983"/>
                  <a:gd name="connsiteY40" fmla="*/ 789193 h 1022341"/>
                  <a:gd name="connsiteX41" fmla="*/ 61360 w 650983"/>
                  <a:gd name="connsiteY41" fmla="*/ 519263 h 1022341"/>
                  <a:gd name="connsiteX42" fmla="*/ 331290 w 650983"/>
                  <a:gd name="connsiteY42" fmla="*/ 249334 h 1022341"/>
                  <a:gd name="connsiteX43" fmla="*/ 601219 w 650983"/>
                  <a:gd name="connsiteY43" fmla="*/ 519263 h 1022341"/>
                  <a:gd name="connsiteX44" fmla="*/ 331290 w 650983"/>
                  <a:gd name="connsiteY44" fmla="*/ 789193 h 1022341"/>
                  <a:gd name="connsiteX45" fmla="*/ 331290 w 650983"/>
                  <a:gd name="connsiteY45" fmla="*/ 275297 h 1022341"/>
                  <a:gd name="connsiteX46" fmla="*/ 87323 w 650983"/>
                  <a:gd name="connsiteY46" fmla="*/ 519263 h 1022341"/>
                  <a:gd name="connsiteX47" fmla="*/ 331290 w 650983"/>
                  <a:gd name="connsiteY47" fmla="*/ 763230 h 1022341"/>
                  <a:gd name="connsiteX48" fmla="*/ 575256 w 650983"/>
                  <a:gd name="connsiteY48" fmla="*/ 519263 h 1022341"/>
                  <a:gd name="connsiteX49" fmla="*/ 331290 w 650983"/>
                  <a:gd name="connsiteY49" fmla="*/ 275297 h 1022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50983" h="1022341">
                    <a:moveTo>
                      <a:pt x="148856" y="1022341"/>
                    </a:moveTo>
                    <a:lnTo>
                      <a:pt x="12982" y="1022341"/>
                    </a:lnTo>
                    <a:cubicBezTo>
                      <a:pt x="5814" y="1022341"/>
                      <a:pt x="0" y="1016530"/>
                      <a:pt x="0" y="1009360"/>
                    </a:cubicBezTo>
                    <a:lnTo>
                      <a:pt x="0" y="892526"/>
                    </a:lnTo>
                    <a:cubicBezTo>
                      <a:pt x="0" y="885356"/>
                      <a:pt x="5814" y="879545"/>
                      <a:pt x="12982" y="879545"/>
                    </a:cubicBezTo>
                    <a:lnTo>
                      <a:pt x="148856" y="879545"/>
                    </a:lnTo>
                    <a:cubicBezTo>
                      <a:pt x="156026" y="879545"/>
                      <a:pt x="161838" y="885356"/>
                      <a:pt x="161838" y="892526"/>
                    </a:cubicBezTo>
                    <a:lnTo>
                      <a:pt x="161838" y="1009360"/>
                    </a:lnTo>
                    <a:cubicBezTo>
                      <a:pt x="161838" y="1016530"/>
                      <a:pt x="156026" y="1022341"/>
                      <a:pt x="148856" y="1022341"/>
                    </a:cubicBezTo>
                    <a:close/>
                    <a:moveTo>
                      <a:pt x="25963" y="996378"/>
                    </a:moveTo>
                    <a:lnTo>
                      <a:pt x="135875" y="996378"/>
                    </a:lnTo>
                    <a:lnTo>
                      <a:pt x="135875" y="905508"/>
                    </a:lnTo>
                    <a:lnTo>
                      <a:pt x="25790" y="905508"/>
                    </a:lnTo>
                    <a:close/>
                    <a:moveTo>
                      <a:pt x="637569" y="1022341"/>
                    </a:moveTo>
                    <a:lnTo>
                      <a:pt x="501782" y="1022341"/>
                    </a:lnTo>
                    <a:cubicBezTo>
                      <a:pt x="494612" y="1022341"/>
                      <a:pt x="488800" y="1016530"/>
                      <a:pt x="488800" y="1009360"/>
                    </a:cubicBezTo>
                    <a:lnTo>
                      <a:pt x="488800" y="892526"/>
                    </a:lnTo>
                    <a:cubicBezTo>
                      <a:pt x="488800" y="885356"/>
                      <a:pt x="494612" y="879545"/>
                      <a:pt x="501782" y="879545"/>
                    </a:cubicBezTo>
                    <a:lnTo>
                      <a:pt x="637654" y="879545"/>
                    </a:lnTo>
                    <a:cubicBezTo>
                      <a:pt x="644824" y="879545"/>
                      <a:pt x="650636" y="885356"/>
                      <a:pt x="650636" y="892526"/>
                    </a:cubicBezTo>
                    <a:lnTo>
                      <a:pt x="650636" y="1009360"/>
                    </a:lnTo>
                    <a:cubicBezTo>
                      <a:pt x="650636" y="1016530"/>
                      <a:pt x="644824" y="1022341"/>
                      <a:pt x="637656" y="1022341"/>
                    </a:cubicBezTo>
                    <a:cubicBezTo>
                      <a:pt x="637626" y="1022341"/>
                      <a:pt x="637596" y="1022341"/>
                      <a:pt x="637569" y="1022341"/>
                    </a:cubicBezTo>
                    <a:close/>
                    <a:moveTo>
                      <a:pt x="514676" y="996378"/>
                    </a:moveTo>
                    <a:lnTo>
                      <a:pt x="624587" y="996378"/>
                    </a:lnTo>
                    <a:lnTo>
                      <a:pt x="624587" y="905508"/>
                    </a:lnTo>
                    <a:lnTo>
                      <a:pt x="514676" y="905508"/>
                    </a:lnTo>
                    <a:close/>
                    <a:moveTo>
                      <a:pt x="638000" y="199052"/>
                    </a:moveTo>
                    <a:lnTo>
                      <a:pt x="24666" y="199052"/>
                    </a:lnTo>
                    <a:cubicBezTo>
                      <a:pt x="17497" y="199052"/>
                      <a:pt x="11685" y="193238"/>
                      <a:pt x="11685" y="186071"/>
                    </a:cubicBezTo>
                    <a:lnTo>
                      <a:pt x="11685" y="12982"/>
                    </a:lnTo>
                    <a:cubicBezTo>
                      <a:pt x="11685" y="5814"/>
                      <a:pt x="17497" y="0"/>
                      <a:pt x="24666" y="0"/>
                    </a:cubicBezTo>
                    <a:lnTo>
                      <a:pt x="638000" y="0"/>
                    </a:lnTo>
                    <a:cubicBezTo>
                      <a:pt x="645170" y="0"/>
                      <a:pt x="650984" y="5814"/>
                      <a:pt x="650984" y="12982"/>
                    </a:cubicBezTo>
                    <a:lnTo>
                      <a:pt x="650984" y="186071"/>
                    </a:lnTo>
                    <a:cubicBezTo>
                      <a:pt x="650984" y="193238"/>
                      <a:pt x="645170" y="199052"/>
                      <a:pt x="638000" y="199052"/>
                    </a:cubicBezTo>
                    <a:close/>
                    <a:moveTo>
                      <a:pt x="37648" y="173089"/>
                    </a:moveTo>
                    <a:lnTo>
                      <a:pt x="625019" y="173089"/>
                    </a:lnTo>
                    <a:lnTo>
                      <a:pt x="625019" y="25963"/>
                    </a:lnTo>
                    <a:lnTo>
                      <a:pt x="37648" y="25963"/>
                    </a:lnTo>
                    <a:close/>
                    <a:moveTo>
                      <a:pt x="331290" y="789193"/>
                    </a:moveTo>
                    <a:cubicBezTo>
                      <a:pt x="182212" y="789193"/>
                      <a:pt x="61360" y="668341"/>
                      <a:pt x="61360" y="519263"/>
                    </a:cubicBezTo>
                    <a:cubicBezTo>
                      <a:pt x="61360" y="370186"/>
                      <a:pt x="182212" y="249334"/>
                      <a:pt x="331290" y="249334"/>
                    </a:cubicBezTo>
                    <a:cubicBezTo>
                      <a:pt x="480369" y="249334"/>
                      <a:pt x="601219" y="370186"/>
                      <a:pt x="601219" y="519263"/>
                    </a:cubicBezTo>
                    <a:cubicBezTo>
                      <a:pt x="601076" y="668281"/>
                      <a:pt x="480309" y="789050"/>
                      <a:pt x="331290" y="789193"/>
                    </a:cubicBezTo>
                    <a:close/>
                    <a:moveTo>
                      <a:pt x="331290" y="275297"/>
                    </a:moveTo>
                    <a:cubicBezTo>
                      <a:pt x="196552" y="275297"/>
                      <a:pt x="87323" y="384524"/>
                      <a:pt x="87323" y="519263"/>
                    </a:cubicBezTo>
                    <a:cubicBezTo>
                      <a:pt x="87323" y="654003"/>
                      <a:pt x="196552" y="763230"/>
                      <a:pt x="331290" y="763230"/>
                    </a:cubicBezTo>
                    <a:cubicBezTo>
                      <a:pt x="466029" y="763230"/>
                      <a:pt x="575256" y="654003"/>
                      <a:pt x="575256" y="519263"/>
                    </a:cubicBezTo>
                    <a:cubicBezTo>
                      <a:pt x="575161" y="384563"/>
                      <a:pt x="465990" y="275392"/>
                      <a:pt x="331290" y="27529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xmlns="" id="{CAC398C6-6485-438B-8AA9-4F0111778014}"/>
                  </a:ext>
                </a:extLst>
              </p:cNvPr>
              <p:cNvSpPr/>
              <p:nvPr/>
            </p:nvSpPr>
            <p:spPr>
              <a:xfrm>
                <a:off x="797473" y="-1508099"/>
                <a:ext cx="398967" cy="398966"/>
              </a:xfrm>
              <a:custGeom>
                <a:avLst/>
                <a:gdLst>
                  <a:gd name="connsiteX0" fmla="*/ 199916 w 398967"/>
                  <a:gd name="connsiteY0" fmla="*/ 398966 h 398966"/>
                  <a:gd name="connsiteX1" fmla="*/ 0 w 398967"/>
                  <a:gd name="connsiteY1" fmla="*/ 199916 h 398966"/>
                  <a:gd name="connsiteX2" fmla="*/ 199051 w 398967"/>
                  <a:gd name="connsiteY2" fmla="*/ 0 h 398966"/>
                  <a:gd name="connsiteX3" fmla="*/ 398966 w 398967"/>
                  <a:gd name="connsiteY3" fmla="*/ 199051 h 398966"/>
                  <a:gd name="connsiteX4" fmla="*/ 398968 w 398967"/>
                  <a:gd name="connsiteY4" fmla="*/ 199482 h 398966"/>
                  <a:gd name="connsiteX5" fmla="*/ 199916 w 398967"/>
                  <a:gd name="connsiteY5" fmla="*/ 398966 h 398966"/>
                  <a:gd name="connsiteX6" fmla="*/ 199916 w 398967"/>
                  <a:gd name="connsiteY6" fmla="*/ 25962 h 398966"/>
                  <a:gd name="connsiteX7" fmla="*/ 26829 w 398967"/>
                  <a:gd name="connsiteY7" fmla="*/ 199049 h 398966"/>
                  <a:gd name="connsiteX8" fmla="*/ 199916 w 398967"/>
                  <a:gd name="connsiteY8" fmla="*/ 372136 h 398966"/>
                  <a:gd name="connsiteX9" fmla="*/ 373003 w 398967"/>
                  <a:gd name="connsiteY9" fmla="*/ 199049 h 398966"/>
                  <a:gd name="connsiteX10" fmla="*/ 199916 w 398967"/>
                  <a:gd name="connsiteY10" fmla="*/ 25962 h 39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967" h="398966">
                    <a:moveTo>
                      <a:pt x="199916" y="398966"/>
                    </a:moveTo>
                    <a:cubicBezTo>
                      <a:pt x="89746" y="399204"/>
                      <a:pt x="240" y="310086"/>
                      <a:pt x="0" y="199916"/>
                    </a:cubicBezTo>
                    <a:cubicBezTo>
                      <a:pt x="-238" y="89744"/>
                      <a:pt x="88879" y="239"/>
                      <a:pt x="199051" y="0"/>
                    </a:cubicBezTo>
                    <a:cubicBezTo>
                      <a:pt x="309223" y="-239"/>
                      <a:pt x="398728" y="88879"/>
                      <a:pt x="398966" y="199051"/>
                    </a:cubicBezTo>
                    <a:cubicBezTo>
                      <a:pt x="398966" y="199194"/>
                      <a:pt x="398968" y="199337"/>
                      <a:pt x="398968" y="199482"/>
                    </a:cubicBezTo>
                    <a:cubicBezTo>
                      <a:pt x="398873" y="309446"/>
                      <a:pt x="309879" y="398631"/>
                      <a:pt x="199916" y="398966"/>
                    </a:cubicBezTo>
                    <a:close/>
                    <a:moveTo>
                      <a:pt x="199916" y="25962"/>
                    </a:moveTo>
                    <a:cubicBezTo>
                      <a:pt x="104323" y="25962"/>
                      <a:pt x="26829" y="103457"/>
                      <a:pt x="26829" y="199049"/>
                    </a:cubicBezTo>
                    <a:cubicBezTo>
                      <a:pt x="26829" y="294643"/>
                      <a:pt x="104323" y="372136"/>
                      <a:pt x="199916" y="372136"/>
                    </a:cubicBezTo>
                    <a:cubicBezTo>
                      <a:pt x="295510" y="372136"/>
                      <a:pt x="373003" y="294643"/>
                      <a:pt x="373003" y="199049"/>
                    </a:cubicBezTo>
                    <a:cubicBezTo>
                      <a:pt x="372718" y="103574"/>
                      <a:pt x="295391" y="26246"/>
                      <a:pt x="199916" y="2596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xmlns="" id="{65694D46-2A8B-4BDB-9E23-DEB1B197F313}"/>
                  </a:ext>
                </a:extLst>
              </p:cNvPr>
              <p:cNvSpPr/>
              <p:nvPr/>
            </p:nvSpPr>
            <p:spPr>
              <a:xfrm>
                <a:off x="984407" y="-1508100"/>
                <a:ext cx="25963" cy="398967"/>
              </a:xfrm>
              <a:custGeom>
                <a:avLst/>
                <a:gdLst>
                  <a:gd name="connsiteX0" fmla="*/ 12982 w 25963"/>
                  <a:gd name="connsiteY0" fmla="*/ 398967 h 398967"/>
                  <a:gd name="connsiteX1" fmla="*/ 0 w 25963"/>
                  <a:gd name="connsiteY1" fmla="*/ 385986 h 398967"/>
                  <a:gd name="connsiteX2" fmla="*/ 0 w 25963"/>
                  <a:gd name="connsiteY2" fmla="*/ 12982 h 398967"/>
                  <a:gd name="connsiteX3" fmla="*/ 12982 w 25963"/>
                  <a:gd name="connsiteY3" fmla="*/ 0 h 398967"/>
                  <a:gd name="connsiteX4" fmla="*/ 25963 w 25963"/>
                  <a:gd name="connsiteY4" fmla="*/ 12982 h 398967"/>
                  <a:gd name="connsiteX5" fmla="*/ 25963 w 25963"/>
                  <a:gd name="connsiteY5" fmla="*/ 385986 h 398967"/>
                  <a:gd name="connsiteX6" fmla="*/ 12982 w 25963"/>
                  <a:gd name="connsiteY6" fmla="*/ 398967 h 39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63" h="398967">
                    <a:moveTo>
                      <a:pt x="12982" y="398967"/>
                    </a:moveTo>
                    <a:cubicBezTo>
                      <a:pt x="5832" y="398919"/>
                      <a:pt x="48" y="393135"/>
                      <a:pt x="0" y="385986"/>
                    </a:cubicBezTo>
                    <a:lnTo>
                      <a:pt x="0" y="12982"/>
                    </a:lnTo>
                    <a:cubicBezTo>
                      <a:pt x="0" y="5812"/>
                      <a:pt x="5812" y="0"/>
                      <a:pt x="12982" y="0"/>
                    </a:cubicBezTo>
                    <a:cubicBezTo>
                      <a:pt x="20151" y="0"/>
                      <a:pt x="25963" y="5812"/>
                      <a:pt x="25963" y="12982"/>
                    </a:cubicBezTo>
                    <a:lnTo>
                      <a:pt x="25963" y="385986"/>
                    </a:lnTo>
                    <a:cubicBezTo>
                      <a:pt x="25963" y="393156"/>
                      <a:pt x="20151" y="398967"/>
                      <a:pt x="12982" y="39896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xmlns="" id="{6FB0E17E-AD39-4B0B-A7BF-2D4FC2EFFA44}"/>
                  </a:ext>
                </a:extLst>
              </p:cNvPr>
              <p:cNvSpPr/>
              <p:nvPr/>
            </p:nvSpPr>
            <p:spPr>
              <a:xfrm>
                <a:off x="852490" y="-1453443"/>
                <a:ext cx="289675" cy="289614"/>
              </a:xfrm>
              <a:custGeom>
                <a:avLst/>
                <a:gdLst>
                  <a:gd name="connsiteX0" fmla="*/ 276792 w 289675"/>
                  <a:gd name="connsiteY0" fmla="*/ 289614 h 289614"/>
                  <a:gd name="connsiteX1" fmla="*/ 267619 w 289675"/>
                  <a:gd name="connsiteY1" fmla="*/ 285894 h 289614"/>
                  <a:gd name="connsiteX2" fmla="*/ 3834 w 289675"/>
                  <a:gd name="connsiteY2" fmla="*/ 22107 h 289614"/>
                  <a:gd name="connsiteX3" fmla="*/ 3722 w 289675"/>
                  <a:gd name="connsiteY3" fmla="*/ 3872 h 289614"/>
                  <a:gd name="connsiteX4" fmla="*/ 3834 w 289675"/>
                  <a:gd name="connsiteY4" fmla="*/ 3760 h 289614"/>
                  <a:gd name="connsiteX5" fmla="*/ 22181 w 289675"/>
                  <a:gd name="connsiteY5" fmla="*/ 3760 h 289614"/>
                  <a:gd name="connsiteX6" fmla="*/ 285880 w 289675"/>
                  <a:gd name="connsiteY6" fmla="*/ 267459 h 289614"/>
                  <a:gd name="connsiteX7" fmla="*/ 285867 w 289675"/>
                  <a:gd name="connsiteY7" fmla="*/ 285817 h 289614"/>
                  <a:gd name="connsiteX8" fmla="*/ 276705 w 289675"/>
                  <a:gd name="connsiteY8" fmla="*/ 289614 h 289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675" h="289614">
                    <a:moveTo>
                      <a:pt x="276792" y="289614"/>
                    </a:moveTo>
                    <a:cubicBezTo>
                      <a:pt x="273363" y="289635"/>
                      <a:pt x="270065" y="288297"/>
                      <a:pt x="267619" y="285894"/>
                    </a:cubicBezTo>
                    <a:lnTo>
                      <a:pt x="3834" y="22107"/>
                    </a:lnTo>
                    <a:cubicBezTo>
                      <a:pt x="-1234" y="17103"/>
                      <a:pt x="-1284" y="8938"/>
                      <a:pt x="3722" y="3872"/>
                    </a:cubicBezTo>
                    <a:cubicBezTo>
                      <a:pt x="3759" y="3835"/>
                      <a:pt x="3797" y="3797"/>
                      <a:pt x="3834" y="3760"/>
                    </a:cubicBezTo>
                    <a:cubicBezTo>
                      <a:pt x="8920" y="-1253"/>
                      <a:pt x="17092" y="-1253"/>
                      <a:pt x="22181" y="3760"/>
                    </a:cubicBezTo>
                    <a:lnTo>
                      <a:pt x="285880" y="267459"/>
                    </a:lnTo>
                    <a:cubicBezTo>
                      <a:pt x="290946" y="272533"/>
                      <a:pt x="290940" y="280752"/>
                      <a:pt x="285867" y="285817"/>
                    </a:cubicBezTo>
                    <a:cubicBezTo>
                      <a:pt x="283437" y="288247"/>
                      <a:pt x="280141" y="289611"/>
                      <a:pt x="276705" y="28961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xmlns="" id="{4DB3EE62-D041-4AAD-8972-8A3C4CDE2007}"/>
                  </a:ext>
                </a:extLst>
              </p:cNvPr>
              <p:cNvSpPr/>
              <p:nvPr/>
            </p:nvSpPr>
            <p:spPr>
              <a:xfrm>
                <a:off x="797992" y="-1321598"/>
                <a:ext cx="398879" cy="25963"/>
              </a:xfrm>
              <a:custGeom>
                <a:avLst/>
                <a:gdLst>
                  <a:gd name="connsiteX0" fmla="*/ 385898 w 398879"/>
                  <a:gd name="connsiteY0" fmla="*/ 25963 h 25963"/>
                  <a:gd name="connsiteX1" fmla="*/ 12982 w 398879"/>
                  <a:gd name="connsiteY1" fmla="*/ 25963 h 25963"/>
                  <a:gd name="connsiteX2" fmla="*/ 0 w 398879"/>
                  <a:gd name="connsiteY2" fmla="*/ 12982 h 25963"/>
                  <a:gd name="connsiteX3" fmla="*/ 12982 w 398879"/>
                  <a:gd name="connsiteY3" fmla="*/ 0 h 25963"/>
                  <a:gd name="connsiteX4" fmla="*/ 385898 w 398879"/>
                  <a:gd name="connsiteY4" fmla="*/ 0 h 25963"/>
                  <a:gd name="connsiteX5" fmla="*/ 398880 w 398879"/>
                  <a:gd name="connsiteY5" fmla="*/ 12982 h 25963"/>
                  <a:gd name="connsiteX6" fmla="*/ 385898 w 398879"/>
                  <a:gd name="connsiteY6" fmla="*/ 25963 h 25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8879" h="25963">
                    <a:moveTo>
                      <a:pt x="385898" y="25963"/>
                    </a:moveTo>
                    <a:lnTo>
                      <a:pt x="12982" y="25963"/>
                    </a:lnTo>
                    <a:cubicBezTo>
                      <a:pt x="5812" y="25963"/>
                      <a:pt x="0" y="20151"/>
                      <a:pt x="0" y="12982"/>
                    </a:cubicBezTo>
                    <a:cubicBezTo>
                      <a:pt x="0" y="5812"/>
                      <a:pt x="5812" y="0"/>
                      <a:pt x="12982" y="0"/>
                    </a:cubicBezTo>
                    <a:lnTo>
                      <a:pt x="385898" y="0"/>
                    </a:lnTo>
                    <a:cubicBezTo>
                      <a:pt x="393068" y="0"/>
                      <a:pt x="398880" y="5812"/>
                      <a:pt x="398880" y="12982"/>
                    </a:cubicBezTo>
                    <a:cubicBezTo>
                      <a:pt x="398880" y="20151"/>
                      <a:pt x="393068" y="25963"/>
                      <a:pt x="385898" y="2596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6B7D8692-5771-4135-8741-EA2F11D3BD21}"/>
                  </a:ext>
                </a:extLst>
              </p:cNvPr>
              <p:cNvSpPr/>
              <p:nvPr/>
            </p:nvSpPr>
            <p:spPr>
              <a:xfrm>
                <a:off x="637541" y="-1759509"/>
                <a:ext cx="1176385" cy="958040"/>
              </a:xfrm>
              <a:custGeom>
                <a:avLst/>
                <a:gdLst>
                  <a:gd name="connsiteX0" fmla="*/ 228042 w 1176385"/>
                  <a:gd name="connsiteY0" fmla="*/ 595681 h 958040"/>
                  <a:gd name="connsiteX1" fmla="*/ 218783 w 1176385"/>
                  <a:gd name="connsiteY1" fmla="*/ 591960 h 958040"/>
                  <a:gd name="connsiteX2" fmla="*/ 218707 w 1176385"/>
                  <a:gd name="connsiteY2" fmla="*/ 573600 h 958040"/>
                  <a:gd name="connsiteX3" fmla="*/ 218783 w 1176385"/>
                  <a:gd name="connsiteY3" fmla="*/ 573526 h 958040"/>
                  <a:gd name="connsiteX4" fmla="*/ 482568 w 1176385"/>
                  <a:gd name="connsiteY4" fmla="*/ 309827 h 958040"/>
                  <a:gd name="connsiteX5" fmla="*/ 500915 w 1176385"/>
                  <a:gd name="connsiteY5" fmla="*/ 309827 h 958040"/>
                  <a:gd name="connsiteX6" fmla="*/ 501026 w 1176385"/>
                  <a:gd name="connsiteY6" fmla="*/ 328064 h 958040"/>
                  <a:gd name="connsiteX7" fmla="*/ 500915 w 1176385"/>
                  <a:gd name="connsiteY7" fmla="*/ 328173 h 958040"/>
                  <a:gd name="connsiteX8" fmla="*/ 237215 w 1176385"/>
                  <a:gd name="connsiteY8" fmla="*/ 591960 h 958040"/>
                  <a:gd name="connsiteX9" fmla="*/ 228042 w 1176385"/>
                  <a:gd name="connsiteY9" fmla="*/ 595681 h 958040"/>
                  <a:gd name="connsiteX10" fmla="*/ 596719 w 1176385"/>
                  <a:gd name="connsiteY10" fmla="*/ 26050 h 958040"/>
                  <a:gd name="connsiteX11" fmla="*/ 594122 w 1176385"/>
                  <a:gd name="connsiteY11" fmla="*/ 26050 h 958040"/>
                  <a:gd name="connsiteX12" fmla="*/ 591700 w 1176385"/>
                  <a:gd name="connsiteY12" fmla="*/ 25358 h 958040"/>
                  <a:gd name="connsiteX13" fmla="*/ 589449 w 1176385"/>
                  <a:gd name="connsiteY13" fmla="*/ 24145 h 958040"/>
                  <a:gd name="connsiteX14" fmla="*/ 587458 w 1176385"/>
                  <a:gd name="connsiteY14" fmla="*/ 22503 h 958040"/>
                  <a:gd name="connsiteX15" fmla="*/ 583650 w 1176385"/>
                  <a:gd name="connsiteY15" fmla="*/ 13328 h 958040"/>
                  <a:gd name="connsiteX16" fmla="*/ 583650 w 1176385"/>
                  <a:gd name="connsiteY16" fmla="*/ 10818 h 958040"/>
                  <a:gd name="connsiteX17" fmla="*/ 585641 w 1176385"/>
                  <a:gd name="connsiteY17" fmla="*/ 6145 h 958040"/>
                  <a:gd name="connsiteX18" fmla="*/ 587199 w 1176385"/>
                  <a:gd name="connsiteY18" fmla="*/ 4154 h 958040"/>
                  <a:gd name="connsiteX19" fmla="*/ 589188 w 1176385"/>
                  <a:gd name="connsiteY19" fmla="*/ 2510 h 958040"/>
                  <a:gd name="connsiteX20" fmla="*/ 591439 w 1176385"/>
                  <a:gd name="connsiteY20" fmla="*/ 1386 h 958040"/>
                  <a:gd name="connsiteX21" fmla="*/ 593863 w 1176385"/>
                  <a:gd name="connsiteY21" fmla="*/ 606 h 958040"/>
                  <a:gd name="connsiteX22" fmla="*/ 598968 w 1176385"/>
                  <a:gd name="connsiteY22" fmla="*/ 606 h 958040"/>
                  <a:gd name="connsiteX23" fmla="*/ 601392 w 1176385"/>
                  <a:gd name="connsiteY23" fmla="*/ 1386 h 958040"/>
                  <a:gd name="connsiteX24" fmla="*/ 603641 w 1176385"/>
                  <a:gd name="connsiteY24" fmla="*/ 2510 h 958040"/>
                  <a:gd name="connsiteX25" fmla="*/ 605632 w 1176385"/>
                  <a:gd name="connsiteY25" fmla="*/ 4154 h 958040"/>
                  <a:gd name="connsiteX26" fmla="*/ 607191 w 1176385"/>
                  <a:gd name="connsiteY26" fmla="*/ 6145 h 958040"/>
                  <a:gd name="connsiteX27" fmla="*/ 609181 w 1176385"/>
                  <a:gd name="connsiteY27" fmla="*/ 10818 h 958040"/>
                  <a:gd name="connsiteX28" fmla="*/ 609181 w 1176385"/>
                  <a:gd name="connsiteY28" fmla="*/ 13328 h 958040"/>
                  <a:gd name="connsiteX29" fmla="*/ 605459 w 1176385"/>
                  <a:gd name="connsiteY29" fmla="*/ 22503 h 958040"/>
                  <a:gd name="connsiteX30" fmla="*/ 603468 w 1176385"/>
                  <a:gd name="connsiteY30" fmla="*/ 24145 h 958040"/>
                  <a:gd name="connsiteX31" fmla="*/ 601219 w 1176385"/>
                  <a:gd name="connsiteY31" fmla="*/ 25358 h 958040"/>
                  <a:gd name="connsiteX32" fmla="*/ 598795 w 1176385"/>
                  <a:gd name="connsiteY32" fmla="*/ 26050 h 958040"/>
                  <a:gd name="connsiteX33" fmla="*/ 485596 w 1176385"/>
                  <a:gd name="connsiteY33" fmla="*/ 12982 h 958040"/>
                  <a:gd name="connsiteX34" fmla="*/ 498578 w 1176385"/>
                  <a:gd name="connsiteY34" fmla="*/ 0 h 958040"/>
                  <a:gd name="connsiteX35" fmla="*/ 511560 w 1176385"/>
                  <a:gd name="connsiteY35" fmla="*/ 12982 h 958040"/>
                  <a:gd name="connsiteX36" fmla="*/ 498578 w 1176385"/>
                  <a:gd name="connsiteY36" fmla="*/ 25963 h 958040"/>
                  <a:gd name="connsiteX37" fmla="*/ 485596 w 1176385"/>
                  <a:gd name="connsiteY37" fmla="*/ 12982 h 958040"/>
                  <a:gd name="connsiteX38" fmla="*/ 387543 w 1176385"/>
                  <a:gd name="connsiteY38" fmla="*/ 12982 h 958040"/>
                  <a:gd name="connsiteX39" fmla="*/ 400524 w 1176385"/>
                  <a:gd name="connsiteY39" fmla="*/ 0 h 958040"/>
                  <a:gd name="connsiteX40" fmla="*/ 413506 w 1176385"/>
                  <a:gd name="connsiteY40" fmla="*/ 12982 h 958040"/>
                  <a:gd name="connsiteX41" fmla="*/ 400524 w 1176385"/>
                  <a:gd name="connsiteY41" fmla="*/ 25963 h 958040"/>
                  <a:gd name="connsiteX42" fmla="*/ 387543 w 1176385"/>
                  <a:gd name="connsiteY42" fmla="*/ 12982 h 958040"/>
                  <a:gd name="connsiteX43" fmla="*/ 289402 w 1176385"/>
                  <a:gd name="connsiteY43" fmla="*/ 12982 h 958040"/>
                  <a:gd name="connsiteX44" fmla="*/ 302383 w 1176385"/>
                  <a:gd name="connsiteY44" fmla="*/ 0 h 958040"/>
                  <a:gd name="connsiteX45" fmla="*/ 315365 w 1176385"/>
                  <a:gd name="connsiteY45" fmla="*/ 12982 h 958040"/>
                  <a:gd name="connsiteX46" fmla="*/ 302383 w 1176385"/>
                  <a:gd name="connsiteY46" fmla="*/ 25963 h 958040"/>
                  <a:gd name="connsiteX47" fmla="*/ 289402 w 1176385"/>
                  <a:gd name="connsiteY47" fmla="*/ 12982 h 958040"/>
                  <a:gd name="connsiteX48" fmla="*/ 191348 w 1176385"/>
                  <a:gd name="connsiteY48" fmla="*/ 12982 h 958040"/>
                  <a:gd name="connsiteX49" fmla="*/ 204330 w 1176385"/>
                  <a:gd name="connsiteY49" fmla="*/ 0 h 958040"/>
                  <a:gd name="connsiteX50" fmla="*/ 217311 w 1176385"/>
                  <a:gd name="connsiteY50" fmla="*/ 12982 h 958040"/>
                  <a:gd name="connsiteX51" fmla="*/ 204330 w 1176385"/>
                  <a:gd name="connsiteY51" fmla="*/ 25963 h 958040"/>
                  <a:gd name="connsiteX52" fmla="*/ 191348 w 1176385"/>
                  <a:gd name="connsiteY52" fmla="*/ 12982 h 958040"/>
                  <a:gd name="connsiteX53" fmla="*/ 106274 w 1176385"/>
                  <a:gd name="connsiteY53" fmla="*/ 26050 h 958040"/>
                  <a:gd name="connsiteX54" fmla="*/ 93293 w 1176385"/>
                  <a:gd name="connsiteY54" fmla="*/ 13069 h 958040"/>
                  <a:gd name="connsiteX55" fmla="*/ 93293 w 1176385"/>
                  <a:gd name="connsiteY55" fmla="*/ 12982 h 958040"/>
                  <a:gd name="connsiteX56" fmla="*/ 93293 w 1176385"/>
                  <a:gd name="connsiteY56" fmla="*/ 10472 h 958040"/>
                  <a:gd name="connsiteX57" fmla="*/ 93987 w 1176385"/>
                  <a:gd name="connsiteY57" fmla="*/ 8050 h 958040"/>
                  <a:gd name="connsiteX58" fmla="*/ 95198 w 1176385"/>
                  <a:gd name="connsiteY58" fmla="*/ 5799 h 958040"/>
                  <a:gd name="connsiteX59" fmla="*/ 96842 w 1176385"/>
                  <a:gd name="connsiteY59" fmla="*/ 3808 h 958040"/>
                  <a:gd name="connsiteX60" fmla="*/ 115189 w 1176385"/>
                  <a:gd name="connsiteY60" fmla="*/ 3808 h 958040"/>
                  <a:gd name="connsiteX61" fmla="*/ 116746 w 1176385"/>
                  <a:gd name="connsiteY61" fmla="*/ 5799 h 958040"/>
                  <a:gd name="connsiteX62" fmla="*/ 117959 w 1176385"/>
                  <a:gd name="connsiteY62" fmla="*/ 8050 h 958040"/>
                  <a:gd name="connsiteX63" fmla="*/ 118737 w 1176385"/>
                  <a:gd name="connsiteY63" fmla="*/ 10472 h 958040"/>
                  <a:gd name="connsiteX64" fmla="*/ 118737 w 1176385"/>
                  <a:gd name="connsiteY64" fmla="*/ 12982 h 958040"/>
                  <a:gd name="connsiteX65" fmla="*/ 114929 w 1176385"/>
                  <a:gd name="connsiteY65" fmla="*/ 22155 h 958040"/>
                  <a:gd name="connsiteX66" fmla="*/ 106274 w 1176385"/>
                  <a:gd name="connsiteY66" fmla="*/ 26050 h 958040"/>
                  <a:gd name="connsiteX67" fmla="*/ 12982 w 1176385"/>
                  <a:gd name="connsiteY67" fmla="*/ 831339 h 958040"/>
                  <a:gd name="connsiteX68" fmla="*/ 0 w 1176385"/>
                  <a:gd name="connsiteY68" fmla="*/ 818357 h 958040"/>
                  <a:gd name="connsiteX69" fmla="*/ 0 w 1176385"/>
                  <a:gd name="connsiteY69" fmla="*/ 781057 h 958040"/>
                  <a:gd name="connsiteX70" fmla="*/ 12982 w 1176385"/>
                  <a:gd name="connsiteY70" fmla="*/ 768076 h 958040"/>
                  <a:gd name="connsiteX71" fmla="*/ 25963 w 1176385"/>
                  <a:gd name="connsiteY71" fmla="*/ 781057 h 958040"/>
                  <a:gd name="connsiteX72" fmla="*/ 25963 w 1176385"/>
                  <a:gd name="connsiteY72" fmla="*/ 818357 h 958040"/>
                  <a:gd name="connsiteX73" fmla="*/ 12982 w 1176385"/>
                  <a:gd name="connsiteY73" fmla="*/ 831339 h 958040"/>
                  <a:gd name="connsiteX74" fmla="*/ 98227 w 1176385"/>
                  <a:gd name="connsiteY74" fmla="*/ 831339 h 958040"/>
                  <a:gd name="connsiteX75" fmla="*/ 85245 w 1176385"/>
                  <a:gd name="connsiteY75" fmla="*/ 818357 h 958040"/>
                  <a:gd name="connsiteX76" fmla="*/ 85245 w 1176385"/>
                  <a:gd name="connsiteY76" fmla="*/ 781057 h 958040"/>
                  <a:gd name="connsiteX77" fmla="*/ 98227 w 1176385"/>
                  <a:gd name="connsiteY77" fmla="*/ 768076 h 958040"/>
                  <a:gd name="connsiteX78" fmla="*/ 111208 w 1176385"/>
                  <a:gd name="connsiteY78" fmla="*/ 781057 h 958040"/>
                  <a:gd name="connsiteX79" fmla="*/ 111208 w 1176385"/>
                  <a:gd name="connsiteY79" fmla="*/ 818357 h 958040"/>
                  <a:gd name="connsiteX80" fmla="*/ 98227 w 1176385"/>
                  <a:gd name="connsiteY80" fmla="*/ 831339 h 958040"/>
                  <a:gd name="connsiteX81" fmla="*/ 183386 w 1176385"/>
                  <a:gd name="connsiteY81" fmla="*/ 831339 h 958040"/>
                  <a:gd name="connsiteX82" fmla="*/ 170404 w 1176385"/>
                  <a:gd name="connsiteY82" fmla="*/ 818357 h 958040"/>
                  <a:gd name="connsiteX83" fmla="*/ 170404 w 1176385"/>
                  <a:gd name="connsiteY83" fmla="*/ 781057 h 958040"/>
                  <a:gd name="connsiteX84" fmla="*/ 183386 w 1176385"/>
                  <a:gd name="connsiteY84" fmla="*/ 768076 h 958040"/>
                  <a:gd name="connsiteX85" fmla="*/ 196368 w 1176385"/>
                  <a:gd name="connsiteY85" fmla="*/ 781057 h 958040"/>
                  <a:gd name="connsiteX86" fmla="*/ 196368 w 1176385"/>
                  <a:gd name="connsiteY86" fmla="*/ 818357 h 958040"/>
                  <a:gd name="connsiteX87" fmla="*/ 183386 w 1176385"/>
                  <a:gd name="connsiteY87" fmla="*/ 831339 h 958040"/>
                  <a:gd name="connsiteX88" fmla="*/ 268631 w 1176385"/>
                  <a:gd name="connsiteY88" fmla="*/ 831339 h 958040"/>
                  <a:gd name="connsiteX89" fmla="*/ 255650 w 1176385"/>
                  <a:gd name="connsiteY89" fmla="*/ 818357 h 958040"/>
                  <a:gd name="connsiteX90" fmla="*/ 255650 w 1176385"/>
                  <a:gd name="connsiteY90" fmla="*/ 781057 h 958040"/>
                  <a:gd name="connsiteX91" fmla="*/ 268631 w 1176385"/>
                  <a:gd name="connsiteY91" fmla="*/ 768076 h 958040"/>
                  <a:gd name="connsiteX92" fmla="*/ 281613 w 1176385"/>
                  <a:gd name="connsiteY92" fmla="*/ 781057 h 958040"/>
                  <a:gd name="connsiteX93" fmla="*/ 281613 w 1176385"/>
                  <a:gd name="connsiteY93" fmla="*/ 818357 h 958040"/>
                  <a:gd name="connsiteX94" fmla="*/ 268631 w 1176385"/>
                  <a:gd name="connsiteY94" fmla="*/ 831339 h 958040"/>
                  <a:gd name="connsiteX95" fmla="*/ 353876 w 1176385"/>
                  <a:gd name="connsiteY95" fmla="*/ 831339 h 958040"/>
                  <a:gd name="connsiteX96" fmla="*/ 340895 w 1176385"/>
                  <a:gd name="connsiteY96" fmla="*/ 818357 h 958040"/>
                  <a:gd name="connsiteX97" fmla="*/ 340895 w 1176385"/>
                  <a:gd name="connsiteY97" fmla="*/ 781057 h 958040"/>
                  <a:gd name="connsiteX98" fmla="*/ 353876 w 1176385"/>
                  <a:gd name="connsiteY98" fmla="*/ 768076 h 958040"/>
                  <a:gd name="connsiteX99" fmla="*/ 366858 w 1176385"/>
                  <a:gd name="connsiteY99" fmla="*/ 781057 h 958040"/>
                  <a:gd name="connsiteX100" fmla="*/ 366858 w 1176385"/>
                  <a:gd name="connsiteY100" fmla="*/ 818357 h 958040"/>
                  <a:gd name="connsiteX101" fmla="*/ 353876 w 1176385"/>
                  <a:gd name="connsiteY101" fmla="*/ 831339 h 958040"/>
                  <a:gd name="connsiteX102" fmla="*/ 439036 w 1176385"/>
                  <a:gd name="connsiteY102" fmla="*/ 831339 h 958040"/>
                  <a:gd name="connsiteX103" fmla="*/ 426054 w 1176385"/>
                  <a:gd name="connsiteY103" fmla="*/ 818357 h 958040"/>
                  <a:gd name="connsiteX104" fmla="*/ 426054 w 1176385"/>
                  <a:gd name="connsiteY104" fmla="*/ 781057 h 958040"/>
                  <a:gd name="connsiteX105" fmla="*/ 439036 w 1176385"/>
                  <a:gd name="connsiteY105" fmla="*/ 768076 h 958040"/>
                  <a:gd name="connsiteX106" fmla="*/ 452017 w 1176385"/>
                  <a:gd name="connsiteY106" fmla="*/ 781057 h 958040"/>
                  <a:gd name="connsiteX107" fmla="*/ 452017 w 1176385"/>
                  <a:gd name="connsiteY107" fmla="*/ 818357 h 958040"/>
                  <a:gd name="connsiteX108" fmla="*/ 439036 w 1176385"/>
                  <a:gd name="connsiteY108" fmla="*/ 831339 h 958040"/>
                  <a:gd name="connsiteX109" fmla="*/ 524281 w 1176385"/>
                  <a:gd name="connsiteY109" fmla="*/ 831339 h 958040"/>
                  <a:gd name="connsiteX110" fmla="*/ 511299 w 1176385"/>
                  <a:gd name="connsiteY110" fmla="*/ 818357 h 958040"/>
                  <a:gd name="connsiteX111" fmla="*/ 511299 w 1176385"/>
                  <a:gd name="connsiteY111" fmla="*/ 781057 h 958040"/>
                  <a:gd name="connsiteX112" fmla="*/ 524281 w 1176385"/>
                  <a:gd name="connsiteY112" fmla="*/ 768076 h 958040"/>
                  <a:gd name="connsiteX113" fmla="*/ 537262 w 1176385"/>
                  <a:gd name="connsiteY113" fmla="*/ 781057 h 958040"/>
                  <a:gd name="connsiteX114" fmla="*/ 537264 w 1176385"/>
                  <a:gd name="connsiteY114" fmla="*/ 818357 h 958040"/>
                  <a:gd name="connsiteX115" fmla="*/ 524282 w 1176385"/>
                  <a:gd name="connsiteY115" fmla="*/ 831339 h 958040"/>
                  <a:gd name="connsiteX116" fmla="*/ 609440 w 1176385"/>
                  <a:gd name="connsiteY116" fmla="*/ 831339 h 958040"/>
                  <a:gd name="connsiteX117" fmla="*/ 596459 w 1176385"/>
                  <a:gd name="connsiteY117" fmla="*/ 818357 h 958040"/>
                  <a:gd name="connsiteX118" fmla="*/ 596459 w 1176385"/>
                  <a:gd name="connsiteY118" fmla="*/ 781057 h 958040"/>
                  <a:gd name="connsiteX119" fmla="*/ 609440 w 1176385"/>
                  <a:gd name="connsiteY119" fmla="*/ 768076 h 958040"/>
                  <a:gd name="connsiteX120" fmla="*/ 622422 w 1176385"/>
                  <a:gd name="connsiteY120" fmla="*/ 781057 h 958040"/>
                  <a:gd name="connsiteX121" fmla="*/ 622422 w 1176385"/>
                  <a:gd name="connsiteY121" fmla="*/ 818357 h 958040"/>
                  <a:gd name="connsiteX122" fmla="*/ 609440 w 1176385"/>
                  <a:gd name="connsiteY122" fmla="*/ 831339 h 958040"/>
                  <a:gd name="connsiteX123" fmla="*/ 694773 w 1176385"/>
                  <a:gd name="connsiteY123" fmla="*/ 831339 h 958040"/>
                  <a:gd name="connsiteX124" fmla="*/ 681791 w 1176385"/>
                  <a:gd name="connsiteY124" fmla="*/ 818357 h 958040"/>
                  <a:gd name="connsiteX125" fmla="*/ 681791 w 1176385"/>
                  <a:gd name="connsiteY125" fmla="*/ 781057 h 958040"/>
                  <a:gd name="connsiteX126" fmla="*/ 694773 w 1176385"/>
                  <a:gd name="connsiteY126" fmla="*/ 768076 h 958040"/>
                  <a:gd name="connsiteX127" fmla="*/ 707754 w 1176385"/>
                  <a:gd name="connsiteY127" fmla="*/ 781057 h 958040"/>
                  <a:gd name="connsiteX128" fmla="*/ 707754 w 1176385"/>
                  <a:gd name="connsiteY128" fmla="*/ 818357 h 958040"/>
                  <a:gd name="connsiteX129" fmla="*/ 694773 w 1176385"/>
                  <a:gd name="connsiteY129" fmla="*/ 831339 h 958040"/>
                  <a:gd name="connsiteX130" fmla="*/ 987549 w 1176385"/>
                  <a:gd name="connsiteY130" fmla="*/ 958040 h 958040"/>
                  <a:gd name="connsiteX131" fmla="*/ 831771 w 1176385"/>
                  <a:gd name="connsiteY131" fmla="*/ 893306 h 958040"/>
                  <a:gd name="connsiteX132" fmla="*/ 801307 w 1176385"/>
                  <a:gd name="connsiteY132" fmla="*/ 777595 h 958040"/>
                  <a:gd name="connsiteX133" fmla="*/ 899709 w 1176385"/>
                  <a:gd name="connsiteY133" fmla="*/ 607451 h 958040"/>
                  <a:gd name="connsiteX134" fmla="*/ 876514 w 1176385"/>
                  <a:gd name="connsiteY134" fmla="*/ 496675 h 958040"/>
                  <a:gd name="connsiteX135" fmla="*/ 886532 w 1176385"/>
                  <a:gd name="connsiteY135" fmla="*/ 481292 h 958040"/>
                  <a:gd name="connsiteX136" fmla="*/ 889237 w 1176385"/>
                  <a:gd name="connsiteY136" fmla="*/ 481011 h 958040"/>
                  <a:gd name="connsiteX137" fmla="*/ 1085690 w 1176385"/>
                  <a:gd name="connsiteY137" fmla="*/ 481011 h 958040"/>
                  <a:gd name="connsiteX138" fmla="*/ 1098692 w 1176385"/>
                  <a:gd name="connsiteY138" fmla="*/ 493972 h 958040"/>
                  <a:gd name="connsiteX139" fmla="*/ 1098413 w 1176385"/>
                  <a:gd name="connsiteY139" fmla="*/ 496675 h 958040"/>
                  <a:gd name="connsiteX140" fmla="*/ 1075564 w 1176385"/>
                  <a:gd name="connsiteY140" fmla="*/ 607451 h 958040"/>
                  <a:gd name="connsiteX141" fmla="*/ 1173966 w 1176385"/>
                  <a:gd name="connsiteY141" fmla="*/ 777510 h 958040"/>
                  <a:gd name="connsiteX142" fmla="*/ 1143502 w 1176385"/>
                  <a:gd name="connsiteY142" fmla="*/ 893218 h 958040"/>
                  <a:gd name="connsiteX143" fmla="*/ 987549 w 1176385"/>
                  <a:gd name="connsiteY143" fmla="*/ 958040 h 958040"/>
                  <a:gd name="connsiteX144" fmla="*/ 905247 w 1176385"/>
                  <a:gd name="connsiteY144" fmla="*/ 506974 h 958040"/>
                  <a:gd name="connsiteX145" fmla="*/ 926623 w 1176385"/>
                  <a:gd name="connsiteY145" fmla="*/ 610134 h 958040"/>
                  <a:gd name="connsiteX146" fmla="*/ 921949 w 1176385"/>
                  <a:gd name="connsiteY146" fmla="*/ 622942 h 958040"/>
                  <a:gd name="connsiteX147" fmla="*/ 826751 w 1176385"/>
                  <a:gd name="connsiteY147" fmla="*/ 782529 h 958040"/>
                  <a:gd name="connsiteX148" fmla="*/ 851589 w 1176385"/>
                  <a:gd name="connsiteY148" fmla="*/ 876947 h 958040"/>
                  <a:gd name="connsiteX149" fmla="*/ 987549 w 1176385"/>
                  <a:gd name="connsiteY149" fmla="*/ 932336 h 958040"/>
                  <a:gd name="connsiteX150" fmla="*/ 1123511 w 1176385"/>
                  <a:gd name="connsiteY150" fmla="*/ 876947 h 958040"/>
                  <a:gd name="connsiteX151" fmla="*/ 1148349 w 1176385"/>
                  <a:gd name="connsiteY151" fmla="*/ 782442 h 958040"/>
                  <a:gd name="connsiteX152" fmla="*/ 1053151 w 1176385"/>
                  <a:gd name="connsiteY152" fmla="*/ 622942 h 958040"/>
                  <a:gd name="connsiteX153" fmla="*/ 1048477 w 1176385"/>
                  <a:gd name="connsiteY153" fmla="*/ 610134 h 958040"/>
                  <a:gd name="connsiteX154" fmla="*/ 1069853 w 1176385"/>
                  <a:gd name="connsiteY154" fmla="*/ 507234 h 95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1176385" h="958040">
                    <a:moveTo>
                      <a:pt x="228042" y="595681"/>
                    </a:moveTo>
                    <a:cubicBezTo>
                      <a:pt x="224580" y="595744"/>
                      <a:pt x="221239" y="594401"/>
                      <a:pt x="218783" y="591960"/>
                    </a:cubicBezTo>
                    <a:cubicBezTo>
                      <a:pt x="213691" y="586911"/>
                      <a:pt x="213658" y="578692"/>
                      <a:pt x="218707" y="573600"/>
                    </a:cubicBezTo>
                    <a:cubicBezTo>
                      <a:pt x="218733" y="573576"/>
                      <a:pt x="218757" y="573550"/>
                      <a:pt x="218783" y="573526"/>
                    </a:cubicBezTo>
                    <a:lnTo>
                      <a:pt x="482568" y="309827"/>
                    </a:lnTo>
                    <a:cubicBezTo>
                      <a:pt x="487656" y="304813"/>
                      <a:pt x="495827" y="304813"/>
                      <a:pt x="500915" y="309827"/>
                    </a:cubicBezTo>
                    <a:cubicBezTo>
                      <a:pt x="505980" y="314833"/>
                      <a:pt x="506031" y="322996"/>
                      <a:pt x="501026" y="328064"/>
                    </a:cubicBezTo>
                    <a:cubicBezTo>
                      <a:pt x="500989" y="328101"/>
                      <a:pt x="500952" y="328138"/>
                      <a:pt x="500915" y="328173"/>
                    </a:cubicBezTo>
                    <a:lnTo>
                      <a:pt x="237215" y="591960"/>
                    </a:lnTo>
                    <a:cubicBezTo>
                      <a:pt x="234769" y="594364"/>
                      <a:pt x="231472" y="595701"/>
                      <a:pt x="228042" y="595681"/>
                    </a:cubicBezTo>
                    <a:close/>
                    <a:moveTo>
                      <a:pt x="596719" y="26050"/>
                    </a:moveTo>
                    <a:cubicBezTo>
                      <a:pt x="595856" y="26136"/>
                      <a:pt x="594985" y="26136"/>
                      <a:pt x="594122" y="26050"/>
                    </a:cubicBezTo>
                    <a:lnTo>
                      <a:pt x="591700" y="25358"/>
                    </a:lnTo>
                    <a:lnTo>
                      <a:pt x="589449" y="24145"/>
                    </a:lnTo>
                    <a:cubicBezTo>
                      <a:pt x="588727" y="23673"/>
                      <a:pt x="588061" y="23120"/>
                      <a:pt x="587458" y="22503"/>
                    </a:cubicBezTo>
                    <a:cubicBezTo>
                      <a:pt x="585055" y="20049"/>
                      <a:pt x="583691" y="16762"/>
                      <a:pt x="583650" y="13328"/>
                    </a:cubicBezTo>
                    <a:cubicBezTo>
                      <a:pt x="583566" y="12494"/>
                      <a:pt x="583566" y="11653"/>
                      <a:pt x="583650" y="10818"/>
                    </a:cubicBezTo>
                    <a:cubicBezTo>
                      <a:pt x="584022" y="9151"/>
                      <a:pt x="584697" y="7568"/>
                      <a:pt x="585641" y="6145"/>
                    </a:cubicBezTo>
                    <a:cubicBezTo>
                      <a:pt x="586111" y="5445"/>
                      <a:pt x="586632" y="4779"/>
                      <a:pt x="587199" y="4154"/>
                    </a:cubicBezTo>
                    <a:cubicBezTo>
                      <a:pt x="587823" y="3561"/>
                      <a:pt x="588487" y="3010"/>
                      <a:pt x="589188" y="2510"/>
                    </a:cubicBezTo>
                    <a:cubicBezTo>
                      <a:pt x="589893" y="2050"/>
                      <a:pt x="590649" y="1672"/>
                      <a:pt x="591439" y="1386"/>
                    </a:cubicBezTo>
                    <a:cubicBezTo>
                      <a:pt x="592221" y="1047"/>
                      <a:pt x="593032" y="787"/>
                      <a:pt x="593863" y="606"/>
                    </a:cubicBezTo>
                    <a:cubicBezTo>
                      <a:pt x="595547" y="260"/>
                      <a:pt x="597284" y="260"/>
                      <a:pt x="598968" y="606"/>
                    </a:cubicBezTo>
                    <a:cubicBezTo>
                      <a:pt x="599800" y="787"/>
                      <a:pt x="600611" y="1047"/>
                      <a:pt x="601392" y="1386"/>
                    </a:cubicBezTo>
                    <a:cubicBezTo>
                      <a:pt x="602183" y="1672"/>
                      <a:pt x="602938" y="2050"/>
                      <a:pt x="603641" y="2510"/>
                    </a:cubicBezTo>
                    <a:cubicBezTo>
                      <a:pt x="604343" y="3010"/>
                      <a:pt x="605009" y="3561"/>
                      <a:pt x="605632" y="4154"/>
                    </a:cubicBezTo>
                    <a:cubicBezTo>
                      <a:pt x="606199" y="4779"/>
                      <a:pt x="606720" y="5445"/>
                      <a:pt x="607191" y="6145"/>
                    </a:cubicBezTo>
                    <a:cubicBezTo>
                      <a:pt x="608134" y="7568"/>
                      <a:pt x="608809" y="9151"/>
                      <a:pt x="609181" y="10818"/>
                    </a:cubicBezTo>
                    <a:cubicBezTo>
                      <a:pt x="609267" y="11653"/>
                      <a:pt x="609267" y="12494"/>
                      <a:pt x="609181" y="13328"/>
                    </a:cubicBezTo>
                    <a:cubicBezTo>
                      <a:pt x="609172" y="16752"/>
                      <a:pt x="607840" y="20040"/>
                      <a:pt x="605459" y="22503"/>
                    </a:cubicBezTo>
                    <a:cubicBezTo>
                      <a:pt x="604858" y="23120"/>
                      <a:pt x="604190" y="23673"/>
                      <a:pt x="603468" y="24145"/>
                    </a:cubicBezTo>
                    <a:lnTo>
                      <a:pt x="601219" y="25358"/>
                    </a:lnTo>
                    <a:lnTo>
                      <a:pt x="598795" y="26050"/>
                    </a:lnTo>
                    <a:close/>
                    <a:moveTo>
                      <a:pt x="485596" y="12982"/>
                    </a:moveTo>
                    <a:cubicBezTo>
                      <a:pt x="485596" y="5812"/>
                      <a:pt x="491408" y="0"/>
                      <a:pt x="498578" y="0"/>
                    </a:cubicBezTo>
                    <a:cubicBezTo>
                      <a:pt x="505748" y="0"/>
                      <a:pt x="511560" y="5812"/>
                      <a:pt x="511560" y="12982"/>
                    </a:cubicBezTo>
                    <a:cubicBezTo>
                      <a:pt x="511560" y="20151"/>
                      <a:pt x="505748" y="25963"/>
                      <a:pt x="498578" y="25963"/>
                    </a:cubicBezTo>
                    <a:cubicBezTo>
                      <a:pt x="491408" y="25963"/>
                      <a:pt x="485596" y="20151"/>
                      <a:pt x="485596" y="12982"/>
                    </a:cubicBezTo>
                    <a:close/>
                    <a:moveTo>
                      <a:pt x="387543" y="12982"/>
                    </a:moveTo>
                    <a:cubicBezTo>
                      <a:pt x="387543" y="5812"/>
                      <a:pt x="393355" y="0"/>
                      <a:pt x="400524" y="0"/>
                    </a:cubicBezTo>
                    <a:cubicBezTo>
                      <a:pt x="407694" y="0"/>
                      <a:pt x="413506" y="5812"/>
                      <a:pt x="413506" y="12982"/>
                    </a:cubicBezTo>
                    <a:cubicBezTo>
                      <a:pt x="413506" y="20151"/>
                      <a:pt x="407694" y="25963"/>
                      <a:pt x="400524" y="25963"/>
                    </a:cubicBezTo>
                    <a:cubicBezTo>
                      <a:pt x="393355" y="25963"/>
                      <a:pt x="387543" y="20151"/>
                      <a:pt x="387543" y="12982"/>
                    </a:cubicBezTo>
                    <a:close/>
                    <a:moveTo>
                      <a:pt x="289402" y="12982"/>
                    </a:moveTo>
                    <a:cubicBezTo>
                      <a:pt x="289402" y="5812"/>
                      <a:pt x="295214" y="0"/>
                      <a:pt x="302383" y="0"/>
                    </a:cubicBezTo>
                    <a:cubicBezTo>
                      <a:pt x="309553" y="0"/>
                      <a:pt x="315365" y="5812"/>
                      <a:pt x="315365" y="12982"/>
                    </a:cubicBezTo>
                    <a:cubicBezTo>
                      <a:pt x="315365" y="20151"/>
                      <a:pt x="309553" y="25963"/>
                      <a:pt x="302383" y="25963"/>
                    </a:cubicBezTo>
                    <a:cubicBezTo>
                      <a:pt x="295214" y="25963"/>
                      <a:pt x="289402" y="20151"/>
                      <a:pt x="289402" y="12982"/>
                    </a:cubicBezTo>
                    <a:close/>
                    <a:moveTo>
                      <a:pt x="191348" y="12982"/>
                    </a:moveTo>
                    <a:cubicBezTo>
                      <a:pt x="191348" y="5812"/>
                      <a:pt x="197160" y="0"/>
                      <a:pt x="204330" y="0"/>
                    </a:cubicBezTo>
                    <a:cubicBezTo>
                      <a:pt x="211500" y="0"/>
                      <a:pt x="217311" y="5812"/>
                      <a:pt x="217311" y="12982"/>
                    </a:cubicBezTo>
                    <a:cubicBezTo>
                      <a:pt x="217311" y="20151"/>
                      <a:pt x="211500" y="25963"/>
                      <a:pt x="204330" y="25963"/>
                    </a:cubicBezTo>
                    <a:cubicBezTo>
                      <a:pt x="197160" y="25963"/>
                      <a:pt x="191348" y="20151"/>
                      <a:pt x="191348" y="12982"/>
                    </a:cubicBezTo>
                    <a:close/>
                    <a:moveTo>
                      <a:pt x="106274" y="26050"/>
                    </a:moveTo>
                    <a:cubicBezTo>
                      <a:pt x="99107" y="26050"/>
                      <a:pt x="93293" y="20239"/>
                      <a:pt x="93293" y="13069"/>
                    </a:cubicBezTo>
                    <a:cubicBezTo>
                      <a:pt x="93293" y="13039"/>
                      <a:pt x="93293" y="13011"/>
                      <a:pt x="93293" y="12982"/>
                    </a:cubicBezTo>
                    <a:cubicBezTo>
                      <a:pt x="93209" y="12148"/>
                      <a:pt x="93209" y="11307"/>
                      <a:pt x="93293" y="10472"/>
                    </a:cubicBezTo>
                    <a:cubicBezTo>
                      <a:pt x="93473" y="9651"/>
                      <a:pt x="93704" y="8842"/>
                      <a:pt x="93987" y="8050"/>
                    </a:cubicBezTo>
                    <a:cubicBezTo>
                      <a:pt x="94338" y="7272"/>
                      <a:pt x="94742" y="6521"/>
                      <a:pt x="95198" y="5799"/>
                    </a:cubicBezTo>
                    <a:cubicBezTo>
                      <a:pt x="95672" y="5077"/>
                      <a:pt x="96223" y="4411"/>
                      <a:pt x="96842" y="3808"/>
                    </a:cubicBezTo>
                    <a:cubicBezTo>
                      <a:pt x="102001" y="-1027"/>
                      <a:pt x="110030" y="-1027"/>
                      <a:pt x="115189" y="3808"/>
                    </a:cubicBezTo>
                    <a:cubicBezTo>
                      <a:pt x="115781" y="4411"/>
                      <a:pt x="116304" y="5079"/>
                      <a:pt x="116746" y="5799"/>
                    </a:cubicBezTo>
                    <a:cubicBezTo>
                      <a:pt x="117267" y="6481"/>
                      <a:pt x="117677" y="7240"/>
                      <a:pt x="117959" y="8050"/>
                    </a:cubicBezTo>
                    <a:cubicBezTo>
                      <a:pt x="118309" y="8825"/>
                      <a:pt x="118570" y="9638"/>
                      <a:pt x="118737" y="10472"/>
                    </a:cubicBezTo>
                    <a:cubicBezTo>
                      <a:pt x="118823" y="11307"/>
                      <a:pt x="118823" y="12148"/>
                      <a:pt x="118737" y="12982"/>
                    </a:cubicBezTo>
                    <a:cubicBezTo>
                      <a:pt x="118735" y="16423"/>
                      <a:pt x="117364" y="19723"/>
                      <a:pt x="114929" y="22155"/>
                    </a:cubicBezTo>
                    <a:cubicBezTo>
                      <a:pt x="112629" y="24486"/>
                      <a:pt x="109545" y="25874"/>
                      <a:pt x="106274" y="26050"/>
                    </a:cubicBezTo>
                    <a:close/>
                    <a:moveTo>
                      <a:pt x="12982" y="831339"/>
                    </a:moveTo>
                    <a:cubicBezTo>
                      <a:pt x="5812" y="831339"/>
                      <a:pt x="0" y="825527"/>
                      <a:pt x="0" y="818357"/>
                    </a:cubicBezTo>
                    <a:lnTo>
                      <a:pt x="0" y="781057"/>
                    </a:lnTo>
                    <a:cubicBezTo>
                      <a:pt x="0" y="773888"/>
                      <a:pt x="5812" y="768076"/>
                      <a:pt x="12982" y="768076"/>
                    </a:cubicBezTo>
                    <a:cubicBezTo>
                      <a:pt x="20151" y="768076"/>
                      <a:pt x="25963" y="773888"/>
                      <a:pt x="25963" y="781057"/>
                    </a:cubicBezTo>
                    <a:lnTo>
                      <a:pt x="25963" y="818357"/>
                    </a:lnTo>
                    <a:cubicBezTo>
                      <a:pt x="25963" y="825527"/>
                      <a:pt x="20151" y="831339"/>
                      <a:pt x="12982" y="831339"/>
                    </a:cubicBezTo>
                    <a:close/>
                    <a:moveTo>
                      <a:pt x="98227" y="831339"/>
                    </a:moveTo>
                    <a:cubicBezTo>
                      <a:pt x="91057" y="831339"/>
                      <a:pt x="85245" y="825527"/>
                      <a:pt x="85245" y="818357"/>
                    </a:cubicBezTo>
                    <a:lnTo>
                      <a:pt x="85245" y="781057"/>
                    </a:lnTo>
                    <a:cubicBezTo>
                      <a:pt x="85245" y="773888"/>
                      <a:pt x="91057" y="768076"/>
                      <a:pt x="98227" y="768076"/>
                    </a:cubicBezTo>
                    <a:cubicBezTo>
                      <a:pt x="105396" y="768076"/>
                      <a:pt x="111208" y="773888"/>
                      <a:pt x="111208" y="781057"/>
                    </a:cubicBezTo>
                    <a:lnTo>
                      <a:pt x="111208" y="818357"/>
                    </a:lnTo>
                    <a:cubicBezTo>
                      <a:pt x="111208" y="825527"/>
                      <a:pt x="105396" y="831339"/>
                      <a:pt x="98227" y="831339"/>
                    </a:cubicBezTo>
                    <a:close/>
                    <a:moveTo>
                      <a:pt x="183386" y="831339"/>
                    </a:moveTo>
                    <a:cubicBezTo>
                      <a:pt x="176216" y="831339"/>
                      <a:pt x="170404" y="825527"/>
                      <a:pt x="170404" y="818357"/>
                    </a:cubicBezTo>
                    <a:lnTo>
                      <a:pt x="170404" y="781057"/>
                    </a:lnTo>
                    <a:cubicBezTo>
                      <a:pt x="170404" y="773888"/>
                      <a:pt x="176216" y="768076"/>
                      <a:pt x="183386" y="768076"/>
                    </a:cubicBezTo>
                    <a:cubicBezTo>
                      <a:pt x="190556" y="768076"/>
                      <a:pt x="196368" y="773888"/>
                      <a:pt x="196368" y="781057"/>
                    </a:cubicBezTo>
                    <a:lnTo>
                      <a:pt x="196368" y="818357"/>
                    </a:lnTo>
                    <a:cubicBezTo>
                      <a:pt x="196368" y="825527"/>
                      <a:pt x="190556" y="831339"/>
                      <a:pt x="183386" y="831339"/>
                    </a:cubicBezTo>
                    <a:close/>
                    <a:moveTo>
                      <a:pt x="268631" y="831339"/>
                    </a:moveTo>
                    <a:cubicBezTo>
                      <a:pt x="261461" y="831339"/>
                      <a:pt x="255650" y="825527"/>
                      <a:pt x="255650" y="818357"/>
                    </a:cubicBezTo>
                    <a:lnTo>
                      <a:pt x="255650" y="781057"/>
                    </a:lnTo>
                    <a:cubicBezTo>
                      <a:pt x="255650" y="773888"/>
                      <a:pt x="261461" y="768076"/>
                      <a:pt x="268631" y="768076"/>
                    </a:cubicBezTo>
                    <a:cubicBezTo>
                      <a:pt x="275801" y="768076"/>
                      <a:pt x="281613" y="773888"/>
                      <a:pt x="281613" y="781057"/>
                    </a:cubicBezTo>
                    <a:lnTo>
                      <a:pt x="281613" y="818357"/>
                    </a:lnTo>
                    <a:cubicBezTo>
                      <a:pt x="281613" y="825527"/>
                      <a:pt x="275801" y="831339"/>
                      <a:pt x="268631" y="831339"/>
                    </a:cubicBezTo>
                    <a:close/>
                    <a:moveTo>
                      <a:pt x="353876" y="831339"/>
                    </a:moveTo>
                    <a:cubicBezTo>
                      <a:pt x="346708" y="831339"/>
                      <a:pt x="340895" y="825527"/>
                      <a:pt x="340895" y="818357"/>
                    </a:cubicBezTo>
                    <a:lnTo>
                      <a:pt x="340895" y="781057"/>
                    </a:lnTo>
                    <a:cubicBezTo>
                      <a:pt x="340895" y="773888"/>
                      <a:pt x="346708" y="768076"/>
                      <a:pt x="353876" y="768076"/>
                    </a:cubicBezTo>
                    <a:cubicBezTo>
                      <a:pt x="361046" y="768076"/>
                      <a:pt x="366858" y="773888"/>
                      <a:pt x="366858" y="781057"/>
                    </a:cubicBezTo>
                    <a:lnTo>
                      <a:pt x="366858" y="818357"/>
                    </a:lnTo>
                    <a:cubicBezTo>
                      <a:pt x="366858" y="825527"/>
                      <a:pt x="361046" y="831339"/>
                      <a:pt x="353876" y="831339"/>
                    </a:cubicBezTo>
                    <a:close/>
                    <a:moveTo>
                      <a:pt x="439036" y="831339"/>
                    </a:moveTo>
                    <a:cubicBezTo>
                      <a:pt x="431866" y="831339"/>
                      <a:pt x="426054" y="825527"/>
                      <a:pt x="426054" y="818357"/>
                    </a:cubicBezTo>
                    <a:lnTo>
                      <a:pt x="426054" y="781057"/>
                    </a:lnTo>
                    <a:cubicBezTo>
                      <a:pt x="426054" y="773888"/>
                      <a:pt x="431866" y="768076"/>
                      <a:pt x="439036" y="768076"/>
                    </a:cubicBezTo>
                    <a:cubicBezTo>
                      <a:pt x="446205" y="768076"/>
                      <a:pt x="452017" y="773888"/>
                      <a:pt x="452017" y="781057"/>
                    </a:cubicBezTo>
                    <a:lnTo>
                      <a:pt x="452017" y="818357"/>
                    </a:lnTo>
                    <a:cubicBezTo>
                      <a:pt x="452017" y="825527"/>
                      <a:pt x="446205" y="831339"/>
                      <a:pt x="439036" y="831339"/>
                    </a:cubicBezTo>
                    <a:close/>
                    <a:moveTo>
                      <a:pt x="524281" y="831339"/>
                    </a:moveTo>
                    <a:cubicBezTo>
                      <a:pt x="517113" y="831339"/>
                      <a:pt x="511299" y="825527"/>
                      <a:pt x="511299" y="818357"/>
                    </a:cubicBezTo>
                    <a:lnTo>
                      <a:pt x="511299" y="781057"/>
                    </a:lnTo>
                    <a:cubicBezTo>
                      <a:pt x="511299" y="773888"/>
                      <a:pt x="517113" y="768076"/>
                      <a:pt x="524281" y="768076"/>
                    </a:cubicBezTo>
                    <a:cubicBezTo>
                      <a:pt x="531450" y="768076"/>
                      <a:pt x="537262" y="773888"/>
                      <a:pt x="537262" y="781057"/>
                    </a:cubicBezTo>
                    <a:lnTo>
                      <a:pt x="537264" y="818357"/>
                    </a:lnTo>
                    <a:cubicBezTo>
                      <a:pt x="537264" y="825527"/>
                      <a:pt x="531450" y="831339"/>
                      <a:pt x="524282" y="831339"/>
                    </a:cubicBezTo>
                    <a:close/>
                    <a:moveTo>
                      <a:pt x="609440" y="831339"/>
                    </a:moveTo>
                    <a:cubicBezTo>
                      <a:pt x="602270" y="831339"/>
                      <a:pt x="596459" y="825527"/>
                      <a:pt x="596459" y="818357"/>
                    </a:cubicBezTo>
                    <a:lnTo>
                      <a:pt x="596459" y="781057"/>
                    </a:lnTo>
                    <a:cubicBezTo>
                      <a:pt x="596459" y="773888"/>
                      <a:pt x="602270" y="768076"/>
                      <a:pt x="609440" y="768076"/>
                    </a:cubicBezTo>
                    <a:cubicBezTo>
                      <a:pt x="616610" y="768076"/>
                      <a:pt x="622422" y="773888"/>
                      <a:pt x="622422" y="781057"/>
                    </a:cubicBezTo>
                    <a:lnTo>
                      <a:pt x="622422" y="818357"/>
                    </a:lnTo>
                    <a:cubicBezTo>
                      <a:pt x="622422" y="825527"/>
                      <a:pt x="616610" y="831339"/>
                      <a:pt x="609440" y="831339"/>
                    </a:cubicBezTo>
                    <a:close/>
                    <a:moveTo>
                      <a:pt x="694773" y="831339"/>
                    </a:moveTo>
                    <a:cubicBezTo>
                      <a:pt x="687603" y="831339"/>
                      <a:pt x="681791" y="825527"/>
                      <a:pt x="681791" y="818357"/>
                    </a:cubicBezTo>
                    <a:lnTo>
                      <a:pt x="681791" y="781057"/>
                    </a:lnTo>
                    <a:cubicBezTo>
                      <a:pt x="681791" y="773888"/>
                      <a:pt x="687603" y="768076"/>
                      <a:pt x="694773" y="768076"/>
                    </a:cubicBezTo>
                    <a:cubicBezTo>
                      <a:pt x="701942" y="768076"/>
                      <a:pt x="707754" y="773888"/>
                      <a:pt x="707754" y="781057"/>
                    </a:cubicBezTo>
                    <a:lnTo>
                      <a:pt x="707754" y="818357"/>
                    </a:lnTo>
                    <a:cubicBezTo>
                      <a:pt x="707754" y="825527"/>
                      <a:pt x="701942" y="831339"/>
                      <a:pt x="694773" y="831339"/>
                    </a:cubicBezTo>
                    <a:close/>
                    <a:moveTo>
                      <a:pt x="987549" y="958040"/>
                    </a:moveTo>
                    <a:cubicBezTo>
                      <a:pt x="922902" y="958040"/>
                      <a:pt x="866388" y="934414"/>
                      <a:pt x="831771" y="893306"/>
                    </a:cubicBezTo>
                    <a:cubicBezTo>
                      <a:pt x="804719" y="861287"/>
                      <a:pt x="793529" y="818785"/>
                      <a:pt x="801307" y="777595"/>
                    </a:cubicBezTo>
                    <a:cubicBezTo>
                      <a:pt x="815031" y="711802"/>
                      <a:pt x="849526" y="652157"/>
                      <a:pt x="899709" y="607451"/>
                    </a:cubicBezTo>
                    <a:lnTo>
                      <a:pt x="876514" y="496675"/>
                    </a:lnTo>
                    <a:cubicBezTo>
                      <a:pt x="875033" y="489659"/>
                      <a:pt x="879518" y="482772"/>
                      <a:pt x="886532" y="481292"/>
                    </a:cubicBezTo>
                    <a:cubicBezTo>
                      <a:pt x="887421" y="481104"/>
                      <a:pt x="888327" y="481009"/>
                      <a:pt x="889237" y="481011"/>
                    </a:cubicBezTo>
                    <a:lnTo>
                      <a:pt x="1085690" y="481011"/>
                    </a:lnTo>
                    <a:cubicBezTo>
                      <a:pt x="1092860" y="480999"/>
                      <a:pt x="1098681" y="486802"/>
                      <a:pt x="1098692" y="493972"/>
                    </a:cubicBezTo>
                    <a:cubicBezTo>
                      <a:pt x="1098694" y="494880"/>
                      <a:pt x="1098601" y="495786"/>
                      <a:pt x="1098413" y="496675"/>
                    </a:cubicBezTo>
                    <a:lnTo>
                      <a:pt x="1075564" y="607451"/>
                    </a:lnTo>
                    <a:cubicBezTo>
                      <a:pt x="1125727" y="652139"/>
                      <a:pt x="1160219" y="711750"/>
                      <a:pt x="1173966" y="777510"/>
                    </a:cubicBezTo>
                    <a:cubicBezTo>
                      <a:pt x="1181744" y="818698"/>
                      <a:pt x="1170554" y="861200"/>
                      <a:pt x="1143502" y="893218"/>
                    </a:cubicBezTo>
                    <a:cubicBezTo>
                      <a:pt x="1109058" y="934414"/>
                      <a:pt x="1052198" y="958040"/>
                      <a:pt x="987549" y="958040"/>
                    </a:cubicBezTo>
                    <a:close/>
                    <a:moveTo>
                      <a:pt x="905247" y="506974"/>
                    </a:moveTo>
                    <a:lnTo>
                      <a:pt x="926623" y="610134"/>
                    </a:lnTo>
                    <a:cubicBezTo>
                      <a:pt x="927614" y="614943"/>
                      <a:pt x="925804" y="619901"/>
                      <a:pt x="921949" y="622942"/>
                    </a:cubicBezTo>
                    <a:cubicBezTo>
                      <a:pt x="873497" y="664192"/>
                      <a:pt x="840031" y="720296"/>
                      <a:pt x="826751" y="782529"/>
                    </a:cubicBezTo>
                    <a:cubicBezTo>
                      <a:pt x="820233" y="816142"/>
                      <a:pt x="829374" y="850893"/>
                      <a:pt x="851589" y="876947"/>
                    </a:cubicBezTo>
                    <a:cubicBezTo>
                      <a:pt x="881014" y="912084"/>
                      <a:pt x="930604" y="932336"/>
                      <a:pt x="987549" y="932336"/>
                    </a:cubicBezTo>
                    <a:cubicBezTo>
                      <a:pt x="1044496" y="932336"/>
                      <a:pt x="1094086" y="912084"/>
                      <a:pt x="1123511" y="876947"/>
                    </a:cubicBezTo>
                    <a:cubicBezTo>
                      <a:pt x="1145752" y="850873"/>
                      <a:pt x="1154895" y="816082"/>
                      <a:pt x="1148349" y="782442"/>
                    </a:cubicBezTo>
                    <a:cubicBezTo>
                      <a:pt x="1135088" y="720226"/>
                      <a:pt x="1101617" y="664146"/>
                      <a:pt x="1053151" y="622942"/>
                    </a:cubicBezTo>
                    <a:cubicBezTo>
                      <a:pt x="1049330" y="619877"/>
                      <a:pt x="1047529" y="614941"/>
                      <a:pt x="1048477" y="610134"/>
                    </a:cubicBezTo>
                    <a:lnTo>
                      <a:pt x="1069853" y="507234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E234C778-81BC-4AAF-AA54-EBA381602429}"/>
                  </a:ext>
                </a:extLst>
              </p:cNvPr>
              <p:cNvSpPr/>
              <p:nvPr/>
            </p:nvSpPr>
            <p:spPr>
              <a:xfrm>
                <a:off x="1516910" y="-1278499"/>
                <a:ext cx="211773" cy="390311"/>
              </a:xfrm>
              <a:custGeom>
                <a:avLst/>
                <a:gdLst>
                  <a:gd name="connsiteX0" fmla="*/ 198792 w 211773"/>
                  <a:gd name="connsiteY0" fmla="*/ 141932 h 390311"/>
                  <a:gd name="connsiteX1" fmla="*/ 12982 w 211773"/>
                  <a:gd name="connsiteY1" fmla="*/ 141932 h 390311"/>
                  <a:gd name="connsiteX2" fmla="*/ 0 w 211773"/>
                  <a:gd name="connsiteY2" fmla="*/ 128950 h 390311"/>
                  <a:gd name="connsiteX3" fmla="*/ 12982 w 211773"/>
                  <a:gd name="connsiteY3" fmla="*/ 115969 h 390311"/>
                  <a:gd name="connsiteX4" fmla="*/ 198792 w 211773"/>
                  <a:gd name="connsiteY4" fmla="*/ 115969 h 390311"/>
                  <a:gd name="connsiteX5" fmla="*/ 211773 w 211773"/>
                  <a:gd name="connsiteY5" fmla="*/ 128950 h 390311"/>
                  <a:gd name="connsiteX6" fmla="*/ 198792 w 211773"/>
                  <a:gd name="connsiteY6" fmla="*/ 141932 h 390311"/>
                  <a:gd name="connsiteX7" fmla="*/ 60581 w 211773"/>
                  <a:gd name="connsiteY7" fmla="*/ 52618 h 390311"/>
                  <a:gd name="connsiteX8" fmla="*/ 47599 w 211773"/>
                  <a:gd name="connsiteY8" fmla="*/ 39637 h 390311"/>
                  <a:gd name="connsiteX9" fmla="*/ 47599 w 211773"/>
                  <a:gd name="connsiteY9" fmla="*/ 12982 h 390311"/>
                  <a:gd name="connsiteX10" fmla="*/ 60581 w 211773"/>
                  <a:gd name="connsiteY10" fmla="*/ 0 h 390311"/>
                  <a:gd name="connsiteX11" fmla="*/ 73562 w 211773"/>
                  <a:gd name="connsiteY11" fmla="*/ 12982 h 390311"/>
                  <a:gd name="connsiteX12" fmla="*/ 73562 w 211773"/>
                  <a:gd name="connsiteY12" fmla="*/ 39637 h 390311"/>
                  <a:gd name="connsiteX13" fmla="*/ 60581 w 211773"/>
                  <a:gd name="connsiteY13" fmla="*/ 52618 h 390311"/>
                  <a:gd name="connsiteX14" fmla="*/ 108179 w 211773"/>
                  <a:gd name="connsiteY14" fmla="*/ 52618 h 390311"/>
                  <a:gd name="connsiteX15" fmla="*/ 95198 w 211773"/>
                  <a:gd name="connsiteY15" fmla="*/ 39637 h 390311"/>
                  <a:gd name="connsiteX16" fmla="*/ 95198 w 211773"/>
                  <a:gd name="connsiteY16" fmla="*/ 12982 h 390311"/>
                  <a:gd name="connsiteX17" fmla="*/ 108179 w 211773"/>
                  <a:gd name="connsiteY17" fmla="*/ 0 h 390311"/>
                  <a:gd name="connsiteX18" fmla="*/ 121161 w 211773"/>
                  <a:gd name="connsiteY18" fmla="*/ 12982 h 390311"/>
                  <a:gd name="connsiteX19" fmla="*/ 121161 w 211773"/>
                  <a:gd name="connsiteY19" fmla="*/ 39637 h 390311"/>
                  <a:gd name="connsiteX20" fmla="*/ 108179 w 211773"/>
                  <a:gd name="connsiteY20" fmla="*/ 52618 h 390311"/>
                  <a:gd name="connsiteX21" fmla="*/ 155780 w 211773"/>
                  <a:gd name="connsiteY21" fmla="*/ 52618 h 390311"/>
                  <a:gd name="connsiteX22" fmla="*/ 142797 w 211773"/>
                  <a:gd name="connsiteY22" fmla="*/ 39637 h 390311"/>
                  <a:gd name="connsiteX23" fmla="*/ 142797 w 211773"/>
                  <a:gd name="connsiteY23" fmla="*/ 12982 h 390311"/>
                  <a:gd name="connsiteX24" fmla="*/ 155780 w 211773"/>
                  <a:gd name="connsiteY24" fmla="*/ 0 h 390311"/>
                  <a:gd name="connsiteX25" fmla="*/ 168762 w 211773"/>
                  <a:gd name="connsiteY25" fmla="*/ 12982 h 390311"/>
                  <a:gd name="connsiteX26" fmla="*/ 168762 w 211773"/>
                  <a:gd name="connsiteY26" fmla="*/ 39637 h 390311"/>
                  <a:gd name="connsiteX27" fmla="*/ 155780 w 211773"/>
                  <a:gd name="connsiteY27" fmla="*/ 52618 h 390311"/>
                  <a:gd name="connsiteX28" fmla="*/ 118824 w 211773"/>
                  <a:gd name="connsiteY28" fmla="*/ 390311 h 390311"/>
                  <a:gd name="connsiteX29" fmla="*/ 97534 w 211773"/>
                  <a:gd name="connsiteY29" fmla="*/ 390311 h 390311"/>
                  <a:gd name="connsiteX30" fmla="*/ 54263 w 211773"/>
                  <a:gd name="connsiteY30" fmla="*/ 347039 h 390311"/>
                  <a:gd name="connsiteX31" fmla="*/ 67244 w 211773"/>
                  <a:gd name="connsiteY31" fmla="*/ 334058 h 390311"/>
                  <a:gd name="connsiteX32" fmla="*/ 80228 w 211773"/>
                  <a:gd name="connsiteY32" fmla="*/ 347039 h 390311"/>
                  <a:gd name="connsiteX33" fmla="*/ 97536 w 211773"/>
                  <a:gd name="connsiteY33" fmla="*/ 364348 h 390311"/>
                  <a:gd name="connsiteX34" fmla="*/ 118824 w 211773"/>
                  <a:gd name="connsiteY34" fmla="*/ 364348 h 390311"/>
                  <a:gd name="connsiteX35" fmla="*/ 136133 w 211773"/>
                  <a:gd name="connsiteY35" fmla="*/ 347039 h 390311"/>
                  <a:gd name="connsiteX36" fmla="*/ 136133 w 211773"/>
                  <a:gd name="connsiteY36" fmla="*/ 325837 h 390311"/>
                  <a:gd name="connsiteX37" fmla="*/ 118824 w 211773"/>
                  <a:gd name="connsiteY37" fmla="*/ 308528 h 390311"/>
                  <a:gd name="connsiteX38" fmla="*/ 97534 w 211773"/>
                  <a:gd name="connsiteY38" fmla="*/ 308528 h 390311"/>
                  <a:gd name="connsiteX39" fmla="*/ 54263 w 211773"/>
                  <a:gd name="connsiteY39" fmla="*/ 265256 h 390311"/>
                  <a:gd name="connsiteX40" fmla="*/ 54263 w 211773"/>
                  <a:gd name="connsiteY40" fmla="*/ 244054 h 390311"/>
                  <a:gd name="connsiteX41" fmla="*/ 97534 w 211773"/>
                  <a:gd name="connsiteY41" fmla="*/ 200782 h 390311"/>
                  <a:gd name="connsiteX42" fmla="*/ 118824 w 211773"/>
                  <a:gd name="connsiteY42" fmla="*/ 200782 h 390311"/>
                  <a:gd name="connsiteX43" fmla="*/ 162096 w 211773"/>
                  <a:gd name="connsiteY43" fmla="*/ 244054 h 390311"/>
                  <a:gd name="connsiteX44" fmla="*/ 162096 w 211773"/>
                  <a:gd name="connsiteY44" fmla="*/ 245005 h 390311"/>
                  <a:gd name="connsiteX45" fmla="*/ 149115 w 211773"/>
                  <a:gd name="connsiteY45" fmla="*/ 257986 h 390311"/>
                  <a:gd name="connsiteX46" fmla="*/ 136133 w 211773"/>
                  <a:gd name="connsiteY46" fmla="*/ 245005 h 390311"/>
                  <a:gd name="connsiteX47" fmla="*/ 136133 w 211773"/>
                  <a:gd name="connsiteY47" fmla="*/ 244054 h 390311"/>
                  <a:gd name="connsiteX48" fmla="*/ 118824 w 211773"/>
                  <a:gd name="connsiteY48" fmla="*/ 226745 h 390311"/>
                  <a:gd name="connsiteX49" fmla="*/ 97534 w 211773"/>
                  <a:gd name="connsiteY49" fmla="*/ 226745 h 390311"/>
                  <a:gd name="connsiteX50" fmla="*/ 80226 w 211773"/>
                  <a:gd name="connsiteY50" fmla="*/ 244054 h 390311"/>
                  <a:gd name="connsiteX51" fmla="*/ 80226 w 211773"/>
                  <a:gd name="connsiteY51" fmla="*/ 265256 h 390311"/>
                  <a:gd name="connsiteX52" fmla="*/ 97534 w 211773"/>
                  <a:gd name="connsiteY52" fmla="*/ 282565 h 390311"/>
                  <a:gd name="connsiteX53" fmla="*/ 118824 w 211773"/>
                  <a:gd name="connsiteY53" fmla="*/ 282565 h 390311"/>
                  <a:gd name="connsiteX54" fmla="*/ 162096 w 211773"/>
                  <a:gd name="connsiteY54" fmla="*/ 325837 h 390311"/>
                  <a:gd name="connsiteX55" fmla="*/ 162096 w 211773"/>
                  <a:gd name="connsiteY55" fmla="*/ 347039 h 390311"/>
                  <a:gd name="connsiteX56" fmla="*/ 118824 w 211773"/>
                  <a:gd name="connsiteY56" fmla="*/ 390311 h 390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11773" h="390311">
                    <a:moveTo>
                      <a:pt x="198792" y="141932"/>
                    </a:moveTo>
                    <a:lnTo>
                      <a:pt x="12982" y="141932"/>
                    </a:lnTo>
                    <a:cubicBezTo>
                      <a:pt x="5814" y="141932"/>
                      <a:pt x="0" y="136120"/>
                      <a:pt x="0" y="128950"/>
                    </a:cubicBezTo>
                    <a:cubicBezTo>
                      <a:pt x="0" y="121780"/>
                      <a:pt x="5814" y="115969"/>
                      <a:pt x="12982" y="115969"/>
                    </a:cubicBezTo>
                    <a:lnTo>
                      <a:pt x="198792" y="115969"/>
                    </a:lnTo>
                    <a:cubicBezTo>
                      <a:pt x="205961" y="115969"/>
                      <a:pt x="211773" y="121780"/>
                      <a:pt x="211773" y="128950"/>
                    </a:cubicBezTo>
                    <a:cubicBezTo>
                      <a:pt x="211773" y="136120"/>
                      <a:pt x="205961" y="141932"/>
                      <a:pt x="198792" y="141932"/>
                    </a:cubicBezTo>
                    <a:close/>
                    <a:moveTo>
                      <a:pt x="60581" y="52618"/>
                    </a:moveTo>
                    <a:cubicBezTo>
                      <a:pt x="53413" y="52618"/>
                      <a:pt x="47599" y="46806"/>
                      <a:pt x="47599" y="39637"/>
                    </a:cubicBezTo>
                    <a:lnTo>
                      <a:pt x="47599" y="12982"/>
                    </a:lnTo>
                    <a:cubicBezTo>
                      <a:pt x="47599" y="5812"/>
                      <a:pt x="53413" y="0"/>
                      <a:pt x="60581" y="0"/>
                    </a:cubicBezTo>
                    <a:cubicBezTo>
                      <a:pt x="67750" y="0"/>
                      <a:pt x="73562" y="5812"/>
                      <a:pt x="73562" y="12982"/>
                    </a:cubicBezTo>
                    <a:lnTo>
                      <a:pt x="73562" y="39637"/>
                    </a:lnTo>
                    <a:cubicBezTo>
                      <a:pt x="73562" y="46806"/>
                      <a:pt x="67750" y="52618"/>
                      <a:pt x="60581" y="52618"/>
                    </a:cubicBezTo>
                    <a:close/>
                    <a:moveTo>
                      <a:pt x="108179" y="52618"/>
                    </a:moveTo>
                    <a:cubicBezTo>
                      <a:pt x="101012" y="52618"/>
                      <a:pt x="95198" y="46806"/>
                      <a:pt x="95198" y="39637"/>
                    </a:cubicBezTo>
                    <a:lnTo>
                      <a:pt x="95198" y="12982"/>
                    </a:lnTo>
                    <a:cubicBezTo>
                      <a:pt x="95198" y="5812"/>
                      <a:pt x="101012" y="0"/>
                      <a:pt x="108179" y="0"/>
                    </a:cubicBezTo>
                    <a:cubicBezTo>
                      <a:pt x="115349" y="0"/>
                      <a:pt x="121161" y="5812"/>
                      <a:pt x="121161" y="12982"/>
                    </a:cubicBezTo>
                    <a:lnTo>
                      <a:pt x="121161" y="39637"/>
                    </a:lnTo>
                    <a:cubicBezTo>
                      <a:pt x="121161" y="46806"/>
                      <a:pt x="115349" y="52618"/>
                      <a:pt x="108179" y="52618"/>
                    </a:cubicBezTo>
                    <a:close/>
                    <a:moveTo>
                      <a:pt x="155780" y="52618"/>
                    </a:moveTo>
                    <a:cubicBezTo>
                      <a:pt x="148610" y="52618"/>
                      <a:pt x="142797" y="46806"/>
                      <a:pt x="142797" y="39637"/>
                    </a:cubicBezTo>
                    <a:lnTo>
                      <a:pt x="142797" y="12982"/>
                    </a:lnTo>
                    <a:cubicBezTo>
                      <a:pt x="142797" y="5812"/>
                      <a:pt x="148610" y="0"/>
                      <a:pt x="155780" y="0"/>
                    </a:cubicBezTo>
                    <a:cubicBezTo>
                      <a:pt x="162948" y="0"/>
                      <a:pt x="168762" y="5812"/>
                      <a:pt x="168762" y="12982"/>
                    </a:cubicBezTo>
                    <a:lnTo>
                      <a:pt x="168762" y="39637"/>
                    </a:lnTo>
                    <a:cubicBezTo>
                      <a:pt x="168762" y="46806"/>
                      <a:pt x="162948" y="52618"/>
                      <a:pt x="155780" y="52618"/>
                    </a:cubicBezTo>
                    <a:close/>
                    <a:moveTo>
                      <a:pt x="118824" y="390311"/>
                    </a:moveTo>
                    <a:lnTo>
                      <a:pt x="97534" y="390311"/>
                    </a:lnTo>
                    <a:cubicBezTo>
                      <a:pt x="73636" y="390311"/>
                      <a:pt x="54263" y="370939"/>
                      <a:pt x="54263" y="347039"/>
                    </a:cubicBezTo>
                    <a:cubicBezTo>
                      <a:pt x="54263" y="339871"/>
                      <a:pt x="60076" y="334058"/>
                      <a:pt x="67244" y="334058"/>
                    </a:cubicBezTo>
                    <a:cubicBezTo>
                      <a:pt x="74414" y="334058"/>
                      <a:pt x="80228" y="339871"/>
                      <a:pt x="80228" y="347039"/>
                    </a:cubicBezTo>
                    <a:cubicBezTo>
                      <a:pt x="80228" y="356600"/>
                      <a:pt x="87976" y="364348"/>
                      <a:pt x="97536" y="364348"/>
                    </a:cubicBezTo>
                    <a:lnTo>
                      <a:pt x="118824" y="364348"/>
                    </a:lnTo>
                    <a:cubicBezTo>
                      <a:pt x="128385" y="364348"/>
                      <a:pt x="136133" y="356600"/>
                      <a:pt x="136133" y="347039"/>
                    </a:cubicBezTo>
                    <a:lnTo>
                      <a:pt x="136133" y="325837"/>
                    </a:lnTo>
                    <a:cubicBezTo>
                      <a:pt x="136133" y="316278"/>
                      <a:pt x="128385" y="308528"/>
                      <a:pt x="118824" y="308528"/>
                    </a:cubicBezTo>
                    <a:lnTo>
                      <a:pt x="97534" y="308528"/>
                    </a:lnTo>
                    <a:cubicBezTo>
                      <a:pt x="73636" y="308528"/>
                      <a:pt x="54263" y="289154"/>
                      <a:pt x="54263" y="265256"/>
                    </a:cubicBezTo>
                    <a:lnTo>
                      <a:pt x="54263" y="244054"/>
                    </a:lnTo>
                    <a:cubicBezTo>
                      <a:pt x="54263" y="220154"/>
                      <a:pt x="73636" y="200782"/>
                      <a:pt x="97534" y="200782"/>
                    </a:cubicBezTo>
                    <a:lnTo>
                      <a:pt x="118824" y="200782"/>
                    </a:lnTo>
                    <a:cubicBezTo>
                      <a:pt x="142724" y="200782"/>
                      <a:pt x="162096" y="220154"/>
                      <a:pt x="162096" y="244054"/>
                    </a:cubicBezTo>
                    <a:lnTo>
                      <a:pt x="162096" y="245005"/>
                    </a:lnTo>
                    <a:cubicBezTo>
                      <a:pt x="162096" y="252174"/>
                      <a:pt x="156284" y="257986"/>
                      <a:pt x="149115" y="257986"/>
                    </a:cubicBezTo>
                    <a:cubicBezTo>
                      <a:pt x="141947" y="257986"/>
                      <a:pt x="136133" y="252174"/>
                      <a:pt x="136133" y="245005"/>
                    </a:cubicBezTo>
                    <a:lnTo>
                      <a:pt x="136133" y="244054"/>
                    </a:lnTo>
                    <a:cubicBezTo>
                      <a:pt x="136133" y="234494"/>
                      <a:pt x="128385" y="226745"/>
                      <a:pt x="118824" y="226745"/>
                    </a:cubicBezTo>
                    <a:lnTo>
                      <a:pt x="97534" y="226745"/>
                    </a:lnTo>
                    <a:cubicBezTo>
                      <a:pt x="87976" y="226745"/>
                      <a:pt x="80226" y="234494"/>
                      <a:pt x="80226" y="244054"/>
                    </a:cubicBezTo>
                    <a:lnTo>
                      <a:pt x="80226" y="265256"/>
                    </a:lnTo>
                    <a:cubicBezTo>
                      <a:pt x="80226" y="274815"/>
                      <a:pt x="87976" y="282565"/>
                      <a:pt x="97534" y="282565"/>
                    </a:cubicBezTo>
                    <a:lnTo>
                      <a:pt x="118824" y="282565"/>
                    </a:lnTo>
                    <a:cubicBezTo>
                      <a:pt x="142724" y="282565"/>
                      <a:pt x="162096" y="301939"/>
                      <a:pt x="162096" y="325837"/>
                    </a:cubicBezTo>
                    <a:lnTo>
                      <a:pt x="162096" y="347039"/>
                    </a:lnTo>
                    <a:cubicBezTo>
                      <a:pt x="162096" y="370939"/>
                      <a:pt x="142724" y="390311"/>
                      <a:pt x="118824" y="39031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8AD02F7E-ED34-46D8-A7C9-AE514F5FDB50}"/>
                  </a:ext>
                </a:extLst>
              </p:cNvPr>
              <p:cNvSpPr/>
              <p:nvPr/>
            </p:nvSpPr>
            <p:spPr>
              <a:xfrm>
                <a:off x="1475024" y="-1694255"/>
                <a:ext cx="299959" cy="838090"/>
              </a:xfrm>
              <a:custGeom>
                <a:avLst/>
                <a:gdLst>
                  <a:gd name="connsiteX0" fmla="*/ 150065 w 299959"/>
                  <a:gd name="connsiteY0" fmla="*/ 640078 h 838090"/>
                  <a:gd name="connsiteX1" fmla="*/ 137084 w 299959"/>
                  <a:gd name="connsiteY1" fmla="*/ 627097 h 838090"/>
                  <a:gd name="connsiteX2" fmla="*/ 137084 w 299959"/>
                  <a:gd name="connsiteY2" fmla="*/ 595076 h 838090"/>
                  <a:gd name="connsiteX3" fmla="*/ 150065 w 299959"/>
                  <a:gd name="connsiteY3" fmla="*/ 582095 h 838090"/>
                  <a:gd name="connsiteX4" fmla="*/ 163047 w 299959"/>
                  <a:gd name="connsiteY4" fmla="*/ 595076 h 838090"/>
                  <a:gd name="connsiteX5" fmla="*/ 163047 w 299959"/>
                  <a:gd name="connsiteY5" fmla="*/ 627097 h 838090"/>
                  <a:gd name="connsiteX6" fmla="*/ 150065 w 299959"/>
                  <a:gd name="connsiteY6" fmla="*/ 640078 h 838090"/>
                  <a:gd name="connsiteX7" fmla="*/ 150065 w 299959"/>
                  <a:gd name="connsiteY7" fmla="*/ 838090 h 838090"/>
                  <a:gd name="connsiteX8" fmla="*/ 137084 w 299959"/>
                  <a:gd name="connsiteY8" fmla="*/ 825109 h 838090"/>
                  <a:gd name="connsiteX9" fmla="*/ 137084 w 299959"/>
                  <a:gd name="connsiteY9" fmla="*/ 793086 h 838090"/>
                  <a:gd name="connsiteX10" fmla="*/ 150065 w 299959"/>
                  <a:gd name="connsiteY10" fmla="*/ 780105 h 838090"/>
                  <a:gd name="connsiteX11" fmla="*/ 163047 w 299959"/>
                  <a:gd name="connsiteY11" fmla="*/ 793086 h 838090"/>
                  <a:gd name="connsiteX12" fmla="*/ 163047 w 299959"/>
                  <a:gd name="connsiteY12" fmla="*/ 825109 h 838090"/>
                  <a:gd name="connsiteX13" fmla="*/ 150065 w 299959"/>
                  <a:gd name="connsiteY13" fmla="*/ 838090 h 838090"/>
                  <a:gd name="connsiteX14" fmla="*/ 150065 w 299959"/>
                  <a:gd name="connsiteY14" fmla="*/ 299961 h 838090"/>
                  <a:gd name="connsiteX15" fmla="*/ 0 w 299959"/>
                  <a:gd name="connsiteY15" fmla="*/ 150067 h 838090"/>
                  <a:gd name="connsiteX16" fmla="*/ 149892 w 299959"/>
                  <a:gd name="connsiteY16" fmla="*/ 0 h 838090"/>
                  <a:gd name="connsiteX17" fmla="*/ 299959 w 299959"/>
                  <a:gd name="connsiteY17" fmla="*/ 149894 h 838090"/>
                  <a:gd name="connsiteX18" fmla="*/ 299959 w 299959"/>
                  <a:gd name="connsiteY18" fmla="*/ 149982 h 838090"/>
                  <a:gd name="connsiteX19" fmla="*/ 150065 w 299959"/>
                  <a:gd name="connsiteY19" fmla="*/ 299961 h 838090"/>
                  <a:gd name="connsiteX20" fmla="*/ 150065 w 299959"/>
                  <a:gd name="connsiteY20" fmla="*/ 26051 h 838090"/>
                  <a:gd name="connsiteX21" fmla="*/ 25963 w 299959"/>
                  <a:gd name="connsiteY21" fmla="*/ 149982 h 838090"/>
                  <a:gd name="connsiteX22" fmla="*/ 149892 w 299959"/>
                  <a:gd name="connsiteY22" fmla="*/ 274086 h 838090"/>
                  <a:gd name="connsiteX23" fmla="*/ 273996 w 299959"/>
                  <a:gd name="connsiteY23" fmla="*/ 150155 h 838090"/>
                  <a:gd name="connsiteX24" fmla="*/ 273996 w 299959"/>
                  <a:gd name="connsiteY24" fmla="*/ 149982 h 838090"/>
                  <a:gd name="connsiteX25" fmla="*/ 150065 w 299959"/>
                  <a:gd name="connsiteY25" fmla="*/ 26051 h 838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9959" h="838090">
                    <a:moveTo>
                      <a:pt x="150065" y="640078"/>
                    </a:moveTo>
                    <a:cubicBezTo>
                      <a:pt x="142897" y="640078"/>
                      <a:pt x="137084" y="634266"/>
                      <a:pt x="137084" y="627097"/>
                    </a:cubicBezTo>
                    <a:lnTo>
                      <a:pt x="137084" y="595076"/>
                    </a:lnTo>
                    <a:cubicBezTo>
                      <a:pt x="137084" y="587907"/>
                      <a:pt x="142897" y="582095"/>
                      <a:pt x="150065" y="582095"/>
                    </a:cubicBezTo>
                    <a:cubicBezTo>
                      <a:pt x="157235" y="582095"/>
                      <a:pt x="163047" y="587907"/>
                      <a:pt x="163047" y="595076"/>
                    </a:cubicBezTo>
                    <a:lnTo>
                      <a:pt x="163047" y="627097"/>
                    </a:lnTo>
                    <a:cubicBezTo>
                      <a:pt x="163047" y="634266"/>
                      <a:pt x="157235" y="640078"/>
                      <a:pt x="150065" y="640078"/>
                    </a:cubicBezTo>
                    <a:close/>
                    <a:moveTo>
                      <a:pt x="150065" y="838090"/>
                    </a:moveTo>
                    <a:cubicBezTo>
                      <a:pt x="142897" y="838090"/>
                      <a:pt x="137084" y="832279"/>
                      <a:pt x="137084" y="825109"/>
                    </a:cubicBezTo>
                    <a:lnTo>
                      <a:pt x="137084" y="793086"/>
                    </a:lnTo>
                    <a:cubicBezTo>
                      <a:pt x="137084" y="785919"/>
                      <a:pt x="142897" y="780105"/>
                      <a:pt x="150065" y="780105"/>
                    </a:cubicBezTo>
                    <a:cubicBezTo>
                      <a:pt x="157235" y="780105"/>
                      <a:pt x="163047" y="785919"/>
                      <a:pt x="163047" y="793086"/>
                    </a:cubicBezTo>
                    <a:lnTo>
                      <a:pt x="163047" y="825109"/>
                    </a:lnTo>
                    <a:cubicBezTo>
                      <a:pt x="163047" y="832279"/>
                      <a:pt x="157235" y="838090"/>
                      <a:pt x="150065" y="838090"/>
                    </a:cubicBezTo>
                    <a:close/>
                    <a:moveTo>
                      <a:pt x="150065" y="299961"/>
                    </a:moveTo>
                    <a:cubicBezTo>
                      <a:pt x="67235" y="300010"/>
                      <a:pt x="47" y="232899"/>
                      <a:pt x="0" y="150067"/>
                    </a:cubicBezTo>
                    <a:cubicBezTo>
                      <a:pt x="-48" y="67237"/>
                      <a:pt x="67062" y="48"/>
                      <a:pt x="149892" y="0"/>
                    </a:cubicBezTo>
                    <a:cubicBezTo>
                      <a:pt x="232725" y="-46"/>
                      <a:pt x="299913" y="67062"/>
                      <a:pt x="299959" y="149894"/>
                    </a:cubicBezTo>
                    <a:cubicBezTo>
                      <a:pt x="299959" y="149924"/>
                      <a:pt x="299959" y="149952"/>
                      <a:pt x="299959" y="149982"/>
                    </a:cubicBezTo>
                    <a:cubicBezTo>
                      <a:pt x="299913" y="232760"/>
                      <a:pt x="232844" y="299866"/>
                      <a:pt x="150065" y="299961"/>
                    </a:cubicBezTo>
                    <a:close/>
                    <a:moveTo>
                      <a:pt x="150065" y="26051"/>
                    </a:moveTo>
                    <a:cubicBezTo>
                      <a:pt x="81573" y="26002"/>
                      <a:pt x="26010" y="81489"/>
                      <a:pt x="25963" y="149982"/>
                    </a:cubicBezTo>
                    <a:cubicBezTo>
                      <a:pt x="25915" y="218474"/>
                      <a:pt x="81400" y="274037"/>
                      <a:pt x="149892" y="274086"/>
                    </a:cubicBezTo>
                    <a:cubicBezTo>
                      <a:pt x="218387" y="274132"/>
                      <a:pt x="273950" y="218647"/>
                      <a:pt x="273996" y="150155"/>
                    </a:cubicBezTo>
                    <a:cubicBezTo>
                      <a:pt x="273996" y="150097"/>
                      <a:pt x="273996" y="150039"/>
                      <a:pt x="273996" y="149982"/>
                    </a:cubicBezTo>
                    <a:cubicBezTo>
                      <a:pt x="273901" y="81576"/>
                      <a:pt x="218472" y="26145"/>
                      <a:pt x="150065" y="2605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EB320A0E-9D18-4286-BE4B-56BDC3369821}"/>
                  </a:ext>
                </a:extLst>
              </p:cNvPr>
              <p:cNvSpPr/>
              <p:nvPr/>
            </p:nvSpPr>
            <p:spPr>
              <a:xfrm>
                <a:off x="1580348" y="-1619568"/>
                <a:ext cx="89484" cy="153183"/>
              </a:xfrm>
              <a:custGeom>
                <a:avLst/>
                <a:gdLst>
                  <a:gd name="connsiteX0" fmla="*/ 53050 w 89484"/>
                  <a:gd name="connsiteY0" fmla="*/ 153183 h 153183"/>
                  <a:gd name="connsiteX1" fmla="*/ 36435 w 89484"/>
                  <a:gd name="connsiteY1" fmla="*/ 153183 h 153183"/>
                  <a:gd name="connsiteX2" fmla="*/ 0 w 89484"/>
                  <a:gd name="connsiteY2" fmla="*/ 116748 h 153183"/>
                  <a:gd name="connsiteX3" fmla="*/ 12982 w 89484"/>
                  <a:gd name="connsiteY3" fmla="*/ 103767 h 153183"/>
                  <a:gd name="connsiteX4" fmla="*/ 25963 w 89484"/>
                  <a:gd name="connsiteY4" fmla="*/ 116748 h 153183"/>
                  <a:gd name="connsiteX5" fmla="*/ 36435 w 89484"/>
                  <a:gd name="connsiteY5" fmla="*/ 127220 h 153183"/>
                  <a:gd name="connsiteX6" fmla="*/ 53050 w 89484"/>
                  <a:gd name="connsiteY6" fmla="*/ 127220 h 153183"/>
                  <a:gd name="connsiteX7" fmla="*/ 63522 w 89484"/>
                  <a:gd name="connsiteY7" fmla="*/ 116748 h 153183"/>
                  <a:gd name="connsiteX8" fmla="*/ 63522 w 89484"/>
                  <a:gd name="connsiteY8" fmla="*/ 100132 h 153183"/>
                  <a:gd name="connsiteX9" fmla="*/ 53139 w 89484"/>
                  <a:gd name="connsiteY9" fmla="*/ 89401 h 153183"/>
                  <a:gd name="connsiteX10" fmla="*/ 53050 w 89484"/>
                  <a:gd name="connsiteY10" fmla="*/ 89401 h 153183"/>
                  <a:gd name="connsiteX11" fmla="*/ 36435 w 89484"/>
                  <a:gd name="connsiteY11" fmla="*/ 89401 h 153183"/>
                  <a:gd name="connsiteX12" fmla="*/ 0 w 89484"/>
                  <a:gd name="connsiteY12" fmla="*/ 52966 h 153183"/>
                  <a:gd name="connsiteX13" fmla="*/ 0 w 89484"/>
                  <a:gd name="connsiteY13" fmla="*/ 36522 h 153183"/>
                  <a:gd name="connsiteX14" fmla="*/ 36435 w 89484"/>
                  <a:gd name="connsiteY14" fmla="*/ 0 h 153183"/>
                  <a:gd name="connsiteX15" fmla="*/ 53050 w 89484"/>
                  <a:gd name="connsiteY15" fmla="*/ 0 h 153183"/>
                  <a:gd name="connsiteX16" fmla="*/ 89485 w 89484"/>
                  <a:gd name="connsiteY16" fmla="*/ 36522 h 153183"/>
                  <a:gd name="connsiteX17" fmla="*/ 76503 w 89484"/>
                  <a:gd name="connsiteY17" fmla="*/ 49850 h 153183"/>
                  <a:gd name="connsiteX18" fmla="*/ 63525 w 89484"/>
                  <a:gd name="connsiteY18" fmla="*/ 37568 h 153183"/>
                  <a:gd name="connsiteX19" fmla="*/ 63522 w 89484"/>
                  <a:gd name="connsiteY19" fmla="*/ 37473 h 153183"/>
                  <a:gd name="connsiteX20" fmla="*/ 53323 w 89484"/>
                  <a:gd name="connsiteY20" fmla="*/ 26235 h 153183"/>
                  <a:gd name="connsiteX21" fmla="*/ 52964 w 89484"/>
                  <a:gd name="connsiteY21" fmla="*/ 26224 h 153183"/>
                  <a:gd name="connsiteX22" fmla="*/ 36348 w 89484"/>
                  <a:gd name="connsiteY22" fmla="*/ 26224 h 153183"/>
                  <a:gd name="connsiteX23" fmla="*/ 25876 w 89484"/>
                  <a:gd name="connsiteY23" fmla="*/ 36781 h 153183"/>
                  <a:gd name="connsiteX24" fmla="*/ 25876 w 89484"/>
                  <a:gd name="connsiteY24" fmla="*/ 53398 h 153183"/>
                  <a:gd name="connsiteX25" fmla="*/ 36435 w 89484"/>
                  <a:gd name="connsiteY25" fmla="*/ 63436 h 153183"/>
                  <a:gd name="connsiteX26" fmla="*/ 53050 w 89484"/>
                  <a:gd name="connsiteY26" fmla="*/ 63436 h 153183"/>
                  <a:gd name="connsiteX27" fmla="*/ 89485 w 89484"/>
                  <a:gd name="connsiteY27" fmla="*/ 100132 h 153183"/>
                  <a:gd name="connsiteX28" fmla="*/ 89485 w 89484"/>
                  <a:gd name="connsiteY28" fmla="*/ 116748 h 153183"/>
                  <a:gd name="connsiteX29" fmla="*/ 53050 w 89484"/>
                  <a:gd name="connsiteY29" fmla="*/ 153183 h 153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89484" h="153183">
                    <a:moveTo>
                      <a:pt x="53050" y="153183"/>
                    </a:moveTo>
                    <a:lnTo>
                      <a:pt x="36435" y="153183"/>
                    </a:lnTo>
                    <a:cubicBezTo>
                      <a:pt x="16332" y="153135"/>
                      <a:pt x="47" y="136851"/>
                      <a:pt x="0" y="116748"/>
                    </a:cubicBezTo>
                    <a:cubicBezTo>
                      <a:pt x="0" y="109578"/>
                      <a:pt x="5812" y="103767"/>
                      <a:pt x="12982" y="103767"/>
                    </a:cubicBezTo>
                    <a:cubicBezTo>
                      <a:pt x="20150" y="103767"/>
                      <a:pt x="25963" y="109578"/>
                      <a:pt x="25963" y="116748"/>
                    </a:cubicBezTo>
                    <a:cubicBezTo>
                      <a:pt x="25963" y="122532"/>
                      <a:pt x="30651" y="127220"/>
                      <a:pt x="36435" y="127220"/>
                    </a:cubicBezTo>
                    <a:lnTo>
                      <a:pt x="53050" y="127220"/>
                    </a:lnTo>
                    <a:cubicBezTo>
                      <a:pt x="58815" y="127174"/>
                      <a:pt x="63475" y="122512"/>
                      <a:pt x="63522" y="116748"/>
                    </a:cubicBezTo>
                    <a:lnTo>
                      <a:pt x="63522" y="100132"/>
                    </a:lnTo>
                    <a:cubicBezTo>
                      <a:pt x="63618" y="94301"/>
                      <a:pt x="58969" y="89498"/>
                      <a:pt x="53139" y="89401"/>
                    </a:cubicBezTo>
                    <a:cubicBezTo>
                      <a:pt x="53109" y="89401"/>
                      <a:pt x="53080" y="89401"/>
                      <a:pt x="53050" y="89401"/>
                    </a:cubicBezTo>
                    <a:lnTo>
                      <a:pt x="36435" y="89401"/>
                    </a:lnTo>
                    <a:cubicBezTo>
                      <a:pt x="16332" y="89353"/>
                      <a:pt x="47" y="73067"/>
                      <a:pt x="0" y="52966"/>
                    </a:cubicBezTo>
                    <a:lnTo>
                      <a:pt x="0" y="36522"/>
                    </a:lnTo>
                    <a:cubicBezTo>
                      <a:pt x="0" y="16386"/>
                      <a:pt x="16299" y="48"/>
                      <a:pt x="36435" y="0"/>
                    </a:cubicBezTo>
                    <a:lnTo>
                      <a:pt x="53050" y="0"/>
                    </a:lnTo>
                    <a:cubicBezTo>
                      <a:pt x="73168" y="95"/>
                      <a:pt x="89438" y="16405"/>
                      <a:pt x="89485" y="36522"/>
                    </a:cubicBezTo>
                    <a:cubicBezTo>
                      <a:pt x="89489" y="43750"/>
                      <a:pt x="83729" y="49662"/>
                      <a:pt x="76503" y="49850"/>
                    </a:cubicBezTo>
                    <a:cubicBezTo>
                      <a:pt x="69529" y="50042"/>
                      <a:pt x="63717" y="44544"/>
                      <a:pt x="63525" y="37568"/>
                    </a:cubicBezTo>
                    <a:cubicBezTo>
                      <a:pt x="63524" y="37536"/>
                      <a:pt x="63524" y="37505"/>
                      <a:pt x="63522" y="37473"/>
                    </a:cubicBezTo>
                    <a:cubicBezTo>
                      <a:pt x="63810" y="31553"/>
                      <a:pt x="59243" y="26523"/>
                      <a:pt x="53323" y="26235"/>
                    </a:cubicBezTo>
                    <a:cubicBezTo>
                      <a:pt x="53204" y="26229"/>
                      <a:pt x="53083" y="26225"/>
                      <a:pt x="52964" y="26224"/>
                    </a:cubicBezTo>
                    <a:lnTo>
                      <a:pt x="36348" y="26224"/>
                    </a:lnTo>
                    <a:cubicBezTo>
                      <a:pt x="30551" y="26270"/>
                      <a:pt x="25876" y="30984"/>
                      <a:pt x="25876" y="36781"/>
                    </a:cubicBezTo>
                    <a:lnTo>
                      <a:pt x="25876" y="53398"/>
                    </a:lnTo>
                    <a:cubicBezTo>
                      <a:pt x="26110" y="59046"/>
                      <a:pt x="30781" y="63488"/>
                      <a:pt x="36435" y="63436"/>
                    </a:cubicBezTo>
                    <a:lnTo>
                      <a:pt x="53050" y="63436"/>
                    </a:lnTo>
                    <a:cubicBezTo>
                      <a:pt x="73235" y="63533"/>
                      <a:pt x="89533" y="79947"/>
                      <a:pt x="89485" y="100132"/>
                    </a:cubicBezTo>
                    <a:lnTo>
                      <a:pt x="89485" y="116748"/>
                    </a:lnTo>
                    <a:cubicBezTo>
                      <a:pt x="89390" y="136831"/>
                      <a:pt x="73134" y="153088"/>
                      <a:pt x="53050" y="153183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89DB38CF-9AAF-45F6-8F3B-3FA88B80CB9D}"/>
                  </a:ext>
                </a:extLst>
              </p:cNvPr>
              <p:cNvSpPr/>
              <p:nvPr/>
            </p:nvSpPr>
            <p:spPr>
              <a:xfrm>
                <a:off x="1612108" y="-1647002"/>
                <a:ext cx="25963" cy="205716"/>
              </a:xfrm>
              <a:custGeom>
                <a:avLst/>
                <a:gdLst>
                  <a:gd name="connsiteX0" fmla="*/ 12982 w 25963"/>
                  <a:gd name="connsiteY0" fmla="*/ 154655 h 205716"/>
                  <a:gd name="connsiteX1" fmla="*/ 25963 w 25963"/>
                  <a:gd name="connsiteY1" fmla="*/ 167636 h 205716"/>
                  <a:gd name="connsiteX2" fmla="*/ 25963 w 25963"/>
                  <a:gd name="connsiteY2" fmla="*/ 192734 h 205716"/>
                  <a:gd name="connsiteX3" fmla="*/ 12982 w 25963"/>
                  <a:gd name="connsiteY3" fmla="*/ 205716 h 205716"/>
                  <a:gd name="connsiteX4" fmla="*/ 0 w 25963"/>
                  <a:gd name="connsiteY4" fmla="*/ 192734 h 205716"/>
                  <a:gd name="connsiteX5" fmla="*/ 0 w 25963"/>
                  <a:gd name="connsiteY5" fmla="*/ 167636 h 205716"/>
                  <a:gd name="connsiteX6" fmla="*/ 12982 w 25963"/>
                  <a:gd name="connsiteY6" fmla="*/ 154655 h 205716"/>
                  <a:gd name="connsiteX7" fmla="*/ 12982 w 25963"/>
                  <a:gd name="connsiteY7" fmla="*/ 0 h 205716"/>
                  <a:gd name="connsiteX8" fmla="*/ 25963 w 25963"/>
                  <a:gd name="connsiteY8" fmla="*/ 12982 h 205716"/>
                  <a:gd name="connsiteX9" fmla="*/ 25963 w 25963"/>
                  <a:gd name="connsiteY9" fmla="*/ 38080 h 205716"/>
                  <a:gd name="connsiteX10" fmla="*/ 12982 w 25963"/>
                  <a:gd name="connsiteY10" fmla="*/ 50888 h 205716"/>
                  <a:gd name="connsiteX11" fmla="*/ 0 w 25963"/>
                  <a:gd name="connsiteY11" fmla="*/ 37907 h 205716"/>
                  <a:gd name="connsiteX12" fmla="*/ 0 w 25963"/>
                  <a:gd name="connsiteY12" fmla="*/ 12982 h 205716"/>
                  <a:gd name="connsiteX13" fmla="*/ 12982 w 25963"/>
                  <a:gd name="connsiteY13" fmla="*/ 0 h 20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963" h="205716">
                    <a:moveTo>
                      <a:pt x="12982" y="154655"/>
                    </a:moveTo>
                    <a:cubicBezTo>
                      <a:pt x="20152" y="154655"/>
                      <a:pt x="25963" y="160467"/>
                      <a:pt x="25963" y="167636"/>
                    </a:cubicBezTo>
                    <a:lnTo>
                      <a:pt x="25963" y="192734"/>
                    </a:lnTo>
                    <a:cubicBezTo>
                      <a:pt x="25963" y="199902"/>
                      <a:pt x="20152" y="205716"/>
                      <a:pt x="12982" y="205716"/>
                    </a:cubicBezTo>
                    <a:cubicBezTo>
                      <a:pt x="5814" y="205716"/>
                      <a:pt x="0" y="199902"/>
                      <a:pt x="0" y="192734"/>
                    </a:cubicBezTo>
                    <a:lnTo>
                      <a:pt x="0" y="167636"/>
                    </a:lnTo>
                    <a:cubicBezTo>
                      <a:pt x="0" y="160467"/>
                      <a:pt x="5814" y="154655"/>
                      <a:pt x="12982" y="154655"/>
                    </a:cubicBezTo>
                    <a:close/>
                    <a:moveTo>
                      <a:pt x="12982" y="0"/>
                    </a:moveTo>
                    <a:cubicBezTo>
                      <a:pt x="20152" y="0"/>
                      <a:pt x="25963" y="5814"/>
                      <a:pt x="25963" y="12982"/>
                    </a:cubicBezTo>
                    <a:lnTo>
                      <a:pt x="25963" y="38080"/>
                    </a:lnTo>
                    <a:cubicBezTo>
                      <a:pt x="25870" y="45182"/>
                      <a:pt x="20085" y="50890"/>
                      <a:pt x="12982" y="50888"/>
                    </a:cubicBezTo>
                    <a:cubicBezTo>
                      <a:pt x="5814" y="50888"/>
                      <a:pt x="0" y="45076"/>
                      <a:pt x="0" y="37907"/>
                    </a:cubicBezTo>
                    <a:lnTo>
                      <a:pt x="0" y="12982"/>
                    </a:lnTo>
                    <a:cubicBezTo>
                      <a:pt x="0" y="5814"/>
                      <a:pt x="5814" y="0"/>
                      <a:pt x="12982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EC131C8D-14EF-40A4-A8BB-81D1850F8B13}"/>
              </a:ext>
            </a:extLst>
          </p:cNvPr>
          <p:cNvGrpSpPr/>
          <p:nvPr/>
        </p:nvGrpSpPr>
        <p:grpSpPr>
          <a:xfrm>
            <a:off x="7495352" y="4215813"/>
            <a:ext cx="545119" cy="545347"/>
            <a:chOff x="9902706" y="4456433"/>
            <a:chExt cx="1245795" cy="1246316"/>
          </a:xfrm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9BD9D3C8-9BD1-4D17-867F-D04F8A8132B6}"/>
                </a:ext>
              </a:extLst>
            </p:cNvPr>
            <p:cNvSpPr/>
            <p:nvPr/>
          </p:nvSpPr>
          <p:spPr>
            <a:xfrm>
              <a:off x="10103834" y="4456510"/>
              <a:ext cx="987376" cy="1240612"/>
            </a:xfrm>
            <a:custGeom>
              <a:avLst/>
              <a:gdLst>
                <a:gd name="connsiteX0" fmla="*/ 663358 w 987376"/>
                <a:gd name="connsiteY0" fmla="*/ 214465 h 1240612"/>
                <a:gd name="connsiteX1" fmla="*/ 492520 w 987376"/>
                <a:gd name="connsiteY1" fmla="*/ 214465 h 1240612"/>
                <a:gd name="connsiteX2" fmla="*/ 479538 w 987376"/>
                <a:gd name="connsiteY2" fmla="*/ 201484 h 1240612"/>
                <a:gd name="connsiteX3" fmla="*/ 479538 w 987376"/>
                <a:gd name="connsiteY3" fmla="*/ 12905 h 1240612"/>
                <a:gd name="connsiteX4" fmla="*/ 492596 w 987376"/>
                <a:gd name="connsiteY4" fmla="*/ 0 h 1240612"/>
                <a:gd name="connsiteX5" fmla="*/ 502127 w 987376"/>
                <a:gd name="connsiteY5" fmla="*/ 4250 h 1240612"/>
                <a:gd name="connsiteX6" fmla="*/ 672963 w 987376"/>
                <a:gd name="connsiteY6" fmla="*/ 192742 h 1240612"/>
                <a:gd name="connsiteX7" fmla="*/ 671943 w 987376"/>
                <a:gd name="connsiteY7" fmla="*/ 211072 h 1240612"/>
                <a:gd name="connsiteX8" fmla="*/ 663358 w 987376"/>
                <a:gd name="connsiteY8" fmla="*/ 214378 h 1240612"/>
                <a:gd name="connsiteX9" fmla="*/ 505501 w 987376"/>
                <a:gd name="connsiteY9" fmla="*/ 188502 h 1240612"/>
                <a:gd name="connsiteX10" fmla="*/ 634018 w 987376"/>
                <a:gd name="connsiteY10" fmla="*/ 188502 h 1240612"/>
                <a:gd name="connsiteX11" fmla="*/ 505501 w 987376"/>
                <a:gd name="connsiteY11" fmla="*/ 46570 h 1240612"/>
                <a:gd name="connsiteX12" fmla="*/ 12981 w 987376"/>
                <a:gd name="connsiteY12" fmla="*/ 300836 h 1240612"/>
                <a:gd name="connsiteX13" fmla="*/ 10385 w 987376"/>
                <a:gd name="connsiteY13" fmla="*/ 300836 h 1240612"/>
                <a:gd name="connsiteX14" fmla="*/ 7961 w 987376"/>
                <a:gd name="connsiteY14" fmla="*/ 300144 h 1240612"/>
                <a:gd name="connsiteX15" fmla="*/ 5712 w 987376"/>
                <a:gd name="connsiteY15" fmla="*/ 298931 h 1240612"/>
                <a:gd name="connsiteX16" fmla="*/ 3807 w 987376"/>
                <a:gd name="connsiteY16" fmla="*/ 297288 h 1240612"/>
                <a:gd name="connsiteX17" fmla="*/ 2163 w 987376"/>
                <a:gd name="connsiteY17" fmla="*/ 295298 h 1240612"/>
                <a:gd name="connsiteX18" fmla="*/ 952 w 987376"/>
                <a:gd name="connsiteY18" fmla="*/ 293047 h 1240612"/>
                <a:gd name="connsiteX19" fmla="*/ 260 w 987376"/>
                <a:gd name="connsiteY19" fmla="*/ 290624 h 1240612"/>
                <a:gd name="connsiteX20" fmla="*/ 260 w 987376"/>
                <a:gd name="connsiteY20" fmla="*/ 285603 h 1240612"/>
                <a:gd name="connsiteX21" fmla="*/ 952 w 987376"/>
                <a:gd name="connsiteY21" fmla="*/ 283181 h 1240612"/>
                <a:gd name="connsiteX22" fmla="*/ 2163 w 987376"/>
                <a:gd name="connsiteY22" fmla="*/ 280930 h 1240612"/>
                <a:gd name="connsiteX23" fmla="*/ 5712 w 987376"/>
                <a:gd name="connsiteY23" fmla="*/ 277295 h 1240612"/>
                <a:gd name="connsiteX24" fmla="*/ 7961 w 987376"/>
                <a:gd name="connsiteY24" fmla="*/ 276171 h 1240612"/>
                <a:gd name="connsiteX25" fmla="*/ 10385 w 987376"/>
                <a:gd name="connsiteY25" fmla="*/ 275392 h 1240612"/>
                <a:gd name="connsiteX26" fmla="*/ 15490 w 987376"/>
                <a:gd name="connsiteY26" fmla="*/ 275392 h 1240612"/>
                <a:gd name="connsiteX27" fmla="*/ 17914 w 987376"/>
                <a:gd name="connsiteY27" fmla="*/ 276171 h 1240612"/>
                <a:gd name="connsiteX28" fmla="*/ 20165 w 987376"/>
                <a:gd name="connsiteY28" fmla="*/ 277295 h 1240612"/>
                <a:gd name="connsiteX29" fmla="*/ 22156 w 987376"/>
                <a:gd name="connsiteY29" fmla="*/ 278940 h 1240612"/>
                <a:gd name="connsiteX30" fmla="*/ 25704 w 987376"/>
                <a:gd name="connsiteY30" fmla="*/ 285603 h 1240612"/>
                <a:gd name="connsiteX31" fmla="*/ 25704 w 987376"/>
                <a:gd name="connsiteY31" fmla="*/ 290624 h 1240612"/>
                <a:gd name="connsiteX32" fmla="*/ 24924 w 987376"/>
                <a:gd name="connsiteY32" fmla="*/ 293047 h 1240612"/>
                <a:gd name="connsiteX33" fmla="*/ 23713 w 987376"/>
                <a:gd name="connsiteY33" fmla="*/ 295298 h 1240612"/>
                <a:gd name="connsiteX34" fmla="*/ 22156 w 987376"/>
                <a:gd name="connsiteY34" fmla="*/ 297288 h 1240612"/>
                <a:gd name="connsiteX35" fmla="*/ 12981 w 987376"/>
                <a:gd name="connsiteY35" fmla="*/ 300836 h 1240612"/>
                <a:gd name="connsiteX36" fmla="*/ 389706 w 987376"/>
                <a:gd name="connsiteY36" fmla="*/ 287940 h 1240612"/>
                <a:gd name="connsiteX37" fmla="*/ 402687 w 987376"/>
                <a:gd name="connsiteY37" fmla="*/ 274958 h 1240612"/>
                <a:gd name="connsiteX38" fmla="*/ 415669 w 987376"/>
                <a:gd name="connsiteY38" fmla="*/ 287940 h 1240612"/>
                <a:gd name="connsiteX39" fmla="*/ 402687 w 987376"/>
                <a:gd name="connsiteY39" fmla="*/ 300921 h 1240612"/>
                <a:gd name="connsiteX40" fmla="*/ 389706 w 987376"/>
                <a:gd name="connsiteY40" fmla="*/ 287940 h 1240612"/>
                <a:gd name="connsiteX41" fmla="*/ 292258 w 987376"/>
                <a:gd name="connsiteY41" fmla="*/ 287940 h 1240612"/>
                <a:gd name="connsiteX42" fmla="*/ 305240 w 987376"/>
                <a:gd name="connsiteY42" fmla="*/ 274958 h 1240612"/>
                <a:gd name="connsiteX43" fmla="*/ 318221 w 987376"/>
                <a:gd name="connsiteY43" fmla="*/ 287940 h 1240612"/>
                <a:gd name="connsiteX44" fmla="*/ 305240 w 987376"/>
                <a:gd name="connsiteY44" fmla="*/ 300921 h 1240612"/>
                <a:gd name="connsiteX45" fmla="*/ 292258 w 987376"/>
                <a:gd name="connsiteY45" fmla="*/ 287940 h 1240612"/>
                <a:gd name="connsiteX46" fmla="*/ 194810 w 987376"/>
                <a:gd name="connsiteY46" fmla="*/ 287940 h 1240612"/>
                <a:gd name="connsiteX47" fmla="*/ 207791 w 987376"/>
                <a:gd name="connsiteY47" fmla="*/ 274958 h 1240612"/>
                <a:gd name="connsiteX48" fmla="*/ 220773 w 987376"/>
                <a:gd name="connsiteY48" fmla="*/ 287940 h 1240612"/>
                <a:gd name="connsiteX49" fmla="*/ 207791 w 987376"/>
                <a:gd name="connsiteY49" fmla="*/ 300921 h 1240612"/>
                <a:gd name="connsiteX50" fmla="*/ 194810 w 987376"/>
                <a:gd name="connsiteY50" fmla="*/ 287940 h 1240612"/>
                <a:gd name="connsiteX51" fmla="*/ 97448 w 987376"/>
                <a:gd name="connsiteY51" fmla="*/ 287940 h 1240612"/>
                <a:gd name="connsiteX52" fmla="*/ 110430 w 987376"/>
                <a:gd name="connsiteY52" fmla="*/ 274958 h 1240612"/>
                <a:gd name="connsiteX53" fmla="*/ 123411 w 987376"/>
                <a:gd name="connsiteY53" fmla="*/ 287940 h 1240612"/>
                <a:gd name="connsiteX54" fmla="*/ 110430 w 987376"/>
                <a:gd name="connsiteY54" fmla="*/ 300921 h 1240612"/>
                <a:gd name="connsiteX55" fmla="*/ 97448 w 987376"/>
                <a:gd name="connsiteY55" fmla="*/ 287940 h 1240612"/>
                <a:gd name="connsiteX56" fmla="*/ 500136 w 987376"/>
                <a:gd name="connsiteY56" fmla="*/ 300836 h 1240612"/>
                <a:gd name="connsiteX57" fmla="*/ 497626 w 987376"/>
                <a:gd name="connsiteY57" fmla="*/ 300836 h 1240612"/>
                <a:gd name="connsiteX58" fmla="*/ 495202 w 987376"/>
                <a:gd name="connsiteY58" fmla="*/ 300144 h 1240612"/>
                <a:gd name="connsiteX59" fmla="*/ 492953 w 987376"/>
                <a:gd name="connsiteY59" fmla="*/ 298931 h 1240612"/>
                <a:gd name="connsiteX60" fmla="*/ 490963 w 987376"/>
                <a:gd name="connsiteY60" fmla="*/ 297288 h 1240612"/>
                <a:gd name="connsiteX61" fmla="*/ 489318 w 987376"/>
                <a:gd name="connsiteY61" fmla="*/ 295298 h 1240612"/>
                <a:gd name="connsiteX62" fmla="*/ 488192 w 987376"/>
                <a:gd name="connsiteY62" fmla="*/ 293047 h 1240612"/>
                <a:gd name="connsiteX63" fmla="*/ 487413 w 987376"/>
                <a:gd name="connsiteY63" fmla="*/ 290624 h 1240612"/>
                <a:gd name="connsiteX64" fmla="*/ 487413 w 987376"/>
                <a:gd name="connsiteY64" fmla="*/ 285603 h 1240612"/>
                <a:gd name="connsiteX65" fmla="*/ 488192 w 987376"/>
                <a:gd name="connsiteY65" fmla="*/ 283181 h 1240612"/>
                <a:gd name="connsiteX66" fmla="*/ 489318 w 987376"/>
                <a:gd name="connsiteY66" fmla="*/ 280930 h 1240612"/>
                <a:gd name="connsiteX67" fmla="*/ 492953 w 987376"/>
                <a:gd name="connsiteY67" fmla="*/ 277295 h 1240612"/>
                <a:gd name="connsiteX68" fmla="*/ 495202 w 987376"/>
                <a:gd name="connsiteY68" fmla="*/ 276171 h 1240612"/>
                <a:gd name="connsiteX69" fmla="*/ 497626 w 987376"/>
                <a:gd name="connsiteY69" fmla="*/ 275392 h 1240612"/>
                <a:gd name="connsiteX70" fmla="*/ 502646 w 987376"/>
                <a:gd name="connsiteY70" fmla="*/ 275392 h 1240612"/>
                <a:gd name="connsiteX71" fmla="*/ 505070 w 987376"/>
                <a:gd name="connsiteY71" fmla="*/ 276171 h 1240612"/>
                <a:gd name="connsiteX72" fmla="*/ 507319 w 987376"/>
                <a:gd name="connsiteY72" fmla="*/ 277295 h 1240612"/>
                <a:gd name="connsiteX73" fmla="*/ 509309 w 987376"/>
                <a:gd name="connsiteY73" fmla="*/ 278940 h 1240612"/>
                <a:gd name="connsiteX74" fmla="*/ 510954 w 987376"/>
                <a:gd name="connsiteY74" fmla="*/ 280930 h 1240612"/>
                <a:gd name="connsiteX75" fmla="*/ 512165 w 987376"/>
                <a:gd name="connsiteY75" fmla="*/ 283181 h 1240612"/>
                <a:gd name="connsiteX76" fmla="*/ 512857 w 987376"/>
                <a:gd name="connsiteY76" fmla="*/ 285603 h 1240612"/>
                <a:gd name="connsiteX77" fmla="*/ 512857 w 987376"/>
                <a:gd name="connsiteY77" fmla="*/ 290624 h 1240612"/>
                <a:gd name="connsiteX78" fmla="*/ 512165 w 987376"/>
                <a:gd name="connsiteY78" fmla="*/ 293047 h 1240612"/>
                <a:gd name="connsiteX79" fmla="*/ 510954 w 987376"/>
                <a:gd name="connsiteY79" fmla="*/ 295298 h 1240612"/>
                <a:gd name="connsiteX80" fmla="*/ 509309 w 987376"/>
                <a:gd name="connsiteY80" fmla="*/ 297288 h 1240612"/>
                <a:gd name="connsiteX81" fmla="*/ 500136 w 987376"/>
                <a:gd name="connsiteY81" fmla="*/ 300836 h 1240612"/>
                <a:gd name="connsiteX82" fmla="*/ 500136 w 987376"/>
                <a:gd name="connsiteY82" fmla="*/ 396640 h 1240612"/>
                <a:gd name="connsiteX83" fmla="*/ 68629 w 987376"/>
                <a:gd name="connsiteY83" fmla="*/ 396640 h 1240612"/>
                <a:gd name="connsiteX84" fmla="*/ 55648 w 987376"/>
                <a:gd name="connsiteY84" fmla="*/ 383659 h 1240612"/>
                <a:gd name="connsiteX85" fmla="*/ 68629 w 987376"/>
                <a:gd name="connsiteY85" fmla="*/ 370677 h 1240612"/>
                <a:gd name="connsiteX86" fmla="*/ 500136 w 987376"/>
                <a:gd name="connsiteY86" fmla="*/ 370677 h 1240612"/>
                <a:gd name="connsiteX87" fmla="*/ 513117 w 987376"/>
                <a:gd name="connsiteY87" fmla="*/ 383659 h 1240612"/>
                <a:gd name="connsiteX88" fmla="*/ 500136 w 987376"/>
                <a:gd name="connsiteY88" fmla="*/ 396640 h 1240612"/>
                <a:gd name="connsiteX89" fmla="*/ 500136 w 987376"/>
                <a:gd name="connsiteY89" fmla="*/ 492530 h 1240612"/>
                <a:gd name="connsiteX90" fmla="*/ 68629 w 987376"/>
                <a:gd name="connsiteY90" fmla="*/ 492530 h 1240612"/>
                <a:gd name="connsiteX91" fmla="*/ 55648 w 987376"/>
                <a:gd name="connsiteY91" fmla="*/ 479549 h 1240612"/>
                <a:gd name="connsiteX92" fmla="*/ 68629 w 987376"/>
                <a:gd name="connsiteY92" fmla="*/ 466567 h 1240612"/>
                <a:gd name="connsiteX93" fmla="*/ 500136 w 987376"/>
                <a:gd name="connsiteY93" fmla="*/ 466567 h 1240612"/>
                <a:gd name="connsiteX94" fmla="*/ 513117 w 987376"/>
                <a:gd name="connsiteY94" fmla="*/ 479549 h 1240612"/>
                <a:gd name="connsiteX95" fmla="*/ 500136 w 987376"/>
                <a:gd name="connsiteY95" fmla="*/ 492530 h 1240612"/>
                <a:gd name="connsiteX96" fmla="*/ 354310 w 987376"/>
                <a:gd name="connsiteY96" fmla="*/ 588420 h 1240612"/>
                <a:gd name="connsiteX97" fmla="*/ 70705 w 987376"/>
                <a:gd name="connsiteY97" fmla="*/ 588420 h 1240612"/>
                <a:gd name="connsiteX98" fmla="*/ 57724 w 987376"/>
                <a:gd name="connsiteY98" fmla="*/ 575439 h 1240612"/>
                <a:gd name="connsiteX99" fmla="*/ 70705 w 987376"/>
                <a:gd name="connsiteY99" fmla="*/ 562457 h 1240612"/>
                <a:gd name="connsiteX100" fmla="*/ 354310 w 987376"/>
                <a:gd name="connsiteY100" fmla="*/ 562457 h 1240612"/>
                <a:gd name="connsiteX101" fmla="*/ 367292 w 987376"/>
                <a:gd name="connsiteY101" fmla="*/ 575439 h 1240612"/>
                <a:gd name="connsiteX102" fmla="*/ 354310 w 987376"/>
                <a:gd name="connsiteY102" fmla="*/ 588420 h 1240612"/>
                <a:gd name="connsiteX103" fmla="*/ 342972 w 987376"/>
                <a:gd name="connsiteY103" fmla="*/ 668733 h 1240612"/>
                <a:gd name="connsiteX104" fmla="*/ 237650 w 987376"/>
                <a:gd name="connsiteY104" fmla="*/ 668733 h 1240612"/>
                <a:gd name="connsiteX105" fmla="*/ 224668 w 987376"/>
                <a:gd name="connsiteY105" fmla="*/ 655752 h 1240612"/>
                <a:gd name="connsiteX106" fmla="*/ 237650 w 987376"/>
                <a:gd name="connsiteY106" fmla="*/ 642770 h 1240612"/>
                <a:gd name="connsiteX107" fmla="*/ 342972 w 987376"/>
                <a:gd name="connsiteY107" fmla="*/ 642770 h 1240612"/>
                <a:gd name="connsiteX108" fmla="*/ 355953 w 987376"/>
                <a:gd name="connsiteY108" fmla="*/ 655752 h 1240612"/>
                <a:gd name="connsiteX109" fmla="*/ 342972 w 987376"/>
                <a:gd name="connsiteY109" fmla="*/ 668733 h 1240612"/>
                <a:gd name="connsiteX110" fmla="*/ 342972 w 987376"/>
                <a:gd name="connsiteY110" fmla="*/ 753026 h 1240612"/>
                <a:gd name="connsiteX111" fmla="*/ 237650 w 987376"/>
                <a:gd name="connsiteY111" fmla="*/ 753026 h 1240612"/>
                <a:gd name="connsiteX112" fmla="*/ 224668 w 987376"/>
                <a:gd name="connsiteY112" fmla="*/ 740044 h 1240612"/>
                <a:gd name="connsiteX113" fmla="*/ 237650 w 987376"/>
                <a:gd name="connsiteY113" fmla="*/ 727063 h 1240612"/>
                <a:gd name="connsiteX114" fmla="*/ 342972 w 987376"/>
                <a:gd name="connsiteY114" fmla="*/ 727063 h 1240612"/>
                <a:gd name="connsiteX115" fmla="*/ 355953 w 987376"/>
                <a:gd name="connsiteY115" fmla="*/ 740044 h 1240612"/>
                <a:gd name="connsiteX116" fmla="*/ 342972 w 987376"/>
                <a:gd name="connsiteY116" fmla="*/ 753026 h 1240612"/>
                <a:gd name="connsiteX117" fmla="*/ 856263 w 987376"/>
                <a:gd name="connsiteY117" fmla="*/ 940308 h 1240612"/>
                <a:gd name="connsiteX118" fmla="*/ 570669 w 987376"/>
                <a:gd name="connsiteY118" fmla="*/ 940308 h 1240612"/>
                <a:gd name="connsiteX119" fmla="*/ 557688 w 987376"/>
                <a:gd name="connsiteY119" fmla="*/ 927326 h 1240612"/>
                <a:gd name="connsiteX120" fmla="*/ 557688 w 987376"/>
                <a:gd name="connsiteY120" fmla="*/ 821656 h 1240612"/>
                <a:gd name="connsiteX121" fmla="*/ 570669 w 987376"/>
                <a:gd name="connsiteY121" fmla="*/ 808675 h 1240612"/>
                <a:gd name="connsiteX122" fmla="*/ 856263 w 987376"/>
                <a:gd name="connsiteY122" fmla="*/ 808675 h 1240612"/>
                <a:gd name="connsiteX123" fmla="*/ 869245 w 987376"/>
                <a:gd name="connsiteY123" fmla="*/ 821656 h 1240612"/>
                <a:gd name="connsiteX124" fmla="*/ 869245 w 987376"/>
                <a:gd name="connsiteY124" fmla="*/ 927326 h 1240612"/>
                <a:gd name="connsiteX125" fmla="*/ 856263 w 987376"/>
                <a:gd name="connsiteY125" fmla="*/ 940308 h 1240612"/>
                <a:gd name="connsiteX126" fmla="*/ 583910 w 987376"/>
                <a:gd name="connsiteY126" fmla="*/ 914345 h 1240612"/>
                <a:gd name="connsiteX127" fmla="*/ 843542 w 987376"/>
                <a:gd name="connsiteY127" fmla="*/ 914345 h 1240612"/>
                <a:gd name="connsiteX128" fmla="*/ 843542 w 987376"/>
                <a:gd name="connsiteY128" fmla="*/ 834638 h 1240612"/>
                <a:gd name="connsiteX129" fmla="*/ 583910 w 987376"/>
                <a:gd name="connsiteY129" fmla="*/ 834638 h 1240612"/>
                <a:gd name="connsiteX130" fmla="*/ 403206 w 987376"/>
                <a:gd name="connsiteY130" fmla="*/ 1240613 h 1240612"/>
                <a:gd name="connsiteX131" fmla="*/ 390225 w 987376"/>
                <a:gd name="connsiteY131" fmla="*/ 1227631 h 1240612"/>
                <a:gd name="connsiteX132" fmla="*/ 390225 w 987376"/>
                <a:gd name="connsiteY132" fmla="*/ 1176572 h 1240612"/>
                <a:gd name="connsiteX133" fmla="*/ 403206 w 987376"/>
                <a:gd name="connsiteY133" fmla="*/ 1163591 h 1240612"/>
                <a:gd name="connsiteX134" fmla="*/ 416188 w 987376"/>
                <a:gd name="connsiteY134" fmla="*/ 1176572 h 1240612"/>
                <a:gd name="connsiteX135" fmla="*/ 416188 w 987376"/>
                <a:gd name="connsiteY135" fmla="*/ 1227631 h 1240612"/>
                <a:gd name="connsiteX136" fmla="*/ 403206 w 987376"/>
                <a:gd name="connsiteY136" fmla="*/ 1240613 h 1240612"/>
                <a:gd name="connsiteX137" fmla="*/ 498404 w 987376"/>
                <a:gd name="connsiteY137" fmla="*/ 1240613 h 1240612"/>
                <a:gd name="connsiteX138" fmla="*/ 485423 w 987376"/>
                <a:gd name="connsiteY138" fmla="*/ 1227631 h 1240612"/>
                <a:gd name="connsiteX139" fmla="*/ 485423 w 987376"/>
                <a:gd name="connsiteY139" fmla="*/ 1176572 h 1240612"/>
                <a:gd name="connsiteX140" fmla="*/ 498404 w 987376"/>
                <a:gd name="connsiteY140" fmla="*/ 1163591 h 1240612"/>
                <a:gd name="connsiteX141" fmla="*/ 511387 w 987376"/>
                <a:gd name="connsiteY141" fmla="*/ 1176572 h 1240612"/>
                <a:gd name="connsiteX142" fmla="*/ 511387 w 987376"/>
                <a:gd name="connsiteY142" fmla="*/ 1227631 h 1240612"/>
                <a:gd name="connsiteX143" fmla="*/ 498404 w 987376"/>
                <a:gd name="connsiteY143" fmla="*/ 1240613 h 1240612"/>
                <a:gd name="connsiteX144" fmla="*/ 593604 w 987376"/>
                <a:gd name="connsiteY144" fmla="*/ 1240613 h 1240612"/>
                <a:gd name="connsiteX145" fmla="*/ 580622 w 987376"/>
                <a:gd name="connsiteY145" fmla="*/ 1227631 h 1240612"/>
                <a:gd name="connsiteX146" fmla="*/ 580622 w 987376"/>
                <a:gd name="connsiteY146" fmla="*/ 1176572 h 1240612"/>
                <a:gd name="connsiteX147" fmla="*/ 593607 w 987376"/>
                <a:gd name="connsiteY147" fmla="*/ 1163594 h 1240612"/>
                <a:gd name="connsiteX148" fmla="*/ 606585 w 987376"/>
                <a:gd name="connsiteY148" fmla="*/ 1176572 h 1240612"/>
                <a:gd name="connsiteX149" fmla="*/ 606585 w 987376"/>
                <a:gd name="connsiteY149" fmla="*/ 1227631 h 1240612"/>
                <a:gd name="connsiteX150" fmla="*/ 593604 w 987376"/>
                <a:gd name="connsiteY150" fmla="*/ 1240613 h 1240612"/>
                <a:gd name="connsiteX151" fmla="*/ 688802 w 987376"/>
                <a:gd name="connsiteY151" fmla="*/ 1240613 h 1240612"/>
                <a:gd name="connsiteX152" fmla="*/ 675820 w 987376"/>
                <a:gd name="connsiteY152" fmla="*/ 1227631 h 1240612"/>
                <a:gd name="connsiteX153" fmla="*/ 675820 w 987376"/>
                <a:gd name="connsiteY153" fmla="*/ 1176572 h 1240612"/>
                <a:gd name="connsiteX154" fmla="*/ 688802 w 987376"/>
                <a:gd name="connsiteY154" fmla="*/ 1163591 h 1240612"/>
                <a:gd name="connsiteX155" fmla="*/ 701783 w 987376"/>
                <a:gd name="connsiteY155" fmla="*/ 1176572 h 1240612"/>
                <a:gd name="connsiteX156" fmla="*/ 701783 w 987376"/>
                <a:gd name="connsiteY156" fmla="*/ 1227631 h 1240612"/>
                <a:gd name="connsiteX157" fmla="*/ 688802 w 987376"/>
                <a:gd name="connsiteY157" fmla="*/ 1240613 h 1240612"/>
                <a:gd name="connsiteX158" fmla="*/ 784000 w 987376"/>
                <a:gd name="connsiteY158" fmla="*/ 1240613 h 1240612"/>
                <a:gd name="connsiteX159" fmla="*/ 771018 w 987376"/>
                <a:gd name="connsiteY159" fmla="*/ 1227631 h 1240612"/>
                <a:gd name="connsiteX160" fmla="*/ 771018 w 987376"/>
                <a:gd name="connsiteY160" fmla="*/ 1176572 h 1240612"/>
                <a:gd name="connsiteX161" fmla="*/ 784000 w 987376"/>
                <a:gd name="connsiteY161" fmla="*/ 1163591 h 1240612"/>
                <a:gd name="connsiteX162" fmla="*/ 796981 w 987376"/>
                <a:gd name="connsiteY162" fmla="*/ 1176572 h 1240612"/>
                <a:gd name="connsiteX163" fmla="*/ 796981 w 987376"/>
                <a:gd name="connsiteY163" fmla="*/ 1227631 h 1240612"/>
                <a:gd name="connsiteX164" fmla="*/ 784000 w 987376"/>
                <a:gd name="connsiteY164" fmla="*/ 1240613 h 1240612"/>
                <a:gd name="connsiteX165" fmla="*/ 879198 w 987376"/>
                <a:gd name="connsiteY165" fmla="*/ 1240613 h 1240612"/>
                <a:gd name="connsiteX166" fmla="*/ 866216 w 987376"/>
                <a:gd name="connsiteY166" fmla="*/ 1227631 h 1240612"/>
                <a:gd name="connsiteX167" fmla="*/ 866216 w 987376"/>
                <a:gd name="connsiteY167" fmla="*/ 1176572 h 1240612"/>
                <a:gd name="connsiteX168" fmla="*/ 879198 w 987376"/>
                <a:gd name="connsiteY168" fmla="*/ 1163591 h 1240612"/>
                <a:gd name="connsiteX169" fmla="*/ 892179 w 987376"/>
                <a:gd name="connsiteY169" fmla="*/ 1176572 h 1240612"/>
                <a:gd name="connsiteX170" fmla="*/ 892179 w 987376"/>
                <a:gd name="connsiteY170" fmla="*/ 1227631 h 1240612"/>
                <a:gd name="connsiteX171" fmla="*/ 879198 w 987376"/>
                <a:gd name="connsiteY171" fmla="*/ 1240613 h 1240612"/>
                <a:gd name="connsiteX172" fmla="*/ 974395 w 987376"/>
                <a:gd name="connsiteY172" fmla="*/ 1240613 h 1240612"/>
                <a:gd name="connsiteX173" fmla="*/ 961414 w 987376"/>
                <a:gd name="connsiteY173" fmla="*/ 1227631 h 1240612"/>
                <a:gd name="connsiteX174" fmla="*/ 961414 w 987376"/>
                <a:gd name="connsiteY174" fmla="*/ 1176572 h 1240612"/>
                <a:gd name="connsiteX175" fmla="*/ 974395 w 987376"/>
                <a:gd name="connsiteY175" fmla="*/ 1163591 h 1240612"/>
                <a:gd name="connsiteX176" fmla="*/ 987377 w 987376"/>
                <a:gd name="connsiteY176" fmla="*/ 1176572 h 1240612"/>
                <a:gd name="connsiteX177" fmla="*/ 987377 w 987376"/>
                <a:gd name="connsiteY177" fmla="*/ 1227631 h 1240612"/>
                <a:gd name="connsiteX178" fmla="*/ 974395 w 987376"/>
                <a:gd name="connsiteY178" fmla="*/ 1240613 h 1240612"/>
                <a:gd name="connsiteX179" fmla="*/ 815761 w 987376"/>
                <a:gd name="connsiteY179" fmla="*/ 473058 h 1240612"/>
                <a:gd name="connsiteX180" fmla="*/ 802780 w 987376"/>
                <a:gd name="connsiteY180" fmla="*/ 460076 h 1240612"/>
                <a:gd name="connsiteX181" fmla="*/ 802780 w 987376"/>
                <a:gd name="connsiteY181" fmla="*/ 415679 h 1240612"/>
                <a:gd name="connsiteX182" fmla="*/ 815761 w 987376"/>
                <a:gd name="connsiteY182" fmla="*/ 402698 h 1240612"/>
                <a:gd name="connsiteX183" fmla="*/ 828743 w 987376"/>
                <a:gd name="connsiteY183" fmla="*/ 415679 h 1240612"/>
                <a:gd name="connsiteX184" fmla="*/ 828743 w 987376"/>
                <a:gd name="connsiteY184" fmla="*/ 460076 h 1240612"/>
                <a:gd name="connsiteX185" fmla="*/ 815761 w 987376"/>
                <a:gd name="connsiteY185" fmla="*/ 473058 h 1240612"/>
                <a:gd name="connsiteX186" fmla="*/ 884996 w 987376"/>
                <a:gd name="connsiteY186" fmla="*/ 473058 h 1240612"/>
                <a:gd name="connsiteX187" fmla="*/ 872015 w 987376"/>
                <a:gd name="connsiteY187" fmla="*/ 460076 h 1240612"/>
                <a:gd name="connsiteX188" fmla="*/ 872015 w 987376"/>
                <a:gd name="connsiteY188" fmla="*/ 415679 h 1240612"/>
                <a:gd name="connsiteX189" fmla="*/ 884996 w 987376"/>
                <a:gd name="connsiteY189" fmla="*/ 402698 h 1240612"/>
                <a:gd name="connsiteX190" fmla="*/ 897978 w 987376"/>
                <a:gd name="connsiteY190" fmla="*/ 415679 h 1240612"/>
                <a:gd name="connsiteX191" fmla="*/ 897978 w 987376"/>
                <a:gd name="connsiteY191" fmla="*/ 460076 h 1240612"/>
                <a:gd name="connsiteX192" fmla="*/ 884996 w 987376"/>
                <a:gd name="connsiteY192" fmla="*/ 473058 h 1240612"/>
                <a:gd name="connsiteX193" fmla="*/ 954231 w 987376"/>
                <a:gd name="connsiteY193" fmla="*/ 473058 h 1240612"/>
                <a:gd name="connsiteX194" fmla="*/ 941250 w 987376"/>
                <a:gd name="connsiteY194" fmla="*/ 460076 h 1240612"/>
                <a:gd name="connsiteX195" fmla="*/ 941250 w 987376"/>
                <a:gd name="connsiteY195" fmla="*/ 415679 h 1240612"/>
                <a:gd name="connsiteX196" fmla="*/ 954231 w 987376"/>
                <a:gd name="connsiteY196" fmla="*/ 402698 h 1240612"/>
                <a:gd name="connsiteX197" fmla="*/ 967213 w 987376"/>
                <a:gd name="connsiteY197" fmla="*/ 415679 h 1240612"/>
                <a:gd name="connsiteX198" fmla="*/ 967213 w 987376"/>
                <a:gd name="connsiteY198" fmla="*/ 460076 h 1240612"/>
                <a:gd name="connsiteX199" fmla="*/ 954231 w 987376"/>
                <a:gd name="connsiteY199" fmla="*/ 473058 h 124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987376" h="1240612">
                  <a:moveTo>
                    <a:pt x="663358" y="214465"/>
                  </a:moveTo>
                  <a:lnTo>
                    <a:pt x="492520" y="214465"/>
                  </a:lnTo>
                  <a:cubicBezTo>
                    <a:pt x="485350" y="214465"/>
                    <a:pt x="479538" y="208654"/>
                    <a:pt x="479538" y="201484"/>
                  </a:cubicBezTo>
                  <a:lnTo>
                    <a:pt x="479538" y="12905"/>
                  </a:lnTo>
                  <a:cubicBezTo>
                    <a:pt x="479581" y="5735"/>
                    <a:pt x="485428" y="-42"/>
                    <a:pt x="492596" y="0"/>
                  </a:cubicBezTo>
                  <a:cubicBezTo>
                    <a:pt x="496227" y="22"/>
                    <a:pt x="499684" y="1563"/>
                    <a:pt x="502127" y="4250"/>
                  </a:cubicBezTo>
                  <a:lnTo>
                    <a:pt x="672963" y="192742"/>
                  </a:lnTo>
                  <a:cubicBezTo>
                    <a:pt x="677744" y="198087"/>
                    <a:pt x="677286" y="206293"/>
                    <a:pt x="671943" y="211072"/>
                  </a:cubicBezTo>
                  <a:cubicBezTo>
                    <a:pt x="669581" y="213185"/>
                    <a:pt x="666526" y="214361"/>
                    <a:pt x="663358" y="214378"/>
                  </a:cubicBezTo>
                  <a:close/>
                  <a:moveTo>
                    <a:pt x="505501" y="188502"/>
                  </a:moveTo>
                  <a:lnTo>
                    <a:pt x="634018" y="188502"/>
                  </a:lnTo>
                  <a:lnTo>
                    <a:pt x="505501" y="46570"/>
                  </a:lnTo>
                  <a:close/>
                  <a:moveTo>
                    <a:pt x="12981" y="300836"/>
                  </a:moveTo>
                  <a:lnTo>
                    <a:pt x="10385" y="300836"/>
                  </a:lnTo>
                  <a:lnTo>
                    <a:pt x="7961" y="300144"/>
                  </a:lnTo>
                  <a:lnTo>
                    <a:pt x="5712" y="298931"/>
                  </a:lnTo>
                  <a:cubicBezTo>
                    <a:pt x="5020" y="298453"/>
                    <a:pt x="4382" y="297902"/>
                    <a:pt x="3807" y="297288"/>
                  </a:cubicBezTo>
                  <a:cubicBezTo>
                    <a:pt x="3169" y="296704"/>
                    <a:pt x="2615" y="296034"/>
                    <a:pt x="2163" y="295298"/>
                  </a:cubicBezTo>
                  <a:cubicBezTo>
                    <a:pt x="1690" y="294587"/>
                    <a:pt x="1285" y="293833"/>
                    <a:pt x="952" y="293047"/>
                  </a:cubicBezTo>
                  <a:cubicBezTo>
                    <a:pt x="591" y="292282"/>
                    <a:pt x="356" y="291463"/>
                    <a:pt x="260" y="290624"/>
                  </a:cubicBezTo>
                  <a:cubicBezTo>
                    <a:pt x="-87" y="288969"/>
                    <a:pt x="-87" y="287259"/>
                    <a:pt x="260" y="285603"/>
                  </a:cubicBezTo>
                  <a:cubicBezTo>
                    <a:pt x="356" y="284764"/>
                    <a:pt x="591" y="283946"/>
                    <a:pt x="952" y="283181"/>
                  </a:cubicBezTo>
                  <a:cubicBezTo>
                    <a:pt x="1303" y="282403"/>
                    <a:pt x="1709" y="281652"/>
                    <a:pt x="2163" y="280930"/>
                  </a:cubicBezTo>
                  <a:cubicBezTo>
                    <a:pt x="3134" y="279529"/>
                    <a:pt x="4334" y="278300"/>
                    <a:pt x="5712" y="277295"/>
                  </a:cubicBezTo>
                  <a:cubicBezTo>
                    <a:pt x="6425" y="276852"/>
                    <a:pt x="7178" y="276476"/>
                    <a:pt x="7961" y="276171"/>
                  </a:cubicBezTo>
                  <a:cubicBezTo>
                    <a:pt x="8743" y="275833"/>
                    <a:pt x="9554" y="275572"/>
                    <a:pt x="10385" y="275392"/>
                  </a:cubicBezTo>
                  <a:cubicBezTo>
                    <a:pt x="12069" y="275048"/>
                    <a:pt x="13807" y="275048"/>
                    <a:pt x="15490" y="275392"/>
                  </a:cubicBezTo>
                  <a:cubicBezTo>
                    <a:pt x="16325" y="275559"/>
                    <a:pt x="17138" y="275822"/>
                    <a:pt x="17914" y="276171"/>
                  </a:cubicBezTo>
                  <a:cubicBezTo>
                    <a:pt x="18705" y="276458"/>
                    <a:pt x="19460" y="276835"/>
                    <a:pt x="20165" y="277295"/>
                  </a:cubicBezTo>
                  <a:cubicBezTo>
                    <a:pt x="20867" y="277795"/>
                    <a:pt x="21531" y="278346"/>
                    <a:pt x="22156" y="278940"/>
                  </a:cubicBezTo>
                  <a:cubicBezTo>
                    <a:pt x="23914" y="280804"/>
                    <a:pt x="25140" y="283105"/>
                    <a:pt x="25704" y="285603"/>
                  </a:cubicBezTo>
                  <a:cubicBezTo>
                    <a:pt x="26048" y="287259"/>
                    <a:pt x="26048" y="288969"/>
                    <a:pt x="25704" y="290624"/>
                  </a:cubicBezTo>
                  <a:cubicBezTo>
                    <a:pt x="25536" y="291458"/>
                    <a:pt x="25274" y="292271"/>
                    <a:pt x="24924" y="293047"/>
                  </a:cubicBezTo>
                  <a:cubicBezTo>
                    <a:pt x="24625" y="293848"/>
                    <a:pt x="24217" y="294606"/>
                    <a:pt x="23713" y="295298"/>
                  </a:cubicBezTo>
                  <a:cubicBezTo>
                    <a:pt x="23294" y="296032"/>
                    <a:pt x="22768" y="296704"/>
                    <a:pt x="22156" y="297288"/>
                  </a:cubicBezTo>
                  <a:cubicBezTo>
                    <a:pt x="19670" y="299612"/>
                    <a:pt x="16383" y="300884"/>
                    <a:pt x="12981" y="300836"/>
                  </a:cubicBezTo>
                  <a:close/>
                  <a:moveTo>
                    <a:pt x="389706" y="287940"/>
                  </a:moveTo>
                  <a:cubicBezTo>
                    <a:pt x="389706" y="280772"/>
                    <a:pt x="395517" y="274958"/>
                    <a:pt x="402687" y="274958"/>
                  </a:cubicBezTo>
                  <a:cubicBezTo>
                    <a:pt x="409857" y="274958"/>
                    <a:pt x="415669" y="280772"/>
                    <a:pt x="415669" y="287940"/>
                  </a:cubicBezTo>
                  <a:cubicBezTo>
                    <a:pt x="415669" y="295110"/>
                    <a:pt x="409857" y="300921"/>
                    <a:pt x="402687" y="300921"/>
                  </a:cubicBezTo>
                  <a:cubicBezTo>
                    <a:pt x="395517" y="300921"/>
                    <a:pt x="389706" y="295110"/>
                    <a:pt x="389706" y="287940"/>
                  </a:cubicBezTo>
                  <a:close/>
                  <a:moveTo>
                    <a:pt x="292258" y="287940"/>
                  </a:moveTo>
                  <a:cubicBezTo>
                    <a:pt x="292258" y="280772"/>
                    <a:pt x="298070" y="274958"/>
                    <a:pt x="305240" y="274958"/>
                  </a:cubicBezTo>
                  <a:cubicBezTo>
                    <a:pt x="312410" y="274958"/>
                    <a:pt x="318221" y="280772"/>
                    <a:pt x="318221" y="287940"/>
                  </a:cubicBezTo>
                  <a:cubicBezTo>
                    <a:pt x="318221" y="295110"/>
                    <a:pt x="312408" y="300921"/>
                    <a:pt x="305240" y="300921"/>
                  </a:cubicBezTo>
                  <a:cubicBezTo>
                    <a:pt x="298070" y="300921"/>
                    <a:pt x="292258" y="295110"/>
                    <a:pt x="292258" y="287940"/>
                  </a:cubicBezTo>
                  <a:close/>
                  <a:moveTo>
                    <a:pt x="194810" y="287940"/>
                  </a:moveTo>
                  <a:cubicBezTo>
                    <a:pt x="194810" y="280772"/>
                    <a:pt x="200621" y="274958"/>
                    <a:pt x="207791" y="274958"/>
                  </a:cubicBezTo>
                  <a:cubicBezTo>
                    <a:pt x="214961" y="274958"/>
                    <a:pt x="220773" y="280772"/>
                    <a:pt x="220773" y="287940"/>
                  </a:cubicBezTo>
                  <a:cubicBezTo>
                    <a:pt x="220773" y="295110"/>
                    <a:pt x="214961" y="300921"/>
                    <a:pt x="207791" y="300921"/>
                  </a:cubicBezTo>
                  <a:cubicBezTo>
                    <a:pt x="200621" y="300921"/>
                    <a:pt x="194810" y="295110"/>
                    <a:pt x="194810" y="287940"/>
                  </a:cubicBezTo>
                  <a:close/>
                  <a:moveTo>
                    <a:pt x="97448" y="287940"/>
                  </a:moveTo>
                  <a:cubicBezTo>
                    <a:pt x="97448" y="280772"/>
                    <a:pt x="103260" y="274958"/>
                    <a:pt x="110430" y="274958"/>
                  </a:cubicBezTo>
                  <a:cubicBezTo>
                    <a:pt x="117599" y="274958"/>
                    <a:pt x="123411" y="280772"/>
                    <a:pt x="123411" y="287940"/>
                  </a:cubicBezTo>
                  <a:cubicBezTo>
                    <a:pt x="123411" y="295110"/>
                    <a:pt x="117599" y="300921"/>
                    <a:pt x="110430" y="300921"/>
                  </a:cubicBezTo>
                  <a:cubicBezTo>
                    <a:pt x="103260" y="300921"/>
                    <a:pt x="97448" y="295110"/>
                    <a:pt x="97448" y="287940"/>
                  </a:cubicBezTo>
                  <a:close/>
                  <a:moveTo>
                    <a:pt x="500136" y="300836"/>
                  </a:moveTo>
                  <a:cubicBezTo>
                    <a:pt x="499301" y="300921"/>
                    <a:pt x="498460" y="300921"/>
                    <a:pt x="497626" y="300836"/>
                  </a:cubicBezTo>
                  <a:lnTo>
                    <a:pt x="495202" y="300144"/>
                  </a:lnTo>
                  <a:lnTo>
                    <a:pt x="492953" y="298931"/>
                  </a:lnTo>
                  <a:cubicBezTo>
                    <a:pt x="492252" y="298430"/>
                    <a:pt x="491586" y="297882"/>
                    <a:pt x="490963" y="297288"/>
                  </a:cubicBezTo>
                  <a:cubicBezTo>
                    <a:pt x="490347" y="296682"/>
                    <a:pt x="489796" y="296016"/>
                    <a:pt x="489318" y="295298"/>
                  </a:cubicBezTo>
                  <a:cubicBezTo>
                    <a:pt x="488840" y="294602"/>
                    <a:pt x="488462" y="293845"/>
                    <a:pt x="488192" y="293047"/>
                  </a:cubicBezTo>
                  <a:cubicBezTo>
                    <a:pt x="487843" y="292271"/>
                    <a:pt x="487582" y="291458"/>
                    <a:pt x="487413" y="290624"/>
                  </a:cubicBezTo>
                  <a:cubicBezTo>
                    <a:pt x="487069" y="288969"/>
                    <a:pt x="487069" y="287259"/>
                    <a:pt x="487413" y="285603"/>
                  </a:cubicBezTo>
                  <a:cubicBezTo>
                    <a:pt x="487582" y="284770"/>
                    <a:pt x="487843" y="283957"/>
                    <a:pt x="488192" y="283181"/>
                  </a:cubicBezTo>
                  <a:cubicBezTo>
                    <a:pt x="488479" y="282390"/>
                    <a:pt x="488857" y="281635"/>
                    <a:pt x="489318" y="280930"/>
                  </a:cubicBezTo>
                  <a:cubicBezTo>
                    <a:pt x="490287" y="279499"/>
                    <a:pt x="491521" y="278264"/>
                    <a:pt x="492953" y="277295"/>
                  </a:cubicBezTo>
                  <a:cubicBezTo>
                    <a:pt x="493656" y="276835"/>
                    <a:pt x="494412" y="276458"/>
                    <a:pt x="495202" y="276171"/>
                  </a:cubicBezTo>
                  <a:cubicBezTo>
                    <a:pt x="495978" y="275822"/>
                    <a:pt x="496791" y="275559"/>
                    <a:pt x="497626" y="275392"/>
                  </a:cubicBezTo>
                  <a:cubicBezTo>
                    <a:pt x="499282" y="275046"/>
                    <a:pt x="500990" y="275046"/>
                    <a:pt x="502646" y="275392"/>
                  </a:cubicBezTo>
                  <a:cubicBezTo>
                    <a:pt x="503481" y="275559"/>
                    <a:pt x="504294" y="275822"/>
                    <a:pt x="505070" y="276171"/>
                  </a:cubicBezTo>
                  <a:cubicBezTo>
                    <a:pt x="505868" y="276439"/>
                    <a:pt x="506625" y="276819"/>
                    <a:pt x="507319" y="277295"/>
                  </a:cubicBezTo>
                  <a:cubicBezTo>
                    <a:pt x="508037" y="277773"/>
                    <a:pt x="508705" y="278326"/>
                    <a:pt x="509309" y="278940"/>
                  </a:cubicBezTo>
                  <a:cubicBezTo>
                    <a:pt x="509905" y="279565"/>
                    <a:pt x="510453" y="280229"/>
                    <a:pt x="510954" y="280930"/>
                  </a:cubicBezTo>
                  <a:cubicBezTo>
                    <a:pt x="511410" y="281652"/>
                    <a:pt x="511813" y="282403"/>
                    <a:pt x="512165" y="283181"/>
                  </a:cubicBezTo>
                  <a:cubicBezTo>
                    <a:pt x="512448" y="283974"/>
                    <a:pt x="512679" y="284783"/>
                    <a:pt x="512857" y="285603"/>
                  </a:cubicBezTo>
                  <a:cubicBezTo>
                    <a:pt x="513203" y="287259"/>
                    <a:pt x="513203" y="288969"/>
                    <a:pt x="512857" y="290624"/>
                  </a:cubicBezTo>
                  <a:cubicBezTo>
                    <a:pt x="512679" y="291445"/>
                    <a:pt x="512448" y="292254"/>
                    <a:pt x="512165" y="293047"/>
                  </a:cubicBezTo>
                  <a:cubicBezTo>
                    <a:pt x="511832" y="293833"/>
                    <a:pt x="511426" y="294587"/>
                    <a:pt x="510954" y="295298"/>
                  </a:cubicBezTo>
                  <a:cubicBezTo>
                    <a:pt x="510476" y="296016"/>
                    <a:pt x="509925" y="296682"/>
                    <a:pt x="509309" y="297288"/>
                  </a:cubicBezTo>
                  <a:cubicBezTo>
                    <a:pt x="506826" y="299612"/>
                    <a:pt x="503537" y="300884"/>
                    <a:pt x="500136" y="300836"/>
                  </a:cubicBezTo>
                  <a:close/>
                  <a:moveTo>
                    <a:pt x="500136" y="396640"/>
                  </a:moveTo>
                  <a:lnTo>
                    <a:pt x="68629" y="396640"/>
                  </a:lnTo>
                  <a:cubicBezTo>
                    <a:pt x="61460" y="396640"/>
                    <a:pt x="55648" y="390827"/>
                    <a:pt x="55648" y="383659"/>
                  </a:cubicBezTo>
                  <a:cubicBezTo>
                    <a:pt x="55648" y="376489"/>
                    <a:pt x="61460" y="370677"/>
                    <a:pt x="68629" y="370677"/>
                  </a:cubicBezTo>
                  <a:lnTo>
                    <a:pt x="500136" y="370677"/>
                  </a:lnTo>
                  <a:cubicBezTo>
                    <a:pt x="507306" y="370677"/>
                    <a:pt x="513117" y="376489"/>
                    <a:pt x="513117" y="383659"/>
                  </a:cubicBezTo>
                  <a:cubicBezTo>
                    <a:pt x="513117" y="390827"/>
                    <a:pt x="507306" y="396640"/>
                    <a:pt x="500136" y="396640"/>
                  </a:cubicBezTo>
                  <a:close/>
                  <a:moveTo>
                    <a:pt x="500136" y="492530"/>
                  </a:moveTo>
                  <a:lnTo>
                    <a:pt x="68629" y="492530"/>
                  </a:lnTo>
                  <a:cubicBezTo>
                    <a:pt x="61460" y="492530"/>
                    <a:pt x="55648" y="486718"/>
                    <a:pt x="55648" y="479549"/>
                  </a:cubicBezTo>
                  <a:cubicBezTo>
                    <a:pt x="55648" y="472379"/>
                    <a:pt x="61460" y="466567"/>
                    <a:pt x="68629" y="466567"/>
                  </a:cubicBezTo>
                  <a:lnTo>
                    <a:pt x="500136" y="466567"/>
                  </a:lnTo>
                  <a:cubicBezTo>
                    <a:pt x="507306" y="466567"/>
                    <a:pt x="513117" y="472379"/>
                    <a:pt x="513117" y="479549"/>
                  </a:cubicBezTo>
                  <a:cubicBezTo>
                    <a:pt x="513117" y="486718"/>
                    <a:pt x="507306" y="492530"/>
                    <a:pt x="500136" y="492530"/>
                  </a:cubicBezTo>
                  <a:close/>
                  <a:moveTo>
                    <a:pt x="354310" y="588420"/>
                  </a:moveTo>
                  <a:lnTo>
                    <a:pt x="70705" y="588420"/>
                  </a:lnTo>
                  <a:cubicBezTo>
                    <a:pt x="63536" y="588420"/>
                    <a:pt x="57724" y="582608"/>
                    <a:pt x="57724" y="575439"/>
                  </a:cubicBezTo>
                  <a:cubicBezTo>
                    <a:pt x="57724" y="568269"/>
                    <a:pt x="63536" y="562457"/>
                    <a:pt x="70705" y="562457"/>
                  </a:cubicBezTo>
                  <a:lnTo>
                    <a:pt x="354310" y="562457"/>
                  </a:lnTo>
                  <a:cubicBezTo>
                    <a:pt x="361478" y="562457"/>
                    <a:pt x="367292" y="568269"/>
                    <a:pt x="367292" y="575439"/>
                  </a:cubicBezTo>
                  <a:cubicBezTo>
                    <a:pt x="367292" y="582608"/>
                    <a:pt x="361478" y="588420"/>
                    <a:pt x="354310" y="588420"/>
                  </a:cubicBezTo>
                  <a:close/>
                  <a:moveTo>
                    <a:pt x="342972" y="668733"/>
                  </a:moveTo>
                  <a:lnTo>
                    <a:pt x="237650" y="668733"/>
                  </a:lnTo>
                  <a:cubicBezTo>
                    <a:pt x="230480" y="668733"/>
                    <a:pt x="224668" y="662922"/>
                    <a:pt x="224668" y="655752"/>
                  </a:cubicBezTo>
                  <a:cubicBezTo>
                    <a:pt x="224668" y="648582"/>
                    <a:pt x="230480" y="642770"/>
                    <a:pt x="237650" y="642770"/>
                  </a:cubicBezTo>
                  <a:lnTo>
                    <a:pt x="342972" y="642770"/>
                  </a:lnTo>
                  <a:cubicBezTo>
                    <a:pt x="350141" y="642770"/>
                    <a:pt x="355953" y="648582"/>
                    <a:pt x="355953" y="655752"/>
                  </a:cubicBezTo>
                  <a:cubicBezTo>
                    <a:pt x="355953" y="662922"/>
                    <a:pt x="350141" y="668733"/>
                    <a:pt x="342972" y="668733"/>
                  </a:cubicBezTo>
                  <a:close/>
                  <a:moveTo>
                    <a:pt x="342972" y="753026"/>
                  </a:moveTo>
                  <a:lnTo>
                    <a:pt x="237650" y="753026"/>
                  </a:lnTo>
                  <a:cubicBezTo>
                    <a:pt x="230480" y="753026"/>
                    <a:pt x="224668" y="747214"/>
                    <a:pt x="224668" y="740044"/>
                  </a:cubicBezTo>
                  <a:cubicBezTo>
                    <a:pt x="224668" y="732875"/>
                    <a:pt x="230480" y="727063"/>
                    <a:pt x="237650" y="727063"/>
                  </a:cubicBezTo>
                  <a:lnTo>
                    <a:pt x="342972" y="727063"/>
                  </a:lnTo>
                  <a:cubicBezTo>
                    <a:pt x="350141" y="727063"/>
                    <a:pt x="355953" y="732875"/>
                    <a:pt x="355953" y="740044"/>
                  </a:cubicBezTo>
                  <a:cubicBezTo>
                    <a:pt x="355953" y="747214"/>
                    <a:pt x="350141" y="753026"/>
                    <a:pt x="342972" y="753026"/>
                  </a:cubicBezTo>
                  <a:close/>
                  <a:moveTo>
                    <a:pt x="856263" y="940308"/>
                  </a:moveTo>
                  <a:lnTo>
                    <a:pt x="570669" y="940308"/>
                  </a:lnTo>
                  <a:cubicBezTo>
                    <a:pt x="563500" y="940308"/>
                    <a:pt x="557688" y="934496"/>
                    <a:pt x="557688" y="927326"/>
                  </a:cubicBezTo>
                  <a:lnTo>
                    <a:pt x="557688" y="821656"/>
                  </a:lnTo>
                  <a:cubicBezTo>
                    <a:pt x="557688" y="814486"/>
                    <a:pt x="563500" y="808675"/>
                    <a:pt x="570669" y="808675"/>
                  </a:cubicBezTo>
                  <a:lnTo>
                    <a:pt x="856263" y="808675"/>
                  </a:lnTo>
                  <a:cubicBezTo>
                    <a:pt x="863433" y="808675"/>
                    <a:pt x="869245" y="814486"/>
                    <a:pt x="869245" y="821656"/>
                  </a:cubicBezTo>
                  <a:lnTo>
                    <a:pt x="869245" y="927326"/>
                  </a:lnTo>
                  <a:cubicBezTo>
                    <a:pt x="869245" y="934496"/>
                    <a:pt x="863433" y="940308"/>
                    <a:pt x="856263" y="940308"/>
                  </a:cubicBezTo>
                  <a:close/>
                  <a:moveTo>
                    <a:pt x="583910" y="914345"/>
                  </a:moveTo>
                  <a:lnTo>
                    <a:pt x="843542" y="914345"/>
                  </a:lnTo>
                  <a:lnTo>
                    <a:pt x="843542" y="834638"/>
                  </a:lnTo>
                  <a:lnTo>
                    <a:pt x="583910" y="834638"/>
                  </a:lnTo>
                  <a:close/>
                  <a:moveTo>
                    <a:pt x="403206" y="1240613"/>
                  </a:moveTo>
                  <a:cubicBezTo>
                    <a:pt x="396038" y="1240613"/>
                    <a:pt x="390225" y="1234801"/>
                    <a:pt x="390225" y="1227631"/>
                  </a:cubicBezTo>
                  <a:lnTo>
                    <a:pt x="390225" y="1176572"/>
                  </a:lnTo>
                  <a:cubicBezTo>
                    <a:pt x="390225" y="1169402"/>
                    <a:pt x="396038" y="1163591"/>
                    <a:pt x="403206" y="1163591"/>
                  </a:cubicBezTo>
                  <a:cubicBezTo>
                    <a:pt x="410376" y="1163591"/>
                    <a:pt x="416188" y="1169402"/>
                    <a:pt x="416188" y="1176572"/>
                  </a:cubicBezTo>
                  <a:lnTo>
                    <a:pt x="416188" y="1227631"/>
                  </a:lnTo>
                  <a:cubicBezTo>
                    <a:pt x="416188" y="1234801"/>
                    <a:pt x="410376" y="1240613"/>
                    <a:pt x="403206" y="1240613"/>
                  </a:cubicBezTo>
                  <a:close/>
                  <a:moveTo>
                    <a:pt x="498404" y="1240613"/>
                  </a:moveTo>
                  <a:cubicBezTo>
                    <a:pt x="491236" y="1240613"/>
                    <a:pt x="485423" y="1234801"/>
                    <a:pt x="485423" y="1227631"/>
                  </a:cubicBezTo>
                  <a:lnTo>
                    <a:pt x="485423" y="1176572"/>
                  </a:lnTo>
                  <a:cubicBezTo>
                    <a:pt x="485423" y="1169402"/>
                    <a:pt x="491236" y="1163591"/>
                    <a:pt x="498404" y="1163591"/>
                  </a:cubicBezTo>
                  <a:cubicBezTo>
                    <a:pt x="505574" y="1163591"/>
                    <a:pt x="511387" y="1169402"/>
                    <a:pt x="511387" y="1176572"/>
                  </a:cubicBezTo>
                  <a:lnTo>
                    <a:pt x="511387" y="1227631"/>
                  </a:lnTo>
                  <a:cubicBezTo>
                    <a:pt x="511387" y="1234801"/>
                    <a:pt x="505574" y="1240613"/>
                    <a:pt x="498404" y="1240613"/>
                  </a:cubicBezTo>
                  <a:close/>
                  <a:moveTo>
                    <a:pt x="593604" y="1240613"/>
                  </a:moveTo>
                  <a:cubicBezTo>
                    <a:pt x="586434" y="1240613"/>
                    <a:pt x="580622" y="1234801"/>
                    <a:pt x="580622" y="1227631"/>
                  </a:cubicBezTo>
                  <a:lnTo>
                    <a:pt x="580622" y="1176572"/>
                  </a:lnTo>
                  <a:cubicBezTo>
                    <a:pt x="580624" y="1169402"/>
                    <a:pt x="586438" y="1163592"/>
                    <a:pt x="593607" y="1163594"/>
                  </a:cubicBezTo>
                  <a:cubicBezTo>
                    <a:pt x="600774" y="1163598"/>
                    <a:pt x="606582" y="1169406"/>
                    <a:pt x="606585" y="1176572"/>
                  </a:cubicBezTo>
                  <a:lnTo>
                    <a:pt x="606585" y="1227631"/>
                  </a:lnTo>
                  <a:cubicBezTo>
                    <a:pt x="606585" y="1234801"/>
                    <a:pt x="600772" y="1240613"/>
                    <a:pt x="593604" y="1240613"/>
                  </a:cubicBezTo>
                  <a:close/>
                  <a:moveTo>
                    <a:pt x="688802" y="1240613"/>
                  </a:moveTo>
                  <a:cubicBezTo>
                    <a:pt x="681632" y="1240613"/>
                    <a:pt x="675820" y="1234801"/>
                    <a:pt x="675820" y="1227631"/>
                  </a:cubicBezTo>
                  <a:lnTo>
                    <a:pt x="675820" y="1176572"/>
                  </a:lnTo>
                  <a:cubicBezTo>
                    <a:pt x="675820" y="1169402"/>
                    <a:pt x="681632" y="1163591"/>
                    <a:pt x="688802" y="1163591"/>
                  </a:cubicBezTo>
                  <a:cubicBezTo>
                    <a:pt x="695970" y="1163591"/>
                    <a:pt x="701783" y="1169402"/>
                    <a:pt x="701783" y="1176572"/>
                  </a:cubicBezTo>
                  <a:lnTo>
                    <a:pt x="701783" y="1227631"/>
                  </a:lnTo>
                  <a:cubicBezTo>
                    <a:pt x="701783" y="1234801"/>
                    <a:pt x="695972" y="1240613"/>
                    <a:pt x="688802" y="1240613"/>
                  </a:cubicBezTo>
                  <a:close/>
                  <a:moveTo>
                    <a:pt x="784000" y="1240613"/>
                  </a:moveTo>
                  <a:cubicBezTo>
                    <a:pt x="776830" y="1240613"/>
                    <a:pt x="771018" y="1234801"/>
                    <a:pt x="771018" y="1227631"/>
                  </a:cubicBezTo>
                  <a:lnTo>
                    <a:pt x="771018" y="1176572"/>
                  </a:lnTo>
                  <a:cubicBezTo>
                    <a:pt x="771018" y="1169402"/>
                    <a:pt x="776830" y="1163591"/>
                    <a:pt x="784000" y="1163591"/>
                  </a:cubicBezTo>
                  <a:cubicBezTo>
                    <a:pt x="791169" y="1163591"/>
                    <a:pt x="796981" y="1169402"/>
                    <a:pt x="796981" y="1176572"/>
                  </a:cubicBezTo>
                  <a:lnTo>
                    <a:pt x="796981" y="1227631"/>
                  </a:lnTo>
                  <a:cubicBezTo>
                    <a:pt x="796981" y="1234801"/>
                    <a:pt x="791169" y="1240613"/>
                    <a:pt x="784000" y="1240613"/>
                  </a:cubicBezTo>
                  <a:close/>
                  <a:moveTo>
                    <a:pt x="879198" y="1240613"/>
                  </a:moveTo>
                  <a:cubicBezTo>
                    <a:pt x="872028" y="1240613"/>
                    <a:pt x="866216" y="1234801"/>
                    <a:pt x="866216" y="1227631"/>
                  </a:cubicBezTo>
                  <a:lnTo>
                    <a:pt x="866216" y="1176572"/>
                  </a:lnTo>
                  <a:cubicBezTo>
                    <a:pt x="866216" y="1169402"/>
                    <a:pt x="872028" y="1163591"/>
                    <a:pt x="879198" y="1163591"/>
                  </a:cubicBezTo>
                  <a:cubicBezTo>
                    <a:pt x="886367" y="1163591"/>
                    <a:pt x="892179" y="1169402"/>
                    <a:pt x="892179" y="1176572"/>
                  </a:cubicBezTo>
                  <a:lnTo>
                    <a:pt x="892179" y="1227631"/>
                  </a:lnTo>
                  <a:cubicBezTo>
                    <a:pt x="892179" y="1234801"/>
                    <a:pt x="886367" y="1240613"/>
                    <a:pt x="879198" y="1240613"/>
                  </a:cubicBezTo>
                  <a:close/>
                  <a:moveTo>
                    <a:pt x="974395" y="1240613"/>
                  </a:moveTo>
                  <a:cubicBezTo>
                    <a:pt x="967226" y="1240613"/>
                    <a:pt x="961414" y="1234801"/>
                    <a:pt x="961414" y="1227631"/>
                  </a:cubicBezTo>
                  <a:lnTo>
                    <a:pt x="961414" y="1176572"/>
                  </a:lnTo>
                  <a:cubicBezTo>
                    <a:pt x="961414" y="1169402"/>
                    <a:pt x="967226" y="1163591"/>
                    <a:pt x="974395" y="1163591"/>
                  </a:cubicBezTo>
                  <a:cubicBezTo>
                    <a:pt x="981565" y="1163591"/>
                    <a:pt x="987377" y="1169402"/>
                    <a:pt x="987377" y="1176572"/>
                  </a:cubicBezTo>
                  <a:lnTo>
                    <a:pt x="987377" y="1227631"/>
                  </a:lnTo>
                  <a:cubicBezTo>
                    <a:pt x="987377" y="1234801"/>
                    <a:pt x="981565" y="1240613"/>
                    <a:pt x="974395" y="1240613"/>
                  </a:cubicBezTo>
                  <a:close/>
                  <a:moveTo>
                    <a:pt x="815761" y="473058"/>
                  </a:moveTo>
                  <a:cubicBezTo>
                    <a:pt x="808592" y="473058"/>
                    <a:pt x="802780" y="467246"/>
                    <a:pt x="802780" y="460076"/>
                  </a:cubicBezTo>
                  <a:lnTo>
                    <a:pt x="802780" y="415679"/>
                  </a:lnTo>
                  <a:cubicBezTo>
                    <a:pt x="802780" y="408509"/>
                    <a:pt x="808592" y="402698"/>
                    <a:pt x="815761" y="402698"/>
                  </a:cubicBezTo>
                  <a:cubicBezTo>
                    <a:pt x="822929" y="402698"/>
                    <a:pt x="828743" y="408509"/>
                    <a:pt x="828743" y="415679"/>
                  </a:cubicBezTo>
                  <a:lnTo>
                    <a:pt x="828743" y="460076"/>
                  </a:lnTo>
                  <a:cubicBezTo>
                    <a:pt x="828743" y="467246"/>
                    <a:pt x="822929" y="473058"/>
                    <a:pt x="815761" y="473058"/>
                  </a:cubicBezTo>
                  <a:close/>
                  <a:moveTo>
                    <a:pt x="884996" y="473058"/>
                  </a:moveTo>
                  <a:cubicBezTo>
                    <a:pt x="877826" y="473058"/>
                    <a:pt x="872015" y="467246"/>
                    <a:pt x="872015" y="460076"/>
                  </a:cubicBezTo>
                  <a:lnTo>
                    <a:pt x="872015" y="415679"/>
                  </a:lnTo>
                  <a:cubicBezTo>
                    <a:pt x="872015" y="408509"/>
                    <a:pt x="877826" y="402698"/>
                    <a:pt x="884996" y="402698"/>
                  </a:cubicBezTo>
                  <a:cubicBezTo>
                    <a:pt x="892166" y="402698"/>
                    <a:pt x="897978" y="408509"/>
                    <a:pt x="897978" y="415679"/>
                  </a:cubicBezTo>
                  <a:lnTo>
                    <a:pt x="897978" y="460076"/>
                  </a:lnTo>
                  <a:cubicBezTo>
                    <a:pt x="897978" y="467246"/>
                    <a:pt x="892166" y="473058"/>
                    <a:pt x="884996" y="473058"/>
                  </a:cubicBezTo>
                  <a:close/>
                  <a:moveTo>
                    <a:pt x="954231" y="473058"/>
                  </a:moveTo>
                  <a:cubicBezTo>
                    <a:pt x="947061" y="473058"/>
                    <a:pt x="941250" y="467246"/>
                    <a:pt x="941250" y="460076"/>
                  </a:cubicBezTo>
                  <a:lnTo>
                    <a:pt x="941250" y="415679"/>
                  </a:lnTo>
                  <a:cubicBezTo>
                    <a:pt x="941250" y="408509"/>
                    <a:pt x="947061" y="402698"/>
                    <a:pt x="954231" y="402698"/>
                  </a:cubicBezTo>
                  <a:cubicBezTo>
                    <a:pt x="961401" y="402698"/>
                    <a:pt x="967213" y="408509"/>
                    <a:pt x="967213" y="415679"/>
                  </a:cubicBezTo>
                  <a:lnTo>
                    <a:pt x="967213" y="460076"/>
                  </a:lnTo>
                  <a:cubicBezTo>
                    <a:pt x="967213" y="467246"/>
                    <a:pt x="961401" y="473058"/>
                    <a:pt x="954231" y="473058"/>
                  </a:cubicBezTo>
                  <a:close/>
                </a:path>
              </a:pathLst>
            </a:custGeom>
            <a:solidFill>
              <a:srgbClr val="363636"/>
            </a:solidFill>
            <a:ln w="6350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C9E64C10-D20C-4CA8-A0E7-C505171B12FA}"/>
                </a:ext>
              </a:extLst>
            </p:cNvPr>
            <p:cNvSpPr/>
            <p:nvPr/>
          </p:nvSpPr>
          <p:spPr>
            <a:xfrm>
              <a:off x="9902706" y="4456433"/>
              <a:ext cx="877466" cy="1078593"/>
            </a:xfrm>
            <a:custGeom>
              <a:avLst/>
              <a:gdLst>
                <a:gd name="connsiteX0" fmla="*/ 544099 w 877466"/>
                <a:gd name="connsiteY0" fmla="*/ 1078594 h 1078593"/>
                <a:gd name="connsiteX1" fmla="*/ 219302 w 877466"/>
                <a:gd name="connsiteY1" fmla="*/ 1078594 h 1078593"/>
                <a:gd name="connsiteX2" fmla="*/ 206320 w 877466"/>
                <a:gd name="connsiteY2" fmla="*/ 1065612 h 1078593"/>
                <a:gd name="connsiteX3" fmla="*/ 219302 w 877466"/>
                <a:gd name="connsiteY3" fmla="*/ 1052631 h 1078593"/>
                <a:gd name="connsiteX4" fmla="*/ 530859 w 877466"/>
                <a:gd name="connsiteY4" fmla="*/ 1052631 h 1078593"/>
                <a:gd name="connsiteX5" fmla="*/ 530859 w 877466"/>
                <a:gd name="connsiteY5" fmla="*/ 538995 h 1078593"/>
                <a:gd name="connsiteX6" fmla="*/ 543840 w 877466"/>
                <a:gd name="connsiteY6" fmla="*/ 526013 h 1078593"/>
                <a:gd name="connsiteX7" fmla="*/ 851243 w 877466"/>
                <a:gd name="connsiteY7" fmla="*/ 526013 h 1078593"/>
                <a:gd name="connsiteX8" fmla="*/ 851243 w 877466"/>
                <a:gd name="connsiteY8" fmla="*/ 214455 h 1078593"/>
                <a:gd name="connsiteX9" fmla="*/ 693647 w 877466"/>
                <a:gd name="connsiteY9" fmla="*/ 214455 h 1078593"/>
                <a:gd name="connsiteX10" fmla="*/ 680665 w 877466"/>
                <a:gd name="connsiteY10" fmla="*/ 201473 h 1078593"/>
                <a:gd name="connsiteX11" fmla="*/ 680665 w 877466"/>
                <a:gd name="connsiteY11" fmla="*/ 25963 h 1078593"/>
                <a:gd name="connsiteX12" fmla="*/ 25963 w 877466"/>
                <a:gd name="connsiteY12" fmla="*/ 25963 h 1078593"/>
                <a:gd name="connsiteX13" fmla="*/ 25963 w 877466"/>
                <a:gd name="connsiteY13" fmla="*/ 1052631 h 1078593"/>
                <a:gd name="connsiteX14" fmla="*/ 100563 w 877466"/>
                <a:gd name="connsiteY14" fmla="*/ 1052631 h 1078593"/>
                <a:gd name="connsiteX15" fmla="*/ 113545 w 877466"/>
                <a:gd name="connsiteY15" fmla="*/ 1065612 h 1078593"/>
                <a:gd name="connsiteX16" fmla="*/ 100563 w 877466"/>
                <a:gd name="connsiteY16" fmla="*/ 1078594 h 1078593"/>
                <a:gd name="connsiteX17" fmla="*/ 12982 w 877466"/>
                <a:gd name="connsiteY17" fmla="*/ 1078594 h 1078593"/>
                <a:gd name="connsiteX18" fmla="*/ 0 w 877466"/>
                <a:gd name="connsiteY18" fmla="*/ 1065612 h 1078593"/>
                <a:gd name="connsiteX19" fmla="*/ 0 w 877466"/>
                <a:gd name="connsiteY19" fmla="*/ 12982 h 1078593"/>
                <a:gd name="connsiteX20" fmla="*/ 12982 w 877466"/>
                <a:gd name="connsiteY20" fmla="*/ 0 h 1078593"/>
                <a:gd name="connsiteX21" fmla="*/ 693647 w 877466"/>
                <a:gd name="connsiteY21" fmla="*/ 0 h 1078593"/>
                <a:gd name="connsiteX22" fmla="*/ 706629 w 877466"/>
                <a:gd name="connsiteY22" fmla="*/ 12982 h 1078593"/>
                <a:gd name="connsiteX23" fmla="*/ 706629 w 877466"/>
                <a:gd name="connsiteY23" fmla="*/ 188579 h 1078593"/>
                <a:gd name="connsiteX24" fmla="*/ 864485 w 877466"/>
                <a:gd name="connsiteY24" fmla="*/ 188579 h 1078593"/>
                <a:gd name="connsiteX25" fmla="*/ 877466 w 877466"/>
                <a:gd name="connsiteY25" fmla="*/ 201561 h 1078593"/>
                <a:gd name="connsiteX26" fmla="*/ 877466 w 877466"/>
                <a:gd name="connsiteY26" fmla="*/ 538995 h 1078593"/>
                <a:gd name="connsiteX27" fmla="*/ 864485 w 877466"/>
                <a:gd name="connsiteY27" fmla="*/ 551976 h 1078593"/>
                <a:gd name="connsiteX28" fmla="*/ 557080 w 877466"/>
                <a:gd name="connsiteY28" fmla="*/ 551976 h 1078593"/>
                <a:gd name="connsiteX29" fmla="*/ 557080 w 877466"/>
                <a:gd name="connsiteY29" fmla="*/ 1065353 h 1078593"/>
                <a:gd name="connsiteX30" fmla="*/ 544361 w 877466"/>
                <a:gd name="connsiteY30" fmla="*/ 1078592 h 1078593"/>
                <a:gd name="connsiteX31" fmla="*/ 544099 w 877466"/>
                <a:gd name="connsiteY31" fmla="*/ 1078594 h 107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77466" h="1078593">
                  <a:moveTo>
                    <a:pt x="544099" y="1078594"/>
                  </a:moveTo>
                  <a:lnTo>
                    <a:pt x="219302" y="1078594"/>
                  </a:lnTo>
                  <a:cubicBezTo>
                    <a:pt x="212132" y="1078594"/>
                    <a:pt x="206320" y="1072782"/>
                    <a:pt x="206320" y="1065612"/>
                  </a:cubicBezTo>
                  <a:cubicBezTo>
                    <a:pt x="206320" y="1058442"/>
                    <a:pt x="212132" y="1052631"/>
                    <a:pt x="219302" y="1052631"/>
                  </a:cubicBezTo>
                  <a:lnTo>
                    <a:pt x="530859" y="1052631"/>
                  </a:lnTo>
                  <a:lnTo>
                    <a:pt x="530859" y="538995"/>
                  </a:lnTo>
                  <a:cubicBezTo>
                    <a:pt x="530859" y="531825"/>
                    <a:pt x="536671" y="526013"/>
                    <a:pt x="543840" y="526013"/>
                  </a:cubicBezTo>
                  <a:lnTo>
                    <a:pt x="851243" y="526013"/>
                  </a:lnTo>
                  <a:lnTo>
                    <a:pt x="851243" y="214455"/>
                  </a:lnTo>
                  <a:lnTo>
                    <a:pt x="693647" y="214455"/>
                  </a:lnTo>
                  <a:cubicBezTo>
                    <a:pt x="686477" y="214455"/>
                    <a:pt x="680665" y="208643"/>
                    <a:pt x="680665" y="201473"/>
                  </a:cubicBezTo>
                  <a:lnTo>
                    <a:pt x="680665" y="25963"/>
                  </a:lnTo>
                  <a:lnTo>
                    <a:pt x="25963" y="25963"/>
                  </a:lnTo>
                  <a:lnTo>
                    <a:pt x="25963" y="1052631"/>
                  </a:lnTo>
                  <a:lnTo>
                    <a:pt x="100563" y="1052631"/>
                  </a:lnTo>
                  <a:cubicBezTo>
                    <a:pt x="107733" y="1052631"/>
                    <a:pt x="113545" y="1058442"/>
                    <a:pt x="113545" y="1065612"/>
                  </a:cubicBezTo>
                  <a:cubicBezTo>
                    <a:pt x="113545" y="1072782"/>
                    <a:pt x="107733" y="1078594"/>
                    <a:pt x="100563" y="1078594"/>
                  </a:cubicBezTo>
                  <a:lnTo>
                    <a:pt x="12982" y="1078594"/>
                  </a:lnTo>
                  <a:cubicBezTo>
                    <a:pt x="5830" y="1078547"/>
                    <a:pt x="47" y="1072763"/>
                    <a:pt x="0" y="1065612"/>
                  </a:cubicBezTo>
                  <a:lnTo>
                    <a:pt x="0" y="12982"/>
                  </a:lnTo>
                  <a:cubicBezTo>
                    <a:pt x="0" y="5812"/>
                    <a:pt x="5812" y="0"/>
                    <a:pt x="12982" y="0"/>
                  </a:cubicBezTo>
                  <a:lnTo>
                    <a:pt x="693647" y="0"/>
                  </a:lnTo>
                  <a:cubicBezTo>
                    <a:pt x="700817" y="0"/>
                    <a:pt x="706629" y="5812"/>
                    <a:pt x="706629" y="12982"/>
                  </a:cubicBezTo>
                  <a:lnTo>
                    <a:pt x="706629" y="188579"/>
                  </a:lnTo>
                  <a:lnTo>
                    <a:pt x="864485" y="188579"/>
                  </a:lnTo>
                  <a:cubicBezTo>
                    <a:pt x="871655" y="188579"/>
                    <a:pt x="877466" y="194391"/>
                    <a:pt x="877466" y="201561"/>
                  </a:cubicBezTo>
                  <a:lnTo>
                    <a:pt x="877466" y="538995"/>
                  </a:lnTo>
                  <a:cubicBezTo>
                    <a:pt x="877466" y="546163"/>
                    <a:pt x="871655" y="551976"/>
                    <a:pt x="864485" y="551976"/>
                  </a:cubicBezTo>
                  <a:lnTo>
                    <a:pt x="557080" y="551976"/>
                  </a:lnTo>
                  <a:lnTo>
                    <a:pt x="557080" y="1065353"/>
                  </a:lnTo>
                  <a:cubicBezTo>
                    <a:pt x="557226" y="1072521"/>
                    <a:pt x="551529" y="1078448"/>
                    <a:pt x="544361" y="1078592"/>
                  </a:cubicBezTo>
                  <a:cubicBezTo>
                    <a:pt x="544274" y="1078594"/>
                    <a:pt x="544186" y="1078594"/>
                    <a:pt x="544099" y="1078594"/>
                  </a:cubicBezTo>
                  <a:close/>
                </a:path>
              </a:pathLst>
            </a:custGeom>
            <a:solidFill>
              <a:srgbClr val="363636"/>
            </a:solidFill>
            <a:ln w="6350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51D89AB2-CB9D-4E3B-A142-1AC6E3195E5B}"/>
                </a:ext>
              </a:extLst>
            </p:cNvPr>
            <p:cNvSpPr/>
            <p:nvPr/>
          </p:nvSpPr>
          <p:spPr>
            <a:xfrm>
              <a:off x="9990288" y="4859207"/>
              <a:ext cx="1158213" cy="837919"/>
            </a:xfrm>
            <a:custGeom>
              <a:avLst/>
              <a:gdLst>
                <a:gd name="connsiteX0" fmla="*/ 1144974 w 1158213"/>
                <a:gd name="connsiteY0" fmla="*/ 837915 h 837919"/>
                <a:gd name="connsiteX1" fmla="*/ 456517 w 1158213"/>
                <a:gd name="connsiteY1" fmla="*/ 837915 h 837919"/>
                <a:gd name="connsiteX2" fmla="*/ 443536 w 1158213"/>
                <a:gd name="connsiteY2" fmla="*/ 824934 h 837919"/>
                <a:gd name="connsiteX3" fmla="*/ 443536 w 1158213"/>
                <a:gd name="connsiteY3" fmla="*/ 136221 h 837919"/>
                <a:gd name="connsiteX4" fmla="*/ 456517 w 1158213"/>
                <a:gd name="connsiteY4" fmla="*/ 123239 h 837919"/>
                <a:gd name="connsiteX5" fmla="*/ 845965 w 1158213"/>
                <a:gd name="connsiteY5" fmla="*/ 123239 h 837919"/>
                <a:gd name="connsiteX6" fmla="*/ 845965 w 1158213"/>
                <a:gd name="connsiteY6" fmla="*/ 12982 h 837919"/>
                <a:gd name="connsiteX7" fmla="*/ 858947 w 1158213"/>
                <a:gd name="connsiteY7" fmla="*/ 0 h 837919"/>
                <a:gd name="connsiteX8" fmla="*/ 1145232 w 1158213"/>
                <a:gd name="connsiteY8" fmla="*/ 0 h 837919"/>
                <a:gd name="connsiteX9" fmla="*/ 1158214 w 1158213"/>
                <a:gd name="connsiteY9" fmla="*/ 12982 h 837919"/>
                <a:gd name="connsiteX10" fmla="*/ 1158214 w 1158213"/>
                <a:gd name="connsiteY10" fmla="*/ 824934 h 837919"/>
                <a:gd name="connsiteX11" fmla="*/ 1145236 w 1158213"/>
                <a:gd name="connsiteY11" fmla="*/ 837919 h 837919"/>
                <a:gd name="connsiteX12" fmla="*/ 1144974 w 1158213"/>
                <a:gd name="connsiteY12" fmla="*/ 837915 h 837919"/>
                <a:gd name="connsiteX13" fmla="*/ 469932 w 1158213"/>
                <a:gd name="connsiteY13" fmla="*/ 811952 h 837919"/>
                <a:gd name="connsiteX14" fmla="*/ 1132424 w 1158213"/>
                <a:gd name="connsiteY14" fmla="*/ 811952 h 837919"/>
                <a:gd name="connsiteX15" fmla="*/ 1132424 w 1158213"/>
                <a:gd name="connsiteY15" fmla="*/ 25963 h 837919"/>
                <a:gd name="connsiteX16" fmla="*/ 871668 w 1158213"/>
                <a:gd name="connsiteY16" fmla="*/ 25963 h 837919"/>
                <a:gd name="connsiteX17" fmla="*/ 871668 w 1158213"/>
                <a:gd name="connsiteY17" fmla="*/ 136221 h 837919"/>
                <a:gd name="connsiteX18" fmla="*/ 858686 w 1158213"/>
                <a:gd name="connsiteY18" fmla="*/ 149202 h 837919"/>
                <a:gd name="connsiteX19" fmla="*/ 469240 w 1158213"/>
                <a:gd name="connsiteY19" fmla="*/ 149202 h 837919"/>
                <a:gd name="connsiteX20" fmla="*/ 131720 w 1158213"/>
                <a:gd name="connsiteY20" fmla="*/ 778548 h 837919"/>
                <a:gd name="connsiteX21" fmla="*/ 12982 w 1158213"/>
                <a:gd name="connsiteY21" fmla="*/ 778548 h 837919"/>
                <a:gd name="connsiteX22" fmla="*/ 0 w 1158213"/>
                <a:gd name="connsiteY22" fmla="*/ 765566 h 837919"/>
                <a:gd name="connsiteX23" fmla="*/ 0 w 1158213"/>
                <a:gd name="connsiteY23" fmla="*/ 206233 h 837919"/>
                <a:gd name="connsiteX24" fmla="*/ 12982 w 1158213"/>
                <a:gd name="connsiteY24" fmla="*/ 193251 h 837919"/>
                <a:gd name="connsiteX25" fmla="*/ 25963 w 1158213"/>
                <a:gd name="connsiteY25" fmla="*/ 206233 h 837919"/>
                <a:gd name="connsiteX26" fmla="*/ 25963 w 1158213"/>
                <a:gd name="connsiteY26" fmla="*/ 752585 h 837919"/>
                <a:gd name="connsiteX27" fmla="*/ 118739 w 1158213"/>
                <a:gd name="connsiteY27" fmla="*/ 752585 h 837919"/>
                <a:gd name="connsiteX28" fmla="*/ 118739 w 1158213"/>
                <a:gd name="connsiteY28" fmla="*/ 206233 h 837919"/>
                <a:gd name="connsiteX29" fmla="*/ 131720 w 1158213"/>
                <a:gd name="connsiteY29" fmla="*/ 193251 h 837919"/>
                <a:gd name="connsiteX30" fmla="*/ 144702 w 1158213"/>
                <a:gd name="connsiteY30" fmla="*/ 206233 h 837919"/>
                <a:gd name="connsiteX31" fmla="*/ 144702 w 1158213"/>
                <a:gd name="connsiteY31" fmla="*/ 765566 h 837919"/>
                <a:gd name="connsiteX32" fmla="*/ 131720 w 1158213"/>
                <a:gd name="connsiteY32" fmla="*/ 778548 h 83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58213" h="837919">
                  <a:moveTo>
                    <a:pt x="1144974" y="837915"/>
                  </a:moveTo>
                  <a:lnTo>
                    <a:pt x="456517" y="837915"/>
                  </a:lnTo>
                  <a:cubicBezTo>
                    <a:pt x="449349" y="837915"/>
                    <a:pt x="443536" y="832104"/>
                    <a:pt x="443536" y="824934"/>
                  </a:cubicBezTo>
                  <a:lnTo>
                    <a:pt x="443536" y="136221"/>
                  </a:lnTo>
                  <a:cubicBezTo>
                    <a:pt x="443536" y="129051"/>
                    <a:pt x="449349" y="123239"/>
                    <a:pt x="456517" y="123239"/>
                  </a:cubicBezTo>
                  <a:lnTo>
                    <a:pt x="845965" y="123239"/>
                  </a:lnTo>
                  <a:lnTo>
                    <a:pt x="845965" y="12982"/>
                  </a:lnTo>
                  <a:cubicBezTo>
                    <a:pt x="845965" y="5812"/>
                    <a:pt x="851777" y="0"/>
                    <a:pt x="858947" y="0"/>
                  </a:cubicBezTo>
                  <a:lnTo>
                    <a:pt x="1145232" y="0"/>
                  </a:lnTo>
                  <a:cubicBezTo>
                    <a:pt x="1152402" y="0"/>
                    <a:pt x="1158214" y="5812"/>
                    <a:pt x="1158214" y="12982"/>
                  </a:cubicBezTo>
                  <a:lnTo>
                    <a:pt x="1158214" y="824934"/>
                  </a:lnTo>
                  <a:cubicBezTo>
                    <a:pt x="1158216" y="832104"/>
                    <a:pt x="1152406" y="837917"/>
                    <a:pt x="1145236" y="837919"/>
                  </a:cubicBezTo>
                  <a:cubicBezTo>
                    <a:pt x="1145149" y="837919"/>
                    <a:pt x="1145061" y="837917"/>
                    <a:pt x="1144974" y="837915"/>
                  </a:cubicBezTo>
                  <a:close/>
                  <a:moveTo>
                    <a:pt x="469932" y="811952"/>
                  </a:moveTo>
                  <a:lnTo>
                    <a:pt x="1132424" y="811952"/>
                  </a:lnTo>
                  <a:lnTo>
                    <a:pt x="1132424" y="25963"/>
                  </a:lnTo>
                  <a:lnTo>
                    <a:pt x="871668" y="25963"/>
                  </a:lnTo>
                  <a:lnTo>
                    <a:pt x="871668" y="136221"/>
                  </a:lnTo>
                  <a:cubicBezTo>
                    <a:pt x="871668" y="143389"/>
                    <a:pt x="865856" y="149202"/>
                    <a:pt x="858686" y="149202"/>
                  </a:cubicBezTo>
                  <a:lnTo>
                    <a:pt x="469240" y="149202"/>
                  </a:lnTo>
                  <a:close/>
                  <a:moveTo>
                    <a:pt x="131720" y="778548"/>
                  </a:moveTo>
                  <a:lnTo>
                    <a:pt x="12982" y="778548"/>
                  </a:lnTo>
                  <a:cubicBezTo>
                    <a:pt x="5832" y="778499"/>
                    <a:pt x="47" y="772716"/>
                    <a:pt x="0" y="765566"/>
                  </a:cubicBezTo>
                  <a:lnTo>
                    <a:pt x="0" y="206233"/>
                  </a:lnTo>
                  <a:cubicBezTo>
                    <a:pt x="0" y="199065"/>
                    <a:pt x="5812" y="193251"/>
                    <a:pt x="12982" y="193251"/>
                  </a:cubicBezTo>
                  <a:cubicBezTo>
                    <a:pt x="20151" y="193251"/>
                    <a:pt x="25963" y="199065"/>
                    <a:pt x="25963" y="206233"/>
                  </a:cubicBezTo>
                  <a:lnTo>
                    <a:pt x="25963" y="752585"/>
                  </a:lnTo>
                  <a:lnTo>
                    <a:pt x="118739" y="752585"/>
                  </a:lnTo>
                  <a:lnTo>
                    <a:pt x="118739" y="206233"/>
                  </a:lnTo>
                  <a:cubicBezTo>
                    <a:pt x="118739" y="199065"/>
                    <a:pt x="124551" y="193251"/>
                    <a:pt x="131720" y="193251"/>
                  </a:cubicBezTo>
                  <a:cubicBezTo>
                    <a:pt x="138888" y="193251"/>
                    <a:pt x="144702" y="199065"/>
                    <a:pt x="144702" y="206233"/>
                  </a:cubicBezTo>
                  <a:lnTo>
                    <a:pt x="144702" y="765566"/>
                  </a:lnTo>
                  <a:cubicBezTo>
                    <a:pt x="144702" y="772734"/>
                    <a:pt x="138888" y="778548"/>
                    <a:pt x="131720" y="778548"/>
                  </a:cubicBezTo>
                  <a:close/>
                </a:path>
              </a:pathLst>
            </a:custGeom>
            <a:solidFill>
              <a:srgbClr val="363636"/>
            </a:solidFill>
            <a:ln w="6350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052AB085-2175-495C-A928-57D6C63A51B9}"/>
                </a:ext>
              </a:extLst>
            </p:cNvPr>
            <p:cNvSpPr/>
            <p:nvPr/>
          </p:nvSpPr>
          <p:spPr>
            <a:xfrm>
              <a:off x="9989946" y="4925983"/>
              <a:ext cx="145065" cy="153039"/>
            </a:xfrm>
            <a:custGeom>
              <a:avLst/>
              <a:gdLst>
                <a:gd name="connsiteX0" fmla="*/ 132062 w 145065"/>
                <a:gd name="connsiteY0" fmla="*/ 152439 h 153039"/>
                <a:gd name="connsiteX1" fmla="*/ 120291 w 145065"/>
                <a:gd name="connsiteY1" fmla="*/ 144910 h 153039"/>
                <a:gd name="connsiteX2" fmla="*/ 72692 w 145065"/>
                <a:gd name="connsiteY2" fmla="*/ 43482 h 153039"/>
                <a:gd name="connsiteX3" fmla="*/ 25093 w 145065"/>
                <a:gd name="connsiteY3" fmla="*/ 144737 h 153039"/>
                <a:gd name="connsiteX4" fmla="*/ 8302 w 145065"/>
                <a:gd name="connsiteY4" fmla="*/ 152162 h 153039"/>
                <a:gd name="connsiteX5" fmla="*/ 877 w 145065"/>
                <a:gd name="connsiteY5" fmla="*/ 135372 h 153039"/>
                <a:gd name="connsiteX6" fmla="*/ 1640 w 145065"/>
                <a:gd name="connsiteY6" fmla="*/ 133746 h 153039"/>
                <a:gd name="connsiteX7" fmla="*/ 60922 w 145065"/>
                <a:gd name="connsiteY7" fmla="*/ 7393 h 153039"/>
                <a:gd name="connsiteX8" fmla="*/ 78370 w 145065"/>
                <a:gd name="connsiteY8" fmla="*/ 1300 h 153039"/>
                <a:gd name="connsiteX9" fmla="*/ 84463 w 145065"/>
                <a:gd name="connsiteY9" fmla="*/ 7393 h 153039"/>
                <a:gd name="connsiteX10" fmla="*/ 143830 w 145065"/>
                <a:gd name="connsiteY10" fmla="*/ 133746 h 153039"/>
                <a:gd name="connsiteX11" fmla="*/ 137600 w 145065"/>
                <a:gd name="connsiteY11" fmla="*/ 151016 h 153039"/>
                <a:gd name="connsiteX12" fmla="*/ 137513 w 145065"/>
                <a:gd name="connsiteY12" fmla="*/ 151055 h 153039"/>
                <a:gd name="connsiteX13" fmla="*/ 132062 w 145065"/>
                <a:gd name="connsiteY13" fmla="*/ 152439 h 153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5065" h="153039">
                  <a:moveTo>
                    <a:pt x="132062" y="152439"/>
                  </a:moveTo>
                  <a:cubicBezTo>
                    <a:pt x="127000" y="152458"/>
                    <a:pt x="122397" y="149513"/>
                    <a:pt x="120291" y="144910"/>
                  </a:cubicBezTo>
                  <a:lnTo>
                    <a:pt x="72692" y="43482"/>
                  </a:lnTo>
                  <a:lnTo>
                    <a:pt x="25093" y="144737"/>
                  </a:lnTo>
                  <a:cubicBezTo>
                    <a:pt x="22506" y="151423"/>
                    <a:pt x="14990" y="154748"/>
                    <a:pt x="8302" y="152162"/>
                  </a:cubicBezTo>
                  <a:cubicBezTo>
                    <a:pt x="1616" y="149576"/>
                    <a:pt x="-1709" y="142058"/>
                    <a:pt x="877" y="135372"/>
                  </a:cubicBezTo>
                  <a:cubicBezTo>
                    <a:pt x="1095" y="134812"/>
                    <a:pt x="1348" y="134269"/>
                    <a:pt x="1640" y="133746"/>
                  </a:cubicBezTo>
                  <a:lnTo>
                    <a:pt x="60922" y="7393"/>
                  </a:lnTo>
                  <a:cubicBezTo>
                    <a:pt x="64059" y="893"/>
                    <a:pt x="71870" y="-1834"/>
                    <a:pt x="78370" y="1300"/>
                  </a:cubicBezTo>
                  <a:cubicBezTo>
                    <a:pt x="81031" y="2584"/>
                    <a:pt x="83179" y="4733"/>
                    <a:pt x="84463" y="7393"/>
                  </a:cubicBezTo>
                  <a:lnTo>
                    <a:pt x="143830" y="133746"/>
                  </a:lnTo>
                  <a:cubicBezTo>
                    <a:pt x="146880" y="140235"/>
                    <a:pt x="144089" y="147967"/>
                    <a:pt x="137600" y="151016"/>
                  </a:cubicBezTo>
                  <a:cubicBezTo>
                    <a:pt x="137570" y="151029"/>
                    <a:pt x="137542" y="151042"/>
                    <a:pt x="137513" y="151055"/>
                  </a:cubicBezTo>
                  <a:cubicBezTo>
                    <a:pt x="135827" y="151931"/>
                    <a:pt x="133961" y="152406"/>
                    <a:pt x="132062" y="152439"/>
                  </a:cubicBezTo>
                  <a:close/>
                </a:path>
              </a:pathLst>
            </a:custGeom>
            <a:solidFill>
              <a:srgbClr val="363636"/>
            </a:solidFill>
            <a:ln w="6350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F906C426-FE8F-4B20-958A-D50272551D68}"/>
                </a:ext>
              </a:extLst>
            </p:cNvPr>
            <p:cNvSpPr/>
            <p:nvPr/>
          </p:nvSpPr>
          <p:spPr>
            <a:xfrm>
              <a:off x="9987518" y="4458164"/>
              <a:ext cx="516147" cy="1244585"/>
            </a:xfrm>
            <a:custGeom>
              <a:avLst/>
              <a:gdLst>
                <a:gd name="connsiteX0" fmla="*/ 28733 w 516147"/>
                <a:gd name="connsiteY0" fmla="*/ 1179591 h 1244585"/>
                <a:gd name="connsiteX1" fmla="*/ 68197 w 516147"/>
                <a:gd name="connsiteY1" fmla="*/ 1218622 h 1244585"/>
                <a:gd name="connsiteX2" fmla="*/ 82043 w 516147"/>
                <a:gd name="connsiteY2" fmla="*/ 1218622 h 1244585"/>
                <a:gd name="connsiteX3" fmla="*/ 121509 w 516147"/>
                <a:gd name="connsiteY3" fmla="*/ 1179591 h 1244585"/>
                <a:gd name="connsiteX4" fmla="*/ 15751 w 516147"/>
                <a:gd name="connsiteY4" fmla="*/ 1153628 h 1244585"/>
                <a:gd name="connsiteX5" fmla="*/ 134490 w 516147"/>
                <a:gd name="connsiteY5" fmla="*/ 1153628 h 1244585"/>
                <a:gd name="connsiteX6" fmla="*/ 147472 w 516147"/>
                <a:gd name="connsiteY6" fmla="*/ 1166610 h 1244585"/>
                <a:gd name="connsiteX7" fmla="*/ 147472 w 516147"/>
                <a:gd name="connsiteY7" fmla="*/ 1179158 h 1244585"/>
                <a:gd name="connsiteX8" fmla="*/ 82043 w 516147"/>
                <a:gd name="connsiteY8" fmla="*/ 1244585 h 1244585"/>
                <a:gd name="connsiteX9" fmla="*/ 68197 w 516147"/>
                <a:gd name="connsiteY9" fmla="*/ 1244585 h 1244585"/>
                <a:gd name="connsiteX10" fmla="*/ 2770 w 516147"/>
                <a:gd name="connsiteY10" fmla="*/ 1179158 h 1244585"/>
                <a:gd name="connsiteX11" fmla="*/ 2770 w 516147"/>
                <a:gd name="connsiteY11" fmla="*/ 1166610 h 1244585"/>
                <a:gd name="connsiteX12" fmla="*/ 15751 w 516147"/>
                <a:gd name="connsiteY12" fmla="*/ 1153628 h 1244585"/>
                <a:gd name="connsiteX13" fmla="*/ 15751 w 516147"/>
                <a:gd name="connsiteY13" fmla="*/ 1086557 h 1244585"/>
                <a:gd name="connsiteX14" fmla="*/ 126528 w 516147"/>
                <a:gd name="connsiteY14" fmla="*/ 1086557 h 1244585"/>
                <a:gd name="connsiteX15" fmla="*/ 139509 w 516147"/>
                <a:gd name="connsiteY15" fmla="*/ 1099538 h 1244585"/>
                <a:gd name="connsiteX16" fmla="*/ 126528 w 516147"/>
                <a:gd name="connsiteY16" fmla="*/ 1112520 h 1244585"/>
                <a:gd name="connsiteX17" fmla="*/ 15751 w 516147"/>
                <a:gd name="connsiteY17" fmla="*/ 1112520 h 1244585"/>
                <a:gd name="connsiteX18" fmla="*/ 2770 w 516147"/>
                <a:gd name="connsiteY18" fmla="*/ 1099538 h 1244585"/>
                <a:gd name="connsiteX19" fmla="*/ 15751 w 516147"/>
                <a:gd name="connsiteY19" fmla="*/ 1086557 h 1244585"/>
                <a:gd name="connsiteX20" fmla="*/ 20110 w 516147"/>
                <a:gd name="connsiteY20" fmla="*/ 585475 h 1244585"/>
                <a:gd name="connsiteX21" fmla="*/ 29858 w 516147"/>
                <a:gd name="connsiteY21" fmla="*/ 587458 h 1244585"/>
                <a:gd name="connsiteX22" fmla="*/ 49243 w 516147"/>
                <a:gd name="connsiteY22" fmla="*/ 600613 h 1244585"/>
                <a:gd name="connsiteX23" fmla="*/ 68543 w 516147"/>
                <a:gd name="connsiteY23" fmla="*/ 587458 h 1244585"/>
                <a:gd name="connsiteX24" fmla="*/ 83083 w 516147"/>
                <a:gd name="connsiteY24" fmla="*/ 587458 h 1244585"/>
                <a:gd name="connsiteX25" fmla="*/ 102468 w 516147"/>
                <a:gd name="connsiteY25" fmla="*/ 600613 h 1244585"/>
                <a:gd name="connsiteX26" fmla="*/ 121940 w 516147"/>
                <a:gd name="connsiteY26" fmla="*/ 587458 h 1244585"/>
                <a:gd name="connsiteX27" fmla="*/ 139986 w 516147"/>
                <a:gd name="connsiteY27" fmla="*/ 590963 h 1244585"/>
                <a:gd name="connsiteX28" fmla="*/ 136481 w 516147"/>
                <a:gd name="connsiteY28" fmla="*/ 609008 h 1244585"/>
                <a:gd name="connsiteX29" fmla="*/ 109824 w 516147"/>
                <a:gd name="connsiteY29" fmla="*/ 627009 h 1244585"/>
                <a:gd name="connsiteX30" fmla="*/ 102555 w 516147"/>
                <a:gd name="connsiteY30" fmla="*/ 629260 h 1244585"/>
                <a:gd name="connsiteX31" fmla="*/ 102555 w 516147"/>
                <a:gd name="connsiteY31" fmla="*/ 629258 h 1244585"/>
                <a:gd name="connsiteX32" fmla="*/ 95371 w 516147"/>
                <a:gd name="connsiteY32" fmla="*/ 627009 h 1244585"/>
                <a:gd name="connsiteX33" fmla="*/ 75898 w 516147"/>
                <a:gd name="connsiteY33" fmla="*/ 613940 h 1244585"/>
                <a:gd name="connsiteX34" fmla="*/ 56599 w 516147"/>
                <a:gd name="connsiteY34" fmla="*/ 627009 h 1244585"/>
                <a:gd name="connsiteX35" fmla="*/ 42061 w 516147"/>
                <a:gd name="connsiteY35" fmla="*/ 627009 h 1244585"/>
                <a:gd name="connsiteX36" fmla="*/ 15318 w 516147"/>
                <a:gd name="connsiteY36" fmla="*/ 609008 h 1244585"/>
                <a:gd name="connsiteX37" fmla="*/ 11813 w 516147"/>
                <a:gd name="connsiteY37" fmla="*/ 590963 h 1244585"/>
                <a:gd name="connsiteX38" fmla="*/ 20110 w 516147"/>
                <a:gd name="connsiteY38" fmla="*/ 585475 h 1244585"/>
                <a:gd name="connsiteX39" fmla="*/ 45435 w 516147"/>
                <a:gd name="connsiteY39" fmla="*/ 531119 h 1244585"/>
                <a:gd name="connsiteX40" fmla="*/ 102295 w 516147"/>
                <a:gd name="connsiteY40" fmla="*/ 531119 h 1244585"/>
                <a:gd name="connsiteX41" fmla="*/ 115277 w 516147"/>
                <a:gd name="connsiteY41" fmla="*/ 544101 h 1244585"/>
                <a:gd name="connsiteX42" fmla="*/ 102295 w 516147"/>
                <a:gd name="connsiteY42" fmla="*/ 557082 h 1244585"/>
                <a:gd name="connsiteX43" fmla="*/ 45435 w 516147"/>
                <a:gd name="connsiteY43" fmla="*/ 557082 h 1244585"/>
                <a:gd name="connsiteX44" fmla="*/ 32454 w 516147"/>
                <a:gd name="connsiteY44" fmla="*/ 544101 h 1244585"/>
                <a:gd name="connsiteX45" fmla="*/ 45435 w 516147"/>
                <a:gd name="connsiteY45" fmla="*/ 531119 h 1244585"/>
                <a:gd name="connsiteX46" fmla="*/ 503165 w 516147"/>
                <a:gd name="connsiteY46" fmla="*/ 0 h 1244585"/>
                <a:gd name="connsiteX47" fmla="*/ 516147 w 516147"/>
                <a:gd name="connsiteY47" fmla="*/ 12982 h 1244585"/>
                <a:gd name="connsiteX48" fmla="*/ 516147 w 516147"/>
                <a:gd name="connsiteY48" fmla="*/ 67678 h 1244585"/>
                <a:gd name="connsiteX49" fmla="*/ 503165 w 516147"/>
                <a:gd name="connsiteY49" fmla="*/ 80659 h 1244585"/>
                <a:gd name="connsiteX50" fmla="*/ 490184 w 516147"/>
                <a:gd name="connsiteY50" fmla="*/ 67678 h 1244585"/>
                <a:gd name="connsiteX51" fmla="*/ 490184 w 516147"/>
                <a:gd name="connsiteY51" fmla="*/ 12982 h 1244585"/>
                <a:gd name="connsiteX52" fmla="*/ 503165 w 516147"/>
                <a:gd name="connsiteY52" fmla="*/ 0 h 1244585"/>
                <a:gd name="connsiteX53" fmla="*/ 405197 w 516147"/>
                <a:gd name="connsiteY53" fmla="*/ 0 h 1244585"/>
                <a:gd name="connsiteX54" fmla="*/ 418179 w 516147"/>
                <a:gd name="connsiteY54" fmla="*/ 12982 h 1244585"/>
                <a:gd name="connsiteX55" fmla="*/ 418179 w 516147"/>
                <a:gd name="connsiteY55" fmla="*/ 67678 h 1244585"/>
                <a:gd name="connsiteX56" fmla="*/ 405197 w 516147"/>
                <a:gd name="connsiteY56" fmla="*/ 80659 h 1244585"/>
                <a:gd name="connsiteX57" fmla="*/ 392216 w 516147"/>
                <a:gd name="connsiteY57" fmla="*/ 67678 h 1244585"/>
                <a:gd name="connsiteX58" fmla="*/ 392216 w 516147"/>
                <a:gd name="connsiteY58" fmla="*/ 12982 h 1244585"/>
                <a:gd name="connsiteX59" fmla="*/ 405197 w 516147"/>
                <a:gd name="connsiteY59" fmla="*/ 0 h 1244585"/>
                <a:gd name="connsiteX60" fmla="*/ 307144 w 516147"/>
                <a:gd name="connsiteY60" fmla="*/ 0 h 1244585"/>
                <a:gd name="connsiteX61" fmla="*/ 320125 w 516147"/>
                <a:gd name="connsiteY61" fmla="*/ 12982 h 1244585"/>
                <a:gd name="connsiteX62" fmla="*/ 320125 w 516147"/>
                <a:gd name="connsiteY62" fmla="*/ 67678 h 1244585"/>
                <a:gd name="connsiteX63" fmla="*/ 307144 w 516147"/>
                <a:gd name="connsiteY63" fmla="*/ 80659 h 1244585"/>
                <a:gd name="connsiteX64" fmla="*/ 294162 w 516147"/>
                <a:gd name="connsiteY64" fmla="*/ 67678 h 1244585"/>
                <a:gd name="connsiteX65" fmla="*/ 294162 w 516147"/>
                <a:gd name="connsiteY65" fmla="*/ 12982 h 1244585"/>
                <a:gd name="connsiteX66" fmla="*/ 307144 w 516147"/>
                <a:gd name="connsiteY66" fmla="*/ 0 h 1244585"/>
                <a:gd name="connsiteX67" fmla="*/ 209090 w 516147"/>
                <a:gd name="connsiteY67" fmla="*/ 0 h 1244585"/>
                <a:gd name="connsiteX68" fmla="*/ 222072 w 516147"/>
                <a:gd name="connsiteY68" fmla="*/ 12982 h 1244585"/>
                <a:gd name="connsiteX69" fmla="*/ 222072 w 516147"/>
                <a:gd name="connsiteY69" fmla="*/ 67678 h 1244585"/>
                <a:gd name="connsiteX70" fmla="*/ 209090 w 516147"/>
                <a:gd name="connsiteY70" fmla="*/ 80659 h 1244585"/>
                <a:gd name="connsiteX71" fmla="*/ 196109 w 516147"/>
                <a:gd name="connsiteY71" fmla="*/ 67678 h 1244585"/>
                <a:gd name="connsiteX72" fmla="*/ 196109 w 516147"/>
                <a:gd name="connsiteY72" fmla="*/ 12982 h 1244585"/>
                <a:gd name="connsiteX73" fmla="*/ 209090 w 516147"/>
                <a:gd name="connsiteY73" fmla="*/ 0 h 1244585"/>
                <a:gd name="connsiteX74" fmla="*/ 111037 w 516147"/>
                <a:gd name="connsiteY74" fmla="*/ 0 h 1244585"/>
                <a:gd name="connsiteX75" fmla="*/ 124018 w 516147"/>
                <a:gd name="connsiteY75" fmla="*/ 12982 h 1244585"/>
                <a:gd name="connsiteX76" fmla="*/ 124018 w 516147"/>
                <a:gd name="connsiteY76" fmla="*/ 67678 h 1244585"/>
                <a:gd name="connsiteX77" fmla="*/ 111037 w 516147"/>
                <a:gd name="connsiteY77" fmla="*/ 80659 h 1244585"/>
                <a:gd name="connsiteX78" fmla="*/ 98055 w 516147"/>
                <a:gd name="connsiteY78" fmla="*/ 67678 h 1244585"/>
                <a:gd name="connsiteX79" fmla="*/ 98055 w 516147"/>
                <a:gd name="connsiteY79" fmla="*/ 12982 h 1244585"/>
                <a:gd name="connsiteX80" fmla="*/ 111037 w 516147"/>
                <a:gd name="connsiteY80" fmla="*/ 0 h 1244585"/>
                <a:gd name="connsiteX81" fmla="*/ 12981 w 516147"/>
                <a:gd name="connsiteY81" fmla="*/ 0 h 1244585"/>
                <a:gd name="connsiteX82" fmla="*/ 25963 w 516147"/>
                <a:gd name="connsiteY82" fmla="*/ 12982 h 1244585"/>
                <a:gd name="connsiteX83" fmla="*/ 25963 w 516147"/>
                <a:gd name="connsiteY83" fmla="*/ 67678 h 1244585"/>
                <a:gd name="connsiteX84" fmla="*/ 12981 w 516147"/>
                <a:gd name="connsiteY84" fmla="*/ 80659 h 1244585"/>
                <a:gd name="connsiteX85" fmla="*/ 0 w 516147"/>
                <a:gd name="connsiteY85" fmla="*/ 67678 h 1244585"/>
                <a:gd name="connsiteX86" fmla="*/ 0 w 516147"/>
                <a:gd name="connsiteY86" fmla="*/ 12982 h 1244585"/>
                <a:gd name="connsiteX87" fmla="*/ 12981 w 516147"/>
                <a:gd name="connsiteY87" fmla="*/ 0 h 124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16147" h="1244585">
                  <a:moveTo>
                    <a:pt x="28733" y="1179591"/>
                  </a:moveTo>
                  <a:cubicBezTo>
                    <a:pt x="29016" y="1201197"/>
                    <a:pt x="46589" y="1218577"/>
                    <a:pt x="68197" y="1218622"/>
                  </a:cubicBezTo>
                  <a:lnTo>
                    <a:pt x="82043" y="1218622"/>
                  </a:lnTo>
                  <a:cubicBezTo>
                    <a:pt x="103653" y="1218577"/>
                    <a:pt x="121224" y="1201197"/>
                    <a:pt x="121509" y="1179591"/>
                  </a:cubicBezTo>
                  <a:close/>
                  <a:moveTo>
                    <a:pt x="15751" y="1153628"/>
                  </a:moveTo>
                  <a:lnTo>
                    <a:pt x="134490" y="1153628"/>
                  </a:lnTo>
                  <a:cubicBezTo>
                    <a:pt x="141658" y="1153628"/>
                    <a:pt x="147472" y="1159440"/>
                    <a:pt x="147472" y="1166610"/>
                  </a:cubicBezTo>
                  <a:lnTo>
                    <a:pt x="147472" y="1179158"/>
                  </a:lnTo>
                  <a:cubicBezTo>
                    <a:pt x="147423" y="1215273"/>
                    <a:pt x="118158" y="1244538"/>
                    <a:pt x="82043" y="1244585"/>
                  </a:cubicBezTo>
                  <a:lnTo>
                    <a:pt x="68197" y="1244585"/>
                  </a:lnTo>
                  <a:cubicBezTo>
                    <a:pt x="32082" y="1244538"/>
                    <a:pt x="2818" y="1215273"/>
                    <a:pt x="2770" y="1179158"/>
                  </a:cubicBezTo>
                  <a:lnTo>
                    <a:pt x="2770" y="1166610"/>
                  </a:lnTo>
                  <a:cubicBezTo>
                    <a:pt x="2770" y="1159440"/>
                    <a:pt x="8582" y="1153628"/>
                    <a:pt x="15751" y="1153628"/>
                  </a:cubicBezTo>
                  <a:close/>
                  <a:moveTo>
                    <a:pt x="15751" y="1086557"/>
                  </a:moveTo>
                  <a:lnTo>
                    <a:pt x="126528" y="1086557"/>
                  </a:lnTo>
                  <a:cubicBezTo>
                    <a:pt x="133698" y="1086557"/>
                    <a:pt x="139509" y="1092369"/>
                    <a:pt x="139509" y="1099538"/>
                  </a:cubicBezTo>
                  <a:cubicBezTo>
                    <a:pt x="139509" y="1106706"/>
                    <a:pt x="133698" y="1112520"/>
                    <a:pt x="126528" y="1112520"/>
                  </a:cubicBezTo>
                  <a:lnTo>
                    <a:pt x="15751" y="1112520"/>
                  </a:lnTo>
                  <a:cubicBezTo>
                    <a:pt x="8582" y="1112520"/>
                    <a:pt x="2770" y="1106706"/>
                    <a:pt x="2770" y="1099538"/>
                  </a:cubicBezTo>
                  <a:cubicBezTo>
                    <a:pt x="2770" y="1092369"/>
                    <a:pt x="8582" y="1086557"/>
                    <a:pt x="15751" y="1086557"/>
                  </a:cubicBezTo>
                  <a:close/>
                  <a:moveTo>
                    <a:pt x="20110" y="585475"/>
                  </a:moveTo>
                  <a:cubicBezTo>
                    <a:pt x="23376" y="584840"/>
                    <a:pt x="26883" y="585451"/>
                    <a:pt x="29858" y="587458"/>
                  </a:cubicBezTo>
                  <a:lnTo>
                    <a:pt x="49243" y="600613"/>
                  </a:lnTo>
                  <a:lnTo>
                    <a:pt x="68543" y="587458"/>
                  </a:lnTo>
                  <a:cubicBezTo>
                    <a:pt x="72942" y="584513"/>
                    <a:pt x="78683" y="584513"/>
                    <a:pt x="83083" y="587458"/>
                  </a:cubicBezTo>
                  <a:lnTo>
                    <a:pt x="102468" y="600613"/>
                  </a:lnTo>
                  <a:lnTo>
                    <a:pt x="121940" y="587458"/>
                  </a:lnTo>
                  <a:cubicBezTo>
                    <a:pt x="127892" y="583444"/>
                    <a:pt x="135969" y="585014"/>
                    <a:pt x="139986" y="590963"/>
                  </a:cubicBezTo>
                  <a:cubicBezTo>
                    <a:pt x="144000" y="596914"/>
                    <a:pt x="142430" y="604994"/>
                    <a:pt x="136481" y="609008"/>
                  </a:cubicBezTo>
                  <a:lnTo>
                    <a:pt x="109824" y="627009"/>
                  </a:lnTo>
                  <a:cubicBezTo>
                    <a:pt x="107683" y="628473"/>
                    <a:pt x="105149" y="629258"/>
                    <a:pt x="102555" y="629260"/>
                  </a:cubicBezTo>
                  <a:lnTo>
                    <a:pt x="102555" y="629258"/>
                  </a:lnTo>
                  <a:cubicBezTo>
                    <a:pt x="99990" y="629245"/>
                    <a:pt x="97486" y="628462"/>
                    <a:pt x="95371" y="627009"/>
                  </a:cubicBezTo>
                  <a:lnTo>
                    <a:pt x="75898" y="613940"/>
                  </a:lnTo>
                  <a:lnTo>
                    <a:pt x="56599" y="627009"/>
                  </a:lnTo>
                  <a:cubicBezTo>
                    <a:pt x="52201" y="629954"/>
                    <a:pt x="46460" y="629954"/>
                    <a:pt x="42061" y="627009"/>
                  </a:cubicBezTo>
                  <a:lnTo>
                    <a:pt x="15318" y="609008"/>
                  </a:lnTo>
                  <a:cubicBezTo>
                    <a:pt x="9369" y="604994"/>
                    <a:pt x="7798" y="596914"/>
                    <a:pt x="11813" y="590963"/>
                  </a:cubicBezTo>
                  <a:cubicBezTo>
                    <a:pt x="13822" y="587989"/>
                    <a:pt x="16845" y="586109"/>
                    <a:pt x="20110" y="585475"/>
                  </a:cubicBezTo>
                  <a:close/>
                  <a:moveTo>
                    <a:pt x="45435" y="531119"/>
                  </a:moveTo>
                  <a:lnTo>
                    <a:pt x="102295" y="531119"/>
                  </a:lnTo>
                  <a:cubicBezTo>
                    <a:pt x="109465" y="531119"/>
                    <a:pt x="115277" y="536931"/>
                    <a:pt x="115277" y="544101"/>
                  </a:cubicBezTo>
                  <a:cubicBezTo>
                    <a:pt x="115277" y="551271"/>
                    <a:pt x="109465" y="557082"/>
                    <a:pt x="102295" y="557082"/>
                  </a:cubicBezTo>
                  <a:lnTo>
                    <a:pt x="45435" y="557082"/>
                  </a:lnTo>
                  <a:cubicBezTo>
                    <a:pt x="38267" y="557082"/>
                    <a:pt x="32454" y="551271"/>
                    <a:pt x="32454" y="544101"/>
                  </a:cubicBezTo>
                  <a:cubicBezTo>
                    <a:pt x="32454" y="536931"/>
                    <a:pt x="38267" y="531119"/>
                    <a:pt x="45435" y="531119"/>
                  </a:cubicBezTo>
                  <a:close/>
                  <a:moveTo>
                    <a:pt x="503165" y="0"/>
                  </a:moveTo>
                  <a:cubicBezTo>
                    <a:pt x="510335" y="0"/>
                    <a:pt x="516147" y="5812"/>
                    <a:pt x="516147" y="12982"/>
                  </a:cubicBezTo>
                  <a:lnTo>
                    <a:pt x="516147" y="67678"/>
                  </a:lnTo>
                  <a:cubicBezTo>
                    <a:pt x="516147" y="74848"/>
                    <a:pt x="510335" y="80659"/>
                    <a:pt x="503165" y="80659"/>
                  </a:cubicBezTo>
                  <a:cubicBezTo>
                    <a:pt x="495996" y="80659"/>
                    <a:pt x="490184" y="74848"/>
                    <a:pt x="490184" y="67678"/>
                  </a:cubicBezTo>
                  <a:lnTo>
                    <a:pt x="490184" y="12982"/>
                  </a:lnTo>
                  <a:cubicBezTo>
                    <a:pt x="490184" y="5812"/>
                    <a:pt x="495996" y="0"/>
                    <a:pt x="503165" y="0"/>
                  </a:cubicBezTo>
                  <a:close/>
                  <a:moveTo>
                    <a:pt x="405197" y="0"/>
                  </a:moveTo>
                  <a:cubicBezTo>
                    <a:pt x="412367" y="0"/>
                    <a:pt x="418179" y="5812"/>
                    <a:pt x="418179" y="12982"/>
                  </a:cubicBezTo>
                  <a:lnTo>
                    <a:pt x="418179" y="67678"/>
                  </a:lnTo>
                  <a:cubicBezTo>
                    <a:pt x="418179" y="74848"/>
                    <a:pt x="412367" y="80659"/>
                    <a:pt x="405197" y="80659"/>
                  </a:cubicBezTo>
                  <a:cubicBezTo>
                    <a:pt x="398030" y="80659"/>
                    <a:pt x="392216" y="74848"/>
                    <a:pt x="392216" y="67678"/>
                  </a:cubicBezTo>
                  <a:lnTo>
                    <a:pt x="392216" y="12982"/>
                  </a:lnTo>
                  <a:cubicBezTo>
                    <a:pt x="392216" y="5812"/>
                    <a:pt x="398030" y="0"/>
                    <a:pt x="405197" y="0"/>
                  </a:cubicBezTo>
                  <a:close/>
                  <a:moveTo>
                    <a:pt x="307144" y="0"/>
                  </a:moveTo>
                  <a:cubicBezTo>
                    <a:pt x="314314" y="0"/>
                    <a:pt x="320125" y="5812"/>
                    <a:pt x="320125" y="12982"/>
                  </a:cubicBezTo>
                  <a:lnTo>
                    <a:pt x="320125" y="67678"/>
                  </a:lnTo>
                  <a:cubicBezTo>
                    <a:pt x="320125" y="74848"/>
                    <a:pt x="314314" y="80659"/>
                    <a:pt x="307144" y="80659"/>
                  </a:cubicBezTo>
                  <a:cubicBezTo>
                    <a:pt x="299974" y="80659"/>
                    <a:pt x="294162" y="74848"/>
                    <a:pt x="294162" y="67678"/>
                  </a:cubicBezTo>
                  <a:lnTo>
                    <a:pt x="294162" y="12982"/>
                  </a:lnTo>
                  <a:cubicBezTo>
                    <a:pt x="294162" y="5812"/>
                    <a:pt x="299974" y="0"/>
                    <a:pt x="307144" y="0"/>
                  </a:cubicBezTo>
                  <a:close/>
                  <a:moveTo>
                    <a:pt x="209090" y="0"/>
                  </a:moveTo>
                  <a:cubicBezTo>
                    <a:pt x="216260" y="0"/>
                    <a:pt x="222072" y="5812"/>
                    <a:pt x="222072" y="12982"/>
                  </a:cubicBezTo>
                  <a:lnTo>
                    <a:pt x="222072" y="67678"/>
                  </a:lnTo>
                  <a:cubicBezTo>
                    <a:pt x="222072" y="74848"/>
                    <a:pt x="216260" y="80659"/>
                    <a:pt x="209090" y="80659"/>
                  </a:cubicBezTo>
                  <a:cubicBezTo>
                    <a:pt x="201921" y="80659"/>
                    <a:pt x="196109" y="74848"/>
                    <a:pt x="196109" y="67678"/>
                  </a:cubicBezTo>
                  <a:lnTo>
                    <a:pt x="196109" y="12982"/>
                  </a:lnTo>
                  <a:cubicBezTo>
                    <a:pt x="196109" y="5812"/>
                    <a:pt x="201921" y="0"/>
                    <a:pt x="209090" y="0"/>
                  </a:cubicBezTo>
                  <a:close/>
                  <a:moveTo>
                    <a:pt x="111037" y="0"/>
                  </a:moveTo>
                  <a:cubicBezTo>
                    <a:pt x="118205" y="0"/>
                    <a:pt x="124018" y="5812"/>
                    <a:pt x="124018" y="12982"/>
                  </a:cubicBezTo>
                  <a:lnTo>
                    <a:pt x="124018" y="67678"/>
                  </a:lnTo>
                  <a:cubicBezTo>
                    <a:pt x="124018" y="74848"/>
                    <a:pt x="118205" y="80659"/>
                    <a:pt x="111037" y="80659"/>
                  </a:cubicBezTo>
                  <a:cubicBezTo>
                    <a:pt x="103867" y="80659"/>
                    <a:pt x="98055" y="74848"/>
                    <a:pt x="98055" y="67678"/>
                  </a:cubicBezTo>
                  <a:lnTo>
                    <a:pt x="98055" y="12982"/>
                  </a:lnTo>
                  <a:cubicBezTo>
                    <a:pt x="98055" y="5812"/>
                    <a:pt x="103867" y="0"/>
                    <a:pt x="111037" y="0"/>
                  </a:cubicBezTo>
                  <a:close/>
                  <a:moveTo>
                    <a:pt x="12981" y="0"/>
                  </a:moveTo>
                  <a:cubicBezTo>
                    <a:pt x="20151" y="0"/>
                    <a:pt x="25963" y="5812"/>
                    <a:pt x="25963" y="12982"/>
                  </a:cubicBezTo>
                  <a:lnTo>
                    <a:pt x="25963" y="67678"/>
                  </a:lnTo>
                  <a:cubicBezTo>
                    <a:pt x="25963" y="74848"/>
                    <a:pt x="20151" y="80659"/>
                    <a:pt x="12981" y="80659"/>
                  </a:cubicBezTo>
                  <a:cubicBezTo>
                    <a:pt x="5813" y="80659"/>
                    <a:pt x="0" y="74848"/>
                    <a:pt x="0" y="67678"/>
                  </a:cubicBezTo>
                  <a:lnTo>
                    <a:pt x="0" y="12982"/>
                  </a:lnTo>
                  <a:cubicBezTo>
                    <a:pt x="0" y="5812"/>
                    <a:pt x="5813" y="0"/>
                    <a:pt x="12981" y="0"/>
                  </a:cubicBezTo>
                  <a:close/>
                </a:path>
              </a:pathLst>
            </a:custGeom>
            <a:solidFill>
              <a:srgbClr val="363636"/>
            </a:solidFill>
            <a:ln w="6350" cap="flat">
              <a:solidFill>
                <a:schemeClr val="tx1">
                  <a:lumMod val="85000"/>
                  <a:lumOff val="1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57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32.4"/>
  <p:tag name="TOP" val="206.2993"/>
  <p:tag name="WIDTH" val="86.4"/>
  <p:tag name="HEIGTH" val="94.51409"/>
  <p:tag name="TEXT" val="C"/>
  <p:tag name="FONTCOLOR" val="16777215"/>
  <p:tag name="FONTNAME" val="微软雅黑"/>
  <p:tag name="FONTNAMEASCII" val="微软雅黑"/>
  <p:tag name="NAMECOMPLEXSCRIPT" val="+mn-cs"/>
  <p:tag name="NAMEFAREAST" val="微软雅黑"/>
  <p:tag name="NAMEOTHER" val="微软雅黑"/>
  <p:tag name="FONTBOLD" val="-1"/>
  <p:tag name="FONTSIZE" val="72"/>
  <p:tag name="MARGINTOP" val="17.2289"/>
  <p:tag name="MARGINBOTTOM" val="3.6"/>
  <p:tag name="MARGINLEFT" val="10.08284"/>
  <p:tag name="MARGINRIGHT" val="7.2"/>
  <p:tag name="TEXTLINEDASHSTYLE" val="1"/>
  <p:tag name="TEXTLINEWEIGHT" val="0.5"/>
  <p:tag name="TEXTLINEFORECOLOR" val="0"/>
  <p:tag name="TEXTLINEFILLBACKCOLOR" val="16777215"/>
  <p:tag name="TEXTLINEFILLTRANSPARENCY" val="1"/>
  <p:tag name="TEXTALIGNMEN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2.0777"/>
  <p:tag name="LEFT" val="52.26331"/>
  <p:tag name="WIDTH" val="411.1734"/>
  <p:tag name="HEIGHT" val="362.425"/>
  <p:tag name="LINEWEIGHT" val="1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5.1411"/>
  <p:tag name="LEFT" val="356.1972"/>
  <p:tag name="WIDTH" val="98.95528"/>
  <p:tag name="HEIGHT" val="69.67386"/>
  <p:tag name="FONTSIZE" val="48"/>
  <p:tag name="MARGINBOTTOM" val="3.6"/>
  <p:tag name="MARGINLEFT" val="7.2"/>
  <p:tag name="MARGINRIGHT" val="7.2"/>
  <p:tag name="MARGINTOP" val="3.6"/>
  <p:tag name="LINERULEAFTER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1.0935"/>
  <p:tag name="LEFT" val="99.22173"/>
  <p:tag name="WIDTH" val="239.8088"/>
  <p:tag name="HEIGHT" val="54.78157"/>
  <p:tag name="FONTSIZE" val="14"/>
  <p:tag name="MARGINBOTTOM" val="2.506378"/>
  <p:tag name="MARGINLEFT" val="5.012756"/>
  <p:tag name="MARGINRIGHT" val="5.012756"/>
  <p:tag name="MARGINTOP" val="2.506378"/>
  <p:tag name="LINERULEAFTER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1.639"/>
  <p:tag name="LEFT" val="99.22166"/>
  <p:tag name="WIDTH" val="197.6483"/>
  <p:tag name="HEIGHT" val="44.99771"/>
  <p:tag name="FONTSIZE" val="20"/>
  <p:tag name="MARGINBOTTOM" val="2.506378"/>
  <p:tag name="MARGINLEFT" val="5.012756"/>
  <p:tag name="MARGINRIGHT" val="5.012756"/>
  <p:tag name="MARGINTOP" val="2.506378"/>
  <p:tag name="LINERULEAFTER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1.7064"/>
  <p:tag name="LEFT" val="61.29725"/>
  <p:tag name="WIDTH" val="393.1055"/>
  <p:tag name="HEIGHT" val="251.3736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3.08"/>
  <p:tag name="LEFT" val="61.29725"/>
  <p:tag name="WIDTH" val="293.6154"/>
  <p:tag name="HEIGHT" val="91.79401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3.08"/>
  <p:tag name="LEFT" val="354.9127"/>
  <p:tag name="WIDTH" val="99.49008"/>
  <p:tag name="HEIGHT" val="91.79401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2.0777"/>
  <p:tag name="LEFT" val="52.26331"/>
  <p:tag name="WIDTH" val="411.1734"/>
  <p:tag name="HEIGHT" val="362.425"/>
  <p:tag name="LINEWEIGHT" val="1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5.1411"/>
  <p:tag name="LEFT" val="356.1972"/>
  <p:tag name="WIDTH" val="98.95528"/>
  <p:tag name="HEIGHT" val="69.67386"/>
  <p:tag name="FONTSIZE" val="48"/>
  <p:tag name="MARGINBOTTOM" val="3.6"/>
  <p:tag name="MARGINLEFT" val="7.2"/>
  <p:tag name="MARGINRIGHT" val="7.2"/>
  <p:tag name="MARGINTOP" val="3.6"/>
  <p:tag name="LINERULEAFTER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21.0935"/>
  <p:tag name="LEFT" val="99.22173"/>
  <p:tag name="WIDTH" val="239.8088"/>
  <p:tag name="HEIGHT" val="54.78157"/>
  <p:tag name="FONTSIZE" val="14"/>
  <p:tag name="MARGINBOTTOM" val="2.506378"/>
  <p:tag name="MARGINLEFT" val="5.012756"/>
  <p:tag name="MARGINRIGHT" val="5.012756"/>
  <p:tag name="MARGINTOP" val="2.506378"/>
  <p:tag name="LINERULEAFTER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91.639"/>
  <p:tag name="LEFT" val="99.22166"/>
  <p:tag name="WIDTH" val="197.6483"/>
  <p:tag name="HEIGHT" val="44.99771"/>
  <p:tag name="FONTSIZE" val="20"/>
  <p:tag name="MARGINBOTTOM" val="2.506378"/>
  <p:tag name="MARGINLEFT" val="5.012756"/>
  <p:tag name="MARGINRIGHT" val="5.012756"/>
  <p:tag name="MARGINTOP" val="2.506378"/>
  <p:tag name="LINERULEAFTER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1.7064"/>
  <p:tag name="LEFT" val="61.29725"/>
  <p:tag name="WIDTH" val="393.1055"/>
  <p:tag name="HEIGHT" val="251.3736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3.08"/>
  <p:tag name="LEFT" val="61.29725"/>
  <p:tag name="WIDTH" val="293.6154"/>
  <p:tag name="HEIGHT" val="91.79401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3.08"/>
  <p:tag name="LEFT" val="354.9127"/>
  <p:tag name="WIDTH" val="99.49008"/>
  <p:tag name="HEIGHT" val="91.79401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72;#33351;#6892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32.4"/>
  <p:tag name="TOP" val="206.2993"/>
  <p:tag name="WIDTH" val="86.4"/>
  <p:tag name="HEIGTH" val="94.51409"/>
  <p:tag name="TEXT" val="C"/>
  <p:tag name="FONTCOLOR" val="16777215"/>
  <p:tag name="FONTNAME" val="微软雅黑"/>
  <p:tag name="FONTNAMEASCII" val="微软雅黑"/>
  <p:tag name="NAMECOMPLEXSCRIPT" val="+mn-cs"/>
  <p:tag name="NAMEFAREAST" val="微软雅黑"/>
  <p:tag name="NAMEOTHER" val="微软雅黑"/>
  <p:tag name="FONTBOLD" val="-1"/>
  <p:tag name="FONTSIZE" val="72"/>
  <p:tag name="MARGINTOP" val="17.2289"/>
  <p:tag name="MARGINBOTTOM" val="3.6"/>
  <p:tag name="MARGINLEFT" val="10.08284"/>
  <p:tag name="MARGINRIGHT" val="7.2"/>
  <p:tag name="TEXTLINEDASHSTYLE" val="1"/>
  <p:tag name="TEXTLINEWEIGHT" val="0.5"/>
  <p:tag name="TEXTLINEFORECOLOR" val="0"/>
  <p:tag name="TEXTLINEFILLBACKCOLOR" val="16777215"/>
  <p:tag name="TEXTLINEFILLTRANSPARENCY" val="1"/>
  <p:tag name="TEXTALIGNMEN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5.1969"/>
  <p:tag name="LEFT" val="664.3704"/>
  <p:tag name="WIDTH" val="192.2354"/>
  <p:tag name="HEIGHT" val="234.6597"/>
  <p:tag name="FONTSIZE" val="18.15"/>
  <p:tag name="MARGINBOTTOM" val="3.629449"/>
  <p:tag name="MARGINLEFT" val="7.259055"/>
  <p:tag name="MARGINRIGHT" val="7.259055"/>
  <p:tag name="MARGINTOP" val="3.629449"/>
  <p:tag name="LINERULEAFTER" val="0"/>
  <p:tag name="SHADOWBLUR" val="17.2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4.0102"/>
  <p:tag name="LEFT" val="658.2915"/>
  <p:tag name="WIDTH" val="204.393"/>
  <p:tag name="HEIGHT" val="249.5002"/>
  <p:tag name="FONTSIZE" val="19.3"/>
  <p:tag name="MARGINBOTTOM" val="3.858976"/>
  <p:tag name="MARGINLEFT" val="7.71811"/>
  <p:tag name="MARGINRIGHT" val="7.71811"/>
  <p:tag name="MARGINTOP" val="3.858976"/>
  <p:tag name="LINERULEAFTER" val="0"/>
  <p:tag name="SHADOWBLUR" val="17.2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2.3741"/>
  <p:tag name="LEFT" val="648.442"/>
  <p:tag name="WIDTH" val="224.0921"/>
  <p:tag name="HEIGHT" val="273.5468"/>
  <p:tag name="LINEWEIGHT" val="1.08"/>
  <p:tag name="FONTSIZE" val="21.16"/>
  <p:tag name="MARGINBOTTOM" val="4.230945"/>
  <p:tag name="MARGINLEFT" val="8.46189"/>
  <p:tag name="MARGINRIGHT" val="8.46189"/>
  <p:tag name="MARGINTOP" val="4.230945"/>
  <p:tag name="LINERULEAFTER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8.6221"/>
  <p:tag name="LEFT" val="657.5981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4.1823"/>
  <p:tag name="LEFT" val="692.0045"/>
  <p:tag name="WIDTH" val="136.9674"/>
  <p:tag name="HEIGHT" val="37.54496"/>
  <p:tag name="FONTSIZE" val="25.92"/>
  <p:tag name="MARGINBOTTOM" val="1.510709"/>
  <p:tag name="MARGINLEFT" val="3.021339"/>
  <p:tag name="MARGINRIGHT" val="3.021339"/>
  <p:tag name="MARGINTOP" val="1.510709"/>
  <p:tag name="LINERULEAFTER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5.1524"/>
  <p:tag name="LEFT" val="657.5981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0.067"/>
  <p:tag name="LEFT" val="167.0401"/>
  <p:tag name="WIDTH" val="625.9199"/>
  <p:tag name="HEIGHT" val="279.8661"/>
  <p:tag name="LINEWEIGHT" val="0.84"/>
  <p:tag name="FONTSIZE" val="15.12"/>
  <p:tag name="MARGINBOTTOM" val="3.024016"/>
  <p:tag name="MARGINLEFT" val="6.048031"/>
  <p:tag name="MARGINRIGHT" val="6.048031"/>
  <p:tag name="MARGINTOP" val="3.024016"/>
  <p:tag name="LINERULEAFTER" val="0"/>
  <p:tag name="SHADOWBLUR" val="12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1.6829"/>
  <p:tag name="LEFT" val="657.5981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5389"/>
  <p:tag name="LEFT" val="716.7283"/>
  <p:tag name="WIDTH" val="87.24921"/>
  <p:tag name="HEIGHT" val="33.7252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025"/>
  <p:tag name="LEFT" val="818.0749"/>
  <p:tag name="WIDTH" val="10.82417"/>
  <p:tag name="HEIGHT" val="11.92858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4"/>
  <p:tag name="LEFT" val="691.8067"/>
  <p:tag name="WIDTH" val="10.82417"/>
  <p:tag name="HEIGHT" val="12.13095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6"/>
  <p:tag name="LEFT" val="701.5415"/>
  <p:tag name="WIDTH" val="117.8054"/>
  <p:tag name="HEIGHT" val="36.29409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0.9524"/>
  <p:tag name="LEFT" val="359.4685"/>
  <p:tag name="WIDTH" val="241.0632"/>
  <p:tag name="HEIGHT" val="294.2633"/>
  <p:tag name="FONTSIZE" val="22.77"/>
  <p:tag name="MARGINBOTTOM" val="4.55126"/>
  <p:tag name="MARGINLEFT" val="9.102835"/>
  <p:tag name="MARGINRIGHT" val="9.102835"/>
  <p:tag name="MARGINTOP" val="4.55126"/>
  <p:tag name="LINERULEAFTER" val="0"/>
  <p:tag name="SHADOWBLUR" val="21.6691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4.3842"/>
  <p:tag name="LEFT" val="351.8456"/>
  <p:tag name="WIDTH" val="256.3088"/>
  <p:tag name="HEIGHT" val="312.8732"/>
  <p:tag name="FONTSIZE" val="24.2"/>
  <p:tag name="MARGINBOTTOM" val="4.839134"/>
  <p:tag name="MARGINLEFT" val="9.678504"/>
  <p:tag name="MARGINRIGHT" val="9.678504"/>
  <p:tag name="MARGINTOP" val="4.839134"/>
  <p:tag name="LINERULEAFTER" val="0"/>
  <p:tag name="SHADOWBLUR" val="21.6691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7127"/>
  <p:tag name="LEFT" val="339.4943"/>
  <p:tag name="WIDTH" val="281.0115"/>
  <p:tag name="HEIGHT" val="343.0277"/>
  <p:tag name="LINEWEIGHT" val="1.354331"/>
  <p:tag name="FONTSIZE" val="26.54"/>
  <p:tag name="MARGINBOTTOM" val="5.305591"/>
  <p:tag name="MARGINLEFT" val="10.61126"/>
  <p:tag name="MARGINRIGHT" val="10.61126"/>
  <p:tag name="MARGINTOP" val="5.305591"/>
  <p:tag name="LINERULEAFTER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7.9476"/>
  <p:tag name="LEFT" val="350.9761"/>
  <p:tag name="WIDTH" val="258.0476"/>
  <p:tag name="HEIGHT" val="42.28473"/>
  <p:tag name="FONTSIZE" val="23.58"/>
  <p:tag name="MARGINBOTTOM" val="5.305591"/>
  <p:tag name="MARGINLEFT" val="10.61126"/>
  <p:tag name="MARGINRIGHT" val="10.61126"/>
  <p:tag name="MARGINTOP" val="5.305591"/>
  <p:tag name="LINERULEAFTER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9.6802"/>
  <p:tag name="LEFT" val="394.1216"/>
  <p:tag name="WIDTH" val="171.7572"/>
  <p:tag name="HEIGHT" val="47.08134"/>
  <p:tag name="FONTSIZE" val="32.5"/>
  <p:tag name="MARGINBOTTOM" val="1.894488"/>
  <p:tag name="MARGINLEFT" val="3.78874"/>
  <p:tag name="MARGINRIGHT" val="3.78874"/>
  <p:tag name="MARGINTOP" val="1.894488"/>
  <p:tag name="LINERULEAFTE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"/>
  <p:tag name="LEFT" val="445.7777"/>
  <p:tag name="WIDTH" val="276.1936"/>
  <p:tag name="HEIGHT" val="63.18693"/>
  <p:tag name="FONTSIZE" val="13.44"/>
  <p:tag name="MARGINBOTTOM" val="3.024016"/>
  <p:tag name="MARGINLEFT" val="6.048031"/>
  <p:tag name="MARGINRIGHT" val="6.048031"/>
  <p:tag name="MARGINTOP" val="3.024016"/>
  <p:tag name="LINERULEAFTER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3.7568"/>
  <p:tag name="LEFT" val="350.9761"/>
  <p:tag name="WIDTH" val="258.0476"/>
  <p:tag name="HEIGHT" val="42.28473"/>
  <p:tag name="FONTSIZE" val="23.58"/>
  <p:tag name="MARGINBOTTOM" val="5.305591"/>
  <p:tag name="MARGINLEFT" val="10.61126"/>
  <p:tag name="MARGINRIGHT" val="10.61126"/>
  <p:tag name="MARGINTOP" val="5.305591"/>
  <p:tag name="LINERULEAFTER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9.5659"/>
  <p:tag name="LEFT" val="350.9761"/>
  <p:tag name="WIDTH" val="258.0476"/>
  <p:tag name="HEIGHT" val="42.28473"/>
  <p:tag name="FONTSIZE" val="23.58"/>
  <p:tag name="MARGINBOTTOM" val="5.305591"/>
  <p:tag name="MARGINLEFT" val="10.61126"/>
  <p:tag name="MARGINRIGHT" val="10.61126"/>
  <p:tag name="MARGINTOP" val="5.305591"/>
  <p:tag name="LINERULEAFTER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6173"/>
  <p:tag name="LEFT" val="425.1254"/>
  <p:tag name="WIDTH" val="109.4105"/>
  <p:tag name="HEIGHT" val="42.29142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9.2269"/>
  <p:tag name="LEFT" val="552.2138"/>
  <p:tag name="WIDTH" val="13.57346"/>
  <p:tag name="HEIGHT" val="14.95827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731"/>
  <p:tag name="LEFT" val="393.8735"/>
  <p:tag name="WIDTH" val="13.57346"/>
  <p:tag name="HEIGHT" val="15.2122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732"/>
  <p:tag name="LEFT" val="406.081"/>
  <p:tag name="WIDTH" val="147.728"/>
  <p:tag name="HEIGHT" val="45.51284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5.1969"/>
  <p:tag name="LEFT" val="103.3944"/>
  <p:tag name="WIDTH" val="192.2354"/>
  <p:tag name="HEIGHT" val="234.6597"/>
  <p:tag name="FONTSIZE" val="18.15"/>
  <p:tag name="MARGINBOTTOM" val="3.629449"/>
  <p:tag name="MARGINLEFT" val="7.259055"/>
  <p:tag name="MARGINRIGHT" val="7.259055"/>
  <p:tag name="MARGINTOP" val="3.629449"/>
  <p:tag name="LINERULEAFTER" val="0"/>
  <p:tag name="SHADOWBLUR" val="17.2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4.0102"/>
  <p:tag name="LEFT" val="97.31551"/>
  <p:tag name="WIDTH" val="204.393"/>
  <p:tag name="HEIGHT" val="249.5002"/>
  <p:tag name="FONTSIZE" val="19.3"/>
  <p:tag name="MARGINBOTTOM" val="3.858976"/>
  <p:tag name="MARGINLEFT" val="7.71811"/>
  <p:tag name="MARGINRIGHT" val="7.71811"/>
  <p:tag name="MARGINTOP" val="3.858976"/>
  <p:tag name="LINERULEAFTER" val="0"/>
  <p:tag name="SHADOWBLUR" val="17.2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2.3741"/>
  <p:tag name="LEFT" val="87.46598"/>
  <p:tag name="WIDTH" val="224.0921"/>
  <p:tag name="HEIGHT" val="273.5468"/>
  <p:tag name="LINEWEIGHT" val="1.08"/>
  <p:tag name="FONTSIZE" val="21.16"/>
  <p:tag name="MARGINBOTTOM" val="4.230945"/>
  <p:tag name="MARGINLEFT" val="8.46189"/>
  <p:tag name="MARGINRIGHT" val="8.46189"/>
  <p:tag name="MARGINTOP" val="4.230945"/>
  <p:tag name="LINERULEAFTER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8.6221"/>
  <p:tag name="LEFT" val="96.62212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5597"/>
  <p:tag name="LEFT" val="453.0325"/>
  <p:tag name="WIDTH" val="43.50394"/>
  <p:tag name="HEIGHT" val="0"/>
  <p:tag name="LINEWEIGHT" val="1.2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4.1823"/>
  <p:tag name="LEFT" val="131.0285"/>
  <p:tag name="WIDTH" val="136.9674"/>
  <p:tag name="HEIGHT" val="37.54496"/>
  <p:tag name="FONTSIZE" val="25.92"/>
  <p:tag name="MARGINBOTTOM" val="1.510709"/>
  <p:tag name="MARGINLEFT" val="3.021339"/>
  <p:tag name="MARGINRIGHT" val="3.021339"/>
  <p:tag name="MARGINTOP" val="1.510709"/>
  <p:tag name="LINERULEAFTER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5.1524"/>
  <p:tag name="LEFT" val="96.62212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1.6829"/>
  <p:tag name="LEFT" val="96.62212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5389"/>
  <p:tag name="LEFT" val="155.7524"/>
  <p:tag name="WIDTH" val="87.24921"/>
  <p:tag name="HEIGHT" val="33.7252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025"/>
  <p:tag name="LEFT" val="257.0989"/>
  <p:tag name="WIDTH" val="10.82417"/>
  <p:tag name="HEIGHT" val="11.92858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4"/>
  <p:tag name="LEFT" val="130.8307"/>
  <p:tag name="WIDTH" val="10.82417"/>
  <p:tag name="HEIGHT" val="12.13095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6"/>
  <p:tag name="LEFT" val="140.5655"/>
  <p:tag name="WIDTH" val="117.8054"/>
  <p:tag name="HEIGHT" val="36.29409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7267"/>
  <p:tag name="LEFT" val="248.7387"/>
  <p:tag name="WIDTH" val="188.0991"/>
  <p:tag name="HEIGHT" val="209.0968"/>
  <p:tag name="FONTSIZE" val="167.16"/>
  <p:tag name="MARGINBOTTOM" val="3.24126"/>
  <p:tag name="MARGINLEFT" val="6.48252"/>
  <p:tag name="MARGINRIGHT" val="6.48252"/>
  <p:tag name="MARGINTOP" val="3.24126"/>
  <p:tag name="LINERULEAFTER" val="0"/>
  <p:tag name="TEXTSHADOWBLUR" val="0"/>
  <p:tag name="TEXTLINEWEIGHT" val="2.9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5.8415"/>
  <p:tag name="LEFT" val="712.0006"/>
  <p:tag name="WIDTH" val="216.044"/>
  <p:tag name="HEIGHT" val="49.35276"/>
  <p:tag name="FONTSIZE" val="14"/>
  <p:tag name="MARGINBOTTOM" val="2.258032"/>
  <p:tag name="MARGINLEFT" val="4.515984"/>
  <p:tag name="MARGINRIGHT" val="4.515984"/>
  <p:tag name="MARGINTOP" val="2.258032"/>
  <p:tag name="LINERULEAFTER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5.6817"/>
  <p:tag name="LEFT" val="712.0004"/>
  <p:tag name="WIDTH" val="178.0616"/>
  <p:tag name="HEIGHT" val="40.53851"/>
  <p:tag name="FONTSIZE" val="23.33"/>
  <p:tag name="MARGINBOTTOM" val="2.258032"/>
  <p:tag name="MARGINLEFT" val="4.515984"/>
  <p:tag name="MARGINRIGHT" val="4.515984"/>
  <p:tag name="MARGINTOP" val="2.258032"/>
  <p:tag name="LINERULEAFTER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9996"/>
  <p:tag name="LEFT" val="715.1174"/>
  <p:tag name="WIDTH" val="49.39291"/>
  <p:tag name="HEIGHT" val="8.164095"/>
  <p:tag name="FONTSIZE" val="20.99"/>
  <p:tag name="MARGINBOTTOM" val="4.198661"/>
  <p:tag name="MARGINLEFT" val="8.397402"/>
  <p:tag name="MARGINRIGHT" val="8.397402"/>
  <p:tag name="MARGINTOP" val="4.198661"/>
  <p:tag name="LINERULEAFTER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3.7398"/>
  <p:tag name="LEFT" val="710.9304"/>
  <p:tag name="WIDTH" val="71.97733"/>
  <p:tag name="HEIGHT" val="51.94205"/>
  <p:tag name="FONTSIZE" val="32.66"/>
  <p:tag name="MARGINBOTTOM" val="4.198661"/>
  <p:tag name="MARGINLEFT" val="8.397402"/>
  <p:tag name="MARGINRIGHT" val="8.397402"/>
  <p:tag name="MARGINTOP" val="4.198661"/>
  <p:tag name="LINERULEAFTER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0.8504"/>
  <p:tag name="LEFT" val="683.899"/>
  <p:tag name="WIDTH" val="216.044"/>
  <p:tag name="HEIGHT" val="49.35276"/>
  <p:tag name="FONTSIZE" val="14"/>
  <p:tag name="MARGINBOTTOM" val="2.258032"/>
  <p:tag name="MARGINLEFT" val="4.515984"/>
  <p:tag name="MARGINRIGHT" val="4.515984"/>
  <p:tag name="MARGINTOP" val="2.258032"/>
  <p:tag name="LINERULEAFTER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0.6906"/>
  <p:tag name="LEFT" val="683.8989"/>
  <p:tag name="WIDTH" val="178.0616"/>
  <p:tag name="HEIGHT" val="40.53851"/>
  <p:tag name="FONTSIZE" val="23.33"/>
  <p:tag name="MARGINBOTTOM" val="2.258032"/>
  <p:tag name="MARGINLEFT" val="4.515984"/>
  <p:tag name="MARGINRIGHT" val="4.515984"/>
  <p:tag name="MARGINTOP" val="2.258032"/>
  <p:tag name="LINERULEAFTE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0.566"/>
  <p:tag name="LEFT" val="601.8676"/>
  <p:tag name="WIDTH" val="25.02276"/>
  <p:tag name="HEIGHT" val="25.02276"/>
  <p:tag name="FONTSIZE" val="15.12"/>
  <p:tag name="MARGINBOTTOM" val="3.024016"/>
  <p:tag name="MARGINLEFT" val="6.048031"/>
  <p:tag name="MARGINRIGHT" val="6.048031"/>
  <p:tag name="MARGINTOP" val="3.024016"/>
  <p:tag name="LINERULEAFTER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4.0084"/>
  <p:tag name="LEFT" val="687.0159"/>
  <p:tag name="WIDTH" val="49.39291"/>
  <p:tag name="HEIGHT" val="8.164095"/>
  <p:tag name="FONTSIZE" val="20.99"/>
  <p:tag name="MARGINBOTTOM" val="4.198661"/>
  <p:tag name="MARGINLEFT" val="8.397402"/>
  <p:tag name="MARGINRIGHT" val="8.397402"/>
  <p:tag name="MARGINTOP" val="4.198661"/>
  <p:tag name="LINERULEAFTER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8.7487"/>
  <p:tag name="LEFT" val="682.8289"/>
  <p:tag name="WIDTH" val="71.97733"/>
  <p:tag name="HEIGHT" val="51.94205"/>
  <p:tag name="FONTSIZE" val="32.66"/>
  <p:tag name="MARGINBOTTOM" val="4.198661"/>
  <p:tag name="MARGINLEFT" val="8.397402"/>
  <p:tag name="MARGINRIGHT" val="8.397402"/>
  <p:tag name="MARGINTOP" val="4.198661"/>
  <p:tag name="LINERULEAFTER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5.8415"/>
  <p:tag name="LEFT" val="31.95535"/>
  <p:tag name="WIDTH" val="216.0443"/>
  <p:tag name="HEIGHT" val="49.35276"/>
  <p:tag name="FONTSIZE" val="14"/>
  <p:tag name="MARGINBOTTOM" val="2.258032"/>
  <p:tag name="MARGINLEFT" val="4.515984"/>
  <p:tag name="MARGINRIGHT" val="4.515984"/>
  <p:tag name="MARGINTOP" val="2.258032"/>
  <p:tag name="LINERULEAFTER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85.6817"/>
  <p:tag name="LEFT" val="69.93835"/>
  <p:tag name="WIDTH" val="178.0616"/>
  <p:tag name="HEIGHT" val="40.53851"/>
  <p:tag name="FONTSIZE" val="23.33"/>
  <p:tag name="MARGINBOTTOM" val="2.258032"/>
  <p:tag name="MARGINLEFT" val="4.515984"/>
  <p:tag name="MARGINRIGHT" val="4.515984"/>
  <p:tag name="MARGINTOP" val="2.258032"/>
  <p:tag name="LINERULEAFTER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8.9996"/>
  <p:tag name="LEFT" val="198.939"/>
  <p:tag name="WIDTH" val="44.9026"/>
  <p:tag name="HEIGHT" val="8.164095"/>
  <p:tag name="FONTSIZE" val="20.99"/>
  <p:tag name="MARGINBOTTOM" val="4.198661"/>
  <p:tag name="MARGINLEFT" val="8.397402"/>
  <p:tag name="MARGINRIGHT" val="8.397402"/>
  <p:tag name="MARGINTOP" val="4.198661"/>
  <p:tag name="LINERULEAFTER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33.7397"/>
  <p:tag name="LEFT" val="187.2966"/>
  <p:tag name="WIDTH" val="71.97733"/>
  <p:tag name="HEIGHT" val="51.94205"/>
  <p:tag name="FONTSIZE" val="32.66"/>
  <p:tag name="MARGINBOTTOM" val="4.198661"/>
  <p:tag name="MARGINLEFT" val="8.397402"/>
  <p:tag name="MARGINRIGHT" val="8.397402"/>
  <p:tag name="MARGINTOP" val="4.198661"/>
  <p:tag name="LINERULEAFTER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0.8504"/>
  <p:tag name="LEFT" val="64.30496"/>
  <p:tag name="WIDTH" val="216.044"/>
  <p:tag name="HEIGHT" val="49.35276"/>
  <p:tag name="FONTSIZE" val="14"/>
  <p:tag name="MARGINBOTTOM" val="2.258032"/>
  <p:tag name="MARGINLEFT" val="4.515984"/>
  <p:tag name="MARGINRIGHT" val="4.515984"/>
  <p:tag name="MARGINTOP" val="2.258032"/>
  <p:tag name="LINERULEAFTER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0.6906"/>
  <p:tag name="LEFT" val="102.2876"/>
  <p:tag name="WIDTH" val="178.0616"/>
  <p:tag name="HEIGHT" val="40.53851"/>
  <p:tag name="FONTSIZE" val="23.33"/>
  <p:tag name="MARGINBOTTOM" val="2.258032"/>
  <p:tag name="MARGINLEFT" val="4.515984"/>
  <p:tag name="MARGINRIGHT" val="4.515984"/>
  <p:tag name="MARGINTOP" val="2.258032"/>
  <p:tag name="LINERULEAFTER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4.0084"/>
  <p:tag name="LEFT" val="231.2883"/>
  <p:tag name="WIDTH" val="44.9026"/>
  <p:tag name="HEIGHT" val="8.164095"/>
  <p:tag name="FONTSIZE" val="20.99"/>
  <p:tag name="MARGINBOTTOM" val="4.198661"/>
  <p:tag name="MARGINLEFT" val="8.397402"/>
  <p:tag name="MARGINRIGHT" val="8.397402"/>
  <p:tag name="MARGINTOP" val="4.198661"/>
  <p:tag name="LINERULEAFTER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8.7487"/>
  <p:tag name="LEFT" val="219.6458"/>
  <p:tag name="WIDTH" val="71.97733"/>
  <p:tag name="HEIGHT" val="51.94205"/>
  <p:tag name="FONTSIZE" val="32.66"/>
  <p:tag name="MARGINBOTTOM" val="4.198661"/>
  <p:tag name="MARGINLEFT" val="8.397402"/>
  <p:tag name="MARGINRIGHT" val="8.397402"/>
  <p:tag name="MARGINTOP" val="4.198661"/>
  <p:tag name="LINERULEAFTER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0753"/>
  <p:tag name="LEFT" val="444.8179"/>
  <p:tag name="WIDTH" val="180.491"/>
  <p:tag name="HEIGHT" val="55.94897"/>
  <p:tag name="FONTSIZE" val="40.32"/>
  <p:tag name="MARGINBOTTOM" val="3.24126"/>
  <p:tag name="MARGINLEFT" val="6.48252"/>
  <p:tag name="MARGINRIGHT" val="6.48252"/>
  <p:tag name="MARGINTOP" val="3.24126"/>
  <p:tag name="LINERULEAFTER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0.067"/>
  <p:tag name="LEFT" val="167.0401"/>
  <p:tag name="WIDTH" val="625.9199"/>
  <p:tag name="HEIGHT" val="279.8661"/>
  <p:tag name="LINEWEIGHT" val="0.84"/>
  <p:tag name="FONTSIZE" val="15.12"/>
  <p:tag name="MARGINBOTTOM" val="3.024016"/>
  <p:tag name="MARGINLEFT" val="6.048031"/>
  <p:tag name="MARGINRIGHT" val="6.048031"/>
  <p:tag name="MARGINTOP" val="3.024016"/>
  <p:tag name="LINERULEAFTER" val="0"/>
  <p:tag name="SHADOWBLUR" val="12.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0"/>
  <p:tag name="LEFT" val="445.7777"/>
  <p:tag name="WIDTH" val="276.1936"/>
  <p:tag name="HEIGHT" val="63.18693"/>
  <p:tag name="FONTSIZE" val="13.44"/>
  <p:tag name="MARGINBOTTOM" val="3.024016"/>
  <p:tag name="MARGINLEFT" val="6.048031"/>
  <p:tag name="MARGINRIGHT" val="6.048031"/>
  <p:tag name="MARGINTOP" val="3.024016"/>
  <p:tag name="LINERULEAFTER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6.5597"/>
  <p:tag name="LEFT" val="453.0325"/>
  <p:tag name="WIDTH" val="43.50394"/>
  <p:tag name="HEIGHT" val="0"/>
  <p:tag name="LINEWEIGHT" val="1.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7267"/>
  <p:tag name="LEFT" val="248.7387"/>
  <p:tag name="WIDTH" val="188.0991"/>
  <p:tag name="HEIGHT" val="209.0968"/>
  <p:tag name="FONTSIZE" val="167.16"/>
  <p:tag name="MARGINBOTTOM" val="3.24126"/>
  <p:tag name="MARGINLEFT" val="6.48252"/>
  <p:tag name="MARGINRIGHT" val="6.48252"/>
  <p:tag name="MARGINTOP" val="3.24126"/>
  <p:tag name="LINERULEAFTER" val="0"/>
  <p:tag name="TEXTSHADOWBLUR" val="0"/>
  <p:tag name="TEXTLINEWEIGHT" val="2.9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0.566"/>
  <p:tag name="LEFT" val="601.8676"/>
  <p:tag name="WIDTH" val="25.02276"/>
  <p:tag name="HEIGHT" val="25.02276"/>
  <p:tag name="FONTSIZE" val="15.12"/>
  <p:tag name="MARGINBOTTOM" val="3.024016"/>
  <p:tag name="MARGINLEFT" val="6.048031"/>
  <p:tag name="MARGINRIGHT" val="6.048031"/>
  <p:tag name="MARGINTOP" val="3.024016"/>
  <p:tag name="LINERULEAFTER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0753"/>
  <p:tag name="LEFT" val="444.8179"/>
  <p:tag name="WIDTH" val="180.491"/>
  <p:tag name="HEIGHT" val="55.94897"/>
  <p:tag name="FONTSIZE" val="40.32"/>
  <p:tag name="MARGINBOTTOM" val="3.24126"/>
  <p:tag name="MARGINLEFT" val="6.48252"/>
  <p:tag name="MARGINRIGHT" val="6.48252"/>
  <p:tag name="MARGINTOP" val="3.24126"/>
  <p:tag name="LINERULEAFTER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3.57709"/>
  <p:tag name="LEFT" val="346.6909"/>
  <p:tag name="WIDTH" val="3.233858"/>
  <p:tag name="HEIGHT" val="12.12811"/>
  <p:tag name="LINEWEIGHT" val="6.2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1.06992"/>
  <p:tag name="LEFT" val="355.838"/>
  <p:tag name="WIDTH" val="2.774646"/>
  <p:tag name="HEIGHT" val="10.40551"/>
  <p:tag name="LINEWEIGHT" val="4.7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6.12252"/>
  <p:tag name="LEFT" val="337.0246"/>
  <p:tag name="WIDTH" val="1.278425"/>
  <p:tag name="HEIGHT" val="4.794567"/>
  <p:tag name="LINEWEIGHT" val="2.7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.58299"/>
  <p:tag name="LEFT" val="362.0969"/>
  <p:tag name="WIDTH" val="237.3353"/>
  <p:tag name="HEIGHT" val="39.20921"/>
  <p:tag name="FONTSIZE" val="24"/>
  <p:tag name="MARGINBOTTOM" val="3.6"/>
  <p:tag name="MARGINLEFT" val="7.2"/>
  <p:tag name="MARGINRIGHT" val="7.2"/>
  <p:tag name="MARGINTOP" val="3.6"/>
  <p:tag name="LINERULEAFTER" val="0"/>
</p:tagLst>
</file>

<file path=ppt/theme/theme1.xml><?xml version="1.0" encoding="utf-8"?>
<a:theme xmlns:a="http://schemas.openxmlformats.org/drawingml/2006/main" name="去吧皮卡丘">
  <a:themeElements>
    <a:clrScheme name="模板-教学课件（黄黑）">
      <a:dk1>
        <a:srgbClr val="000000"/>
      </a:dk1>
      <a:lt1>
        <a:srgbClr val="FFFFFF"/>
      </a:lt1>
      <a:dk2>
        <a:srgbClr val="595959"/>
      </a:dk2>
      <a:lt2>
        <a:srgbClr val="203864"/>
      </a:lt2>
      <a:accent1>
        <a:srgbClr val="FDC520"/>
      </a:accent1>
      <a:accent2>
        <a:srgbClr val="ED7D31"/>
      </a:accent2>
      <a:accent3>
        <a:srgbClr val="1ABC9C"/>
      </a:accent3>
      <a:accent4>
        <a:srgbClr val="0BD0D9"/>
      </a:accent4>
      <a:accent5>
        <a:srgbClr val="009DD9"/>
      </a:accent5>
      <a:accent6>
        <a:srgbClr val="A272ED"/>
      </a:accent6>
      <a:hlink>
        <a:srgbClr val="0563C1"/>
      </a:hlink>
      <a:folHlink>
        <a:srgbClr val="954F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 spc="8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皮卡丘" id="{0EA83187-C3CF-46E5-B09F-1938C162113E}" vid="{71DEC85F-5DA2-4B63-83AA-21E7CF3291A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1162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OPPOSans B</vt:lpstr>
      <vt:lpstr>OPPOSans R</vt:lpstr>
      <vt:lpstr>微软雅黑</vt:lpstr>
      <vt:lpstr>微软雅黑 Light</vt:lpstr>
      <vt:lpstr>Arial</vt:lpstr>
      <vt:lpstr>Calibri</vt:lpstr>
      <vt:lpstr>Impact</vt:lpstr>
      <vt:lpstr>去吧皮卡丘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 pptmob an.com</dc:description>
  <cp:lastModifiedBy>YANGs</cp:lastModifiedBy>
  <cp:revision>155</cp:revision>
  <dcterms:created xsi:type="dcterms:W3CDTF">2018-09-05T01:53:05Z</dcterms:created>
  <dcterms:modified xsi:type="dcterms:W3CDTF">2020-09-03T12:57:39Z</dcterms:modified>
</cp:coreProperties>
</file>