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98" r:id="rId2"/>
    <p:sldId id="299" r:id="rId3"/>
    <p:sldId id="300" r:id="rId4"/>
    <p:sldId id="303" r:id="rId5"/>
    <p:sldId id="304" r:id="rId6"/>
    <p:sldId id="306" r:id="rId7"/>
    <p:sldId id="256" r:id="rId8"/>
    <p:sldId id="307" r:id="rId9"/>
    <p:sldId id="308" r:id="rId10"/>
    <p:sldId id="311" r:id="rId11"/>
    <p:sldId id="310" r:id="rId12"/>
    <p:sldId id="257" r:id="rId13"/>
    <p:sldId id="309" r:id="rId14"/>
    <p:sldId id="312" r:id="rId15"/>
    <p:sldId id="313"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9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ABB2"/>
    <a:srgbClr val="1AB49C"/>
    <a:srgbClr val="82C1C6"/>
    <a:srgbClr val="A5A5A5"/>
    <a:srgbClr val="87C593"/>
    <a:srgbClr val="2A8D97"/>
    <a:srgbClr val="2D8E98"/>
    <a:srgbClr val="44A3AA"/>
    <a:srgbClr val="29867E"/>
    <a:srgbClr val="82BD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70" autoAdjust="0"/>
    <p:restoredTop sz="94660"/>
  </p:normalViewPr>
  <p:slideViewPr>
    <p:cSldViewPr snapToGrid="0">
      <p:cViewPr varScale="1">
        <p:scale>
          <a:sx n="114" d="100"/>
          <a:sy n="114" d="100"/>
        </p:scale>
        <p:origin x="240" y="138"/>
      </p:cViewPr>
      <p:guideLst>
        <p:guide orient="horz" pos="379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B7F37B-57A0-4E26-AAA1-CEF1901385DA}" type="datetimeFigureOut">
              <a:rPr lang="zh-CN" altLang="en-US" smtClean="0"/>
              <a:t>2020/9/3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F80674-5391-405F-9D21-E710BCA665B4}" type="slidenum">
              <a:rPr lang="zh-CN" altLang="en-US" smtClean="0"/>
              <a:t>‹#›</a:t>
            </a:fld>
            <a:endParaRPr lang="zh-CN" altLang="en-US"/>
          </a:p>
        </p:txBody>
      </p:sp>
    </p:spTree>
    <p:extLst>
      <p:ext uri="{BB962C8B-B14F-4D97-AF65-F5344CB8AC3E}">
        <p14:creationId xmlns:p14="http://schemas.microsoft.com/office/powerpoint/2010/main" val="516340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a:t>模板来自 </a:t>
            </a:r>
            <a:r>
              <a:rPr lang="en-US" altLang="zh-CN"/>
              <a:t>http://docer.mysoeasy.com/</a:t>
            </a:r>
            <a:endParaRPr lang="zh-CN" altLang="en-US" dirty="0"/>
          </a:p>
        </p:txBody>
      </p:sp>
      <p:sp>
        <p:nvSpPr>
          <p:cNvPr id="4" name="灯片编号占位符 3"/>
          <p:cNvSpPr>
            <a:spLocks noGrp="1"/>
          </p:cNvSpPr>
          <p:nvPr>
            <p:ph type="sldNum" sz="quarter" idx="10"/>
          </p:nvPr>
        </p:nvSpPr>
        <p:spPr/>
        <p:txBody>
          <a:bodyPr/>
          <a:lstStyle/>
          <a:p>
            <a:fld id="{7FDAB026-2977-409C-93B9-896E431F7B8B}" type="slidenum">
              <a:rPr lang="zh-CN" altLang="en-US" smtClean="0"/>
              <a:t>9</a:t>
            </a:fld>
            <a:endParaRPr lang="zh-CN" altLang="en-US"/>
          </a:p>
        </p:txBody>
      </p:sp>
    </p:spTree>
    <p:extLst>
      <p:ext uri="{BB962C8B-B14F-4D97-AF65-F5344CB8AC3E}">
        <p14:creationId xmlns:p14="http://schemas.microsoft.com/office/powerpoint/2010/main" val="427285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DEC4B-A801-4AAC-9A0A-5019FE802B61}" type="datetimeFigureOut">
              <a:rPr lang="zh-CN" altLang="en-US" smtClean="0"/>
              <a:t>2020/9/3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3052DA-499A-4197-A64B-93C1C6CDD492}" type="slidenum">
              <a:rPr lang="zh-CN" altLang="en-US" smtClean="0"/>
              <a:t>‹#›</a:t>
            </a:fld>
            <a:endParaRPr lang="zh-CN" altLang="en-US"/>
          </a:p>
        </p:txBody>
      </p:sp>
    </p:spTree>
    <p:extLst>
      <p:ext uri="{BB962C8B-B14F-4D97-AF65-F5344CB8AC3E}">
        <p14:creationId xmlns:p14="http://schemas.microsoft.com/office/powerpoint/2010/main" val="2704541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8F71B05-F953-4A42-BAE5-8517D3F9A08D}"/>
              </a:ext>
            </a:extLst>
          </p:cNvPr>
          <p:cNvGrpSpPr/>
          <p:nvPr userDrawn="1"/>
        </p:nvGrpSpPr>
        <p:grpSpPr>
          <a:xfrm>
            <a:off x="-7620" y="6335930"/>
            <a:ext cx="12199620" cy="517644"/>
            <a:chOff x="-7620" y="6335930"/>
            <a:chExt cx="12199620" cy="517644"/>
          </a:xfrm>
        </p:grpSpPr>
        <p:sp>
          <p:nvSpPr>
            <p:cNvPr id="8" name="矩形 7">
              <a:extLst>
                <a:ext uri="{FF2B5EF4-FFF2-40B4-BE49-F238E27FC236}">
                  <a16:creationId xmlns="" xmlns:a16="http://schemas.microsoft.com/office/drawing/2014/main" id="{BA61CE5C-B7A1-4C3B-ADCE-A9ADB96A0CAF}"/>
                </a:ext>
              </a:extLst>
            </p:cNvPr>
            <p:cNvSpPr/>
            <p:nvPr/>
          </p:nvSpPr>
          <p:spPr>
            <a:xfrm>
              <a:off x="-7620" y="6335930"/>
              <a:ext cx="12199620" cy="517644"/>
            </a:xfrm>
            <a:prstGeom prst="rect">
              <a:avLst/>
            </a:pr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50D1FC82-AADA-4EF0-B9CD-63682D5A82C8}"/>
                </a:ext>
              </a:extLst>
            </p:cNvPr>
            <p:cNvSpPr/>
            <p:nvPr/>
          </p:nvSpPr>
          <p:spPr>
            <a:xfrm>
              <a:off x="-7620" y="6335930"/>
              <a:ext cx="12199620" cy="517644"/>
            </a:xfrm>
            <a:prstGeom prst="rect">
              <a:avLst/>
            </a:prstGeom>
            <a:blipFill dpi="0" rotWithShape="1">
              <a:blip r:embed="rId2">
                <a:alphaModFix amt="30000"/>
              </a:blip>
              <a:srcRect/>
              <a:tile tx="8509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 name="组合 9">
            <a:extLst>
              <a:ext uri="{FF2B5EF4-FFF2-40B4-BE49-F238E27FC236}">
                <a16:creationId xmlns="" xmlns:a16="http://schemas.microsoft.com/office/drawing/2014/main" id="{164A9074-C75E-432E-8AB5-E23F8963C2EC}"/>
              </a:ext>
            </a:extLst>
          </p:cNvPr>
          <p:cNvGrpSpPr/>
          <p:nvPr userDrawn="1"/>
        </p:nvGrpSpPr>
        <p:grpSpPr>
          <a:xfrm>
            <a:off x="-7620" y="-65202"/>
            <a:ext cx="12199620" cy="517644"/>
            <a:chOff x="-7620" y="-65202"/>
            <a:chExt cx="12199620" cy="517644"/>
          </a:xfrm>
        </p:grpSpPr>
        <p:sp>
          <p:nvSpPr>
            <p:cNvPr id="11" name="矩形 10">
              <a:extLst>
                <a:ext uri="{FF2B5EF4-FFF2-40B4-BE49-F238E27FC236}">
                  <a16:creationId xmlns="" xmlns:a16="http://schemas.microsoft.com/office/drawing/2014/main" id="{1EDA0172-0370-4D4D-97F8-61F33582A558}"/>
                </a:ext>
              </a:extLst>
            </p:cNvPr>
            <p:cNvSpPr/>
            <p:nvPr/>
          </p:nvSpPr>
          <p:spPr>
            <a:xfrm>
              <a:off x="-7620" y="-65202"/>
              <a:ext cx="12199620" cy="517644"/>
            </a:xfrm>
            <a:prstGeom prst="rect">
              <a:avLst/>
            </a:pr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6A1A1F36-12A6-44F6-9407-88963D4B095F}"/>
                </a:ext>
              </a:extLst>
            </p:cNvPr>
            <p:cNvSpPr/>
            <p:nvPr/>
          </p:nvSpPr>
          <p:spPr>
            <a:xfrm>
              <a:off x="-7620" y="-65202"/>
              <a:ext cx="12199620" cy="517644"/>
            </a:xfrm>
            <a:prstGeom prst="rect">
              <a:avLst/>
            </a:prstGeom>
            <a:blipFill>
              <a:blip r:embed="rId3">
                <a:alphaModFix amt="3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11" name="组合 10">
            <a:extLst>
              <a:ext uri="{FF2B5EF4-FFF2-40B4-BE49-F238E27FC236}">
                <a16:creationId xmlns="" xmlns:a16="http://schemas.microsoft.com/office/drawing/2014/main" id="{16769443-566B-4F06-9FE9-60E01DC1049E}"/>
              </a:ext>
            </a:extLst>
          </p:cNvPr>
          <p:cNvGrpSpPr/>
          <p:nvPr userDrawn="1"/>
        </p:nvGrpSpPr>
        <p:grpSpPr>
          <a:xfrm>
            <a:off x="-336996" y="2759417"/>
            <a:ext cx="12679549" cy="5145523"/>
            <a:chOff x="-336996" y="2759417"/>
            <a:chExt cx="12679549" cy="5145523"/>
          </a:xfrm>
        </p:grpSpPr>
        <p:pic>
          <p:nvPicPr>
            <p:cNvPr id="12" name="图片 11">
              <a:extLst>
                <a:ext uri="{FF2B5EF4-FFF2-40B4-BE49-F238E27FC236}">
                  <a16:creationId xmlns="" xmlns:a16="http://schemas.microsoft.com/office/drawing/2014/main" id="{3CCAF1E8-3732-4E39-BB24-B185851F51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96" y="3983269"/>
              <a:ext cx="2900104" cy="3595208"/>
            </a:xfrm>
            <a:prstGeom prst="rect">
              <a:avLst/>
            </a:prstGeom>
          </p:spPr>
        </p:pic>
        <p:pic>
          <p:nvPicPr>
            <p:cNvPr id="13" name="图片 12">
              <a:extLst>
                <a:ext uri="{FF2B5EF4-FFF2-40B4-BE49-F238E27FC236}">
                  <a16:creationId xmlns="" xmlns:a16="http://schemas.microsoft.com/office/drawing/2014/main" id="{8F15B1EE-4CB2-424C-AEAE-2D50CCBB04C1}"/>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15902" y="2759417"/>
              <a:ext cx="4826651" cy="4618845"/>
            </a:xfrm>
            <a:prstGeom prst="rect">
              <a:avLst/>
            </a:prstGeom>
          </p:spPr>
        </p:pic>
        <p:pic>
          <p:nvPicPr>
            <p:cNvPr id="14" name="图片 13">
              <a:extLst>
                <a:ext uri="{FF2B5EF4-FFF2-40B4-BE49-F238E27FC236}">
                  <a16:creationId xmlns="" xmlns:a16="http://schemas.microsoft.com/office/drawing/2014/main" id="{9F0B3A4B-946C-45C5-8831-E945B42D30A2}"/>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596571" y="5397023"/>
              <a:ext cx="2023032" cy="2507917"/>
            </a:xfrm>
            <a:prstGeom prst="rect">
              <a:avLst/>
            </a:prstGeom>
          </p:spPr>
        </p:pic>
        <p:pic>
          <p:nvPicPr>
            <p:cNvPr id="15" name="图片 14">
              <a:extLst>
                <a:ext uri="{FF2B5EF4-FFF2-40B4-BE49-F238E27FC236}">
                  <a16:creationId xmlns="" xmlns:a16="http://schemas.microsoft.com/office/drawing/2014/main" id="{F37B18CD-C48C-4869-AA12-29489E1F711F}"/>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t="74012" r="84603" b="12676"/>
            <a:stretch/>
          </p:blipFill>
          <p:spPr>
            <a:xfrm rot="5823906">
              <a:off x="5139822" y="5578738"/>
              <a:ext cx="826697" cy="683992"/>
            </a:xfrm>
            <a:prstGeom prst="rect">
              <a:avLst/>
            </a:prstGeom>
            <a:effectLst>
              <a:outerShdw blurRad="203200" dist="38100" dir="2700000" algn="tl" rotWithShape="0">
                <a:prstClr val="black">
                  <a:alpha val="6000"/>
                </a:prstClr>
              </a:outerShdw>
            </a:effectLst>
          </p:spPr>
        </p:pic>
      </p:gr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grpSp>
        <p:nvGrpSpPr>
          <p:cNvPr id="5" name="组合 4">
            <a:extLst>
              <a:ext uri="{FF2B5EF4-FFF2-40B4-BE49-F238E27FC236}">
                <a16:creationId xmlns="" xmlns:a16="http://schemas.microsoft.com/office/drawing/2014/main" id="{4B824687-C62D-4BF3-9793-A06113ED41B5}"/>
              </a:ext>
            </a:extLst>
          </p:cNvPr>
          <p:cNvGrpSpPr/>
          <p:nvPr userDrawn="1"/>
        </p:nvGrpSpPr>
        <p:grpSpPr>
          <a:xfrm>
            <a:off x="-581367" y="-2579920"/>
            <a:ext cx="13354733" cy="5506310"/>
            <a:chOff x="-452438" y="-2594208"/>
            <a:chExt cx="13354733" cy="5506310"/>
          </a:xfrm>
        </p:grpSpPr>
        <p:pic>
          <p:nvPicPr>
            <p:cNvPr id="6" name="图片 5">
              <a:extLst>
                <a:ext uri="{FF2B5EF4-FFF2-40B4-BE49-F238E27FC236}">
                  <a16:creationId xmlns="" xmlns:a16="http://schemas.microsoft.com/office/drawing/2014/main" id="{902B435F-F0C6-43D2-AE4D-8359FE73A4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8" y="0"/>
              <a:ext cx="4324350" cy="1971675"/>
            </a:xfrm>
            <a:prstGeom prst="rect">
              <a:avLst/>
            </a:prstGeom>
          </p:spPr>
        </p:pic>
        <p:pic>
          <p:nvPicPr>
            <p:cNvPr id="7" name="图片 6">
              <a:extLst>
                <a:ext uri="{FF2B5EF4-FFF2-40B4-BE49-F238E27FC236}">
                  <a16:creationId xmlns="" xmlns:a16="http://schemas.microsoft.com/office/drawing/2014/main" id="{158B0AAD-430B-4DCA-B177-565A9E9525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01365" flipH="1">
              <a:off x="4410074" y="-1816566"/>
              <a:ext cx="2620745" cy="4295445"/>
            </a:xfrm>
            <a:prstGeom prst="rect">
              <a:avLst/>
            </a:prstGeom>
          </p:spPr>
        </p:pic>
        <p:pic>
          <p:nvPicPr>
            <p:cNvPr id="8" name="图片 7">
              <a:extLst>
                <a:ext uri="{FF2B5EF4-FFF2-40B4-BE49-F238E27FC236}">
                  <a16:creationId xmlns="" xmlns:a16="http://schemas.microsoft.com/office/drawing/2014/main" id="{E53BF42F-4648-4BB0-A68B-AE97B77FEB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0287" y="-892971"/>
              <a:ext cx="4324350" cy="1971675"/>
            </a:xfrm>
            <a:prstGeom prst="rect">
              <a:avLst/>
            </a:prstGeom>
          </p:spPr>
        </p:pic>
        <p:pic>
          <p:nvPicPr>
            <p:cNvPr id="9" name="图片 8">
              <a:extLst>
                <a:ext uri="{FF2B5EF4-FFF2-40B4-BE49-F238E27FC236}">
                  <a16:creationId xmlns="" xmlns:a16="http://schemas.microsoft.com/office/drawing/2014/main" id="{2B6BAB4E-8EEB-4100-B90E-BE78A1FD1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310187" y="-221457"/>
              <a:ext cx="4324350" cy="1971675"/>
            </a:xfrm>
            <a:prstGeom prst="rect">
              <a:avLst/>
            </a:prstGeom>
          </p:spPr>
        </p:pic>
        <p:pic>
          <p:nvPicPr>
            <p:cNvPr id="10" name="图片 9">
              <a:extLst>
                <a:ext uri="{FF2B5EF4-FFF2-40B4-BE49-F238E27FC236}">
                  <a16:creationId xmlns="" xmlns:a16="http://schemas.microsoft.com/office/drawing/2014/main" id="{4D4BDFF0-D89A-44B4-AC77-92CAFC48A5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9625" y="0"/>
              <a:ext cx="4324350" cy="1971675"/>
            </a:xfrm>
            <a:prstGeom prst="rect">
              <a:avLst/>
            </a:prstGeom>
          </p:spPr>
        </p:pic>
        <p:pic>
          <p:nvPicPr>
            <p:cNvPr id="11" name="图片 10">
              <a:extLst>
                <a:ext uri="{FF2B5EF4-FFF2-40B4-BE49-F238E27FC236}">
                  <a16:creationId xmlns="" xmlns:a16="http://schemas.microsoft.com/office/drawing/2014/main" id="{48B5CD98-EE84-4C4A-B92C-181A67FCEE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1550" y="-1383343"/>
              <a:ext cx="2620745" cy="4295445"/>
            </a:xfrm>
            <a:prstGeom prst="rect">
              <a:avLst/>
            </a:prstGeom>
          </p:spPr>
        </p:pic>
        <p:pic>
          <p:nvPicPr>
            <p:cNvPr id="12" name="图片 11">
              <a:extLst>
                <a:ext uri="{FF2B5EF4-FFF2-40B4-BE49-F238E27FC236}">
                  <a16:creationId xmlns="" xmlns:a16="http://schemas.microsoft.com/office/drawing/2014/main" id="{3EE0E50E-F3D7-4742-A669-E85A37C036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8387" y="-2594208"/>
              <a:ext cx="2620745" cy="4295445"/>
            </a:xfrm>
            <a:prstGeom prst="rect">
              <a:avLst/>
            </a:prstGeom>
          </p:spPr>
        </p:pic>
      </p:gr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2020/9/3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slideLayout" Target="../slideLayouts/slideLayout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s>
</file>

<file path=ppt/slides/_rels/slide12.xml.rels><?xml version="1.0" encoding="UTF-8" standalone="yes"?>
<Relationships xmlns="http://schemas.openxmlformats.org/package/2006/relationships"><Relationship Id="rId8" Type="http://schemas.openxmlformats.org/officeDocument/2006/relationships/tags" Target="../tags/tag151.xml"/><Relationship Id="rId13" Type="http://schemas.openxmlformats.org/officeDocument/2006/relationships/tags" Target="../tags/tag156.xml"/><Relationship Id="rId18" Type="http://schemas.openxmlformats.org/officeDocument/2006/relationships/tags" Target="../tags/tag161.xml"/><Relationship Id="rId3" Type="http://schemas.openxmlformats.org/officeDocument/2006/relationships/tags" Target="../tags/tag146.xml"/><Relationship Id="rId7" Type="http://schemas.openxmlformats.org/officeDocument/2006/relationships/tags" Target="../tags/tag150.xml"/><Relationship Id="rId12" Type="http://schemas.openxmlformats.org/officeDocument/2006/relationships/tags" Target="../tags/tag155.xml"/><Relationship Id="rId17" Type="http://schemas.openxmlformats.org/officeDocument/2006/relationships/tags" Target="../tags/tag160.xml"/><Relationship Id="rId2" Type="http://schemas.openxmlformats.org/officeDocument/2006/relationships/tags" Target="../tags/tag145.xml"/><Relationship Id="rId16" Type="http://schemas.openxmlformats.org/officeDocument/2006/relationships/tags" Target="../tags/tag159.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5" Type="http://schemas.openxmlformats.org/officeDocument/2006/relationships/tags" Target="../tags/tag148.xml"/><Relationship Id="rId15" Type="http://schemas.openxmlformats.org/officeDocument/2006/relationships/tags" Target="../tags/tag158.xml"/><Relationship Id="rId10" Type="http://schemas.openxmlformats.org/officeDocument/2006/relationships/tags" Target="../tags/tag153.xml"/><Relationship Id="rId19" Type="http://schemas.openxmlformats.org/officeDocument/2006/relationships/slideLayout" Target="../slideLayouts/slideLayout3.xml"/><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tags" Target="../tags/tag157.xml"/></Relationships>
</file>

<file path=ppt/slides/_rels/slide13.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tags" Target="../tags/tag173.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5" Type="http://schemas.openxmlformats.org/officeDocument/2006/relationships/slideLayout" Target="../slideLayouts/slideLayout3.xml"/><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slideLayout" Target="../slideLayouts/slideLayout3.xml"/><Relationship Id="rId21" Type="http://schemas.openxmlformats.org/officeDocument/2006/relationships/tags" Target="../tags/tag21.xml"/><Relationship Id="rId34" Type="http://schemas.openxmlformats.org/officeDocument/2006/relationships/tags" Target="../tags/tag34.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8" Type="http://schemas.openxmlformats.org/officeDocument/2006/relationships/tags" Target="../tags/tag8.xml"/><Relationship Id="rId3" Type="http://schemas.openxmlformats.org/officeDocument/2006/relationships/tags" Target="../tags/tag3.xml"/></Relationships>
</file>

<file path=ppt/slides/_rels/slide5.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 Type="http://schemas.openxmlformats.org/officeDocument/2006/relationships/tags" Target="../tags/tag40.xml"/><Relationship Id="rId16" Type="http://schemas.openxmlformats.org/officeDocument/2006/relationships/tags" Target="../tags/tag54.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19" Type="http://schemas.openxmlformats.org/officeDocument/2006/relationships/slideLayout" Target="../slideLayouts/slideLayout3.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6.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slideLayout" Target="../slideLayouts/slideLayout3.xml"/><Relationship Id="rId2" Type="http://schemas.openxmlformats.org/officeDocument/2006/relationships/tags" Target="../tags/tag58.xml"/><Relationship Id="rId16" Type="http://schemas.openxmlformats.org/officeDocument/2006/relationships/tags" Target="../tags/tag72.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tags" Target="../tags/tag71.xml"/><Relationship Id="rId10" Type="http://schemas.openxmlformats.org/officeDocument/2006/relationships/tags" Target="../tags/tag66.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s>
</file>

<file path=ppt/slides/_rels/slide7.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slideLayout" Target="../slideLayouts/slideLayout3.xml"/><Relationship Id="rId3" Type="http://schemas.openxmlformats.org/officeDocument/2006/relationships/tags" Target="../tags/tag75.xml"/><Relationship Id="rId7" Type="http://schemas.openxmlformats.org/officeDocument/2006/relationships/tags" Target="../tags/tag79.xml"/><Relationship Id="rId12" Type="http://schemas.openxmlformats.org/officeDocument/2006/relationships/tags" Target="../tags/tag84.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0" Type="http://schemas.openxmlformats.org/officeDocument/2006/relationships/tags" Target="../tags/tag82.xml"/><Relationship Id="rId4" Type="http://schemas.openxmlformats.org/officeDocument/2006/relationships/tags" Target="../tags/tag76.xml"/><Relationship Id="rId9" Type="http://schemas.openxmlformats.org/officeDocument/2006/relationships/tags" Target="../tags/tag81.xml"/></Relationships>
</file>

<file path=ppt/slides/_rels/slide8.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slideLayout" Target="../slideLayouts/slideLayout3.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 Type="http://schemas.openxmlformats.org/officeDocument/2006/relationships/tags" Target="../tags/tag86.xml"/><Relationship Id="rId16" Type="http://schemas.openxmlformats.org/officeDocument/2006/relationships/tags" Target="../tags/tag100.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tags" Target="../tags/tag99.xml"/><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s>
</file>

<file path=ppt/slides/_rels/slide9.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 Type="http://schemas.openxmlformats.org/officeDocument/2006/relationships/tags" Target="../tags/tag104.xml"/><Relationship Id="rId21" Type="http://schemas.openxmlformats.org/officeDocument/2006/relationships/tags" Target="../tags/tag122.xml"/><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notesSlide" Target="../notesSlides/notesSlide1.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slideLayout" Target="../slideLayouts/slideLayout3.xml"/><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8"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 xmlns:a16="http://schemas.microsoft.com/office/drawing/2014/main" id="{94FD0773-6955-4964-B19E-B90F3C3D09D3}"/>
              </a:ext>
            </a:extLst>
          </p:cNvPr>
          <p:cNvSpPr txBox="1"/>
          <p:nvPr/>
        </p:nvSpPr>
        <p:spPr>
          <a:xfrm>
            <a:off x="895351" y="2782940"/>
            <a:ext cx="10401299" cy="1200329"/>
          </a:xfrm>
          <a:prstGeom prst="rect">
            <a:avLst/>
          </a:prstGeom>
          <a:noFill/>
        </p:spPr>
        <p:txBody>
          <a:bodyPr wrap="square" rtlCol="0">
            <a:spAutoFit/>
          </a:bodyPr>
          <a:lstStyle/>
          <a:p>
            <a:pPr algn="ctr"/>
            <a:r>
              <a:rPr lang="zh-CN" altLang="en-US" sz="7200" dirty="0">
                <a:latin typeface="思源黑体 CN Bold" panose="020B0800000000000000" pitchFamily="34" charset="-122"/>
                <a:ea typeface="思源黑体 CN Bold" panose="020B0800000000000000" pitchFamily="34" charset="-122"/>
              </a:rPr>
              <a:t>毕业论文答辩通用</a:t>
            </a:r>
            <a:r>
              <a:rPr lang="en-US" altLang="zh-CN" sz="7200" dirty="0">
                <a:latin typeface="思源黑体 CN Bold" panose="020B0800000000000000" pitchFamily="34" charset="-122"/>
                <a:ea typeface="思源黑体 CN Bold" panose="020B0800000000000000" pitchFamily="34" charset="-122"/>
              </a:rPr>
              <a:t>PPT</a:t>
            </a:r>
            <a:endParaRPr lang="zh-CN" altLang="en-US" sz="7200" dirty="0">
              <a:latin typeface="思源黑体 CN Bold" panose="020B0800000000000000" pitchFamily="34" charset="-122"/>
              <a:ea typeface="思源黑体 CN Bold" panose="020B0800000000000000" pitchFamily="34" charset="-122"/>
            </a:endParaRPr>
          </a:p>
        </p:txBody>
      </p:sp>
      <p:grpSp>
        <p:nvGrpSpPr>
          <p:cNvPr id="26" name="组合 25">
            <a:extLst>
              <a:ext uri="{FF2B5EF4-FFF2-40B4-BE49-F238E27FC236}">
                <a16:creationId xmlns="" xmlns:a16="http://schemas.microsoft.com/office/drawing/2014/main" id="{A4E33723-6EB9-4446-8F3C-BF76EE453580}"/>
              </a:ext>
            </a:extLst>
          </p:cNvPr>
          <p:cNvGrpSpPr/>
          <p:nvPr/>
        </p:nvGrpSpPr>
        <p:grpSpPr>
          <a:xfrm>
            <a:off x="3995737" y="4680447"/>
            <a:ext cx="4200526" cy="338554"/>
            <a:chOff x="3857625" y="4680447"/>
            <a:chExt cx="4200526" cy="338554"/>
          </a:xfrm>
        </p:grpSpPr>
        <p:sp>
          <p:nvSpPr>
            <p:cNvPr id="19" name="文本框 18">
              <a:extLst>
                <a:ext uri="{FF2B5EF4-FFF2-40B4-BE49-F238E27FC236}">
                  <a16:creationId xmlns="" xmlns:a16="http://schemas.microsoft.com/office/drawing/2014/main" id="{CE9CF844-A36B-4E11-A5F6-5C5BD692903C}"/>
                </a:ext>
              </a:extLst>
            </p:cNvPr>
            <p:cNvSpPr txBox="1"/>
            <p:nvPr/>
          </p:nvSpPr>
          <p:spPr>
            <a:xfrm>
              <a:off x="3857625" y="4680447"/>
              <a:ext cx="2100263" cy="338554"/>
            </a:xfrm>
            <a:prstGeom prst="rect">
              <a:avLst/>
            </a:prstGeom>
            <a:noFill/>
          </p:spPr>
          <p:txBody>
            <a:bodyPr wrap="square" rtlCol="0">
              <a:spAutoFit/>
            </a:bodyPr>
            <a:lstStyle/>
            <a:p>
              <a:r>
                <a:rPr lang="zh-CN" altLang="en-US" sz="1600" dirty="0"/>
                <a:t>汇报人：大芽儿</a:t>
              </a:r>
            </a:p>
          </p:txBody>
        </p:sp>
        <p:sp>
          <p:nvSpPr>
            <p:cNvPr id="21" name="文本框 20">
              <a:extLst>
                <a:ext uri="{FF2B5EF4-FFF2-40B4-BE49-F238E27FC236}">
                  <a16:creationId xmlns="" xmlns:a16="http://schemas.microsoft.com/office/drawing/2014/main" id="{CCD59D18-7333-4019-958F-0A12ABD08932}"/>
                </a:ext>
              </a:extLst>
            </p:cNvPr>
            <p:cNvSpPr txBox="1"/>
            <p:nvPr/>
          </p:nvSpPr>
          <p:spPr>
            <a:xfrm>
              <a:off x="5957888" y="4680447"/>
              <a:ext cx="2100263" cy="338554"/>
            </a:xfrm>
            <a:prstGeom prst="rect">
              <a:avLst/>
            </a:prstGeom>
            <a:noFill/>
          </p:spPr>
          <p:txBody>
            <a:bodyPr wrap="square" rtlCol="0">
              <a:spAutoFit/>
            </a:bodyPr>
            <a:lstStyle/>
            <a:p>
              <a:r>
                <a:rPr lang="zh-CN" altLang="en-US" sz="1600" dirty="0"/>
                <a:t>指导老师：怪物小一</a:t>
              </a:r>
            </a:p>
          </p:txBody>
        </p:sp>
      </p:grpSp>
      <p:grpSp>
        <p:nvGrpSpPr>
          <p:cNvPr id="32" name="组合 31">
            <a:extLst>
              <a:ext uri="{FF2B5EF4-FFF2-40B4-BE49-F238E27FC236}">
                <a16:creationId xmlns="" xmlns:a16="http://schemas.microsoft.com/office/drawing/2014/main" id="{F41E23B8-FC3A-4577-8264-5F3CA559C299}"/>
              </a:ext>
            </a:extLst>
          </p:cNvPr>
          <p:cNvGrpSpPr/>
          <p:nvPr/>
        </p:nvGrpSpPr>
        <p:grpSpPr>
          <a:xfrm>
            <a:off x="-336996" y="2759417"/>
            <a:ext cx="12679549" cy="5145523"/>
            <a:chOff x="-336996" y="2759417"/>
            <a:chExt cx="12679549" cy="5145523"/>
          </a:xfrm>
        </p:grpSpPr>
        <p:pic>
          <p:nvPicPr>
            <p:cNvPr id="23" name="图片 22">
              <a:extLst>
                <a:ext uri="{FF2B5EF4-FFF2-40B4-BE49-F238E27FC236}">
                  <a16:creationId xmlns="" xmlns:a16="http://schemas.microsoft.com/office/drawing/2014/main" id="{72E435E7-EFA5-4C0F-8D13-4A7F69D69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96" y="3983269"/>
              <a:ext cx="2900104" cy="3595208"/>
            </a:xfrm>
            <a:prstGeom prst="rect">
              <a:avLst/>
            </a:prstGeom>
          </p:spPr>
        </p:pic>
        <p:pic>
          <p:nvPicPr>
            <p:cNvPr id="25" name="图片 24">
              <a:extLst>
                <a:ext uri="{FF2B5EF4-FFF2-40B4-BE49-F238E27FC236}">
                  <a16:creationId xmlns="" xmlns:a16="http://schemas.microsoft.com/office/drawing/2014/main" id="{AEAC9FCD-D358-486E-99B8-34491B241693}"/>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15902" y="2759417"/>
              <a:ext cx="4826651" cy="4618845"/>
            </a:xfrm>
            <a:prstGeom prst="rect">
              <a:avLst/>
            </a:prstGeom>
          </p:spPr>
        </p:pic>
        <p:pic>
          <p:nvPicPr>
            <p:cNvPr id="27" name="图片 26">
              <a:extLst>
                <a:ext uri="{FF2B5EF4-FFF2-40B4-BE49-F238E27FC236}">
                  <a16:creationId xmlns="" xmlns:a16="http://schemas.microsoft.com/office/drawing/2014/main" id="{6D89D3B9-DC52-46B7-89B5-F5CB3D8B6CF4}"/>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596571" y="5397023"/>
              <a:ext cx="2023032" cy="2507917"/>
            </a:xfrm>
            <a:prstGeom prst="rect">
              <a:avLst/>
            </a:prstGeom>
          </p:spPr>
        </p:pic>
        <p:pic>
          <p:nvPicPr>
            <p:cNvPr id="30" name="图片 29">
              <a:extLst>
                <a:ext uri="{FF2B5EF4-FFF2-40B4-BE49-F238E27FC236}">
                  <a16:creationId xmlns="" xmlns:a16="http://schemas.microsoft.com/office/drawing/2014/main" id="{FE96ED5F-F718-4A94-860F-09C449E980B4}"/>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t="74012" r="84603" b="12676"/>
            <a:stretch/>
          </p:blipFill>
          <p:spPr>
            <a:xfrm rot="5823906">
              <a:off x="5139822" y="5578738"/>
              <a:ext cx="826697" cy="683992"/>
            </a:xfrm>
            <a:prstGeom prst="rect">
              <a:avLst/>
            </a:prstGeom>
            <a:effectLst>
              <a:outerShdw blurRad="203200" dist="38100" dir="2700000" algn="tl" rotWithShape="0">
                <a:prstClr val="black">
                  <a:alpha val="6000"/>
                </a:prstClr>
              </a:outerShdw>
            </a:effectLst>
          </p:spPr>
        </p:pic>
      </p:grpSp>
    </p:spTree>
    <p:extLst>
      <p:ext uri="{BB962C8B-B14F-4D97-AF65-F5344CB8AC3E}">
        <p14:creationId xmlns:p14="http://schemas.microsoft.com/office/powerpoint/2010/main" val="207673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par>
                                <p:cTn id="12" presetID="22" presetClass="entr" presetSubtype="8"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5302732C-C77F-48D7-B14F-1A83CEABAF56}"/>
              </a:ext>
            </a:extLst>
          </p:cNvPr>
          <p:cNvGrpSpPr/>
          <p:nvPr/>
        </p:nvGrpSpPr>
        <p:grpSpPr>
          <a:xfrm>
            <a:off x="3656262" y="1901456"/>
            <a:ext cx="4879477" cy="3178735"/>
            <a:chOff x="3249065" y="1745006"/>
            <a:chExt cx="5268784" cy="3432338"/>
          </a:xfrm>
        </p:grpSpPr>
        <p:sp>
          <p:nvSpPr>
            <p:cNvPr id="21" name="Freeform 29">
              <a:extLst>
                <a:ext uri="{FF2B5EF4-FFF2-40B4-BE49-F238E27FC236}">
                  <a16:creationId xmlns="" xmlns:a16="http://schemas.microsoft.com/office/drawing/2014/main" id="{C685CBDD-13DF-438F-AF2F-F9DABC73A8D8}"/>
                </a:ext>
              </a:extLst>
            </p:cNvPr>
            <p:cNvSpPr>
              <a:spLocks/>
            </p:cNvSpPr>
            <p:nvPr/>
          </p:nvSpPr>
          <p:spPr bwMode="auto">
            <a:xfrm>
              <a:off x="3828434" y="3223981"/>
              <a:ext cx="63783" cy="74414"/>
            </a:xfrm>
            <a:custGeom>
              <a:avLst/>
              <a:gdLst>
                <a:gd name="T0" fmla="*/ 48 w 48"/>
                <a:gd name="T1" fmla="*/ 13 h 56"/>
                <a:gd name="T2" fmla="*/ 31 w 48"/>
                <a:gd name="T3" fmla="*/ 13 h 56"/>
                <a:gd name="T4" fmla="*/ 31 w 48"/>
                <a:gd name="T5" fmla="*/ 56 h 56"/>
                <a:gd name="T6" fmla="*/ 16 w 48"/>
                <a:gd name="T7" fmla="*/ 56 h 56"/>
                <a:gd name="T8" fmla="*/ 16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1" y="13"/>
                  </a:lnTo>
                  <a:lnTo>
                    <a:pt x="31" y="56"/>
                  </a:lnTo>
                  <a:lnTo>
                    <a:pt x="16" y="56"/>
                  </a:lnTo>
                  <a:lnTo>
                    <a:pt x="16"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8">
              <a:extLst>
                <a:ext uri="{FF2B5EF4-FFF2-40B4-BE49-F238E27FC236}">
                  <a16:creationId xmlns="" xmlns:a16="http://schemas.microsoft.com/office/drawing/2014/main" id="{0B4203BA-BDBC-4826-9D58-2CA4BAAD2206}"/>
                </a:ext>
              </a:extLst>
            </p:cNvPr>
            <p:cNvSpPr>
              <a:spLocks/>
            </p:cNvSpPr>
            <p:nvPr/>
          </p:nvSpPr>
          <p:spPr bwMode="auto">
            <a:xfrm>
              <a:off x="3249065" y="2641959"/>
              <a:ext cx="1633124" cy="1635777"/>
            </a:xfrm>
            <a:prstGeom prst="pentagon">
              <a:avLst/>
            </a:prstGeom>
            <a:solidFill>
              <a:srgbClr val="1AB49C"/>
            </a:solidFill>
            <a:ln>
              <a:solidFill>
                <a:srgbClr val="2A8D97"/>
              </a:solidFill>
            </a:ln>
          </p:spPr>
          <p:txBody>
            <a:bodyPr vert="horz" wrap="square" lIns="91440" tIns="45720" rIns="91440" bIns="45720" numCol="1" anchor="t" anchorCtr="0" compatLnSpc="1">
              <a:prstTxWarp prst="textNoShape">
                <a:avLst/>
              </a:prstTxWarp>
            </a:bodyPr>
            <a:lstStyle/>
            <a:p>
              <a:endParaRPr lang="zh-CN" altLang="en-US" dirty="0"/>
            </a:p>
          </p:txBody>
        </p:sp>
        <p:sp>
          <p:nvSpPr>
            <p:cNvPr id="22" name="Freeform 30">
              <a:extLst>
                <a:ext uri="{FF2B5EF4-FFF2-40B4-BE49-F238E27FC236}">
                  <a16:creationId xmlns="" xmlns:a16="http://schemas.microsoft.com/office/drawing/2014/main" id="{117BBD7C-7A6F-4312-AA14-D539724563C9}"/>
                </a:ext>
              </a:extLst>
            </p:cNvPr>
            <p:cNvSpPr>
              <a:spLocks noEditPoints="1"/>
            </p:cNvSpPr>
            <p:nvPr/>
          </p:nvSpPr>
          <p:spPr bwMode="auto">
            <a:xfrm>
              <a:off x="3896203" y="3221324"/>
              <a:ext cx="21261" cy="77072"/>
            </a:xfrm>
            <a:custGeom>
              <a:avLst/>
              <a:gdLst>
                <a:gd name="T0" fmla="*/ 0 w 16"/>
                <a:gd name="T1" fmla="*/ 13 h 58"/>
                <a:gd name="T2" fmla="*/ 0 w 16"/>
                <a:gd name="T3" fmla="*/ 0 h 58"/>
                <a:gd name="T4" fmla="*/ 16 w 16"/>
                <a:gd name="T5" fmla="*/ 0 h 58"/>
                <a:gd name="T6" fmla="*/ 16 w 16"/>
                <a:gd name="T7" fmla="*/ 13 h 58"/>
                <a:gd name="T8" fmla="*/ 0 w 16"/>
                <a:gd name="T9" fmla="*/ 13 h 58"/>
                <a:gd name="T10" fmla="*/ 0 w 16"/>
                <a:gd name="T11" fmla="*/ 58 h 58"/>
                <a:gd name="T12" fmla="*/ 0 w 16"/>
                <a:gd name="T13" fmla="*/ 16 h 58"/>
                <a:gd name="T14" fmla="*/ 16 w 16"/>
                <a:gd name="T15" fmla="*/ 16 h 58"/>
                <a:gd name="T16" fmla="*/ 16 w 16"/>
                <a:gd name="T17" fmla="*/ 58 h 58"/>
                <a:gd name="T18" fmla="*/ 0 w 1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58">
                  <a:moveTo>
                    <a:pt x="0" y="13"/>
                  </a:moveTo>
                  <a:lnTo>
                    <a:pt x="0" y="0"/>
                  </a:lnTo>
                  <a:lnTo>
                    <a:pt x="16" y="0"/>
                  </a:lnTo>
                  <a:lnTo>
                    <a:pt x="16" y="13"/>
                  </a:lnTo>
                  <a:lnTo>
                    <a:pt x="0" y="13"/>
                  </a:lnTo>
                  <a:close/>
                  <a:moveTo>
                    <a:pt x="0" y="58"/>
                  </a:moveTo>
                  <a:lnTo>
                    <a:pt x="0" y="16"/>
                  </a:lnTo>
                  <a:lnTo>
                    <a:pt x="16" y="16"/>
                  </a:lnTo>
                  <a:lnTo>
                    <a:pt x="16"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1">
              <a:extLst>
                <a:ext uri="{FF2B5EF4-FFF2-40B4-BE49-F238E27FC236}">
                  <a16:creationId xmlns="" xmlns:a16="http://schemas.microsoft.com/office/drawing/2014/main" id="{61DBB068-486A-4E8F-99B2-1E0DE6EB0E72}"/>
                </a:ext>
              </a:extLst>
            </p:cNvPr>
            <p:cNvSpPr>
              <a:spLocks/>
            </p:cNvSpPr>
            <p:nvPr/>
          </p:nvSpPr>
          <p:spPr bwMode="auto">
            <a:xfrm>
              <a:off x="3924109" y="3225309"/>
              <a:ext cx="42522" cy="74414"/>
            </a:xfrm>
            <a:custGeom>
              <a:avLst/>
              <a:gdLst>
                <a:gd name="T0" fmla="*/ 32 w 32"/>
                <a:gd name="T1" fmla="*/ 53 h 56"/>
                <a:gd name="T2" fmla="*/ 32 w 32"/>
                <a:gd name="T3" fmla="*/ 53 h 56"/>
                <a:gd name="T4" fmla="*/ 25 w 32"/>
                <a:gd name="T5" fmla="*/ 55 h 56"/>
                <a:gd name="T6" fmla="*/ 25 w 32"/>
                <a:gd name="T7" fmla="*/ 55 h 56"/>
                <a:gd name="T8" fmla="*/ 19 w 32"/>
                <a:gd name="T9" fmla="*/ 56 h 56"/>
                <a:gd name="T10" fmla="*/ 19 w 32"/>
                <a:gd name="T11" fmla="*/ 56 h 56"/>
                <a:gd name="T12" fmla="*/ 14 w 32"/>
                <a:gd name="T13" fmla="*/ 56 h 56"/>
                <a:gd name="T14" fmla="*/ 14 w 32"/>
                <a:gd name="T15" fmla="*/ 56 h 56"/>
                <a:gd name="T16" fmla="*/ 9 w 32"/>
                <a:gd name="T17" fmla="*/ 53 h 56"/>
                <a:gd name="T18" fmla="*/ 9 w 32"/>
                <a:gd name="T19" fmla="*/ 53 h 56"/>
                <a:gd name="T20" fmla="*/ 7 w 32"/>
                <a:gd name="T21" fmla="*/ 50 h 56"/>
                <a:gd name="T22" fmla="*/ 7 w 32"/>
                <a:gd name="T23" fmla="*/ 50 h 56"/>
                <a:gd name="T24" fmla="*/ 5 w 32"/>
                <a:gd name="T25" fmla="*/ 45 h 56"/>
                <a:gd name="T26" fmla="*/ 5 w 32"/>
                <a:gd name="T27" fmla="*/ 25 h 56"/>
                <a:gd name="T28" fmla="*/ 0 w 32"/>
                <a:gd name="T29" fmla="*/ 25 h 56"/>
                <a:gd name="T30" fmla="*/ 0 w 32"/>
                <a:gd name="T31" fmla="*/ 13 h 56"/>
                <a:gd name="T32" fmla="*/ 5 w 32"/>
                <a:gd name="T33" fmla="*/ 13 h 56"/>
                <a:gd name="T34" fmla="*/ 5 w 32"/>
                <a:gd name="T35" fmla="*/ 0 h 56"/>
                <a:gd name="T36" fmla="*/ 20 w 32"/>
                <a:gd name="T37" fmla="*/ 0 h 56"/>
                <a:gd name="T38" fmla="*/ 20 w 32"/>
                <a:gd name="T39" fmla="*/ 13 h 56"/>
                <a:gd name="T40" fmla="*/ 28 w 32"/>
                <a:gd name="T41" fmla="*/ 13 h 56"/>
                <a:gd name="T42" fmla="*/ 28 w 32"/>
                <a:gd name="T43" fmla="*/ 25 h 56"/>
                <a:gd name="T44" fmla="*/ 20 w 32"/>
                <a:gd name="T45" fmla="*/ 25 h 56"/>
                <a:gd name="T46" fmla="*/ 20 w 32"/>
                <a:gd name="T47" fmla="*/ 38 h 56"/>
                <a:gd name="T48" fmla="*/ 20 w 32"/>
                <a:gd name="T49" fmla="*/ 38 h 56"/>
                <a:gd name="T50" fmla="*/ 22 w 32"/>
                <a:gd name="T51" fmla="*/ 41 h 56"/>
                <a:gd name="T52" fmla="*/ 22 w 32"/>
                <a:gd name="T53" fmla="*/ 41 h 56"/>
                <a:gd name="T54" fmla="*/ 23 w 32"/>
                <a:gd name="T55" fmla="*/ 43 h 56"/>
                <a:gd name="T56" fmla="*/ 23 w 32"/>
                <a:gd name="T57" fmla="*/ 43 h 56"/>
                <a:gd name="T58" fmla="*/ 27 w 32"/>
                <a:gd name="T59" fmla="*/ 41 h 56"/>
                <a:gd name="T60" fmla="*/ 27 w 32"/>
                <a:gd name="T61" fmla="*/ 41 h 56"/>
                <a:gd name="T62" fmla="*/ 28 w 32"/>
                <a:gd name="T63" fmla="*/ 41 h 56"/>
                <a:gd name="T64" fmla="*/ 32 w 32"/>
                <a:gd name="T6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56">
                  <a:moveTo>
                    <a:pt x="32" y="53"/>
                  </a:moveTo>
                  <a:lnTo>
                    <a:pt x="32" y="53"/>
                  </a:lnTo>
                  <a:lnTo>
                    <a:pt x="25" y="55"/>
                  </a:lnTo>
                  <a:lnTo>
                    <a:pt x="25" y="55"/>
                  </a:lnTo>
                  <a:lnTo>
                    <a:pt x="19" y="56"/>
                  </a:lnTo>
                  <a:lnTo>
                    <a:pt x="19" y="56"/>
                  </a:lnTo>
                  <a:lnTo>
                    <a:pt x="14" y="56"/>
                  </a:lnTo>
                  <a:lnTo>
                    <a:pt x="14" y="56"/>
                  </a:lnTo>
                  <a:lnTo>
                    <a:pt x="9" y="53"/>
                  </a:lnTo>
                  <a:lnTo>
                    <a:pt x="9" y="53"/>
                  </a:lnTo>
                  <a:lnTo>
                    <a:pt x="7" y="50"/>
                  </a:lnTo>
                  <a:lnTo>
                    <a:pt x="7" y="50"/>
                  </a:lnTo>
                  <a:lnTo>
                    <a:pt x="5" y="45"/>
                  </a:lnTo>
                  <a:lnTo>
                    <a:pt x="5" y="25"/>
                  </a:lnTo>
                  <a:lnTo>
                    <a:pt x="0" y="25"/>
                  </a:lnTo>
                  <a:lnTo>
                    <a:pt x="0" y="13"/>
                  </a:lnTo>
                  <a:lnTo>
                    <a:pt x="5" y="13"/>
                  </a:lnTo>
                  <a:lnTo>
                    <a:pt x="5" y="0"/>
                  </a:lnTo>
                  <a:lnTo>
                    <a:pt x="20" y="0"/>
                  </a:lnTo>
                  <a:lnTo>
                    <a:pt x="20" y="13"/>
                  </a:lnTo>
                  <a:lnTo>
                    <a:pt x="28" y="13"/>
                  </a:lnTo>
                  <a:lnTo>
                    <a:pt x="28" y="25"/>
                  </a:lnTo>
                  <a:lnTo>
                    <a:pt x="20" y="25"/>
                  </a:lnTo>
                  <a:lnTo>
                    <a:pt x="20" y="38"/>
                  </a:lnTo>
                  <a:lnTo>
                    <a:pt x="20" y="38"/>
                  </a:lnTo>
                  <a:lnTo>
                    <a:pt x="22" y="41"/>
                  </a:lnTo>
                  <a:lnTo>
                    <a:pt x="22" y="41"/>
                  </a:lnTo>
                  <a:lnTo>
                    <a:pt x="23" y="43"/>
                  </a:lnTo>
                  <a:lnTo>
                    <a:pt x="23" y="43"/>
                  </a:lnTo>
                  <a:lnTo>
                    <a:pt x="27" y="41"/>
                  </a:lnTo>
                  <a:lnTo>
                    <a:pt x="27" y="41"/>
                  </a:lnTo>
                  <a:lnTo>
                    <a:pt x="28" y="41"/>
                  </a:lnTo>
                  <a:lnTo>
                    <a:pt x="32"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2">
              <a:extLst>
                <a:ext uri="{FF2B5EF4-FFF2-40B4-BE49-F238E27FC236}">
                  <a16:creationId xmlns="" xmlns:a16="http://schemas.microsoft.com/office/drawing/2014/main" id="{345434C0-F1C6-4662-BA23-095D5100F87D}"/>
                </a:ext>
              </a:extLst>
            </p:cNvPr>
            <p:cNvSpPr>
              <a:spLocks/>
            </p:cNvSpPr>
            <p:nvPr/>
          </p:nvSpPr>
          <p:spPr bwMode="auto">
            <a:xfrm>
              <a:off x="3970618" y="3221324"/>
              <a:ext cx="34549" cy="78401"/>
            </a:xfrm>
            <a:custGeom>
              <a:avLst/>
              <a:gdLst>
                <a:gd name="T0" fmla="*/ 0 w 26"/>
                <a:gd name="T1" fmla="*/ 0 h 59"/>
                <a:gd name="T2" fmla="*/ 17 w 26"/>
                <a:gd name="T3" fmla="*/ 0 h 59"/>
                <a:gd name="T4" fmla="*/ 17 w 26"/>
                <a:gd name="T5" fmla="*/ 41 h 59"/>
                <a:gd name="T6" fmla="*/ 17 w 26"/>
                <a:gd name="T7" fmla="*/ 41 h 59"/>
                <a:gd name="T8" fmla="*/ 17 w 26"/>
                <a:gd name="T9" fmla="*/ 44 h 59"/>
                <a:gd name="T10" fmla="*/ 20 w 26"/>
                <a:gd name="T11" fmla="*/ 46 h 59"/>
                <a:gd name="T12" fmla="*/ 20 w 26"/>
                <a:gd name="T13" fmla="*/ 46 h 59"/>
                <a:gd name="T14" fmla="*/ 21 w 26"/>
                <a:gd name="T15" fmla="*/ 44 h 59"/>
                <a:gd name="T16" fmla="*/ 21 w 26"/>
                <a:gd name="T17" fmla="*/ 44 h 59"/>
                <a:gd name="T18" fmla="*/ 23 w 26"/>
                <a:gd name="T19" fmla="*/ 44 h 59"/>
                <a:gd name="T20" fmla="*/ 26 w 26"/>
                <a:gd name="T21" fmla="*/ 56 h 59"/>
                <a:gd name="T22" fmla="*/ 26 w 26"/>
                <a:gd name="T23" fmla="*/ 56 h 59"/>
                <a:gd name="T24" fmla="*/ 20 w 26"/>
                <a:gd name="T25" fmla="*/ 58 h 59"/>
                <a:gd name="T26" fmla="*/ 20 w 26"/>
                <a:gd name="T27" fmla="*/ 58 h 59"/>
                <a:gd name="T28" fmla="*/ 13 w 26"/>
                <a:gd name="T29" fmla="*/ 59 h 59"/>
                <a:gd name="T30" fmla="*/ 13 w 26"/>
                <a:gd name="T31" fmla="*/ 59 h 59"/>
                <a:gd name="T32" fmla="*/ 8 w 26"/>
                <a:gd name="T33" fmla="*/ 58 h 59"/>
                <a:gd name="T34" fmla="*/ 3 w 26"/>
                <a:gd name="T35" fmla="*/ 56 h 59"/>
                <a:gd name="T36" fmla="*/ 3 w 26"/>
                <a:gd name="T37" fmla="*/ 56 h 59"/>
                <a:gd name="T38" fmla="*/ 2 w 26"/>
                <a:gd name="T39" fmla="*/ 53 h 59"/>
                <a:gd name="T40" fmla="*/ 0 w 26"/>
                <a:gd name="T41" fmla="*/ 48 h 59"/>
                <a:gd name="T42" fmla="*/ 0 w 26"/>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59">
                  <a:moveTo>
                    <a:pt x="0" y="0"/>
                  </a:moveTo>
                  <a:lnTo>
                    <a:pt x="17" y="0"/>
                  </a:lnTo>
                  <a:lnTo>
                    <a:pt x="17" y="41"/>
                  </a:lnTo>
                  <a:lnTo>
                    <a:pt x="17" y="41"/>
                  </a:lnTo>
                  <a:lnTo>
                    <a:pt x="17" y="44"/>
                  </a:lnTo>
                  <a:lnTo>
                    <a:pt x="20" y="46"/>
                  </a:lnTo>
                  <a:lnTo>
                    <a:pt x="20" y="46"/>
                  </a:lnTo>
                  <a:lnTo>
                    <a:pt x="21" y="44"/>
                  </a:lnTo>
                  <a:lnTo>
                    <a:pt x="21" y="44"/>
                  </a:lnTo>
                  <a:lnTo>
                    <a:pt x="23" y="44"/>
                  </a:lnTo>
                  <a:lnTo>
                    <a:pt x="26" y="56"/>
                  </a:lnTo>
                  <a:lnTo>
                    <a:pt x="26" y="56"/>
                  </a:lnTo>
                  <a:lnTo>
                    <a:pt x="20" y="58"/>
                  </a:lnTo>
                  <a:lnTo>
                    <a:pt x="20" y="58"/>
                  </a:lnTo>
                  <a:lnTo>
                    <a:pt x="13" y="59"/>
                  </a:lnTo>
                  <a:lnTo>
                    <a:pt x="13" y="59"/>
                  </a:lnTo>
                  <a:lnTo>
                    <a:pt x="8" y="58"/>
                  </a:lnTo>
                  <a:lnTo>
                    <a:pt x="3" y="56"/>
                  </a:lnTo>
                  <a:lnTo>
                    <a:pt x="3" y="56"/>
                  </a:lnTo>
                  <a:lnTo>
                    <a:pt x="2" y="53"/>
                  </a:lnTo>
                  <a:lnTo>
                    <a:pt x="0"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3">
              <a:extLst>
                <a:ext uri="{FF2B5EF4-FFF2-40B4-BE49-F238E27FC236}">
                  <a16:creationId xmlns="" xmlns:a16="http://schemas.microsoft.com/office/drawing/2014/main" id="{AAAA027C-1EF1-48E7-9730-388AE5E961FA}"/>
                </a:ext>
              </a:extLst>
            </p:cNvPr>
            <p:cNvSpPr>
              <a:spLocks noEditPoints="1"/>
            </p:cNvSpPr>
            <p:nvPr/>
          </p:nvSpPr>
          <p:spPr bwMode="auto">
            <a:xfrm>
              <a:off x="4005166" y="3242585"/>
              <a:ext cx="62455" cy="57140"/>
            </a:xfrm>
            <a:custGeom>
              <a:avLst/>
              <a:gdLst>
                <a:gd name="T0" fmla="*/ 24 w 47"/>
                <a:gd name="T1" fmla="*/ 43 h 43"/>
                <a:gd name="T2" fmla="*/ 24 w 47"/>
                <a:gd name="T3" fmla="*/ 43 h 43"/>
                <a:gd name="T4" fmla="*/ 14 w 47"/>
                <a:gd name="T5" fmla="*/ 42 h 43"/>
                <a:gd name="T6" fmla="*/ 14 w 47"/>
                <a:gd name="T7" fmla="*/ 42 h 43"/>
                <a:gd name="T8" fmla="*/ 7 w 47"/>
                <a:gd name="T9" fmla="*/ 37 h 43"/>
                <a:gd name="T10" fmla="*/ 7 w 47"/>
                <a:gd name="T11" fmla="*/ 37 h 43"/>
                <a:gd name="T12" fmla="*/ 2 w 47"/>
                <a:gd name="T13" fmla="*/ 30 h 43"/>
                <a:gd name="T14" fmla="*/ 2 w 47"/>
                <a:gd name="T15" fmla="*/ 30 h 43"/>
                <a:gd name="T16" fmla="*/ 0 w 47"/>
                <a:gd name="T17" fmla="*/ 22 h 43"/>
                <a:gd name="T18" fmla="*/ 0 w 47"/>
                <a:gd name="T19" fmla="*/ 22 h 43"/>
                <a:gd name="T20" fmla="*/ 2 w 47"/>
                <a:gd name="T21" fmla="*/ 14 h 43"/>
                <a:gd name="T22" fmla="*/ 2 w 47"/>
                <a:gd name="T23" fmla="*/ 14 h 43"/>
                <a:gd name="T24" fmla="*/ 7 w 47"/>
                <a:gd name="T25" fmla="*/ 7 h 43"/>
                <a:gd name="T26" fmla="*/ 7 w 47"/>
                <a:gd name="T27" fmla="*/ 7 h 43"/>
                <a:gd name="T28" fmla="*/ 14 w 47"/>
                <a:gd name="T29" fmla="*/ 2 h 43"/>
                <a:gd name="T30" fmla="*/ 14 w 47"/>
                <a:gd name="T31" fmla="*/ 2 h 43"/>
                <a:gd name="T32" fmla="*/ 19 w 47"/>
                <a:gd name="T33" fmla="*/ 0 h 43"/>
                <a:gd name="T34" fmla="*/ 24 w 47"/>
                <a:gd name="T35" fmla="*/ 0 h 43"/>
                <a:gd name="T36" fmla="*/ 24 w 47"/>
                <a:gd name="T37" fmla="*/ 0 h 43"/>
                <a:gd name="T38" fmla="*/ 28 w 47"/>
                <a:gd name="T39" fmla="*/ 0 h 43"/>
                <a:gd name="T40" fmla="*/ 33 w 47"/>
                <a:gd name="T41" fmla="*/ 2 h 43"/>
                <a:gd name="T42" fmla="*/ 33 w 47"/>
                <a:gd name="T43" fmla="*/ 2 h 43"/>
                <a:gd name="T44" fmla="*/ 40 w 47"/>
                <a:gd name="T45" fmla="*/ 7 h 43"/>
                <a:gd name="T46" fmla="*/ 40 w 47"/>
                <a:gd name="T47" fmla="*/ 7 h 43"/>
                <a:gd name="T48" fmla="*/ 45 w 47"/>
                <a:gd name="T49" fmla="*/ 14 h 43"/>
                <a:gd name="T50" fmla="*/ 45 w 47"/>
                <a:gd name="T51" fmla="*/ 14 h 43"/>
                <a:gd name="T52" fmla="*/ 47 w 47"/>
                <a:gd name="T53" fmla="*/ 22 h 43"/>
                <a:gd name="T54" fmla="*/ 47 w 47"/>
                <a:gd name="T55" fmla="*/ 22 h 43"/>
                <a:gd name="T56" fmla="*/ 47 w 47"/>
                <a:gd name="T57" fmla="*/ 23 h 43"/>
                <a:gd name="T58" fmla="*/ 47 w 47"/>
                <a:gd name="T59" fmla="*/ 23 h 43"/>
                <a:gd name="T60" fmla="*/ 47 w 47"/>
                <a:gd name="T61" fmla="*/ 27 h 43"/>
                <a:gd name="T62" fmla="*/ 17 w 47"/>
                <a:gd name="T63" fmla="*/ 27 h 43"/>
                <a:gd name="T64" fmla="*/ 17 w 47"/>
                <a:gd name="T65" fmla="*/ 27 h 43"/>
                <a:gd name="T66" fmla="*/ 17 w 47"/>
                <a:gd name="T67" fmla="*/ 28 h 43"/>
                <a:gd name="T68" fmla="*/ 20 w 47"/>
                <a:gd name="T69" fmla="*/ 30 h 43"/>
                <a:gd name="T70" fmla="*/ 20 w 47"/>
                <a:gd name="T71" fmla="*/ 30 h 43"/>
                <a:gd name="T72" fmla="*/ 24 w 47"/>
                <a:gd name="T73" fmla="*/ 32 h 43"/>
                <a:gd name="T74" fmla="*/ 24 w 47"/>
                <a:gd name="T75" fmla="*/ 32 h 43"/>
                <a:gd name="T76" fmla="*/ 28 w 47"/>
                <a:gd name="T77" fmla="*/ 32 h 43"/>
                <a:gd name="T78" fmla="*/ 28 w 47"/>
                <a:gd name="T79" fmla="*/ 32 h 43"/>
                <a:gd name="T80" fmla="*/ 32 w 47"/>
                <a:gd name="T81" fmla="*/ 28 h 43"/>
                <a:gd name="T82" fmla="*/ 45 w 47"/>
                <a:gd name="T83" fmla="*/ 32 h 43"/>
                <a:gd name="T84" fmla="*/ 45 w 47"/>
                <a:gd name="T85" fmla="*/ 32 h 43"/>
                <a:gd name="T86" fmla="*/ 42 w 47"/>
                <a:gd name="T87" fmla="*/ 37 h 43"/>
                <a:gd name="T88" fmla="*/ 37 w 47"/>
                <a:gd name="T89" fmla="*/ 40 h 43"/>
                <a:gd name="T90" fmla="*/ 37 w 47"/>
                <a:gd name="T91" fmla="*/ 40 h 43"/>
                <a:gd name="T92" fmla="*/ 30 w 47"/>
                <a:gd name="T93" fmla="*/ 42 h 43"/>
                <a:gd name="T94" fmla="*/ 24 w 47"/>
                <a:gd name="T95" fmla="*/ 43 h 43"/>
                <a:gd name="T96" fmla="*/ 24 w 47"/>
                <a:gd name="T97" fmla="*/ 43 h 43"/>
                <a:gd name="T98" fmla="*/ 30 w 47"/>
                <a:gd name="T99" fmla="*/ 17 h 43"/>
                <a:gd name="T100" fmla="*/ 30 w 47"/>
                <a:gd name="T101" fmla="*/ 17 h 43"/>
                <a:gd name="T102" fmla="*/ 28 w 47"/>
                <a:gd name="T103" fmla="*/ 12 h 43"/>
                <a:gd name="T104" fmla="*/ 28 w 47"/>
                <a:gd name="T105" fmla="*/ 12 h 43"/>
                <a:gd name="T106" fmla="*/ 27 w 47"/>
                <a:gd name="T107" fmla="*/ 10 h 43"/>
                <a:gd name="T108" fmla="*/ 24 w 47"/>
                <a:gd name="T109" fmla="*/ 10 h 43"/>
                <a:gd name="T110" fmla="*/ 24 w 47"/>
                <a:gd name="T111" fmla="*/ 10 h 43"/>
                <a:gd name="T112" fmla="*/ 20 w 47"/>
                <a:gd name="T113" fmla="*/ 10 h 43"/>
                <a:gd name="T114" fmla="*/ 19 w 47"/>
                <a:gd name="T115" fmla="*/ 12 h 43"/>
                <a:gd name="T116" fmla="*/ 19 w 47"/>
                <a:gd name="T117" fmla="*/ 12 h 43"/>
                <a:gd name="T118" fmla="*/ 17 w 47"/>
                <a:gd name="T119" fmla="*/ 17 h 43"/>
                <a:gd name="T120" fmla="*/ 30 w 47"/>
                <a:gd name="T121"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43">
                  <a:moveTo>
                    <a:pt x="24" y="43"/>
                  </a:moveTo>
                  <a:lnTo>
                    <a:pt x="24" y="43"/>
                  </a:lnTo>
                  <a:lnTo>
                    <a:pt x="14" y="42"/>
                  </a:lnTo>
                  <a:lnTo>
                    <a:pt x="14" y="42"/>
                  </a:lnTo>
                  <a:lnTo>
                    <a:pt x="7" y="37"/>
                  </a:lnTo>
                  <a:lnTo>
                    <a:pt x="7" y="37"/>
                  </a:lnTo>
                  <a:lnTo>
                    <a:pt x="2" y="30"/>
                  </a:lnTo>
                  <a:lnTo>
                    <a:pt x="2" y="30"/>
                  </a:lnTo>
                  <a:lnTo>
                    <a:pt x="0" y="22"/>
                  </a:lnTo>
                  <a:lnTo>
                    <a:pt x="0" y="22"/>
                  </a:lnTo>
                  <a:lnTo>
                    <a:pt x="2" y="14"/>
                  </a:lnTo>
                  <a:lnTo>
                    <a:pt x="2" y="14"/>
                  </a:lnTo>
                  <a:lnTo>
                    <a:pt x="7" y="7"/>
                  </a:lnTo>
                  <a:lnTo>
                    <a:pt x="7" y="7"/>
                  </a:lnTo>
                  <a:lnTo>
                    <a:pt x="14" y="2"/>
                  </a:lnTo>
                  <a:lnTo>
                    <a:pt x="14" y="2"/>
                  </a:lnTo>
                  <a:lnTo>
                    <a:pt x="19" y="0"/>
                  </a:lnTo>
                  <a:lnTo>
                    <a:pt x="24" y="0"/>
                  </a:lnTo>
                  <a:lnTo>
                    <a:pt x="24" y="0"/>
                  </a:lnTo>
                  <a:lnTo>
                    <a:pt x="28" y="0"/>
                  </a:lnTo>
                  <a:lnTo>
                    <a:pt x="33" y="2"/>
                  </a:lnTo>
                  <a:lnTo>
                    <a:pt x="33" y="2"/>
                  </a:lnTo>
                  <a:lnTo>
                    <a:pt x="40" y="7"/>
                  </a:lnTo>
                  <a:lnTo>
                    <a:pt x="40" y="7"/>
                  </a:lnTo>
                  <a:lnTo>
                    <a:pt x="45" y="14"/>
                  </a:lnTo>
                  <a:lnTo>
                    <a:pt x="45" y="14"/>
                  </a:lnTo>
                  <a:lnTo>
                    <a:pt x="47" y="22"/>
                  </a:lnTo>
                  <a:lnTo>
                    <a:pt x="47" y="22"/>
                  </a:lnTo>
                  <a:lnTo>
                    <a:pt x="47" y="23"/>
                  </a:lnTo>
                  <a:lnTo>
                    <a:pt x="47" y="23"/>
                  </a:lnTo>
                  <a:lnTo>
                    <a:pt x="47" y="27"/>
                  </a:lnTo>
                  <a:lnTo>
                    <a:pt x="17" y="27"/>
                  </a:lnTo>
                  <a:lnTo>
                    <a:pt x="17" y="27"/>
                  </a:lnTo>
                  <a:lnTo>
                    <a:pt x="17" y="28"/>
                  </a:lnTo>
                  <a:lnTo>
                    <a:pt x="20" y="30"/>
                  </a:lnTo>
                  <a:lnTo>
                    <a:pt x="20" y="30"/>
                  </a:lnTo>
                  <a:lnTo>
                    <a:pt x="24" y="32"/>
                  </a:lnTo>
                  <a:lnTo>
                    <a:pt x="24" y="32"/>
                  </a:lnTo>
                  <a:lnTo>
                    <a:pt x="28" y="32"/>
                  </a:lnTo>
                  <a:lnTo>
                    <a:pt x="28" y="32"/>
                  </a:lnTo>
                  <a:lnTo>
                    <a:pt x="32" y="28"/>
                  </a:lnTo>
                  <a:lnTo>
                    <a:pt x="45" y="32"/>
                  </a:lnTo>
                  <a:lnTo>
                    <a:pt x="45" y="32"/>
                  </a:lnTo>
                  <a:lnTo>
                    <a:pt x="42" y="37"/>
                  </a:lnTo>
                  <a:lnTo>
                    <a:pt x="37" y="40"/>
                  </a:lnTo>
                  <a:lnTo>
                    <a:pt x="37" y="40"/>
                  </a:lnTo>
                  <a:lnTo>
                    <a:pt x="30" y="42"/>
                  </a:lnTo>
                  <a:lnTo>
                    <a:pt x="24" y="43"/>
                  </a:lnTo>
                  <a:lnTo>
                    <a:pt x="24" y="43"/>
                  </a:lnTo>
                  <a:close/>
                  <a:moveTo>
                    <a:pt x="30" y="17"/>
                  </a:moveTo>
                  <a:lnTo>
                    <a:pt x="30" y="17"/>
                  </a:lnTo>
                  <a:lnTo>
                    <a:pt x="28" y="12"/>
                  </a:lnTo>
                  <a:lnTo>
                    <a:pt x="28" y="12"/>
                  </a:lnTo>
                  <a:lnTo>
                    <a:pt x="27" y="10"/>
                  </a:lnTo>
                  <a:lnTo>
                    <a:pt x="24" y="10"/>
                  </a:lnTo>
                  <a:lnTo>
                    <a:pt x="24" y="10"/>
                  </a:lnTo>
                  <a:lnTo>
                    <a:pt x="20" y="10"/>
                  </a:lnTo>
                  <a:lnTo>
                    <a:pt x="19" y="12"/>
                  </a:lnTo>
                  <a:lnTo>
                    <a:pt x="19" y="12"/>
                  </a:lnTo>
                  <a:lnTo>
                    <a:pt x="17" y="17"/>
                  </a:lnTo>
                  <a:lnTo>
                    <a:pt x="3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4">
              <a:extLst>
                <a:ext uri="{FF2B5EF4-FFF2-40B4-BE49-F238E27FC236}">
                  <a16:creationId xmlns="" xmlns:a16="http://schemas.microsoft.com/office/drawing/2014/main" id="{CE86051B-C267-4B21-9174-94C31491D664}"/>
                </a:ext>
              </a:extLst>
            </p:cNvPr>
            <p:cNvSpPr>
              <a:spLocks noEditPoints="1"/>
            </p:cNvSpPr>
            <p:nvPr/>
          </p:nvSpPr>
          <p:spPr bwMode="auto">
            <a:xfrm>
              <a:off x="4095527" y="3223981"/>
              <a:ext cx="70428" cy="75743"/>
            </a:xfrm>
            <a:custGeom>
              <a:avLst/>
              <a:gdLst>
                <a:gd name="T0" fmla="*/ 26 w 53"/>
                <a:gd name="T1" fmla="*/ 57 h 57"/>
                <a:gd name="T2" fmla="*/ 15 w 53"/>
                <a:gd name="T3" fmla="*/ 54 h 57"/>
                <a:gd name="T4" fmla="*/ 10 w 53"/>
                <a:gd name="T5" fmla="*/ 51 h 57"/>
                <a:gd name="T6" fmla="*/ 7 w 53"/>
                <a:gd name="T7" fmla="*/ 47 h 57"/>
                <a:gd name="T8" fmla="*/ 2 w 53"/>
                <a:gd name="T9" fmla="*/ 39 h 57"/>
                <a:gd name="T10" fmla="*/ 0 w 53"/>
                <a:gd name="T11" fmla="*/ 28 h 57"/>
                <a:gd name="T12" fmla="*/ 2 w 53"/>
                <a:gd name="T13" fmla="*/ 18 h 57"/>
                <a:gd name="T14" fmla="*/ 3 w 53"/>
                <a:gd name="T15" fmla="*/ 13 h 57"/>
                <a:gd name="T16" fmla="*/ 7 w 53"/>
                <a:gd name="T17" fmla="*/ 8 h 57"/>
                <a:gd name="T18" fmla="*/ 15 w 53"/>
                <a:gd name="T19" fmla="*/ 3 h 57"/>
                <a:gd name="T20" fmla="*/ 22 w 53"/>
                <a:gd name="T21" fmla="*/ 0 h 57"/>
                <a:gd name="T22" fmla="*/ 26 w 53"/>
                <a:gd name="T23" fmla="*/ 0 h 57"/>
                <a:gd name="T24" fmla="*/ 38 w 53"/>
                <a:gd name="T25" fmla="*/ 3 h 57"/>
                <a:gd name="T26" fmla="*/ 41 w 53"/>
                <a:gd name="T27" fmla="*/ 4 h 57"/>
                <a:gd name="T28" fmla="*/ 46 w 53"/>
                <a:gd name="T29" fmla="*/ 9 h 57"/>
                <a:gd name="T30" fmla="*/ 51 w 53"/>
                <a:gd name="T31" fmla="*/ 18 h 57"/>
                <a:gd name="T32" fmla="*/ 53 w 53"/>
                <a:gd name="T33" fmla="*/ 29 h 57"/>
                <a:gd name="T34" fmla="*/ 51 w 53"/>
                <a:gd name="T35" fmla="*/ 39 h 57"/>
                <a:gd name="T36" fmla="*/ 46 w 53"/>
                <a:gd name="T37" fmla="*/ 47 h 57"/>
                <a:gd name="T38" fmla="*/ 41 w 53"/>
                <a:gd name="T39" fmla="*/ 52 h 57"/>
                <a:gd name="T40" fmla="*/ 36 w 53"/>
                <a:gd name="T41" fmla="*/ 54 h 57"/>
                <a:gd name="T42" fmla="*/ 26 w 53"/>
                <a:gd name="T43" fmla="*/ 57 h 57"/>
                <a:gd name="T44" fmla="*/ 15 w 53"/>
                <a:gd name="T45" fmla="*/ 28 h 57"/>
                <a:gd name="T46" fmla="*/ 17 w 53"/>
                <a:gd name="T47" fmla="*/ 34 h 57"/>
                <a:gd name="T48" fmla="*/ 18 w 53"/>
                <a:gd name="T49" fmla="*/ 39 h 57"/>
                <a:gd name="T50" fmla="*/ 22 w 53"/>
                <a:gd name="T51" fmla="*/ 42 h 57"/>
                <a:gd name="T52" fmla="*/ 26 w 53"/>
                <a:gd name="T53" fmla="*/ 42 h 57"/>
                <a:gd name="T54" fmla="*/ 31 w 53"/>
                <a:gd name="T55" fmla="*/ 42 h 57"/>
                <a:gd name="T56" fmla="*/ 35 w 53"/>
                <a:gd name="T57" fmla="*/ 39 h 57"/>
                <a:gd name="T58" fmla="*/ 36 w 53"/>
                <a:gd name="T59" fmla="*/ 34 h 57"/>
                <a:gd name="T60" fmla="*/ 38 w 53"/>
                <a:gd name="T61" fmla="*/ 28 h 57"/>
                <a:gd name="T62" fmla="*/ 36 w 53"/>
                <a:gd name="T63" fmla="*/ 23 h 57"/>
                <a:gd name="T64" fmla="*/ 35 w 53"/>
                <a:gd name="T65" fmla="*/ 18 h 57"/>
                <a:gd name="T66" fmla="*/ 31 w 53"/>
                <a:gd name="T67" fmla="*/ 14 h 57"/>
                <a:gd name="T68" fmla="*/ 26 w 53"/>
                <a:gd name="T69" fmla="*/ 13 h 57"/>
                <a:gd name="T70" fmla="*/ 22 w 53"/>
                <a:gd name="T71" fmla="*/ 14 h 57"/>
                <a:gd name="T72" fmla="*/ 18 w 53"/>
                <a:gd name="T73" fmla="*/ 18 h 57"/>
                <a:gd name="T74" fmla="*/ 17 w 53"/>
                <a:gd name="T75" fmla="*/ 23 h 57"/>
                <a:gd name="T76" fmla="*/ 15 w 53"/>
                <a:gd name="T77"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57">
                  <a:moveTo>
                    <a:pt x="26" y="57"/>
                  </a:moveTo>
                  <a:lnTo>
                    <a:pt x="26" y="57"/>
                  </a:lnTo>
                  <a:lnTo>
                    <a:pt x="20" y="56"/>
                  </a:lnTo>
                  <a:lnTo>
                    <a:pt x="15" y="54"/>
                  </a:lnTo>
                  <a:lnTo>
                    <a:pt x="15" y="54"/>
                  </a:lnTo>
                  <a:lnTo>
                    <a:pt x="10" y="51"/>
                  </a:lnTo>
                  <a:lnTo>
                    <a:pt x="7" y="47"/>
                  </a:lnTo>
                  <a:lnTo>
                    <a:pt x="7" y="47"/>
                  </a:lnTo>
                  <a:lnTo>
                    <a:pt x="2" y="39"/>
                  </a:lnTo>
                  <a:lnTo>
                    <a:pt x="2" y="39"/>
                  </a:lnTo>
                  <a:lnTo>
                    <a:pt x="0" y="28"/>
                  </a:lnTo>
                  <a:lnTo>
                    <a:pt x="0" y="28"/>
                  </a:lnTo>
                  <a:lnTo>
                    <a:pt x="0" y="23"/>
                  </a:lnTo>
                  <a:lnTo>
                    <a:pt x="2" y="18"/>
                  </a:lnTo>
                  <a:lnTo>
                    <a:pt x="2" y="18"/>
                  </a:lnTo>
                  <a:lnTo>
                    <a:pt x="3" y="13"/>
                  </a:lnTo>
                  <a:lnTo>
                    <a:pt x="7" y="8"/>
                  </a:lnTo>
                  <a:lnTo>
                    <a:pt x="7" y="8"/>
                  </a:lnTo>
                  <a:lnTo>
                    <a:pt x="12" y="4"/>
                  </a:lnTo>
                  <a:lnTo>
                    <a:pt x="15" y="3"/>
                  </a:lnTo>
                  <a:lnTo>
                    <a:pt x="15" y="3"/>
                  </a:lnTo>
                  <a:lnTo>
                    <a:pt x="22" y="0"/>
                  </a:lnTo>
                  <a:lnTo>
                    <a:pt x="26" y="0"/>
                  </a:lnTo>
                  <a:lnTo>
                    <a:pt x="26" y="0"/>
                  </a:lnTo>
                  <a:lnTo>
                    <a:pt x="33" y="1"/>
                  </a:lnTo>
                  <a:lnTo>
                    <a:pt x="38" y="3"/>
                  </a:lnTo>
                  <a:lnTo>
                    <a:pt x="38" y="3"/>
                  </a:lnTo>
                  <a:lnTo>
                    <a:pt x="41" y="4"/>
                  </a:lnTo>
                  <a:lnTo>
                    <a:pt x="46" y="9"/>
                  </a:lnTo>
                  <a:lnTo>
                    <a:pt x="46" y="9"/>
                  </a:lnTo>
                  <a:lnTo>
                    <a:pt x="51" y="18"/>
                  </a:lnTo>
                  <a:lnTo>
                    <a:pt x="51" y="18"/>
                  </a:lnTo>
                  <a:lnTo>
                    <a:pt x="53" y="29"/>
                  </a:lnTo>
                  <a:lnTo>
                    <a:pt x="53" y="29"/>
                  </a:lnTo>
                  <a:lnTo>
                    <a:pt x="53" y="34"/>
                  </a:lnTo>
                  <a:lnTo>
                    <a:pt x="51" y="39"/>
                  </a:lnTo>
                  <a:lnTo>
                    <a:pt x="51" y="39"/>
                  </a:lnTo>
                  <a:lnTo>
                    <a:pt x="46" y="47"/>
                  </a:lnTo>
                  <a:lnTo>
                    <a:pt x="46" y="47"/>
                  </a:lnTo>
                  <a:lnTo>
                    <a:pt x="41" y="52"/>
                  </a:lnTo>
                  <a:lnTo>
                    <a:pt x="36" y="54"/>
                  </a:lnTo>
                  <a:lnTo>
                    <a:pt x="36" y="54"/>
                  </a:lnTo>
                  <a:lnTo>
                    <a:pt x="31" y="56"/>
                  </a:lnTo>
                  <a:lnTo>
                    <a:pt x="26" y="57"/>
                  </a:lnTo>
                  <a:lnTo>
                    <a:pt x="26" y="57"/>
                  </a:lnTo>
                  <a:close/>
                  <a:moveTo>
                    <a:pt x="15" y="28"/>
                  </a:moveTo>
                  <a:lnTo>
                    <a:pt x="15" y="28"/>
                  </a:lnTo>
                  <a:lnTo>
                    <a:pt x="17" y="34"/>
                  </a:lnTo>
                  <a:lnTo>
                    <a:pt x="17" y="34"/>
                  </a:lnTo>
                  <a:lnTo>
                    <a:pt x="18" y="39"/>
                  </a:lnTo>
                  <a:lnTo>
                    <a:pt x="18" y="39"/>
                  </a:lnTo>
                  <a:lnTo>
                    <a:pt x="22" y="42"/>
                  </a:lnTo>
                  <a:lnTo>
                    <a:pt x="22" y="42"/>
                  </a:lnTo>
                  <a:lnTo>
                    <a:pt x="26" y="42"/>
                  </a:lnTo>
                  <a:lnTo>
                    <a:pt x="26" y="42"/>
                  </a:lnTo>
                  <a:lnTo>
                    <a:pt x="31" y="42"/>
                  </a:lnTo>
                  <a:lnTo>
                    <a:pt x="31" y="42"/>
                  </a:lnTo>
                  <a:lnTo>
                    <a:pt x="35" y="39"/>
                  </a:lnTo>
                  <a:lnTo>
                    <a:pt x="35" y="39"/>
                  </a:lnTo>
                  <a:lnTo>
                    <a:pt x="36" y="34"/>
                  </a:lnTo>
                  <a:lnTo>
                    <a:pt x="36" y="34"/>
                  </a:lnTo>
                  <a:lnTo>
                    <a:pt x="38" y="28"/>
                  </a:lnTo>
                  <a:lnTo>
                    <a:pt x="38" y="28"/>
                  </a:lnTo>
                  <a:lnTo>
                    <a:pt x="36" y="23"/>
                  </a:lnTo>
                  <a:lnTo>
                    <a:pt x="36" y="23"/>
                  </a:lnTo>
                  <a:lnTo>
                    <a:pt x="35" y="18"/>
                  </a:lnTo>
                  <a:lnTo>
                    <a:pt x="35" y="18"/>
                  </a:lnTo>
                  <a:lnTo>
                    <a:pt x="31" y="14"/>
                  </a:lnTo>
                  <a:lnTo>
                    <a:pt x="31" y="14"/>
                  </a:lnTo>
                  <a:lnTo>
                    <a:pt x="26" y="13"/>
                  </a:lnTo>
                  <a:lnTo>
                    <a:pt x="26" y="13"/>
                  </a:lnTo>
                  <a:lnTo>
                    <a:pt x="22" y="14"/>
                  </a:lnTo>
                  <a:lnTo>
                    <a:pt x="22" y="14"/>
                  </a:lnTo>
                  <a:lnTo>
                    <a:pt x="18" y="18"/>
                  </a:lnTo>
                  <a:lnTo>
                    <a:pt x="18" y="18"/>
                  </a:lnTo>
                  <a:lnTo>
                    <a:pt x="17" y="23"/>
                  </a:lnTo>
                  <a:lnTo>
                    <a:pt x="17" y="23"/>
                  </a:lnTo>
                  <a:lnTo>
                    <a:pt x="15" y="28"/>
                  </a:lnTo>
                  <a:lnTo>
                    <a:pt x="15"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
              <a:extLst>
                <a:ext uri="{FF2B5EF4-FFF2-40B4-BE49-F238E27FC236}">
                  <a16:creationId xmlns="" xmlns:a16="http://schemas.microsoft.com/office/drawing/2014/main" id="{A6B5D1AF-AEF1-4854-A200-8C1320530E27}"/>
                </a:ext>
              </a:extLst>
            </p:cNvPr>
            <p:cNvSpPr>
              <a:spLocks/>
            </p:cNvSpPr>
            <p:nvPr/>
          </p:nvSpPr>
          <p:spPr bwMode="auto">
            <a:xfrm>
              <a:off x="4173928" y="3242585"/>
              <a:ext cx="55810" cy="55810"/>
            </a:xfrm>
            <a:custGeom>
              <a:avLst/>
              <a:gdLst>
                <a:gd name="T0" fmla="*/ 42 w 42"/>
                <a:gd name="T1" fmla="*/ 42 h 42"/>
                <a:gd name="T2" fmla="*/ 27 w 42"/>
                <a:gd name="T3" fmla="*/ 42 h 42"/>
                <a:gd name="T4" fmla="*/ 27 w 42"/>
                <a:gd name="T5" fmla="*/ 19 h 42"/>
                <a:gd name="T6" fmla="*/ 27 w 42"/>
                <a:gd name="T7" fmla="*/ 19 h 42"/>
                <a:gd name="T8" fmla="*/ 25 w 42"/>
                <a:gd name="T9" fmla="*/ 14 h 42"/>
                <a:gd name="T10" fmla="*/ 25 w 42"/>
                <a:gd name="T11" fmla="*/ 14 h 42"/>
                <a:gd name="T12" fmla="*/ 24 w 42"/>
                <a:gd name="T13" fmla="*/ 14 h 42"/>
                <a:gd name="T14" fmla="*/ 24 w 42"/>
                <a:gd name="T15" fmla="*/ 14 h 42"/>
                <a:gd name="T16" fmla="*/ 19 w 42"/>
                <a:gd name="T17" fmla="*/ 15 h 42"/>
                <a:gd name="T18" fmla="*/ 19 w 42"/>
                <a:gd name="T19" fmla="*/ 15 h 42"/>
                <a:gd name="T20" fmla="*/ 15 w 42"/>
                <a:gd name="T21" fmla="*/ 19 h 42"/>
                <a:gd name="T22" fmla="*/ 15 w 42"/>
                <a:gd name="T23" fmla="*/ 42 h 42"/>
                <a:gd name="T24" fmla="*/ 0 w 42"/>
                <a:gd name="T25" fmla="*/ 42 h 42"/>
                <a:gd name="T26" fmla="*/ 0 w 42"/>
                <a:gd name="T27" fmla="*/ 0 h 42"/>
                <a:gd name="T28" fmla="*/ 14 w 42"/>
                <a:gd name="T29" fmla="*/ 0 h 42"/>
                <a:gd name="T30" fmla="*/ 14 w 42"/>
                <a:gd name="T31" fmla="*/ 7 h 42"/>
                <a:gd name="T32" fmla="*/ 14 w 42"/>
                <a:gd name="T33" fmla="*/ 7 h 42"/>
                <a:gd name="T34" fmla="*/ 17 w 42"/>
                <a:gd name="T35" fmla="*/ 4 h 42"/>
                <a:gd name="T36" fmla="*/ 20 w 42"/>
                <a:gd name="T37" fmla="*/ 2 h 42"/>
                <a:gd name="T38" fmla="*/ 20 w 42"/>
                <a:gd name="T39" fmla="*/ 2 h 42"/>
                <a:gd name="T40" fmla="*/ 25 w 42"/>
                <a:gd name="T41" fmla="*/ 0 h 42"/>
                <a:gd name="T42" fmla="*/ 30 w 42"/>
                <a:gd name="T43" fmla="*/ 0 h 42"/>
                <a:gd name="T44" fmla="*/ 30 w 42"/>
                <a:gd name="T45" fmla="*/ 0 h 42"/>
                <a:gd name="T46" fmla="*/ 37 w 42"/>
                <a:gd name="T47" fmla="*/ 2 h 42"/>
                <a:gd name="T48" fmla="*/ 37 w 42"/>
                <a:gd name="T49" fmla="*/ 2 h 42"/>
                <a:gd name="T50" fmla="*/ 40 w 42"/>
                <a:gd name="T51" fmla="*/ 5 h 42"/>
                <a:gd name="T52" fmla="*/ 40 w 42"/>
                <a:gd name="T53" fmla="*/ 5 h 42"/>
                <a:gd name="T54" fmla="*/ 42 w 42"/>
                <a:gd name="T55" fmla="*/ 10 h 42"/>
                <a:gd name="T56" fmla="*/ 42 w 42"/>
                <a:gd name="T57" fmla="*/ 10 h 42"/>
                <a:gd name="T58" fmla="*/ 42 w 42"/>
                <a:gd name="T59" fmla="*/ 15 h 42"/>
                <a:gd name="T60" fmla="*/ 42 w 42"/>
                <a:gd name="T6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42">
                  <a:moveTo>
                    <a:pt x="42" y="42"/>
                  </a:moveTo>
                  <a:lnTo>
                    <a:pt x="27" y="42"/>
                  </a:lnTo>
                  <a:lnTo>
                    <a:pt x="27" y="19"/>
                  </a:lnTo>
                  <a:lnTo>
                    <a:pt x="27" y="19"/>
                  </a:lnTo>
                  <a:lnTo>
                    <a:pt x="25" y="14"/>
                  </a:lnTo>
                  <a:lnTo>
                    <a:pt x="25" y="14"/>
                  </a:lnTo>
                  <a:lnTo>
                    <a:pt x="24" y="14"/>
                  </a:lnTo>
                  <a:lnTo>
                    <a:pt x="24" y="14"/>
                  </a:lnTo>
                  <a:lnTo>
                    <a:pt x="19" y="15"/>
                  </a:lnTo>
                  <a:lnTo>
                    <a:pt x="19" y="15"/>
                  </a:lnTo>
                  <a:lnTo>
                    <a:pt x="15" y="19"/>
                  </a:lnTo>
                  <a:lnTo>
                    <a:pt x="15" y="42"/>
                  </a:lnTo>
                  <a:lnTo>
                    <a:pt x="0" y="42"/>
                  </a:lnTo>
                  <a:lnTo>
                    <a:pt x="0" y="0"/>
                  </a:lnTo>
                  <a:lnTo>
                    <a:pt x="14" y="0"/>
                  </a:lnTo>
                  <a:lnTo>
                    <a:pt x="14" y="7"/>
                  </a:lnTo>
                  <a:lnTo>
                    <a:pt x="14" y="7"/>
                  </a:lnTo>
                  <a:lnTo>
                    <a:pt x="17" y="4"/>
                  </a:lnTo>
                  <a:lnTo>
                    <a:pt x="20" y="2"/>
                  </a:lnTo>
                  <a:lnTo>
                    <a:pt x="20" y="2"/>
                  </a:lnTo>
                  <a:lnTo>
                    <a:pt x="25" y="0"/>
                  </a:lnTo>
                  <a:lnTo>
                    <a:pt x="30" y="0"/>
                  </a:lnTo>
                  <a:lnTo>
                    <a:pt x="30" y="0"/>
                  </a:lnTo>
                  <a:lnTo>
                    <a:pt x="37" y="2"/>
                  </a:lnTo>
                  <a:lnTo>
                    <a:pt x="37" y="2"/>
                  </a:lnTo>
                  <a:lnTo>
                    <a:pt x="40" y="5"/>
                  </a:lnTo>
                  <a:lnTo>
                    <a:pt x="40" y="5"/>
                  </a:lnTo>
                  <a:lnTo>
                    <a:pt x="42" y="10"/>
                  </a:lnTo>
                  <a:lnTo>
                    <a:pt x="42" y="10"/>
                  </a:lnTo>
                  <a:lnTo>
                    <a:pt x="42" y="15"/>
                  </a:lnTo>
                  <a:lnTo>
                    <a:pt x="4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6">
              <a:extLst>
                <a:ext uri="{FF2B5EF4-FFF2-40B4-BE49-F238E27FC236}">
                  <a16:creationId xmlns="" xmlns:a16="http://schemas.microsoft.com/office/drawing/2014/main" id="{7001C0A8-FEA9-4892-8C1C-542F69E72E90}"/>
                </a:ext>
              </a:extLst>
            </p:cNvPr>
            <p:cNvSpPr>
              <a:spLocks noEditPoints="1"/>
            </p:cNvSpPr>
            <p:nvPr/>
          </p:nvSpPr>
          <p:spPr bwMode="auto">
            <a:xfrm>
              <a:off x="4237712" y="3242585"/>
              <a:ext cx="59797" cy="57140"/>
            </a:xfrm>
            <a:custGeom>
              <a:avLst/>
              <a:gdLst>
                <a:gd name="T0" fmla="*/ 22 w 45"/>
                <a:gd name="T1" fmla="*/ 43 h 43"/>
                <a:gd name="T2" fmla="*/ 22 w 45"/>
                <a:gd name="T3" fmla="*/ 43 h 43"/>
                <a:gd name="T4" fmla="*/ 14 w 45"/>
                <a:gd name="T5" fmla="*/ 42 h 43"/>
                <a:gd name="T6" fmla="*/ 14 w 45"/>
                <a:gd name="T7" fmla="*/ 42 h 43"/>
                <a:gd name="T8" fmla="*/ 5 w 45"/>
                <a:gd name="T9" fmla="*/ 37 h 43"/>
                <a:gd name="T10" fmla="*/ 5 w 45"/>
                <a:gd name="T11" fmla="*/ 37 h 43"/>
                <a:gd name="T12" fmla="*/ 2 w 45"/>
                <a:gd name="T13" fmla="*/ 30 h 43"/>
                <a:gd name="T14" fmla="*/ 2 w 45"/>
                <a:gd name="T15" fmla="*/ 30 h 43"/>
                <a:gd name="T16" fmla="*/ 0 w 45"/>
                <a:gd name="T17" fmla="*/ 22 h 43"/>
                <a:gd name="T18" fmla="*/ 0 w 45"/>
                <a:gd name="T19" fmla="*/ 22 h 43"/>
                <a:gd name="T20" fmla="*/ 0 w 45"/>
                <a:gd name="T21" fmla="*/ 14 h 43"/>
                <a:gd name="T22" fmla="*/ 0 w 45"/>
                <a:gd name="T23" fmla="*/ 14 h 43"/>
                <a:gd name="T24" fmla="*/ 5 w 45"/>
                <a:gd name="T25" fmla="*/ 7 h 43"/>
                <a:gd name="T26" fmla="*/ 5 w 45"/>
                <a:gd name="T27" fmla="*/ 7 h 43"/>
                <a:gd name="T28" fmla="*/ 12 w 45"/>
                <a:gd name="T29" fmla="*/ 2 h 43"/>
                <a:gd name="T30" fmla="*/ 12 w 45"/>
                <a:gd name="T31" fmla="*/ 2 h 43"/>
                <a:gd name="T32" fmla="*/ 17 w 45"/>
                <a:gd name="T33" fmla="*/ 0 h 43"/>
                <a:gd name="T34" fmla="*/ 22 w 45"/>
                <a:gd name="T35" fmla="*/ 0 h 43"/>
                <a:gd name="T36" fmla="*/ 22 w 45"/>
                <a:gd name="T37" fmla="*/ 0 h 43"/>
                <a:gd name="T38" fmla="*/ 28 w 45"/>
                <a:gd name="T39" fmla="*/ 0 h 43"/>
                <a:gd name="T40" fmla="*/ 32 w 45"/>
                <a:gd name="T41" fmla="*/ 2 h 43"/>
                <a:gd name="T42" fmla="*/ 32 w 45"/>
                <a:gd name="T43" fmla="*/ 2 h 43"/>
                <a:gd name="T44" fmla="*/ 40 w 45"/>
                <a:gd name="T45" fmla="*/ 7 h 43"/>
                <a:gd name="T46" fmla="*/ 40 w 45"/>
                <a:gd name="T47" fmla="*/ 7 h 43"/>
                <a:gd name="T48" fmla="*/ 43 w 45"/>
                <a:gd name="T49" fmla="*/ 14 h 43"/>
                <a:gd name="T50" fmla="*/ 43 w 45"/>
                <a:gd name="T51" fmla="*/ 14 h 43"/>
                <a:gd name="T52" fmla="*/ 45 w 45"/>
                <a:gd name="T53" fmla="*/ 22 h 43"/>
                <a:gd name="T54" fmla="*/ 45 w 45"/>
                <a:gd name="T55" fmla="*/ 22 h 43"/>
                <a:gd name="T56" fmla="*/ 45 w 45"/>
                <a:gd name="T57" fmla="*/ 23 h 43"/>
                <a:gd name="T58" fmla="*/ 45 w 45"/>
                <a:gd name="T59" fmla="*/ 23 h 43"/>
                <a:gd name="T60" fmla="*/ 45 w 45"/>
                <a:gd name="T61" fmla="*/ 27 h 43"/>
                <a:gd name="T62" fmla="*/ 15 w 45"/>
                <a:gd name="T63" fmla="*/ 27 h 43"/>
                <a:gd name="T64" fmla="*/ 15 w 45"/>
                <a:gd name="T65" fmla="*/ 27 h 43"/>
                <a:gd name="T66" fmla="*/ 17 w 45"/>
                <a:gd name="T67" fmla="*/ 28 h 43"/>
                <a:gd name="T68" fmla="*/ 18 w 45"/>
                <a:gd name="T69" fmla="*/ 30 h 43"/>
                <a:gd name="T70" fmla="*/ 18 w 45"/>
                <a:gd name="T71" fmla="*/ 30 h 43"/>
                <a:gd name="T72" fmla="*/ 23 w 45"/>
                <a:gd name="T73" fmla="*/ 32 h 43"/>
                <a:gd name="T74" fmla="*/ 23 w 45"/>
                <a:gd name="T75" fmla="*/ 32 h 43"/>
                <a:gd name="T76" fmla="*/ 28 w 45"/>
                <a:gd name="T77" fmla="*/ 32 h 43"/>
                <a:gd name="T78" fmla="*/ 28 w 45"/>
                <a:gd name="T79" fmla="*/ 32 h 43"/>
                <a:gd name="T80" fmla="*/ 30 w 45"/>
                <a:gd name="T81" fmla="*/ 28 h 43"/>
                <a:gd name="T82" fmla="*/ 43 w 45"/>
                <a:gd name="T83" fmla="*/ 32 h 43"/>
                <a:gd name="T84" fmla="*/ 43 w 45"/>
                <a:gd name="T85" fmla="*/ 32 h 43"/>
                <a:gd name="T86" fmla="*/ 40 w 45"/>
                <a:gd name="T87" fmla="*/ 37 h 43"/>
                <a:gd name="T88" fmla="*/ 35 w 45"/>
                <a:gd name="T89" fmla="*/ 40 h 43"/>
                <a:gd name="T90" fmla="*/ 35 w 45"/>
                <a:gd name="T91" fmla="*/ 40 h 43"/>
                <a:gd name="T92" fmla="*/ 30 w 45"/>
                <a:gd name="T93" fmla="*/ 42 h 43"/>
                <a:gd name="T94" fmla="*/ 22 w 45"/>
                <a:gd name="T95" fmla="*/ 43 h 43"/>
                <a:gd name="T96" fmla="*/ 22 w 45"/>
                <a:gd name="T97" fmla="*/ 43 h 43"/>
                <a:gd name="T98" fmla="*/ 28 w 45"/>
                <a:gd name="T99" fmla="*/ 17 h 43"/>
                <a:gd name="T100" fmla="*/ 28 w 45"/>
                <a:gd name="T101" fmla="*/ 17 h 43"/>
                <a:gd name="T102" fmla="*/ 27 w 45"/>
                <a:gd name="T103" fmla="*/ 12 h 43"/>
                <a:gd name="T104" fmla="*/ 27 w 45"/>
                <a:gd name="T105" fmla="*/ 12 h 43"/>
                <a:gd name="T106" fmla="*/ 25 w 45"/>
                <a:gd name="T107" fmla="*/ 10 h 43"/>
                <a:gd name="T108" fmla="*/ 22 w 45"/>
                <a:gd name="T109" fmla="*/ 10 h 43"/>
                <a:gd name="T110" fmla="*/ 22 w 45"/>
                <a:gd name="T111" fmla="*/ 10 h 43"/>
                <a:gd name="T112" fmla="*/ 20 w 45"/>
                <a:gd name="T113" fmla="*/ 10 h 43"/>
                <a:gd name="T114" fmla="*/ 17 w 45"/>
                <a:gd name="T115" fmla="*/ 12 h 43"/>
                <a:gd name="T116" fmla="*/ 17 w 45"/>
                <a:gd name="T117" fmla="*/ 12 h 43"/>
                <a:gd name="T118" fmla="*/ 15 w 45"/>
                <a:gd name="T119" fmla="*/ 17 h 43"/>
                <a:gd name="T120" fmla="*/ 28 w 45"/>
                <a:gd name="T121"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3">
                  <a:moveTo>
                    <a:pt x="22" y="43"/>
                  </a:moveTo>
                  <a:lnTo>
                    <a:pt x="22" y="43"/>
                  </a:lnTo>
                  <a:lnTo>
                    <a:pt x="14" y="42"/>
                  </a:lnTo>
                  <a:lnTo>
                    <a:pt x="14" y="42"/>
                  </a:lnTo>
                  <a:lnTo>
                    <a:pt x="5" y="37"/>
                  </a:lnTo>
                  <a:lnTo>
                    <a:pt x="5" y="37"/>
                  </a:lnTo>
                  <a:lnTo>
                    <a:pt x="2" y="30"/>
                  </a:lnTo>
                  <a:lnTo>
                    <a:pt x="2" y="30"/>
                  </a:lnTo>
                  <a:lnTo>
                    <a:pt x="0" y="22"/>
                  </a:lnTo>
                  <a:lnTo>
                    <a:pt x="0" y="22"/>
                  </a:lnTo>
                  <a:lnTo>
                    <a:pt x="0" y="14"/>
                  </a:lnTo>
                  <a:lnTo>
                    <a:pt x="0" y="14"/>
                  </a:lnTo>
                  <a:lnTo>
                    <a:pt x="5" y="7"/>
                  </a:lnTo>
                  <a:lnTo>
                    <a:pt x="5" y="7"/>
                  </a:lnTo>
                  <a:lnTo>
                    <a:pt x="12" y="2"/>
                  </a:lnTo>
                  <a:lnTo>
                    <a:pt x="12" y="2"/>
                  </a:lnTo>
                  <a:lnTo>
                    <a:pt x="17" y="0"/>
                  </a:lnTo>
                  <a:lnTo>
                    <a:pt x="22" y="0"/>
                  </a:lnTo>
                  <a:lnTo>
                    <a:pt x="22" y="0"/>
                  </a:lnTo>
                  <a:lnTo>
                    <a:pt x="28" y="0"/>
                  </a:lnTo>
                  <a:lnTo>
                    <a:pt x="32" y="2"/>
                  </a:lnTo>
                  <a:lnTo>
                    <a:pt x="32" y="2"/>
                  </a:lnTo>
                  <a:lnTo>
                    <a:pt x="40" y="7"/>
                  </a:lnTo>
                  <a:lnTo>
                    <a:pt x="40" y="7"/>
                  </a:lnTo>
                  <a:lnTo>
                    <a:pt x="43" y="14"/>
                  </a:lnTo>
                  <a:lnTo>
                    <a:pt x="43" y="14"/>
                  </a:lnTo>
                  <a:lnTo>
                    <a:pt x="45" y="22"/>
                  </a:lnTo>
                  <a:lnTo>
                    <a:pt x="45" y="22"/>
                  </a:lnTo>
                  <a:lnTo>
                    <a:pt x="45" y="23"/>
                  </a:lnTo>
                  <a:lnTo>
                    <a:pt x="45" y="23"/>
                  </a:lnTo>
                  <a:lnTo>
                    <a:pt x="45" y="27"/>
                  </a:lnTo>
                  <a:lnTo>
                    <a:pt x="15" y="27"/>
                  </a:lnTo>
                  <a:lnTo>
                    <a:pt x="15" y="27"/>
                  </a:lnTo>
                  <a:lnTo>
                    <a:pt x="17" y="28"/>
                  </a:lnTo>
                  <a:lnTo>
                    <a:pt x="18" y="30"/>
                  </a:lnTo>
                  <a:lnTo>
                    <a:pt x="18" y="30"/>
                  </a:lnTo>
                  <a:lnTo>
                    <a:pt x="23" y="32"/>
                  </a:lnTo>
                  <a:lnTo>
                    <a:pt x="23" y="32"/>
                  </a:lnTo>
                  <a:lnTo>
                    <a:pt x="28" y="32"/>
                  </a:lnTo>
                  <a:lnTo>
                    <a:pt x="28" y="32"/>
                  </a:lnTo>
                  <a:lnTo>
                    <a:pt x="30" y="28"/>
                  </a:lnTo>
                  <a:lnTo>
                    <a:pt x="43" y="32"/>
                  </a:lnTo>
                  <a:lnTo>
                    <a:pt x="43" y="32"/>
                  </a:lnTo>
                  <a:lnTo>
                    <a:pt x="40" y="37"/>
                  </a:lnTo>
                  <a:lnTo>
                    <a:pt x="35" y="40"/>
                  </a:lnTo>
                  <a:lnTo>
                    <a:pt x="35" y="40"/>
                  </a:lnTo>
                  <a:lnTo>
                    <a:pt x="30" y="42"/>
                  </a:lnTo>
                  <a:lnTo>
                    <a:pt x="22" y="43"/>
                  </a:lnTo>
                  <a:lnTo>
                    <a:pt x="22" y="43"/>
                  </a:lnTo>
                  <a:close/>
                  <a:moveTo>
                    <a:pt x="28" y="17"/>
                  </a:moveTo>
                  <a:lnTo>
                    <a:pt x="28" y="17"/>
                  </a:lnTo>
                  <a:lnTo>
                    <a:pt x="27" y="12"/>
                  </a:lnTo>
                  <a:lnTo>
                    <a:pt x="27" y="12"/>
                  </a:lnTo>
                  <a:lnTo>
                    <a:pt x="25" y="10"/>
                  </a:lnTo>
                  <a:lnTo>
                    <a:pt x="22" y="10"/>
                  </a:lnTo>
                  <a:lnTo>
                    <a:pt x="22" y="10"/>
                  </a:lnTo>
                  <a:lnTo>
                    <a:pt x="20" y="10"/>
                  </a:lnTo>
                  <a:lnTo>
                    <a:pt x="17" y="12"/>
                  </a:lnTo>
                  <a:lnTo>
                    <a:pt x="17" y="12"/>
                  </a:lnTo>
                  <a:lnTo>
                    <a:pt x="15" y="17"/>
                  </a:lnTo>
                  <a:lnTo>
                    <a:pt x="2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
              <a:extLst>
                <a:ext uri="{FF2B5EF4-FFF2-40B4-BE49-F238E27FC236}">
                  <a16:creationId xmlns="" xmlns:a16="http://schemas.microsoft.com/office/drawing/2014/main" id="{D16F685F-79CA-4E9D-A4F3-B05129A4044C}"/>
                </a:ext>
              </a:extLst>
            </p:cNvPr>
            <p:cNvSpPr>
              <a:spLocks/>
            </p:cNvSpPr>
            <p:nvPr/>
          </p:nvSpPr>
          <p:spPr bwMode="auto">
            <a:xfrm>
              <a:off x="3538751" y="3407358"/>
              <a:ext cx="39865" cy="54481"/>
            </a:xfrm>
            <a:custGeom>
              <a:avLst/>
              <a:gdLst>
                <a:gd name="T0" fmla="*/ 0 w 30"/>
                <a:gd name="T1" fmla="*/ 41 h 41"/>
                <a:gd name="T2" fmla="*/ 0 w 30"/>
                <a:gd name="T3" fmla="*/ 0 h 41"/>
                <a:gd name="T4" fmla="*/ 7 w 30"/>
                <a:gd name="T5" fmla="*/ 0 h 41"/>
                <a:gd name="T6" fmla="*/ 7 w 30"/>
                <a:gd name="T7" fmla="*/ 36 h 41"/>
                <a:gd name="T8" fmla="*/ 30 w 30"/>
                <a:gd name="T9" fmla="*/ 36 h 41"/>
                <a:gd name="T10" fmla="*/ 30 w 30"/>
                <a:gd name="T11" fmla="*/ 41 h 41"/>
                <a:gd name="T12" fmla="*/ 0 w 3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30" h="41">
                  <a:moveTo>
                    <a:pt x="0" y="41"/>
                  </a:moveTo>
                  <a:lnTo>
                    <a:pt x="0" y="0"/>
                  </a:lnTo>
                  <a:lnTo>
                    <a:pt x="7" y="0"/>
                  </a:lnTo>
                  <a:lnTo>
                    <a:pt x="7" y="36"/>
                  </a:lnTo>
                  <a:lnTo>
                    <a:pt x="30" y="36"/>
                  </a:lnTo>
                  <a:lnTo>
                    <a:pt x="30" y="41"/>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
              <a:extLst>
                <a:ext uri="{FF2B5EF4-FFF2-40B4-BE49-F238E27FC236}">
                  <a16:creationId xmlns="" xmlns:a16="http://schemas.microsoft.com/office/drawing/2014/main" id="{04E68F97-FFCF-4F63-B842-39259D0BC23D}"/>
                </a:ext>
              </a:extLst>
            </p:cNvPr>
            <p:cNvSpPr>
              <a:spLocks noEditPoints="1"/>
            </p:cNvSpPr>
            <p:nvPr/>
          </p:nvSpPr>
          <p:spPr bwMode="auto">
            <a:xfrm>
              <a:off x="3582602" y="3420646"/>
              <a:ext cx="41194" cy="43851"/>
            </a:xfrm>
            <a:custGeom>
              <a:avLst/>
              <a:gdLst>
                <a:gd name="T0" fmla="*/ 15 w 31"/>
                <a:gd name="T1" fmla="*/ 33 h 33"/>
                <a:gd name="T2" fmla="*/ 8 w 31"/>
                <a:gd name="T3" fmla="*/ 31 h 33"/>
                <a:gd name="T4" fmla="*/ 3 w 31"/>
                <a:gd name="T5" fmla="*/ 28 h 33"/>
                <a:gd name="T6" fmla="*/ 0 w 31"/>
                <a:gd name="T7" fmla="*/ 23 h 33"/>
                <a:gd name="T8" fmla="*/ 0 w 31"/>
                <a:gd name="T9" fmla="*/ 17 h 33"/>
                <a:gd name="T10" fmla="*/ 0 w 31"/>
                <a:gd name="T11" fmla="*/ 10 h 33"/>
                <a:gd name="T12" fmla="*/ 3 w 31"/>
                <a:gd name="T13" fmla="*/ 5 h 33"/>
                <a:gd name="T14" fmla="*/ 8 w 31"/>
                <a:gd name="T15" fmla="*/ 2 h 33"/>
                <a:gd name="T16" fmla="*/ 15 w 31"/>
                <a:gd name="T17" fmla="*/ 0 h 33"/>
                <a:gd name="T18" fmla="*/ 21 w 31"/>
                <a:gd name="T19" fmla="*/ 2 h 33"/>
                <a:gd name="T20" fmla="*/ 26 w 31"/>
                <a:gd name="T21" fmla="*/ 5 h 33"/>
                <a:gd name="T22" fmla="*/ 30 w 31"/>
                <a:gd name="T23" fmla="*/ 10 h 33"/>
                <a:gd name="T24" fmla="*/ 31 w 31"/>
                <a:gd name="T25" fmla="*/ 17 h 33"/>
                <a:gd name="T26" fmla="*/ 30 w 31"/>
                <a:gd name="T27" fmla="*/ 23 h 33"/>
                <a:gd name="T28" fmla="*/ 26 w 31"/>
                <a:gd name="T29" fmla="*/ 28 h 33"/>
                <a:gd name="T30" fmla="*/ 21 w 31"/>
                <a:gd name="T31" fmla="*/ 31 h 33"/>
                <a:gd name="T32" fmla="*/ 15 w 31"/>
                <a:gd name="T33" fmla="*/ 33 h 33"/>
                <a:gd name="T34" fmla="*/ 7 w 31"/>
                <a:gd name="T35" fmla="*/ 17 h 33"/>
                <a:gd name="T36" fmla="*/ 7 w 31"/>
                <a:gd name="T37" fmla="*/ 20 h 33"/>
                <a:gd name="T38" fmla="*/ 8 w 31"/>
                <a:gd name="T39" fmla="*/ 23 h 33"/>
                <a:gd name="T40" fmla="*/ 12 w 31"/>
                <a:gd name="T41" fmla="*/ 26 h 33"/>
                <a:gd name="T42" fmla="*/ 15 w 31"/>
                <a:gd name="T43" fmla="*/ 26 h 33"/>
                <a:gd name="T44" fmla="*/ 20 w 31"/>
                <a:gd name="T45" fmla="*/ 26 h 33"/>
                <a:gd name="T46" fmla="*/ 21 w 31"/>
                <a:gd name="T47" fmla="*/ 23 h 33"/>
                <a:gd name="T48" fmla="*/ 25 w 31"/>
                <a:gd name="T49" fmla="*/ 20 h 33"/>
                <a:gd name="T50" fmla="*/ 25 w 31"/>
                <a:gd name="T51" fmla="*/ 17 h 33"/>
                <a:gd name="T52" fmla="*/ 25 w 31"/>
                <a:gd name="T53" fmla="*/ 12 h 33"/>
                <a:gd name="T54" fmla="*/ 21 w 31"/>
                <a:gd name="T55" fmla="*/ 8 h 33"/>
                <a:gd name="T56" fmla="*/ 20 w 31"/>
                <a:gd name="T57" fmla="*/ 7 h 33"/>
                <a:gd name="T58" fmla="*/ 15 w 31"/>
                <a:gd name="T59" fmla="*/ 5 h 33"/>
                <a:gd name="T60" fmla="*/ 12 w 31"/>
                <a:gd name="T61" fmla="*/ 7 h 33"/>
                <a:gd name="T62" fmla="*/ 8 w 31"/>
                <a:gd name="T63" fmla="*/ 8 h 33"/>
                <a:gd name="T64" fmla="*/ 7 w 31"/>
                <a:gd name="T65" fmla="*/ 12 h 33"/>
                <a:gd name="T66" fmla="*/ 7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5" y="33"/>
                  </a:moveTo>
                  <a:lnTo>
                    <a:pt x="15" y="33"/>
                  </a:lnTo>
                  <a:lnTo>
                    <a:pt x="8" y="31"/>
                  </a:lnTo>
                  <a:lnTo>
                    <a:pt x="8" y="31"/>
                  </a:lnTo>
                  <a:lnTo>
                    <a:pt x="3" y="28"/>
                  </a:lnTo>
                  <a:lnTo>
                    <a:pt x="3" y="28"/>
                  </a:lnTo>
                  <a:lnTo>
                    <a:pt x="0" y="23"/>
                  </a:lnTo>
                  <a:lnTo>
                    <a:pt x="0" y="23"/>
                  </a:lnTo>
                  <a:lnTo>
                    <a:pt x="0" y="17"/>
                  </a:lnTo>
                  <a:lnTo>
                    <a:pt x="0" y="17"/>
                  </a:lnTo>
                  <a:lnTo>
                    <a:pt x="0" y="10"/>
                  </a:lnTo>
                  <a:lnTo>
                    <a:pt x="0" y="10"/>
                  </a:lnTo>
                  <a:lnTo>
                    <a:pt x="3" y="5"/>
                  </a:lnTo>
                  <a:lnTo>
                    <a:pt x="3" y="5"/>
                  </a:lnTo>
                  <a:lnTo>
                    <a:pt x="8" y="2"/>
                  </a:lnTo>
                  <a:lnTo>
                    <a:pt x="8" y="2"/>
                  </a:lnTo>
                  <a:lnTo>
                    <a:pt x="15" y="0"/>
                  </a:lnTo>
                  <a:lnTo>
                    <a:pt x="15" y="0"/>
                  </a:lnTo>
                  <a:lnTo>
                    <a:pt x="21" y="2"/>
                  </a:lnTo>
                  <a:lnTo>
                    <a:pt x="21" y="2"/>
                  </a:lnTo>
                  <a:lnTo>
                    <a:pt x="26" y="5"/>
                  </a:lnTo>
                  <a:lnTo>
                    <a:pt x="26" y="5"/>
                  </a:lnTo>
                  <a:lnTo>
                    <a:pt x="30" y="10"/>
                  </a:lnTo>
                  <a:lnTo>
                    <a:pt x="30" y="10"/>
                  </a:lnTo>
                  <a:lnTo>
                    <a:pt x="31" y="17"/>
                  </a:lnTo>
                  <a:lnTo>
                    <a:pt x="31" y="17"/>
                  </a:lnTo>
                  <a:lnTo>
                    <a:pt x="30" y="23"/>
                  </a:lnTo>
                  <a:lnTo>
                    <a:pt x="30" y="23"/>
                  </a:lnTo>
                  <a:lnTo>
                    <a:pt x="26" y="28"/>
                  </a:lnTo>
                  <a:lnTo>
                    <a:pt x="26" y="28"/>
                  </a:lnTo>
                  <a:lnTo>
                    <a:pt x="21" y="31"/>
                  </a:lnTo>
                  <a:lnTo>
                    <a:pt x="21" y="31"/>
                  </a:lnTo>
                  <a:lnTo>
                    <a:pt x="15" y="33"/>
                  </a:lnTo>
                  <a:lnTo>
                    <a:pt x="15" y="33"/>
                  </a:lnTo>
                  <a:close/>
                  <a:moveTo>
                    <a:pt x="7" y="17"/>
                  </a:moveTo>
                  <a:lnTo>
                    <a:pt x="7" y="17"/>
                  </a:lnTo>
                  <a:lnTo>
                    <a:pt x="7" y="20"/>
                  </a:lnTo>
                  <a:lnTo>
                    <a:pt x="7" y="20"/>
                  </a:lnTo>
                  <a:lnTo>
                    <a:pt x="8" y="23"/>
                  </a:lnTo>
                  <a:lnTo>
                    <a:pt x="8" y="23"/>
                  </a:lnTo>
                  <a:lnTo>
                    <a:pt x="12" y="26"/>
                  </a:lnTo>
                  <a:lnTo>
                    <a:pt x="12" y="26"/>
                  </a:lnTo>
                  <a:lnTo>
                    <a:pt x="15" y="26"/>
                  </a:lnTo>
                  <a:lnTo>
                    <a:pt x="15" y="26"/>
                  </a:lnTo>
                  <a:lnTo>
                    <a:pt x="20" y="26"/>
                  </a:lnTo>
                  <a:lnTo>
                    <a:pt x="20" y="26"/>
                  </a:lnTo>
                  <a:lnTo>
                    <a:pt x="21" y="23"/>
                  </a:lnTo>
                  <a:lnTo>
                    <a:pt x="21" y="23"/>
                  </a:lnTo>
                  <a:lnTo>
                    <a:pt x="25" y="20"/>
                  </a:lnTo>
                  <a:lnTo>
                    <a:pt x="25" y="20"/>
                  </a:lnTo>
                  <a:lnTo>
                    <a:pt x="25" y="17"/>
                  </a:lnTo>
                  <a:lnTo>
                    <a:pt x="25" y="17"/>
                  </a:lnTo>
                  <a:lnTo>
                    <a:pt x="25" y="12"/>
                  </a:lnTo>
                  <a:lnTo>
                    <a:pt x="25" y="12"/>
                  </a:lnTo>
                  <a:lnTo>
                    <a:pt x="21" y="8"/>
                  </a:lnTo>
                  <a:lnTo>
                    <a:pt x="21" y="8"/>
                  </a:lnTo>
                  <a:lnTo>
                    <a:pt x="20" y="7"/>
                  </a:lnTo>
                  <a:lnTo>
                    <a:pt x="20" y="7"/>
                  </a:lnTo>
                  <a:lnTo>
                    <a:pt x="15" y="5"/>
                  </a:lnTo>
                  <a:lnTo>
                    <a:pt x="15" y="5"/>
                  </a:lnTo>
                  <a:lnTo>
                    <a:pt x="12" y="7"/>
                  </a:lnTo>
                  <a:lnTo>
                    <a:pt x="12" y="7"/>
                  </a:lnTo>
                  <a:lnTo>
                    <a:pt x="8" y="8"/>
                  </a:lnTo>
                  <a:lnTo>
                    <a:pt x="8" y="8"/>
                  </a:lnTo>
                  <a:lnTo>
                    <a:pt x="7" y="12"/>
                  </a:lnTo>
                  <a:lnTo>
                    <a:pt x="7" y="12"/>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9">
              <a:extLst>
                <a:ext uri="{FF2B5EF4-FFF2-40B4-BE49-F238E27FC236}">
                  <a16:creationId xmlns="" xmlns:a16="http://schemas.microsoft.com/office/drawing/2014/main" id="{56B39ACA-A48A-4FD6-8E7E-3D74B5A2B241}"/>
                </a:ext>
              </a:extLst>
            </p:cNvPr>
            <p:cNvSpPr>
              <a:spLocks/>
            </p:cNvSpPr>
            <p:nvPr/>
          </p:nvSpPr>
          <p:spPr bwMode="auto">
            <a:xfrm>
              <a:off x="3633098" y="3420646"/>
              <a:ext cx="23919" cy="41194"/>
            </a:xfrm>
            <a:custGeom>
              <a:avLst/>
              <a:gdLst>
                <a:gd name="T0" fmla="*/ 18 w 18"/>
                <a:gd name="T1" fmla="*/ 7 h 31"/>
                <a:gd name="T2" fmla="*/ 18 w 18"/>
                <a:gd name="T3" fmla="*/ 7 h 31"/>
                <a:gd name="T4" fmla="*/ 10 w 18"/>
                <a:gd name="T5" fmla="*/ 8 h 31"/>
                <a:gd name="T6" fmla="*/ 10 w 18"/>
                <a:gd name="T7" fmla="*/ 8 h 31"/>
                <a:gd name="T8" fmla="*/ 8 w 18"/>
                <a:gd name="T9" fmla="*/ 10 h 31"/>
                <a:gd name="T10" fmla="*/ 7 w 18"/>
                <a:gd name="T11" fmla="*/ 13 h 31"/>
                <a:gd name="T12" fmla="*/ 7 w 18"/>
                <a:gd name="T13" fmla="*/ 31 h 31"/>
                <a:gd name="T14" fmla="*/ 0 w 18"/>
                <a:gd name="T15" fmla="*/ 31 h 31"/>
                <a:gd name="T16" fmla="*/ 0 w 18"/>
                <a:gd name="T17" fmla="*/ 0 h 31"/>
                <a:gd name="T18" fmla="*/ 7 w 18"/>
                <a:gd name="T19" fmla="*/ 0 h 31"/>
                <a:gd name="T20" fmla="*/ 7 w 18"/>
                <a:gd name="T21" fmla="*/ 8 h 31"/>
                <a:gd name="T22" fmla="*/ 7 w 18"/>
                <a:gd name="T23" fmla="*/ 8 h 31"/>
                <a:gd name="T24" fmla="*/ 10 w 18"/>
                <a:gd name="T25" fmla="*/ 3 h 31"/>
                <a:gd name="T26" fmla="*/ 10 w 18"/>
                <a:gd name="T27" fmla="*/ 3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10" y="8"/>
                  </a:lnTo>
                  <a:lnTo>
                    <a:pt x="10" y="8"/>
                  </a:lnTo>
                  <a:lnTo>
                    <a:pt x="8" y="10"/>
                  </a:lnTo>
                  <a:lnTo>
                    <a:pt x="7" y="13"/>
                  </a:lnTo>
                  <a:lnTo>
                    <a:pt x="7" y="31"/>
                  </a:lnTo>
                  <a:lnTo>
                    <a:pt x="0" y="31"/>
                  </a:lnTo>
                  <a:lnTo>
                    <a:pt x="0" y="0"/>
                  </a:lnTo>
                  <a:lnTo>
                    <a:pt x="7" y="0"/>
                  </a:lnTo>
                  <a:lnTo>
                    <a:pt x="7" y="8"/>
                  </a:lnTo>
                  <a:lnTo>
                    <a:pt x="7" y="8"/>
                  </a:lnTo>
                  <a:lnTo>
                    <a:pt x="10" y="3"/>
                  </a:lnTo>
                  <a:lnTo>
                    <a:pt x="10" y="3"/>
                  </a:lnTo>
                  <a:lnTo>
                    <a:pt x="16" y="0"/>
                  </a:lnTo>
                  <a:lnTo>
                    <a:pt x="16" y="0"/>
                  </a:lnTo>
                  <a:lnTo>
                    <a:pt x="16" y="0"/>
                  </a:lnTo>
                  <a:lnTo>
                    <a:pt x="16"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0">
              <a:extLst>
                <a:ext uri="{FF2B5EF4-FFF2-40B4-BE49-F238E27FC236}">
                  <a16:creationId xmlns="" xmlns:a16="http://schemas.microsoft.com/office/drawing/2014/main" id="{5FA96A36-F6BD-4CCE-AB85-8D038FBCE92C}"/>
                </a:ext>
              </a:extLst>
            </p:cNvPr>
            <p:cNvSpPr>
              <a:spLocks noEditPoints="1"/>
            </p:cNvSpPr>
            <p:nvPr/>
          </p:nvSpPr>
          <p:spPr bwMode="auto">
            <a:xfrm>
              <a:off x="3659673" y="3420646"/>
              <a:ext cx="43851" cy="43851"/>
            </a:xfrm>
            <a:custGeom>
              <a:avLst/>
              <a:gdLst>
                <a:gd name="T0" fmla="*/ 16 w 33"/>
                <a:gd name="T1" fmla="*/ 33 h 33"/>
                <a:gd name="T2" fmla="*/ 10 w 33"/>
                <a:gd name="T3" fmla="*/ 31 h 33"/>
                <a:gd name="T4" fmla="*/ 5 w 33"/>
                <a:gd name="T5" fmla="*/ 28 h 33"/>
                <a:gd name="T6" fmla="*/ 1 w 33"/>
                <a:gd name="T7" fmla="*/ 23 h 33"/>
                <a:gd name="T8" fmla="*/ 0 w 33"/>
                <a:gd name="T9" fmla="*/ 17 h 33"/>
                <a:gd name="T10" fmla="*/ 1 w 33"/>
                <a:gd name="T11" fmla="*/ 10 h 33"/>
                <a:gd name="T12" fmla="*/ 5 w 33"/>
                <a:gd name="T13" fmla="*/ 5 h 33"/>
                <a:gd name="T14" fmla="*/ 10 w 33"/>
                <a:gd name="T15" fmla="*/ 2 h 33"/>
                <a:gd name="T16" fmla="*/ 16 w 33"/>
                <a:gd name="T17" fmla="*/ 0 h 33"/>
                <a:gd name="T18" fmla="*/ 23 w 33"/>
                <a:gd name="T19" fmla="*/ 2 h 33"/>
                <a:gd name="T20" fmla="*/ 28 w 33"/>
                <a:gd name="T21" fmla="*/ 5 h 33"/>
                <a:gd name="T22" fmla="*/ 31 w 33"/>
                <a:gd name="T23" fmla="*/ 10 h 33"/>
                <a:gd name="T24" fmla="*/ 33 w 33"/>
                <a:gd name="T25" fmla="*/ 17 h 33"/>
                <a:gd name="T26" fmla="*/ 33 w 33"/>
                <a:gd name="T27" fmla="*/ 18 h 33"/>
                <a:gd name="T28" fmla="*/ 6 w 33"/>
                <a:gd name="T29" fmla="*/ 18 h 33"/>
                <a:gd name="T30" fmla="*/ 8 w 33"/>
                <a:gd name="T31" fmla="*/ 21 h 33"/>
                <a:gd name="T32" fmla="*/ 10 w 33"/>
                <a:gd name="T33" fmla="*/ 25 h 33"/>
                <a:gd name="T34" fmla="*/ 13 w 33"/>
                <a:gd name="T35" fmla="*/ 26 h 33"/>
                <a:gd name="T36" fmla="*/ 16 w 33"/>
                <a:gd name="T37" fmla="*/ 28 h 33"/>
                <a:gd name="T38" fmla="*/ 20 w 33"/>
                <a:gd name="T39" fmla="*/ 26 h 33"/>
                <a:gd name="T40" fmla="*/ 21 w 33"/>
                <a:gd name="T41" fmla="*/ 26 h 33"/>
                <a:gd name="T42" fmla="*/ 23 w 33"/>
                <a:gd name="T43" fmla="*/ 25 h 33"/>
                <a:gd name="T44" fmla="*/ 24 w 33"/>
                <a:gd name="T45" fmla="*/ 23 h 33"/>
                <a:gd name="T46" fmla="*/ 29 w 33"/>
                <a:gd name="T47" fmla="*/ 25 h 33"/>
                <a:gd name="T48" fmla="*/ 24 w 33"/>
                <a:gd name="T49" fmla="*/ 30 h 33"/>
                <a:gd name="T50" fmla="*/ 21 w 33"/>
                <a:gd name="T51" fmla="*/ 31 h 33"/>
                <a:gd name="T52" fmla="*/ 16 w 33"/>
                <a:gd name="T53" fmla="*/ 33 h 33"/>
                <a:gd name="T54" fmla="*/ 26 w 33"/>
                <a:gd name="T55" fmla="*/ 13 h 33"/>
                <a:gd name="T56" fmla="*/ 24 w 33"/>
                <a:gd name="T57" fmla="*/ 10 h 33"/>
                <a:gd name="T58" fmla="*/ 23 w 33"/>
                <a:gd name="T59" fmla="*/ 7 h 33"/>
                <a:gd name="T60" fmla="*/ 20 w 33"/>
                <a:gd name="T61" fmla="*/ 5 h 33"/>
                <a:gd name="T62" fmla="*/ 16 w 33"/>
                <a:gd name="T63" fmla="*/ 5 h 33"/>
                <a:gd name="T64" fmla="*/ 13 w 33"/>
                <a:gd name="T65" fmla="*/ 5 h 33"/>
                <a:gd name="T66" fmla="*/ 10 w 33"/>
                <a:gd name="T67" fmla="*/ 7 h 33"/>
                <a:gd name="T68" fmla="*/ 8 w 33"/>
                <a:gd name="T69" fmla="*/ 10 h 33"/>
                <a:gd name="T70" fmla="*/ 26 w 33"/>
                <a:gd name="T7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6" y="33"/>
                  </a:moveTo>
                  <a:lnTo>
                    <a:pt x="16" y="33"/>
                  </a:lnTo>
                  <a:lnTo>
                    <a:pt x="10" y="31"/>
                  </a:lnTo>
                  <a:lnTo>
                    <a:pt x="10" y="31"/>
                  </a:lnTo>
                  <a:lnTo>
                    <a:pt x="5" y="28"/>
                  </a:lnTo>
                  <a:lnTo>
                    <a:pt x="5" y="28"/>
                  </a:lnTo>
                  <a:lnTo>
                    <a:pt x="1" y="23"/>
                  </a:lnTo>
                  <a:lnTo>
                    <a:pt x="1" y="23"/>
                  </a:lnTo>
                  <a:lnTo>
                    <a:pt x="0" y="17"/>
                  </a:lnTo>
                  <a:lnTo>
                    <a:pt x="0" y="17"/>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7"/>
                  </a:lnTo>
                  <a:lnTo>
                    <a:pt x="33" y="17"/>
                  </a:lnTo>
                  <a:lnTo>
                    <a:pt x="33" y="18"/>
                  </a:lnTo>
                  <a:lnTo>
                    <a:pt x="33" y="18"/>
                  </a:lnTo>
                  <a:lnTo>
                    <a:pt x="33" y="18"/>
                  </a:lnTo>
                  <a:lnTo>
                    <a:pt x="6" y="18"/>
                  </a:lnTo>
                  <a:lnTo>
                    <a:pt x="6" y="18"/>
                  </a:lnTo>
                  <a:lnTo>
                    <a:pt x="8" y="21"/>
                  </a:lnTo>
                  <a:lnTo>
                    <a:pt x="8" y="21"/>
                  </a:lnTo>
                  <a:lnTo>
                    <a:pt x="10" y="25"/>
                  </a:lnTo>
                  <a:lnTo>
                    <a:pt x="10" y="25"/>
                  </a:lnTo>
                  <a:lnTo>
                    <a:pt x="13" y="26"/>
                  </a:lnTo>
                  <a:lnTo>
                    <a:pt x="13" y="26"/>
                  </a:lnTo>
                  <a:lnTo>
                    <a:pt x="16" y="28"/>
                  </a:lnTo>
                  <a:lnTo>
                    <a:pt x="16" y="28"/>
                  </a:lnTo>
                  <a:lnTo>
                    <a:pt x="20" y="26"/>
                  </a:lnTo>
                  <a:lnTo>
                    <a:pt x="20" y="26"/>
                  </a:lnTo>
                  <a:lnTo>
                    <a:pt x="21" y="26"/>
                  </a:lnTo>
                  <a:lnTo>
                    <a:pt x="21" y="26"/>
                  </a:lnTo>
                  <a:lnTo>
                    <a:pt x="23" y="25"/>
                  </a:lnTo>
                  <a:lnTo>
                    <a:pt x="23" y="25"/>
                  </a:lnTo>
                  <a:lnTo>
                    <a:pt x="24" y="23"/>
                  </a:lnTo>
                  <a:lnTo>
                    <a:pt x="29" y="25"/>
                  </a:lnTo>
                  <a:lnTo>
                    <a:pt x="29" y="25"/>
                  </a:lnTo>
                  <a:lnTo>
                    <a:pt x="28" y="28"/>
                  </a:lnTo>
                  <a:lnTo>
                    <a:pt x="24" y="30"/>
                  </a:lnTo>
                  <a:lnTo>
                    <a:pt x="24" y="30"/>
                  </a:lnTo>
                  <a:lnTo>
                    <a:pt x="21" y="31"/>
                  </a:lnTo>
                  <a:lnTo>
                    <a:pt x="16" y="33"/>
                  </a:lnTo>
                  <a:lnTo>
                    <a:pt x="16" y="33"/>
                  </a:lnTo>
                  <a:close/>
                  <a:moveTo>
                    <a:pt x="26" y="13"/>
                  </a:moveTo>
                  <a:lnTo>
                    <a:pt x="26" y="13"/>
                  </a:lnTo>
                  <a:lnTo>
                    <a:pt x="24" y="10"/>
                  </a:lnTo>
                  <a:lnTo>
                    <a:pt x="24" y="10"/>
                  </a:lnTo>
                  <a:lnTo>
                    <a:pt x="23" y="7"/>
                  </a:lnTo>
                  <a:lnTo>
                    <a:pt x="23" y="7"/>
                  </a:lnTo>
                  <a:lnTo>
                    <a:pt x="20" y="5"/>
                  </a:lnTo>
                  <a:lnTo>
                    <a:pt x="20" y="5"/>
                  </a:lnTo>
                  <a:lnTo>
                    <a:pt x="16" y="5"/>
                  </a:lnTo>
                  <a:lnTo>
                    <a:pt x="16" y="5"/>
                  </a:lnTo>
                  <a:lnTo>
                    <a:pt x="13" y="5"/>
                  </a:lnTo>
                  <a:lnTo>
                    <a:pt x="13" y="5"/>
                  </a:lnTo>
                  <a:lnTo>
                    <a:pt x="10" y="7"/>
                  </a:lnTo>
                  <a:lnTo>
                    <a:pt x="10" y="7"/>
                  </a:lnTo>
                  <a:lnTo>
                    <a:pt x="8" y="10"/>
                  </a:lnTo>
                  <a:lnTo>
                    <a:pt x="8" y="10"/>
                  </a:lnTo>
                  <a:lnTo>
                    <a:pt x="6" y="13"/>
                  </a:lnTo>
                  <a:lnTo>
                    <a:pt x="26"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1">
              <a:extLst>
                <a:ext uri="{FF2B5EF4-FFF2-40B4-BE49-F238E27FC236}">
                  <a16:creationId xmlns="" xmlns:a16="http://schemas.microsoft.com/office/drawing/2014/main" id="{12E82F4E-EBE2-42BE-B473-81D989459AD1}"/>
                </a:ext>
              </a:extLst>
            </p:cNvPr>
            <p:cNvSpPr>
              <a:spLocks/>
            </p:cNvSpPr>
            <p:nvPr/>
          </p:nvSpPr>
          <p:spPr bwMode="auto">
            <a:xfrm>
              <a:off x="3710168" y="3420646"/>
              <a:ext cx="63783" cy="41194"/>
            </a:xfrm>
            <a:custGeom>
              <a:avLst/>
              <a:gdLst>
                <a:gd name="T0" fmla="*/ 48 w 48"/>
                <a:gd name="T1" fmla="*/ 31 h 31"/>
                <a:gd name="T2" fmla="*/ 41 w 48"/>
                <a:gd name="T3" fmla="*/ 31 h 31"/>
                <a:gd name="T4" fmla="*/ 41 w 48"/>
                <a:gd name="T5" fmla="*/ 15 h 31"/>
                <a:gd name="T6" fmla="*/ 41 w 48"/>
                <a:gd name="T7" fmla="*/ 15 h 31"/>
                <a:gd name="T8" fmla="*/ 39 w 48"/>
                <a:gd name="T9" fmla="*/ 8 h 31"/>
                <a:gd name="T10" fmla="*/ 39 w 48"/>
                <a:gd name="T11" fmla="*/ 8 h 31"/>
                <a:gd name="T12" fmla="*/ 38 w 48"/>
                <a:gd name="T13" fmla="*/ 7 h 31"/>
                <a:gd name="T14" fmla="*/ 36 w 48"/>
                <a:gd name="T15" fmla="*/ 7 h 31"/>
                <a:gd name="T16" fmla="*/ 36 w 48"/>
                <a:gd name="T17" fmla="*/ 7 h 31"/>
                <a:gd name="T18" fmla="*/ 33 w 48"/>
                <a:gd name="T19" fmla="*/ 7 h 31"/>
                <a:gd name="T20" fmla="*/ 31 w 48"/>
                <a:gd name="T21" fmla="*/ 8 h 31"/>
                <a:gd name="T22" fmla="*/ 31 w 48"/>
                <a:gd name="T23" fmla="*/ 8 h 31"/>
                <a:gd name="T24" fmla="*/ 28 w 48"/>
                <a:gd name="T25" fmla="*/ 13 h 31"/>
                <a:gd name="T26" fmla="*/ 28 w 48"/>
                <a:gd name="T27" fmla="*/ 31 h 31"/>
                <a:gd name="T28" fmla="*/ 21 w 48"/>
                <a:gd name="T29" fmla="*/ 31 h 31"/>
                <a:gd name="T30" fmla="*/ 21 w 48"/>
                <a:gd name="T31" fmla="*/ 15 h 31"/>
                <a:gd name="T32" fmla="*/ 21 w 48"/>
                <a:gd name="T33" fmla="*/ 15 h 31"/>
                <a:gd name="T34" fmla="*/ 19 w 48"/>
                <a:gd name="T35" fmla="*/ 8 h 31"/>
                <a:gd name="T36" fmla="*/ 19 w 48"/>
                <a:gd name="T37" fmla="*/ 8 h 31"/>
                <a:gd name="T38" fmla="*/ 18 w 48"/>
                <a:gd name="T39" fmla="*/ 7 h 31"/>
                <a:gd name="T40" fmla="*/ 15 w 48"/>
                <a:gd name="T41" fmla="*/ 7 h 31"/>
                <a:gd name="T42" fmla="*/ 15 w 48"/>
                <a:gd name="T43" fmla="*/ 7 h 31"/>
                <a:gd name="T44" fmla="*/ 13 w 48"/>
                <a:gd name="T45" fmla="*/ 7 h 31"/>
                <a:gd name="T46" fmla="*/ 10 w 48"/>
                <a:gd name="T47" fmla="*/ 8 h 31"/>
                <a:gd name="T48" fmla="*/ 10 w 48"/>
                <a:gd name="T49" fmla="*/ 8 h 31"/>
                <a:gd name="T50" fmla="*/ 6 w 48"/>
                <a:gd name="T51" fmla="*/ 13 h 31"/>
                <a:gd name="T52" fmla="*/ 6 w 48"/>
                <a:gd name="T53" fmla="*/ 31 h 31"/>
                <a:gd name="T54" fmla="*/ 0 w 48"/>
                <a:gd name="T55" fmla="*/ 31 h 31"/>
                <a:gd name="T56" fmla="*/ 0 w 48"/>
                <a:gd name="T57" fmla="*/ 0 h 31"/>
                <a:gd name="T58" fmla="*/ 6 w 48"/>
                <a:gd name="T59" fmla="*/ 0 h 31"/>
                <a:gd name="T60" fmla="*/ 6 w 48"/>
                <a:gd name="T61" fmla="*/ 7 h 31"/>
                <a:gd name="T62" fmla="*/ 6 w 48"/>
                <a:gd name="T63" fmla="*/ 7 h 31"/>
                <a:gd name="T64" fmla="*/ 11 w 48"/>
                <a:gd name="T65" fmla="*/ 2 h 31"/>
                <a:gd name="T66" fmla="*/ 11 w 48"/>
                <a:gd name="T67" fmla="*/ 2 h 31"/>
                <a:gd name="T68" fmla="*/ 18 w 48"/>
                <a:gd name="T69" fmla="*/ 0 h 31"/>
                <a:gd name="T70" fmla="*/ 18 w 48"/>
                <a:gd name="T71" fmla="*/ 0 h 31"/>
                <a:gd name="T72" fmla="*/ 21 w 48"/>
                <a:gd name="T73" fmla="*/ 0 h 31"/>
                <a:gd name="T74" fmla="*/ 24 w 48"/>
                <a:gd name="T75" fmla="*/ 2 h 31"/>
                <a:gd name="T76" fmla="*/ 24 w 48"/>
                <a:gd name="T77" fmla="*/ 2 h 31"/>
                <a:gd name="T78" fmla="*/ 26 w 48"/>
                <a:gd name="T79" fmla="*/ 7 h 31"/>
                <a:gd name="T80" fmla="*/ 26 w 48"/>
                <a:gd name="T81" fmla="*/ 7 h 31"/>
                <a:gd name="T82" fmla="*/ 31 w 48"/>
                <a:gd name="T83" fmla="*/ 2 h 31"/>
                <a:gd name="T84" fmla="*/ 31 w 48"/>
                <a:gd name="T85" fmla="*/ 2 h 31"/>
                <a:gd name="T86" fmla="*/ 38 w 48"/>
                <a:gd name="T87" fmla="*/ 0 h 31"/>
                <a:gd name="T88" fmla="*/ 38 w 48"/>
                <a:gd name="T89" fmla="*/ 0 h 31"/>
                <a:gd name="T90" fmla="*/ 43 w 48"/>
                <a:gd name="T91" fmla="*/ 2 h 31"/>
                <a:gd name="T92" fmla="*/ 43 w 48"/>
                <a:gd name="T93" fmla="*/ 2 h 31"/>
                <a:gd name="T94" fmla="*/ 46 w 48"/>
                <a:gd name="T95" fmla="*/ 3 h 31"/>
                <a:gd name="T96" fmla="*/ 46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5"/>
                  </a:lnTo>
                  <a:lnTo>
                    <a:pt x="41" y="15"/>
                  </a:lnTo>
                  <a:lnTo>
                    <a:pt x="39" y="8"/>
                  </a:lnTo>
                  <a:lnTo>
                    <a:pt x="39" y="8"/>
                  </a:lnTo>
                  <a:lnTo>
                    <a:pt x="38" y="7"/>
                  </a:lnTo>
                  <a:lnTo>
                    <a:pt x="36" y="7"/>
                  </a:lnTo>
                  <a:lnTo>
                    <a:pt x="36" y="7"/>
                  </a:lnTo>
                  <a:lnTo>
                    <a:pt x="33" y="7"/>
                  </a:lnTo>
                  <a:lnTo>
                    <a:pt x="31" y="8"/>
                  </a:lnTo>
                  <a:lnTo>
                    <a:pt x="31" y="8"/>
                  </a:lnTo>
                  <a:lnTo>
                    <a:pt x="28" y="13"/>
                  </a:lnTo>
                  <a:lnTo>
                    <a:pt x="28" y="31"/>
                  </a:lnTo>
                  <a:lnTo>
                    <a:pt x="21" y="31"/>
                  </a:lnTo>
                  <a:lnTo>
                    <a:pt x="21" y="15"/>
                  </a:lnTo>
                  <a:lnTo>
                    <a:pt x="21" y="15"/>
                  </a:lnTo>
                  <a:lnTo>
                    <a:pt x="19" y="8"/>
                  </a:lnTo>
                  <a:lnTo>
                    <a:pt x="19" y="8"/>
                  </a:lnTo>
                  <a:lnTo>
                    <a:pt x="18" y="7"/>
                  </a:lnTo>
                  <a:lnTo>
                    <a:pt x="15" y="7"/>
                  </a:lnTo>
                  <a:lnTo>
                    <a:pt x="15" y="7"/>
                  </a:lnTo>
                  <a:lnTo>
                    <a:pt x="13" y="7"/>
                  </a:lnTo>
                  <a:lnTo>
                    <a:pt x="10" y="8"/>
                  </a:lnTo>
                  <a:lnTo>
                    <a:pt x="10" y="8"/>
                  </a:lnTo>
                  <a:lnTo>
                    <a:pt x="6" y="13"/>
                  </a:lnTo>
                  <a:lnTo>
                    <a:pt x="6" y="31"/>
                  </a:lnTo>
                  <a:lnTo>
                    <a:pt x="0" y="31"/>
                  </a:lnTo>
                  <a:lnTo>
                    <a:pt x="0" y="0"/>
                  </a:lnTo>
                  <a:lnTo>
                    <a:pt x="6" y="0"/>
                  </a:lnTo>
                  <a:lnTo>
                    <a:pt x="6" y="7"/>
                  </a:lnTo>
                  <a:lnTo>
                    <a:pt x="6" y="7"/>
                  </a:lnTo>
                  <a:lnTo>
                    <a:pt x="11" y="2"/>
                  </a:lnTo>
                  <a:lnTo>
                    <a:pt x="11" y="2"/>
                  </a:lnTo>
                  <a:lnTo>
                    <a:pt x="18" y="0"/>
                  </a:lnTo>
                  <a:lnTo>
                    <a:pt x="18" y="0"/>
                  </a:lnTo>
                  <a:lnTo>
                    <a:pt x="21" y="0"/>
                  </a:lnTo>
                  <a:lnTo>
                    <a:pt x="24" y="2"/>
                  </a:lnTo>
                  <a:lnTo>
                    <a:pt x="24" y="2"/>
                  </a:lnTo>
                  <a:lnTo>
                    <a:pt x="26" y="7"/>
                  </a:lnTo>
                  <a:lnTo>
                    <a:pt x="26" y="7"/>
                  </a:lnTo>
                  <a:lnTo>
                    <a:pt x="31" y="2"/>
                  </a:lnTo>
                  <a:lnTo>
                    <a:pt x="31" y="2"/>
                  </a:lnTo>
                  <a:lnTo>
                    <a:pt x="38" y="0"/>
                  </a:lnTo>
                  <a:lnTo>
                    <a:pt x="38"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2">
              <a:extLst>
                <a:ext uri="{FF2B5EF4-FFF2-40B4-BE49-F238E27FC236}">
                  <a16:creationId xmlns="" xmlns:a16="http://schemas.microsoft.com/office/drawing/2014/main" id="{0E7EEC63-C82A-4305-892F-CC298C3FF3F5}"/>
                </a:ext>
              </a:extLst>
            </p:cNvPr>
            <p:cNvSpPr>
              <a:spLocks noEditPoints="1"/>
            </p:cNvSpPr>
            <p:nvPr/>
          </p:nvSpPr>
          <p:spPr bwMode="auto">
            <a:xfrm>
              <a:off x="3804516" y="3404700"/>
              <a:ext cx="7973" cy="57140"/>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3">
              <a:extLst>
                <a:ext uri="{FF2B5EF4-FFF2-40B4-BE49-F238E27FC236}">
                  <a16:creationId xmlns="" xmlns:a16="http://schemas.microsoft.com/office/drawing/2014/main" id="{BAC7CCF6-0A28-4D1B-B8A0-5011D87BCC5E}"/>
                </a:ext>
              </a:extLst>
            </p:cNvPr>
            <p:cNvSpPr>
              <a:spLocks noEditPoints="1"/>
            </p:cNvSpPr>
            <p:nvPr/>
          </p:nvSpPr>
          <p:spPr bwMode="auto">
            <a:xfrm>
              <a:off x="3823118" y="3420646"/>
              <a:ext cx="42522" cy="59797"/>
            </a:xfrm>
            <a:custGeom>
              <a:avLst/>
              <a:gdLst>
                <a:gd name="T0" fmla="*/ 17 w 32"/>
                <a:gd name="T1" fmla="*/ 33 h 45"/>
                <a:gd name="T2" fmla="*/ 10 w 32"/>
                <a:gd name="T3" fmla="*/ 31 h 45"/>
                <a:gd name="T4" fmla="*/ 7 w 32"/>
                <a:gd name="T5" fmla="*/ 45 h 45"/>
                <a:gd name="T6" fmla="*/ 0 w 32"/>
                <a:gd name="T7" fmla="*/ 0 h 45"/>
                <a:gd name="T8" fmla="*/ 5 w 32"/>
                <a:gd name="T9" fmla="*/ 7 h 45"/>
                <a:gd name="T10" fmla="*/ 10 w 32"/>
                <a:gd name="T11" fmla="*/ 2 h 45"/>
                <a:gd name="T12" fmla="*/ 17 w 32"/>
                <a:gd name="T13" fmla="*/ 0 h 45"/>
                <a:gd name="T14" fmla="*/ 22 w 32"/>
                <a:gd name="T15" fmla="*/ 2 h 45"/>
                <a:gd name="T16" fmla="*/ 27 w 32"/>
                <a:gd name="T17" fmla="*/ 5 h 45"/>
                <a:gd name="T18" fmla="*/ 30 w 32"/>
                <a:gd name="T19" fmla="*/ 10 h 45"/>
                <a:gd name="T20" fmla="*/ 32 w 32"/>
                <a:gd name="T21" fmla="*/ 17 h 45"/>
                <a:gd name="T22" fmla="*/ 30 w 32"/>
                <a:gd name="T23" fmla="*/ 23 h 45"/>
                <a:gd name="T24" fmla="*/ 27 w 32"/>
                <a:gd name="T25" fmla="*/ 28 h 45"/>
                <a:gd name="T26" fmla="*/ 24 w 32"/>
                <a:gd name="T27" fmla="*/ 31 h 45"/>
                <a:gd name="T28" fmla="*/ 17 w 32"/>
                <a:gd name="T29" fmla="*/ 33 h 45"/>
                <a:gd name="T30" fmla="*/ 15 w 32"/>
                <a:gd name="T31" fmla="*/ 26 h 45"/>
                <a:gd name="T32" fmla="*/ 19 w 32"/>
                <a:gd name="T33" fmla="*/ 26 h 45"/>
                <a:gd name="T34" fmla="*/ 22 w 32"/>
                <a:gd name="T35" fmla="*/ 23 h 45"/>
                <a:gd name="T36" fmla="*/ 24 w 32"/>
                <a:gd name="T37" fmla="*/ 20 h 45"/>
                <a:gd name="T38" fmla="*/ 25 w 32"/>
                <a:gd name="T39" fmla="*/ 17 h 45"/>
                <a:gd name="T40" fmla="*/ 24 w 32"/>
                <a:gd name="T41" fmla="*/ 12 h 45"/>
                <a:gd name="T42" fmla="*/ 22 w 32"/>
                <a:gd name="T43" fmla="*/ 8 h 45"/>
                <a:gd name="T44" fmla="*/ 19 w 32"/>
                <a:gd name="T45" fmla="*/ 7 h 45"/>
                <a:gd name="T46" fmla="*/ 15 w 32"/>
                <a:gd name="T47" fmla="*/ 5 h 45"/>
                <a:gd name="T48" fmla="*/ 12 w 32"/>
                <a:gd name="T49" fmla="*/ 7 h 45"/>
                <a:gd name="T50" fmla="*/ 10 w 32"/>
                <a:gd name="T51" fmla="*/ 8 h 45"/>
                <a:gd name="T52" fmla="*/ 7 w 32"/>
                <a:gd name="T53" fmla="*/ 10 h 45"/>
                <a:gd name="T54" fmla="*/ 7 w 32"/>
                <a:gd name="T55" fmla="*/ 12 h 45"/>
                <a:gd name="T56" fmla="*/ 7 w 32"/>
                <a:gd name="T57" fmla="*/ 20 h 45"/>
                <a:gd name="T58" fmla="*/ 7 w 32"/>
                <a:gd name="T59" fmla="*/ 23 h 45"/>
                <a:gd name="T60" fmla="*/ 10 w 32"/>
                <a:gd name="T61" fmla="*/ 25 h 45"/>
                <a:gd name="T62" fmla="*/ 12 w 32"/>
                <a:gd name="T63" fmla="*/ 26 h 45"/>
                <a:gd name="T64" fmla="*/ 15 w 32"/>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45">
                  <a:moveTo>
                    <a:pt x="17" y="33"/>
                  </a:moveTo>
                  <a:lnTo>
                    <a:pt x="17" y="33"/>
                  </a:lnTo>
                  <a:lnTo>
                    <a:pt x="10" y="31"/>
                  </a:lnTo>
                  <a:lnTo>
                    <a:pt x="10" y="31"/>
                  </a:lnTo>
                  <a:lnTo>
                    <a:pt x="7" y="26"/>
                  </a:lnTo>
                  <a:lnTo>
                    <a:pt x="7" y="45"/>
                  </a:lnTo>
                  <a:lnTo>
                    <a:pt x="0" y="45"/>
                  </a:lnTo>
                  <a:lnTo>
                    <a:pt x="0" y="0"/>
                  </a:lnTo>
                  <a:lnTo>
                    <a:pt x="5" y="0"/>
                  </a:lnTo>
                  <a:lnTo>
                    <a:pt x="5" y="7"/>
                  </a:lnTo>
                  <a:lnTo>
                    <a:pt x="5" y="7"/>
                  </a:lnTo>
                  <a:lnTo>
                    <a:pt x="10" y="2"/>
                  </a:lnTo>
                  <a:lnTo>
                    <a:pt x="10" y="2"/>
                  </a:lnTo>
                  <a:lnTo>
                    <a:pt x="17" y="0"/>
                  </a:lnTo>
                  <a:lnTo>
                    <a:pt x="17" y="0"/>
                  </a:lnTo>
                  <a:lnTo>
                    <a:pt x="22" y="2"/>
                  </a:lnTo>
                  <a:lnTo>
                    <a:pt x="22" y="2"/>
                  </a:lnTo>
                  <a:lnTo>
                    <a:pt x="27" y="5"/>
                  </a:lnTo>
                  <a:lnTo>
                    <a:pt x="27" y="5"/>
                  </a:lnTo>
                  <a:lnTo>
                    <a:pt x="30" y="10"/>
                  </a:lnTo>
                  <a:lnTo>
                    <a:pt x="30" y="10"/>
                  </a:lnTo>
                  <a:lnTo>
                    <a:pt x="32" y="17"/>
                  </a:lnTo>
                  <a:lnTo>
                    <a:pt x="32" y="17"/>
                  </a:lnTo>
                  <a:lnTo>
                    <a:pt x="30" y="23"/>
                  </a:lnTo>
                  <a:lnTo>
                    <a:pt x="30" y="23"/>
                  </a:lnTo>
                  <a:lnTo>
                    <a:pt x="27" y="28"/>
                  </a:lnTo>
                  <a:lnTo>
                    <a:pt x="27" y="28"/>
                  </a:lnTo>
                  <a:lnTo>
                    <a:pt x="24" y="31"/>
                  </a:lnTo>
                  <a:lnTo>
                    <a:pt x="24" y="31"/>
                  </a:lnTo>
                  <a:lnTo>
                    <a:pt x="17" y="33"/>
                  </a:lnTo>
                  <a:lnTo>
                    <a:pt x="17" y="33"/>
                  </a:lnTo>
                  <a:close/>
                  <a:moveTo>
                    <a:pt x="15" y="26"/>
                  </a:moveTo>
                  <a:lnTo>
                    <a:pt x="15" y="26"/>
                  </a:lnTo>
                  <a:lnTo>
                    <a:pt x="19" y="26"/>
                  </a:lnTo>
                  <a:lnTo>
                    <a:pt x="19" y="26"/>
                  </a:lnTo>
                  <a:lnTo>
                    <a:pt x="22" y="23"/>
                  </a:lnTo>
                  <a:lnTo>
                    <a:pt x="22" y="23"/>
                  </a:lnTo>
                  <a:lnTo>
                    <a:pt x="24" y="20"/>
                  </a:lnTo>
                  <a:lnTo>
                    <a:pt x="24" y="20"/>
                  </a:lnTo>
                  <a:lnTo>
                    <a:pt x="25" y="17"/>
                  </a:lnTo>
                  <a:lnTo>
                    <a:pt x="25" y="17"/>
                  </a:lnTo>
                  <a:lnTo>
                    <a:pt x="24" y="12"/>
                  </a:lnTo>
                  <a:lnTo>
                    <a:pt x="24" y="12"/>
                  </a:lnTo>
                  <a:lnTo>
                    <a:pt x="22" y="8"/>
                  </a:lnTo>
                  <a:lnTo>
                    <a:pt x="22" y="8"/>
                  </a:lnTo>
                  <a:lnTo>
                    <a:pt x="19" y="7"/>
                  </a:lnTo>
                  <a:lnTo>
                    <a:pt x="19" y="7"/>
                  </a:lnTo>
                  <a:lnTo>
                    <a:pt x="15" y="5"/>
                  </a:lnTo>
                  <a:lnTo>
                    <a:pt x="15" y="5"/>
                  </a:lnTo>
                  <a:lnTo>
                    <a:pt x="12" y="7"/>
                  </a:lnTo>
                  <a:lnTo>
                    <a:pt x="12" y="7"/>
                  </a:lnTo>
                  <a:lnTo>
                    <a:pt x="10" y="8"/>
                  </a:lnTo>
                  <a:lnTo>
                    <a:pt x="10" y="8"/>
                  </a:lnTo>
                  <a:lnTo>
                    <a:pt x="7" y="10"/>
                  </a:lnTo>
                  <a:lnTo>
                    <a:pt x="7" y="10"/>
                  </a:lnTo>
                  <a:lnTo>
                    <a:pt x="7" y="12"/>
                  </a:lnTo>
                  <a:lnTo>
                    <a:pt x="7" y="20"/>
                  </a:lnTo>
                  <a:lnTo>
                    <a:pt x="7" y="20"/>
                  </a:lnTo>
                  <a:lnTo>
                    <a:pt x="7" y="23"/>
                  </a:lnTo>
                  <a:lnTo>
                    <a:pt x="7" y="23"/>
                  </a:lnTo>
                  <a:lnTo>
                    <a:pt x="10" y="25"/>
                  </a:lnTo>
                  <a:lnTo>
                    <a:pt x="10" y="25"/>
                  </a:lnTo>
                  <a:lnTo>
                    <a:pt x="12" y="26"/>
                  </a:lnTo>
                  <a:lnTo>
                    <a:pt x="12" y="26"/>
                  </a:lnTo>
                  <a:lnTo>
                    <a:pt x="15" y="26"/>
                  </a:lnTo>
                  <a:lnTo>
                    <a:pt x="15"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4">
              <a:extLst>
                <a:ext uri="{FF2B5EF4-FFF2-40B4-BE49-F238E27FC236}">
                  <a16:creationId xmlns="" xmlns:a16="http://schemas.microsoft.com/office/drawing/2014/main" id="{8E69C68B-F000-4D3E-87F8-910496439633}"/>
                </a:ext>
              </a:extLst>
            </p:cNvPr>
            <p:cNvSpPr>
              <a:spLocks/>
            </p:cNvSpPr>
            <p:nvPr/>
          </p:nvSpPr>
          <p:spPr bwMode="auto">
            <a:xfrm>
              <a:off x="3869628" y="3420646"/>
              <a:ext cx="35879" cy="43851"/>
            </a:xfrm>
            <a:custGeom>
              <a:avLst/>
              <a:gdLst>
                <a:gd name="T0" fmla="*/ 13 w 27"/>
                <a:gd name="T1" fmla="*/ 33 h 33"/>
                <a:gd name="T2" fmla="*/ 7 w 27"/>
                <a:gd name="T3" fmla="*/ 31 h 33"/>
                <a:gd name="T4" fmla="*/ 3 w 27"/>
                <a:gd name="T5" fmla="*/ 23 h 33"/>
                <a:gd name="T6" fmla="*/ 8 w 27"/>
                <a:gd name="T7" fmla="*/ 26 h 33"/>
                <a:gd name="T8" fmla="*/ 13 w 27"/>
                <a:gd name="T9" fmla="*/ 28 h 33"/>
                <a:gd name="T10" fmla="*/ 18 w 27"/>
                <a:gd name="T11" fmla="*/ 26 h 33"/>
                <a:gd name="T12" fmla="*/ 20 w 27"/>
                <a:gd name="T13" fmla="*/ 23 h 33"/>
                <a:gd name="T14" fmla="*/ 20 w 27"/>
                <a:gd name="T15" fmla="*/ 21 h 33"/>
                <a:gd name="T16" fmla="*/ 18 w 27"/>
                <a:gd name="T17" fmla="*/ 20 h 33"/>
                <a:gd name="T18" fmla="*/ 12 w 27"/>
                <a:gd name="T19" fmla="*/ 18 h 33"/>
                <a:gd name="T20" fmla="*/ 7 w 27"/>
                <a:gd name="T21" fmla="*/ 17 h 33"/>
                <a:gd name="T22" fmla="*/ 3 w 27"/>
                <a:gd name="T23" fmla="*/ 15 h 33"/>
                <a:gd name="T24" fmla="*/ 2 w 27"/>
                <a:gd name="T25" fmla="*/ 13 h 33"/>
                <a:gd name="T26" fmla="*/ 2 w 27"/>
                <a:gd name="T27" fmla="*/ 10 h 33"/>
                <a:gd name="T28" fmla="*/ 2 w 27"/>
                <a:gd name="T29" fmla="*/ 7 h 33"/>
                <a:gd name="T30" fmla="*/ 5 w 27"/>
                <a:gd name="T31" fmla="*/ 3 h 33"/>
                <a:gd name="T32" fmla="*/ 8 w 27"/>
                <a:gd name="T33" fmla="*/ 0 h 33"/>
                <a:gd name="T34" fmla="*/ 13 w 27"/>
                <a:gd name="T35" fmla="*/ 0 h 33"/>
                <a:gd name="T36" fmla="*/ 20 w 27"/>
                <a:gd name="T37" fmla="*/ 2 h 33"/>
                <a:gd name="T38" fmla="*/ 23 w 27"/>
                <a:gd name="T39" fmla="*/ 8 h 33"/>
                <a:gd name="T40" fmla="*/ 18 w 27"/>
                <a:gd name="T41" fmla="*/ 5 h 33"/>
                <a:gd name="T42" fmla="*/ 13 w 27"/>
                <a:gd name="T43" fmla="*/ 5 h 33"/>
                <a:gd name="T44" fmla="*/ 8 w 27"/>
                <a:gd name="T45" fmla="*/ 7 h 33"/>
                <a:gd name="T46" fmla="*/ 7 w 27"/>
                <a:gd name="T47" fmla="*/ 10 h 33"/>
                <a:gd name="T48" fmla="*/ 8 w 27"/>
                <a:gd name="T49" fmla="*/ 10 h 33"/>
                <a:gd name="T50" fmla="*/ 8 w 27"/>
                <a:gd name="T51" fmla="*/ 12 h 33"/>
                <a:gd name="T52" fmla="*/ 12 w 27"/>
                <a:gd name="T53" fmla="*/ 13 h 33"/>
                <a:gd name="T54" fmla="*/ 15 w 27"/>
                <a:gd name="T55" fmla="*/ 13 h 33"/>
                <a:gd name="T56" fmla="*/ 20 w 27"/>
                <a:gd name="T57" fmla="*/ 15 h 33"/>
                <a:gd name="T58" fmla="*/ 23 w 27"/>
                <a:gd name="T59" fmla="*/ 17 h 33"/>
                <a:gd name="T60" fmla="*/ 25 w 27"/>
                <a:gd name="T61" fmla="*/ 20 h 33"/>
                <a:gd name="T62" fmla="*/ 27 w 27"/>
                <a:gd name="T63" fmla="*/ 23 h 33"/>
                <a:gd name="T64" fmla="*/ 25 w 27"/>
                <a:gd name="T65" fmla="*/ 26 h 33"/>
                <a:gd name="T66" fmla="*/ 23 w 27"/>
                <a:gd name="T67" fmla="*/ 30 h 33"/>
                <a:gd name="T68" fmla="*/ 13 w 27"/>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3">
                  <a:moveTo>
                    <a:pt x="13" y="33"/>
                  </a:moveTo>
                  <a:lnTo>
                    <a:pt x="13" y="33"/>
                  </a:lnTo>
                  <a:lnTo>
                    <a:pt x="7" y="31"/>
                  </a:lnTo>
                  <a:lnTo>
                    <a:pt x="7" y="31"/>
                  </a:lnTo>
                  <a:lnTo>
                    <a:pt x="0" y="28"/>
                  </a:lnTo>
                  <a:lnTo>
                    <a:pt x="3" y="23"/>
                  </a:lnTo>
                  <a:lnTo>
                    <a:pt x="3" y="23"/>
                  </a:lnTo>
                  <a:lnTo>
                    <a:pt x="8" y="26"/>
                  </a:lnTo>
                  <a:lnTo>
                    <a:pt x="8" y="26"/>
                  </a:lnTo>
                  <a:lnTo>
                    <a:pt x="13" y="28"/>
                  </a:lnTo>
                  <a:lnTo>
                    <a:pt x="13" y="28"/>
                  </a:lnTo>
                  <a:lnTo>
                    <a:pt x="18" y="26"/>
                  </a:lnTo>
                  <a:lnTo>
                    <a:pt x="18" y="26"/>
                  </a:lnTo>
                  <a:lnTo>
                    <a:pt x="20" y="23"/>
                  </a:lnTo>
                  <a:lnTo>
                    <a:pt x="20" y="23"/>
                  </a:lnTo>
                  <a:lnTo>
                    <a:pt x="20" y="21"/>
                  </a:lnTo>
                  <a:lnTo>
                    <a:pt x="18" y="20"/>
                  </a:lnTo>
                  <a:lnTo>
                    <a:pt x="18" y="20"/>
                  </a:lnTo>
                  <a:lnTo>
                    <a:pt x="12" y="18"/>
                  </a:lnTo>
                  <a:lnTo>
                    <a:pt x="12" y="18"/>
                  </a:lnTo>
                  <a:lnTo>
                    <a:pt x="7" y="17"/>
                  </a:lnTo>
                  <a:lnTo>
                    <a:pt x="7" y="17"/>
                  </a:lnTo>
                  <a:lnTo>
                    <a:pt x="3" y="15"/>
                  </a:lnTo>
                  <a:lnTo>
                    <a:pt x="3" y="15"/>
                  </a:lnTo>
                  <a:lnTo>
                    <a:pt x="2" y="13"/>
                  </a:lnTo>
                  <a:lnTo>
                    <a:pt x="2" y="13"/>
                  </a:lnTo>
                  <a:lnTo>
                    <a:pt x="2" y="10"/>
                  </a:lnTo>
                  <a:lnTo>
                    <a:pt x="2" y="10"/>
                  </a:lnTo>
                  <a:lnTo>
                    <a:pt x="2" y="7"/>
                  </a:lnTo>
                  <a:lnTo>
                    <a:pt x="2" y="7"/>
                  </a:lnTo>
                  <a:lnTo>
                    <a:pt x="5" y="3"/>
                  </a:lnTo>
                  <a:lnTo>
                    <a:pt x="5" y="3"/>
                  </a:lnTo>
                  <a:lnTo>
                    <a:pt x="8" y="0"/>
                  </a:lnTo>
                  <a:lnTo>
                    <a:pt x="8" y="0"/>
                  </a:lnTo>
                  <a:lnTo>
                    <a:pt x="13" y="0"/>
                  </a:lnTo>
                  <a:lnTo>
                    <a:pt x="13" y="0"/>
                  </a:lnTo>
                  <a:lnTo>
                    <a:pt x="20" y="2"/>
                  </a:lnTo>
                  <a:lnTo>
                    <a:pt x="20" y="2"/>
                  </a:lnTo>
                  <a:lnTo>
                    <a:pt x="25" y="5"/>
                  </a:lnTo>
                  <a:lnTo>
                    <a:pt x="23" y="8"/>
                  </a:lnTo>
                  <a:lnTo>
                    <a:pt x="23" y="8"/>
                  </a:lnTo>
                  <a:lnTo>
                    <a:pt x="18" y="5"/>
                  </a:lnTo>
                  <a:lnTo>
                    <a:pt x="13" y="5"/>
                  </a:lnTo>
                  <a:lnTo>
                    <a:pt x="13" y="5"/>
                  </a:lnTo>
                  <a:lnTo>
                    <a:pt x="8" y="7"/>
                  </a:lnTo>
                  <a:lnTo>
                    <a:pt x="8" y="7"/>
                  </a:lnTo>
                  <a:lnTo>
                    <a:pt x="8" y="7"/>
                  </a:lnTo>
                  <a:lnTo>
                    <a:pt x="7" y="10"/>
                  </a:lnTo>
                  <a:lnTo>
                    <a:pt x="7" y="10"/>
                  </a:lnTo>
                  <a:lnTo>
                    <a:pt x="8" y="10"/>
                  </a:lnTo>
                  <a:lnTo>
                    <a:pt x="8" y="10"/>
                  </a:lnTo>
                  <a:lnTo>
                    <a:pt x="8" y="12"/>
                  </a:lnTo>
                  <a:lnTo>
                    <a:pt x="8" y="12"/>
                  </a:lnTo>
                  <a:lnTo>
                    <a:pt x="12" y="13"/>
                  </a:lnTo>
                  <a:lnTo>
                    <a:pt x="12" y="13"/>
                  </a:lnTo>
                  <a:lnTo>
                    <a:pt x="15" y="13"/>
                  </a:lnTo>
                  <a:lnTo>
                    <a:pt x="15" y="13"/>
                  </a:lnTo>
                  <a:lnTo>
                    <a:pt x="20" y="15"/>
                  </a:lnTo>
                  <a:lnTo>
                    <a:pt x="20" y="15"/>
                  </a:lnTo>
                  <a:lnTo>
                    <a:pt x="23" y="17"/>
                  </a:lnTo>
                  <a:lnTo>
                    <a:pt x="23" y="17"/>
                  </a:lnTo>
                  <a:lnTo>
                    <a:pt x="25" y="20"/>
                  </a:lnTo>
                  <a:lnTo>
                    <a:pt x="25" y="20"/>
                  </a:lnTo>
                  <a:lnTo>
                    <a:pt x="27" y="23"/>
                  </a:lnTo>
                  <a:lnTo>
                    <a:pt x="27" y="23"/>
                  </a:lnTo>
                  <a:lnTo>
                    <a:pt x="25" y="26"/>
                  </a:lnTo>
                  <a:lnTo>
                    <a:pt x="23" y="30"/>
                  </a:lnTo>
                  <a:lnTo>
                    <a:pt x="23" y="30"/>
                  </a:lnTo>
                  <a:lnTo>
                    <a:pt x="18" y="31"/>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5">
              <a:extLst>
                <a:ext uri="{FF2B5EF4-FFF2-40B4-BE49-F238E27FC236}">
                  <a16:creationId xmlns="" xmlns:a16="http://schemas.microsoft.com/office/drawing/2014/main" id="{7143BE4F-3781-4D10-87F8-4C3AF0DED853}"/>
                </a:ext>
              </a:extLst>
            </p:cNvPr>
            <p:cNvSpPr>
              <a:spLocks/>
            </p:cNvSpPr>
            <p:nvPr/>
          </p:nvSpPr>
          <p:spPr bwMode="auto">
            <a:xfrm>
              <a:off x="3913479" y="3420646"/>
              <a:ext cx="39865" cy="43851"/>
            </a:xfrm>
            <a:custGeom>
              <a:avLst/>
              <a:gdLst>
                <a:gd name="T0" fmla="*/ 8 w 30"/>
                <a:gd name="T1" fmla="*/ 33 h 33"/>
                <a:gd name="T2" fmla="*/ 8 w 30"/>
                <a:gd name="T3" fmla="*/ 33 h 33"/>
                <a:gd name="T4" fmla="*/ 5 w 30"/>
                <a:gd name="T5" fmla="*/ 31 h 33"/>
                <a:gd name="T6" fmla="*/ 2 w 30"/>
                <a:gd name="T7" fmla="*/ 30 h 33"/>
                <a:gd name="T8" fmla="*/ 2 w 30"/>
                <a:gd name="T9" fmla="*/ 30 h 33"/>
                <a:gd name="T10" fmla="*/ 0 w 30"/>
                <a:gd name="T11" fmla="*/ 25 h 33"/>
                <a:gd name="T12" fmla="*/ 0 w 30"/>
                <a:gd name="T13" fmla="*/ 20 h 33"/>
                <a:gd name="T14" fmla="*/ 0 w 30"/>
                <a:gd name="T15" fmla="*/ 0 h 33"/>
                <a:gd name="T16" fmla="*/ 5 w 30"/>
                <a:gd name="T17" fmla="*/ 0 h 33"/>
                <a:gd name="T18" fmla="*/ 5 w 30"/>
                <a:gd name="T19" fmla="*/ 18 h 33"/>
                <a:gd name="T20" fmla="*/ 5 w 30"/>
                <a:gd name="T21" fmla="*/ 18 h 33"/>
                <a:gd name="T22" fmla="*/ 7 w 30"/>
                <a:gd name="T23" fmla="*/ 25 h 33"/>
                <a:gd name="T24" fmla="*/ 8 w 30"/>
                <a:gd name="T25" fmla="*/ 26 h 33"/>
                <a:gd name="T26" fmla="*/ 12 w 30"/>
                <a:gd name="T27" fmla="*/ 26 h 33"/>
                <a:gd name="T28" fmla="*/ 12 w 30"/>
                <a:gd name="T29" fmla="*/ 26 h 33"/>
                <a:gd name="T30" fmla="*/ 17 w 30"/>
                <a:gd name="T31" fmla="*/ 25 h 33"/>
                <a:gd name="T32" fmla="*/ 17 w 30"/>
                <a:gd name="T33" fmla="*/ 25 h 33"/>
                <a:gd name="T34" fmla="*/ 22 w 30"/>
                <a:gd name="T35" fmla="*/ 20 h 33"/>
                <a:gd name="T36" fmla="*/ 22 w 30"/>
                <a:gd name="T37" fmla="*/ 0 h 33"/>
                <a:gd name="T38" fmla="*/ 28 w 30"/>
                <a:gd name="T39" fmla="*/ 0 h 33"/>
                <a:gd name="T40" fmla="*/ 28 w 30"/>
                <a:gd name="T41" fmla="*/ 25 h 33"/>
                <a:gd name="T42" fmla="*/ 28 w 30"/>
                <a:gd name="T43" fmla="*/ 25 h 33"/>
                <a:gd name="T44" fmla="*/ 28 w 30"/>
                <a:gd name="T45" fmla="*/ 26 h 33"/>
                <a:gd name="T46" fmla="*/ 28 w 30"/>
                <a:gd name="T47" fmla="*/ 26 h 33"/>
                <a:gd name="T48" fmla="*/ 30 w 30"/>
                <a:gd name="T49" fmla="*/ 26 h 33"/>
                <a:gd name="T50" fmla="*/ 30 w 30"/>
                <a:gd name="T51" fmla="*/ 31 h 33"/>
                <a:gd name="T52" fmla="*/ 30 w 30"/>
                <a:gd name="T53" fmla="*/ 31 h 33"/>
                <a:gd name="T54" fmla="*/ 28 w 30"/>
                <a:gd name="T55" fmla="*/ 31 h 33"/>
                <a:gd name="T56" fmla="*/ 28 w 30"/>
                <a:gd name="T57" fmla="*/ 31 h 33"/>
                <a:gd name="T58" fmla="*/ 27 w 30"/>
                <a:gd name="T59" fmla="*/ 31 h 33"/>
                <a:gd name="T60" fmla="*/ 27 w 30"/>
                <a:gd name="T61" fmla="*/ 31 h 33"/>
                <a:gd name="T62" fmla="*/ 23 w 30"/>
                <a:gd name="T63" fmla="*/ 31 h 33"/>
                <a:gd name="T64" fmla="*/ 23 w 30"/>
                <a:gd name="T65" fmla="*/ 31 h 33"/>
                <a:gd name="T66" fmla="*/ 22 w 30"/>
                <a:gd name="T67" fmla="*/ 28 h 33"/>
                <a:gd name="T68" fmla="*/ 22 w 30"/>
                <a:gd name="T69" fmla="*/ 25 h 33"/>
                <a:gd name="T70" fmla="*/ 22 w 30"/>
                <a:gd name="T71" fmla="*/ 25 h 33"/>
                <a:gd name="T72" fmla="*/ 20 w 30"/>
                <a:gd name="T73" fmla="*/ 28 h 33"/>
                <a:gd name="T74" fmla="*/ 17 w 30"/>
                <a:gd name="T75" fmla="*/ 31 h 33"/>
                <a:gd name="T76" fmla="*/ 17 w 30"/>
                <a:gd name="T77" fmla="*/ 31 h 33"/>
                <a:gd name="T78" fmla="*/ 8 w 30"/>
                <a:gd name="T79" fmla="*/ 33 h 33"/>
                <a:gd name="T80" fmla="*/ 8 w 30"/>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8" y="33"/>
                  </a:moveTo>
                  <a:lnTo>
                    <a:pt x="8" y="33"/>
                  </a:lnTo>
                  <a:lnTo>
                    <a:pt x="5" y="31"/>
                  </a:lnTo>
                  <a:lnTo>
                    <a:pt x="2" y="30"/>
                  </a:lnTo>
                  <a:lnTo>
                    <a:pt x="2" y="30"/>
                  </a:lnTo>
                  <a:lnTo>
                    <a:pt x="0" y="25"/>
                  </a:lnTo>
                  <a:lnTo>
                    <a:pt x="0" y="20"/>
                  </a:lnTo>
                  <a:lnTo>
                    <a:pt x="0" y="0"/>
                  </a:lnTo>
                  <a:lnTo>
                    <a:pt x="5" y="0"/>
                  </a:lnTo>
                  <a:lnTo>
                    <a:pt x="5" y="18"/>
                  </a:lnTo>
                  <a:lnTo>
                    <a:pt x="5" y="18"/>
                  </a:lnTo>
                  <a:lnTo>
                    <a:pt x="7" y="25"/>
                  </a:lnTo>
                  <a:lnTo>
                    <a:pt x="8" y="26"/>
                  </a:lnTo>
                  <a:lnTo>
                    <a:pt x="12" y="26"/>
                  </a:lnTo>
                  <a:lnTo>
                    <a:pt x="12" y="26"/>
                  </a:lnTo>
                  <a:lnTo>
                    <a:pt x="17" y="25"/>
                  </a:lnTo>
                  <a:lnTo>
                    <a:pt x="17" y="25"/>
                  </a:lnTo>
                  <a:lnTo>
                    <a:pt x="22" y="20"/>
                  </a:lnTo>
                  <a:lnTo>
                    <a:pt x="22" y="0"/>
                  </a:lnTo>
                  <a:lnTo>
                    <a:pt x="28" y="0"/>
                  </a:lnTo>
                  <a:lnTo>
                    <a:pt x="28" y="25"/>
                  </a:lnTo>
                  <a:lnTo>
                    <a:pt x="28" y="25"/>
                  </a:lnTo>
                  <a:lnTo>
                    <a:pt x="28" y="26"/>
                  </a:lnTo>
                  <a:lnTo>
                    <a:pt x="28" y="26"/>
                  </a:lnTo>
                  <a:lnTo>
                    <a:pt x="30" y="26"/>
                  </a:lnTo>
                  <a:lnTo>
                    <a:pt x="30" y="31"/>
                  </a:lnTo>
                  <a:lnTo>
                    <a:pt x="30" y="31"/>
                  </a:lnTo>
                  <a:lnTo>
                    <a:pt x="28" y="31"/>
                  </a:lnTo>
                  <a:lnTo>
                    <a:pt x="28" y="31"/>
                  </a:lnTo>
                  <a:lnTo>
                    <a:pt x="27" y="31"/>
                  </a:lnTo>
                  <a:lnTo>
                    <a:pt x="27" y="31"/>
                  </a:lnTo>
                  <a:lnTo>
                    <a:pt x="23" y="31"/>
                  </a:lnTo>
                  <a:lnTo>
                    <a:pt x="23" y="31"/>
                  </a:lnTo>
                  <a:lnTo>
                    <a:pt x="22" y="28"/>
                  </a:lnTo>
                  <a:lnTo>
                    <a:pt x="22" y="25"/>
                  </a:lnTo>
                  <a:lnTo>
                    <a:pt x="22" y="25"/>
                  </a:lnTo>
                  <a:lnTo>
                    <a:pt x="20" y="28"/>
                  </a:lnTo>
                  <a:lnTo>
                    <a:pt x="17" y="31"/>
                  </a:lnTo>
                  <a:lnTo>
                    <a:pt x="17" y="31"/>
                  </a:lnTo>
                  <a:lnTo>
                    <a:pt x="8" y="33"/>
                  </a:lnTo>
                  <a:lnTo>
                    <a:pt x="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6">
              <a:extLst>
                <a:ext uri="{FF2B5EF4-FFF2-40B4-BE49-F238E27FC236}">
                  <a16:creationId xmlns="" xmlns:a16="http://schemas.microsoft.com/office/drawing/2014/main" id="{2EFAE35D-7227-48AB-8FE4-45C1ED466FB7}"/>
                </a:ext>
              </a:extLst>
            </p:cNvPr>
            <p:cNvSpPr>
              <a:spLocks/>
            </p:cNvSpPr>
            <p:nvPr/>
          </p:nvSpPr>
          <p:spPr bwMode="auto">
            <a:xfrm>
              <a:off x="3961316" y="3420646"/>
              <a:ext cx="63783" cy="41194"/>
            </a:xfrm>
            <a:custGeom>
              <a:avLst/>
              <a:gdLst>
                <a:gd name="T0" fmla="*/ 48 w 48"/>
                <a:gd name="T1" fmla="*/ 31 h 31"/>
                <a:gd name="T2" fmla="*/ 42 w 48"/>
                <a:gd name="T3" fmla="*/ 31 h 31"/>
                <a:gd name="T4" fmla="*/ 42 w 48"/>
                <a:gd name="T5" fmla="*/ 15 h 31"/>
                <a:gd name="T6" fmla="*/ 42 w 48"/>
                <a:gd name="T7" fmla="*/ 15 h 31"/>
                <a:gd name="T8" fmla="*/ 40 w 48"/>
                <a:gd name="T9" fmla="*/ 8 h 31"/>
                <a:gd name="T10" fmla="*/ 40 w 48"/>
                <a:gd name="T11" fmla="*/ 8 h 31"/>
                <a:gd name="T12" fmla="*/ 38 w 48"/>
                <a:gd name="T13" fmla="*/ 7 h 31"/>
                <a:gd name="T14" fmla="*/ 35 w 48"/>
                <a:gd name="T15" fmla="*/ 7 h 31"/>
                <a:gd name="T16" fmla="*/ 35 w 48"/>
                <a:gd name="T17" fmla="*/ 7 h 31"/>
                <a:gd name="T18" fmla="*/ 33 w 48"/>
                <a:gd name="T19" fmla="*/ 7 h 31"/>
                <a:gd name="T20" fmla="*/ 30 w 48"/>
                <a:gd name="T21" fmla="*/ 8 h 31"/>
                <a:gd name="T22" fmla="*/ 30 w 48"/>
                <a:gd name="T23" fmla="*/ 8 h 31"/>
                <a:gd name="T24" fmla="*/ 27 w 48"/>
                <a:gd name="T25" fmla="*/ 13 h 31"/>
                <a:gd name="T26" fmla="*/ 27 w 48"/>
                <a:gd name="T27" fmla="*/ 31 h 31"/>
                <a:gd name="T28" fmla="*/ 20 w 48"/>
                <a:gd name="T29" fmla="*/ 31 h 31"/>
                <a:gd name="T30" fmla="*/ 20 w 48"/>
                <a:gd name="T31" fmla="*/ 15 h 31"/>
                <a:gd name="T32" fmla="*/ 20 w 48"/>
                <a:gd name="T33" fmla="*/ 15 h 31"/>
                <a:gd name="T34" fmla="*/ 20 w 48"/>
                <a:gd name="T35" fmla="*/ 8 h 31"/>
                <a:gd name="T36" fmla="*/ 20 w 48"/>
                <a:gd name="T37" fmla="*/ 8 h 31"/>
                <a:gd name="T38" fmla="*/ 19 w 48"/>
                <a:gd name="T39" fmla="*/ 7 h 31"/>
                <a:gd name="T40" fmla="*/ 15 w 48"/>
                <a:gd name="T41" fmla="*/ 7 h 31"/>
                <a:gd name="T42" fmla="*/ 15 w 48"/>
                <a:gd name="T43" fmla="*/ 7 h 31"/>
                <a:gd name="T44" fmla="*/ 12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9 w 48"/>
                <a:gd name="T69" fmla="*/ 0 h 31"/>
                <a:gd name="T70" fmla="*/ 19 w 48"/>
                <a:gd name="T71" fmla="*/ 0 h 31"/>
                <a:gd name="T72" fmla="*/ 22 w 48"/>
                <a:gd name="T73" fmla="*/ 0 h 31"/>
                <a:gd name="T74" fmla="*/ 24 w 48"/>
                <a:gd name="T75" fmla="*/ 2 h 31"/>
                <a:gd name="T76" fmla="*/ 24 w 48"/>
                <a:gd name="T77" fmla="*/ 2 h 31"/>
                <a:gd name="T78" fmla="*/ 27 w 48"/>
                <a:gd name="T79" fmla="*/ 7 h 31"/>
                <a:gd name="T80" fmla="*/ 27 w 48"/>
                <a:gd name="T81" fmla="*/ 7 h 31"/>
                <a:gd name="T82" fmla="*/ 32 w 48"/>
                <a:gd name="T83" fmla="*/ 2 h 31"/>
                <a:gd name="T84" fmla="*/ 32 w 48"/>
                <a:gd name="T85" fmla="*/ 2 h 31"/>
                <a:gd name="T86" fmla="*/ 38 w 48"/>
                <a:gd name="T87" fmla="*/ 0 h 31"/>
                <a:gd name="T88" fmla="*/ 38 w 48"/>
                <a:gd name="T89" fmla="*/ 0 h 31"/>
                <a:gd name="T90" fmla="*/ 43 w 48"/>
                <a:gd name="T91" fmla="*/ 2 h 31"/>
                <a:gd name="T92" fmla="*/ 43 w 48"/>
                <a:gd name="T93" fmla="*/ 2 h 31"/>
                <a:gd name="T94" fmla="*/ 47 w 48"/>
                <a:gd name="T95" fmla="*/ 3 h 31"/>
                <a:gd name="T96" fmla="*/ 47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2" y="31"/>
                  </a:lnTo>
                  <a:lnTo>
                    <a:pt x="42" y="15"/>
                  </a:lnTo>
                  <a:lnTo>
                    <a:pt x="42" y="15"/>
                  </a:lnTo>
                  <a:lnTo>
                    <a:pt x="40" y="8"/>
                  </a:lnTo>
                  <a:lnTo>
                    <a:pt x="40" y="8"/>
                  </a:lnTo>
                  <a:lnTo>
                    <a:pt x="38" y="7"/>
                  </a:lnTo>
                  <a:lnTo>
                    <a:pt x="35" y="7"/>
                  </a:lnTo>
                  <a:lnTo>
                    <a:pt x="35" y="7"/>
                  </a:lnTo>
                  <a:lnTo>
                    <a:pt x="33" y="7"/>
                  </a:lnTo>
                  <a:lnTo>
                    <a:pt x="30" y="8"/>
                  </a:lnTo>
                  <a:lnTo>
                    <a:pt x="30" y="8"/>
                  </a:lnTo>
                  <a:lnTo>
                    <a:pt x="27" y="13"/>
                  </a:lnTo>
                  <a:lnTo>
                    <a:pt x="27" y="31"/>
                  </a:lnTo>
                  <a:lnTo>
                    <a:pt x="20" y="31"/>
                  </a:lnTo>
                  <a:lnTo>
                    <a:pt x="20" y="15"/>
                  </a:lnTo>
                  <a:lnTo>
                    <a:pt x="20" y="15"/>
                  </a:lnTo>
                  <a:lnTo>
                    <a:pt x="20" y="8"/>
                  </a:lnTo>
                  <a:lnTo>
                    <a:pt x="20" y="8"/>
                  </a:lnTo>
                  <a:lnTo>
                    <a:pt x="19" y="7"/>
                  </a:lnTo>
                  <a:lnTo>
                    <a:pt x="15" y="7"/>
                  </a:lnTo>
                  <a:lnTo>
                    <a:pt x="15" y="7"/>
                  </a:lnTo>
                  <a:lnTo>
                    <a:pt x="12" y="7"/>
                  </a:lnTo>
                  <a:lnTo>
                    <a:pt x="10" y="8"/>
                  </a:lnTo>
                  <a:lnTo>
                    <a:pt x="10" y="8"/>
                  </a:lnTo>
                  <a:lnTo>
                    <a:pt x="7" y="13"/>
                  </a:lnTo>
                  <a:lnTo>
                    <a:pt x="7" y="31"/>
                  </a:lnTo>
                  <a:lnTo>
                    <a:pt x="0" y="31"/>
                  </a:lnTo>
                  <a:lnTo>
                    <a:pt x="0" y="0"/>
                  </a:lnTo>
                  <a:lnTo>
                    <a:pt x="7" y="0"/>
                  </a:lnTo>
                  <a:lnTo>
                    <a:pt x="7" y="7"/>
                  </a:lnTo>
                  <a:lnTo>
                    <a:pt x="7" y="7"/>
                  </a:lnTo>
                  <a:lnTo>
                    <a:pt x="12" y="2"/>
                  </a:lnTo>
                  <a:lnTo>
                    <a:pt x="12" y="2"/>
                  </a:lnTo>
                  <a:lnTo>
                    <a:pt x="19" y="0"/>
                  </a:lnTo>
                  <a:lnTo>
                    <a:pt x="19" y="0"/>
                  </a:lnTo>
                  <a:lnTo>
                    <a:pt x="22" y="0"/>
                  </a:lnTo>
                  <a:lnTo>
                    <a:pt x="24" y="2"/>
                  </a:lnTo>
                  <a:lnTo>
                    <a:pt x="24" y="2"/>
                  </a:lnTo>
                  <a:lnTo>
                    <a:pt x="27" y="7"/>
                  </a:lnTo>
                  <a:lnTo>
                    <a:pt x="27" y="7"/>
                  </a:lnTo>
                  <a:lnTo>
                    <a:pt x="32" y="2"/>
                  </a:lnTo>
                  <a:lnTo>
                    <a:pt x="32" y="2"/>
                  </a:lnTo>
                  <a:lnTo>
                    <a:pt x="38" y="0"/>
                  </a:lnTo>
                  <a:lnTo>
                    <a:pt x="38" y="0"/>
                  </a:lnTo>
                  <a:lnTo>
                    <a:pt x="43" y="2"/>
                  </a:lnTo>
                  <a:lnTo>
                    <a:pt x="43" y="2"/>
                  </a:lnTo>
                  <a:lnTo>
                    <a:pt x="47" y="3"/>
                  </a:lnTo>
                  <a:lnTo>
                    <a:pt x="47"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7">
              <a:extLst>
                <a:ext uri="{FF2B5EF4-FFF2-40B4-BE49-F238E27FC236}">
                  <a16:creationId xmlns="" xmlns:a16="http://schemas.microsoft.com/office/drawing/2014/main" id="{410401B8-18D0-44BC-AF9E-22DA4DB3ED3F}"/>
                </a:ext>
              </a:extLst>
            </p:cNvPr>
            <p:cNvSpPr>
              <a:spLocks noEditPoints="1"/>
            </p:cNvSpPr>
            <p:nvPr/>
          </p:nvSpPr>
          <p:spPr bwMode="auto">
            <a:xfrm>
              <a:off x="4051677" y="3404700"/>
              <a:ext cx="43851" cy="59797"/>
            </a:xfrm>
            <a:custGeom>
              <a:avLst/>
              <a:gdLst>
                <a:gd name="T0" fmla="*/ 15 w 33"/>
                <a:gd name="T1" fmla="*/ 45 h 45"/>
                <a:gd name="T2" fmla="*/ 8 w 33"/>
                <a:gd name="T3" fmla="*/ 43 h 45"/>
                <a:gd name="T4" fmla="*/ 5 w 33"/>
                <a:gd name="T5" fmla="*/ 40 h 45"/>
                <a:gd name="T6" fmla="*/ 2 w 33"/>
                <a:gd name="T7" fmla="*/ 35 h 45"/>
                <a:gd name="T8" fmla="*/ 0 w 33"/>
                <a:gd name="T9" fmla="*/ 29 h 45"/>
                <a:gd name="T10" fmla="*/ 2 w 33"/>
                <a:gd name="T11" fmla="*/ 22 h 45"/>
                <a:gd name="T12" fmla="*/ 3 w 33"/>
                <a:gd name="T13" fmla="*/ 17 h 45"/>
                <a:gd name="T14" fmla="*/ 8 w 33"/>
                <a:gd name="T15" fmla="*/ 14 h 45"/>
                <a:gd name="T16" fmla="*/ 15 w 33"/>
                <a:gd name="T17" fmla="*/ 12 h 45"/>
                <a:gd name="T18" fmla="*/ 22 w 33"/>
                <a:gd name="T19" fmla="*/ 14 h 45"/>
                <a:gd name="T20" fmla="*/ 25 w 33"/>
                <a:gd name="T21" fmla="*/ 19 h 45"/>
                <a:gd name="T22" fmla="*/ 31 w 33"/>
                <a:gd name="T23" fmla="*/ 0 h 45"/>
                <a:gd name="T24" fmla="*/ 31 w 33"/>
                <a:gd name="T25" fmla="*/ 37 h 45"/>
                <a:gd name="T26" fmla="*/ 31 w 33"/>
                <a:gd name="T27" fmla="*/ 38 h 45"/>
                <a:gd name="T28" fmla="*/ 33 w 33"/>
                <a:gd name="T29" fmla="*/ 43 h 45"/>
                <a:gd name="T30" fmla="*/ 31 w 33"/>
                <a:gd name="T31" fmla="*/ 43 h 45"/>
                <a:gd name="T32" fmla="*/ 31 w 33"/>
                <a:gd name="T33" fmla="*/ 43 h 45"/>
                <a:gd name="T34" fmla="*/ 28 w 33"/>
                <a:gd name="T35" fmla="*/ 43 h 45"/>
                <a:gd name="T36" fmla="*/ 26 w 33"/>
                <a:gd name="T37" fmla="*/ 40 h 45"/>
                <a:gd name="T38" fmla="*/ 26 w 33"/>
                <a:gd name="T39" fmla="*/ 38 h 45"/>
                <a:gd name="T40" fmla="*/ 22 w 33"/>
                <a:gd name="T41" fmla="*/ 43 h 45"/>
                <a:gd name="T42" fmla="*/ 15 w 33"/>
                <a:gd name="T43" fmla="*/ 45 h 45"/>
                <a:gd name="T44" fmla="*/ 17 w 33"/>
                <a:gd name="T45" fmla="*/ 38 h 45"/>
                <a:gd name="T46" fmla="*/ 20 w 33"/>
                <a:gd name="T47" fmla="*/ 38 h 45"/>
                <a:gd name="T48" fmla="*/ 22 w 33"/>
                <a:gd name="T49" fmla="*/ 37 h 45"/>
                <a:gd name="T50" fmla="*/ 23 w 33"/>
                <a:gd name="T51" fmla="*/ 35 h 45"/>
                <a:gd name="T52" fmla="*/ 25 w 33"/>
                <a:gd name="T53" fmla="*/ 25 h 45"/>
                <a:gd name="T54" fmla="*/ 23 w 33"/>
                <a:gd name="T55" fmla="*/ 22 h 45"/>
                <a:gd name="T56" fmla="*/ 22 w 33"/>
                <a:gd name="T57" fmla="*/ 20 h 45"/>
                <a:gd name="T58" fmla="*/ 18 w 33"/>
                <a:gd name="T59" fmla="*/ 19 h 45"/>
                <a:gd name="T60" fmla="*/ 17 w 33"/>
                <a:gd name="T61" fmla="*/ 17 h 45"/>
                <a:gd name="T62" fmla="*/ 12 w 33"/>
                <a:gd name="T63" fmla="*/ 19 h 45"/>
                <a:gd name="T64" fmla="*/ 10 w 33"/>
                <a:gd name="T65" fmla="*/ 20 h 45"/>
                <a:gd name="T66" fmla="*/ 8 w 33"/>
                <a:gd name="T67" fmla="*/ 25 h 45"/>
                <a:gd name="T68" fmla="*/ 7 w 33"/>
                <a:gd name="T69" fmla="*/ 29 h 45"/>
                <a:gd name="T70" fmla="*/ 8 w 33"/>
                <a:gd name="T71" fmla="*/ 32 h 45"/>
                <a:gd name="T72" fmla="*/ 10 w 33"/>
                <a:gd name="T73" fmla="*/ 35 h 45"/>
                <a:gd name="T74" fmla="*/ 13 w 33"/>
                <a:gd name="T75" fmla="*/ 38 h 45"/>
                <a:gd name="T76" fmla="*/ 17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8" y="43"/>
                  </a:lnTo>
                  <a:lnTo>
                    <a:pt x="8" y="43"/>
                  </a:lnTo>
                  <a:lnTo>
                    <a:pt x="5" y="40"/>
                  </a:lnTo>
                  <a:lnTo>
                    <a:pt x="5" y="40"/>
                  </a:lnTo>
                  <a:lnTo>
                    <a:pt x="2" y="35"/>
                  </a:lnTo>
                  <a:lnTo>
                    <a:pt x="2" y="35"/>
                  </a:lnTo>
                  <a:lnTo>
                    <a:pt x="0" y="29"/>
                  </a:lnTo>
                  <a:lnTo>
                    <a:pt x="0" y="29"/>
                  </a:lnTo>
                  <a:lnTo>
                    <a:pt x="2" y="22"/>
                  </a:lnTo>
                  <a:lnTo>
                    <a:pt x="2" y="22"/>
                  </a:lnTo>
                  <a:lnTo>
                    <a:pt x="3" y="17"/>
                  </a:lnTo>
                  <a:lnTo>
                    <a:pt x="3" y="17"/>
                  </a:lnTo>
                  <a:lnTo>
                    <a:pt x="8" y="14"/>
                  </a:lnTo>
                  <a:lnTo>
                    <a:pt x="8" y="14"/>
                  </a:lnTo>
                  <a:lnTo>
                    <a:pt x="15" y="12"/>
                  </a:lnTo>
                  <a:lnTo>
                    <a:pt x="15" y="12"/>
                  </a:lnTo>
                  <a:lnTo>
                    <a:pt x="18" y="12"/>
                  </a:lnTo>
                  <a:lnTo>
                    <a:pt x="22" y="14"/>
                  </a:lnTo>
                  <a:lnTo>
                    <a:pt x="22" y="14"/>
                  </a:lnTo>
                  <a:lnTo>
                    <a:pt x="25" y="19"/>
                  </a:lnTo>
                  <a:lnTo>
                    <a:pt x="25" y="0"/>
                  </a:lnTo>
                  <a:lnTo>
                    <a:pt x="31" y="0"/>
                  </a:lnTo>
                  <a:lnTo>
                    <a:pt x="31" y="37"/>
                  </a:lnTo>
                  <a:lnTo>
                    <a:pt x="31" y="37"/>
                  </a:lnTo>
                  <a:lnTo>
                    <a:pt x="31" y="38"/>
                  </a:lnTo>
                  <a:lnTo>
                    <a:pt x="31" y="38"/>
                  </a:lnTo>
                  <a:lnTo>
                    <a:pt x="33" y="38"/>
                  </a:lnTo>
                  <a:lnTo>
                    <a:pt x="33" y="43"/>
                  </a:lnTo>
                  <a:lnTo>
                    <a:pt x="33" y="43"/>
                  </a:lnTo>
                  <a:lnTo>
                    <a:pt x="31" y="43"/>
                  </a:lnTo>
                  <a:lnTo>
                    <a:pt x="31" y="43"/>
                  </a:lnTo>
                  <a:lnTo>
                    <a:pt x="31" y="43"/>
                  </a:lnTo>
                  <a:lnTo>
                    <a:pt x="31" y="43"/>
                  </a:lnTo>
                  <a:lnTo>
                    <a:pt x="28" y="43"/>
                  </a:lnTo>
                  <a:lnTo>
                    <a:pt x="28" y="43"/>
                  </a:lnTo>
                  <a:lnTo>
                    <a:pt x="26" y="40"/>
                  </a:lnTo>
                  <a:lnTo>
                    <a:pt x="26" y="38"/>
                  </a:lnTo>
                  <a:lnTo>
                    <a:pt x="26" y="38"/>
                  </a:lnTo>
                  <a:lnTo>
                    <a:pt x="22" y="43"/>
                  </a:lnTo>
                  <a:lnTo>
                    <a:pt x="22" y="43"/>
                  </a:lnTo>
                  <a:lnTo>
                    <a:pt x="15" y="45"/>
                  </a:lnTo>
                  <a:lnTo>
                    <a:pt x="15" y="45"/>
                  </a:lnTo>
                  <a:close/>
                  <a:moveTo>
                    <a:pt x="17" y="38"/>
                  </a:moveTo>
                  <a:lnTo>
                    <a:pt x="17" y="38"/>
                  </a:lnTo>
                  <a:lnTo>
                    <a:pt x="20" y="38"/>
                  </a:lnTo>
                  <a:lnTo>
                    <a:pt x="20" y="38"/>
                  </a:lnTo>
                  <a:lnTo>
                    <a:pt x="22" y="37"/>
                  </a:lnTo>
                  <a:lnTo>
                    <a:pt x="22" y="37"/>
                  </a:lnTo>
                  <a:lnTo>
                    <a:pt x="23" y="35"/>
                  </a:lnTo>
                  <a:lnTo>
                    <a:pt x="23" y="35"/>
                  </a:lnTo>
                  <a:lnTo>
                    <a:pt x="25" y="32"/>
                  </a:lnTo>
                  <a:lnTo>
                    <a:pt x="25" y="25"/>
                  </a:lnTo>
                  <a:lnTo>
                    <a:pt x="25" y="25"/>
                  </a:lnTo>
                  <a:lnTo>
                    <a:pt x="23" y="22"/>
                  </a:lnTo>
                  <a:lnTo>
                    <a:pt x="23" y="22"/>
                  </a:lnTo>
                  <a:lnTo>
                    <a:pt x="22" y="20"/>
                  </a:lnTo>
                  <a:lnTo>
                    <a:pt x="22" y="20"/>
                  </a:lnTo>
                  <a:lnTo>
                    <a:pt x="18" y="19"/>
                  </a:lnTo>
                  <a:lnTo>
                    <a:pt x="18" y="19"/>
                  </a:lnTo>
                  <a:lnTo>
                    <a:pt x="17" y="17"/>
                  </a:lnTo>
                  <a:lnTo>
                    <a:pt x="17" y="17"/>
                  </a:lnTo>
                  <a:lnTo>
                    <a:pt x="12" y="19"/>
                  </a:lnTo>
                  <a:lnTo>
                    <a:pt x="12" y="19"/>
                  </a:lnTo>
                  <a:lnTo>
                    <a:pt x="10" y="20"/>
                  </a:lnTo>
                  <a:lnTo>
                    <a:pt x="10" y="20"/>
                  </a:lnTo>
                  <a:lnTo>
                    <a:pt x="8" y="25"/>
                  </a:lnTo>
                  <a:lnTo>
                    <a:pt x="8" y="25"/>
                  </a:lnTo>
                  <a:lnTo>
                    <a:pt x="7" y="29"/>
                  </a:lnTo>
                  <a:lnTo>
                    <a:pt x="7" y="29"/>
                  </a:lnTo>
                  <a:lnTo>
                    <a:pt x="8" y="32"/>
                  </a:lnTo>
                  <a:lnTo>
                    <a:pt x="8" y="32"/>
                  </a:lnTo>
                  <a:lnTo>
                    <a:pt x="10" y="35"/>
                  </a:lnTo>
                  <a:lnTo>
                    <a:pt x="10" y="35"/>
                  </a:lnTo>
                  <a:lnTo>
                    <a:pt x="13" y="38"/>
                  </a:lnTo>
                  <a:lnTo>
                    <a:pt x="13" y="38"/>
                  </a:lnTo>
                  <a:lnTo>
                    <a:pt x="17" y="38"/>
                  </a:lnTo>
                  <a:lnTo>
                    <a:pt x="17"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8">
              <a:extLst>
                <a:ext uri="{FF2B5EF4-FFF2-40B4-BE49-F238E27FC236}">
                  <a16:creationId xmlns="" xmlns:a16="http://schemas.microsoft.com/office/drawing/2014/main" id="{28343618-0426-4B7B-8796-0116D9BA9CE0}"/>
                </a:ext>
              </a:extLst>
            </p:cNvPr>
            <p:cNvSpPr>
              <a:spLocks noEditPoints="1"/>
            </p:cNvSpPr>
            <p:nvPr/>
          </p:nvSpPr>
          <p:spPr bwMode="auto">
            <a:xfrm>
              <a:off x="4102172" y="3420646"/>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1 w 33"/>
                <a:gd name="T23" fmla="*/ 10 h 33"/>
                <a:gd name="T24" fmla="*/ 33 w 33"/>
                <a:gd name="T25" fmla="*/ 17 h 33"/>
                <a:gd name="T26" fmla="*/ 31 w 33"/>
                <a:gd name="T27" fmla="*/ 23 h 33"/>
                <a:gd name="T28" fmla="*/ 28 w 33"/>
                <a:gd name="T29" fmla="*/ 28 h 33"/>
                <a:gd name="T30" fmla="*/ 23 w 33"/>
                <a:gd name="T31" fmla="*/ 31 h 33"/>
                <a:gd name="T32" fmla="*/ 17 w 33"/>
                <a:gd name="T33" fmla="*/ 33 h 33"/>
                <a:gd name="T34" fmla="*/ 7 w 33"/>
                <a:gd name="T35" fmla="*/ 17 h 33"/>
                <a:gd name="T36" fmla="*/ 8 w 33"/>
                <a:gd name="T37" fmla="*/ 20 h 33"/>
                <a:gd name="T38" fmla="*/ 10 w 33"/>
                <a:gd name="T39" fmla="*/ 23 h 33"/>
                <a:gd name="T40" fmla="*/ 13 w 33"/>
                <a:gd name="T41" fmla="*/ 26 h 33"/>
                <a:gd name="T42" fmla="*/ 17 w 33"/>
                <a:gd name="T43" fmla="*/ 26 h 33"/>
                <a:gd name="T44" fmla="*/ 20 w 33"/>
                <a:gd name="T45" fmla="*/ 26 h 33"/>
                <a:gd name="T46" fmla="*/ 23 w 33"/>
                <a:gd name="T47" fmla="*/ 23 h 33"/>
                <a:gd name="T48" fmla="*/ 25 w 33"/>
                <a:gd name="T49" fmla="*/ 20 h 33"/>
                <a:gd name="T50" fmla="*/ 26 w 33"/>
                <a:gd name="T51" fmla="*/ 17 h 33"/>
                <a:gd name="T52" fmla="*/ 25 w 33"/>
                <a:gd name="T53" fmla="*/ 12 h 33"/>
                <a:gd name="T54" fmla="*/ 23 w 33"/>
                <a:gd name="T55" fmla="*/ 8 h 33"/>
                <a:gd name="T56" fmla="*/ 20 w 33"/>
                <a:gd name="T57" fmla="*/ 7 h 33"/>
                <a:gd name="T58" fmla="*/ 17 w 33"/>
                <a:gd name="T59" fmla="*/ 5 h 33"/>
                <a:gd name="T60" fmla="*/ 13 w 33"/>
                <a:gd name="T61" fmla="*/ 7 h 33"/>
                <a:gd name="T62" fmla="*/ 10 w 33"/>
                <a:gd name="T63" fmla="*/ 8 h 33"/>
                <a:gd name="T64" fmla="*/ 8 w 33"/>
                <a:gd name="T65" fmla="*/ 12 h 33"/>
                <a:gd name="T66" fmla="*/ 7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7" y="33"/>
                  </a:moveTo>
                  <a:lnTo>
                    <a:pt x="17" y="33"/>
                  </a:lnTo>
                  <a:lnTo>
                    <a:pt x="10" y="31"/>
                  </a:lnTo>
                  <a:lnTo>
                    <a:pt x="10" y="31"/>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1" y="10"/>
                  </a:lnTo>
                  <a:lnTo>
                    <a:pt x="31" y="10"/>
                  </a:lnTo>
                  <a:lnTo>
                    <a:pt x="33" y="17"/>
                  </a:lnTo>
                  <a:lnTo>
                    <a:pt x="33" y="17"/>
                  </a:lnTo>
                  <a:lnTo>
                    <a:pt x="31" y="23"/>
                  </a:lnTo>
                  <a:lnTo>
                    <a:pt x="31" y="23"/>
                  </a:lnTo>
                  <a:lnTo>
                    <a:pt x="28" y="28"/>
                  </a:lnTo>
                  <a:lnTo>
                    <a:pt x="28" y="28"/>
                  </a:lnTo>
                  <a:lnTo>
                    <a:pt x="23" y="31"/>
                  </a:lnTo>
                  <a:lnTo>
                    <a:pt x="23" y="31"/>
                  </a:lnTo>
                  <a:lnTo>
                    <a:pt x="17" y="33"/>
                  </a:lnTo>
                  <a:lnTo>
                    <a:pt x="17" y="33"/>
                  </a:lnTo>
                  <a:close/>
                  <a:moveTo>
                    <a:pt x="7" y="17"/>
                  </a:moveTo>
                  <a:lnTo>
                    <a:pt x="7" y="17"/>
                  </a:lnTo>
                  <a:lnTo>
                    <a:pt x="8" y="20"/>
                  </a:lnTo>
                  <a:lnTo>
                    <a:pt x="8" y="20"/>
                  </a:lnTo>
                  <a:lnTo>
                    <a:pt x="10" y="23"/>
                  </a:lnTo>
                  <a:lnTo>
                    <a:pt x="10" y="23"/>
                  </a:lnTo>
                  <a:lnTo>
                    <a:pt x="13" y="26"/>
                  </a:lnTo>
                  <a:lnTo>
                    <a:pt x="13" y="26"/>
                  </a:lnTo>
                  <a:lnTo>
                    <a:pt x="17" y="26"/>
                  </a:lnTo>
                  <a:lnTo>
                    <a:pt x="17" y="26"/>
                  </a:lnTo>
                  <a:lnTo>
                    <a:pt x="20" y="26"/>
                  </a:lnTo>
                  <a:lnTo>
                    <a:pt x="20" y="26"/>
                  </a:lnTo>
                  <a:lnTo>
                    <a:pt x="23" y="23"/>
                  </a:lnTo>
                  <a:lnTo>
                    <a:pt x="23" y="23"/>
                  </a:lnTo>
                  <a:lnTo>
                    <a:pt x="25" y="20"/>
                  </a:lnTo>
                  <a:lnTo>
                    <a:pt x="25" y="20"/>
                  </a:lnTo>
                  <a:lnTo>
                    <a:pt x="26" y="17"/>
                  </a:lnTo>
                  <a:lnTo>
                    <a:pt x="26" y="17"/>
                  </a:lnTo>
                  <a:lnTo>
                    <a:pt x="25" y="12"/>
                  </a:lnTo>
                  <a:lnTo>
                    <a:pt x="25" y="12"/>
                  </a:lnTo>
                  <a:lnTo>
                    <a:pt x="23" y="8"/>
                  </a:lnTo>
                  <a:lnTo>
                    <a:pt x="23" y="8"/>
                  </a:lnTo>
                  <a:lnTo>
                    <a:pt x="20" y="7"/>
                  </a:lnTo>
                  <a:lnTo>
                    <a:pt x="20" y="7"/>
                  </a:lnTo>
                  <a:lnTo>
                    <a:pt x="17" y="5"/>
                  </a:lnTo>
                  <a:lnTo>
                    <a:pt x="17" y="5"/>
                  </a:lnTo>
                  <a:lnTo>
                    <a:pt x="13" y="7"/>
                  </a:lnTo>
                  <a:lnTo>
                    <a:pt x="13" y="7"/>
                  </a:lnTo>
                  <a:lnTo>
                    <a:pt x="10" y="8"/>
                  </a:lnTo>
                  <a:lnTo>
                    <a:pt x="10" y="8"/>
                  </a:lnTo>
                  <a:lnTo>
                    <a:pt x="8" y="12"/>
                  </a:lnTo>
                  <a:lnTo>
                    <a:pt x="8" y="12"/>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9">
              <a:extLst>
                <a:ext uri="{FF2B5EF4-FFF2-40B4-BE49-F238E27FC236}">
                  <a16:creationId xmlns="" xmlns:a16="http://schemas.microsoft.com/office/drawing/2014/main" id="{CF5928DA-DBF0-4D72-A2D1-FF0BEAB18C16}"/>
                </a:ext>
              </a:extLst>
            </p:cNvPr>
            <p:cNvSpPr>
              <a:spLocks/>
            </p:cNvSpPr>
            <p:nvPr/>
          </p:nvSpPr>
          <p:spPr bwMode="auto">
            <a:xfrm>
              <a:off x="4155325" y="3404700"/>
              <a:ext cx="17275" cy="59797"/>
            </a:xfrm>
            <a:custGeom>
              <a:avLst/>
              <a:gdLst>
                <a:gd name="T0" fmla="*/ 0 w 13"/>
                <a:gd name="T1" fmla="*/ 0 h 45"/>
                <a:gd name="T2" fmla="*/ 5 w 13"/>
                <a:gd name="T3" fmla="*/ 0 h 45"/>
                <a:gd name="T4" fmla="*/ 5 w 13"/>
                <a:gd name="T5" fmla="*/ 35 h 45"/>
                <a:gd name="T6" fmla="*/ 5 w 13"/>
                <a:gd name="T7" fmla="*/ 35 h 45"/>
                <a:gd name="T8" fmla="*/ 6 w 13"/>
                <a:gd name="T9" fmla="*/ 37 h 45"/>
                <a:gd name="T10" fmla="*/ 6 w 13"/>
                <a:gd name="T11" fmla="*/ 37 h 45"/>
                <a:gd name="T12" fmla="*/ 10 w 13"/>
                <a:gd name="T13" fmla="*/ 38 h 45"/>
                <a:gd name="T14" fmla="*/ 10 w 13"/>
                <a:gd name="T15" fmla="*/ 38 h 45"/>
                <a:gd name="T16" fmla="*/ 10 w 13"/>
                <a:gd name="T17" fmla="*/ 38 h 45"/>
                <a:gd name="T18" fmla="*/ 10 w 13"/>
                <a:gd name="T19" fmla="*/ 38 h 45"/>
                <a:gd name="T20" fmla="*/ 11 w 13"/>
                <a:gd name="T21" fmla="*/ 38 h 45"/>
                <a:gd name="T22" fmla="*/ 13 w 13"/>
                <a:gd name="T23" fmla="*/ 43 h 45"/>
                <a:gd name="T24" fmla="*/ 13 w 13"/>
                <a:gd name="T25" fmla="*/ 43 h 45"/>
                <a:gd name="T26" fmla="*/ 10 w 13"/>
                <a:gd name="T27" fmla="*/ 43 h 45"/>
                <a:gd name="T28" fmla="*/ 10 w 13"/>
                <a:gd name="T29" fmla="*/ 43 h 45"/>
                <a:gd name="T30" fmla="*/ 6 w 13"/>
                <a:gd name="T31" fmla="*/ 45 h 45"/>
                <a:gd name="T32" fmla="*/ 6 w 13"/>
                <a:gd name="T33" fmla="*/ 45 h 45"/>
                <a:gd name="T34" fmla="*/ 3 w 13"/>
                <a:gd name="T35" fmla="*/ 43 h 45"/>
                <a:gd name="T36" fmla="*/ 1 w 13"/>
                <a:gd name="T37" fmla="*/ 42 h 45"/>
                <a:gd name="T38" fmla="*/ 1 w 13"/>
                <a:gd name="T39" fmla="*/ 42 h 45"/>
                <a:gd name="T40" fmla="*/ 0 w 13"/>
                <a:gd name="T41" fmla="*/ 40 h 45"/>
                <a:gd name="T42" fmla="*/ 0 w 13"/>
                <a:gd name="T43" fmla="*/ 37 h 45"/>
                <a:gd name="T44" fmla="*/ 0 w 13"/>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5">
                  <a:moveTo>
                    <a:pt x="0" y="0"/>
                  </a:moveTo>
                  <a:lnTo>
                    <a:pt x="5" y="0"/>
                  </a:lnTo>
                  <a:lnTo>
                    <a:pt x="5" y="35"/>
                  </a:lnTo>
                  <a:lnTo>
                    <a:pt x="5" y="35"/>
                  </a:lnTo>
                  <a:lnTo>
                    <a:pt x="6" y="37"/>
                  </a:lnTo>
                  <a:lnTo>
                    <a:pt x="6" y="37"/>
                  </a:lnTo>
                  <a:lnTo>
                    <a:pt x="10" y="38"/>
                  </a:lnTo>
                  <a:lnTo>
                    <a:pt x="10" y="38"/>
                  </a:lnTo>
                  <a:lnTo>
                    <a:pt x="10" y="38"/>
                  </a:lnTo>
                  <a:lnTo>
                    <a:pt x="10" y="38"/>
                  </a:lnTo>
                  <a:lnTo>
                    <a:pt x="11" y="38"/>
                  </a:lnTo>
                  <a:lnTo>
                    <a:pt x="13" y="43"/>
                  </a:lnTo>
                  <a:lnTo>
                    <a:pt x="13" y="43"/>
                  </a:lnTo>
                  <a:lnTo>
                    <a:pt x="10" y="43"/>
                  </a:lnTo>
                  <a:lnTo>
                    <a:pt x="10" y="43"/>
                  </a:lnTo>
                  <a:lnTo>
                    <a:pt x="6" y="45"/>
                  </a:lnTo>
                  <a:lnTo>
                    <a:pt x="6" y="45"/>
                  </a:lnTo>
                  <a:lnTo>
                    <a:pt x="3" y="43"/>
                  </a:lnTo>
                  <a:lnTo>
                    <a:pt x="1" y="42"/>
                  </a:lnTo>
                  <a:lnTo>
                    <a:pt x="1" y="42"/>
                  </a:lnTo>
                  <a:lnTo>
                    <a:pt x="0"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0">
              <a:extLst>
                <a:ext uri="{FF2B5EF4-FFF2-40B4-BE49-F238E27FC236}">
                  <a16:creationId xmlns="" xmlns:a16="http://schemas.microsoft.com/office/drawing/2014/main" id="{C081AA58-770C-4F2B-B43B-ECDF38A711D6}"/>
                </a:ext>
              </a:extLst>
            </p:cNvPr>
            <p:cNvSpPr>
              <a:spLocks noEditPoints="1"/>
            </p:cNvSpPr>
            <p:nvPr/>
          </p:nvSpPr>
          <p:spPr bwMode="auto">
            <a:xfrm>
              <a:off x="4173928" y="3420646"/>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7 h 33"/>
                <a:gd name="T10" fmla="*/ 2 w 33"/>
                <a:gd name="T11" fmla="*/ 10 h 33"/>
                <a:gd name="T12" fmla="*/ 5 w 33"/>
                <a:gd name="T13" fmla="*/ 5 h 33"/>
                <a:gd name="T14" fmla="*/ 10 w 33"/>
                <a:gd name="T15" fmla="*/ 2 h 33"/>
                <a:gd name="T16" fmla="*/ 17 w 33"/>
                <a:gd name="T17" fmla="*/ 0 h 33"/>
                <a:gd name="T18" fmla="*/ 24 w 33"/>
                <a:gd name="T19" fmla="*/ 2 h 33"/>
                <a:gd name="T20" fmla="*/ 29 w 33"/>
                <a:gd name="T21" fmla="*/ 5 h 33"/>
                <a:gd name="T22" fmla="*/ 32 w 33"/>
                <a:gd name="T23" fmla="*/ 10 h 33"/>
                <a:gd name="T24" fmla="*/ 33 w 33"/>
                <a:gd name="T25" fmla="*/ 17 h 33"/>
                <a:gd name="T26" fmla="*/ 32 w 33"/>
                <a:gd name="T27" fmla="*/ 23 h 33"/>
                <a:gd name="T28" fmla="*/ 29 w 33"/>
                <a:gd name="T29" fmla="*/ 28 h 33"/>
                <a:gd name="T30" fmla="*/ 24 w 33"/>
                <a:gd name="T31" fmla="*/ 31 h 33"/>
                <a:gd name="T32" fmla="*/ 17 w 33"/>
                <a:gd name="T33" fmla="*/ 33 h 33"/>
                <a:gd name="T34" fmla="*/ 7 w 33"/>
                <a:gd name="T35" fmla="*/ 17 h 33"/>
                <a:gd name="T36" fmla="*/ 9 w 33"/>
                <a:gd name="T37" fmla="*/ 20 h 33"/>
                <a:gd name="T38" fmla="*/ 10 w 33"/>
                <a:gd name="T39" fmla="*/ 23 h 33"/>
                <a:gd name="T40" fmla="*/ 14 w 33"/>
                <a:gd name="T41" fmla="*/ 26 h 33"/>
                <a:gd name="T42" fmla="*/ 17 w 33"/>
                <a:gd name="T43" fmla="*/ 26 h 33"/>
                <a:gd name="T44" fmla="*/ 20 w 33"/>
                <a:gd name="T45" fmla="*/ 26 h 33"/>
                <a:gd name="T46" fmla="*/ 24 w 33"/>
                <a:gd name="T47" fmla="*/ 23 h 33"/>
                <a:gd name="T48" fmla="*/ 25 w 33"/>
                <a:gd name="T49" fmla="*/ 20 h 33"/>
                <a:gd name="T50" fmla="*/ 27 w 33"/>
                <a:gd name="T51" fmla="*/ 17 h 33"/>
                <a:gd name="T52" fmla="*/ 25 w 33"/>
                <a:gd name="T53" fmla="*/ 12 h 33"/>
                <a:gd name="T54" fmla="*/ 24 w 33"/>
                <a:gd name="T55" fmla="*/ 8 h 33"/>
                <a:gd name="T56" fmla="*/ 20 w 33"/>
                <a:gd name="T57" fmla="*/ 7 h 33"/>
                <a:gd name="T58" fmla="*/ 17 w 33"/>
                <a:gd name="T59" fmla="*/ 5 h 33"/>
                <a:gd name="T60" fmla="*/ 14 w 33"/>
                <a:gd name="T61" fmla="*/ 7 h 33"/>
                <a:gd name="T62" fmla="*/ 10 w 33"/>
                <a:gd name="T63" fmla="*/ 8 h 33"/>
                <a:gd name="T64" fmla="*/ 9 w 33"/>
                <a:gd name="T65" fmla="*/ 12 h 33"/>
                <a:gd name="T66" fmla="*/ 7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7" y="33"/>
                  </a:moveTo>
                  <a:lnTo>
                    <a:pt x="17" y="33"/>
                  </a:lnTo>
                  <a:lnTo>
                    <a:pt x="10" y="31"/>
                  </a:lnTo>
                  <a:lnTo>
                    <a:pt x="10" y="31"/>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4" y="2"/>
                  </a:lnTo>
                  <a:lnTo>
                    <a:pt x="24" y="2"/>
                  </a:lnTo>
                  <a:lnTo>
                    <a:pt x="29" y="5"/>
                  </a:lnTo>
                  <a:lnTo>
                    <a:pt x="29" y="5"/>
                  </a:lnTo>
                  <a:lnTo>
                    <a:pt x="32" y="10"/>
                  </a:lnTo>
                  <a:lnTo>
                    <a:pt x="32" y="10"/>
                  </a:lnTo>
                  <a:lnTo>
                    <a:pt x="33" y="17"/>
                  </a:lnTo>
                  <a:lnTo>
                    <a:pt x="33" y="17"/>
                  </a:lnTo>
                  <a:lnTo>
                    <a:pt x="32" y="23"/>
                  </a:lnTo>
                  <a:lnTo>
                    <a:pt x="32" y="23"/>
                  </a:lnTo>
                  <a:lnTo>
                    <a:pt x="29" y="28"/>
                  </a:lnTo>
                  <a:lnTo>
                    <a:pt x="29" y="28"/>
                  </a:lnTo>
                  <a:lnTo>
                    <a:pt x="24" y="31"/>
                  </a:lnTo>
                  <a:lnTo>
                    <a:pt x="24" y="31"/>
                  </a:lnTo>
                  <a:lnTo>
                    <a:pt x="17" y="33"/>
                  </a:lnTo>
                  <a:lnTo>
                    <a:pt x="17" y="33"/>
                  </a:lnTo>
                  <a:close/>
                  <a:moveTo>
                    <a:pt x="7" y="17"/>
                  </a:moveTo>
                  <a:lnTo>
                    <a:pt x="7" y="17"/>
                  </a:lnTo>
                  <a:lnTo>
                    <a:pt x="9" y="20"/>
                  </a:lnTo>
                  <a:lnTo>
                    <a:pt x="9" y="20"/>
                  </a:lnTo>
                  <a:lnTo>
                    <a:pt x="10" y="23"/>
                  </a:lnTo>
                  <a:lnTo>
                    <a:pt x="10" y="23"/>
                  </a:lnTo>
                  <a:lnTo>
                    <a:pt x="14" y="26"/>
                  </a:lnTo>
                  <a:lnTo>
                    <a:pt x="14" y="26"/>
                  </a:lnTo>
                  <a:lnTo>
                    <a:pt x="17" y="26"/>
                  </a:lnTo>
                  <a:lnTo>
                    <a:pt x="17" y="26"/>
                  </a:lnTo>
                  <a:lnTo>
                    <a:pt x="20" y="26"/>
                  </a:lnTo>
                  <a:lnTo>
                    <a:pt x="20" y="26"/>
                  </a:lnTo>
                  <a:lnTo>
                    <a:pt x="24" y="23"/>
                  </a:lnTo>
                  <a:lnTo>
                    <a:pt x="24" y="23"/>
                  </a:lnTo>
                  <a:lnTo>
                    <a:pt x="25" y="20"/>
                  </a:lnTo>
                  <a:lnTo>
                    <a:pt x="25" y="20"/>
                  </a:lnTo>
                  <a:lnTo>
                    <a:pt x="27" y="17"/>
                  </a:lnTo>
                  <a:lnTo>
                    <a:pt x="27" y="17"/>
                  </a:lnTo>
                  <a:lnTo>
                    <a:pt x="25" y="12"/>
                  </a:lnTo>
                  <a:lnTo>
                    <a:pt x="25" y="12"/>
                  </a:lnTo>
                  <a:lnTo>
                    <a:pt x="24" y="8"/>
                  </a:lnTo>
                  <a:lnTo>
                    <a:pt x="24" y="8"/>
                  </a:lnTo>
                  <a:lnTo>
                    <a:pt x="20" y="7"/>
                  </a:lnTo>
                  <a:lnTo>
                    <a:pt x="20" y="7"/>
                  </a:lnTo>
                  <a:lnTo>
                    <a:pt x="17" y="5"/>
                  </a:lnTo>
                  <a:lnTo>
                    <a:pt x="17" y="5"/>
                  </a:lnTo>
                  <a:lnTo>
                    <a:pt x="14" y="7"/>
                  </a:lnTo>
                  <a:lnTo>
                    <a:pt x="14" y="7"/>
                  </a:lnTo>
                  <a:lnTo>
                    <a:pt x="10" y="8"/>
                  </a:lnTo>
                  <a:lnTo>
                    <a:pt x="10" y="8"/>
                  </a:lnTo>
                  <a:lnTo>
                    <a:pt x="9" y="12"/>
                  </a:lnTo>
                  <a:lnTo>
                    <a:pt x="9" y="12"/>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1">
              <a:extLst>
                <a:ext uri="{FF2B5EF4-FFF2-40B4-BE49-F238E27FC236}">
                  <a16:creationId xmlns="" xmlns:a16="http://schemas.microsoft.com/office/drawing/2014/main" id="{C8DC0E17-F165-4FBC-B803-C4930D1BE442}"/>
                </a:ext>
              </a:extLst>
            </p:cNvPr>
            <p:cNvSpPr>
              <a:spLocks/>
            </p:cNvSpPr>
            <p:nvPr/>
          </p:nvSpPr>
          <p:spPr bwMode="auto">
            <a:xfrm>
              <a:off x="4224423" y="3420646"/>
              <a:ext cx="25248" cy="41194"/>
            </a:xfrm>
            <a:custGeom>
              <a:avLst/>
              <a:gdLst>
                <a:gd name="T0" fmla="*/ 19 w 19"/>
                <a:gd name="T1" fmla="*/ 7 h 31"/>
                <a:gd name="T2" fmla="*/ 19 w 19"/>
                <a:gd name="T3" fmla="*/ 7 h 31"/>
                <a:gd name="T4" fmla="*/ 12 w 19"/>
                <a:gd name="T5" fmla="*/ 8 h 31"/>
                <a:gd name="T6" fmla="*/ 12 w 19"/>
                <a:gd name="T7" fmla="*/ 8 h 31"/>
                <a:gd name="T8" fmla="*/ 9 w 19"/>
                <a:gd name="T9" fmla="*/ 10 h 31"/>
                <a:gd name="T10" fmla="*/ 7 w 19"/>
                <a:gd name="T11" fmla="*/ 13 h 31"/>
                <a:gd name="T12" fmla="*/ 7 w 19"/>
                <a:gd name="T13" fmla="*/ 31 h 31"/>
                <a:gd name="T14" fmla="*/ 0 w 19"/>
                <a:gd name="T15" fmla="*/ 31 h 31"/>
                <a:gd name="T16" fmla="*/ 0 w 19"/>
                <a:gd name="T17" fmla="*/ 0 h 31"/>
                <a:gd name="T18" fmla="*/ 7 w 19"/>
                <a:gd name="T19" fmla="*/ 0 h 31"/>
                <a:gd name="T20" fmla="*/ 7 w 19"/>
                <a:gd name="T21" fmla="*/ 8 h 31"/>
                <a:gd name="T22" fmla="*/ 7 w 19"/>
                <a:gd name="T23" fmla="*/ 8 h 31"/>
                <a:gd name="T24" fmla="*/ 12 w 19"/>
                <a:gd name="T25" fmla="*/ 3 h 31"/>
                <a:gd name="T26" fmla="*/ 12 w 19"/>
                <a:gd name="T27" fmla="*/ 3 h 31"/>
                <a:gd name="T28" fmla="*/ 17 w 19"/>
                <a:gd name="T29" fmla="*/ 0 h 31"/>
                <a:gd name="T30" fmla="*/ 17 w 19"/>
                <a:gd name="T31" fmla="*/ 0 h 31"/>
                <a:gd name="T32" fmla="*/ 19 w 19"/>
                <a:gd name="T33" fmla="*/ 0 h 31"/>
                <a:gd name="T34" fmla="*/ 19 w 19"/>
                <a:gd name="T35" fmla="*/ 0 h 31"/>
                <a:gd name="T36" fmla="*/ 19 w 19"/>
                <a:gd name="T37" fmla="*/ 0 h 31"/>
                <a:gd name="T38" fmla="*/ 19 w 19"/>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1">
                  <a:moveTo>
                    <a:pt x="19" y="7"/>
                  </a:moveTo>
                  <a:lnTo>
                    <a:pt x="19" y="7"/>
                  </a:lnTo>
                  <a:lnTo>
                    <a:pt x="12" y="8"/>
                  </a:lnTo>
                  <a:lnTo>
                    <a:pt x="12" y="8"/>
                  </a:lnTo>
                  <a:lnTo>
                    <a:pt x="9" y="10"/>
                  </a:lnTo>
                  <a:lnTo>
                    <a:pt x="7" y="13"/>
                  </a:lnTo>
                  <a:lnTo>
                    <a:pt x="7" y="31"/>
                  </a:lnTo>
                  <a:lnTo>
                    <a:pt x="0" y="31"/>
                  </a:lnTo>
                  <a:lnTo>
                    <a:pt x="0" y="0"/>
                  </a:lnTo>
                  <a:lnTo>
                    <a:pt x="7" y="0"/>
                  </a:lnTo>
                  <a:lnTo>
                    <a:pt x="7" y="8"/>
                  </a:lnTo>
                  <a:lnTo>
                    <a:pt x="7" y="8"/>
                  </a:lnTo>
                  <a:lnTo>
                    <a:pt x="12" y="3"/>
                  </a:lnTo>
                  <a:lnTo>
                    <a:pt x="12" y="3"/>
                  </a:lnTo>
                  <a:lnTo>
                    <a:pt x="17" y="0"/>
                  </a:lnTo>
                  <a:lnTo>
                    <a:pt x="17" y="0"/>
                  </a:lnTo>
                  <a:lnTo>
                    <a:pt x="19" y="0"/>
                  </a:lnTo>
                  <a:lnTo>
                    <a:pt x="19" y="0"/>
                  </a:lnTo>
                  <a:lnTo>
                    <a:pt x="19" y="0"/>
                  </a:lnTo>
                  <a:lnTo>
                    <a:pt x="1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2">
              <a:extLst>
                <a:ext uri="{FF2B5EF4-FFF2-40B4-BE49-F238E27FC236}">
                  <a16:creationId xmlns="" xmlns:a16="http://schemas.microsoft.com/office/drawing/2014/main" id="{0B0E3EEB-6F65-47D3-89A1-2172CDD606EA}"/>
                </a:ext>
              </a:extLst>
            </p:cNvPr>
            <p:cNvSpPr>
              <a:spLocks/>
            </p:cNvSpPr>
            <p:nvPr/>
          </p:nvSpPr>
          <p:spPr bwMode="auto">
            <a:xfrm>
              <a:off x="4270932" y="3420646"/>
              <a:ext cx="34549" cy="43851"/>
            </a:xfrm>
            <a:custGeom>
              <a:avLst/>
              <a:gdLst>
                <a:gd name="T0" fmla="*/ 15 w 26"/>
                <a:gd name="T1" fmla="*/ 33 h 33"/>
                <a:gd name="T2" fmla="*/ 7 w 26"/>
                <a:gd name="T3" fmla="*/ 31 h 33"/>
                <a:gd name="T4" fmla="*/ 3 w 26"/>
                <a:gd name="T5" fmla="*/ 23 h 33"/>
                <a:gd name="T6" fmla="*/ 8 w 26"/>
                <a:gd name="T7" fmla="*/ 26 h 33"/>
                <a:gd name="T8" fmla="*/ 15 w 26"/>
                <a:gd name="T9" fmla="*/ 28 h 33"/>
                <a:gd name="T10" fmla="*/ 18 w 26"/>
                <a:gd name="T11" fmla="*/ 26 h 33"/>
                <a:gd name="T12" fmla="*/ 20 w 26"/>
                <a:gd name="T13" fmla="*/ 23 h 33"/>
                <a:gd name="T14" fmla="*/ 20 w 26"/>
                <a:gd name="T15" fmla="*/ 21 h 33"/>
                <a:gd name="T16" fmla="*/ 18 w 26"/>
                <a:gd name="T17" fmla="*/ 20 h 33"/>
                <a:gd name="T18" fmla="*/ 13 w 26"/>
                <a:gd name="T19" fmla="*/ 18 h 33"/>
                <a:gd name="T20" fmla="*/ 8 w 26"/>
                <a:gd name="T21" fmla="*/ 17 h 33"/>
                <a:gd name="T22" fmla="*/ 5 w 26"/>
                <a:gd name="T23" fmla="*/ 15 h 33"/>
                <a:gd name="T24" fmla="*/ 2 w 26"/>
                <a:gd name="T25" fmla="*/ 13 h 33"/>
                <a:gd name="T26" fmla="*/ 2 w 26"/>
                <a:gd name="T27" fmla="*/ 10 h 33"/>
                <a:gd name="T28" fmla="*/ 3 w 26"/>
                <a:gd name="T29" fmla="*/ 7 h 33"/>
                <a:gd name="T30" fmla="*/ 5 w 26"/>
                <a:gd name="T31" fmla="*/ 3 h 33"/>
                <a:gd name="T32" fmla="*/ 8 w 26"/>
                <a:gd name="T33" fmla="*/ 0 h 33"/>
                <a:gd name="T34" fmla="*/ 13 w 26"/>
                <a:gd name="T35" fmla="*/ 0 h 33"/>
                <a:gd name="T36" fmla="*/ 20 w 26"/>
                <a:gd name="T37" fmla="*/ 2 h 33"/>
                <a:gd name="T38" fmla="*/ 23 w 26"/>
                <a:gd name="T39" fmla="*/ 8 h 33"/>
                <a:gd name="T40" fmla="*/ 18 w 26"/>
                <a:gd name="T41" fmla="*/ 5 h 33"/>
                <a:gd name="T42" fmla="*/ 13 w 26"/>
                <a:gd name="T43" fmla="*/ 5 h 33"/>
                <a:gd name="T44" fmla="*/ 10 w 26"/>
                <a:gd name="T45" fmla="*/ 7 h 33"/>
                <a:gd name="T46" fmla="*/ 8 w 26"/>
                <a:gd name="T47" fmla="*/ 10 h 33"/>
                <a:gd name="T48" fmla="*/ 8 w 26"/>
                <a:gd name="T49" fmla="*/ 10 h 33"/>
                <a:gd name="T50" fmla="*/ 10 w 26"/>
                <a:gd name="T51" fmla="*/ 12 h 33"/>
                <a:gd name="T52" fmla="*/ 12 w 26"/>
                <a:gd name="T53" fmla="*/ 13 h 33"/>
                <a:gd name="T54" fmla="*/ 15 w 26"/>
                <a:gd name="T55" fmla="*/ 13 h 33"/>
                <a:gd name="T56" fmla="*/ 20 w 26"/>
                <a:gd name="T57" fmla="*/ 15 h 33"/>
                <a:gd name="T58" fmla="*/ 23 w 26"/>
                <a:gd name="T59" fmla="*/ 17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1"/>
                  </a:lnTo>
                  <a:lnTo>
                    <a:pt x="7" y="31"/>
                  </a:lnTo>
                  <a:lnTo>
                    <a:pt x="0" y="28"/>
                  </a:lnTo>
                  <a:lnTo>
                    <a:pt x="3" y="23"/>
                  </a:lnTo>
                  <a:lnTo>
                    <a:pt x="3" y="23"/>
                  </a:lnTo>
                  <a:lnTo>
                    <a:pt x="8" y="26"/>
                  </a:lnTo>
                  <a:lnTo>
                    <a:pt x="8" y="26"/>
                  </a:lnTo>
                  <a:lnTo>
                    <a:pt x="15" y="28"/>
                  </a:lnTo>
                  <a:lnTo>
                    <a:pt x="15" y="28"/>
                  </a:lnTo>
                  <a:lnTo>
                    <a:pt x="18" y="26"/>
                  </a:lnTo>
                  <a:lnTo>
                    <a:pt x="18" y="26"/>
                  </a:lnTo>
                  <a:lnTo>
                    <a:pt x="20" y="23"/>
                  </a:lnTo>
                  <a:lnTo>
                    <a:pt x="20" y="23"/>
                  </a:lnTo>
                  <a:lnTo>
                    <a:pt x="20" y="21"/>
                  </a:lnTo>
                  <a:lnTo>
                    <a:pt x="18" y="20"/>
                  </a:lnTo>
                  <a:lnTo>
                    <a:pt x="18" y="20"/>
                  </a:lnTo>
                  <a:lnTo>
                    <a:pt x="13" y="18"/>
                  </a:lnTo>
                  <a:lnTo>
                    <a:pt x="13" y="18"/>
                  </a:lnTo>
                  <a:lnTo>
                    <a:pt x="8" y="17"/>
                  </a:lnTo>
                  <a:lnTo>
                    <a:pt x="8" y="17"/>
                  </a:lnTo>
                  <a:lnTo>
                    <a:pt x="5" y="15"/>
                  </a:lnTo>
                  <a:lnTo>
                    <a:pt x="5" y="15"/>
                  </a:lnTo>
                  <a:lnTo>
                    <a:pt x="2" y="13"/>
                  </a:lnTo>
                  <a:lnTo>
                    <a:pt x="2" y="13"/>
                  </a:lnTo>
                  <a:lnTo>
                    <a:pt x="2" y="10"/>
                  </a:lnTo>
                  <a:lnTo>
                    <a:pt x="2" y="10"/>
                  </a:lnTo>
                  <a:lnTo>
                    <a:pt x="3" y="7"/>
                  </a:lnTo>
                  <a:lnTo>
                    <a:pt x="3" y="7"/>
                  </a:lnTo>
                  <a:lnTo>
                    <a:pt x="5" y="3"/>
                  </a:lnTo>
                  <a:lnTo>
                    <a:pt x="5" y="3"/>
                  </a:lnTo>
                  <a:lnTo>
                    <a:pt x="8" y="0"/>
                  </a:lnTo>
                  <a:lnTo>
                    <a:pt x="8" y="0"/>
                  </a:lnTo>
                  <a:lnTo>
                    <a:pt x="13" y="0"/>
                  </a:lnTo>
                  <a:lnTo>
                    <a:pt x="13" y="0"/>
                  </a:lnTo>
                  <a:lnTo>
                    <a:pt x="20" y="2"/>
                  </a:lnTo>
                  <a:lnTo>
                    <a:pt x="20" y="2"/>
                  </a:lnTo>
                  <a:lnTo>
                    <a:pt x="26" y="5"/>
                  </a:lnTo>
                  <a:lnTo>
                    <a:pt x="23" y="8"/>
                  </a:lnTo>
                  <a:lnTo>
                    <a:pt x="23" y="8"/>
                  </a:lnTo>
                  <a:lnTo>
                    <a:pt x="18" y="5"/>
                  </a:lnTo>
                  <a:lnTo>
                    <a:pt x="13" y="5"/>
                  </a:lnTo>
                  <a:lnTo>
                    <a:pt x="13" y="5"/>
                  </a:lnTo>
                  <a:lnTo>
                    <a:pt x="10" y="7"/>
                  </a:lnTo>
                  <a:lnTo>
                    <a:pt x="10" y="7"/>
                  </a:lnTo>
                  <a:lnTo>
                    <a:pt x="8" y="7"/>
                  </a:lnTo>
                  <a:lnTo>
                    <a:pt x="8" y="10"/>
                  </a:lnTo>
                  <a:lnTo>
                    <a:pt x="8" y="10"/>
                  </a:lnTo>
                  <a:lnTo>
                    <a:pt x="8" y="10"/>
                  </a:lnTo>
                  <a:lnTo>
                    <a:pt x="8" y="10"/>
                  </a:lnTo>
                  <a:lnTo>
                    <a:pt x="10" y="12"/>
                  </a:lnTo>
                  <a:lnTo>
                    <a:pt x="10" y="12"/>
                  </a:lnTo>
                  <a:lnTo>
                    <a:pt x="12" y="13"/>
                  </a:lnTo>
                  <a:lnTo>
                    <a:pt x="12" y="13"/>
                  </a:lnTo>
                  <a:lnTo>
                    <a:pt x="15" y="13"/>
                  </a:lnTo>
                  <a:lnTo>
                    <a:pt x="15" y="13"/>
                  </a:lnTo>
                  <a:lnTo>
                    <a:pt x="20" y="15"/>
                  </a:lnTo>
                  <a:lnTo>
                    <a:pt x="20" y="15"/>
                  </a:lnTo>
                  <a:lnTo>
                    <a:pt x="23" y="17"/>
                  </a:lnTo>
                  <a:lnTo>
                    <a:pt x="23" y="17"/>
                  </a:lnTo>
                  <a:lnTo>
                    <a:pt x="26" y="20"/>
                  </a:lnTo>
                  <a:lnTo>
                    <a:pt x="26" y="20"/>
                  </a:lnTo>
                  <a:lnTo>
                    <a:pt x="26" y="23"/>
                  </a:lnTo>
                  <a:lnTo>
                    <a:pt x="26" y="23"/>
                  </a:lnTo>
                  <a:lnTo>
                    <a:pt x="26"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3">
              <a:extLst>
                <a:ext uri="{FF2B5EF4-FFF2-40B4-BE49-F238E27FC236}">
                  <a16:creationId xmlns="" xmlns:a16="http://schemas.microsoft.com/office/drawing/2014/main" id="{BBBE2A40-A457-4424-BAE3-111C0284FD8B}"/>
                </a:ext>
              </a:extLst>
            </p:cNvPr>
            <p:cNvSpPr>
              <a:spLocks noEditPoints="1"/>
            </p:cNvSpPr>
            <p:nvPr/>
          </p:nvSpPr>
          <p:spPr bwMode="auto">
            <a:xfrm>
              <a:off x="4314783" y="3404700"/>
              <a:ext cx="9302" cy="57140"/>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4">
              <a:extLst>
                <a:ext uri="{FF2B5EF4-FFF2-40B4-BE49-F238E27FC236}">
                  <a16:creationId xmlns="" xmlns:a16="http://schemas.microsoft.com/office/drawing/2014/main" id="{7B621419-D3CA-4C80-91C9-9D9A4B16DC07}"/>
                </a:ext>
              </a:extLst>
            </p:cNvPr>
            <p:cNvSpPr>
              <a:spLocks/>
            </p:cNvSpPr>
            <p:nvPr/>
          </p:nvSpPr>
          <p:spPr bwMode="auto">
            <a:xfrm>
              <a:off x="4332057" y="3407358"/>
              <a:ext cx="26576" cy="57140"/>
            </a:xfrm>
            <a:custGeom>
              <a:avLst/>
              <a:gdLst>
                <a:gd name="T0" fmla="*/ 20 w 20"/>
                <a:gd name="T1" fmla="*/ 40 h 43"/>
                <a:gd name="T2" fmla="*/ 20 w 20"/>
                <a:gd name="T3" fmla="*/ 40 h 43"/>
                <a:gd name="T4" fmla="*/ 17 w 20"/>
                <a:gd name="T5" fmla="*/ 41 h 43"/>
                <a:gd name="T6" fmla="*/ 17 w 20"/>
                <a:gd name="T7" fmla="*/ 41 h 43"/>
                <a:gd name="T8" fmla="*/ 12 w 20"/>
                <a:gd name="T9" fmla="*/ 43 h 43"/>
                <a:gd name="T10" fmla="*/ 12 w 20"/>
                <a:gd name="T11" fmla="*/ 43 h 43"/>
                <a:gd name="T12" fmla="*/ 9 w 20"/>
                <a:gd name="T13" fmla="*/ 41 h 43"/>
                <a:gd name="T14" fmla="*/ 9 w 20"/>
                <a:gd name="T15" fmla="*/ 41 h 43"/>
                <a:gd name="T16" fmla="*/ 5 w 20"/>
                <a:gd name="T17" fmla="*/ 41 h 43"/>
                <a:gd name="T18" fmla="*/ 5 w 20"/>
                <a:gd name="T19" fmla="*/ 41 h 43"/>
                <a:gd name="T20" fmla="*/ 4 w 20"/>
                <a:gd name="T21" fmla="*/ 38 h 43"/>
                <a:gd name="T22" fmla="*/ 4 w 20"/>
                <a:gd name="T23" fmla="*/ 38 h 43"/>
                <a:gd name="T24" fmla="*/ 4 w 20"/>
                <a:gd name="T25" fmla="*/ 35 h 43"/>
                <a:gd name="T26" fmla="*/ 4 w 20"/>
                <a:gd name="T27" fmla="*/ 15 h 43"/>
                <a:gd name="T28" fmla="*/ 0 w 20"/>
                <a:gd name="T29" fmla="*/ 15 h 43"/>
                <a:gd name="T30" fmla="*/ 0 w 20"/>
                <a:gd name="T31" fmla="*/ 10 h 43"/>
                <a:gd name="T32" fmla="*/ 4 w 20"/>
                <a:gd name="T33" fmla="*/ 10 h 43"/>
                <a:gd name="T34" fmla="*/ 4 w 20"/>
                <a:gd name="T35" fmla="*/ 0 h 43"/>
                <a:gd name="T36" fmla="*/ 10 w 20"/>
                <a:gd name="T37" fmla="*/ 0 h 43"/>
                <a:gd name="T38" fmla="*/ 10 w 20"/>
                <a:gd name="T39" fmla="*/ 10 h 43"/>
                <a:gd name="T40" fmla="*/ 17 w 20"/>
                <a:gd name="T41" fmla="*/ 10 h 43"/>
                <a:gd name="T42" fmla="*/ 17 w 20"/>
                <a:gd name="T43" fmla="*/ 15 h 43"/>
                <a:gd name="T44" fmla="*/ 10 w 20"/>
                <a:gd name="T45" fmla="*/ 15 h 43"/>
                <a:gd name="T46" fmla="*/ 10 w 20"/>
                <a:gd name="T47" fmla="*/ 33 h 43"/>
                <a:gd name="T48" fmla="*/ 10 w 20"/>
                <a:gd name="T49" fmla="*/ 33 h 43"/>
                <a:gd name="T50" fmla="*/ 12 w 20"/>
                <a:gd name="T51" fmla="*/ 35 h 43"/>
                <a:gd name="T52" fmla="*/ 12 w 20"/>
                <a:gd name="T53" fmla="*/ 35 h 43"/>
                <a:gd name="T54" fmla="*/ 13 w 20"/>
                <a:gd name="T55" fmla="*/ 36 h 43"/>
                <a:gd name="T56" fmla="*/ 13 w 20"/>
                <a:gd name="T57" fmla="*/ 36 h 43"/>
                <a:gd name="T58" fmla="*/ 17 w 20"/>
                <a:gd name="T59" fmla="*/ 36 h 43"/>
                <a:gd name="T60" fmla="*/ 17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7" y="41"/>
                  </a:lnTo>
                  <a:lnTo>
                    <a:pt x="17" y="41"/>
                  </a:lnTo>
                  <a:lnTo>
                    <a:pt x="12" y="43"/>
                  </a:lnTo>
                  <a:lnTo>
                    <a:pt x="12" y="43"/>
                  </a:lnTo>
                  <a:lnTo>
                    <a:pt x="9" y="41"/>
                  </a:lnTo>
                  <a:lnTo>
                    <a:pt x="9" y="41"/>
                  </a:lnTo>
                  <a:lnTo>
                    <a:pt x="5" y="41"/>
                  </a:lnTo>
                  <a:lnTo>
                    <a:pt x="5" y="41"/>
                  </a:lnTo>
                  <a:lnTo>
                    <a:pt x="4" y="38"/>
                  </a:lnTo>
                  <a:lnTo>
                    <a:pt x="4" y="38"/>
                  </a:lnTo>
                  <a:lnTo>
                    <a:pt x="4" y="35"/>
                  </a:lnTo>
                  <a:lnTo>
                    <a:pt x="4" y="15"/>
                  </a:lnTo>
                  <a:lnTo>
                    <a:pt x="0" y="15"/>
                  </a:lnTo>
                  <a:lnTo>
                    <a:pt x="0" y="10"/>
                  </a:lnTo>
                  <a:lnTo>
                    <a:pt x="4" y="10"/>
                  </a:lnTo>
                  <a:lnTo>
                    <a:pt x="4" y="0"/>
                  </a:lnTo>
                  <a:lnTo>
                    <a:pt x="10" y="0"/>
                  </a:lnTo>
                  <a:lnTo>
                    <a:pt x="10" y="10"/>
                  </a:lnTo>
                  <a:lnTo>
                    <a:pt x="17" y="10"/>
                  </a:lnTo>
                  <a:lnTo>
                    <a:pt x="17" y="15"/>
                  </a:lnTo>
                  <a:lnTo>
                    <a:pt x="10" y="15"/>
                  </a:lnTo>
                  <a:lnTo>
                    <a:pt x="10" y="33"/>
                  </a:lnTo>
                  <a:lnTo>
                    <a:pt x="10" y="33"/>
                  </a:lnTo>
                  <a:lnTo>
                    <a:pt x="12" y="35"/>
                  </a:lnTo>
                  <a:lnTo>
                    <a:pt x="12" y="35"/>
                  </a:lnTo>
                  <a:lnTo>
                    <a:pt x="13" y="36"/>
                  </a:lnTo>
                  <a:lnTo>
                    <a:pt x="13" y="36"/>
                  </a:lnTo>
                  <a:lnTo>
                    <a:pt x="17" y="36"/>
                  </a:lnTo>
                  <a:lnTo>
                    <a:pt x="17"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5">
              <a:extLst>
                <a:ext uri="{FF2B5EF4-FFF2-40B4-BE49-F238E27FC236}">
                  <a16:creationId xmlns="" xmlns:a16="http://schemas.microsoft.com/office/drawing/2014/main" id="{E962319D-B572-4CFD-809B-FDDC06191C5B}"/>
                </a:ext>
              </a:extLst>
            </p:cNvPr>
            <p:cNvSpPr>
              <a:spLocks noEditPoints="1"/>
            </p:cNvSpPr>
            <p:nvPr/>
          </p:nvSpPr>
          <p:spPr bwMode="auto">
            <a:xfrm>
              <a:off x="4381224" y="3420646"/>
              <a:ext cx="38536" cy="43851"/>
            </a:xfrm>
            <a:custGeom>
              <a:avLst/>
              <a:gdLst>
                <a:gd name="T0" fmla="*/ 9 w 29"/>
                <a:gd name="T1" fmla="*/ 33 h 33"/>
                <a:gd name="T2" fmla="*/ 6 w 29"/>
                <a:gd name="T3" fmla="*/ 31 h 33"/>
                <a:gd name="T4" fmla="*/ 3 w 29"/>
                <a:gd name="T5" fmla="*/ 30 h 33"/>
                <a:gd name="T6" fmla="*/ 0 w 29"/>
                <a:gd name="T7" fmla="*/ 26 h 33"/>
                <a:gd name="T8" fmla="*/ 0 w 29"/>
                <a:gd name="T9" fmla="*/ 23 h 33"/>
                <a:gd name="T10" fmla="*/ 0 w 29"/>
                <a:gd name="T11" fmla="*/ 18 h 33"/>
                <a:gd name="T12" fmla="*/ 3 w 29"/>
                <a:gd name="T13" fmla="*/ 15 h 33"/>
                <a:gd name="T14" fmla="*/ 8 w 29"/>
                <a:gd name="T15" fmla="*/ 13 h 33"/>
                <a:gd name="T16" fmla="*/ 13 w 29"/>
                <a:gd name="T17" fmla="*/ 13 h 33"/>
                <a:gd name="T18" fmla="*/ 16 w 29"/>
                <a:gd name="T19" fmla="*/ 13 h 33"/>
                <a:gd name="T20" fmla="*/ 21 w 29"/>
                <a:gd name="T21" fmla="*/ 12 h 33"/>
                <a:gd name="T22" fmla="*/ 19 w 29"/>
                <a:gd name="T23" fmla="*/ 8 h 33"/>
                <a:gd name="T24" fmla="*/ 19 w 29"/>
                <a:gd name="T25" fmla="*/ 7 h 33"/>
                <a:gd name="T26" fmla="*/ 13 w 29"/>
                <a:gd name="T27" fmla="*/ 5 h 33"/>
                <a:gd name="T28" fmla="*/ 8 w 29"/>
                <a:gd name="T29" fmla="*/ 5 h 33"/>
                <a:gd name="T30" fmla="*/ 3 w 29"/>
                <a:gd name="T31" fmla="*/ 8 h 33"/>
                <a:gd name="T32" fmla="*/ 1 w 29"/>
                <a:gd name="T33" fmla="*/ 5 h 33"/>
                <a:gd name="T34" fmla="*/ 14 w 29"/>
                <a:gd name="T35" fmla="*/ 0 h 33"/>
                <a:gd name="T36" fmla="*/ 19 w 29"/>
                <a:gd name="T37" fmla="*/ 2 h 33"/>
                <a:gd name="T38" fmla="*/ 24 w 29"/>
                <a:gd name="T39" fmla="*/ 3 h 33"/>
                <a:gd name="T40" fmla="*/ 28 w 29"/>
                <a:gd name="T41" fmla="*/ 13 h 33"/>
                <a:gd name="T42" fmla="*/ 28 w 29"/>
                <a:gd name="T43" fmla="*/ 25 h 33"/>
                <a:gd name="T44" fmla="*/ 29 w 29"/>
                <a:gd name="T45" fmla="*/ 26 h 33"/>
                <a:gd name="T46" fmla="*/ 29 w 29"/>
                <a:gd name="T47" fmla="*/ 31 h 33"/>
                <a:gd name="T48" fmla="*/ 28 w 29"/>
                <a:gd name="T49" fmla="*/ 31 h 33"/>
                <a:gd name="T50" fmla="*/ 26 w 29"/>
                <a:gd name="T51" fmla="*/ 31 h 33"/>
                <a:gd name="T52" fmla="*/ 23 w 29"/>
                <a:gd name="T53" fmla="*/ 31 h 33"/>
                <a:gd name="T54" fmla="*/ 21 w 29"/>
                <a:gd name="T55" fmla="*/ 26 h 33"/>
                <a:gd name="T56" fmla="*/ 16 w 29"/>
                <a:gd name="T57" fmla="*/ 31 h 33"/>
                <a:gd name="T58" fmla="*/ 9 w 29"/>
                <a:gd name="T59" fmla="*/ 33 h 33"/>
                <a:gd name="T60" fmla="*/ 11 w 29"/>
                <a:gd name="T61" fmla="*/ 28 h 33"/>
                <a:gd name="T62" fmla="*/ 16 w 29"/>
                <a:gd name="T63" fmla="*/ 26 h 33"/>
                <a:gd name="T64" fmla="*/ 19 w 29"/>
                <a:gd name="T65" fmla="*/ 25 h 33"/>
                <a:gd name="T66" fmla="*/ 21 w 29"/>
                <a:gd name="T67" fmla="*/ 21 h 33"/>
                <a:gd name="T68" fmla="*/ 21 w 29"/>
                <a:gd name="T69" fmla="*/ 18 h 33"/>
                <a:gd name="T70" fmla="*/ 18 w 29"/>
                <a:gd name="T71" fmla="*/ 17 h 33"/>
                <a:gd name="T72" fmla="*/ 13 w 29"/>
                <a:gd name="T73" fmla="*/ 17 h 33"/>
                <a:gd name="T74" fmla="*/ 8 w 29"/>
                <a:gd name="T75" fmla="*/ 18 h 33"/>
                <a:gd name="T76" fmla="*/ 6 w 29"/>
                <a:gd name="T77" fmla="*/ 21 h 33"/>
                <a:gd name="T78" fmla="*/ 8 w 29"/>
                <a:gd name="T79" fmla="*/ 26 h 33"/>
                <a:gd name="T80" fmla="*/ 11 w 29"/>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9" y="33"/>
                  </a:moveTo>
                  <a:lnTo>
                    <a:pt x="9" y="33"/>
                  </a:lnTo>
                  <a:lnTo>
                    <a:pt x="6" y="31"/>
                  </a:lnTo>
                  <a:lnTo>
                    <a:pt x="6" y="31"/>
                  </a:lnTo>
                  <a:lnTo>
                    <a:pt x="3" y="30"/>
                  </a:lnTo>
                  <a:lnTo>
                    <a:pt x="3" y="30"/>
                  </a:lnTo>
                  <a:lnTo>
                    <a:pt x="0" y="26"/>
                  </a:lnTo>
                  <a:lnTo>
                    <a:pt x="0" y="26"/>
                  </a:lnTo>
                  <a:lnTo>
                    <a:pt x="0" y="23"/>
                  </a:lnTo>
                  <a:lnTo>
                    <a:pt x="0" y="23"/>
                  </a:lnTo>
                  <a:lnTo>
                    <a:pt x="0" y="18"/>
                  </a:lnTo>
                  <a:lnTo>
                    <a:pt x="0" y="18"/>
                  </a:lnTo>
                  <a:lnTo>
                    <a:pt x="3" y="15"/>
                  </a:lnTo>
                  <a:lnTo>
                    <a:pt x="3" y="15"/>
                  </a:lnTo>
                  <a:lnTo>
                    <a:pt x="8" y="13"/>
                  </a:lnTo>
                  <a:lnTo>
                    <a:pt x="8" y="13"/>
                  </a:lnTo>
                  <a:lnTo>
                    <a:pt x="13" y="13"/>
                  </a:lnTo>
                  <a:lnTo>
                    <a:pt x="13" y="13"/>
                  </a:lnTo>
                  <a:lnTo>
                    <a:pt x="16" y="13"/>
                  </a:lnTo>
                  <a:lnTo>
                    <a:pt x="16" y="13"/>
                  </a:lnTo>
                  <a:lnTo>
                    <a:pt x="21" y="15"/>
                  </a:lnTo>
                  <a:lnTo>
                    <a:pt x="21" y="12"/>
                  </a:lnTo>
                  <a:lnTo>
                    <a:pt x="21" y="12"/>
                  </a:lnTo>
                  <a:lnTo>
                    <a:pt x="19" y="8"/>
                  </a:lnTo>
                  <a:lnTo>
                    <a:pt x="19" y="7"/>
                  </a:lnTo>
                  <a:lnTo>
                    <a:pt x="19" y="7"/>
                  </a:lnTo>
                  <a:lnTo>
                    <a:pt x="16" y="5"/>
                  </a:lnTo>
                  <a:lnTo>
                    <a:pt x="13" y="5"/>
                  </a:lnTo>
                  <a:lnTo>
                    <a:pt x="13" y="5"/>
                  </a:lnTo>
                  <a:lnTo>
                    <a:pt x="8" y="5"/>
                  </a:lnTo>
                  <a:lnTo>
                    <a:pt x="8" y="5"/>
                  </a:lnTo>
                  <a:lnTo>
                    <a:pt x="3" y="8"/>
                  </a:lnTo>
                  <a:lnTo>
                    <a:pt x="1" y="5"/>
                  </a:lnTo>
                  <a:lnTo>
                    <a:pt x="1" y="5"/>
                  </a:lnTo>
                  <a:lnTo>
                    <a:pt x="8" y="2"/>
                  </a:lnTo>
                  <a:lnTo>
                    <a:pt x="14" y="0"/>
                  </a:lnTo>
                  <a:lnTo>
                    <a:pt x="14" y="0"/>
                  </a:lnTo>
                  <a:lnTo>
                    <a:pt x="19" y="2"/>
                  </a:lnTo>
                  <a:lnTo>
                    <a:pt x="24" y="3"/>
                  </a:lnTo>
                  <a:lnTo>
                    <a:pt x="24" y="3"/>
                  </a:lnTo>
                  <a:lnTo>
                    <a:pt x="26" y="7"/>
                  </a:lnTo>
                  <a:lnTo>
                    <a:pt x="28" y="13"/>
                  </a:lnTo>
                  <a:lnTo>
                    <a:pt x="28" y="25"/>
                  </a:lnTo>
                  <a:lnTo>
                    <a:pt x="28" y="25"/>
                  </a:lnTo>
                  <a:lnTo>
                    <a:pt x="28" y="26"/>
                  </a:lnTo>
                  <a:lnTo>
                    <a:pt x="29" y="26"/>
                  </a:lnTo>
                  <a:lnTo>
                    <a:pt x="29" y="31"/>
                  </a:lnTo>
                  <a:lnTo>
                    <a:pt x="29" y="31"/>
                  </a:lnTo>
                  <a:lnTo>
                    <a:pt x="28" y="31"/>
                  </a:lnTo>
                  <a:lnTo>
                    <a:pt x="28" y="31"/>
                  </a:lnTo>
                  <a:lnTo>
                    <a:pt x="26" y="31"/>
                  </a:lnTo>
                  <a:lnTo>
                    <a:pt x="26" y="31"/>
                  </a:lnTo>
                  <a:lnTo>
                    <a:pt x="23" y="31"/>
                  </a:lnTo>
                  <a:lnTo>
                    <a:pt x="23" y="31"/>
                  </a:lnTo>
                  <a:lnTo>
                    <a:pt x="21" y="28"/>
                  </a:lnTo>
                  <a:lnTo>
                    <a:pt x="21" y="26"/>
                  </a:lnTo>
                  <a:lnTo>
                    <a:pt x="21" y="26"/>
                  </a:lnTo>
                  <a:lnTo>
                    <a:pt x="16" y="31"/>
                  </a:lnTo>
                  <a:lnTo>
                    <a:pt x="16" y="31"/>
                  </a:lnTo>
                  <a:lnTo>
                    <a:pt x="9" y="33"/>
                  </a:lnTo>
                  <a:lnTo>
                    <a:pt x="9" y="33"/>
                  </a:lnTo>
                  <a:close/>
                  <a:moveTo>
                    <a:pt x="11" y="28"/>
                  </a:moveTo>
                  <a:lnTo>
                    <a:pt x="11" y="28"/>
                  </a:lnTo>
                  <a:lnTo>
                    <a:pt x="16" y="26"/>
                  </a:lnTo>
                  <a:lnTo>
                    <a:pt x="16" y="26"/>
                  </a:lnTo>
                  <a:lnTo>
                    <a:pt x="19" y="25"/>
                  </a:lnTo>
                  <a:lnTo>
                    <a:pt x="19" y="25"/>
                  </a:lnTo>
                  <a:lnTo>
                    <a:pt x="21" y="21"/>
                  </a:lnTo>
                  <a:lnTo>
                    <a:pt x="21" y="18"/>
                  </a:lnTo>
                  <a:lnTo>
                    <a:pt x="21" y="18"/>
                  </a:lnTo>
                  <a:lnTo>
                    <a:pt x="18" y="17"/>
                  </a:lnTo>
                  <a:lnTo>
                    <a:pt x="18" y="17"/>
                  </a:lnTo>
                  <a:lnTo>
                    <a:pt x="13" y="17"/>
                  </a:lnTo>
                  <a:lnTo>
                    <a:pt x="13" y="17"/>
                  </a:lnTo>
                  <a:lnTo>
                    <a:pt x="8" y="18"/>
                  </a:lnTo>
                  <a:lnTo>
                    <a:pt x="8" y="18"/>
                  </a:lnTo>
                  <a:lnTo>
                    <a:pt x="6" y="20"/>
                  </a:lnTo>
                  <a:lnTo>
                    <a:pt x="6" y="21"/>
                  </a:lnTo>
                  <a:lnTo>
                    <a:pt x="6" y="21"/>
                  </a:lnTo>
                  <a:lnTo>
                    <a:pt x="8" y="26"/>
                  </a:lnTo>
                  <a:lnTo>
                    <a:pt x="8" y="26"/>
                  </a:lnTo>
                  <a:lnTo>
                    <a:pt x="11" y="28"/>
                  </a:lnTo>
                  <a:lnTo>
                    <a:pt x="1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6">
              <a:extLst>
                <a:ext uri="{FF2B5EF4-FFF2-40B4-BE49-F238E27FC236}">
                  <a16:creationId xmlns="" xmlns:a16="http://schemas.microsoft.com/office/drawing/2014/main" id="{0DBA6B15-56C5-436D-A01B-8955400D5533}"/>
                </a:ext>
              </a:extLst>
            </p:cNvPr>
            <p:cNvSpPr>
              <a:spLocks/>
            </p:cNvSpPr>
            <p:nvPr/>
          </p:nvSpPr>
          <p:spPr bwMode="auto">
            <a:xfrm>
              <a:off x="4429063" y="3420646"/>
              <a:ext cx="63783" cy="41194"/>
            </a:xfrm>
            <a:custGeom>
              <a:avLst/>
              <a:gdLst>
                <a:gd name="T0" fmla="*/ 48 w 48"/>
                <a:gd name="T1" fmla="*/ 31 h 31"/>
                <a:gd name="T2" fmla="*/ 41 w 48"/>
                <a:gd name="T3" fmla="*/ 31 h 31"/>
                <a:gd name="T4" fmla="*/ 41 w 48"/>
                <a:gd name="T5" fmla="*/ 15 h 31"/>
                <a:gd name="T6" fmla="*/ 41 w 48"/>
                <a:gd name="T7" fmla="*/ 15 h 31"/>
                <a:gd name="T8" fmla="*/ 39 w 48"/>
                <a:gd name="T9" fmla="*/ 8 h 31"/>
                <a:gd name="T10" fmla="*/ 39 w 48"/>
                <a:gd name="T11" fmla="*/ 8 h 31"/>
                <a:gd name="T12" fmla="*/ 38 w 48"/>
                <a:gd name="T13" fmla="*/ 7 h 31"/>
                <a:gd name="T14" fmla="*/ 35 w 48"/>
                <a:gd name="T15" fmla="*/ 7 h 31"/>
                <a:gd name="T16" fmla="*/ 35 w 48"/>
                <a:gd name="T17" fmla="*/ 7 h 31"/>
                <a:gd name="T18" fmla="*/ 33 w 48"/>
                <a:gd name="T19" fmla="*/ 7 h 31"/>
                <a:gd name="T20" fmla="*/ 30 w 48"/>
                <a:gd name="T21" fmla="*/ 8 h 31"/>
                <a:gd name="T22" fmla="*/ 30 w 48"/>
                <a:gd name="T23" fmla="*/ 8 h 31"/>
                <a:gd name="T24" fmla="*/ 26 w 48"/>
                <a:gd name="T25" fmla="*/ 13 h 31"/>
                <a:gd name="T26" fmla="*/ 26 w 48"/>
                <a:gd name="T27" fmla="*/ 31 h 31"/>
                <a:gd name="T28" fmla="*/ 20 w 48"/>
                <a:gd name="T29" fmla="*/ 31 h 31"/>
                <a:gd name="T30" fmla="*/ 20 w 48"/>
                <a:gd name="T31" fmla="*/ 15 h 31"/>
                <a:gd name="T32" fmla="*/ 20 w 48"/>
                <a:gd name="T33" fmla="*/ 15 h 31"/>
                <a:gd name="T34" fmla="*/ 18 w 48"/>
                <a:gd name="T35" fmla="*/ 8 h 31"/>
                <a:gd name="T36" fmla="*/ 18 w 48"/>
                <a:gd name="T37" fmla="*/ 8 h 31"/>
                <a:gd name="T38" fmla="*/ 16 w 48"/>
                <a:gd name="T39" fmla="*/ 7 h 31"/>
                <a:gd name="T40" fmla="*/ 15 w 48"/>
                <a:gd name="T41" fmla="*/ 7 h 31"/>
                <a:gd name="T42" fmla="*/ 15 w 48"/>
                <a:gd name="T43" fmla="*/ 7 h 31"/>
                <a:gd name="T44" fmla="*/ 11 w 48"/>
                <a:gd name="T45" fmla="*/ 7 h 31"/>
                <a:gd name="T46" fmla="*/ 10 w 48"/>
                <a:gd name="T47" fmla="*/ 8 h 31"/>
                <a:gd name="T48" fmla="*/ 10 w 48"/>
                <a:gd name="T49" fmla="*/ 8 h 31"/>
                <a:gd name="T50" fmla="*/ 6 w 48"/>
                <a:gd name="T51" fmla="*/ 13 h 31"/>
                <a:gd name="T52" fmla="*/ 6 w 48"/>
                <a:gd name="T53" fmla="*/ 31 h 31"/>
                <a:gd name="T54" fmla="*/ 0 w 48"/>
                <a:gd name="T55" fmla="*/ 31 h 31"/>
                <a:gd name="T56" fmla="*/ 0 w 48"/>
                <a:gd name="T57" fmla="*/ 0 h 31"/>
                <a:gd name="T58" fmla="*/ 6 w 48"/>
                <a:gd name="T59" fmla="*/ 0 h 31"/>
                <a:gd name="T60" fmla="*/ 6 w 48"/>
                <a:gd name="T61" fmla="*/ 7 h 31"/>
                <a:gd name="T62" fmla="*/ 6 w 48"/>
                <a:gd name="T63" fmla="*/ 7 h 31"/>
                <a:gd name="T64" fmla="*/ 10 w 48"/>
                <a:gd name="T65" fmla="*/ 2 h 31"/>
                <a:gd name="T66" fmla="*/ 10 w 48"/>
                <a:gd name="T67" fmla="*/ 2 h 31"/>
                <a:gd name="T68" fmla="*/ 18 w 48"/>
                <a:gd name="T69" fmla="*/ 0 h 31"/>
                <a:gd name="T70" fmla="*/ 18 w 48"/>
                <a:gd name="T71" fmla="*/ 0 h 31"/>
                <a:gd name="T72" fmla="*/ 21 w 48"/>
                <a:gd name="T73" fmla="*/ 0 h 31"/>
                <a:gd name="T74" fmla="*/ 23 w 48"/>
                <a:gd name="T75" fmla="*/ 2 h 31"/>
                <a:gd name="T76" fmla="*/ 23 w 48"/>
                <a:gd name="T77" fmla="*/ 2 h 31"/>
                <a:gd name="T78" fmla="*/ 26 w 48"/>
                <a:gd name="T79" fmla="*/ 7 h 31"/>
                <a:gd name="T80" fmla="*/ 26 w 48"/>
                <a:gd name="T81" fmla="*/ 7 h 31"/>
                <a:gd name="T82" fmla="*/ 31 w 48"/>
                <a:gd name="T83" fmla="*/ 2 h 31"/>
                <a:gd name="T84" fmla="*/ 31 w 48"/>
                <a:gd name="T85" fmla="*/ 2 h 31"/>
                <a:gd name="T86" fmla="*/ 38 w 48"/>
                <a:gd name="T87" fmla="*/ 0 h 31"/>
                <a:gd name="T88" fmla="*/ 38 w 48"/>
                <a:gd name="T89" fmla="*/ 0 h 31"/>
                <a:gd name="T90" fmla="*/ 43 w 48"/>
                <a:gd name="T91" fmla="*/ 2 h 31"/>
                <a:gd name="T92" fmla="*/ 43 w 48"/>
                <a:gd name="T93" fmla="*/ 2 h 31"/>
                <a:gd name="T94" fmla="*/ 46 w 48"/>
                <a:gd name="T95" fmla="*/ 3 h 31"/>
                <a:gd name="T96" fmla="*/ 46 w 48"/>
                <a:gd name="T97" fmla="*/ 3 h 31"/>
                <a:gd name="T98" fmla="*/ 46 w 48"/>
                <a:gd name="T99" fmla="*/ 8 h 31"/>
                <a:gd name="T100" fmla="*/ 46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5"/>
                  </a:lnTo>
                  <a:lnTo>
                    <a:pt x="41" y="15"/>
                  </a:lnTo>
                  <a:lnTo>
                    <a:pt x="39" y="8"/>
                  </a:lnTo>
                  <a:lnTo>
                    <a:pt x="39" y="8"/>
                  </a:lnTo>
                  <a:lnTo>
                    <a:pt x="38" y="7"/>
                  </a:lnTo>
                  <a:lnTo>
                    <a:pt x="35" y="7"/>
                  </a:lnTo>
                  <a:lnTo>
                    <a:pt x="35" y="7"/>
                  </a:lnTo>
                  <a:lnTo>
                    <a:pt x="33" y="7"/>
                  </a:lnTo>
                  <a:lnTo>
                    <a:pt x="30" y="8"/>
                  </a:lnTo>
                  <a:lnTo>
                    <a:pt x="30" y="8"/>
                  </a:lnTo>
                  <a:lnTo>
                    <a:pt x="26" y="13"/>
                  </a:lnTo>
                  <a:lnTo>
                    <a:pt x="26" y="31"/>
                  </a:lnTo>
                  <a:lnTo>
                    <a:pt x="20" y="31"/>
                  </a:lnTo>
                  <a:lnTo>
                    <a:pt x="20" y="15"/>
                  </a:lnTo>
                  <a:lnTo>
                    <a:pt x="20" y="15"/>
                  </a:lnTo>
                  <a:lnTo>
                    <a:pt x="18" y="8"/>
                  </a:lnTo>
                  <a:lnTo>
                    <a:pt x="18" y="8"/>
                  </a:lnTo>
                  <a:lnTo>
                    <a:pt x="16" y="7"/>
                  </a:lnTo>
                  <a:lnTo>
                    <a:pt x="15" y="7"/>
                  </a:lnTo>
                  <a:lnTo>
                    <a:pt x="15" y="7"/>
                  </a:lnTo>
                  <a:lnTo>
                    <a:pt x="11" y="7"/>
                  </a:lnTo>
                  <a:lnTo>
                    <a:pt x="10" y="8"/>
                  </a:lnTo>
                  <a:lnTo>
                    <a:pt x="10" y="8"/>
                  </a:lnTo>
                  <a:lnTo>
                    <a:pt x="6" y="13"/>
                  </a:lnTo>
                  <a:lnTo>
                    <a:pt x="6" y="31"/>
                  </a:lnTo>
                  <a:lnTo>
                    <a:pt x="0" y="31"/>
                  </a:lnTo>
                  <a:lnTo>
                    <a:pt x="0" y="0"/>
                  </a:lnTo>
                  <a:lnTo>
                    <a:pt x="6" y="0"/>
                  </a:lnTo>
                  <a:lnTo>
                    <a:pt x="6" y="7"/>
                  </a:lnTo>
                  <a:lnTo>
                    <a:pt x="6" y="7"/>
                  </a:lnTo>
                  <a:lnTo>
                    <a:pt x="10" y="2"/>
                  </a:lnTo>
                  <a:lnTo>
                    <a:pt x="10" y="2"/>
                  </a:lnTo>
                  <a:lnTo>
                    <a:pt x="18" y="0"/>
                  </a:lnTo>
                  <a:lnTo>
                    <a:pt x="18" y="0"/>
                  </a:lnTo>
                  <a:lnTo>
                    <a:pt x="21" y="0"/>
                  </a:lnTo>
                  <a:lnTo>
                    <a:pt x="23" y="2"/>
                  </a:lnTo>
                  <a:lnTo>
                    <a:pt x="23" y="2"/>
                  </a:lnTo>
                  <a:lnTo>
                    <a:pt x="26" y="7"/>
                  </a:lnTo>
                  <a:lnTo>
                    <a:pt x="26" y="7"/>
                  </a:lnTo>
                  <a:lnTo>
                    <a:pt x="31" y="2"/>
                  </a:lnTo>
                  <a:lnTo>
                    <a:pt x="31" y="2"/>
                  </a:lnTo>
                  <a:lnTo>
                    <a:pt x="38" y="0"/>
                  </a:lnTo>
                  <a:lnTo>
                    <a:pt x="38" y="0"/>
                  </a:lnTo>
                  <a:lnTo>
                    <a:pt x="43" y="2"/>
                  </a:lnTo>
                  <a:lnTo>
                    <a:pt x="43" y="2"/>
                  </a:lnTo>
                  <a:lnTo>
                    <a:pt x="46" y="3"/>
                  </a:lnTo>
                  <a:lnTo>
                    <a:pt x="46" y="3"/>
                  </a:lnTo>
                  <a:lnTo>
                    <a:pt x="46" y="8"/>
                  </a:lnTo>
                  <a:lnTo>
                    <a:pt x="46"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
              <a:extLst>
                <a:ext uri="{FF2B5EF4-FFF2-40B4-BE49-F238E27FC236}">
                  <a16:creationId xmlns="" xmlns:a16="http://schemas.microsoft.com/office/drawing/2014/main" id="{6F3FDDAC-C6FB-452B-8D84-9A4D42BC21CD}"/>
                </a:ext>
              </a:extLst>
            </p:cNvPr>
            <p:cNvSpPr>
              <a:spLocks noEditPoints="1"/>
            </p:cNvSpPr>
            <p:nvPr/>
          </p:nvSpPr>
          <p:spPr bwMode="auto">
            <a:xfrm>
              <a:off x="4500819" y="3420646"/>
              <a:ext cx="42522" cy="43851"/>
            </a:xfrm>
            <a:custGeom>
              <a:avLst/>
              <a:gdLst>
                <a:gd name="T0" fmla="*/ 15 w 32"/>
                <a:gd name="T1" fmla="*/ 33 h 33"/>
                <a:gd name="T2" fmla="*/ 9 w 32"/>
                <a:gd name="T3" fmla="*/ 31 h 33"/>
                <a:gd name="T4" fmla="*/ 4 w 32"/>
                <a:gd name="T5" fmla="*/ 28 h 33"/>
                <a:gd name="T6" fmla="*/ 0 w 32"/>
                <a:gd name="T7" fmla="*/ 23 h 33"/>
                <a:gd name="T8" fmla="*/ 0 w 32"/>
                <a:gd name="T9" fmla="*/ 17 h 33"/>
                <a:gd name="T10" fmla="*/ 0 w 32"/>
                <a:gd name="T11" fmla="*/ 10 h 33"/>
                <a:gd name="T12" fmla="*/ 4 w 32"/>
                <a:gd name="T13" fmla="*/ 5 h 33"/>
                <a:gd name="T14" fmla="*/ 9 w 32"/>
                <a:gd name="T15" fmla="*/ 2 h 33"/>
                <a:gd name="T16" fmla="*/ 15 w 32"/>
                <a:gd name="T17" fmla="*/ 0 h 33"/>
                <a:gd name="T18" fmla="*/ 22 w 32"/>
                <a:gd name="T19" fmla="*/ 2 h 33"/>
                <a:gd name="T20" fmla="*/ 27 w 32"/>
                <a:gd name="T21" fmla="*/ 5 h 33"/>
                <a:gd name="T22" fmla="*/ 30 w 32"/>
                <a:gd name="T23" fmla="*/ 10 h 33"/>
                <a:gd name="T24" fmla="*/ 32 w 32"/>
                <a:gd name="T25" fmla="*/ 17 h 33"/>
                <a:gd name="T26" fmla="*/ 32 w 32"/>
                <a:gd name="T27" fmla="*/ 18 h 33"/>
                <a:gd name="T28" fmla="*/ 7 w 32"/>
                <a:gd name="T29" fmla="*/ 18 h 33"/>
                <a:gd name="T30" fmla="*/ 7 w 32"/>
                <a:gd name="T31" fmla="*/ 21 h 33"/>
                <a:gd name="T32" fmla="*/ 10 w 32"/>
                <a:gd name="T33" fmla="*/ 25 h 33"/>
                <a:gd name="T34" fmla="*/ 12 w 32"/>
                <a:gd name="T35" fmla="*/ 26 h 33"/>
                <a:gd name="T36" fmla="*/ 15 w 32"/>
                <a:gd name="T37" fmla="*/ 28 h 33"/>
                <a:gd name="T38" fmla="*/ 18 w 32"/>
                <a:gd name="T39" fmla="*/ 26 h 33"/>
                <a:gd name="T40" fmla="*/ 20 w 32"/>
                <a:gd name="T41" fmla="*/ 26 h 33"/>
                <a:gd name="T42" fmla="*/ 23 w 32"/>
                <a:gd name="T43" fmla="*/ 25 h 33"/>
                <a:gd name="T44" fmla="*/ 23 w 32"/>
                <a:gd name="T45" fmla="*/ 23 h 33"/>
                <a:gd name="T46" fmla="*/ 30 w 32"/>
                <a:gd name="T47" fmla="*/ 25 h 33"/>
                <a:gd name="T48" fmla="*/ 25 w 32"/>
                <a:gd name="T49" fmla="*/ 30 h 33"/>
                <a:gd name="T50" fmla="*/ 20 w 32"/>
                <a:gd name="T51" fmla="*/ 31 h 33"/>
                <a:gd name="T52" fmla="*/ 15 w 32"/>
                <a:gd name="T53" fmla="*/ 33 h 33"/>
                <a:gd name="T54" fmla="*/ 25 w 32"/>
                <a:gd name="T55" fmla="*/ 13 h 33"/>
                <a:gd name="T56" fmla="*/ 23 w 32"/>
                <a:gd name="T57" fmla="*/ 10 h 33"/>
                <a:gd name="T58" fmla="*/ 22 w 32"/>
                <a:gd name="T59" fmla="*/ 7 h 33"/>
                <a:gd name="T60" fmla="*/ 18 w 32"/>
                <a:gd name="T61" fmla="*/ 5 h 33"/>
                <a:gd name="T62" fmla="*/ 15 w 32"/>
                <a:gd name="T63" fmla="*/ 5 h 33"/>
                <a:gd name="T64" fmla="*/ 12 w 32"/>
                <a:gd name="T65" fmla="*/ 5 h 33"/>
                <a:gd name="T66" fmla="*/ 9 w 32"/>
                <a:gd name="T67" fmla="*/ 7 h 33"/>
                <a:gd name="T68" fmla="*/ 7 w 32"/>
                <a:gd name="T69" fmla="*/ 10 h 33"/>
                <a:gd name="T70" fmla="*/ 25 w 32"/>
                <a:gd name="T7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5" y="33"/>
                  </a:moveTo>
                  <a:lnTo>
                    <a:pt x="15" y="33"/>
                  </a:lnTo>
                  <a:lnTo>
                    <a:pt x="9" y="31"/>
                  </a:lnTo>
                  <a:lnTo>
                    <a:pt x="9" y="31"/>
                  </a:lnTo>
                  <a:lnTo>
                    <a:pt x="4" y="28"/>
                  </a:lnTo>
                  <a:lnTo>
                    <a:pt x="4" y="28"/>
                  </a:lnTo>
                  <a:lnTo>
                    <a:pt x="0" y="23"/>
                  </a:lnTo>
                  <a:lnTo>
                    <a:pt x="0" y="23"/>
                  </a:lnTo>
                  <a:lnTo>
                    <a:pt x="0" y="17"/>
                  </a:lnTo>
                  <a:lnTo>
                    <a:pt x="0" y="17"/>
                  </a:lnTo>
                  <a:lnTo>
                    <a:pt x="0" y="10"/>
                  </a:lnTo>
                  <a:lnTo>
                    <a:pt x="0" y="10"/>
                  </a:lnTo>
                  <a:lnTo>
                    <a:pt x="4" y="5"/>
                  </a:lnTo>
                  <a:lnTo>
                    <a:pt x="4" y="5"/>
                  </a:lnTo>
                  <a:lnTo>
                    <a:pt x="9" y="2"/>
                  </a:lnTo>
                  <a:lnTo>
                    <a:pt x="9" y="2"/>
                  </a:lnTo>
                  <a:lnTo>
                    <a:pt x="15" y="0"/>
                  </a:lnTo>
                  <a:lnTo>
                    <a:pt x="15" y="0"/>
                  </a:lnTo>
                  <a:lnTo>
                    <a:pt x="22" y="2"/>
                  </a:lnTo>
                  <a:lnTo>
                    <a:pt x="22" y="2"/>
                  </a:lnTo>
                  <a:lnTo>
                    <a:pt x="27" y="5"/>
                  </a:lnTo>
                  <a:lnTo>
                    <a:pt x="27" y="5"/>
                  </a:lnTo>
                  <a:lnTo>
                    <a:pt x="30" y="10"/>
                  </a:lnTo>
                  <a:lnTo>
                    <a:pt x="30" y="10"/>
                  </a:lnTo>
                  <a:lnTo>
                    <a:pt x="32" y="17"/>
                  </a:lnTo>
                  <a:lnTo>
                    <a:pt x="32" y="17"/>
                  </a:lnTo>
                  <a:lnTo>
                    <a:pt x="32" y="18"/>
                  </a:lnTo>
                  <a:lnTo>
                    <a:pt x="32" y="18"/>
                  </a:lnTo>
                  <a:lnTo>
                    <a:pt x="32" y="18"/>
                  </a:lnTo>
                  <a:lnTo>
                    <a:pt x="7" y="18"/>
                  </a:lnTo>
                  <a:lnTo>
                    <a:pt x="7" y="18"/>
                  </a:lnTo>
                  <a:lnTo>
                    <a:pt x="7" y="21"/>
                  </a:lnTo>
                  <a:lnTo>
                    <a:pt x="7" y="21"/>
                  </a:lnTo>
                  <a:lnTo>
                    <a:pt x="10" y="25"/>
                  </a:lnTo>
                  <a:lnTo>
                    <a:pt x="10" y="25"/>
                  </a:lnTo>
                  <a:lnTo>
                    <a:pt x="12" y="26"/>
                  </a:lnTo>
                  <a:lnTo>
                    <a:pt x="12" y="26"/>
                  </a:lnTo>
                  <a:lnTo>
                    <a:pt x="15" y="28"/>
                  </a:lnTo>
                  <a:lnTo>
                    <a:pt x="15" y="28"/>
                  </a:lnTo>
                  <a:lnTo>
                    <a:pt x="18" y="26"/>
                  </a:lnTo>
                  <a:lnTo>
                    <a:pt x="18" y="26"/>
                  </a:lnTo>
                  <a:lnTo>
                    <a:pt x="20" y="26"/>
                  </a:lnTo>
                  <a:lnTo>
                    <a:pt x="20" y="26"/>
                  </a:lnTo>
                  <a:lnTo>
                    <a:pt x="23" y="25"/>
                  </a:lnTo>
                  <a:lnTo>
                    <a:pt x="23" y="25"/>
                  </a:lnTo>
                  <a:lnTo>
                    <a:pt x="23" y="23"/>
                  </a:lnTo>
                  <a:lnTo>
                    <a:pt x="30" y="25"/>
                  </a:lnTo>
                  <a:lnTo>
                    <a:pt x="30" y="25"/>
                  </a:lnTo>
                  <a:lnTo>
                    <a:pt x="27" y="28"/>
                  </a:lnTo>
                  <a:lnTo>
                    <a:pt x="25" y="30"/>
                  </a:lnTo>
                  <a:lnTo>
                    <a:pt x="25" y="30"/>
                  </a:lnTo>
                  <a:lnTo>
                    <a:pt x="20" y="31"/>
                  </a:lnTo>
                  <a:lnTo>
                    <a:pt x="15" y="33"/>
                  </a:lnTo>
                  <a:lnTo>
                    <a:pt x="15" y="33"/>
                  </a:lnTo>
                  <a:close/>
                  <a:moveTo>
                    <a:pt x="25" y="13"/>
                  </a:moveTo>
                  <a:lnTo>
                    <a:pt x="25" y="13"/>
                  </a:lnTo>
                  <a:lnTo>
                    <a:pt x="23" y="10"/>
                  </a:lnTo>
                  <a:lnTo>
                    <a:pt x="23" y="10"/>
                  </a:lnTo>
                  <a:lnTo>
                    <a:pt x="22" y="7"/>
                  </a:lnTo>
                  <a:lnTo>
                    <a:pt x="22" y="7"/>
                  </a:lnTo>
                  <a:lnTo>
                    <a:pt x="18" y="5"/>
                  </a:lnTo>
                  <a:lnTo>
                    <a:pt x="18" y="5"/>
                  </a:lnTo>
                  <a:lnTo>
                    <a:pt x="15" y="5"/>
                  </a:lnTo>
                  <a:lnTo>
                    <a:pt x="15" y="5"/>
                  </a:lnTo>
                  <a:lnTo>
                    <a:pt x="12" y="5"/>
                  </a:lnTo>
                  <a:lnTo>
                    <a:pt x="12" y="5"/>
                  </a:lnTo>
                  <a:lnTo>
                    <a:pt x="9" y="7"/>
                  </a:lnTo>
                  <a:lnTo>
                    <a:pt x="9" y="7"/>
                  </a:lnTo>
                  <a:lnTo>
                    <a:pt x="7" y="10"/>
                  </a:lnTo>
                  <a:lnTo>
                    <a:pt x="7" y="10"/>
                  </a:lnTo>
                  <a:lnTo>
                    <a:pt x="7"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8">
              <a:extLst>
                <a:ext uri="{FF2B5EF4-FFF2-40B4-BE49-F238E27FC236}">
                  <a16:creationId xmlns="" xmlns:a16="http://schemas.microsoft.com/office/drawing/2014/main" id="{F8F5050F-A9DF-4EE4-90B4-974473A106BE}"/>
                </a:ext>
              </a:extLst>
            </p:cNvPr>
            <p:cNvSpPr>
              <a:spLocks/>
            </p:cNvSpPr>
            <p:nvPr/>
          </p:nvSpPr>
          <p:spPr bwMode="auto">
            <a:xfrm>
              <a:off x="4547326" y="3407358"/>
              <a:ext cx="26576" cy="57140"/>
            </a:xfrm>
            <a:custGeom>
              <a:avLst/>
              <a:gdLst>
                <a:gd name="T0" fmla="*/ 20 w 20"/>
                <a:gd name="T1" fmla="*/ 40 h 43"/>
                <a:gd name="T2" fmla="*/ 20 w 20"/>
                <a:gd name="T3" fmla="*/ 40 h 43"/>
                <a:gd name="T4" fmla="*/ 16 w 20"/>
                <a:gd name="T5" fmla="*/ 41 h 43"/>
                <a:gd name="T6" fmla="*/ 16 w 20"/>
                <a:gd name="T7" fmla="*/ 41 h 43"/>
                <a:gd name="T8" fmla="*/ 12 w 20"/>
                <a:gd name="T9" fmla="*/ 43 h 43"/>
                <a:gd name="T10" fmla="*/ 12 w 20"/>
                <a:gd name="T11" fmla="*/ 43 h 43"/>
                <a:gd name="T12" fmla="*/ 8 w 20"/>
                <a:gd name="T13" fmla="*/ 41 h 43"/>
                <a:gd name="T14" fmla="*/ 8 w 20"/>
                <a:gd name="T15" fmla="*/ 41 h 43"/>
                <a:gd name="T16" fmla="*/ 7 w 20"/>
                <a:gd name="T17" fmla="*/ 41 h 43"/>
                <a:gd name="T18" fmla="*/ 7 w 20"/>
                <a:gd name="T19" fmla="*/ 41 h 43"/>
                <a:gd name="T20" fmla="*/ 5 w 20"/>
                <a:gd name="T21" fmla="*/ 38 h 43"/>
                <a:gd name="T22" fmla="*/ 5 w 20"/>
                <a:gd name="T23" fmla="*/ 38 h 43"/>
                <a:gd name="T24" fmla="*/ 3 w 20"/>
                <a:gd name="T25" fmla="*/ 35 h 43"/>
                <a:gd name="T26" fmla="*/ 3 w 20"/>
                <a:gd name="T27" fmla="*/ 15 h 43"/>
                <a:gd name="T28" fmla="*/ 0 w 20"/>
                <a:gd name="T29" fmla="*/ 15 h 43"/>
                <a:gd name="T30" fmla="*/ 0 w 20"/>
                <a:gd name="T31" fmla="*/ 10 h 43"/>
                <a:gd name="T32" fmla="*/ 3 w 20"/>
                <a:gd name="T33" fmla="*/ 10 h 43"/>
                <a:gd name="T34" fmla="*/ 3 w 20"/>
                <a:gd name="T35" fmla="*/ 0 h 43"/>
                <a:gd name="T36" fmla="*/ 10 w 20"/>
                <a:gd name="T37" fmla="*/ 0 h 43"/>
                <a:gd name="T38" fmla="*/ 10 w 20"/>
                <a:gd name="T39" fmla="*/ 10 h 43"/>
                <a:gd name="T40" fmla="*/ 16 w 20"/>
                <a:gd name="T41" fmla="*/ 10 h 43"/>
                <a:gd name="T42" fmla="*/ 16 w 20"/>
                <a:gd name="T43" fmla="*/ 15 h 43"/>
                <a:gd name="T44" fmla="*/ 10 w 20"/>
                <a:gd name="T45" fmla="*/ 15 h 43"/>
                <a:gd name="T46" fmla="*/ 10 w 20"/>
                <a:gd name="T47" fmla="*/ 33 h 43"/>
                <a:gd name="T48" fmla="*/ 10 w 20"/>
                <a:gd name="T49" fmla="*/ 33 h 43"/>
                <a:gd name="T50" fmla="*/ 12 w 20"/>
                <a:gd name="T51" fmla="*/ 35 h 43"/>
                <a:gd name="T52" fmla="*/ 12 w 20"/>
                <a:gd name="T53" fmla="*/ 35 h 43"/>
                <a:gd name="T54" fmla="*/ 13 w 20"/>
                <a:gd name="T55" fmla="*/ 36 h 43"/>
                <a:gd name="T56" fmla="*/ 13 w 20"/>
                <a:gd name="T57" fmla="*/ 36 h 43"/>
                <a:gd name="T58" fmla="*/ 16 w 20"/>
                <a:gd name="T59" fmla="*/ 36 h 43"/>
                <a:gd name="T60" fmla="*/ 16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6" y="41"/>
                  </a:lnTo>
                  <a:lnTo>
                    <a:pt x="16" y="41"/>
                  </a:lnTo>
                  <a:lnTo>
                    <a:pt x="12" y="43"/>
                  </a:lnTo>
                  <a:lnTo>
                    <a:pt x="12" y="43"/>
                  </a:lnTo>
                  <a:lnTo>
                    <a:pt x="8" y="41"/>
                  </a:lnTo>
                  <a:lnTo>
                    <a:pt x="8" y="41"/>
                  </a:lnTo>
                  <a:lnTo>
                    <a:pt x="7" y="41"/>
                  </a:lnTo>
                  <a:lnTo>
                    <a:pt x="7" y="41"/>
                  </a:lnTo>
                  <a:lnTo>
                    <a:pt x="5" y="38"/>
                  </a:lnTo>
                  <a:lnTo>
                    <a:pt x="5" y="38"/>
                  </a:lnTo>
                  <a:lnTo>
                    <a:pt x="3" y="35"/>
                  </a:lnTo>
                  <a:lnTo>
                    <a:pt x="3" y="15"/>
                  </a:lnTo>
                  <a:lnTo>
                    <a:pt x="0" y="15"/>
                  </a:lnTo>
                  <a:lnTo>
                    <a:pt x="0" y="10"/>
                  </a:lnTo>
                  <a:lnTo>
                    <a:pt x="3" y="10"/>
                  </a:lnTo>
                  <a:lnTo>
                    <a:pt x="3" y="0"/>
                  </a:lnTo>
                  <a:lnTo>
                    <a:pt x="10" y="0"/>
                  </a:lnTo>
                  <a:lnTo>
                    <a:pt x="10" y="10"/>
                  </a:lnTo>
                  <a:lnTo>
                    <a:pt x="16" y="10"/>
                  </a:lnTo>
                  <a:lnTo>
                    <a:pt x="16" y="15"/>
                  </a:lnTo>
                  <a:lnTo>
                    <a:pt x="10" y="15"/>
                  </a:lnTo>
                  <a:lnTo>
                    <a:pt x="10" y="33"/>
                  </a:lnTo>
                  <a:lnTo>
                    <a:pt x="10" y="33"/>
                  </a:lnTo>
                  <a:lnTo>
                    <a:pt x="12" y="35"/>
                  </a:lnTo>
                  <a:lnTo>
                    <a:pt x="12" y="35"/>
                  </a:lnTo>
                  <a:lnTo>
                    <a:pt x="13" y="36"/>
                  </a:lnTo>
                  <a:lnTo>
                    <a:pt x="13" y="36"/>
                  </a:lnTo>
                  <a:lnTo>
                    <a:pt x="16" y="36"/>
                  </a:lnTo>
                  <a:lnTo>
                    <a:pt x="16"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9">
              <a:extLst>
                <a:ext uri="{FF2B5EF4-FFF2-40B4-BE49-F238E27FC236}">
                  <a16:creationId xmlns="" xmlns:a16="http://schemas.microsoft.com/office/drawing/2014/main" id="{892218A6-72D1-4B44-AB9A-F5D4041DEF0D}"/>
                </a:ext>
              </a:extLst>
            </p:cNvPr>
            <p:cNvSpPr>
              <a:spLocks/>
            </p:cNvSpPr>
            <p:nvPr/>
          </p:nvSpPr>
          <p:spPr bwMode="auto">
            <a:xfrm>
              <a:off x="4580548" y="3453867"/>
              <a:ext cx="7973" cy="17275"/>
            </a:xfrm>
            <a:custGeom>
              <a:avLst/>
              <a:gdLst>
                <a:gd name="T0" fmla="*/ 1 w 6"/>
                <a:gd name="T1" fmla="*/ 13 h 13"/>
                <a:gd name="T2" fmla="*/ 3 w 6"/>
                <a:gd name="T3" fmla="*/ 6 h 13"/>
                <a:gd name="T4" fmla="*/ 0 w 6"/>
                <a:gd name="T5" fmla="*/ 6 h 13"/>
                <a:gd name="T6" fmla="*/ 0 w 6"/>
                <a:gd name="T7" fmla="*/ 0 h 13"/>
                <a:gd name="T8" fmla="*/ 6 w 6"/>
                <a:gd name="T9" fmla="*/ 0 h 13"/>
                <a:gd name="T10" fmla="*/ 6 w 6"/>
                <a:gd name="T11" fmla="*/ 6 h 13"/>
                <a:gd name="T12" fmla="*/ 5 w 6"/>
                <a:gd name="T13" fmla="*/ 13 h 13"/>
                <a:gd name="T14" fmla="*/ 1 w 6"/>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1" y="13"/>
                  </a:moveTo>
                  <a:lnTo>
                    <a:pt x="3" y="6"/>
                  </a:lnTo>
                  <a:lnTo>
                    <a:pt x="0" y="6"/>
                  </a:lnTo>
                  <a:lnTo>
                    <a:pt x="0" y="0"/>
                  </a:lnTo>
                  <a:lnTo>
                    <a:pt x="6" y="0"/>
                  </a:lnTo>
                  <a:lnTo>
                    <a:pt x="6" y="6"/>
                  </a:lnTo>
                  <a:lnTo>
                    <a:pt x="5" y="13"/>
                  </a:lnTo>
                  <a:lnTo>
                    <a:pt x="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0">
              <a:extLst>
                <a:ext uri="{FF2B5EF4-FFF2-40B4-BE49-F238E27FC236}">
                  <a16:creationId xmlns="" xmlns:a16="http://schemas.microsoft.com/office/drawing/2014/main" id="{0F0B60A0-5CD9-488B-9674-C0AC2E72F0B9}"/>
                </a:ext>
              </a:extLst>
            </p:cNvPr>
            <p:cNvSpPr>
              <a:spLocks/>
            </p:cNvSpPr>
            <p:nvPr/>
          </p:nvSpPr>
          <p:spPr bwMode="auto">
            <a:xfrm>
              <a:off x="3529449" y="3514992"/>
              <a:ext cx="39865" cy="43851"/>
            </a:xfrm>
            <a:custGeom>
              <a:avLst/>
              <a:gdLst>
                <a:gd name="T0" fmla="*/ 0 w 30"/>
                <a:gd name="T1" fmla="*/ 16 h 33"/>
                <a:gd name="T2" fmla="*/ 0 w 30"/>
                <a:gd name="T3" fmla="*/ 16 h 33"/>
                <a:gd name="T4" fmla="*/ 0 w 30"/>
                <a:gd name="T5" fmla="*/ 10 h 33"/>
                <a:gd name="T6" fmla="*/ 0 w 30"/>
                <a:gd name="T7" fmla="*/ 10 h 33"/>
                <a:gd name="T8" fmla="*/ 4 w 30"/>
                <a:gd name="T9" fmla="*/ 5 h 33"/>
                <a:gd name="T10" fmla="*/ 4 w 30"/>
                <a:gd name="T11" fmla="*/ 5 h 33"/>
                <a:gd name="T12" fmla="*/ 9 w 30"/>
                <a:gd name="T13" fmla="*/ 2 h 33"/>
                <a:gd name="T14" fmla="*/ 9 w 30"/>
                <a:gd name="T15" fmla="*/ 2 h 33"/>
                <a:gd name="T16" fmla="*/ 15 w 30"/>
                <a:gd name="T17" fmla="*/ 0 h 33"/>
                <a:gd name="T18" fmla="*/ 15 w 30"/>
                <a:gd name="T19" fmla="*/ 0 h 33"/>
                <a:gd name="T20" fmla="*/ 20 w 30"/>
                <a:gd name="T21" fmla="*/ 2 h 33"/>
                <a:gd name="T22" fmla="*/ 23 w 30"/>
                <a:gd name="T23" fmla="*/ 3 h 33"/>
                <a:gd name="T24" fmla="*/ 23 w 30"/>
                <a:gd name="T25" fmla="*/ 3 h 33"/>
                <a:gd name="T26" fmla="*/ 27 w 30"/>
                <a:gd name="T27" fmla="*/ 5 h 33"/>
                <a:gd name="T28" fmla="*/ 30 w 30"/>
                <a:gd name="T29" fmla="*/ 8 h 33"/>
                <a:gd name="T30" fmla="*/ 23 w 30"/>
                <a:gd name="T31" fmla="*/ 10 h 33"/>
                <a:gd name="T32" fmla="*/ 23 w 30"/>
                <a:gd name="T33" fmla="*/ 10 h 33"/>
                <a:gd name="T34" fmla="*/ 20 w 30"/>
                <a:gd name="T35" fmla="*/ 7 h 33"/>
                <a:gd name="T36" fmla="*/ 20 w 30"/>
                <a:gd name="T37" fmla="*/ 7 h 33"/>
                <a:gd name="T38" fmla="*/ 15 w 30"/>
                <a:gd name="T39" fmla="*/ 7 h 33"/>
                <a:gd name="T40" fmla="*/ 15 w 30"/>
                <a:gd name="T41" fmla="*/ 7 h 33"/>
                <a:gd name="T42" fmla="*/ 12 w 30"/>
                <a:gd name="T43" fmla="*/ 7 h 33"/>
                <a:gd name="T44" fmla="*/ 12 w 30"/>
                <a:gd name="T45" fmla="*/ 7 h 33"/>
                <a:gd name="T46" fmla="*/ 9 w 30"/>
                <a:gd name="T47" fmla="*/ 8 h 33"/>
                <a:gd name="T48" fmla="*/ 9 w 30"/>
                <a:gd name="T49" fmla="*/ 8 h 33"/>
                <a:gd name="T50" fmla="*/ 7 w 30"/>
                <a:gd name="T51" fmla="*/ 12 h 33"/>
                <a:gd name="T52" fmla="*/ 7 w 30"/>
                <a:gd name="T53" fmla="*/ 12 h 33"/>
                <a:gd name="T54" fmla="*/ 7 w 30"/>
                <a:gd name="T55" fmla="*/ 16 h 33"/>
                <a:gd name="T56" fmla="*/ 7 w 30"/>
                <a:gd name="T57" fmla="*/ 16 h 33"/>
                <a:gd name="T58" fmla="*/ 7 w 30"/>
                <a:gd name="T59" fmla="*/ 21 h 33"/>
                <a:gd name="T60" fmla="*/ 7 w 30"/>
                <a:gd name="T61" fmla="*/ 21 h 33"/>
                <a:gd name="T62" fmla="*/ 9 w 30"/>
                <a:gd name="T63" fmla="*/ 25 h 33"/>
                <a:gd name="T64" fmla="*/ 9 w 30"/>
                <a:gd name="T65" fmla="*/ 25 h 33"/>
                <a:gd name="T66" fmla="*/ 12 w 30"/>
                <a:gd name="T67" fmla="*/ 26 h 33"/>
                <a:gd name="T68" fmla="*/ 12 w 30"/>
                <a:gd name="T69" fmla="*/ 26 h 33"/>
                <a:gd name="T70" fmla="*/ 15 w 30"/>
                <a:gd name="T71" fmla="*/ 26 h 33"/>
                <a:gd name="T72" fmla="*/ 15 w 30"/>
                <a:gd name="T73" fmla="*/ 26 h 33"/>
                <a:gd name="T74" fmla="*/ 19 w 30"/>
                <a:gd name="T75" fmla="*/ 26 h 33"/>
                <a:gd name="T76" fmla="*/ 19 w 30"/>
                <a:gd name="T77" fmla="*/ 26 h 33"/>
                <a:gd name="T78" fmla="*/ 20 w 30"/>
                <a:gd name="T79" fmla="*/ 26 h 33"/>
                <a:gd name="T80" fmla="*/ 20 w 30"/>
                <a:gd name="T81" fmla="*/ 26 h 33"/>
                <a:gd name="T82" fmla="*/ 22 w 30"/>
                <a:gd name="T83" fmla="*/ 25 h 33"/>
                <a:gd name="T84" fmla="*/ 22 w 30"/>
                <a:gd name="T85" fmla="*/ 25 h 33"/>
                <a:gd name="T86" fmla="*/ 23 w 30"/>
                <a:gd name="T87" fmla="*/ 23 h 33"/>
                <a:gd name="T88" fmla="*/ 30 w 30"/>
                <a:gd name="T89" fmla="*/ 25 h 33"/>
                <a:gd name="T90" fmla="*/ 30 w 30"/>
                <a:gd name="T91" fmla="*/ 25 h 33"/>
                <a:gd name="T92" fmla="*/ 27 w 30"/>
                <a:gd name="T93" fmla="*/ 28 h 33"/>
                <a:gd name="T94" fmla="*/ 25 w 30"/>
                <a:gd name="T95" fmla="*/ 30 h 33"/>
                <a:gd name="T96" fmla="*/ 25 w 30"/>
                <a:gd name="T97" fmla="*/ 30 h 33"/>
                <a:gd name="T98" fmla="*/ 20 w 30"/>
                <a:gd name="T99" fmla="*/ 31 h 33"/>
                <a:gd name="T100" fmla="*/ 15 w 30"/>
                <a:gd name="T101" fmla="*/ 33 h 33"/>
                <a:gd name="T102" fmla="*/ 15 w 30"/>
                <a:gd name="T103" fmla="*/ 33 h 33"/>
                <a:gd name="T104" fmla="*/ 9 w 30"/>
                <a:gd name="T105" fmla="*/ 31 h 33"/>
                <a:gd name="T106" fmla="*/ 9 w 30"/>
                <a:gd name="T107" fmla="*/ 31 h 33"/>
                <a:gd name="T108" fmla="*/ 4 w 30"/>
                <a:gd name="T109" fmla="*/ 28 h 33"/>
                <a:gd name="T110" fmla="*/ 4 w 30"/>
                <a:gd name="T111" fmla="*/ 28 h 33"/>
                <a:gd name="T112" fmla="*/ 0 w 30"/>
                <a:gd name="T113" fmla="*/ 23 h 33"/>
                <a:gd name="T114" fmla="*/ 0 w 30"/>
                <a:gd name="T115" fmla="*/ 23 h 33"/>
                <a:gd name="T116" fmla="*/ 0 w 30"/>
                <a:gd name="T117" fmla="*/ 16 h 33"/>
                <a:gd name="T118" fmla="*/ 0 w 30"/>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6"/>
                  </a:moveTo>
                  <a:lnTo>
                    <a:pt x="0" y="16"/>
                  </a:lnTo>
                  <a:lnTo>
                    <a:pt x="0" y="10"/>
                  </a:lnTo>
                  <a:lnTo>
                    <a:pt x="0" y="10"/>
                  </a:lnTo>
                  <a:lnTo>
                    <a:pt x="4" y="5"/>
                  </a:lnTo>
                  <a:lnTo>
                    <a:pt x="4" y="5"/>
                  </a:lnTo>
                  <a:lnTo>
                    <a:pt x="9" y="2"/>
                  </a:lnTo>
                  <a:lnTo>
                    <a:pt x="9" y="2"/>
                  </a:lnTo>
                  <a:lnTo>
                    <a:pt x="15" y="0"/>
                  </a:lnTo>
                  <a:lnTo>
                    <a:pt x="15" y="0"/>
                  </a:lnTo>
                  <a:lnTo>
                    <a:pt x="20" y="2"/>
                  </a:lnTo>
                  <a:lnTo>
                    <a:pt x="23" y="3"/>
                  </a:lnTo>
                  <a:lnTo>
                    <a:pt x="23" y="3"/>
                  </a:lnTo>
                  <a:lnTo>
                    <a:pt x="27" y="5"/>
                  </a:lnTo>
                  <a:lnTo>
                    <a:pt x="30" y="8"/>
                  </a:lnTo>
                  <a:lnTo>
                    <a:pt x="23" y="10"/>
                  </a:lnTo>
                  <a:lnTo>
                    <a:pt x="23" y="10"/>
                  </a:lnTo>
                  <a:lnTo>
                    <a:pt x="20" y="7"/>
                  </a:lnTo>
                  <a:lnTo>
                    <a:pt x="20" y="7"/>
                  </a:lnTo>
                  <a:lnTo>
                    <a:pt x="15" y="7"/>
                  </a:lnTo>
                  <a:lnTo>
                    <a:pt x="15" y="7"/>
                  </a:lnTo>
                  <a:lnTo>
                    <a:pt x="12" y="7"/>
                  </a:lnTo>
                  <a:lnTo>
                    <a:pt x="12" y="7"/>
                  </a:lnTo>
                  <a:lnTo>
                    <a:pt x="9" y="8"/>
                  </a:lnTo>
                  <a:lnTo>
                    <a:pt x="9" y="8"/>
                  </a:lnTo>
                  <a:lnTo>
                    <a:pt x="7" y="12"/>
                  </a:lnTo>
                  <a:lnTo>
                    <a:pt x="7" y="12"/>
                  </a:lnTo>
                  <a:lnTo>
                    <a:pt x="7" y="16"/>
                  </a:lnTo>
                  <a:lnTo>
                    <a:pt x="7" y="16"/>
                  </a:lnTo>
                  <a:lnTo>
                    <a:pt x="7" y="21"/>
                  </a:lnTo>
                  <a:lnTo>
                    <a:pt x="7" y="21"/>
                  </a:lnTo>
                  <a:lnTo>
                    <a:pt x="9" y="25"/>
                  </a:lnTo>
                  <a:lnTo>
                    <a:pt x="9" y="25"/>
                  </a:lnTo>
                  <a:lnTo>
                    <a:pt x="12" y="26"/>
                  </a:lnTo>
                  <a:lnTo>
                    <a:pt x="12" y="26"/>
                  </a:lnTo>
                  <a:lnTo>
                    <a:pt x="15" y="26"/>
                  </a:lnTo>
                  <a:lnTo>
                    <a:pt x="15" y="26"/>
                  </a:lnTo>
                  <a:lnTo>
                    <a:pt x="19" y="26"/>
                  </a:lnTo>
                  <a:lnTo>
                    <a:pt x="19" y="26"/>
                  </a:lnTo>
                  <a:lnTo>
                    <a:pt x="20" y="26"/>
                  </a:lnTo>
                  <a:lnTo>
                    <a:pt x="20" y="26"/>
                  </a:lnTo>
                  <a:lnTo>
                    <a:pt x="22" y="25"/>
                  </a:lnTo>
                  <a:lnTo>
                    <a:pt x="22" y="25"/>
                  </a:lnTo>
                  <a:lnTo>
                    <a:pt x="23" y="23"/>
                  </a:lnTo>
                  <a:lnTo>
                    <a:pt x="30" y="25"/>
                  </a:lnTo>
                  <a:lnTo>
                    <a:pt x="30" y="25"/>
                  </a:lnTo>
                  <a:lnTo>
                    <a:pt x="27" y="28"/>
                  </a:lnTo>
                  <a:lnTo>
                    <a:pt x="25" y="30"/>
                  </a:lnTo>
                  <a:lnTo>
                    <a:pt x="25" y="30"/>
                  </a:lnTo>
                  <a:lnTo>
                    <a:pt x="20" y="31"/>
                  </a:lnTo>
                  <a:lnTo>
                    <a:pt x="15" y="33"/>
                  </a:lnTo>
                  <a:lnTo>
                    <a:pt x="15" y="33"/>
                  </a:lnTo>
                  <a:lnTo>
                    <a:pt x="9" y="31"/>
                  </a:lnTo>
                  <a:lnTo>
                    <a:pt x="9" y="31"/>
                  </a:lnTo>
                  <a:lnTo>
                    <a:pt x="4" y="28"/>
                  </a:lnTo>
                  <a:lnTo>
                    <a:pt x="4" y="28"/>
                  </a:lnTo>
                  <a:lnTo>
                    <a:pt x="0" y="23"/>
                  </a:lnTo>
                  <a:lnTo>
                    <a:pt x="0"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1">
              <a:extLst>
                <a:ext uri="{FF2B5EF4-FFF2-40B4-BE49-F238E27FC236}">
                  <a16:creationId xmlns="" xmlns:a16="http://schemas.microsoft.com/office/drawing/2014/main" id="{894AD929-F360-4CA7-BBEC-A20A050F5DD2}"/>
                </a:ext>
              </a:extLst>
            </p:cNvPr>
            <p:cNvSpPr>
              <a:spLocks noEditPoints="1"/>
            </p:cNvSpPr>
            <p:nvPr/>
          </p:nvSpPr>
          <p:spPr bwMode="auto">
            <a:xfrm>
              <a:off x="3573299" y="3514992"/>
              <a:ext cx="42522" cy="43851"/>
            </a:xfrm>
            <a:custGeom>
              <a:avLst/>
              <a:gdLst>
                <a:gd name="T0" fmla="*/ 17 w 32"/>
                <a:gd name="T1" fmla="*/ 33 h 33"/>
                <a:gd name="T2" fmla="*/ 10 w 32"/>
                <a:gd name="T3" fmla="*/ 31 h 33"/>
                <a:gd name="T4" fmla="*/ 4 w 32"/>
                <a:gd name="T5" fmla="*/ 28 h 33"/>
                <a:gd name="T6" fmla="*/ 2 w 32"/>
                <a:gd name="T7" fmla="*/ 23 h 33"/>
                <a:gd name="T8" fmla="*/ 0 w 32"/>
                <a:gd name="T9" fmla="*/ 16 h 33"/>
                <a:gd name="T10" fmla="*/ 2 w 32"/>
                <a:gd name="T11" fmla="*/ 10 h 33"/>
                <a:gd name="T12" fmla="*/ 4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6 h 33"/>
                <a:gd name="T26" fmla="*/ 32 w 32"/>
                <a:gd name="T27" fmla="*/ 23 h 33"/>
                <a:gd name="T28" fmla="*/ 28 w 32"/>
                <a:gd name="T29" fmla="*/ 28 h 33"/>
                <a:gd name="T30" fmla="*/ 23 w 32"/>
                <a:gd name="T31" fmla="*/ 31 h 33"/>
                <a:gd name="T32" fmla="*/ 17 w 32"/>
                <a:gd name="T33" fmla="*/ 33 h 33"/>
                <a:gd name="T34" fmla="*/ 7 w 32"/>
                <a:gd name="T35" fmla="*/ 16 h 33"/>
                <a:gd name="T36" fmla="*/ 7 w 32"/>
                <a:gd name="T37" fmla="*/ 21 h 33"/>
                <a:gd name="T38" fmla="*/ 10 w 32"/>
                <a:gd name="T39" fmla="*/ 25 h 33"/>
                <a:gd name="T40" fmla="*/ 12 w 32"/>
                <a:gd name="T41" fmla="*/ 26 h 33"/>
                <a:gd name="T42" fmla="*/ 17 w 32"/>
                <a:gd name="T43" fmla="*/ 26 h 33"/>
                <a:gd name="T44" fmla="*/ 20 w 32"/>
                <a:gd name="T45" fmla="*/ 26 h 33"/>
                <a:gd name="T46" fmla="*/ 23 w 32"/>
                <a:gd name="T47" fmla="*/ 25 h 33"/>
                <a:gd name="T48" fmla="*/ 25 w 32"/>
                <a:gd name="T49" fmla="*/ 21 h 33"/>
                <a:gd name="T50" fmla="*/ 25 w 32"/>
                <a:gd name="T51" fmla="*/ 16 h 33"/>
                <a:gd name="T52" fmla="*/ 25 w 32"/>
                <a:gd name="T53" fmla="*/ 13 h 33"/>
                <a:gd name="T54" fmla="*/ 23 w 32"/>
                <a:gd name="T55" fmla="*/ 10 h 33"/>
                <a:gd name="T56" fmla="*/ 20 w 32"/>
                <a:gd name="T57" fmla="*/ 7 h 33"/>
                <a:gd name="T58" fmla="*/ 17 w 32"/>
                <a:gd name="T59" fmla="*/ 7 h 33"/>
                <a:gd name="T60" fmla="*/ 12 w 32"/>
                <a:gd name="T61" fmla="*/ 7 h 33"/>
                <a:gd name="T62" fmla="*/ 10 w 32"/>
                <a:gd name="T63" fmla="*/ 10 h 33"/>
                <a:gd name="T64" fmla="*/ 7 w 32"/>
                <a:gd name="T65" fmla="*/ 13 h 33"/>
                <a:gd name="T66" fmla="*/ 7 w 32"/>
                <a:gd name="T6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33">
                  <a:moveTo>
                    <a:pt x="17" y="33"/>
                  </a:moveTo>
                  <a:lnTo>
                    <a:pt x="17" y="33"/>
                  </a:lnTo>
                  <a:lnTo>
                    <a:pt x="10" y="31"/>
                  </a:lnTo>
                  <a:lnTo>
                    <a:pt x="10" y="31"/>
                  </a:lnTo>
                  <a:lnTo>
                    <a:pt x="4" y="28"/>
                  </a:lnTo>
                  <a:lnTo>
                    <a:pt x="4" y="28"/>
                  </a:lnTo>
                  <a:lnTo>
                    <a:pt x="2" y="23"/>
                  </a:lnTo>
                  <a:lnTo>
                    <a:pt x="2" y="23"/>
                  </a:lnTo>
                  <a:lnTo>
                    <a:pt x="0" y="16"/>
                  </a:lnTo>
                  <a:lnTo>
                    <a:pt x="0" y="16"/>
                  </a:lnTo>
                  <a:lnTo>
                    <a:pt x="2" y="10"/>
                  </a:lnTo>
                  <a:lnTo>
                    <a:pt x="2" y="10"/>
                  </a:lnTo>
                  <a:lnTo>
                    <a:pt x="4" y="5"/>
                  </a:lnTo>
                  <a:lnTo>
                    <a:pt x="4" y="5"/>
                  </a:lnTo>
                  <a:lnTo>
                    <a:pt x="10" y="2"/>
                  </a:lnTo>
                  <a:lnTo>
                    <a:pt x="10" y="2"/>
                  </a:lnTo>
                  <a:lnTo>
                    <a:pt x="17" y="0"/>
                  </a:lnTo>
                  <a:lnTo>
                    <a:pt x="17" y="0"/>
                  </a:lnTo>
                  <a:lnTo>
                    <a:pt x="23" y="2"/>
                  </a:lnTo>
                  <a:lnTo>
                    <a:pt x="23" y="2"/>
                  </a:lnTo>
                  <a:lnTo>
                    <a:pt x="28" y="5"/>
                  </a:lnTo>
                  <a:lnTo>
                    <a:pt x="28" y="5"/>
                  </a:lnTo>
                  <a:lnTo>
                    <a:pt x="32" y="10"/>
                  </a:lnTo>
                  <a:lnTo>
                    <a:pt x="32" y="10"/>
                  </a:lnTo>
                  <a:lnTo>
                    <a:pt x="32" y="16"/>
                  </a:lnTo>
                  <a:lnTo>
                    <a:pt x="32" y="16"/>
                  </a:lnTo>
                  <a:lnTo>
                    <a:pt x="32" y="23"/>
                  </a:lnTo>
                  <a:lnTo>
                    <a:pt x="32" y="23"/>
                  </a:lnTo>
                  <a:lnTo>
                    <a:pt x="28" y="28"/>
                  </a:lnTo>
                  <a:lnTo>
                    <a:pt x="28" y="28"/>
                  </a:lnTo>
                  <a:lnTo>
                    <a:pt x="23" y="31"/>
                  </a:lnTo>
                  <a:lnTo>
                    <a:pt x="23" y="31"/>
                  </a:lnTo>
                  <a:lnTo>
                    <a:pt x="17" y="33"/>
                  </a:lnTo>
                  <a:lnTo>
                    <a:pt x="17" y="33"/>
                  </a:lnTo>
                  <a:close/>
                  <a:moveTo>
                    <a:pt x="7" y="16"/>
                  </a:moveTo>
                  <a:lnTo>
                    <a:pt x="7" y="16"/>
                  </a:lnTo>
                  <a:lnTo>
                    <a:pt x="7" y="21"/>
                  </a:lnTo>
                  <a:lnTo>
                    <a:pt x="7" y="21"/>
                  </a:lnTo>
                  <a:lnTo>
                    <a:pt x="10" y="25"/>
                  </a:lnTo>
                  <a:lnTo>
                    <a:pt x="10" y="25"/>
                  </a:lnTo>
                  <a:lnTo>
                    <a:pt x="12" y="26"/>
                  </a:lnTo>
                  <a:lnTo>
                    <a:pt x="12" y="26"/>
                  </a:lnTo>
                  <a:lnTo>
                    <a:pt x="17" y="26"/>
                  </a:lnTo>
                  <a:lnTo>
                    <a:pt x="17" y="26"/>
                  </a:lnTo>
                  <a:lnTo>
                    <a:pt x="20" y="26"/>
                  </a:lnTo>
                  <a:lnTo>
                    <a:pt x="20" y="26"/>
                  </a:lnTo>
                  <a:lnTo>
                    <a:pt x="23" y="25"/>
                  </a:lnTo>
                  <a:lnTo>
                    <a:pt x="23" y="25"/>
                  </a:lnTo>
                  <a:lnTo>
                    <a:pt x="25" y="21"/>
                  </a:lnTo>
                  <a:lnTo>
                    <a:pt x="25" y="21"/>
                  </a:lnTo>
                  <a:lnTo>
                    <a:pt x="25" y="16"/>
                  </a:lnTo>
                  <a:lnTo>
                    <a:pt x="25" y="16"/>
                  </a:lnTo>
                  <a:lnTo>
                    <a:pt x="25" y="13"/>
                  </a:lnTo>
                  <a:lnTo>
                    <a:pt x="25" y="13"/>
                  </a:lnTo>
                  <a:lnTo>
                    <a:pt x="23" y="10"/>
                  </a:lnTo>
                  <a:lnTo>
                    <a:pt x="23" y="10"/>
                  </a:lnTo>
                  <a:lnTo>
                    <a:pt x="20" y="7"/>
                  </a:lnTo>
                  <a:lnTo>
                    <a:pt x="20" y="7"/>
                  </a:lnTo>
                  <a:lnTo>
                    <a:pt x="17" y="7"/>
                  </a:lnTo>
                  <a:lnTo>
                    <a:pt x="17" y="7"/>
                  </a:lnTo>
                  <a:lnTo>
                    <a:pt x="12" y="7"/>
                  </a:lnTo>
                  <a:lnTo>
                    <a:pt x="12" y="7"/>
                  </a:lnTo>
                  <a:lnTo>
                    <a:pt x="10" y="10"/>
                  </a:lnTo>
                  <a:lnTo>
                    <a:pt x="10" y="10"/>
                  </a:lnTo>
                  <a:lnTo>
                    <a:pt x="7" y="13"/>
                  </a:lnTo>
                  <a:lnTo>
                    <a:pt x="7" y="13"/>
                  </a:lnTo>
                  <a:lnTo>
                    <a:pt x="7" y="16"/>
                  </a:lnTo>
                  <a:lnTo>
                    <a:pt x="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2">
              <a:extLst>
                <a:ext uri="{FF2B5EF4-FFF2-40B4-BE49-F238E27FC236}">
                  <a16:creationId xmlns="" xmlns:a16="http://schemas.microsoft.com/office/drawing/2014/main" id="{285E78A4-6BAA-434F-B184-B2D215FBD123}"/>
                </a:ext>
              </a:extLst>
            </p:cNvPr>
            <p:cNvSpPr>
              <a:spLocks/>
            </p:cNvSpPr>
            <p:nvPr/>
          </p:nvSpPr>
          <p:spPr bwMode="auto">
            <a:xfrm>
              <a:off x="3623794" y="3514992"/>
              <a:ext cx="37207" cy="41194"/>
            </a:xfrm>
            <a:custGeom>
              <a:avLst/>
              <a:gdLst>
                <a:gd name="T0" fmla="*/ 28 w 28"/>
                <a:gd name="T1" fmla="*/ 31 h 31"/>
                <a:gd name="T2" fmla="*/ 22 w 28"/>
                <a:gd name="T3" fmla="*/ 31 h 31"/>
                <a:gd name="T4" fmla="*/ 22 w 28"/>
                <a:gd name="T5" fmla="*/ 15 h 31"/>
                <a:gd name="T6" fmla="*/ 22 w 28"/>
                <a:gd name="T7" fmla="*/ 15 h 31"/>
                <a:gd name="T8" fmla="*/ 20 w 28"/>
                <a:gd name="T9" fmla="*/ 8 h 31"/>
                <a:gd name="T10" fmla="*/ 20 w 28"/>
                <a:gd name="T11" fmla="*/ 8 h 31"/>
                <a:gd name="T12" fmla="*/ 18 w 28"/>
                <a:gd name="T13" fmla="*/ 7 h 31"/>
                <a:gd name="T14" fmla="*/ 17 w 28"/>
                <a:gd name="T15" fmla="*/ 7 h 31"/>
                <a:gd name="T16" fmla="*/ 17 w 28"/>
                <a:gd name="T17" fmla="*/ 7 h 31"/>
                <a:gd name="T18" fmla="*/ 14 w 28"/>
                <a:gd name="T19" fmla="*/ 7 h 31"/>
                <a:gd name="T20" fmla="*/ 14 w 28"/>
                <a:gd name="T21" fmla="*/ 7 h 31"/>
                <a:gd name="T22" fmla="*/ 10 w 28"/>
                <a:gd name="T23" fmla="*/ 8 h 31"/>
                <a:gd name="T24" fmla="*/ 10 w 28"/>
                <a:gd name="T25" fmla="*/ 8 h 31"/>
                <a:gd name="T26" fmla="*/ 9 w 28"/>
                <a:gd name="T27" fmla="*/ 10 h 31"/>
                <a:gd name="T28" fmla="*/ 9 w 28"/>
                <a:gd name="T29" fmla="*/ 10 h 31"/>
                <a:gd name="T30" fmla="*/ 7 w 28"/>
                <a:gd name="T31" fmla="*/ 13 h 31"/>
                <a:gd name="T32" fmla="*/ 7 w 28"/>
                <a:gd name="T33" fmla="*/ 31 h 31"/>
                <a:gd name="T34" fmla="*/ 0 w 28"/>
                <a:gd name="T35" fmla="*/ 31 h 31"/>
                <a:gd name="T36" fmla="*/ 0 w 28"/>
                <a:gd name="T37" fmla="*/ 2 h 31"/>
                <a:gd name="T38" fmla="*/ 7 w 28"/>
                <a:gd name="T39" fmla="*/ 2 h 31"/>
                <a:gd name="T40" fmla="*/ 7 w 28"/>
                <a:gd name="T41" fmla="*/ 7 h 31"/>
                <a:gd name="T42" fmla="*/ 7 w 28"/>
                <a:gd name="T43" fmla="*/ 7 h 31"/>
                <a:gd name="T44" fmla="*/ 9 w 28"/>
                <a:gd name="T45" fmla="*/ 5 h 31"/>
                <a:gd name="T46" fmla="*/ 12 w 28"/>
                <a:gd name="T47" fmla="*/ 2 h 31"/>
                <a:gd name="T48" fmla="*/ 12 w 28"/>
                <a:gd name="T49" fmla="*/ 2 h 31"/>
                <a:gd name="T50" fmla="*/ 18 w 28"/>
                <a:gd name="T51" fmla="*/ 0 h 31"/>
                <a:gd name="T52" fmla="*/ 18 w 28"/>
                <a:gd name="T53" fmla="*/ 0 h 31"/>
                <a:gd name="T54" fmla="*/ 23 w 28"/>
                <a:gd name="T55" fmla="*/ 2 h 31"/>
                <a:gd name="T56" fmla="*/ 23 w 28"/>
                <a:gd name="T57" fmla="*/ 2 h 31"/>
                <a:gd name="T58" fmla="*/ 27 w 28"/>
                <a:gd name="T59" fmla="*/ 5 h 31"/>
                <a:gd name="T60" fmla="*/ 27 w 28"/>
                <a:gd name="T61" fmla="*/ 5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2" y="31"/>
                  </a:lnTo>
                  <a:lnTo>
                    <a:pt x="22" y="15"/>
                  </a:lnTo>
                  <a:lnTo>
                    <a:pt x="22" y="15"/>
                  </a:lnTo>
                  <a:lnTo>
                    <a:pt x="20" y="8"/>
                  </a:lnTo>
                  <a:lnTo>
                    <a:pt x="20" y="8"/>
                  </a:lnTo>
                  <a:lnTo>
                    <a:pt x="18" y="7"/>
                  </a:lnTo>
                  <a:lnTo>
                    <a:pt x="17" y="7"/>
                  </a:lnTo>
                  <a:lnTo>
                    <a:pt x="17" y="7"/>
                  </a:lnTo>
                  <a:lnTo>
                    <a:pt x="14" y="7"/>
                  </a:lnTo>
                  <a:lnTo>
                    <a:pt x="14" y="7"/>
                  </a:lnTo>
                  <a:lnTo>
                    <a:pt x="10" y="8"/>
                  </a:lnTo>
                  <a:lnTo>
                    <a:pt x="10" y="8"/>
                  </a:lnTo>
                  <a:lnTo>
                    <a:pt x="9" y="10"/>
                  </a:lnTo>
                  <a:lnTo>
                    <a:pt x="9" y="10"/>
                  </a:lnTo>
                  <a:lnTo>
                    <a:pt x="7" y="13"/>
                  </a:lnTo>
                  <a:lnTo>
                    <a:pt x="7" y="31"/>
                  </a:lnTo>
                  <a:lnTo>
                    <a:pt x="0" y="31"/>
                  </a:lnTo>
                  <a:lnTo>
                    <a:pt x="0" y="2"/>
                  </a:lnTo>
                  <a:lnTo>
                    <a:pt x="7" y="2"/>
                  </a:lnTo>
                  <a:lnTo>
                    <a:pt x="7" y="7"/>
                  </a:lnTo>
                  <a:lnTo>
                    <a:pt x="7" y="7"/>
                  </a:lnTo>
                  <a:lnTo>
                    <a:pt x="9" y="5"/>
                  </a:lnTo>
                  <a:lnTo>
                    <a:pt x="12" y="2"/>
                  </a:lnTo>
                  <a:lnTo>
                    <a:pt x="12" y="2"/>
                  </a:lnTo>
                  <a:lnTo>
                    <a:pt x="18" y="0"/>
                  </a:lnTo>
                  <a:lnTo>
                    <a:pt x="18" y="0"/>
                  </a:lnTo>
                  <a:lnTo>
                    <a:pt x="23" y="2"/>
                  </a:lnTo>
                  <a:lnTo>
                    <a:pt x="23" y="2"/>
                  </a:lnTo>
                  <a:lnTo>
                    <a:pt x="27" y="5"/>
                  </a:lnTo>
                  <a:lnTo>
                    <a:pt x="27" y="5"/>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3">
              <a:extLst>
                <a:ext uri="{FF2B5EF4-FFF2-40B4-BE49-F238E27FC236}">
                  <a16:creationId xmlns="" xmlns:a16="http://schemas.microsoft.com/office/drawing/2014/main" id="{41A70999-4CEA-439B-A44C-23EEE4BB6408}"/>
                </a:ext>
              </a:extLst>
            </p:cNvPr>
            <p:cNvSpPr>
              <a:spLocks/>
            </p:cNvSpPr>
            <p:nvPr/>
          </p:nvSpPr>
          <p:spPr bwMode="auto">
            <a:xfrm>
              <a:off x="3667646" y="3514992"/>
              <a:ext cx="35879" cy="43851"/>
            </a:xfrm>
            <a:custGeom>
              <a:avLst/>
              <a:gdLst>
                <a:gd name="T0" fmla="*/ 15 w 27"/>
                <a:gd name="T1" fmla="*/ 33 h 33"/>
                <a:gd name="T2" fmla="*/ 7 w 27"/>
                <a:gd name="T3" fmla="*/ 31 h 33"/>
                <a:gd name="T4" fmla="*/ 4 w 27"/>
                <a:gd name="T5" fmla="*/ 23 h 33"/>
                <a:gd name="T6" fmla="*/ 9 w 27"/>
                <a:gd name="T7" fmla="*/ 26 h 33"/>
                <a:gd name="T8" fmla="*/ 15 w 27"/>
                <a:gd name="T9" fmla="*/ 28 h 33"/>
                <a:gd name="T10" fmla="*/ 20 w 27"/>
                <a:gd name="T11" fmla="*/ 26 h 33"/>
                <a:gd name="T12" fmla="*/ 22 w 27"/>
                <a:gd name="T13" fmla="*/ 23 h 33"/>
                <a:gd name="T14" fmla="*/ 20 w 27"/>
                <a:gd name="T15" fmla="*/ 21 h 33"/>
                <a:gd name="T16" fmla="*/ 18 w 27"/>
                <a:gd name="T17" fmla="*/ 21 h 33"/>
                <a:gd name="T18" fmla="*/ 14 w 27"/>
                <a:gd name="T19" fmla="*/ 18 h 33"/>
                <a:gd name="T20" fmla="*/ 9 w 27"/>
                <a:gd name="T21" fmla="*/ 16 h 33"/>
                <a:gd name="T22" fmla="*/ 5 w 27"/>
                <a:gd name="T23" fmla="*/ 15 h 33"/>
                <a:gd name="T24" fmla="*/ 4 w 27"/>
                <a:gd name="T25" fmla="*/ 13 h 33"/>
                <a:gd name="T26" fmla="*/ 2 w 27"/>
                <a:gd name="T27" fmla="*/ 10 h 33"/>
                <a:gd name="T28" fmla="*/ 4 w 27"/>
                <a:gd name="T29" fmla="*/ 7 h 33"/>
                <a:gd name="T30" fmla="*/ 5 w 27"/>
                <a:gd name="T31" fmla="*/ 3 h 33"/>
                <a:gd name="T32" fmla="*/ 10 w 27"/>
                <a:gd name="T33" fmla="*/ 2 h 33"/>
                <a:gd name="T34" fmla="*/ 15 w 27"/>
                <a:gd name="T35" fmla="*/ 0 h 33"/>
                <a:gd name="T36" fmla="*/ 20 w 27"/>
                <a:gd name="T37" fmla="*/ 2 h 33"/>
                <a:gd name="T38" fmla="*/ 23 w 27"/>
                <a:gd name="T39" fmla="*/ 8 h 33"/>
                <a:gd name="T40" fmla="*/ 18 w 27"/>
                <a:gd name="T41" fmla="*/ 7 h 33"/>
                <a:gd name="T42" fmla="*/ 14 w 27"/>
                <a:gd name="T43" fmla="*/ 5 h 33"/>
                <a:gd name="T44" fmla="*/ 10 w 27"/>
                <a:gd name="T45" fmla="*/ 7 h 33"/>
                <a:gd name="T46" fmla="*/ 9 w 27"/>
                <a:gd name="T47" fmla="*/ 10 h 33"/>
                <a:gd name="T48" fmla="*/ 9 w 27"/>
                <a:gd name="T49" fmla="*/ 12 h 33"/>
                <a:gd name="T50" fmla="*/ 10 w 27"/>
                <a:gd name="T51" fmla="*/ 12 h 33"/>
                <a:gd name="T52" fmla="*/ 12 w 27"/>
                <a:gd name="T53" fmla="*/ 13 h 33"/>
                <a:gd name="T54" fmla="*/ 15 w 27"/>
                <a:gd name="T55" fmla="*/ 13 h 33"/>
                <a:gd name="T56" fmla="*/ 20 w 27"/>
                <a:gd name="T57" fmla="*/ 15 h 33"/>
                <a:gd name="T58" fmla="*/ 25 w 27"/>
                <a:gd name="T59" fmla="*/ 16 h 33"/>
                <a:gd name="T60" fmla="*/ 27 w 27"/>
                <a:gd name="T61" fmla="*/ 20 h 33"/>
                <a:gd name="T62" fmla="*/ 27 w 27"/>
                <a:gd name="T63" fmla="*/ 23 h 33"/>
                <a:gd name="T64" fmla="*/ 27 w 27"/>
                <a:gd name="T65" fmla="*/ 26 h 33"/>
                <a:gd name="T66" fmla="*/ 23 w 27"/>
                <a:gd name="T67" fmla="*/ 30 h 33"/>
                <a:gd name="T68" fmla="*/ 15 w 27"/>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3">
                  <a:moveTo>
                    <a:pt x="15" y="33"/>
                  </a:moveTo>
                  <a:lnTo>
                    <a:pt x="15" y="33"/>
                  </a:lnTo>
                  <a:lnTo>
                    <a:pt x="7" y="31"/>
                  </a:lnTo>
                  <a:lnTo>
                    <a:pt x="7" y="31"/>
                  </a:lnTo>
                  <a:lnTo>
                    <a:pt x="0" y="28"/>
                  </a:lnTo>
                  <a:lnTo>
                    <a:pt x="4" y="23"/>
                  </a:lnTo>
                  <a:lnTo>
                    <a:pt x="4" y="23"/>
                  </a:lnTo>
                  <a:lnTo>
                    <a:pt x="9" y="26"/>
                  </a:lnTo>
                  <a:lnTo>
                    <a:pt x="9" y="26"/>
                  </a:lnTo>
                  <a:lnTo>
                    <a:pt x="15" y="28"/>
                  </a:lnTo>
                  <a:lnTo>
                    <a:pt x="15" y="28"/>
                  </a:lnTo>
                  <a:lnTo>
                    <a:pt x="20" y="26"/>
                  </a:lnTo>
                  <a:lnTo>
                    <a:pt x="20" y="26"/>
                  </a:lnTo>
                  <a:lnTo>
                    <a:pt x="22" y="23"/>
                  </a:lnTo>
                  <a:lnTo>
                    <a:pt x="22" y="23"/>
                  </a:lnTo>
                  <a:lnTo>
                    <a:pt x="20" y="21"/>
                  </a:lnTo>
                  <a:lnTo>
                    <a:pt x="18" y="21"/>
                  </a:lnTo>
                  <a:lnTo>
                    <a:pt x="18" y="21"/>
                  </a:lnTo>
                  <a:lnTo>
                    <a:pt x="14" y="18"/>
                  </a:lnTo>
                  <a:lnTo>
                    <a:pt x="14" y="18"/>
                  </a:lnTo>
                  <a:lnTo>
                    <a:pt x="9" y="16"/>
                  </a:lnTo>
                  <a:lnTo>
                    <a:pt x="9" y="16"/>
                  </a:lnTo>
                  <a:lnTo>
                    <a:pt x="5" y="15"/>
                  </a:lnTo>
                  <a:lnTo>
                    <a:pt x="5" y="15"/>
                  </a:lnTo>
                  <a:lnTo>
                    <a:pt x="4" y="13"/>
                  </a:lnTo>
                  <a:lnTo>
                    <a:pt x="4" y="13"/>
                  </a:lnTo>
                  <a:lnTo>
                    <a:pt x="2" y="10"/>
                  </a:lnTo>
                  <a:lnTo>
                    <a:pt x="2" y="10"/>
                  </a:lnTo>
                  <a:lnTo>
                    <a:pt x="4" y="7"/>
                  </a:lnTo>
                  <a:lnTo>
                    <a:pt x="4" y="7"/>
                  </a:lnTo>
                  <a:lnTo>
                    <a:pt x="5" y="3"/>
                  </a:lnTo>
                  <a:lnTo>
                    <a:pt x="5" y="3"/>
                  </a:lnTo>
                  <a:lnTo>
                    <a:pt x="10" y="2"/>
                  </a:lnTo>
                  <a:lnTo>
                    <a:pt x="10" y="2"/>
                  </a:lnTo>
                  <a:lnTo>
                    <a:pt x="15" y="0"/>
                  </a:lnTo>
                  <a:lnTo>
                    <a:pt x="15" y="0"/>
                  </a:lnTo>
                  <a:lnTo>
                    <a:pt x="20" y="2"/>
                  </a:lnTo>
                  <a:lnTo>
                    <a:pt x="20" y="2"/>
                  </a:lnTo>
                  <a:lnTo>
                    <a:pt x="27" y="5"/>
                  </a:lnTo>
                  <a:lnTo>
                    <a:pt x="23" y="8"/>
                  </a:lnTo>
                  <a:lnTo>
                    <a:pt x="23" y="8"/>
                  </a:lnTo>
                  <a:lnTo>
                    <a:pt x="18" y="7"/>
                  </a:lnTo>
                  <a:lnTo>
                    <a:pt x="14" y="5"/>
                  </a:lnTo>
                  <a:lnTo>
                    <a:pt x="14" y="5"/>
                  </a:lnTo>
                  <a:lnTo>
                    <a:pt x="10" y="7"/>
                  </a:lnTo>
                  <a:lnTo>
                    <a:pt x="10" y="7"/>
                  </a:lnTo>
                  <a:lnTo>
                    <a:pt x="9" y="8"/>
                  </a:lnTo>
                  <a:lnTo>
                    <a:pt x="9" y="10"/>
                  </a:lnTo>
                  <a:lnTo>
                    <a:pt x="9" y="10"/>
                  </a:lnTo>
                  <a:lnTo>
                    <a:pt x="9" y="12"/>
                  </a:lnTo>
                  <a:lnTo>
                    <a:pt x="9" y="12"/>
                  </a:lnTo>
                  <a:lnTo>
                    <a:pt x="10" y="12"/>
                  </a:lnTo>
                  <a:lnTo>
                    <a:pt x="10" y="12"/>
                  </a:lnTo>
                  <a:lnTo>
                    <a:pt x="12" y="13"/>
                  </a:lnTo>
                  <a:lnTo>
                    <a:pt x="12" y="13"/>
                  </a:lnTo>
                  <a:lnTo>
                    <a:pt x="15" y="13"/>
                  </a:lnTo>
                  <a:lnTo>
                    <a:pt x="15" y="13"/>
                  </a:lnTo>
                  <a:lnTo>
                    <a:pt x="20" y="15"/>
                  </a:lnTo>
                  <a:lnTo>
                    <a:pt x="20" y="15"/>
                  </a:lnTo>
                  <a:lnTo>
                    <a:pt x="25" y="16"/>
                  </a:lnTo>
                  <a:lnTo>
                    <a:pt x="25" y="16"/>
                  </a:lnTo>
                  <a:lnTo>
                    <a:pt x="27" y="20"/>
                  </a:lnTo>
                  <a:lnTo>
                    <a:pt x="27" y="20"/>
                  </a:lnTo>
                  <a:lnTo>
                    <a:pt x="27" y="23"/>
                  </a:lnTo>
                  <a:lnTo>
                    <a:pt x="27" y="23"/>
                  </a:lnTo>
                  <a:lnTo>
                    <a:pt x="27"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4">
              <a:extLst>
                <a:ext uri="{FF2B5EF4-FFF2-40B4-BE49-F238E27FC236}">
                  <a16:creationId xmlns="" xmlns:a16="http://schemas.microsoft.com/office/drawing/2014/main" id="{0DF157B1-29DD-43AB-89D6-1B67D1A97065}"/>
                </a:ext>
              </a:extLst>
            </p:cNvPr>
            <p:cNvSpPr>
              <a:spLocks noEditPoints="1"/>
            </p:cNvSpPr>
            <p:nvPr/>
          </p:nvSpPr>
          <p:spPr bwMode="auto">
            <a:xfrm>
              <a:off x="3710167" y="3514992"/>
              <a:ext cx="41194" cy="43851"/>
            </a:xfrm>
            <a:custGeom>
              <a:avLst/>
              <a:gdLst>
                <a:gd name="T0" fmla="*/ 16 w 31"/>
                <a:gd name="T1" fmla="*/ 33 h 33"/>
                <a:gd name="T2" fmla="*/ 10 w 31"/>
                <a:gd name="T3" fmla="*/ 31 h 33"/>
                <a:gd name="T4" fmla="*/ 5 w 31"/>
                <a:gd name="T5" fmla="*/ 28 h 33"/>
                <a:gd name="T6" fmla="*/ 1 w 31"/>
                <a:gd name="T7" fmla="*/ 23 h 33"/>
                <a:gd name="T8" fmla="*/ 0 w 31"/>
                <a:gd name="T9" fmla="*/ 16 h 33"/>
                <a:gd name="T10" fmla="*/ 1 w 31"/>
                <a:gd name="T11" fmla="*/ 10 h 33"/>
                <a:gd name="T12" fmla="*/ 5 w 31"/>
                <a:gd name="T13" fmla="*/ 5 h 33"/>
                <a:gd name="T14" fmla="*/ 10 w 31"/>
                <a:gd name="T15" fmla="*/ 2 h 33"/>
                <a:gd name="T16" fmla="*/ 16 w 31"/>
                <a:gd name="T17" fmla="*/ 0 h 33"/>
                <a:gd name="T18" fmla="*/ 23 w 31"/>
                <a:gd name="T19" fmla="*/ 2 h 33"/>
                <a:gd name="T20" fmla="*/ 28 w 31"/>
                <a:gd name="T21" fmla="*/ 5 h 33"/>
                <a:gd name="T22" fmla="*/ 31 w 31"/>
                <a:gd name="T23" fmla="*/ 10 h 33"/>
                <a:gd name="T24" fmla="*/ 31 w 31"/>
                <a:gd name="T25" fmla="*/ 16 h 33"/>
                <a:gd name="T26" fmla="*/ 31 w 31"/>
                <a:gd name="T27" fmla="*/ 18 h 33"/>
                <a:gd name="T28" fmla="*/ 6 w 31"/>
                <a:gd name="T29" fmla="*/ 18 h 33"/>
                <a:gd name="T30" fmla="*/ 8 w 31"/>
                <a:gd name="T31" fmla="*/ 23 h 33"/>
                <a:gd name="T32" fmla="*/ 10 w 31"/>
                <a:gd name="T33" fmla="*/ 25 h 33"/>
                <a:gd name="T34" fmla="*/ 13 w 31"/>
                <a:gd name="T35" fmla="*/ 26 h 33"/>
                <a:gd name="T36" fmla="*/ 16 w 31"/>
                <a:gd name="T37" fmla="*/ 28 h 33"/>
                <a:gd name="T38" fmla="*/ 18 w 31"/>
                <a:gd name="T39" fmla="*/ 28 h 33"/>
                <a:gd name="T40" fmla="*/ 21 w 31"/>
                <a:gd name="T41" fmla="*/ 26 h 33"/>
                <a:gd name="T42" fmla="*/ 23 w 31"/>
                <a:gd name="T43" fmla="*/ 25 h 33"/>
                <a:gd name="T44" fmla="*/ 24 w 31"/>
                <a:gd name="T45" fmla="*/ 23 h 33"/>
                <a:gd name="T46" fmla="*/ 29 w 31"/>
                <a:gd name="T47" fmla="*/ 25 h 33"/>
                <a:gd name="T48" fmla="*/ 24 w 31"/>
                <a:gd name="T49" fmla="*/ 30 h 33"/>
                <a:gd name="T50" fmla="*/ 19 w 31"/>
                <a:gd name="T51" fmla="*/ 31 h 33"/>
                <a:gd name="T52" fmla="*/ 16 w 31"/>
                <a:gd name="T53" fmla="*/ 33 h 33"/>
                <a:gd name="T54" fmla="*/ 24 w 31"/>
                <a:gd name="T55" fmla="*/ 15 h 33"/>
                <a:gd name="T56" fmla="*/ 24 w 31"/>
                <a:gd name="T57" fmla="*/ 10 h 33"/>
                <a:gd name="T58" fmla="*/ 23 w 31"/>
                <a:gd name="T59" fmla="*/ 8 h 33"/>
                <a:gd name="T60" fmla="*/ 19 w 31"/>
                <a:gd name="T61" fmla="*/ 7 h 33"/>
                <a:gd name="T62" fmla="*/ 16 w 31"/>
                <a:gd name="T63" fmla="*/ 5 h 33"/>
                <a:gd name="T64" fmla="*/ 13 w 31"/>
                <a:gd name="T65" fmla="*/ 7 h 33"/>
                <a:gd name="T66" fmla="*/ 10 w 31"/>
                <a:gd name="T67" fmla="*/ 8 h 33"/>
                <a:gd name="T68" fmla="*/ 8 w 31"/>
                <a:gd name="T69" fmla="*/ 10 h 33"/>
                <a:gd name="T70" fmla="*/ 24 w 31"/>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6" y="33"/>
                  </a:moveTo>
                  <a:lnTo>
                    <a:pt x="16" y="33"/>
                  </a:lnTo>
                  <a:lnTo>
                    <a:pt x="10" y="31"/>
                  </a:lnTo>
                  <a:lnTo>
                    <a:pt x="10" y="31"/>
                  </a:lnTo>
                  <a:lnTo>
                    <a:pt x="5" y="28"/>
                  </a:lnTo>
                  <a:lnTo>
                    <a:pt x="5" y="28"/>
                  </a:lnTo>
                  <a:lnTo>
                    <a:pt x="1" y="23"/>
                  </a:lnTo>
                  <a:lnTo>
                    <a:pt x="1" y="23"/>
                  </a:lnTo>
                  <a:lnTo>
                    <a:pt x="0" y="16"/>
                  </a:lnTo>
                  <a:lnTo>
                    <a:pt x="0" y="16"/>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1" y="16"/>
                  </a:lnTo>
                  <a:lnTo>
                    <a:pt x="31" y="16"/>
                  </a:lnTo>
                  <a:lnTo>
                    <a:pt x="31" y="18"/>
                  </a:lnTo>
                  <a:lnTo>
                    <a:pt x="31" y="18"/>
                  </a:lnTo>
                  <a:lnTo>
                    <a:pt x="31" y="18"/>
                  </a:lnTo>
                  <a:lnTo>
                    <a:pt x="6" y="18"/>
                  </a:lnTo>
                  <a:lnTo>
                    <a:pt x="6" y="18"/>
                  </a:lnTo>
                  <a:lnTo>
                    <a:pt x="8" y="23"/>
                  </a:lnTo>
                  <a:lnTo>
                    <a:pt x="8" y="23"/>
                  </a:lnTo>
                  <a:lnTo>
                    <a:pt x="10" y="25"/>
                  </a:lnTo>
                  <a:lnTo>
                    <a:pt x="10" y="25"/>
                  </a:lnTo>
                  <a:lnTo>
                    <a:pt x="13" y="26"/>
                  </a:lnTo>
                  <a:lnTo>
                    <a:pt x="13" y="26"/>
                  </a:lnTo>
                  <a:lnTo>
                    <a:pt x="16" y="28"/>
                  </a:lnTo>
                  <a:lnTo>
                    <a:pt x="16" y="28"/>
                  </a:lnTo>
                  <a:lnTo>
                    <a:pt x="18" y="28"/>
                  </a:lnTo>
                  <a:lnTo>
                    <a:pt x="18" y="28"/>
                  </a:lnTo>
                  <a:lnTo>
                    <a:pt x="21" y="26"/>
                  </a:lnTo>
                  <a:lnTo>
                    <a:pt x="21" y="26"/>
                  </a:lnTo>
                  <a:lnTo>
                    <a:pt x="23" y="25"/>
                  </a:lnTo>
                  <a:lnTo>
                    <a:pt x="23" y="25"/>
                  </a:lnTo>
                  <a:lnTo>
                    <a:pt x="24" y="23"/>
                  </a:lnTo>
                  <a:lnTo>
                    <a:pt x="29" y="25"/>
                  </a:lnTo>
                  <a:lnTo>
                    <a:pt x="29" y="25"/>
                  </a:lnTo>
                  <a:lnTo>
                    <a:pt x="28" y="28"/>
                  </a:lnTo>
                  <a:lnTo>
                    <a:pt x="24" y="30"/>
                  </a:lnTo>
                  <a:lnTo>
                    <a:pt x="24" y="30"/>
                  </a:lnTo>
                  <a:lnTo>
                    <a:pt x="19" y="31"/>
                  </a:lnTo>
                  <a:lnTo>
                    <a:pt x="16" y="33"/>
                  </a:lnTo>
                  <a:lnTo>
                    <a:pt x="16" y="33"/>
                  </a:lnTo>
                  <a:close/>
                  <a:moveTo>
                    <a:pt x="24" y="15"/>
                  </a:moveTo>
                  <a:lnTo>
                    <a:pt x="24" y="15"/>
                  </a:lnTo>
                  <a:lnTo>
                    <a:pt x="24" y="10"/>
                  </a:lnTo>
                  <a:lnTo>
                    <a:pt x="24" y="10"/>
                  </a:lnTo>
                  <a:lnTo>
                    <a:pt x="23" y="8"/>
                  </a:lnTo>
                  <a:lnTo>
                    <a:pt x="23" y="8"/>
                  </a:lnTo>
                  <a:lnTo>
                    <a:pt x="19" y="7"/>
                  </a:lnTo>
                  <a:lnTo>
                    <a:pt x="19" y="7"/>
                  </a:lnTo>
                  <a:lnTo>
                    <a:pt x="16" y="5"/>
                  </a:lnTo>
                  <a:lnTo>
                    <a:pt x="16" y="5"/>
                  </a:lnTo>
                  <a:lnTo>
                    <a:pt x="13" y="7"/>
                  </a:lnTo>
                  <a:lnTo>
                    <a:pt x="13" y="7"/>
                  </a:lnTo>
                  <a:lnTo>
                    <a:pt x="10" y="8"/>
                  </a:lnTo>
                  <a:lnTo>
                    <a:pt x="10" y="8"/>
                  </a:lnTo>
                  <a:lnTo>
                    <a:pt x="8" y="10"/>
                  </a:lnTo>
                  <a:lnTo>
                    <a:pt x="8" y="10"/>
                  </a:lnTo>
                  <a:lnTo>
                    <a:pt x="6"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5">
              <a:extLst>
                <a:ext uri="{FF2B5EF4-FFF2-40B4-BE49-F238E27FC236}">
                  <a16:creationId xmlns="" xmlns:a16="http://schemas.microsoft.com/office/drawing/2014/main" id="{CEF6FE3C-E35B-4874-AE7D-FCBB455DD911}"/>
                </a:ext>
              </a:extLst>
            </p:cNvPr>
            <p:cNvSpPr>
              <a:spLocks/>
            </p:cNvSpPr>
            <p:nvPr/>
          </p:nvSpPr>
          <p:spPr bwMode="auto">
            <a:xfrm>
              <a:off x="3758005" y="3514992"/>
              <a:ext cx="39865" cy="43851"/>
            </a:xfrm>
            <a:custGeom>
              <a:avLst/>
              <a:gdLst>
                <a:gd name="T0" fmla="*/ 0 w 30"/>
                <a:gd name="T1" fmla="*/ 16 h 33"/>
                <a:gd name="T2" fmla="*/ 0 w 30"/>
                <a:gd name="T3" fmla="*/ 16 h 33"/>
                <a:gd name="T4" fmla="*/ 2 w 30"/>
                <a:gd name="T5" fmla="*/ 10 h 33"/>
                <a:gd name="T6" fmla="*/ 2 w 30"/>
                <a:gd name="T7" fmla="*/ 10 h 33"/>
                <a:gd name="T8" fmla="*/ 5 w 30"/>
                <a:gd name="T9" fmla="*/ 5 h 33"/>
                <a:gd name="T10" fmla="*/ 5 w 30"/>
                <a:gd name="T11" fmla="*/ 5 h 33"/>
                <a:gd name="T12" fmla="*/ 10 w 30"/>
                <a:gd name="T13" fmla="*/ 2 h 33"/>
                <a:gd name="T14" fmla="*/ 10 w 30"/>
                <a:gd name="T15" fmla="*/ 2 h 33"/>
                <a:gd name="T16" fmla="*/ 16 w 30"/>
                <a:gd name="T17" fmla="*/ 0 h 33"/>
                <a:gd name="T18" fmla="*/ 16 w 30"/>
                <a:gd name="T19" fmla="*/ 0 h 33"/>
                <a:gd name="T20" fmla="*/ 20 w 30"/>
                <a:gd name="T21" fmla="*/ 2 h 33"/>
                <a:gd name="T22" fmla="*/ 25 w 30"/>
                <a:gd name="T23" fmla="*/ 3 h 33"/>
                <a:gd name="T24" fmla="*/ 25 w 30"/>
                <a:gd name="T25" fmla="*/ 3 h 33"/>
                <a:gd name="T26" fmla="*/ 28 w 30"/>
                <a:gd name="T27" fmla="*/ 5 h 33"/>
                <a:gd name="T28" fmla="*/ 30 w 30"/>
                <a:gd name="T29" fmla="*/ 8 h 33"/>
                <a:gd name="T30" fmla="*/ 23 w 30"/>
                <a:gd name="T31" fmla="*/ 10 h 33"/>
                <a:gd name="T32" fmla="*/ 23 w 30"/>
                <a:gd name="T33" fmla="*/ 10 h 33"/>
                <a:gd name="T34" fmla="*/ 20 w 30"/>
                <a:gd name="T35" fmla="*/ 7 h 33"/>
                <a:gd name="T36" fmla="*/ 20 w 30"/>
                <a:gd name="T37" fmla="*/ 7 h 33"/>
                <a:gd name="T38" fmla="*/ 16 w 30"/>
                <a:gd name="T39" fmla="*/ 7 h 33"/>
                <a:gd name="T40" fmla="*/ 16 w 30"/>
                <a:gd name="T41" fmla="*/ 7 h 33"/>
                <a:gd name="T42" fmla="*/ 12 w 30"/>
                <a:gd name="T43" fmla="*/ 7 h 33"/>
                <a:gd name="T44" fmla="*/ 12 w 30"/>
                <a:gd name="T45" fmla="*/ 7 h 33"/>
                <a:gd name="T46" fmla="*/ 10 w 30"/>
                <a:gd name="T47" fmla="*/ 8 h 33"/>
                <a:gd name="T48" fmla="*/ 10 w 30"/>
                <a:gd name="T49" fmla="*/ 8 h 33"/>
                <a:gd name="T50" fmla="*/ 7 w 30"/>
                <a:gd name="T51" fmla="*/ 12 h 33"/>
                <a:gd name="T52" fmla="*/ 7 w 30"/>
                <a:gd name="T53" fmla="*/ 12 h 33"/>
                <a:gd name="T54" fmla="*/ 7 w 30"/>
                <a:gd name="T55" fmla="*/ 16 h 33"/>
                <a:gd name="T56" fmla="*/ 7 w 30"/>
                <a:gd name="T57" fmla="*/ 16 h 33"/>
                <a:gd name="T58" fmla="*/ 7 w 30"/>
                <a:gd name="T59" fmla="*/ 21 h 33"/>
                <a:gd name="T60" fmla="*/ 7 w 30"/>
                <a:gd name="T61" fmla="*/ 21 h 33"/>
                <a:gd name="T62" fmla="*/ 10 w 30"/>
                <a:gd name="T63" fmla="*/ 25 h 33"/>
                <a:gd name="T64" fmla="*/ 10 w 30"/>
                <a:gd name="T65" fmla="*/ 25 h 33"/>
                <a:gd name="T66" fmla="*/ 12 w 30"/>
                <a:gd name="T67" fmla="*/ 26 h 33"/>
                <a:gd name="T68" fmla="*/ 12 w 30"/>
                <a:gd name="T69" fmla="*/ 26 h 33"/>
                <a:gd name="T70" fmla="*/ 16 w 30"/>
                <a:gd name="T71" fmla="*/ 26 h 33"/>
                <a:gd name="T72" fmla="*/ 16 w 30"/>
                <a:gd name="T73" fmla="*/ 26 h 33"/>
                <a:gd name="T74" fmla="*/ 18 w 30"/>
                <a:gd name="T75" fmla="*/ 26 h 33"/>
                <a:gd name="T76" fmla="*/ 18 w 30"/>
                <a:gd name="T77" fmla="*/ 26 h 33"/>
                <a:gd name="T78" fmla="*/ 20 w 30"/>
                <a:gd name="T79" fmla="*/ 26 h 33"/>
                <a:gd name="T80" fmla="*/ 20 w 30"/>
                <a:gd name="T81" fmla="*/ 26 h 33"/>
                <a:gd name="T82" fmla="*/ 21 w 30"/>
                <a:gd name="T83" fmla="*/ 25 h 33"/>
                <a:gd name="T84" fmla="*/ 21 w 30"/>
                <a:gd name="T85" fmla="*/ 25 h 33"/>
                <a:gd name="T86" fmla="*/ 23 w 30"/>
                <a:gd name="T87" fmla="*/ 23 h 33"/>
                <a:gd name="T88" fmla="*/ 30 w 30"/>
                <a:gd name="T89" fmla="*/ 25 h 33"/>
                <a:gd name="T90" fmla="*/ 30 w 30"/>
                <a:gd name="T91" fmla="*/ 25 h 33"/>
                <a:gd name="T92" fmla="*/ 28 w 30"/>
                <a:gd name="T93" fmla="*/ 28 h 33"/>
                <a:gd name="T94" fmla="*/ 25 w 30"/>
                <a:gd name="T95" fmla="*/ 30 h 33"/>
                <a:gd name="T96" fmla="*/ 25 w 30"/>
                <a:gd name="T97" fmla="*/ 30 h 33"/>
                <a:gd name="T98" fmla="*/ 20 w 30"/>
                <a:gd name="T99" fmla="*/ 31 h 33"/>
                <a:gd name="T100" fmla="*/ 16 w 30"/>
                <a:gd name="T101" fmla="*/ 33 h 33"/>
                <a:gd name="T102" fmla="*/ 16 w 30"/>
                <a:gd name="T103" fmla="*/ 33 h 33"/>
                <a:gd name="T104" fmla="*/ 10 w 30"/>
                <a:gd name="T105" fmla="*/ 31 h 33"/>
                <a:gd name="T106" fmla="*/ 10 w 30"/>
                <a:gd name="T107" fmla="*/ 31 h 33"/>
                <a:gd name="T108" fmla="*/ 5 w 30"/>
                <a:gd name="T109" fmla="*/ 28 h 33"/>
                <a:gd name="T110" fmla="*/ 5 w 30"/>
                <a:gd name="T111" fmla="*/ 28 h 33"/>
                <a:gd name="T112" fmla="*/ 2 w 30"/>
                <a:gd name="T113" fmla="*/ 23 h 33"/>
                <a:gd name="T114" fmla="*/ 2 w 30"/>
                <a:gd name="T115" fmla="*/ 23 h 33"/>
                <a:gd name="T116" fmla="*/ 0 w 30"/>
                <a:gd name="T117" fmla="*/ 16 h 33"/>
                <a:gd name="T118" fmla="*/ 0 w 30"/>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6"/>
                  </a:moveTo>
                  <a:lnTo>
                    <a:pt x="0" y="16"/>
                  </a:lnTo>
                  <a:lnTo>
                    <a:pt x="2" y="10"/>
                  </a:lnTo>
                  <a:lnTo>
                    <a:pt x="2" y="10"/>
                  </a:lnTo>
                  <a:lnTo>
                    <a:pt x="5" y="5"/>
                  </a:lnTo>
                  <a:lnTo>
                    <a:pt x="5" y="5"/>
                  </a:lnTo>
                  <a:lnTo>
                    <a:pt x="10" y="2"/>
                  </a:lnTo>
                  <a:lnTo>
                    <a:pt x="10" y="2"/>
                  </a:lnTo>
                  <a:lnTo>
                    <a:pt x="16" y="0"/>
                  </a:lnTo>
                  <a:lnTo>
                    <a:pt x="16" y="0"/>
                  </a:lnTo>
                  <a:lnTo>
                    <a:pt x="20" y="2"/>
                  </a:lnTo>
                  <a:lnTo>
                    <a:pt x="25" y="3"/>
                  </a:lnTo>
                  <a:lnTo>
                    <a:pt x="25" y="3"/>
                  </a:lnTo>
                  <a:lnTo>
                    <a:pt x="28" y="5"/>
                  </a:lnTo>
                  <a:lnTo>
                    <a:pt x="30" y="8"/>
                  </a:lnTo>
                  <a:lnTo>
                    <a:pt x="23" y="10"/>
                  </a:lnTo>
                  <a:lnTo>
                    <a:pt x="23" y="10"/>
                  </a:lnTo>
                  <a:lnTo>
                    <a:pt x="20" y="7"/>
                  </a:lnTo>
                  <a:lnTo>
                    <a:pt x="20" y="7"/>
                  </a:lnTo>
                  <a:lnTo>
                    <a:pt x="16" y="7"/>
                  </a:lnTo>
                  <a:lnTo>
                    <a:pt x="16" y="7"/>
                  </a:lnTo>
                  <a:lnTo>
                    <a:pt x="12" y="7"/>
                  </a:lnTo>
                  <a:lnTo>
                    <a:pt x="12" y="7"/>
                  </a:lnTo>
                  <a:lnTo>
                    <a:pt x="10" y="8"/>
                  </a:lnTo>
                  <a:lnTo>
                    <a:pt x="10" y="8"/>
                  </a:lnTo>
                  <a:lnTo>
                    <a:pt x="7" y="12"/>
                  </a:lnTo>
                  <a:lnTo>
                    <a:pt x="7" y="12"/>
                  </a:lnTo>
                  <a:lnTo>
                    <a:pt x="7" y="16"/>
                  </a:lnTo>
                  <a:lnTo>
                    <a:pt x="7" y="16"/>
                  </a:lnTo>
                  <a:lnTo>
                    <a:pt x="7" y="21"/>
                  </a:lnTo>
                  <a:lnTo>
                    <a:pt x="7" y="21"/>
                  </a:lnTo>
                  <a:lnTo>
                    <a:pt x="10" y="25"/>
                  </a:lnTo>
                  <a:lnTo>
                    <a:pt x="10" y="25"/>
                  </a:lnTo>
                  <a:lnTo>
                    <a:pt x="12" y="26"/>
                  </a:lnTo>
                  <a:lnTo>
                    <a:pt x="12" y="26"/>
                  </a:lnTo>
                  <a:lnTo>
                    <a:pt x="16" y="26"/>
                  </a:lnTo>
                  <a:lnTo>
                    <a:pt x="16" y="26"/>
                  </a:lnTo>
                  <a:lnTo>
                    <a:pt x="18" y="26"/>
                  </a:lnTo>
                  <a:lnTo>
                    <a:pt x="18" y="26"/>
                  </a:lnTo>
                  <a:lnTo>
                    <a:pt x="20" y="26"/>
                  </a:lnTo>
                  <a:lnTo>
                    <a:pt x="20" y="26"/>
                  </a:lnTo>
                  <a:lnTo>
                    <a:pt x="21" y="25"/>
                  </a:lnTo>
                  <a:lnTo>
                    <a:pt x="21" y="25"/>
                  </a:lnTo>
                  <a:lnTo>
                    <a:pt x="23" y="23"/>
                  </a:lnTo>
                  <a:lnTo>
                    <a:pt x="30" y="25"/>
                  </a:lnTo>
                  <a:lnTo>
                    <a:pt x="30" y="25"/>
                  </a:lnTo>
                  <a:lnTo>
                    <a:pt x="28" y="28"/>
                  </a:lnTo>
                  <a:lnTo>
                    <a:pt x="25" y="30"/>
                  </a:lnTo>
                  <a:lnTo>
                    <a:pt x="25" y="30"/>
                  </a:lnTo>
                  <a:lnTo>
                    <a:pt x="20" y="31"/>
                  </a:lnTo>
                  <a:lnTo>
                    <a:pt x="16" y="33"/>
                  </a:lnTo>
                  <a:lnTo>
                    <a:pt x="16" y="33"/>
                  </a:lnTo>
                  <a:lnTo>
                    <a:pt x="10" y="31"/>
                  </a:lnTo>
                  <a:lnTo>
                    <a:pt x="10" y="31"/>
                  </a:lnTo>
                  <a:lnTo>
                    <a:pt x="5" y="28"/>
                  </a:lnTo>
                  <a:lnTo>
                    <a:pt x="5" y="28"/>
                  </a:lnTo>
                  <a:lnTo>
                    <a:pt x="2" y="23"/>
                  </a:lnTo>
                  <a:lnTo>
                    <a:pt x="2"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6">
              <a:extLst>
                <a:ext uri="{FF2B5EF4-FFF2-40B4-BE49-F238E27FC236}">
                  <a16:creationId xmlns="" xmlns:a16="http://schemas.microsoft.com/office/drawing/2014/main" id="{67AA2627-2CFE-40C3-A322-F25B80DDD180}"/>
                </a:ext>
              </a:extLst>
            </p:cNvPr>
            <p:cNvSpPr>
              <a:spLocks/>
            </p:cNvSpPr>
            <p:nvPr/>
          </p:nvSpPr>
          <p:spPr bwMode="auto">
            <a:xfrm>
              <a:off x="3801856" y="3501704"/>
              <a:ext cx="26576" cy="57140"/>
            </a:xfrm>
            <a:custGeom>
              <a:avLst/>
              <a:gdLst>
                <a:gd name="T0" fmla="*/ 20 w 20"/>
                <a:gd name="T1" fmla="*/ 40 h 43"/>
                <a:gd name="T2" fmla="*/ 20 w 20"/>
                <a:gd name="T3" fmla="*/ 40 h 43"/>
                <a:gd name="T4" fmla="*/ 16 w 20"/>
                <a:gd name="T5" fmla="*/ 41 h 43"/>
                <a:gd name="T6" fmla="*/ 16 w 20"/>
                <a:gd name="T7" fmla="*/ 41 h 43"/>
                <a:gd name="T8" fmla="*/ 12 w 20"/>
                <a:gd name="T9" fmla="*/ 43 h 43"/>
                <a:gd name="T10" fmla="*/ 12 w 20"/>
                <a:gd name="T11" fmla="*/ 43 h 43"/>
                <a:gd name="T12" fmla="*/ 8 w 20"/>
                <a:gd name="T13" fmla="*/ 41 h 43"/>
                <a:gd name="T14" fmla="*/ 8 w 20"/>
                <a:gd name="T15" fmla="*/ 41 h 43"/>
                <a:gd name="T16" fmla="*/ 7 w 20"/>
                <a:gd name="T17" fmla="*/ 41 h 43"/>
                <a:gd name="T18" fmla="*/ 7 w 20"/>
                <a:gd name="T19" fmla="*/ 41 h 43"/>
                <a:gd name="T20" fmla="*/ 5 w 20"/>
                <a:gd name="T21" fmla="*/ 38 h 43"/>
                <a:gd name="T22" fmla="*/ 5 w 20"/>
                <a:gd name="T23" fmla="*/ 38 h 43"/>
                <a:gd name="T24" fmla="*/ 5 w 20"/>
                <a:gd name="T25" fmla="*/ 35 h 43"/>
                <a:gd name="T26" fmla="*/ 5 w 20"/>
                <a:gd name="T27" fmla="*/ 17 h 43"/>
                <a:gd name="T28" fmla="*/ 0 w 20"/>
                <a:gd name="T29" fmla="*/ 17 h 43"/>
                <a:gd name="T30" fmla="*/ 0 w 20"/>
                <a:gd name="T31" fmla="*/ 12 h 43"/>
                <a:gd name="T32" fmla="*/ 5 w 20"/>
                <a:gd name="T33" fmla="*/ 12 h 43"/>
                <a:gd name="T34" fmla="*/ 5 w 20"/>
                <a:gd name="T35" fmla="*/ 0 h 43"/>
                <a:gd name="T36" fmla="*/ 12 w 20"/>
                <a:gd name="T37" fmla="*/ 0 h 43"/>
                <a:gd name="T38" fmla="*/ 12 w 20"/>
                <a:gd name="T39" fmla="*/ 12 h 43"/>
                <a:gd name="T40" fmla="*/ 18 w 20"/>
                <a:gd name="T41" fmla="*/ 12 h 43"/>
                <a:gd name="T42" fmla="*/ 18 w 20"/>
                <a:gd name="T43" fmla="*/ 17 h 43"/>
                <a:gd name="T44" fmla="*/ 12 w 20"/>
                <a:gd name="T45" fmla="*/ 17 h 43"/>
                <a:gd name="T46" fmla="*/ 12 w 20"/>
                <a:gd name="T47" fmla="*/ 33 h 43"/>
                <a:gd name="T48" fmla="*/ 12 w 20"/>
                <a:gd name="T49" fmla="*/ 33 h 43"/>
                <a:gd name="T50" fmla="*/ 12 w 20"/>
                <a:gd name="T51" fmla="*/ 36 h 43"/>
                <a:gd name="T52" fmla="*/ 12 w 20"/>
                <a:gd name="T53" fmla="*/ 36 h 43"/>
                <a:gd name="T54" fmla="*/ 15 w 20"/>
                <a:gd name="T55" fmla="*/ 36 h 43"/>
                <a:gd name="T56" fmla="*/ 15 w 20"/>
                <a:gd name="T57" fmla="*/ 36 h 43"/>
                <a:gd name="T58" fmla="*/ 16 w 20"/>
                <a:gd name="T59" fmla="*/ 36 h 43"/>
                <a:gd name="T60" fmla="*/ 16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6" y="41"/>
                  </a:lnTo>
                  <a:lnTo>
                    <a:pt x="16" y="41"/>
                  </a:lnTo>
                  <a:lnTo>
                    <a:pt x="12" y="43"/>
                  </a:lnTo>
                  <a:lnTo>
                    <a:pt x="12" y="43"/>
                  </a:lnTo>
                  <a:lnTo>
                    <a:pt x="8" y="41"/>
                  </a:lnTo>
                  <a:lnTo>
                    <a:pt x="8" y="41"/>
                  </a:lnTo>
                  <a:lnTo>
                    <a:pt x="7" y="41"/>
                  </a:lnTo>
                  <a:lnTo>
                    <a:pt x="7" y="41"/>
                  </a:lnTo>
                  <a:lnTo>
                    <a:pt x="5" y="38"/>
                  </a:lnTo>
                  <a:lnTo>
                    <a:pt x="5" y="38"/>
                  </a:lnTo>
                  <a:lnTo>
                    <a:pt x="5" y="35"/>
                  </a:lnTo>
                  <a:lnTo>
                    <a:pt x="5" y="17"/>
                  </a:lnTo>
                  <a:lnTo>
                    <a:pt x="0" y="17"/>
                  </a:lnTo>
                  <a:lnTo>
                    <a:pt x="0" y="12"/>
                  </a:lnTo>
                  <a:lnTo>
                    <a:pt x="5" y="12"/>
                  </a:lnTo>
                  <a:lnTo>
                    <a:pt x="5" y="0"/>
                  </a:lnTo>
                  <a:lnTo>
                    <a:pt x="12" y="0"/>
                  </a:lnTo>
                  <a:lnTo>
                    <a:pt x="12" y="12"/>
                  </a:lnTo>
                  <a:lnTo>
                    <a:pt x="18" y="12"/>
                  </a:lnTo>
                  <a:lnTo>
                    <a:pt x="18" y="17"/>
                  </a:lnTo>
                  <a:lnTo>
                    <a:pt x="12" y="17"/>
                  </a:lnTo>
                  <a:lnTo>
                    <a:pt x="12" y="33"/>
                  </a:lnTo>
                  <a:lnTo>
                    <a:pt x="12" y="33"/>
                  </a:lnTo>
                  <a:lnTo>
                    <a:pt x="12" y="36"/>
                  </a:lnTo>
                  <a:lnTo>
                    <a:pt x="12" y="36"/>
                  </a:lnTo>
                  <a:lnTo>
                    <a:pt x="15" y="36"/>
                  </a:lnTo>
                  <a:lnTo>
                    <a:pt x="15" y="36"/>
                  </a:lnTo>
                  <a:lnTo>
                    <a:pt x="16" y="36"/>
                  </a:lnTo>
                  <a:lnTo>
                    <a:pt x="16"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7">
              <a:extLst>
                <a:ext uri="{FF2B5EF4-FFF2-40B4-BE49-F238E27FC236}">
                  <a16:creationId xmlns="" xmlns:a16="http://schemas.microsoft.com/office/drawing/2014/main" id="{FC098530-B174-46E5-83A6-3D38B8192CA1}"/>
                </a:ext>
              </a:extLst>
            </p:cNvPr>
            <p:cNvSpPr>
              <a:spLocks noEditPoints="1"/>
            </p:cNvSpPr>
            <p:nvPr/>
          </p:nvSpPr>
          <p:spPr bwMode="auto">
            <a:xfrm>
              <a:off x="3832420" y="3514992"/>
              <a:ext cx="41194" cy="43851"/>
            </a:xfrm>
            <a:custGeom>
              <a:avLst/>
              <a:gdLst>
                <a:gd name="T0" fmla="*/ 15 w 31"/>
                <a:gd name="T1" fmla="*/ 33 h 33"/>
                <a:gd name="T2" fmla="*/ 8 w 31"/>
                <a:gd name="T3" fmla="*/ 31 h 33"/>
                <a:gd name="T4" fmla="*/ 3 w 31"/>
                <a:gd name="T5" fmla="*/ 28 h 33"/>
                <a:gd name="T6" fmla="*/ 0 w 31"/>
                <a:gd name="T7" fmla="*/ 23 h 33"/>
                <a:gd name="T8" fmla="*/ 0 w 31"/>
                <a:gd name="T9" fmla="*/ 16 h 33"/>
                <a:gd name="T10" fmla="*/ 0 w 31"/>
                <a:gd name="T11" fmla="*/ 10 h 33"/>
                <a:gd name="T12" fmla="*/ 3 w 31"/>
                <a:gd name="T13" fmla="*/ 5 h 33"/>
                <a:gd name="T14" fmla="*/ 8 w 31"/>
                <a:gd name="T15" fmla="*/ 2 h 33"/>
                <a:gd name="T16" fmla="*/ 15 w 31"/>
                <a:gd name="T17" fmla="*/ 0 h 33"/>
                <a:gd name="T18" fmla="*/ 22 w 31"/>
                <a:gd name="T19" fmla="*/ 2 h 33"/>
                <a:gd name="T20" fmla="*/ 26 w 31"/>
                <a:gd name="T21" fmla="*/ 5 h 33"/>
                <a:gd name="T22" fmla="*/ 30 w 31"/>
                <a:gd name="T23" fmla="*/ 10 h 33"/>
                <a:gd name="T24" fmla="*/ 31 w 31"/>
                <a:gd name="T25" fmla="*/ 16 h 33"/>
                <a:gd name="T26" fmla="*/ 31 w 31"/>
                <a:gd name="T27" fmla="*/ 18 h 33"/>
                <a:gd name="T28" fmla="*/ 7 w 31"/>
                <a:gd name="T29" fmla="*/ 18 h 33"/>
                <a:gd name="T30" fmla="*/ 7 w 31"/>
                <a:gd name="T31" fmla="*/ 23 h 33"/>
                <a:gd name="T32" fmla="*/ 10 w 31"/>
                <a:gd name="T33" fmla="*/ 25 h 33"/>
                <a:gd name="T34" fmla="*/ 12 w 31"/>
                <a:gd name="T35" fmla="*/ 26 h 33"/>
                <a:gd name="T36" fmla="*/ 15 w 31"/>
                <a:gd name="T37" fmla="*/ 28 h 33"/>
                <a:gd name="T38" fmla="*/ 18 w 31"/>
                <a:gd name="T39" fmla="*/ 28 h 33"/>
                <a:gd name="T40" fmla="*/ 20 w 31"/>
                <a:gd name="T41" fmla="*/ 26 h 33"/>
                <a:gd name="T42" fmla="*/ 23 w 31"/>
                <a:gd name="T43" fmla="*/ 25 h 33"/>
                <a:gd name="T44" fmla="*/ 23 w 31"/>
                <a:gd name="T45" fmla="*/ 23 h 33"/>
                <a:gd name="T46" fmla="*/ 30 w 31"/>
                <a:gd name="T47" fmla="*/ 25 h 33"/>
                <a:gd name="T48" fmla="*/ 25 w 31"/>
                <a:gd name="T49" fmla="*/ 30 h 33"/>
                <a:gd name="T50" fmla="*/ 20 w 31"/>
                <a:gd name="T51" fmla="*/ 31 h 33"/>
                <a:gd name="T52" fmla="*/ 15 w 31"/>
                <a:gd name="T53" fmla="*/ 33 h 33"/>
                <a:gd name="T54" fmla="*/ 25 w 31"/>
                <a:gd name="T55" fmla="*/ 15 h 33"/>
                <a:gd name="T56" fmla="*/ 23 w 31"/>
                <a:gd name="T57" fmla="*/ 10 h 33"/>
                <a:gd name="T58" fmla="*/ 22 w 31"/>
                <a:gd name="T59" fmla="*/ 8 h 33"/>
                <a:gd name="T60" fmla="*/ 18 w 31"/>
                <a:gd name="T61" fmla="*/ 7 h 33"/>
                <a:gd name="T62" fmla="*/ 15 w 31"/>
                <a:gd name="T63" fmla="*/ 5 h 33"/>
                <a:gd name="T64" fmla="*/ 12 w 31"/>
                <a:gd name="T65" fmla="*/ 7 h 33"/>
                <a:gd name="T66" fmla="*/ 8 w 31"/>
                <a:gd name="T67" fmla="*/ 8 h 33"/>
                <a:gd name="T68" fmla="*/ 7 w 31"/>
                <a:gd name="T69" fmla="*/ 10 h 33"/>
                <a:gd name="T70" fmla="*/ 25 w 31"/>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5" y="33"/>
                  </a:moveTo>
                  <a:lnTo>
                    <a:pt x="15" y="33"/>
                  </a:lnTo>
                  <a:lnTo>
                    <a:pt x="8" y="31"/>
                  </a:lnTo>
                  <a:lnTo>
                    <a:pt x="8" y="31"/>
                  </a:lnTo>
                  <a:lnTo>
                    <a:pt x="3" y="28"/>
                  </a:lnTo>
                  <a:lnTo>
                    <a:pt x="3" y="28"/>
                  </a:lnTo>
                  <a:lnTo>
                    <a:pt x="0" y="23"/>
                  </a:lnTo>
                  <a:lnTo>
                    <a:pt x="0" y="23"/>
                  </a:lnTo>
                  <a:lnTo>
                    <a:pt x="0" y="16"/>
                  </a:lnTo>
                  <a:lnTo>
                    <a:pt x="0" y="16"/>
                  </a:lnTo>
                  <a:lnTo>
                    <a:pt x="0" y="10"/>
                  </a:lnTo>
                  <a:lnTo>
                    <a:pt x="0" y="10"/>
                  </a:lnTo>
                  <a:lnTo>
                    <a:pt x="3" y="5"/>
                  </a:lnTo>
                  <a:lnTo>
                    <a:pt x="3" y="5"/>
                  </a:lnTo>
                  <a:lnTo>
                    <a:pt x="8" y="2"/>
                  </a:lnTo>
                  <a:lnTo>
                    <a:pt x="8" y="2"/>
                  </a:lnTo>
                  <a:lnTo>
                    <a:pt x="15" y="0"/>
                  </a:lnTo>
                  <a:lnTo>
                    <a:pt x="15" y="0"/>
                  </a:lnTo>
                  <a:lnTo>
                    <a:pt x="22" y="2"/>
                  </a:lnTo>
                  <a:lnTo>
                    <a:pt x="22" y="2"/>
                  </a:lnTo>
                  <a:lnTo>
                    <a:pt x="26" y="5"/>
                  </a:lnTo>
                  <a:lnTo>
                    <a:pt x="26" y="5"/>
                  </a:lnTo>
                  <a:lnTo>
                    <a:pt x="30" y="10"/>
                  </a:lnTo>
                  <a:lnTo>
                    <a:pt x="30" y="10"/>
                  </a:lnTo>
                  <a:lnTo>
                    <a:pt x="31" y="16"/>
                  </a:lnTo>
                  <a:lnTo>
                    <a:pt x="31" y="16"/>
                  </a:lnTo>
                  <a:lnTo>
                    <a:pt x="31" y="18"/>
                  </a:lnTo>
                  <a:lnTo>
                    <a:pt x="31" y="18"/>
                  </a:lnTo>
                  <a:lnTo>
                    <a:pt x="31" y="18"/>
                  </a:lnTo>
                  <a:lnTo>
                    <a:pt x="7" y="18"/>
                  </a:lnTo>
                  <a:lnTo>
                    <a:pt x="7" y="18"/>
                  </a:lnTo>
                  <a:lnTo>
                    <a:pt x="7" y="23"/>
                  </a:lnTo>
                  <a:lnTo>
                    <a:pt x="7" y="23"/>
                  </a:lnTo>
                  <a:lnTo>
                    <a:pt x="10" y="25"/>
                  </a:lnTo>
                  <a:lnTo>
                    <a:pt x="10" y="25"/>
                  </a:lnTo>
                  <a:lnTo>
                    <a:pt x="12" y="26"/>
                  </a:lnTo>
                  <a:lnTo>
                    <a:pt x="12" y="26"/>
                  </a:lnTo>
                  <a:lnTo>
                    <a:pt x="15" y="28"/>
                  </a:lnTo>
                  <a:lnTo>
                    <a:pt x="15" y="28"/>
                  </a:lnTo>
                  <a:lnTo>
                    <a:pt x="18" y="28"/>
                  </a:lnTo>
                  <a:lnTo>
                    <a:pt x="18" y="28"/>
                  </a:lnTo>
                  <a:lnTo>
                    <a:pt x="20" y="26"/>
                  </a:lnTo>
                  <a:lnTo>
                    <a:pt x="20" y="26"/>
                  </a:lnTo>
                  <a:lnTo>
                    <a:pt x="23" y="25"/>
                  </a:lnTo>
                  <a:lnTo>
                    <a:pt x="23" y="25"/>
                  </a:lnTo>
                  <a:lnTo>
                    <a:pt x="23" y="23"/>
                  </a:lnTo>
                  <a:lnTo>
                    <a:pt x="30" y="25"/>
                  </a:lnTo>
                  <a:lnTo>
                    <a:pt x="30" y="25"/>
                  </a:lnTo>
                  <a:lnTo>
                    <a:pt x="28" y="28"/>
                  </a:lnTo>
                  <a:lnTo>
                    <a:pt x="25" y="30"/>
                  </a:lnTo>
                  <a:lnTo>
                    <a:pt x="25" y="30"/>
                  </a:lnTo>
                  <a:lnTo>
                    <a:pt x="20" y="31"/>
                  </a:lnTo>
                  <a:lnTo>
                    <a:pt x="15" y="33"/>
                  </a:lnTo>
                  <a:lnTo>
                    <a:pt x="15" y="33"/>
                  </a:lnTo>
                  <a:close/>
                  <a:moveTo>
                    <a:pt x="25" y="15"/>
                  </a:moveTo>
                  <a:lnTo>
                    <a:pt x="25" y="15"/>
                  </a:lnTo>
                  <a:lnTo>
                    <a:pt x="23" y="10"/>
                  </a:lnTo>
                  <a:lnTo>
                    <a:pt x="23" y="10"/>
                  </a:lnTo>
                  <a:lnTo>
                    <a:pt x="22" y="8"/>
                  </a:lnTo>
                  <a:lnTo>
                    <a:pt x="22" y="8"/>
                  </a:lnTo>
                  <a:lnTo>
                    <a:pt x="18" y="7"/>
                  </a:lnTo>
                  <a:lnTo>
                    <a:pt x="18" y="7"/>
                  </a:lnTo>
                  <a:lnTo>
                    <a:pt x="15" y="5"/>
                  </a:lnTo>
                  <a:lnTo>
                    <a:pt x="15" y="5"/>
                  </a:lnTo>
                  <a:lnTo>
                    <a:pt x="12" y="7"/>
                  </a:lnTo>
                  <a:lnTo>
                    <a:pt x="12" y="7"/>
                  </a:lnTo>
                  <a:lnTo>
                    <a:pt x="8" y="8"/>
                  </a:lnTo>
                  <a:lnTo>
                    <a:pt x="8" y="8"/>
                  </a:lnTo>
                  <a:lnTo>
                    <a:pt x="7" y="10"/>
                  </a:lnTo>
                  <a:lnTo>
                    <a:pt x="7" y="10"/>
                  </a:lnTo>
                  <a:lnTo>
                    <a:pt x="7" y="15"/>
                  </a:lnTo>
                  <a:lnTo>
                    <a:pt x="2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8">
              <a:extLst>
                <a:ext uri="{FF2B5EF4-FFF2-40B4-BE49-F238E27FC236}">
                  <a16:creationId xmlns="" xmlns:a16="http://schemas.microsoft.com/office/drawing/2014/main" id="{F827922C-74AC-47A5-BDD5-8F7E85AC7984}"/>
                </a:ext>
              </a:extLst>
            </p:cNvPr>
            <p:cNvSpPr>
              <a:spLocks/>
            </p:cNvSpPr>
            <p:nvPr/>
          </p:nvSpPr>
          <p:spPr bwMode="auto">
            <a:xfrm>
              <a:off x="3878929" y="3501704"/>
              <a:ext cx="26576" cy="57140"/>
            </a:xfrm>
            <a:custGeom>
              <a:avLst/>
              <a:gdLst>
                <a:gd name="T0" fmla="*/ 20 w 20"/>
                <a:gd name="T1" fmla="*/ 40 h 43"/>
                <a:gd name="T2" fmla="*/ 20 w 20"/>
                <a:gd name="T3" fmla="*/ 40 h 43"/>
                <a:gd name="T4" fmla="*/ 16 w 20"/>
                <a:gd name="T5" fmla="*/ 41 h 43"/>
                <a:gd name="T6" fmla="*/ 16 w 20"/>
                <a:gd name="T7" fmla="*/ 41 h 43"/>
                <a:gd name="T8" fmla="*/ 11 w 20"/>
                <a:gd name="T9" fmla="*/ 43 h 43"/>
                <a:gd name="T10" fmla="*/ 11 w 20"/>
                <a:gd name="T11" fmla="*/ 43 h 43"/>
                <a:gd name="T12" fmla="*/ 8 w 20"/>
                <a:gd name="T13" fmla="*/ 41 h 43"/>
                <a:gd name="T14" fmla="*/ 8 w 20"/>
                <a:gd name="T15" fmla="*/ 41 h 43"/>
                <a:gd name="T16" fmla="*/ 6 w 20"/>
                <a:gd name="T17" fmla="*/ 41 h 43"/>
                <a:gd name="T18" fmla="*/ 6 w 20"/>
                <a:gd name="T19" fmla="*/ 41 h 43"/>
                <a:gd name="T20" fmla="*/ 5 w 20"/>
                <a:gd name="T21" fmla="*/ 38 h 43"/>
                <a:gd name="T22" fmla="*/ 5 w 20"/>
                <a:gd name="T23" fmla="*/ 38 h 43"/>
                <a:gd name="T24" fmla="*/ 3 w 20"/>
                <a:gd name="T25" fmla="*/ 35 h 43"/>
                <a:gd name="T26" fmla="*/ 3 w 20"/>
                <a:gd name="T27" fmla="*/ 17 h 43"/>
                <a:gd name="T28" fmla="*/ 0 w 20"/>
                <a:gd name="T29" fmla="*/ 17 h 43"/>
                <a:gd name="T30" fmla="*/ 0 w 20"/>
                <a:gd name="T31" fmla="*/ 12 h 43"/>
                <a:gd name="T32" fmla="*/ 3 w 20"/>
                <a:gd name="T33" fmla="*/ 12 h 43"/>
                <a:gd name="T34" fmla="*/ 3 w 20"/>
                <a:gd name="T35" fmla="*/ 0 h 43"/>
                <a:gd name="T36" fmla="*/ 10 w 20"/>
                <a:gd name="T37" fmla="*/ 0 h 43"/>
                <a:gd name="T38" fmla="*/ 10 w 20"/>
                <a:gd name="T39" fmla="*/ 12 h 43"/>
                <a:gd name="T40" fmla="*/ 16 w 20"/>
                <a:gd name="T41" fmla="*/ 12 h 43"/>
                <a:gd name="T42" fmla="*/ 16 w 20"/>
                <a:gd name="T43" fmla="*/ 17 h 43"/>
                <a:gd name="T44" fmla="*/ 10 w 20"/>
                <a:gd name="T45" fmla="*/ 17 h 43"/>
                <a:gd name="T46" fmla="*/ 10 w 20"/>
                <a:gd name="T47" fmla="*/ 33 h 43"/>
                <a:gd name="T48" fmla="*/ 10 w 20"/>
                <a:gd name="T49" fmla="*/ 33 h 43"/>
                <a:gd name="T50" fmla="*/ 11 w 20"/>
                <a:gd name="T51" fmla="*/ 36 h 43"/>
                <a:gd name="T52" fmla="*/ 11 w 20"/>
                <a:gd name="T53" fmla="*/ 36 h 43"/>
                <a:gd name="T54" fmla="*/ 13 w 20"/>
                <a:gd name="T55" fmla="*/ 36 h 43"/>
                <a:gd name="T56" fmla="*/ 13 w 20"/>
                <a:gd name="T57" fmla="*/ 36 h 43"/>
                <a:gd name="T58" fmla="*/ 16 w 20"/>
                <a:gd name="T59" fmla="*/ 36 h 43"/>
                <a:gd name="T60" fmla="*/ 16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6" y="41"/>
                  </a:lnTo>
                  <a:lnTo>
                    <a:pt x="16" y="41"/>
                  </a:lnTo>
                  <a:lnTo>
                    <a:pt x="11" y="43"/>
                  </a:lnTo>
                  <a:lnTo>
                    <a:pt x="11" y="43"/>
                  </a:lnTo>
                  <a:lnTo>
                    <a:pt x="8" y="41"/>
                  </a:lnTo>
                  <a:lnTo>
                    <a:pt x="8" y="41"/>
                  </a:lnTo>
                  <a:lnTo>
                    <a:pt x="6" y="41"/>
                  </a:lnTo>
                  <a:lnTo>
                    <a:pt x="6" y="41"/>
                  </a:lnTo>
                  <a:lnTo>
                    <a:pt x="5" y="38"/>
                  </a:lnTo>
                  <a:lnTo>
                    <a:pt x="5" y="38"/>
                  </a:lnTo>
                  <a:lnTo>
                    <a:pt x="3" y="35"/>
                  </a:lnTo>
                  <a:lnTo>
                    <a:pt x="3" y="17"/>
                  </a:lnTo>
                  <a:lnTo>
                    <a:pt x="0" y="17"/>
                  </a:lnTo>
                  <a:lnTo>
                    <a:pt x="0" y="12"/>
                  </a:lnTo>
                  <a:lnTo>
                    <a:pt x="3" y="12"/>
                  </a:lnTo>
                  <a:lnTo>
                    <a:pt x="3" y="0"/>
                  </a:lnTo>
                  <a:lnTo>
                    <a:pt x="10" y="0"/>
                  </a:lnTo>
                  <a:lnTo>
                    <a:pt x="10" y="12"/>
                  </a:lnTo>
                  <a:lnTo>
                    <a:pt x="16" y="12"/>
                  </a:lnTo>
                  <a:lnTo>
                    <a:pt x="16" y="17"/>
                  </a:lnTo>
                  <a:lnTo>
                    <a:pt x="10" y="17"/>
                  </a:lnTo>
                  <a:lnTo>
                    <a:pt x="10" y="33"/>
                  </a:lnTo>
                  <a:lnTo>
                    <a:pt x="10" y="33"/>
                  </a:lnTo>
                  <a:lnTo>
                    <a:pt x="11" y="36"/>
                  </a:lnTo>
                  <a:lnTo>
                    <a:pt x="11" y="36"/>
                  </a:lnTo>
                  <a:lnTo>
                    <a:pt x="13" y="36"/>
                  </a:lnTo>
                  <a:lnTo>
                    <a:pt x="13" y="36"/>
                  </a:lnTo>
                  <a:lnTo>
                    <a:pt x="16" y="36"/>
                  </a:lnTo>
                  <a:lnTo>
                    <a:pt x="16"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9">
              <a:extLst>
                <a:ext uri="{FF2B5EF4-FFF2-40B4-BE49-F238E27FC236}">
                  <a16:creationId xmlns="" xmlns:a16="http://schemas.microsoft.com/office/drawing/2014/main" id="{792ECFC8-DEA1-481E-A7EB-18F79636C7A4}"/>
                </a:ext>
              </a:extLst>
            </p:cNvPr>
            <p:cNvSpPr>
              <a:spLocks/>
            </p:cNvSpPr>
            <p:nvPr/>
          </p:nvSpPr>
          <p:spPr bwMode="auto">
            <a:xfrm>
              <a:off x="3909490" y="3517650"/>
              <a:ext cx="39865" cy="41194"/>
            </a:xfrm>
            <a:custGeom>
              <a:avLst/>
              <a:gdLst>
                <a:gd name="T0" fmla="*/ 10 w 30"/>
                <a:gd name="T1" fmla="*/ 31 h 31"/>
                <a:gd name="T2" fmla="*/ 10 w 30"/>
                <a:gd name="T3" fmla="*/ 31 h 31"/>
                <a:gd name="T4" fmla="*/ 6 w 30"/>
                <a:gd name="T5" fmla="*/ 29 h 31"/>
                <a:gd name="T6" fmla="*/ 3 w 30"/>
                <a:gd name="T7" fmla="*/ 28 h 31"/>
                <a:gd name="T8" fmla="*/ 3 w 30"/>
                <a:gd name="T9" fmla="*/ 28 h 31"/>
                <a:gd name="T10" fmla="*/ 1 w 30"/>
                <a:gd name="T11" fmla="*/ 23 h 31"/>
                <a:gd name="T12" fmla="*/ 0 w 30"/>
                <a:gd name="T13" fmla="*/ 18 h 31"/>
                <a:gd name="T14" fmla="*/ 0 w 30"/>
                <a:gd name="T15" fmla="*/ 0 h 31"/>
                <a:gd name="T16" fmla="*/ 6 w 30"/>
                <a:gd name="T17" fmla="*/ 0 h 31"/>
                <a:gd name="T18" fmla="*/ 6 w 30"/>
                <a:gd name="T19" fmla="*/ 16 h 31"/>
                <a:gd name="T20" fmla="*/ 6 w 30"/>
                <a:gd name="T21" fmla="*/ 16 h 31"/>
                <a:gd name="T22" fmla="*/ 8 w 30"/>
                <a:gd name="T23" fmla="*/ 23 h 31"/>
                <a:gd name="T24" fmla="*/ 10 w 30"/>
                <a:gd name="T25" fmla="*/ 24 h 31"/>
                <a:gd name="T26" fmla="*/ 13 w 30"/>
                <a:gd name="T27" fmla="*/ 24 h 31"/>
                <a:gd name="T28" fmla="*/ 13 w 30"/>
                <a:gd name="T29" fmla="*/ 24 h 31"/>
                <a:gd name="T30" fmla="*/ 18 w 30"/>
                <a:gd name="T31" fmla="*/ 23 h 31"/>
                <a:gd name="T32" fmla="*/ 18 w 30"/>
                <a:gd name="T33" fmla="*/ 23 h 31"/>
                <a:gd name="T34" fmla="*/ 21 w 30"/>
                <a:gd name="T35" fmla="*/ 18 h 31"/>
                <a:gd name="T36" fmla="*/ 21 w 30"/>
                <a:gd name="T37" fmla="*/ 0 h 31"/>
                <a:gd name="T38" fmla="*/ 28 w 30"/>
                <a:gd name="T39" fmla="*/ 0 h 31"/>
                <a:gd name="T40" fmla="*/ 28 w 30"/>
                <a:gd name="T41" fmla="*/ 23 h 31"/>
                <a:gd name="T42" fmla="*/ 28 w 30"/>
                <a:gd name="T43" fmla="*/ 23 h 31"/>
                <a:gd name="T44" fmla="*/ 30 w 30"/>
                <a:gd name="T45" fmla="*/ 24 h 31"/>
                <a:gd name="T46" fmla="*/ 30 w 30"/>
                <a:gd name="T47" fmla="*/ 24 h 31"/>
                <a:gd name="T48" fmla="*/ 30 w 30"/>
                <a:gd name="T49" fmla="*/ 24 h 31"/>
                <a:gd name="T50" fmla="*/ 30 w 30"/>
                <a:gd name="T51" fmla="*/ 29 h 31"/>
                <a:gd name="T52" fmla="*/ 30 w 30"/>
                <a:gd name="T53" fmla="*/ 29 h 31"/>
                <a:gd name="T54" fmla="*/ 28 w 30"/>
                <a:gd name="T55" fmla="*/ 31 h 31"/>
                <a:gd name="T56" fmla="*/ 28 w 30"/>
                <a:gd name="T57" fmla="*/ 31 h 31"/>
                <a:gd name="T58" fmla="*/ 28 w 30"/>
                <a:gd name="T59" fmla="*/ 31 h 31"/>
                <a:gd name="T60" fmla="*/ 28 w 30"/>
                <a:gd name="T61" fmla="*/ 31 h 31"/>
                <a:gd name="T62" fmla="*/ 25 w 30"/>
                <a:gd name="T63" fmla="*/ 29 h 31"/>
                <a:gd name="T64" fmla="*/ 25 w 30"/>
                <a:gd name="T65" fmla="*/ 29 h 31"/>
                <a:gd name="T66" fmla="*/ 23 w 30"/>
                <a:gd name="T67" fmla="*/ 26 h 31"/>
                <a:gd name="T68" fmla="*/ 23 w 30"/>
                <a:gd name="T69" fmla="*/ 24 h 31"/>
                <a:gd name="T70" fmla="*/ 23 w 30"/>
                <a:gd name="T71" fmla="*/ 24 h 31"/>
                <a:gd name="T72" fmla="*/ 21 w 30"/>
                <a:gd name="T73" fmla="*/ 26 h 31"/>
                <a:gd name="T74" fmla="*/ 18 w 30"/>
                <a:gd name="T75" fmla="*/ 29 h 31"/>
                <a:gd name="T76" fmla="*/ 18 w 30"/>
                <a:gd name="T77" fmla="*/ 29 h 31"/>
                <a:gd name="T78" fmla="*/ 10 w 30"/>
                <a:gd name="T79" fmla="*/ 31 h 31"/>
                <a:gd name="T80" fmla="*/ 10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6" y="29"/>
                  </a:lnTo>
                  <a:lnTo>
                    <a:pt x="3" y="28"/>
                  </a:lnTo>
                  <a:lnTo>
                    <a:pt x="3" y="28"/>
                  </a:lnTo>
                  <a:lnTo>
                    <a:pt x="1" y="23"/>
                  </a:lnTo>
                  <a:lnTo>
                    <a:pt x="0" y="18"/>
                  </a:lnTo>
                  <a:lnTo>
                    <a:pt x="0" y="0"/>
                  </a:lnTo>
                  <a:lnTo>
                    <a:pt x="6" y="0"/>
                  </a:lnTo>
                  <a:lnTo>
                    <a:pt x="6" y="16"/>
                  </a:lnTo>
                  <a:lnTo>
                    <a:pt x="6" y="16"/>
                  </a:lnTo>
                  <a:lnTo>
                    <a:pt x="8" y="23"/>
                  </a:lnTo>
                  <a:lnTo>
                    <a:pt x="10" y="24"/>
                  </a:lnTo>
                  <a:lnTo>
                    <a:pt x="13" y="24"/>
                  </a:lnTo>
                  <a:lnTo>
                    <a:pt x="13" y="24"/>
                  </a:lnTo>
                  <a:lnTo>
                    <a:pt x="18" y="23"/>
                  </a:lnTo>
                  <a:lnTo>
                    <a:pt x="18" y="23"/>
                  </a:lnTo>
                  <a:lnTo>
                    <a:pt x="21" y="18"/>
                  </a:lnTo>
                  <a:lnTo>
                    <a:pt x="21" y="0"/>
                  </a:lnTo>
                  <a:lnTo>
                    <a:pt x="28" y="0"/>
                  </a:lnTo>
                  <a:lnTo>
                    <a:pt x="28" y="23"/>
                  </a:lnTo>
                  <a:lnTo>
                    <a:pt x="28" y="23"/>
                  </a:lnTo>
                  <a:lnTo>
                    <a:pt x="30" y="24"/>
                  </a:lnTo>
                  <a:lnTo>
                    <a:pt x="30" y="24"/>
                  </a:lnTo>
                  <a:lnTo>
                    <a:pt x="30" y="24"/>
                  </a:lnTo>
                  <a:lnTo>
                    <a:pt x="30" y="29"/>
                  </a:lnTo>
                  <a:lnTo>
                    <a:pt x="30" y="29"/>
                  </a:lnTo>
                  <a:lnTo>
                    <a:pt x="28" y="31"/>
                  </a:lnTo>
                  <a:lnTo>
                    <a:pt x="28" y="31"/>
                  </a:lnTo>
                  <a:lnTo>
                    <a:pt x="28" y="31"/>
                  </a:lnTo>
                  <a:lnTo>
                    <a:pt x="28" y="31"/>
                  </a:lnTo>
                  <a:lnTo>
                    <a:pt x="25" y="29"/>
                  </a:lnTo>
                  <a:lnTo>
                    <a:pt x="25" y="29"/>
                  </a:lnTo>
                  <a:lnTo>
                    <a:pt x="23" y="26"/>
                  </a:lnTo>
                  <a:lnTo>
                    <a:pt x="23" y="24"/>
                  </a:lnTo>
                  <a:lnTo>
                    <a:pt x="23" y="24"/>
                  </a:lnTo>
                  <a:lnTo>
                    <a:pt x="21" y="26"/>
                  </a:lnTo>
                  <a:lnTo>
                    <a:pt x="18" y="29"/>
                  </a:lnTo>
                  <a:lnTo>
                    <a:pt x="18" y="29"/>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0">
              <a:extLst>
                <a:ext uri="{FF2B5EF4-FFF2-40B4-BE49-F238E27FC236}">
                  <a16:creationId xmlns="" xmlns:a16="http://schemas.microsoft.com/office/drawing/2014/main" id="{26289F68-547B-4378-BF0A-3AC902DBAF3E}"/>
                </a:ext>
              </a:extLst>
            </p:cNvPr>
            <p:cNvSpPr>
              <a:spLocks noEditPoints="1"/>
            </p:cNvSpPr>
            <p:nvPr/>
          </p:nvSpPr>
          <p:spPr bwMode="auto">
            <a:xfrm>
              <a:off x="3954671" y="3514992"/>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6 h 33"/>
                <a:gd name="T10" fmla="*/ 2 w 33"/>
                <a:gd name="T11" fmla="*/ 10 h 33"/>
                <a:gd name="T12" fmla="*/ 5 w 33"/>
                <a:gd name="T13" fmla="*/ 5 h 33"/>
                <a:gd name="T14" fmla="*/ 10 w 33"/>
                <a:gd name="T15" fmla="*/ 2 h 33"/>
                <a:gd name="T16" fmla="*/ 17 w 33"/>
                <a:gd name="T17" fmla="*/ 0 h 33"/>
                <a:gd name="T18" fmla="*/ 24 w 33"/>
                <a:gd name="T19" fmla="*/ 2 h 33"/>
                <a:gd name="T20" fmla="*/ 29 w 33"/>
                <a:gd name="T21" fmla="*/ 5 h 33"/>
                <a:gd name="T22" fmla="*/ 32 w 33"/>
                <a:gd name="T23" fmla="*/ 10 h 33"/>
                <a:gd name="T24" fmla="*/ 33 w 33"/>
                <a:gd name="T25" fmla="*/ 16 h 33"/>
                <a:gd name="T26" fmla="*/ 33 w 33"/>
                <a:gd name="T27" fmla="*/ 18 h 33"/>
                <a:gd name="T28" fmla="*/ 9 w 33"/>
                <a:gd name="T29" fmla="*/ 18 h 33"/>
                <a:gd name="T30" fmla="*/ 9 w 33"/>
                <a:gd name="T31" fmla="*/ 23 h 33"/>
                <a:gd name="T32" fmla="*/ 10 w 33"/>
                <a:gd name="T33" fmla="*/ 25 h 33"/>
                <a:gd name="T34" fmla="*/ 14 w 33"/>
                <a:gd name="T35" fmla="*/ 26 h 33"/>
                <a:gd name="T36" fmla="*/ 17 w 33"/>
                <a:gd name="T37" fmla="*/ 28 h 33"/>
                <a:gd name="T38" fmla="*/ 20 w 33"/>
                <a:gd name="T39" fmla="*/ 28 h 33"/>
                <a:gd name="T40" fmla="*/ 22 w 33"/>
                <a:gd name="T41" fmla="*/ 26 h 33"/>
                <a:gd name="T42" fmla="*/ 24 w 33"/>
                <a:gd name="T43" fmla="*/ 25 h 33"/>
                <a:gd name="T44" fmla="*/ 25 w 33"/>
                <a:gd name="T45" fmla="*/ 23 h 33"/>
                <a:gd name="T46" fmla="*/ 32 w 33"/>
                <a:gd name="T47" fmla="*/ 25 h 33"/>
                <a:gd name="T48" fmla="*/ 25 w 33"/>
                <a:gd name="T49" fmla="*/ 30 h 33"/>
                <a:gd name="T50" fmla="*/ 22 w 33"/>
                <a:gd name="T51" fmla="*/ 31 h 33"/>
                <a:gd name="T52" fmla="*/ 17 w 33"/>
                <a:gd name="T53" fmla="*/ 33 h 33"/>
                <a:gd name="T54" fmla="*/ 27 w 33"/>
                <a:gd name="T55" fmla="*/ 15 h 33"/>
                <a:gd name="T56" fmla="*/ 25 w 33"/>
                <a:gd name="T57" fmla="*/ 10 h 33"/>
                <a:gd name="T58" fmla="*/ 24 w 33"/>
                <a:gd name="T59" fmla="*/ 8 h 33"/>
                <a:gd name="T60" fmla="*/ 20 w 33"/>
                <a:gd name="T61" fmla="*/ 7 h 33"/>
                <a:gd name="T62" fmla="*/ 17 w 33"/>
                <a:gd name="T63" fmla="*/ 5 h 33"/>
                <a:gd name="T64" fmla="*/ 14 w 33"/>
                <a:gd name="T65" fmla="*/ 7 h 33"/>
                <a:gd name="T66" fmla="*/ 10 w 33"/>
                <a:gd name="T67" fmla="*/ 8 h 33"/>
                <a:gd name="T68" fmla="*/ 9 w 33"/>
                <a:gd name="T69" fmla="*/ 10 h 33"/>
                <a:gd name="T70" fmla="*/ 27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1"/>
                  </a:lnTo>
                  <a:lnTo>
                    <a:pt x="10"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7" y="0"/>
                  </a:lnTo>
                  <a:lnTo>
                    <a:pt x="17" y="0"/>
                  </a:lnTo>
                  <a:lnTo>
                    <a:pt x="24" y="2"/>
                  </a:lnTo>
                  <a:lnTo>
                    <a:pt x="24" y="2"/>
                  </a:lnTo>
                  <a:lnTo>
                    <a:pt x="29" y="5"/>
                  </a:lnTo>
                  <a:lnTo>
                    <a:pt x="29" y="5"/>
                  </a:lnTo>
                  <a:lnTo>
                    <a:pt x="32" y="10"/>
                  </a:lnTo>
                  <a:lnTo>
                    <a:pt x="32" y="10"/>
                  </a:lnTo>
                  <a:lnTo>
                    <a:pt x="33" y="16"/>
                  </a:lnTo>
                  <a:lnTo>
                    <a:pt x="33" y="16"/>
                  </a:lnTo>
                  <a:lnTo>
                    <a:pt x="33" y="18"/>
                  </a:lnTo>
                  <a:lnTo>
                    <a:pt x="33" y="18"/>
                  </a:lnTo>
                  <a:lnTo>
                    <a:pt x="33" y="18"/>
                  </a:lnTo>
                  <a:lnTo>
                    <a:pt x="9" y="18"/>
                  </a:lnTo>
                  <a:lnTo>
                    <a:pt x="9" y="18"/>
                  </a:lnTo>
                  <a:lnTo>
                    <a:pt x="9" y="23"/>
                  </a:lnTo>
                  <a:lnTo>
                    <a:pt x="9" y="23"/>
                  </a:lnTo>
                  <a:lnTo>
                    <a:pt x="10" y="25"/>
                  </a:lnTo>
                  <a:lnTo>
                    <a:pt x="10" y="25"/>
                  </a:lnTo>
                  <a:lnTo>
                    <a:pt x="14" y="26"/>
                  </a:lnTo>
                  <a:lnTo>
                    <a:pt x="14" y="26"/>
                  </a:lnTo>
                  <a:lnTo>
                    <a:pt x="17" y="28"/>
                  </a:lnTo>
                  <a:lnTo>
                    <a:pt x="17" y="28"/>
                  </a:lnTo>
                  <a:lnTo>
                    <a:pt x="20" y="28"/>
                  </a:lnTo>
                  <a:lnTo>
                    <a:pt x="20" y="28"/>
                  </a:lnTo>
                  <a:lnTo>
                    <a:pt x="22" y="26"/>
                  </a:lnTo>
                  <a:lnTo>
                    <a:pt x="22" y="26"/>
                  </a:lnTo>
                  <a:lnTo>
                    <a:pt x="24" y="25"/>
                  </a:lnTo>
                  <a:lnTo>
                    <a:pt x="24" y="25"/>
                  </a:lnTo>
                  <a:lnTo>
                    <a:pt x="25" y="23"/>
                  </a:lnTo>
                  <a:lnTo>
                    <a:pt x="32" y="25"/>
                  </a:lnTo>
                  <a:lnTo>
                    <a:pt x="32" y="25"/>
                  </a:lnTo>
                  <a:lnTo>
                    <a:pt x="29" y="28"/>
                  </a:lnTo>
                  <a:lnTo>
                    <a:pt x="25" y="30"/>
                  </a:lnTo>
                  <a:lnTo>
                    <a:pt x="25" y="30"/>
                  </a:lnTo>
                  <a:lnTo>
                    <a:pt x="22" y="31"/>
                  </a:lnTo>
                  <a:lnTo>
                    <a:pt x="17" y="33"/>
                  </a:lnTo>
                  <a:lnTo>
                    <a:pt x="17" y="33"/>
                  </a:lnTo>
                  <a:close/>
                  <a:moveTo>
                    <a:pt x="27" y="15"/>
                  </a:moveTo>
                  <a:lnTo>
                    <a:pt x="27" y="15"/>
                  </a:lnTo>
                  <a:lnTo>
                    <a:pt x="25" y="10"/>
                  </a:lnTo>
                  <a:lnTo>
                    <a:pt x="25" y="10"/>
                  </a:lnTo>
                  <a:lnTo>
                    <a:pt x="24" y="8"/>
                  </a:lnTo>
                  <a:lnTo>
                    <a:pt x="24" y="8"/>
                  </a:lnTo>
                  <a:lnTo>
                    <a:pt x="20" y="7"/>
                  </a:lnTo>
                  <a:lnTo>
                    <a:pt x="20" y="7"/>
                  </a:lnTo>
                  <a:lnTo>
                    <a:pt x="17" y="5"/>
                  </a:lnTo>
                  <a:lnTo>
                    <a:pt x="17" y="5"/>
                  </a:lnTo>
                  <a:lnTo>
                    <a:pt x="14" y="7"/>
                  </a:lnTo>
                  <a:lnTo>
                    <a:pt x="14" y="7"/>
                  </a:lnTo>
                  <a:lnTo>
                    <a:pt x="10" y="8"/>
                  </a:lnTo>
                  <a:lnTo>
                    <a:pt x="10" y="8"/>
                  </a:lnTo>
                  <a:lnTo>
                    <a:pt x="9" y="10"/>
                  </a:lnTo>
                  <a:lnTo>
                    <a:pt x="9" y="10"/>
                  </a:lnTo>
                  <a:lnTo>
                    <a:pt x="7" y="15"/>
                  </a:lnTo>
                  <a:lnTo>
                    <a:pt x="27"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1">
              <a:extLst>
                <a:ext uri="{FF2B5EF4-FFF2-40B4-BE49-F238E27FC236}">
                  <a16:creationId xmlns="" xmlns:a16="http://schemas.microsoft.com/office/drawing/2014/main" id="{E12220F4-40FA-491C-B5E1-A9C55612B660}"/>
                </a:ext>
              </a:extLst>
            </p:cNvPr>
            <p:cNvSpPr>
              <a:spLocks/>
            </p:cNvSpPr>
            <p:nvPr/>
          </p:nvSpPr>
          <p:spPr bwMode="auto">
            <a:xfrm>
              <a:off x="4005166" y="3514992"/>
              <a:ext cx="25248" cy="41194"/>
            </a:xfrm>
            <a:custGeom>
              <a:avLst/>
              <a:gdLst>
                <a:gd name="T0" fmla="*/ 19 w 19"/>
                <a:gd name="T1" fmla="*/ 7 h 31"/>
                <a:gd name="T2" fmla="*/ 19 w 19"/>
                <a:gd name="T3" fmla="*/ 7 h 31"/>
                <a:gd name="T4" fmla="*/ 12 w 19"/>
                <a:gd name="T5" fmla="*/ 8 h 31"/>
                <a:gd name="T6" fmla="*/ 12 w 19"/>
                <a:gd name="T7" fmla="*/ 8 h 31"/>
                <a:gd name="T8" fmla="*/ 9 w 19"/>
                <a:gd name="T9" fmla="*/ 10 h 31"/>
                <a:gd name="T10" fmla="*/ 7 w 19"/>
                <a:gd name="T11" fmla="*/ 13 h 31"/>
                <a:gd name="T12" fmla="*/ 7 w 19"/>
                <a:gd name="T13" fmla="*/ 31 h 31"/>
                <a:gd name="T14" fmla="*/ 0 w 19"/>
                <a:gd name="T15" fmla="*/ 31 h 31"/>
                <a:gd name="T16" fmla="*/ 0 w 19"/>
                <a:gd name="T17" fmla="*/ 2 h 31"/>
                <a:gd name="T18" fmla="*/ 7 w 19"/>
                <a:gd name="T19" fmla="*/ 2 h 31"/>
                <a:gd name="T20" fmla="*/ 7 w 19"/>
                <a:gd name="T21" fmla="*/ 8 h 31"/>
                <a:gd name="T22" fmla="*/ 7 w 19"/>
                <a:gd name="T23" fmla="*/ 8 h 31"/>
                <a:gd name="T24" fmla="*/ 12 w 19"/>
                <a:gd name="T25" fmla="*/ 3 h 31"/>
                <a:gd name="T26" fmla="*/ 12 w 19"/>
                <a:gd name="T27" fmla="*/ 3 h 31"/>
                <a:gd name="T28" fmla="*/ 17 w 19"/>
                <a:gd name="T29" fmla="*/ 0 h 31"/>
                <a:gd name="T30" fmla="*/ 17 w 19"/>
                <a:gd name="T31" fmla="*/ 0 h 31"/>
                <a:gd name="T32" fmla="*/ 19 w 19"/>
                <a:gd name="T33" fmla="*/ 0 h 31"/>
                <a:gd name="T34" fmla="*/ 19 w 19"/>
                <a:gd name="T35" fmla="*/ 0 h 31"/>
                <a:gd name="T36" fmla="*/ 19 w 19"/>
                <a:gd name="T37" fmla="*/ 0 h 31"/>
                <a:gd name="T38" fmla="*/ 19 w 19"/>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1">
                  <a:moveTo>
                    <a:pt x="19" y="7"/>
                  </a:moveTo>
                  <a:lnTo>
                    <a:pt x="19" y="7"/>
                  </a:lnTo>
                  <a:lnTo>
                    <a:pt x="12" y="8"/>
                  </a:lnTo>
                  <a:lnTo>
                    <a:pt x="12" y="8"/>
                  </a:lnTo>
                  <a:lnTo>
                    <a:pt x="9" y="10"/>
                  </a:lnTo>
                  <a:lnTo>
                    <a:pt x="7" y="13"/>
                  </a:lnTo>
                  <a:lnTo>
                    <a:pt x="7" y="31"/>
                  </a:lnTo>
                  <a:lnTo>
                    <a:pt x="0" y="31"/>
                  </a:lnTo>
                  <a:lnTo>
                    <a:pt x="0" y="2"/>
                  </a:lnTo>
                  <a:lnTo>
                    <a:pt x="7" y="2"/>
                  </a:lnTo>
                  <a:lnTo>
                    <a:pt x="7" y="8"/>
                  </a:lnTo>
                  <a:lnTo>
                    <a:pt x="7" y="8"/>
                  </a:lnTo>
                  <a:lnTo>
                    <a:pt x="12" y="3"/>
                  </a:lnTo>
                  <a:lnTo>
                    <a:pt x="12" y="3"/>
                  </a:lnTo>
                  <a:lnTo>
                    <a:pt x="17" y="0"/>
                  </a:lnTo>
                  <a:lnTo>
                    <a:pt x="17" y="0"/>
                  </a:lnTo>
                  <a:lnTo>
                    <a:pt x="19" y="0"/>
                  </a:lnTo>
                  <a:lnTo>
                    <a:pt x="19" y="0"/>
                  </a:lnTo>
                  <a:lnTo>
                    <a:pt x="19" y="0"/>
                  </a:lnTo>
                  <a:lnTo>
                    <a:pt x="1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2">
              <a:extLst>
                <a:ext uri="{FF2B5EF4-FFF2-40B4-BE49-F238E27FC236}">
                  <a16:creationId xmlns="" xmlns:a16="http://schemas.microsoft.com/office/drawing/2014/main" id="{DE269B46-898E-47CF-B35A-96CF4E52F652}"/>
                </a:ext>
              </a:extLst>
            </p:cNvPr>
            <p:cNvSpPr>
              <a:spLocks noEditPoints="1"/>
            </p:cNvSpPr>
            <p:nvPr/>
          </p:nvSpPr>
          <p:spPr bwMode="auto">
            <a:xfrm>
              <a:off x="4051676" y="3514992"/>
              <a:ext cx="39865" cy="43851"/>
            </a:xfrm>
            <a:custGeom>
              <a:avLst/>
              <a:gdLst>
                <a:gd name="T0" fmla="*/ 12 w 30"/>
                <a:gd name="T1" fmla="*/ 33 h 33"/>
                <a:gd name="T2" fmla="*/ 7 w 30"/>
                <a:gd name="T3" fmla="*/ 31 h 33"/>
                <a:gd name="T4" fmla="*/ 3 w 30"/>
                <a:gd name="T5" fmla="*/ 30 h 33"/>
                <a:gd name="T6" fmla="*/ 2 w 30"/>
                <a:gd name="T7" fmla="*/ 26 h 33"/>
                <a:gd name="T8" fmla="*/ 0 w 30"/>
                <a:gd name="T9" fmla="*/ 23 h 33"/>
                <a:gd name="T10" fmla="*/ 2 w 30"/>
                <a:gd name="T11" fmla="*/ 18 h 33"/>
                <a:gd name="T12" fmla="*/ 5 w 30"/>
                <a:gd name="T13" fmla="*/ 16 h 33"/>
                <a:gd name="T14" fmla="*/ 8 w 30"/>
                <a:gd name="T15" fmla="*/ 13 h 33"/>
                <a:gd name="T16" fmla="*/ 13 w 30"/>
                <a:gd name="T17" fmla="*/ 13 h 33"/>
                <a:gd name="T18" fmla="*/ 18 w 30"/>
                <a:gd name="T19" fmla="*/ 13 h 33"/>
                <a:gd name="T20" fmla="*/ 22 w 30"/>
                <a:gd name="T21" fmla="*/ 13 h 33"/>
                <a:gd name="T22" fmla="*/ 22 w 30"/>
                <a:gd name="T23" fmla="*/ 10 h 33"/>
                <a:gd name="T24" fmla="*/ 20 w 30"/>
                <a:gd name="T25" fmla="*/ 7 h 33"/>
                <a:gd name="T26" fmla="*/ 15 w 30"/>
                <a:gd name="T27" fmla="*/ 5 h 33"/>
                <a:gd name="T28" fmla="*/ 10 w 30"/>
                <a:gd name="T29" fmla="*/ 7 h 33"/>
                <a:gd name="T30" fmla="*/ 5 w 30"/>
                <a:gd name="T31" fmla="*/ 8 h 33"/>
                <a:gd name="T32" fmla="*/ 3 w 30"/>
                <a:gd name="T33" fmla="*/ 5 h 33"/>
                <a:gd name="T34" fmla="*/ 15 w 30"/>
                <a:gd name="T35" fmla="*/ 0 h 33"/>
                <a:gd name="T36" fmla="*/ 22 w 30"/>
                <a:gd name="T37" fmla="*/ 2 h 33"/>
                <a:gd name="T38" fmla="*/ 25 w 30"/>
                <a:gd name="T39" fmla="*/ 3 h 33"/>
                <a:gd name="T40" fmla="*/ 28 w 30"/>
                <a:gd name="T41" fmla="*/ 13 h 33"/>
                <a:gd name="T42" fmla="*/ 28 w 30"/>
                <a:gd name="T43" fmla="*/ 25 h 33"/>
                <a:gd name="T44" fmla="*/ 30 w 30"/>
                <a:gd name="T45" fmla="*/ 26 h 33"/>
                <a:gd name="T46" fmla="*/ 30 w 30"/>
                <a:gd name="T47" fmla="*/ 31 h 33"/>
                <a:gd name="T48" fmla="*/ 28 w 30"/>
                <a:gd name="T49" fmla="*/ 33 h 33"/>
                <a:gd name="T50" fmla="*/ 28 w 30"/>
                <a:gd name="T51" fmla="*/ 33 h 33"/>
                <a:gd name="T52" fmla="*/ 25 w 30"/>
                <a:gd name="T53" fmla="*/ 31 h 33"/>
                <a:gd name="T54" fmla="*/ 23 w 30"/>
                <a:gd name="T55" fmla="*/ 26 h 33"/>
                <a:gd name="T56" fmla="*/ 18 w 30"/>
                <a:gd name="T57" fmla="*/ 31 h 33"/>
                <a:gd name="T58" fmla="*/ 12 w 30"/>
                <a:gd name="T59" fmla="*/ 33 h 33"/>
                <a:gd name="T60" fmla="*/ 13 w 30"/>
                <a:gd name="T61" fmla="*/ 28 h 33"/>
                <a:gd name="T62" fmla="*/ 18 w 30"/>
                <a:gd name="T63" fmla="*/ 26 h 33"/>
                <a:gd name="T64" fmla="*/ 22 w 30"/>
                <a:gd name="T65" fmla="*/ 25 h 33"/>
                <a:gd name="T66" fmla="*/ 22 w 30"/>
                <a:gd name="T67" fmla="*/ 23 h 33"/>
                <a:gd name="T68" fmla="*/ 22 w 30"/>
                <a:gd name="T69" fmla="*/ 18 h 33"/>
                <a:gd name="T70" fmla="*/ 18 w 30"/>
                <a:gd name="T71" fmla="*/ 16 h 33"/>
                <a:gd name="T72" fmla="*/ 15 w 30"/>
                <a:gd name="T73" fmla="*/ 16 h 33"/>
                <a:gd name="T74" fmla="*/ 10 w 30"/>
                <a:gd name="T75" fmla="*/ 18 h 33"/>
                <a:gd name="T76" fmla="*/ 7 w 30"/>
                <a:gd name="T77" fmla="*/ 23 h 33"/>
                <a:gd name="T78" fmla="*/ 8 w 30"/>
                <a:gd name="T79" fmla="*/ 26 h 33"/>
                <a:gd name="T80" fmla="*/ 13 w 30"/>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2" y="33"/>
                  </a:moveTo>
                  <a:lnTo>
                    <a:pt x="12" y="33"/>
                  </a:lnTo>
                  <a:lnTo>
                    <a:pt x="7" y="31"/>
                  </a:lnTo>
                  <a:lnTo>
                    <a:pt x="7" y="31"/>
                  </a:lnTo>
                  <a:lnTo>
                    <a:pt x="3" y="30"/>
                  </a:lnTo>
                  <a:lnTo>
                    <a:pt x="3" y="30"/>
                  </a:lnTo>
                  <a:lnTo>
                    <a:pt x="2" y="26"/>
                  </a:lnTo>
                  <a:lnTo>
                    <a:pt x="2" y="26"/>
                  </a:lnTo>
                  <a:lnTo>
                    <a:pt x="0" y="23"/>
                  </a:lnTo>
                  <a:lnTo>
                    <a:pt x="0" y="23"/>
                  </a:lnTo>
                  <a:lnTo>
                    <a:pt x="2" y="18"/>
                  </a:lnTo>
                  <a:lnTo>
                    <a:pt x="2" y="18"/>
                  </a:lnTo>
                  <a:lnTo>
                    <a:pt x="5" y="16"/>
                  </a:lnTo>
                  <a:lnTo>
                    <a:pt x="5" y="16"/>
                  </a:lnTo>
                  <a:lnTo>
                    <a:pt x="8" y="13"/>
                  </a:lnTo>
                  <a:lnTo>
                    <a:pt x="8" y="13"/>
                  </a:lnTo>
                  <a:lnTo>
                    <a:pt x="13" y="13"/>
                  </a:lnTo>
                  <a:lnTo>
                    <a:pt x="13" y="13"/>
                  </a:lnTo>
                  <a:lnTo>
                    <a:pt x="18" y="13"/>
                  </a:lnTo>
                  <a:lnTo>
                    <a:pt x="18" y="13"/>
                  </a:lnTo>
                  <a:lnTo>
                    <a:pt x="22" y="15"/>
                  </a:lnTo>
                  <a:lnTo>
                    <a:pt x="22" y="13"/>
                  </a:lnTo>
                  <a:lnTo>
                    <a:pt x="22" y="13"/>
                  </a:lnTo>
                  <a:lnTo>
                    <a:pt x="22" y="10"/>
                  </a:lnTo>
                  <a:lnTo>
                    <a:pt x="20" y="7"/>
                  </a:lnTo>
                  <a:lnTo>
                    <a:pt x="20" y="7"/>
                  </a:lnTo>
                  <a:lnTo>
                    <a:pt x="18" y="5"/>
                  </a:lnTo>
                  <a:lnTo>
                    <a:pt x="15" y="5"/>
                  </a:lnTo>
                  <a:lnTo>
                    <a:pt x="15" y="5"/>
                  </a:lnTo>
                  <a:lnTo>
                    <a:pt x="10" y="7"/>
                  </a:lnTo>
                  <a:lnTo>
                    <a:pt x="10" y="7"/>
                  </a:lnTo>
                  <a:lnTo>
                    <a:pt x="5" y="8"/>
                  </a:lnTo>
                  <a:lnTo>
                    <a:pt x="3" y="5"/>
                  </a:lnTo>
                  <a:lnTo>
                    <a:pt x="3" y="5"/>
                  </a:lnTo>
                  <a:lnTo>
                    <a:pt x="8" y="2"/>
                  </a:lnTo>
                  <a:lnTo>
                    <a:pt x="15" y="0"/>
                  </a:lnTo>
                  <a:lnTo>
                    <a:pt x="15" y="0"/>
                  </a:lnTo>
                  <a:lnTo>
                    <a:pt x="22" y="2"/>
                  </a:lnTo>
                  <a:lnTo>
                    <a:pt x="25" y="3"/>
                  </a:lnTo>
                  <a:lnTo>
                    <a:pt x="25" y="3"/>
                  </a:lnTo>
                  <a:lnTo>
                    <a:pt x="28" y="8"/>
                  </a:lnTo>
                  <a:lnTo>
                    <a:pt x="28" y="13"/>
                  </a:lnTo>
                  <a:lnTo>
                    <a:pt x="28" y="25"/>
                  </a:lnTo>
                  <a:lnTo>
                    <a:pt x="28" y="25"/>
                  </a:lnTo>
                  <a:lnTo>
                    <a:pt x="30" y="26"/>
                  </a:lnTo>
                  <a:lnTo>
                    <a:pt x="30" y="26"/>
                  </a:lnTo>
                  <a:lnTo>
                    <a:pt x="30" y="31"/>
                  </a:lnTo>
                  <a:lnTo>
                    <a:pt x="30" y="31"/>
                  </a:lnTo>
                  <a:lnTo>
                    <a:pt x="28" y="33"/>
                  </a:lnTo>
                  <a:lnTo>
                    <a:pt x="28" y="33"/>
                  </a:lnTo>
                  <a:lnTo>
                    <a:pt x="28" y="33"/>
                  </a:lnTo>
                  <a:lnTo>
                    <a:pt x="28" y="33"/>
                  </a:lnTo>
                  <a:lnTo>
                    <a:pt x="25" y="31"/>
                  </a:lnTo>
                  <a:lnTo>
                    <a:pt x="25" y="31"/>
                  </a:lnTo>
                  <a:lnTo>
                    <a:pt x="23" y="30"/>
                  </a:lnTo>
                  <a:lnTo>
                    <a:pt x="23" y="26"/>
                  </a:lnTo>
                  <a:lnTo>
                    <a:pt x="23" y="26"/>
                  </a:lnTo>
                  <a:lnTo>
                    <a:pt x="18" y="31"/>
                  </a:lnTo>
                  <a:lnTo>
                    <a:pt x="18" y="31"/>
                  </a:lnTo>
                  <a:lnTo>
                    <a:pt x="12" y="33"/>
                  </a:lnTo>
                  <a:lnTo>
                    <a:pt x="12" y="33"/>
                  </a:lnTo>
                  <a:close/>
                  <a:moveTo>
                    <a:pt x="13" y="28"/>
                  </a:moveTo>
                  <a:lnTo>
                    <a:pt x="13" y="28"/>
                  </a:lnTo>
                  <a:lnTo>
                    <a:pt x="18" y="26"/>
                  </a:lnTo>
                  <a:lnTo>
                    <a:pt x="18" y="26"/>
                  </a:lnTo>
                  <a:lnTo>
                    <a:pt x="22" y="25"/>
                  </a:lnTo>
                  <a:lnTo>
                    <a:pt x="22" y="25"/>
                  </a:lnTo>
                  <a:lnTo>
                    <a:pt x="22" y="23"/>
                  </a:lnTo>
                  <a:lnTo>
                    <a:pt x="22" y="18"/>
                  </a:lnTo>
                  <a:lnTo>
                    <a:pt x="22" y="18"/>
                  </a:lnTo>
                  <a:lnTo>
                    <a:pt x="18" y="16"/>
                  </a:lnTo>
                  <a:lnTo>
                    <a:pt x="18" y="16"/>
                  </a:lnTo>
                  <a:lnTo>
                    <a:pt x="15" y="16"/>
                  </a:lnTo>
                  <a:lnTo>
                    <a:pt x="15" y="16"/>
                  </a:lnTo>
                  <a:lnTo>
                    <a:pt x="10" y="18"/>
                  </a:lnTo>
                  <a:lnTo>
                    <a:pt x="10" y="18"/>
                  </a:lnTo>
                  <a:lnTo>
                    <a:pt x="8" y="20"/>
                  </a:lnTo>
                  <a:lnTo>
                    <a:pt x="7" y="23"/>
                  </a:lnTo>
                  <a:lnTo>
                    <a:pt x="7" y="23"/>
                  </a:lnTo>
                  <a:lnTo>
                    <a:pt x="8" y="26"/>
                  </a:lnTo>
                  <a:lnTo>
                    <a:pt x="8" y="26"/>
                  </a:lnTo>
                  <a:lnTo>
                    <a:pt x="13" y="28"/>
                  </a:ln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3">
              <a:extLst>
                <a:ext uri="{FF2B5EF4-FFF2-40B4-BE49-F238E27FC236}">
                  <a16:creationId xmlns="" xmlns:a16="http://schemas.microsoft.com/office/drawing/2014/main" id="{13CE75B9-B2F8-4F08-BA60-4EA6CC56F90E}"/>
                </a:ext>
              </a:extLst>
            </p:cNvPr>
            <p:cNvSpPr>
              <a:spLocks noEditPoints="1"/>
            </p:cNvSpPr>
            <p:nvPr/>
          </p:nvSpPr>
          <p:spPr bwMode="auto">
            <a:xfrm>
              <a:off x="4098184" y="3499046"/>
              <a:ext cx="43851" cy="59797"/>
            </a:xfrm>
            <a:custGeom>
              <a:avLst/>
              <a:gdLst>
                <a:gd name="T0" fmla="*/ 15 w 33"/>
                <a:gd name="T1" fmla="*/ 45 h 45"/>
                <a:gd name="T2" fmla="*/ 10 w 33"/>
                <a:gd name="T3" fmla="*/ 43 h 45"/>
                <a:gd name="T4" fmla="*/ 5 w 33"/>
                <a:gd name="T5" fmla="*/ 40 h 45"/>
                <a:gd name="T6" fmla="*/ 1 w 33"/>
                <a:gd name="T7" fmla="*/ 35 h 45"/>
                <a:gd name="T8" fmla="*/ 0 w 33"/>
                <a:gd name="T9" fmla="*/ 28 h 45"/>
                <a:gd name="T10" fmla="*/ 1 w 33"/>
                <a:gd name="T11" fmla="*/ 22 h 45"/>
                <a:gd name="T12" fmla="*/ 5 w 33"/>
                <a:gd name="T13" fmla="*/ 17 h 45"/>
                <a:gd name="T14" fmla="*/ 8 w 33"/>
                <a:gd name="T15" fmla="*/ 14 h 45"/>
                <a:gd name="T16" fmla="*/ 15 w 33"/>
                <a:gd name="T17" fmla="*/ 12 h 45"/>
                <a:gd name="T18" fmla="*/ 21 w 33"/>
                <a:gd name="T19" fmla="*/ 14 h 45"/>
                <a:gd name="T20" fmla="*/ 24 w 33"/>
                <a:gd name="T21" fmla="*/ 19 h 45"/>
                <a:gd name="T22" fmla="*/ 31 w 33"/>
                <a:gd name="T23" fmla="*/ 0 h 45"/>
                <a:gd name="T24" fmla="*/ 31 w 33"/>
                <a:gd name="T25" fmla="*/ 37 h 45"/>
                <a:gd name="T26" fmla="*/ 33 w 33"/>
                <a:gd name="T27" fmla="*/ 38 h 45"/>
                <a:gd name="T28" fmla="*/ 33 w 33"/>
                <a:gd name="T29" fmla="*/ 43 h 45"/>
                <a:gd name="T30" fmla="*/ 31 w 33"/>
                <a:gd name="T31" fmla="*/ 45 h 45"/>
                <a:gd name="T32" fmla="*/ 31 w 33"/>
                <a:gd name="T33" fmla="*/ 45 h 45"/>
                <a:gd name="T34" fmla="*/ 28 w 33"/>
                <a:gd name="T35" fmla="*/ 43 h 45"/>
                <a:gd name="T36" fmla="*/ 26 w 33"/>
                <a:gd name="T37" fmla="*/ 40 h 45"/>
                <a:gd name="T38" fmla="*/ 26 w 33"/>
                <a:gd name="T39" fmla="*/ 38 h 45"/>
                <a:gd name="T40" fmla="*/ 21 w 33"/>
                <a:gd name="T41" fmla="*/ 43 h 45"/>
                <a:gd name="T42" fmla="*/ 15 w 33"/>
                <a:gd name="T43" fmla="*/ 45 h 45"/>
                <a:gd name="T44" fmla="*/ 16 w 33"/>
                <a:gd name="T45" fmla="*/ 38 h 45"/>
                <a:gd name="T46" fmla="*/ 20 w 33"/>
                <a:gd name="T47" fmla="*/ 38 h 45"/>
                <a:gd name="T48" fmla="*/ 21 w 33"/>
                <a:gd name="T49" fmla="*/ 37 h 45"/>
                <a:gd name="T50" fmla="*/ 24 w 33"/>
                <a:gd name="T51" fmla="*/ 35 h 45"/>
                <a:gd name="T52" fmla="*/ 24 w 33"/>
                <a:gd name="T53" fmla="*/ 25 h 45"/>
                <a:gd name="T54" fmla="*/ 23 w 33"/>
                <a:gd name="T55" fmla="*/ 22 h 45"/>
                <a:gd name="T56" fmla="*/ 21 w 33"/>
                <a:gd name="T57" fmla="*/ 20 h 45"/>
                <a:gd name="T58" fmla="*/ 18 w 33"/>
                <a:gd name="T59" fmla="*/ 19 h 45"/>
                <a:gd name="T60" fmla="*/ 16 w 33"/>
                <a:gd name="T61" fmla="*/ 19 h 45"/>
                <a:gd name="T62" fmla="*/ 13 w 33"/>
                <a:gd name="T63" fmla="*/ 19 h 45"/>
                <a:gd name="T64" fmla="*/ 10 w 33"/>
                <a:gd name="T65" fmla="*/ 22 h 45"/>
                <a:gd name="T66" fmla="*/ 8 w 33"/>
                <a:gd name="T67" fmla="*/ 25 h 45"/>
                <a:gd name="T68" fmla="*/ 6 w 33"/>
                <a:gd name="T69" fmla="*/ 28 h 45"/>
                <a:gd name="T70" fmla="*/ 8 w 33"/>
                <a:gd name="T71" fmla="*/ 33 h 45"/>
                <a:gd name="T72" fmla="*/ 10 w 33"/>
                <a:gd name="T73" fmla="*/ 37 h 45"/>
                <a:gd name="T74" fmla="*/ 13 w 33"/>
                <a:gd name="T75" fmla="*/ 38 h 45"/>
                <a:gd name="T76" fmla="*/ 16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10" y="43"/>
                  </a:lnTo>
                  <a:lnTo>
                    <a:pt x="10" y="43"/>
                  </a:lnTo>
                  <a:lnTo>
                    <a:pt x="5" y="40"/>
                  </a:lnTo>
                  <a:lnTo>
                    <a:pt x="5" y="40"/>
                  </a:lnTo>
                  <a:lnTo>
                    <a:pt x="1" y="35"/>
                  </a:lnTo>
                  <a:lnTo>
                    <a:pt x="1" y="35"/>
                  </a:lnTo>
                  <a:lnTo>
                    <a:pt x="0" y="28"/>
                  </a:lnTo>
                  <a:lnTo>
                    <a:pt x="0" y="28"/>
                  </a:lnTo>
                  <a:lnTo>
                    <a:pt x="1" y="22"/>
                  </a:lnTo>
                  <a:lnTo>
                    <a:pt x="1" y="22"/>
                  </a:lnTo>
                  <a:lnTo>
                    <a:pt x="5" y="17"/>
                  </a:lnTo>
                  <a:lnTo>
                    <a:pt x="5" y="17"/>
                  </a:lnTo>
                  <a:lnTo>
                    <a:pt x="8" y="14"/>
                  </a:lnTo>
                  <a:lnTo>
                    <a:pt x="8" y="14"/>
                  </a:lnTo>
                  <a:lnTo>
                    <a:pt x="15" y="12"/>
                  </a:lnTo>
                  <a:lnTo>
                    <a:pt x="15" y="12"/>
                  </a:lnTo>
                  <a:lnTo>
                    <a:pt x="18" y="14"/>
                  </a:lnTo>
                  <a:lnTo>
                    <a:pt x="21" y="14"/>
                  </a:lnTo>
                  <a:lnTo>
                    <a:pt x="21" y="14"/>
                  </a:lnTo>
                  <a:lnTo>
                    <a:pt x="24" y="19"/>
                  </a:lnTo>
                  <a:lnTo>
                    <a:pt x="24" y="0"/>
                  </a:lnTo>
                  <a:lnTo>
                    <a:pt x="31" y="0"/>
                  </a:lnTo>
                  <a:lnTo>
                    <a:pt x="31" y="37"/>
                  </a:lnTo>
                  <a:lnTo>
                    <a:pt x="31" y="37"/>
                  </a:lnTo>
                  <a:lnTo>
                    <a:pt x="33" y="38"/>
                  </a:lnTo>
                  <a:lnTo>
                    <a:pt x="33" y="38"/>
                  </a:lnTo>
                  <a:lnTo>
                    <a:pt x="33" y="38"/>
                  </a:lnTo>
                  <a:lnTo>
                    <a:pt x="33" y="43"/>
                  </a:lnTo>
                  <a:lnTo>
                    <a:pt x="33" y="43"/>
                  </a:lnTo>
                  <a:lnTo>
                    <a:pt x="31" y="45"/>
                  </a:lnTo>
                  <a:lnTo>
                    <a:pt x="31" y="45"/>
                  </a:lnTo>
                  <a:lnTo>
                    <a:pt x="31" y="45"/>
                  </a:lnTo>
                  <a:lnTo>
                    <a:pt x="31" y="45"/>
                  </a:lnTo>
                  <a:lnTo>
                    <a:pt x="28" y="43"/>
                  </a:lnTo>
                  <a:lnTo>
                    <a:pt x="28" y="43"/>
                  </a:lnTo>
                  <a:lnTo>
                    <a:pt x="26" y="40"/>
                  </a:lnTo>
                  <a:lnTo>
                    <a:pt x="26" y="38"/>
                  </a:lnTo>
                  <a:lnTo>
                    <a:pt x="26" y="38"/>
                  </a:lnTo>
                  <a:lnTo>
                    <a:pt x="21" y="43"/>
                  </a:lnTo>
                  <a:lnTo>
                    <a:pt x="21" y="43"/>
                  </a:lnTo>
                  <a:lnTo>
                    <a:pt x="15" y="45"/>
                  </a:lnTo>
                  <a:lnTo>
                    <a:pt x="15" y="45"/>
                  </a:lnTo>
                  <a:close/>
                  <a:moveTo>
                    <a:pt x="16" y="38"/>
                  </a:moveTo>
                  <a:lnTo>
                    <a:pt x="16" y="38"/>
                  </a:lnTo>
                  <a:lnTo>
                    <a:pt x="20" y="38"/>
                  </a:lnTo>
                  <a:lnTo>
                    <a:pt x="20" y="38"/>
                  </a:lnTo>
                  <a:lnTo>
                    <a:pt x="21" y="37"/>
                  </a:lnTo>
                  <a:lnTo>
                    <a:pt x="21" y="37"/>
                  </a:lnTo>
                  <a:lnTo>
                    <a:pt x="24" y="35"/>
                  </a:lnTo>
                  <a:lnTo>
                    <a:pt x="24" y="35"/>
                  </a:lnTo>
                  <a:lnTo>
                    <a:pt x="24" y="33"/>
                  </a:lnTo>
                  <a:lnTo>
                    <a:pt x="24" y="25"/>
                  </a:lnTo>
                  <a:lnTo>
                    <a:pt x="24" y="25"/>
                  </a:lnTo>
                  <a:lnTo>
                    <a:pt x="23" y="22"/>
                  </a:lnTo>
                  <a:lnTo>
                    <a:pt x="23" y="22"/>
                  </a:lnTo>
                  <a:lnTo>
                    <a:pt x="21" y="20"/>
                  </a:lnTo>
                  <a:lnTo>
                    <a:pt x="21" y="20"/>
                  </a:lnTo>
                  <a:lnTo>
                    <a:pt x="18" y="19"/>
                  </a:lnTo>
                  <a:lnTo>
                    <a:pt x="18" y="19"/>
                  </a:lnTo>
                  <a:lnTo>
                    <a:pt x="16" y="19"/>
                  </a:lnTo>
                  <a:lnTo>
                    <a:pt x="16" y="19"/>
                  </a:lnTo>
                  <a:lnTo>
                    <a:pt x="13" y="19"/>
                  </a:lnTo>
                  <a:lnTo>
                    <a:pt x="13" y="19"/>
                  </a:lnTo>
                  <a:lnTo>
                    <a:pt x="10" y="22"/>
                  </a:lnTo>
                  <a:lnTo>
                    <a:pt x="10" y="22"/>
                  </a:lnTo>
                  <a:lnTo>
                    <a:pt x="8" y="25"/>
                  </a:lnTo>
                  <a:lnTo>
                    <a:pt x="8" y="25"/>
                  </a:lnTo>
                  <a:lnTo>
                    <a:pt x="6" y="28"/>
                  </a:lnTo>
                  <a:lnTo>
                    <a:pt x="6" y="28"/>
                  </a:lnTo>
                  <a:lnTo>
                    <a:pt x="8" y="33"/>
                  </a:lnTo>
                  <a:lnTo>
                    <a:pt x="8" y="33"/>
                  </a:lnTo>
                  <a:lnTo>
                    <a:pt x="10" y="37"/>
                  </a:lnTo>
                  <a:lnTo>
                    <a:pt x="10" y="37"/>
                  </a:lnTo>
                  <a:lnTo>
                    <a:pt x="13" y="38"/>
                  </a:lnTo>
                  <a:lnTo>
                    <a:pt x="13"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4">
              <a:extLst>
                <a:ext uri="{FF2B5EF4-FFF2-40B4-BE49-F238E27FC236}">
                  <a16:creationId xmlns="" xmlns:a16="http://schemas.microsoft.com/office/drawing/2014/main" id="{D00A4AFB-3F52-4AAA-BD84-E041AFACC2FB}"/>
                </a:ext>
              </a:extLst>
            </p:cNvPr>
            <p:cNvSpPr>
              <a:spLocks noEditPoints="1"/>
            </p:cNvSpPr>
            <p:nvPr/>
          </p:nvSpPr>
          <p:spPr bwMode="auto">
            <a:xfrm>
              <a:off x="4152666" y="3499046"/>
              <a:ext cx="9302" cy="57140"/>
            </a:xfrm>
            <a:custGeom>
              <a:avLst/>
              <a:gdLst>
                <a:gd name="T0" fmla="*/ 0 w 7"/>
                <a:gd name="T1" fmla="*/ 9 h 43"/>
                <a:gd name="T2" fmla="*/ 0 w 7"/>
                <a:gd name="T3" fmla="*/ 0 h 43"/>
                <a:gd name="T4" fmla="*/ 7 w 7"/>
                <a:gd name="T5" fmla="*/ 0 h 43"/>
                <a:gd name="T6" fmla="*/ 7 w 7"/>
                <a:gd name="T7" fmla="*/ 9 h 43"/>
                <a:gd name="T8" fmla="*/ 0 w 7"/>
                <a:gd name="T9" fmla="*/ 9 h 43"/>
                <a:gd name="T10" fmla="*/ 0 w 7"/>
                <a:gd name="T11" fmla="*/ 43 h 43"/>
                <a:gd name="T12" fmla="*/ 0 w 7"/>
                <a:gd name="T13" fmla="*/ 14 h 43"/>
                <a:gd name="T14" fmla="*/ 7 w 7"/>
                <a:gd name="T15" fmla="*/ 14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9"/>
                  </a:moveTo>
                  <a:lnTo>
                    <a:pt x="0" y="0"/>
                  </a:lnTo>
                  <a:lnTo>
                    <a:pt x="7" y="0"/>
                  </a:lnTo>
                  <a:lnTo>
                    <a:pt x="7" y="9"/>
                  </a:lnTo>
                  <a:lnTo>
                    <a:pt x="0" y="9"/>
                  </a:lnTo>
                  <a:close/>
                  <a:moveTo>
                    <a:pt x="0" y="43"/>
                  </a:moveTo>
                  <a:lnTo>
                    <a:pt x="0" y="14"/>
                  </a:lnTo>
                  <a:lnTo>
                    <a:pt x="7" y="14"/>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5">
              <a:extLst>
                <a:ext uri="{FF2B5EF4-FFF2-40B4-BE49-F238E27FC236}">
                  <a16:creationId xmlns="" xmlns:a16="http://schemas.microsoft.com/office/drawing/2014/main" id="{82F12B73-289D-41D8-BAB6-9DE78EBAA52E}"/>
                </a:ext>
              </a:extLst>
            </p:cNvPr>
            <p:cNvSpPr>
              <a:spLocks noEditPoints="1"/>
            </p:cNvSpPr>
            <p:nvPr/>
          </p:nvSpPr>
          <p:spPr bwMode="auto">
            <a:xfrm>
              <a:off x="4172598" y="3514992"/>
              <a:ext cx="41194" cy="59797"/>
            </a:xfrm>
            <a:custGeom>
              <a:avLst/>
              <a:gdLst>
                <a:gd name="T0" fmla="*/ 16 w 31"/>
                <a:gd name="T1" fmla="*/ 33 h 45"/>
                <a:gd name="T2" fmla="*/ 10 w 31"/>
                <a:gd name="T3" fmla="*/ 31 h 45"/>
                <a:gd name="T4" fmla="*/ 6 w 31"/>
                <a:gd name="T5" fmla="*/ 45 h 45"/>
                <a:gd name="T6" fmla="*/ 0 w 31"/>
                <a:gd name="T7" fmla="*/ 2 h 45"/>
                <a:gd name="T8" fmla="*/ 5 w 31"/>
                <a:gd name="T9" fmla="*/ 7 h 45"/>
                <a:gd name="T10" fmla="*/ 10 w 31"/>
                <a:gd name="T11" fmla="*/ 2 h 45"/>
                <a:gd name="T12" fmla="*/ 16 w 31"/>
                <a:gd name="T13" fmla="*/ 0 h 45"/>
                <a:gd name="T14" fmla="*/ 23 w 31"/>
                <a:gd name="T15" fmla="*/ 2 h 45"/>
                <a:gd name="T16" fmla="*/ 26 w 31"/>
                <a:gd name="T17" fmla="*/ 5 h 45"/>
                <a:gd name="T18" fmla="*/ 30 w 31"/>
                <a:gd name="T19" fmla="*/ 10 h 45"/>
                <a:gd name="T20" fmla="*/ 31 w 31"/>
                <a:gd name="T21" fmla="*/ 16 h 45"/>
                <a:gd name="T22" fmla="*/ 30 w 31"/>
                <a:gd name="T23" fmla="*/ 23 h 45"/>
                <a:gd name="T24" fmla="*/ 28 w 31"/>
                <a:gd name="T25" fmla="*/ 28 h 45"/>
                <a:gd name="T26" fmla="*/ 23 w 31"/>
                <a:gd name="T27" fmla="*/ 31 h 45"/>
                <a:gd name="T28" fmla="*/ 16 w 31"/>
                <a:gd name="T29" fmla="*/ 33 h 45"/>
                <a:gd name="T30" fmla="*/ 15 w 31"/>
                <a:gd name="T31" fmla="*/ 26 h 45"/>
                <a:gd name="T32" fmla="*/ 18 w 31"/>
                <a:gd name="T33" fmla="*/ 26 h 45"/>
                <a:gd name="T34" fmla="*/ 21 w 31"/>
                <a:gd name="T35" fmla="*/ 23 h 45"/>
                <a:gd name="T36" fmla="*/ 23 w 31"/>
                <a:gd name="T37" fmla="*/ 20 h 45"/>
                <a:gd name="T38" fmla="*/ 25 w 31"/>
                <a:gd name="T39" fmla="*/ 16 h 45"/>
                <a:gd name="T40" fmla="*/ 23 w 31"/>
                <a:gd name="T41" fmla="*/ 13 h 45"/>
                <a:gd name="T42" fmla="*/ 21 w 31"/>
                <a:gd name="T43" fmla="*/ 10 h 45"/>
                <a:gd name="T44" fmla="*/ 18 w 31"/>
                <a:gd name="T45" fmla="*/ 7 h 45"/>
                <a:gd name="T46" fmla="*/ 15 w 31"/>
                <a:gd name="T47" fmla="*/ 7 h 45"/>
                <a:gd name="T48" fmla="*/ 11 w 31"/>
                <a:gd name="T49" fmla="*/ 7 h 45"/>
                <a:gd name="T50" fmla="*/ 10 w 31"/>
                <a:gd name="T51" fmla="*/ 8 h 45"/>
                <a:gd name="T52" fmla="*/ 8 w 31"/>
                <a:gd name="T53" fmla="*/ 10 h 45"/>
                <a:gd name="T54" fmla="*/ 6 w 31"/>
                <a:gd name="T55" fmla="*/ 12 h 45"/>
                <a:gd name="T56" fmla="*/ 6 w 31"/>
                <a:gd name="T57" fmla="*/ 20 h 45"/>
                <a:gd name="T58" fmla="*/ 8 w 31"/>
                <a:gd name="T59" fmla="*/ 23 h 45"/>
                <a:gd name="T60" fmla="*/ 10 w 31"/>
                <a:gd name="T61" fmla="*/ 25 h 45"/>
                <a:gd name="T62" fmla="*/ 13 w 31"/>
                <a:gd name="T63" fmla="*/ 26 h 45"/>
                <a:gd name="T64" fmla="*/ 15 w 31"/>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5">
                  <a:moveTo>
                    <a:pt x="16" y="33"/>
                  </a:moveTo>
                  <a:lnTo>
                    <a:pt x="16" y="33"/>
                  </a:lnTo>
                  <a:lnTo>
                    <a:pt x="10" y="31"/>
                  </a:lnTo>
                  <a:lnTo>
                    <a:pt x="10" y="31"/>
                  </a:lnTo>
                  <a:lnTo>
                    <a:pt x="6" y="26"/>
                  </a:lnTo>
                  <a:lnTo>
                    <a:pt x="6" y="45"/>
                  </a:lnTo>
                  <a:lnTo>
                    <a:pt x="0" y="45"/>
                  </a:lnTo>
                  <a:lnTo>
                    <a:pt x="0" y="2"/>
                  </a:lnTo>
                  <a:lnTo>
                    <a:pt x="5" y="2"/>
                  </a:lnTo>
                  <a:lnTo>
                    <a:pt x="5" y="7"/>
                  </a:lnTo>
                  <a:lnTo>
                    <a:pt x="5" y="7"/>
                  </a:lnTo>
                  <a:lnTo>
                    <a:pt x="10" y="2"/>
                  </a:lnTo>
                  <a:lnTo>
                    <a:pt x="10" y="2"/>
                  </a:lnTo>
                  <a:lnTo>
                    <a:pt x="16" y="0"/>
                  </a:lnTo>
                  <a:lnTo>
                    <a:pt x="16" y="0"/>
                  </a:lnTo>
                  <a:lnTo>
                    <a:pt x="23" y="2"/>
                  </a:lnTo>
                  <a:lnTo>
                    <a:pt x="23" y="2"/>
                  </a:lnTo>
                  <a:lnTo>
                    <a:pt x="26" y="5"/>
                  </a:lnTo>
                  <a:lnTo>
                    <a:pt x="26" y="5"/>
                  </a:lnTo>
                  <a:lnTo>
                    <a:pt x="30" y="10"/>
                  </a:lnTo>
                  <a:lnTo>
                    <a:pt x="30" y="10"/>
                  </a:lnTo>
                  <a:lnTo>
                    <a:pt x="31" y="16"/>
                  </a:lnTo>
                  <a:lnTo>
                    <a:pt x="31" y="16"/>
                  </a:lnTo>
                  <a:lnTo>
                    <a:pt x="30" y="23"/>
                  </a:lnTo>
                  <a:lnTo>
                    <a:pt x="30" y="23"/>
                  </a:lnTo>
                  <a:lnTo>
                    <a:pt x="28" y="28"/>
                  </a:lnTo>
                  <a:lnTo>
                    <a:pt x="28" y="28"/>
                  </a:lnTo>
                  <a:lnTo>
                    <a:pt x="23" y="31"/>
                  </a:lnTo>
                  <a:lnTo>
                    <a:pt x="23" y="31"/>
                  </a:lnTo>
                  <a:lnTo>
                    <a:pt x="16" y="33"/>
                  </a:lnTo>
                  <a:lnTo>
                    <a:pt x="16" y="33"/>
                  </a:lnTo>
                  <a:close/>
                  <a:moveTo>
                    <a:pt x="15" y="26"/>
                  </a:moveTo>
                  <a:lnTo>
                    <a:pt x="15" y="26"/>
                  </a:lnTo>
                  <a:lnTo>
                    <a:pt x="18" y="26"/>
                  </a:lnTo>
                  <a:lnTo>
                    <a:pt x="18" y="26"/>
                  </a:lnTo>
                  <a:lnTo>
                    <a:pt x="21" y="23"/>
                  </a:lnTo>
                  <a:lnTo>
                    <a:pt x="21" y="23"/>
                  </a:lnTo>
                  <a:lnTo>
                    <a:pt x="23" y="20"/>
                  </a:lnTo>
                  <a:lnTo>
                    <a:pt x="23" y="20"/>
                  </a:lnTo>
                  <a:lnTo>
                    <a:pt x="25" y="16"/>
                  </a:lnTo>
                  <a:lnTo>
                    <a:pt x="25" y="16"/>
                  </a:lnTo>
                  <a:lnTo>
                    <a:pt x="23" y="13"/>
                  </a:lnTo>
                  <a:lnTo>
                    <a:pt x="23" y="13"/>
                  </a:lnTo>
                  <a:lnTo>
                    <a:pt x="21" y="10"/>
                  </a:lnTo>
                  <a:lnTo>
                    <a:pt x="21" y="10"/>
                  </a:lnTo>
                  <a:lnTo>
                    <a:pt x="18" y="7"/>
                  </a:lnTo>
                  <a:lnTo>
                    <a:pt x="18" y="7"/>
                  </a:lnTo>
                  <a:lnTo>
                    <a:pt x="15" y="7"/>
                  </a:lnTo>
                  <a:lnTo>
                    <a:pt x="15" y="7"/>
                  </a:lnTo>
                  <a:lnTo>
                    <a:pt x="11" y="7"/>
                  </a:lnTo>
                  <a:lnTo>
                    <a:pt x="11" y="7"/>
                  </a:lnTo>
                  <a:lnTo>
                    <a:pt x="10" y="8"/>
                  </a:lnTo>
                  <a:lnTo>
                    <a:pt x="10" y="8"/>
                  </a:lnTo>
                  <a:lnTo>
                    <a:pt x="8" y="10"/>
                  </a:lnTo>
                  <a:lnTo>
                    <a:pt x="8" y="10"/>
                  </a:lnTo>
                  <a:lnTo>
                    <a:pt x="6" y="12"/>
                  </a:lnTo>
                  <a:lnTo>
                    <a:pt x="6" y="20"/>
                  </a:lnTo>
                  <a:lnTo>
                    <a:pt x="6" y="20"/>
                  </a:lnTo>
                  <a:lnTo>
                    <a:pt x="8" y="23"/>
                  </a:lnTo>
                  <a:lnTo>
                    <a:pt x="8" y="23"/>
                  </a:lnTo>
                  <a:lnTo>
                    <a:pt x="10" y="25"/>
                  </a:lnTo>
                  <a:lnTo>
                    <a:pt x="10" y="25"/>
                  </a:lnTo>
                  <a:lnTo>
                    <a:pt x="13" y="26"/>
                  </a:lnTo>
                  <a:lnTo>
                    <a:pt x="13" y="26"/>
                  </a:lnTo>
                  <a:lnTo>
                    <a:pt x="15" y="26"/>
                  </a:lnTo>
                  <a:lnTo>
                    <a:pt x="15"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6">
              <a:extLst>
                <a:ext uri="{FF2B5EF4-FFF2-40B4-BE49-F238E27FC236}">
                  <a16:creationId xmlns="" xmlns:a16="http://schemas.microsoft.com/office/drawing/2014/main" id="{89A1A442-B87F-48E2-A2FB-75639BD0CB5A}"/>
                </a:ext>
              </a:extLst>
            </p:cNvPr>
            <p:cNvSpPr>
              <a:spLocks noEditPoints="1"/>
            </p:cNvSpPr>
            <p:nvPr/>
          </p:nvSpPr>
          <p:spPr bwMode="auto">
            <a:xfrm>
              <a:off x="4223093" y="3499046"/>
              <a:ext cx="7973" cy="57140"/>
            </a:xfrm>
            <a:custGeom>
              <a:avLst/>
              <a:gdLst>
                <a:gd name="T0" fmla="*/ 0 w 6"/>
                <a:gd name="T1" fmla="*/ 9 h 43"/>
                <a:gd name="T2" fmla="*/ 0 w 6"/>
                <a:gd name="T3" fmla="*/ 0 h 43"/>
                <a:gd name="T4" fmla="*/ 6 w 6"/>
                <a:gd name="T5" fmla="*/ 0 h 43"/>
                <a:gd name="T6" fmla="*/ 6 w 6"/>
                <a:gd name="T7" fmla="*/ 9 h 43"/>
                <a:gd name="T8" fmla="*/ 0 w 6"/>
                <a:gd name="T9" fmla="*/ 9 h 43"/>
                <a:gd name="T10" fmla="*/ 0 w 6"/>
                <a:gd name="T11" fmla="*/ 43 h 43"/>
                <a:gd name="T12" fmla="*/ 0 w 6"/>
                <a:gd name="T13" fmla="*/ 14 h 43"/>
                <a:gd name="T14" fmla="*/ 6 w 6"/>
                <a:gd name="T15" fmla="*/ 14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9"/>
                  </a:moveTo>
                  <a:lnTo>
                    <a:pt x="0" y="0"/>
                  </a:lnTo>
                  <a:lnTo>
                    <a:pt x="6" y="0"/>
                  </a:lnTo>
                  <a:lnTo>
                    <a:pt x="6" y="9"/>
                  </a:lnTo>
                  <a:lnTo>
                    <a:pt x="0" y="9"/>
                  </a:lnTo>
                  <a:close/>
                  <a:moveTo>
                    <a:pt x="0" y="43"/>
                  </a:moveTo>
                  <a:lnTo>
                    <a:pt x="0" y="14"/>
                  </a:lnTo>
                  <a:lnTo>
                    <a:pt x="6" y="14"/>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7">
              <a:extLst>
                <a:ext uri="{FF2B5EF4-FFF2-40B4-BE49-F238E27FC236}">
                  <a16:creationId xmlns="" xmlns:a16="http://schemas.microsoft.com/office/drawing/2014/main" id="{E3B39E68-0F72-4D68-B454-B696FAD30436}"/>
                </a:ext>
              </a:extLst>
            </p:cNvPr>
            <p:cNvSpPr>
              <a:spLocks/>
            </p:cNvSpPr>
            <p:nvPr/>
          </p:nvSpPr>
          <p:spPr bwMode="auto">
            <a:xfrm>
              <a:off x="4237711" y="3514992"/>
              <a:ext cx="35879" cy="43851"/>
            </a:xfrm>
            <a:custGeom>
              <a:avLst/>
              <a:gdLst>
                <a:gd name="T0" fmla="*/ 15 w 27"/>
                <a:gd name="T1" fmla="*/ 33 h 33"/>
                <a:gd name="T2" fmla="*/ 7 w 27"/>
                <a:gd name="T3" fmla="*/ 31 h 33"/>
                <a:gd name="T4" fmla="*/ 4 w 27"/>
                <a:gd name="T5" fmla="*/ 23 h 33"/>
                <a:gd name="T6" fmla="*/ 9 w 27"/>
                <a:gd name="T7" fmla="*/ 26 h 33"/>
                <a:gd name="T8" fmla="*/ 15 w 27"/>
                <a:gd name="T9" fmla="*/ 28 h 33"/>
                <a:gd name="T10" fmla="*/ 20 w 27"/>
                <a:gd name="T11" fmla="*/ 26 h 33"/>
                <a:gd name="T12" fmla="*/ 22 w 27"/>
                <a:gd name="T13" fmla="*/ 23 h 33"/>
                <a:gd name="T14" fmla="*/ 20 w 27"/>
                <a:gd name="T15" fmla="*/ 21 h 33"/>
                <a:gd name="T16" fmla="*/ 18 w 27"/>
                <a:gd name="T17" fmla="*/ 21 h 33"/>
                <a:gd name="T18" fmla="*/ 14 w 27"/>
                <a:gd name="T19" fmla="*/ 18 h 33"/>
                <a:gd name="T20" fmla="*/ 9 w 27"/>
                <a:gd name="T21" fmla="*/ 16 h 33"/>
                <a:gd name="T22" fmla="*/ 5 w 27"/>
                <a:gd name="T23" fmla="*/ 15 h 33"/>
                <a:gd name="T24" fmla="*/ 4 w 27"/>
                <a:gd name="T25" fmla="*/ 13 h 33"/>
                <a:gd name="T26" fmla="*/ 2 w 27"/>
                <a:gd name="T27" fmla="*/ 10 h 33"/>
                <a:gd name="T28" fmla="*/ 4 w 27"/>
                <a:gd name="T29" fmla="*/ 7 h 33"/>
                <a:gd name="T30" fmla="*/ 5 w 27"/>
                <a:gd name="T31" fmla="*/ 3 h 33"/>
                <a:gd name="T32" fmla="*/ 10 w 27"/>
                <a:gd name="T33" fmla="*/ 2 h 33"/>
                <a:gd name="T34" fmla="*/ 15 w 27"/>
                <a:gd name="T35" fmla="*/ 0 h 33"/>
                <a:gd name="T36" fmla="*/ 22 w 27"/>
                <a:gd name="T37" fmla="*/ 2 h 33"/>
                <a:gd name="T38" fmla="*/ 23 w 27"/>
                <a:gd name="T39" fmla="*/ 8 h 33"/>
                <a:gd name="T40" fmla="*/ 18 w 27"/>
                <a:gd name="T41" fmla="*/ 7 h 33"/>
                <a:gd name="T42" fmla="*/ 15 w 27"/>
                <a:gd name="T43" fmla="*/ 5 h 33"/>
                <a:gd name="T44" fmla="*/ 10 w 27"/>
                <a:gd name="T45" fmla="*/ 7 h 33"/>
                <a:gd name="T46" fmla="*/ 9 w 27"/>
                <a:gd name="T47" fmla="*/ 10 h 33"/>
                <a:gd name="T48" fmla="*/ 9 w 27"/>
                <a:gd name="T49" fmla="*/ 12 h 33"/>
                <a:gd name="T50" fmla="*/ 10 w 27"/>
                <a:gd name="T51" fmla="*/ 12 h 33"/>
                <a:gd name="T52" fmla="*/ 12 w 27"/>
                <a:gd name="T53" fmla="*/ 13 h 33"/>
                <a:gd name="T54" fmla="*/ 15 w 27"/>
                <a:gd name="T55" fmla="*/ 13 h 33"/>
                <a:gd name="T56" fmla="*/ 20 w 27"/>
                <a:gd name="T57" fmla="*/ 15 h 33"/>
                <a:gd name="T58" fmla="*/ 25 w 27"/>
                <a:gd name="T59" fmla="*/ 16 h 33"/>
                <a:gd name="T60" fmla="*/ 27 w 27"/>
                <a:gd name="T61" fmla="*/ 20 h 33"/>
                <a:gd name="T62" fmla="*/ 27 w 27"/>
                <a:gd name="T63" fmla="*/ 23 h 33"/>
                <a:gd name="T64" fmla="*/ 27 w 27"/>
                <a:gd name="T65" fmla="*/ 26 h 33"/>
                <a:gd name="T66" fmla="*/ 23 w 27"/>
                <a:gd name="T67" fmla="*/ 30 h 33"/>
                <a:gd name="T68" fmla="*/ 15 w 27"/>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3">
                  <a:moveTo>
                    <a:pt x="15" y="33"/>
                  </a:moveTo>
                  <a:lnTo>
                    <a:pt x="15" y="33"/>
                  </a:lnTo>
                  <a:lnTo>
                    <a:pt x="7" y="31"/>
                  </a:lnTo>
                  <a:lnTo>
                    <a:pt x="7" y="31"/>
                  </a:lnTo>
                  <a:lnTo>
                    <a:pt x="0" y="28"/>
                  </a:lnTo>
                  <a:lnTo>
                    <a:pt x="4" y="23"/>
                  </a:lnTo>
                  <a:lnTo>
                    <a:pt x="4" y="23"/>
                  </a:lnTo>
                  <a:lnTo>
                    <a:pt x="9" y="26"/>
                  </a:lnTo>
                  <a:lnTo>
                    <a:pt x="9" y="26"/>
                  </a:lnTo>
                  <a:lnTo>
                    <a:pt x="15" y="28"/>
                  </a:lnTo>
                  <a:lnTo>
                    <a:pt x="15" y="28"/>
                  </a:lnTo>
                  <a:lnTo>
                    <a:pt x="20" y="26"/>
                  </a:lnTo>
                  <a:lnTo>
                    <a:pt x="20" y="26"/>
                  </a:lnTo>
                  <a:lnTo>
                    <a:pt x="22" y="23"/>
                  </a:lnTo>
                  <a:lnTo>
                    <a:pt x="22" y="23"/>
                  </a:lnTo>
                  <a:lnTo>
                    <a:pt x="20" y="21"/>
                  </a:lnTo>
                  <a:lnTo>
                    <a:pt x="18" y="21"/>
                  </a:lnTo>
                  <a:lnTo>
                    <a:pt x="18" y="21"/>
                  </a:lnTo>
                  <a:lnTo>
                    <a:pt x="14" y="18"/>
                  </a:lnTo>
                  <a:lnTo>
                    <a:pt x="14" y="18"/>
                  </a:lnTo>
                  <a:lnTo>
                    <a:pt x="9" y="16"/>
                  </a:lnTo>
                  <a:lnTo>
                    <a:pt x="9" y="16"/>
                  </a:lnTo>
                  <a:lnTo>
                    <a:pt x="5" y="15"/>
                  </a:lnTo>
                  <a:lnTo>
                    <a:pt x="5" y="15"/>
                  </a:lnTo>
                  <a:lnTo>
                    <a:pt x="4" y="13"/>
                  </a:lnTo>
                  <a:lnTo>
                    <a:pt x="4" y="13"/>
                  </a:lnTo>
                  <a:lnTo>
                    <a:pt x="2" y="10"/>
                  </a:lnTo>
                  <a:lnTo>
                    <a:pt x="2" y="10"/>
                  </a:lnTo>
                  <a:lnTo>
                    <a:pt x="4" y="7"/>
                  </a:lnTo>
                  <a:lnTo>
                    <a:pt x="4" y="7"/>
                  </a:lnTo>
                  <a:lnTo>
                    <a:pt x="5" y="3"/>
                  </a:lnTo>
                  <a:lnTo>
                    <a:pt x="5" y="3"/>
                  </a:lnTo>
                  <a:lnTo>
                    <a:pt x="10" y="2"/>
                  </a:lnTo>
                  <a:lnTo>
                    <a:pt x="10" y="2"/>
                  </a:lnTo>
                  <a:lnTo>
                    <a:pt x="15" y="0"/>
                  </a:lnTo>
                  <a:lnTo>
                    <a:pt x="15" y="0"/>
                  </a:lnTo>
                  <a:lnTo>
                    <a:pt x="22" y="2"/>
                  </a:lnTo>
                  <a:lnTo>
                    <a:pt x="22" y="2"/>
                  </a:lnTo>
                  <a:lnTo>
                    <a:pt x="27" y="5"/>
                  </a:lnTo>
                  <a:lnTo>
                    <a:pt x="23" y="8"/>
                  </a:lnTo>
                  <a:lnTo>
                    <a:pt x="23" y="8"/>
                  </a:lnTo>
                  <a:lnTo>
                    <a:pt x="18" y="7"/>
                  </a:lnTo>
                  <a:lnTo>
                    <a:pt x="15" y="5"/>
                  </a:lnTo>
                  <a:lnTo>
                    <a:pt x="15" y="5"/>
                  </a:lnTo>
                  <a:lnTo>
                    <a:pt x="10" y="7"/>
                  </a:lnTo>
                  <a:lnTo>
                    <a:pt x="10" y="7"/>
                  </a:lnTo>
                  <a:lnTo>
                    <a:pt x="9" y="8"/>
                  </a:lnTo>
                  <a:lnTo>
                    <a:pt x="9" y="10"/>
                  </a:lnTo>
                  <a:lnTo>
                    <a:pt x="9" y="10"/>
                  </a:lnTo>
                  <a:lnTo>
                    <a:pt x="9" y="12"/>
                  </a:lnTo>
                  <a:lnTo>
                    <a:pt x="9" y="12"/>
                  </a:lnTo>
                  <a:lnTo>
                    <a:pt x="10" y="12"/>
                  </a:lnTo>
                  <a:lnTo>
                    <a:pt x="10" y="12"/>
                  </a:lnTo>
                  <a:lnTo>
                    <a:pt x="12" y="13"/>
                  </a:lnTo>
                  <a:lnTo>
                    <a:pt x="12" y="13"/>
                  </a:lnTo>
                  <a:lnTo>
                    <a:pt x="15" y="13"/>
                  </a:lnTo>
                  <a:lnTo>
                    <a:pt x="15" y="13"/>
                  </a:lnTo>
                  <a:lnTo>
                    <a:pt x="20" y="15"/>
                  </a:lnTo>
                  <a:lnTo>
                    <a:pt x="20" y="15"/>
                  </a:lnTo>
                  <a:lnTo>
                    <a:pt x="25" y="16"/>
                  </a:lnTo>
                  <a:lnTo>
                    <a:pt x="25" y="16"/>
                  </a:lnTo>
                  <a:lnTo>
                    <a:pt x="27" y="20"/>
                  </a:lnTo>
                  <a:lnTo>
                    <a:pt x="27" y="20"/>
                  </a:lnTo>
                  <a:lnTo>
                    <a:pt x="27" y="23"/>
                  </a:lnTo>
                  <a:lnTo>
                    <a:pt x="27" y="23"/>
                  </a:lnTo>
                  <a:lnTo>
                    <a:pt x="27"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8">
              <a:extLst>
                <a:ext uri="{FF2B5EF4-FFF2-40B4-BE49-F238E27FC236}">
                  <a16:creationId xmlns="" xmlns:a16="http://schemas.microsoft.com/office/drawing/2014/main" id="{DF804210-0EBD-4387-920B-85CBB6F8C864}"/>
                </a:ext>
              </a:extLst>
            </p:cNvPr>
            <p:cNvSpPr>
              <a:spLocks/>
            </p:cNvSpPr>
            <p:nvPr/>
          </p:nvSpPr>
          <p:spPr bwMode="auto">
            <a:xfrm>
              <a:off x="4280233" y="3514992"/>
              <a:ext cx="38536" cy="43851"/>
            </a:xfrm>
            <a:custGeom>
              <a:avLst/>
              <a:gdLst>
                <a:gd name="T0" fmla="*/ 0 w 29"/>
                <a:gd name="T1" fmla="*/ 16 h 33"/>
                <a:gd name="T2" fmla="*/ 0 w 29"/>
                <a:gd name="T3" fmla="*/ 16 h 33"/>
                <a:gd name="T4" fmla="*/ 1 w 29"/>
                <a:gd name="T5" fmla="*/ 10 h 33"/>
                <a:gd name="T6" fmla="*/ 1 w 29"/>
                <a:gd name="T7" fmla="*/ 10 h 33"/>
                <a:gd name="T8" fmla="*/ 5 w 29"/>
                <a:gd name="T9" fmla="*/ 5 h 33"/>
                <a:gd name="T10" fmla="*/ 5 w 29"/>
                <a:gd name="T11" fmla="*/ 5 h 33"/>
                <a:gd name="T12" fmla="*/ 10 w 29"/>
                <a:gd name="T13" fmla="*/ 2 h 33"/>
                <a:gd name="T14" fmla="*/ 10 w 29"/>
                <a:gd name="T15" fmla="*/ 2 h 33"/>
                <a:gd name="T16" fmla="*/ 16 w 29"/>
                <a:gd name="T17" fmla="*/ 0 h 33"/>
                <a:gd name="T18" fmla="*/ 16 w 29"/>
                <a:gd name="T19" fmla="*/ 0 h 33"/>
                <a:gd name="T20" fmla="*/ 19 w 29"/>
                <a:gd name="T21" fmla="*/ 2 h 33"/>
                <a:gd name="T22" fmla="*/ 24 w 29"/>
                <a:gd name="T23" fmla="*/ 3 h 33"/>
                <a:gd name="T24" fmla="*/ 24 w 29"/>
                <a:gd name="T25" fmla="*/ 3 h 33"/>
                <a:gd name="T26" fmla="*/ 28 w 29"/>
                <a:gd name="T27" fmla="*/ 5 h 33"/>
                <a:gd name="T28" fmla="*/ 29 w 29"/>
                <a:gd name="T29" fmla="*/ 8 h 33"/>
                <a:gd name="T30" fmla="*/ 23 w 29"/>
                <a:gd name="T31" fmla="*/ 10 h 33"/>
                <a:gd name="T32" fmla="*/ 23 w 29"/>
                <a:gd name="T33" fmla="*/ 10 h 33"/>
                <a:gd name="T34" fmla="*/ 19 w 29"/>
                <a:gd name="T35" fmla="*/ 7 h 33"/>
                <a:gd name="T36" fmla="*/ 19 w 29"/>
                <a:gd name="T37" fmla="*/ 7 h 33"/>
                <a:gd name="T38" fmla="*/ 16 w 29"/>
                <a:gd name="T39" fmla="*/ 7 h 33"/>
                <a:gd name="T40" fmla="*/ 16 w 29"/>
                <a:gd name="T41" fmla="*/ 7 h 33"/>
                <a:gd name="T42" fmla="*/ 11 w 29"/>
                <a:gd name="T43" fmla="*/ 7 h 33"/>
                <a:gd name="T44" fmla="*/ 11 w 29"/>
                <a:gd name="T45" fmla="*/ 7 h 33"/>
                <a:gd name="T46" fmla="*/ 10 w 29"/>
                <a:gd name="T47" fmla="*/ 8 h 33"/>
                <a:gd name="T48" fmla="*/ 10 w 29"/>
                <a:gd name="T49" fmla="*/ 8 h 33"/>
                <a:gd name="T50" fmla="*/ 6 w 29"/>
                <a:gd name="T51" fmla="*/ 12 h 33"/>
                <a:gd name="T52" fmla="*/ 6 w 29"/>
                <a:gd name="T53" fmla="*/ 12 h 33"/>
                <a:gd name="T54" fmla="*/ 6 w 29"/>
                <a:gd name="T55" fmla="*/ 16 h 33"/>
                <a:gd name="T56" fmla="*/ 6 w 29"/>
                <a:gd name="T57" fmla="*/ 16 h 33"/>
                <a:gd name="T58" fmla="*/ 6 w 29"/>
                <a:gd name="T59" fmla="*/ 21 h 33"/>
                <a:gd name="T60" fmla="*/ 6 w 29"/>
                <a:gd name="T61" fmla="*/ 21 h 33"/>
                <a:gd name="T62" fmla="*/ 10 w 29"/>
                <a:gd name="T63" fmla="*/ 25 h 33"/>
                <a:gd name="T64" fmla="*/ 10 w 29"/>
                <a:gd name="T65" fmla="*/ 25 h 33"/>
                <a:gd name="T66" fmla="*/ 13 w 29"/>
                <a:gd name="T67" fmla="*/ 26 h 33"/>
                <a:gd name="T68" fmla="*/ 13 w 29"/>
                <a:gd name="T69" fmla="*/ 26 h 33"/>
                <a:gd name="T70" fmla="*/ 16 w 29"/>
                <a:gd name="T71" fmla="*/ 26 h 33"/>
                <a:gd name="T72" fmla="*/ 16 w 29"/>
                <a:gd name="T73" fmla="*/ 26 h 33"/>
                <a:gd name="T74" fmla="*/ 18 w 29"/>
                <a:gd name="T75" fmla="*/ 26 h 33"/>
                <a:gd name="T76" fmla="*/ 18 w 29"/>
                <a:gd name="T77" fmla="*/ 26 h 33"/>
                <a:gd name="T78" fmla="*/ 19 w 29"/>
                <a:gd name="T79" fmla="*/ 26 h 33"/>
                <a:gd name="T80" fmla="*/ 19 w 29"/>
                <a:gd name="T81" fmla="*/ 26 h 33"/>
                <a:gd name="T82" fmla="*/ 21 w 29"/>
                <a:gd name="T83" fmla="*/ 25 h 33"/>
                <a:gd name="T84" fmla="*/ 21 w 29"/>
                <a:gd name="T85" fmla="*/ 25 h 33"/>
                <a:gd name="T86" fmla="*/ 23 w 29"/>
                <a:gd name="T87" fmla="*/ 23 h 33"/>
                <a:gd name="T88" fmla="*/ 29 w 29"/>
                <a:gd name="T89" fmla="*/ 25 h 33"/>
                <a:gd name="T90" fmla="*/ 29 w 29"/>
                <a:gd name="T91" fmla="*/ 25 h 33"/>
                <a:gd name="T92" fmla="*/ 28 w 29"/>
                <a:gd name="T93" fmla="*/ 28 h 33"/>
                <a:gd name="T94" fmla="*/ 24 w 29"/>
                <a:gd name="T95" fmla="*/ 30 h 33"/>
                <a:gd name="T96" fmla="*/ 24 w 29"/>
                <a:gd name="T97" fmla="*/ 30 h 33"/>
                <a:gd name="T98" fmla="*/ 21 w 29"/>
                <a:gd name="T99" fmla="*/ 31 h 33"/>
                <a:gd name="T100" fmla="*/ 16 w 29"/>
                <a:gd name="T101" fmla="*/ 33 h 33"/>
                <a:gd name="T102" fmla="*/ 16 w 29"/>
                <a:gd name="T103" fmla="*/ 33 h 33"/>
                <a:gd name="T104" fmla="*/ 10 w 29"/>
                <a:gd name="T105" fmla="*/ 31 h 33"/>
                <a:gd name="T106" fmla="*/ 10 w 29"/>
                <a:gd name="T107" fmla="*/ 31 h 33"/>
                <a:gd name="T108" fmla="*/ 5 w 29"/>
                <a:gd name="T109" fmla="*/ 28 h 33"/>
                <a:gd name="T110" fmla="*/ 5 w 29"/>
                <a:gd name="T111" fmla="*/ 28 h 33"/>
                <a:gd name="T112" fmla="*/ 1 w 29"/>
                <a:gd name="T113" fmla="*/ 23 h 33"/>
                <a:gd name="T114" fmla="*/ 1 w 29"/>
                <a:gd name="T115" fmla="*/ 23 h 33"/>
                <a:gd name="T116" fmla="*/ 0 w 29"/>
                <a:gd name="T117" fmla="*/ 16 h 33"/>
                <a:gd name="T118" fmla="*/ 0 w 29"/>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33">
                  <a:moveTo>
                    <a:pt x="0" y="16"/>
                  </a:moveTo>
                  <a:lnTo>
                    <a:pt x="0" y="16"/>
                  </a:lnTo>
                  <a:lnTo>
                    <a:pt x="1" y="10"/>
                  </a:lnTo>
                  <a:lnTo>
                    <a:pt x="1" y="10"/>
                  </a:lnTo>
                  <a:lnTo>
                    <a:pt x="5" y="5"/>
                  </a:lnTo>
                  <a:lnTo>
                    <a:pt x="5" y="5"/>
                  </a:lnTo>
                  <a:lnTo>
                    <a:pt x="10" y="2"/>
                  </a:lnTo>
                  <a:lnTo>
                    <a:pt x="10" y="2"/>
                  </a:lnTo>
                  <a:lnTo>
                    <a:pt x="16" y="0"/>
                  </a:lnTo>
                  <a:lnTo>
                    <a:pt x="16" y="0"/>
                  </a:lnTo>
                  <a:lnTo>
                    <a:pt x="19" y="2"/>
                  </a:lnTo>
                  <a:lnTo>
                    <a:pt x="24" y="3"/>
                  </a:lnTo>
                  <a:lnTo>
                    <a:pt x="24" y="3"/>
                  </a:lnTo>
                  <a:lnTo>
                    <a:pt x="28" y="5"/>
                  </a:lnTo>
                  <a:lnTo>
                    <a:pt x="29" y="8"/>
                  </a:lnTo>
                  <a:lnTo>
                    <a:pt x="23" y="10"/>
                  </a:lnTo>
                  <a:lnTo>
                    <a:pt x="23" y="10"/>
                  </a:lnTo>
                  <a:lnTo>
                    <a:pt x="19" y="7"/>
                  </a:lnTo>
                  <a:lnTo>
                    <a:pt x="19" y="7"/>
                  </a:lnTo>
                  <a:lnTo>
                    <a:pt x="16" y="7"/>
                  </a:lnTo>
                  <a:lnTo>
                    <a:pt x="16" y="7"/>
                  </a:lnTo>
                  <a:lnTo>
                    <a:pt x="11" y="7"/>
                  </a:lnTo>
                  <a:lnTo>
                    <a:pt x="11" y="7"/>
                  </a:lnTo>
                  <a:lnTo>
                    <a:pt x="10" y="8"/>
                  </a:lnTo>
                  <a:lnTo>
                    <a:pt x="10" y="8"/>
                  </a:lnTo>
                  <a:lnTo>
                    <a:pt x="6" y="12"/>
                  </a:lnTo>
                  <a:lnTo>
                    <a:pt x="6" y="12"/>
                  </a:lnTo>
                  <a:lnTo>
                    <a:pt x="6" y="16"/>
                  </a:lnTo>
                  <a:lnTo>
                    <a:pt x="6" y="16"/>
                  </a:lnTo>
                  <a:lnTo>
                    <a:pt x="6" y="21"/>
                  </a:lnTo>
                  <a:lnTo>
                    <a:pt x="6" y="21"/>
                  </a:lnTo>
                  <a:lnTo>
                    <a:pt x="10" y="25"/>
                  </a:lnTo>
                  <a:lnTo>
                    <a:pt x="10" y="25"/>
                  </a:lnTo>
                  <a:lnTo>
                    <a:pt x="13" y="26"/>
                  </a:lnTo>
                  <a:lnTo>
                    <a:pt x="13" y="26"/>
                  </a:lnTo>
                  <a:lnTo>
                    <a:pt x="16" y="26"/>
                  </a:lnTo>
                  <a:lnTo>
                    <a:pt x="16" y="26"/>
                  </a:lnTo>
                  <a:lnTo>
                    <a:pt x="18" y="26"/>
                  </a:lnTo>
                  <a:lnTo>
                    <a:pt x="18" y="26"/>
                  </a:lnTo>
                  <a:lnTo>
                    <a:pt x="19" y="26"/>
                  </a:lnTo>
                  <a:lnTo>
                    <a:pt x="19" y="26"/>
                  </a:lnTo>
                  <a:lnTo>
                    <a:pt x="21" y="25"/>
                  </a:lnTo>
                  <a:lnTo>
                    <a:pt x="21" y="25"/>
                  </a:lnTo>
                  <a:lnTo>
                    <a:pt x="23" y="23"/>
                  </a:lnTo>
                  <a:lnTo>
                    <a:pt x="29" y="25"/>
                  </a:lnTo>
                  <a:lnTo>
                    <a:pt x="29" y="25"/>
                  </a:lnTo>
                  <a:lnTo>
                    <a:pt x="28" y="28"/>
                  </a:lnTo>
                  <a:lnTo>
                    <a:pt x="24" y="30"/>
                  </a:lnTo>
                  <a:lnTo>
                    <a:pt x="24" y="30"/>
                  </a:lnTo>
                  <a:lnTo>
                    <a:pt x="21" y="31"/>
                  </a:lnTo>
                  <a:lnTo>
                    <a:pt x="16" y="33"/>
                  </a:lnTo>
                  <a:lnTo>
                    <a:pt x="16" y="33"/>
                  </a:lnTo>
                  <a:lnTo>
                    <a:pt x="10" y="31"/>
                  </a:lnTo>
                  <a:lnTo>
                    <a:pt x="10" y="31"/>
                  </a:lnTo>
                  <a:lnTo>
                    <a:pt x="5" y="28"/>
                  </a:lnTo>
                  <a:lnTo>
                    <a:pt x="5" y="28"/>
                  </a:lnTo>
                  <a:lnTo>
                    <a:pt x="1" y="23"/>
                  </a:lnTo>
                  <a:lnTo>
                    <a:pt x="1"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9">
              <a:extLst>
                <a:ext uri="{FF2B5EF4-FFF2-40B4-BE49-F238E27FC236}">
                  <a16:creationId xmlns="" xmlns:a16="http://schemas.microsoft.com/office/drawing/2014/main" id="{410C3764-8BB4-498A-ABFB-1235478EC926}"/>
                </a:ext>
              </a:extLst>
            </p:cNvPr>
            <p:cNvSpPr>
              <a:spLocks noEditPoints="1"/>
            </p:cNvSpPr>
            <p:nvPr/>
          </p:nvSpPr>
          <p:spPr bwMode="auto">
            <a:xfrm>
              <a:off x="4328071" y="3499046"/>
              <a:ext cx="9302" cy="57140"/>
            </a:xfrm>
            <a:custGeom>
              <a:avLst/>
              <a:gdLst>
                <a:gd name="T0" fmla="*/ 0 w 7"/>
                <a:gd name="T1" fmla="*/ 9 h 43"/>
                <a:gd name="T2" fmla="*/ 0 w 7"/>
                <a:gd name="T3" fmla="*/ 0 h 43"/>
                <a:gd name="T4" fmla="*/ 7 w 7"/>
                <a:gd name="T5" fmla="*/ 0 h 43"/>
                <a:gd name="T6" fmla="*/ 7 w 7"/>
                <a:gd name="T7" fmla="*/ 9 h 43"/>
                <a:gd name="T8" fmla="*/ 0 w 7"/>
                <a:gd name="T9" fmla="*/ 9 h 43"/>
                <a:gd name="T10" fmla="*/ 0 w 7"/>
                <a:gd name="T11" fmla="*/ 43 h 43"/>
                <a:gd name="T12" fmla="*/ 0 w 7"/>
                <a:gd name="T13" fmla="*/ 14 h 43"/>
                <a:gd name="T14" fmla="*/ 7 w 7"/>
                <a:gd name="T15" fmla="*/ 14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9"/>
                  </a:moveTo>
                  <a:lnTo>
                    <a:pt x="0" y="0"/>
                  </a:lnTo>
                  <a:lnTo>
                    <a:pt x="7" y="0"/>
                  </a:lnTo>
                  <a:lnTo>
                    <a:pt x="7" y="9"/>
                  </a:lnTo>
                  <a:lnTo>
                    <a:pt x="0" y="9"/>
                  </a:lnTo>
                  <a:close/>
                  <a:moveTo>
                    <a:pt x="0" y="43"/>
                  </a:moveTo>
                  <a:lnTo>
                    <a:pt x="0" y="14"/>
                  </a:lnTo>
                  <a:lnTo>
                    <a:pt x="7" y="14"/>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0">
              <a:extLst>
                <a:ext uri="{FF2B5EF4-FFF2-40B4-BE49-F238E27FC236}">
                  <a16:creationId xmlns="" xmlns:a16="http://schemas.microsoft.com/office/drawing/2014/main" id="{FE8DC668-BFE5-40F0-9E26-EF9EAA2BCD5B}"/>
                </a:ext>
              </a:extLst>
            </p:cNvPr>
            <p:cNvSpPr>
              <a:spLocks/>
            </p:cNvSpPr>
            <p:nvPr/>
          </p:nvSpPr>
          <p:spPr bwMode="auto">
            <a:xfrm>
              <a:off x="4348003" y="3514992"/>
              <a:ext cx="37207" cy="41194"/>
            </a:xfrm>
            <a:custGeom>
              <a:avLst/>
              <a:gdLst>
                <a:gd name="T0" fmla="*/ 28 w 28"/>
                <a:gd name="T1" fmla="*/ 31 h 31"/>
                <a:gd name="T2" fmla="*/ 21 w 28"/>
                <a:gd name="T3" fmla="*/ 31 h 31"/>
                <a:gd name="T4" fmla="*/ 21 w 28"/>
                <a:gd name="T5" fmla="*/ 15 h 31"/>
                <a:gd name="T6" fmla="*/ 21 w 28"/>
                <a:gd name="T7" fmla="*/ 15 h 31"/>
                <a:gd name="T8" fmla="*/ 20 w 28"/>
                <a:gd name="T9" fmla="*/ 8 h 31"/>
                <a:gd name="T10" fmla="*/ 20 w 28"/>
                <a:gd name="T11" fmla="*/ 8 h 31"/>
                <a:gd name="T12" fmla="*/ 18 w 28"/>
                <a:gd name="T13" fmla="*/ 7 h 31"/>
                <a:gd name="T14" fmla="*/ 15 w 28"/>
                <a:gd name="T15" fmla="*/ 7 h 31"/>
                <a:gd name="T16" fmla="*/ 15 w 28"/>
                <a:gd name="T17" fmla="*/ 7 h 31"/>
                <a:gd name="T18" fmla="*/ 11 w 28"/>
                <a:gd name="T19" fmla="*/ 7 h 31"/>
                <a:gd name="T20" fmla="*/ 11 w 28"/>
                <a:gd name="T21" fmla="*/ 7 h 31"/>
                <a:gd name="T22" fmla="*/ 10 w 28"/>
                <a:gd name="T23" fmla="*/ 8 h 31"/>
                <a:gd name="T24" fmla="*/ 10 w 28"/>
                <a:gd name="T25" fmla="*/ 8 h 31"/>
                <a:gd name="T26" fmla="*/ 8 w 28"/>
                <a:gd name="T27" fmla="*/ 10 h 31"/>
                <a:gd name="T28" fmla="*/ 8 w 28"/>
                <a:gd name="T29" fmla="*/ 10 h 31"/>
                <a:gd name="T30" fmla="*/ 6 w 28"/>
                <a:gd name="T31" fmla="*/ 13 h 31"/>
                <a:gd name="T32" fmla="*/ 6 w 28"/>
                <a:gd name="T33" fmla="*/ 31 h 31"/>
                <a:gd name="T34" fmla="*/ 0 w 28"/>
                <a:gd name="T35" fmla="*/ 31 h 31"/>
                <a:gd name="T36" fmla="*/ 0 w 28"/>
                <a:gd name="T37" fmla="*/ 2 h 31"/>
                <a:gd name="T38" fmla="*/ 5 w 28"/>
                <a:gd name="T39" fmla="*/ 2 h 31"/>
                <a:gd name="T40" fmla="*/ 5 w 28"/>
                <a:gd name="T41" fmla="*/ 7 h 31"/>
                <a:gd name="T42" fmla="*/ 5 w 28"/>
                <a:gd name="T43" fmla="*/ 7 h 31"/>
                <a:gd name="T44" fmla="*/ 8 w 28"/>
                <a:gd name="T45" fmla="*/ 5 h 31"/>
                <a:gd name="T46" fmla="*/ 10 w 28"/>
                <a:gd name="T47" fmla="*/ 2 h 31"/>
                <a:gd name="T48" fmla="*/ 10 w 28"/>
                <a:gd name="T49" fmla="*/ 2 h 31"/>
                <a:gd name="T50" fmla="*/ 18 w 28"/>
                <a:gd name="T51" fmla="*/ 0 h 31"/>
                <a:gd name="T52" fmla="*/ 18 w 28"/>
                <a:gd name="T53" fmla="*/ 0 h 31"/>
                <a:gd name="T54" fmla="*/ 23 w 28"/>
                <a:gd name="T55" fmla="*/ 2 h 31"/>
                <a:gd name="T56" fmla="*/ 23 w 28"/>
                <a:gd name="T57" fmla="*/ 2 h 31"/>
                <a:gd name="T58" fmla="*/ 25 w 28"/>
                <a:gd name="T59" fmla="*/ 5 h 31"/>
                <a:gd name="T60" fmla="*/ 25 w 28"/>
                <a:gd name="T61" fmla="*/ 5 h 31"/>
                <a:gd name="T62" fmla="*/ 26 w 28"/>
                <a:gd name="T63" fmla="*/ 8 h 31"/>
                <a:gd name="T64" fmla="*/ 26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20" y="8"/>
                  </a:lnTo>
                  <a:lnTo>
                    <a:pt x="20" y="8"/>
                  </a:lnTo>
                  <a:lnTo>
                    <a:pt x="18" y="7"/>
                  </a:lnTo>
                  <a:lnTo>
                    <a:pt x="15" y="7"/>
                  </a:lnTo>
                  <a:lnTo>
                    <a:pt x="15" y="7"/>
                  </a:lnTo>
                  <a:lnTo>
                    <a:pt x="11" y="7"/>
                  </a:lnTo>
                  <a:lnTo>
                    <a:pt x="11" y="7"/>
                  </a:lnTo>
                  <a:lnTo>
                    <a:pt x="10" y="8"/>
                  </a:lnTo>
                  <a:lnTo>
                    <a:pt x="10" y="8"/>
                  </a:lnTo>
                  <a:lnTo>
                    <a:pt x="8" y="10"/>
                  </a:lnTo>
                  <a:lnTo>
                    <a:pt x="8" y="10"/>
                  </a:lnTo>
                  <a:lnTo>
                    <a:pt x="6" y="13"/>
                  </a:lnTo>
                  <a:lnTo>
                    <a:pt x="6" y="31"/>
                  </a:lnTo>
                  <a:lnTo>
                    <a:pt x="0" y="31"/>
                  </a:lnTo>
                  <a:lnTo>
                    <a:pt x="0" y="2"/>
                  </a:lnTo>
                  <a:lnTo>
                    <a:pt x="5" y="2"/>
                  </a:lnTo>
                  <a:lnTo>
                    <a:pt x="5" y="7"/>
                  </a:lnTo>
                  <a:lnTo>
                    <a:pt x="5" y="7"/>
                  </a:lnTo>
                  <a:lnTo>
                    <a:pt x="8" y="5"/>
                  </a:lnTo>
                  <a:lnTo>
                    <a:pt x="10" y="2"/>
                  </a:lnTo>
                  <a:lnTo>
                    <a:pt x="10" y="2"/>
                  </a:lnTo>
                  <a:lnTo>
                    <a:pt x="18" y="0"/>
                  </a:lnTo>
                  <a:lnTo>
                    <a:pt x="18" y="0"/>
                  </a:lnTo>
                  <a:lnTo>
                    <a:pt x="23" y="2"/>
                  </a:lnTo>
                  <a:lnTo>
                    <a:pt x="23" y="2"/>
                  </a:lnTo>
                  <a:lnTo>
                    <a:pt x="25" y="5"/>
                  </a:lnTo>
                  <a:lnTo>
                    <a:pt x="25" y="5"/>
                  </a:lnTo>
                  <a:lnTo>
                    <a:pt x="26" y="8"/>
                  </a:lnTo>
                  <a:lnTo>
                    <a:pt x="26"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1">
              <a:extLst>
                <a:ext uri="{FF2B5EF4-FFF2-40B4-BE49-F238E27FC236}">
                  <a16:creationId xmlns="" xmlns:a16="http://schemas.microsoft.com/office/drawing/2014/main" id="{F0DBC792-CF62-484D-A988-19E58208077D}"/>
                </a:ext>
              </a:extLst>
            </p:cNvPr>
            <p:cNvSpPr>
              <a:spLocks noEditPoints="1"/>
            </p:cNvSpPr>
            <p:nvPr/>
          </p:nvSpPr>
          <p:spPr bwMode="auto">
            <a:xfrm>
              <a:off x="4391855" y="3514992"/>
              <a:ext cx="41194" cy="59797"/>
            </a:xfrm>
            <a:custGeom>
              <a:avLst/>
              <a:gdLst>
                <a:gd name="T0" fmla="*/ 15 w 31"/>
                <a:gd name="T1" fmla="*/ 33 h 45"/>
                <a:gd name="T2" fmla="*/ 8 w 31"/>
                <a:gd name="T3" fmla="*/ 31 h 45"/>
                <a:gd name="T4" fmla="*/ 5 w 31"/>
                <a:gd name="T5" fmla="*/ 28 h 45"/>
                <a:gd name="T6" fmla="*/ 1 w 31"/>
                <a:gd name="T7" fmla="*/ 23 h 45"/>
                <a:gd name="T8" fmla="*/ 0 w 31"/>
                <a:gd name="T9" fmla="*/ 16 h 45"/>
                <a:gd name="T10" fmla="*/ 1 w 31"/>
                <a:gd name="T11" fmla="*/ 10 h 45"/>
                <a:gd name="T12" fmla="*/ 5 w 31"/>
                <a:gd name="T13" fmla="*/ 5 h 45"/>
                <a:gd name="T14" fmla="*/ 10 w 31"/>
                <a:gd name="T15" fmla="*/ 2 h 45"/>
                <a:gd name="T16" fmla="*/ 15 w 31"/>
                <a:gd name="T17" fmla="*/ 0 h 45"/>
                <a:gd name="T18" fmla="*/ 21 w 31"/>
                <a:gd name="T19" fmla="*/ 2 h 45"/>
                <a:gd name="T20" fmla="*/ 26 w 31"/>
                <a:gd name="T21" fmla="*/ 2 h 45"/>
                <a:gd name="T22" fmla="*/ 31 w 31"/>
                <a:gd name="T23" fmla="*/ 31 h 45"/>
                <a:gd name="T24" fmla="*/ 31 w 31"/>
                <a:gd name="T25" fmla="*/ 38 h 45"/>
                <a:gd name="T26" fmla="*/ 28 w 31"/>
                <a:gd name="T27" fmla="*/ 41 h 45"/>
                <a:gd name="T28" fmla="*/ 21 w 31"/>
                <a:gd name="T29" fmla="*/ 45 h 45"/>
                <a:gd name="T30" fmla="*/ 15 w 31"/>
                <a:gd name="T31" fmla="*/ 45 h 45"/>
                <a:gd name="T32" fmla="*/ 11 w 31"/>
                <a:gd name="T33" fmla="*/ 45 h 45"/>
                <a:gd name="T34" fmla="*/ 6 w 31"/>
                <a:gd name="T35" fmla="*/ 43 h 45"/>
                <a:gd name="T36" fmla="*/ 5 w 31"/>
                <a:gd name="T37" fmla="*/ 35 h 45"/>
                <a:gd name="T38" fmla="*/ 10 w 31"/>
                <a:gd name="T39" fmla="*/ 40 h 45"/>
                <a:gd name="T40" fmla="*/ 15 w 31"/>
                <a:gd name="T41" fmla="*/ 40 h 45"/>
                <a:gd name="T42" fmla="*/ 20 w 31"/>
                <a:gd name="T43" fmla="*/ 40 h 45"/>
                <a:gd name="T44" fmla="*/ 23 w 31"/>
                <a:gd name="T45" fmla="*/ 38 h 45"/>
                <a:gd name="T46" fmla="*/ 25 w 31"/>
                <a:gd name="T47" fmla="*/ 35 h 45"/>
                <a:gd name="T48" fmla="*/ 25 w 31"/>
                <a:gd name="T49" fmla="*/ 31 h 45"/>
                <a:gd name="T50" fmla="*/ 25 w 31"/>
                <a:gd name="T51" fmla="*/ 26 h 45"/>
                <a:gd name="T52" fmla="*/ 21 w 31"/>
                <a:gd name="T53" fmla="*/ 31 h 45"/>
                <a:gd name="T54" fmla="*/ 15 w 31"/>
                <a:gd name="T55" fmla="*/ 33 h 45"/>
                <a:gd name="T56" fmla="*/ 16 w 31"/>
                <a:gd name="T57" fmla="*/ 26 h 45"/>
                <a:gd name="T58" fmla="*/ 20 w 31"/>
                <a:gd name="T59" fmla="*/ 26 h 45"/>
                <a:gd name="T60" fmla="*/ 23 w 31"/>
                <a:gd name="T61" fmla="*/ 25 h 45"/>
                <a:gd name="T62" fmla="*/ 25 w 31"/>
                <a:gd name="T63" fmla="*/ 23 h 45"/>
                <a:gd name="T64" fmla="*/ 25 w 31"/>
                <a:gd name="T65" fmla="*/ 13 h 45"/>
                <a:gd name="T66" fmla="*/ 25 w 31"/>
                <a:gd name="T67" fmla="*/ 10 h 45"/>
                <a:gd name="T68" fmla="*/ 21 w 31"/>
                <a:gd name="T69" fmla="*/ 8 h 45"/>
                <a:gd name="T70" fmla="*/ 20 w 31"/>
                <a:gd name="T71" fmla="*/ 7 h 45"/>
                <a:gd name="T72" fmla="*/ 16 w 31"/>
                <a:gd name="T73" fmla="*/ 7 h 45"/>
                <a:gd name="T74" fmla="*/ 13 w 31"/>
                <a:gd name="T75" fmla="*/ 7 h 45"/>
                <a:gd name="T76" fmla="*/ 10 w 31"/>
                <a:gd name="T77" fmla="*/ 10 h 45"/>
                <a:gd name="T78" fmla="*/ 8 w 31"/>
                <a:gd name="T79" fmla="*/ 13 h 45"/>
                <a:gd name="T80" fmla="*/ 6 w 31"/>
                <a:gd name="T81" fmla="*/ 16 h 45"/>
                <a:gd name="T82" fmla="*/ 8 w 31"/>
                <a:gd name="T83" fmla="*/ 21 h 45"/>
                <a:gd name="T84" fmla="*/ 10 w 31"/>
                <a:gd name="T85" fmla="*/ 25 h 45"/>
                <a:gd name="T86" fmla="*/ 13 w 31"/>
                <a:gd name="T87" fmla="*/ 26 h 45"/>
                <a:gd name="T88" fmla="*/ 16 w 31"/>
                <a:gd name="T8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 h="45">
                  <a:moveTo>
                    <a:pt x="15" y="33"/>
                  </a:moveTo>
                  <a:lnTo>
                    <a:pt x="15" y="33"/>
                  </a:lnTo>
                  <a:lnTo>
                    <a:pt x="8" y="31"/>
                  </a:lnTo>
                  <a:lnTo>
                    <a:pt x="8" y="31"/>
                  </a:lnTo>
                  <a:lnTo>
                    <a:pt x="5" y="28"/>
                  </a:lnTo>
                  <a:lnTo>
                    <a:pt x="5" y="28"/>
                  </a:lnTo>
                  <a:lnTo>
                    <a:pt x="1" y="23"/>
                  </a:lnTo>
                  <a:lnTo>
                    <a:pt x="1" y="23"/>
                  </a:lnTo>
                  <a:lnTo>
                    <a:pt x="0" y="16"/>
                  </a:lnTo>
                  <a:lnTo>
                    <a:pt x="0" y="16"/>
                  </a:lnTo>
                  <a:lnTo>
                    <a:pt x="1" y="10"/>
                  </a:lnTo>
                  <a:lnTo>
                    <a:pt x="1" y="10"/>
                  </a:lnTo>
                  <a:lnTo>
                    <a:pt x="5" y="5"/>
                  </a:lnTo>
                  <a:lnTo>
                    <a:pt x="5" y="5"/>
                  </a:lnTo>
                  <a:lnTo>
                    <a:pt x="10" y="2"/>
                  </a:lnTo>
                  <a:lnTo>
                    <a:pt x="10" y="2"/>
                  </a:lnTo>
                  <a:lnTo>
                    <a:pt x="15" y="0"/>
                  </a:lnTo>
                  <a:lnTo>
                    <a:pt x="15" y="0"/>
                  </a:lnTo>
                  <a:lnTo>
                    <a:pt x="21" y="2"/>
                  </a:lnTo>
                  <a:lnTo>
                    <a:pt x="21" y="2"/>
                  </a:lnTo>
                  <a:lnTo>
                    <a:pt x="26" y="7"/>
                  </a:lnTo>
                  <a:lnTo>
                    <a:pt x="26" y="2"/>
                  </a:lnTo>
                  <a:lnTo>
                    <a:pt x="31" y="2"/>
                  </a:lnTo>
                  <a:lnTo>
                    <a:pt x="31" y="31"/>
                  </a:lnTo>
                  <a:lnTo>
                    <a:pt x="31" y="31"/>
                  </a:lnTo>
                  <a:lnTo>
                    <a:pt x="31" y="38"/>
                  </a:lnTo>
                  <a:lnTo>
                    <a:pt x="31" y="38"/>
                  </a:lnTo>
                  <a:lnTo>
                    <a:pt x="28" y="41"/>
                  </a:lnTo>
                  <a:lnTo>
                    <a:pt x="28" y="41"/>
                  </a:lnTo>
                  <a:lnTo>
                    <a:pt x="21" y="45"/>
                  </a:lnTo>
                  <a:lnTo>
                    <a:pt x="21" y="45"/>
                  </a:lnTo>
                  <a:lnTo>
                    <a:pt x="15" y="45"/>
                  </a:lnTo>
                  <a:lnTo>
                    <a:pt x="15" y="45"/>
                  </a:lnTo>
                  <a:lnTo>
                    <a:pt x="11" y="45"/>
                  </a:lnTo>
                  <a:lnTo>
                    <a:pt x="6" y="43"/>
                  </a:lnTo>
                  <a:lnTo>
                    <a:pt x="6" y="43"/>
                  </a:lnTo>
                  <a:lnTo>
                    <a:pt x="1" y="38"/>
                  </a:lnTo>
                  <a:lnTo>
                    <a:pt x="5" y="35"/>
                  </a:lnTo>
                  <a:lnTo>
                    <a:pt x="5" y="35"/>
                  </a:lnTo>
                  <a:lnTo>
                    <a:pt x="10" y="40"/>
                  </a:lnTo>
                  <a:lnTo>
                    <a:pt x="10" y="40"/>
                  </a:lnTo>
                  <a:lnTo>
                    <a:pt x="15" y="40"/>
                  </a:lnTo>
                  <a:lnTo>
                    <a:pt x="15" y="40"/>
                  </a:lnTo>
                  <a:lnTo>
                    <a:pt x="20" y="40"/>
                  </a:lnTo>
                  <a:lnTo>
                    <a:pt x="20" y="40"/>
                  </a:lnTo>
                  <a:lnTo>
                    <a:pt x="23" y="38"/>
                  </a:lnTo>
                  <a:lnTo>
                    <a:pt x="23" y="38"/>
                  </a:lnTo>
                  <a:lnTo>
                    <a:pt x="25" y="35"/>
                  </a:lnTo>
                  <a:lnTo>
                    <a:pt x="25" y="35"/>
                  </a:lnTo>
                  <a:lnTo>
                    <a:pt x="25" y="31"/>
                  </a:lnTo>
                  <a:lnTo>
                    <a:pt x="25" y="26"/>
                  </a:lnTo>
                  <a:lnTo>
                    <a:pt x="25" y="26"/>
                  </a:lnTo>
                  <a:lnTo>
                    <a:pt x="21" y="31"/>
                  </a:lnTo>
                  <a:lnTo>
                    <a:pt x="21" y="31"/>
                  </a:lnTo>
                  <a:lnTo>
                    <a:pt x="15" y="33"/>
                  </a:lnTo>
                  <a:lnTo>
                    <a:pt x="15" y="33"/>
                  </a:lnTo>
                  <a:close/>
                  <a:moveTo>
                    <a:pt x="16" y="26"/>
                  </a:moveTo>
                  <a:lnTo>
                    <a:pt x="16" y="26"/>
                  </a:lnTo>
                  <a:lnTo>
                    <a:pt x="20" y="26"/>
                  </a:lnTo>
                  <a:lnTo>
                    <a:pt x="20" y="26"/>
                  </a:lnTo>
                  <a:lnTo>
                    <a:pt x="23" y="25"/>
                  </a:lnTo>
                  <a:lnTo>
                    <a:pt x="23" y="25"/>
                  </a:lnTo>
                  <a:lnTo>
                    <a:pt x="25" y="23"/>
                  </a:lnTo>
                  <a:lnTo>
                    <a:pt x="25" y="23"/>
                  </a:lnTo>
                  <a:lnTo>
                    <a:pt x="25" y="21"/>
                  </a:lnTo>
                  <a:lnTo>
                    <a:pt x="25" y="13"/>
                  </a:lnTo>
                  <a:lnTo>
                    <a:pt x="25" y="13"/>
                  </a:lnTo>
                  <a:lnTo>
                    <a:pt x="25" y="10"/>
                  </a:lnTo>
                  <a:lnTo>
                    <a:pt x="25" y="10"/>
                  </a:lnTo>
                  <a:lnTo>
                    <a:pt x="21" y="8"/>
                  </a:lnTo>
                  <a:lnTo>
                    <a:pt x="21" y="8"/>
                  </a:lnTo>
                  <a:lnTo>
                    <a:pt x="20" y="7"/>
                  </a:lnTo>
                  <a:lnTo>
                    <a:pt x="20" y="7"/>
                  </a:lnTo>
                  <a:lnTo>
                    <a:pt x="16" y="7"/>
                  </a:lnTo>
                  <a:lnTo>
                    <a:pt x="16" y="7"/>
                  </a:lnTo>
                  <a:lnTo>
                    <a:pt x="13" y="7"/>
                  </a:lnTo>
                  <a:lnTo>
                    <a:pt x="13" y="7"/>
                  </a:lnTo>
                  <a:lnTo>
                    <a:pt x="10" y="10"/>
                  </a:lnTo>
                  <a:lnTo>
                    <a:pt x="10" y="10"/>
                  </a:lnTo>
                  <a:lnTo>
                    <a:pt x="8" y="13"/>
                  </a:lnTo>
                  <a:lnTo>
                    <a:pt x="8" y="13"/>
                  </a:lnTo>
                  <a:lnTo>
                    <a:pt x="6" y="16"/>
                  </a:lnTo>
                  <a:lnTo>
                    <a:pt x="6" y="16"/>
                  </a:lnTo>
                  <a:lnTo>
                    <a:pt x="8" y="21"/>
                  </a:lnTo>
                  <a:lnTo>
                    <a:pt x="8" y="21"/>
                  </a:lnTo>
                  <a:lnTo>
                    <a:pt x="10" y="25"/>
                  </a:lnTo>
                  <a:lnTo>
                    <a:pt x="10" y="25"/>
                  </a:lnTo>
                  <a:lnTo>
                    <a:pt x="13" y="26"/>
                  </a:lnTo>
                  <a:lnTo>
                    <a:pt x="13" y="26"/>
                  </a:lnTo>
                  <a:lnTo>
                    <a:pt x="16" y="26"/>
                  </a:lnTo>
                  <a:lnTo>
                    <a:pt x="16"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2">
              <a:extLst>
                <a:ext uri="{FF2B5EF4-FFF2-40B4-BE49-F238E27FC236}">
                  <a16:creationId xmlns="" xmlns:a16="http://schemas.microsoft.com/office/drawing/2014/main" id="{AACA27D3-D52D-4AAD-961D-A3E640336CFD}"/>
                </a:ext>
              </a:extLst>
            </p:cNvPr>
            <p:cNvSpPr>
              <a:spLocks noEditPoints="1"/>
            </p:cNvSpPr>
            <p:nvPr/>
          </p:nvSpPr>
          <p:spPr bwMode="auto">
            <a:xfrm>
              <a:off x="4462282" y="3514992"/>
              <a:ext cx="41194" cy="43851"/>
            </a:xfrm>
            <a:custGeom>
              <a:avLst/>
              <a:gdLst>
                <a:gd name="T0" fmla="*/ 16 w 31"/>
                <a:gd name="T1" fmla="*/ 33 h 33"/>
                <a:gd name="T2" fmla="*/ 10 w 31"/>
                <a:gd name="T3" fmla="*/ 31 h 33"/>
                <a:gd name="T4" fmla="*/ 5 w 31"/>
                <a:gd name="T5" fmla="*/ 28 h 33"/>
                <a:gd name="T6" fmla="*/ 1 w 31"/>
                <a:gd name="T7" fmla="*/ 23 h 33"/>
                <a:gd name="T8" fmla="*/ 0 w 31"/>
                <a:gd name="T9" fmla="*/ 16 h 33"/>
                <a:gd name="T10" fmla="*/ 1 w 31"/>
                <a:gd name="T11" fmla="*/ 10 h 33"/>
                <a:gd name="T12" fmla="*/ 5 w 31"/>
                <a:gd name="T13" fmla="*/ 5 h 33"/>
                <a:gd name="T14" fmla="*/ 10 w 31"/>
                <a:gd name="T15" fmla="*/ 2 h 33"/>
                <a:gd name="T16" fmla="*/ 16 w 31"/>
                <a:gd name="T17" fmla="*/ 0 h 33"/>
                <a:gd name="T18" fmla="*/ 23 w 31"/>
                <a:gd name="T19" fmla="*/ 2 h 33"/>
                <a:gd name="T20" fmla="*/ 28 w 31"/>
                <a:gd name="T21" fmla="*/ 5 h 33"/>
                <a:gd name="T22" fmla="*/ 31 w 31"/>
                <a:gd name="T23" fmla="*/ 10 h 33"/>
                <a:gd name="T24" fmla="*/ 31 w 31"/>
                <a:gd name="T25" fmla="*/ 16 h 33"/>
                <a:gd name="T26" fmla="*/ 31 w 31"/>
                <a:gd name="T27" fmla="*/ 18 h 33"/>
                <a:gd name="T28" fmla="*/ 6 w 31"/>
                <a:gd name="T29" fmla="*/ 18 h 33"/>
                <a:gd name="T30" fmla="*/ 8 w 31"/>
                <a:gd name="T31" fmla="*/ 23 h 33"/>
                <a:gd name="T32" fmla="*/ 10 w 31"/>
                <a:gd name="T33" fmla="*/ 25 h 33"/>
                <a:gd name="T34" fmla="*/ 13 w 31"/>
                <a:gd name="T35" fmla="*/ 26 h 33"/>
                <a:gd name="T36" fmla="*/ 16 w 31"/>
                <a:gd name="T37" fmla="*/ 28 h 33"/>
                <a:gd name="T38" fmla="*/ 18 w 31"/>
                <a:gd name="T39" fmla="*/ 28 h 33"/>
                <a:gd name="T40" fmla="*/ 21 w 31"/>
                <a:gd name="T41" fmla="*/ 26 h 33"/>
                <a:gd name="T42" fmla="*/ 23 w 31"/>
                <a:gd name="T43" fmla="*/ 25 h 33"/>
                <a:gd name="T44" fmla="*/ 24 w 31"/>
                <a:gd name="T45" fmla="*/ 23 h 33"/>
                <a:gd name="T46" fmla="*/ 29 w 31"/>
                <a:gd name="T47" fmla="*/ 25 h 33"/>
                <a:gd name="T48" fmla="*/ 24 w 31"/>
                <a:gd name="T49" fmla="*/ 30 h 33"/>
                <a:gd name="T50" fmla="*/ 19 w 31"/>
                <a:gd name="T51" fmla="*/ 31 h 33"/>
                <a:gd name="T52" fmla="*/ 16 w 31"/>
                <a:gd name="T53" fmla="*/ 33 h 33"/>
                <a:gd name="T54" fmla="*/ 24 w 31"/>
                <a:gd name="T55" fmla="*/ 15 h 33"/>
                <a:gd name="T56" fmla="*/ 24 w 31"/>
                <a:gd name="T57" fmla="*/ 10 h 33"/>
                <a:gd name="T58" fmla="*/ 21 w 31"/>
                <a:gd name="T59" fmla="*/ 8 h 33"/>
                <a:gd name="T60" fmla="*/ 19 w 31"/>
                <a:gd name="T61" fmla="*/ 7 h 33"/>
                <a:gd name="T62" fmla="*/ 16 w 31"/>
                <a:gd name="T63" fmla="*/ 5 h 33"/>
                <a:gd name="T64" fmla="*/ 11 w 31"/>
                <a:gd name="T65" fmla="*/ 7 h 33"/>
                <a:gd name="T66" fmla="*/ 10 w 31"/>
                <a:gd name="T67" fmla="*/ 8 h 33"/>
                <a:gd name="T68" fmla="*/ 6 w 31"/>
                <a:gd name="T69" fmla="*/ 10 h 33"/>
                <a:gd name="T70" fmla="*/ 24 w 31"/>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6" y="33"/>
                  </a:moveTo>
                  <a:lnTo>
                    <a:pt x="16" y="33"/>
                  </a:lnTo>
                  <a:lnTo>
                    <a:pt x="10" y="31"/>
                  </a:lnTo>
                  <a:lnTo>
                    <a:pt x="10" y="31"/>
                  </a:lnTo>
                  <a:lnTo>
                    <a:pt x="5" y="28"/>
                  </a:lnTo>
                  <a:lnTo>
                    <a:pt x="5" y="28"/>
                  </a:lnTo>
                  <a:lnTo>
                    <a:pt x="1" y="23"/>
                  </a:lnTo>
                  <a:lnTo>
                    <a:pt x="1" y="23"/>
                  </a:lnTo>
                  <a:lnTo>
                    <a:pt x="0" y="16"/>
                  </a:lnTo>
                  <a:lnTo>
                    <a:pt x="0" y="16"/>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1" y="16"/>
                  </a:lnTo>
                  <a:lnTo>
                    <a:pt x="31" y="16"/>
                  </a:lnTo>
                  <a:lnTo>
                    <a:pt x="31" y="18"/>
                  </a:lnTo>
                  <a:lnTo>
                    <a:pt x="31" y="18"/>
                  </a:lnTo>
                  <a:lnTo>
                    <a:pt x="31" y="18"/>
                  </a:lnTo>
                  <a:lnTo>
                    <a:pt x="6" y="18"/>
                  </a:lnTo>
                  <a:lnTo>
                    <a:pt x="6" y="18"/>
                  </a:lnTo>
                  <a:lnTo>
                    <a:pt x="8" y="23"/>
                  </a:lnTo>
                  <a:lnTo>
                    <a:pt x="8" y="23"/>
                  </a:lnTo>
                  <a:lnTo>
                    <a:pt x="10" y="25"/>
                  </a:lnTo>
                  <a:lnTo>
                    <a:pt x="10" y="25"/>
                  </a:lnTo>
                  <a:lnTo>
                    <a:pt x="13" y="26"/>
                  </a:lnTo>
                  <a:lnTo>
                    <a:pt x="13" y="26"/>
                  </a:lnTo>
                  <a:lnTo>
                    <a:pt x="16" y="28"/>
                  </a:lnTo>
                  <a:lnTo>
                    <a:pt x="16" y="28"/>
                  </a:lnTo>
                  <a:lnTo>
                    <a:pt x="18" y="28"/>
                  </a:lnTo>
                  <a:lnTo>
                    <a:pt x="18" y="28"/>
                  </a:lnTo>
                  <a:lnTo>
                    <a:pt x="21" y="26"/>
                  </a:lnTo>
                  <a:lnTo>
                    <a:pt x="21" y="26"/>
                  </a:lnTo>
                  <a:lnTo>
                    <a:pt x="23" y="25"/>
                  </a:lnTo>
                  <a:lnTo>
                    <a:pt x="23" y="25"/>
                  </a:lnTo>
                  <a:lnTo>
                    <a:pt x="24" y="23"/>
                  </a:lnTo>
                  <a:lnTo>
                    <a:pt x="29" y="25"/>
                  </a:lnTo>
                  <a:lnTo>
                    <a:pt x="29" y="25"/>
                  </a:lnTo>
                  <a:lnTo>
                    <a:pt x="28" y="28"/>
                  </a:lnTo>
                  <a:lnTo>
                    <a:pt x="24" y="30"/>
                  </a:lnTo>
                  <a:lnTo>
                    <a:pt x="24" y="30"/>
                  </a:lnTo>
                  <a:lnTo>
                    <a:pt x="19" y="31"/>
                  </a:lnTo>
                  <a:lnTo>
                    <a:pt x="16" y="33"/>
                  </a:lnTo>
                  <a:lnTo>
                    <a:pt x="16" y="33"/>
                  </a:lnTo>
                  <a:close/>
                  <a:moveTo>
                    <a:pt x="24" y="15"/>
                  </a:moveTo>
                  <a:lnTo>
                    <a:pt x="24" y="15"/>
                  </a:lnTo>
                  <a:lnTo>
                    <a:pt x="24" y="10"/>
                  </a:lnTo>
                  <a:lnTo>
                    <a:pt x="24" y="10"/>
                  </a:lnTo>
                  <a:lnTo>
                    <a:pt x="21" y="8"/>
                  </a:lnTo>
                  <a:lnTo>
                    <a:pt x="21" y="8"/>
                  </a:lnTo>
                  <a:lnTo>
                    <a:pt x="19" y="7"/>
                  </a:lnTo>
                  <a:lnTo>
                    <a:pt x="19" y="7"/>
                  </a:lnTo>
                  <a:lnTo>
                    <a:pt x="16" y="5"/>
                  </a:lnTo>
                  <a:lnTo>
                    <a:pt x="16" y="5"/>
                  </a:lnTo>
                  <a:lnTo>
                    <a:pt x="11" y="7"/>
                  </a:lnTo>
                  <a:lnTo>
                    <a:pt x="11" y="7"/>
                  </a:lnTo>
                  <a:lnTo>
                    <a:pt x="10" y="8"/>
                  </a:lnTo>
                  <a:lnTo>
                    <a:pt x="10" y="8"/>
                  </a:lnTo>
                  <a:lnTo>
                    <a:pt x="6" y="10"/>
                  </a:lnTo>
                  <a:lnTo>
                    <a:pt x="6" y="10"/>
                  </a:lnTo>
                  <a:lnTo>
                    <a:pt x="6"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3">
              <a:extLst>
                <a:ext uri="{FF2B5EF4-FFF2-40B4-BE49-F238E27FC236}">
                  <a16:creationId xmlns="" xmlns:a16="http://schemas.microsoft.com/office/drawing/2014/main" id="{E37A69AE-25C8-4AFB-A330-AC767E2F3B32}"/>
                </a:ext>
              </a:extLst>
            </p:cNvPr>
            <p:cNvSpPr>
              <a:spLocks/>
            </p:cNvSpPr>
            <p:nvPr/>
          </p:nvSpPr>
          <p:spPr bwMode="auto">
            <a:xfrm>
              <a:off x="4512777" y="3499046"/>
              <a:ext cx="17275" cy="59797"/>
            </a:xfrm>
            <a:custGeom>
              <a:avLst/>
              <a:gdLst>
                <a:gd name="T0" fmla="*/ 0 w 13"/>
                <a:gd name="T1" fmla="*/ 0 h 45"/>
                <a:gd name="T2" fmla="*/ 6 w 13"/>
                <a:gd name="T3" fmla="*/ 0 h 45"/>
                <a:gd name="T4" fmla="*/ 6 w 13"/>
                <a:gd name="T5" fmla="*/ 35 h 45"/>
                <a:gd name="T6" fmla="*/ 6 w 13"/>
                <a:gd name="T7" fmla="*/ 35 h 45"/>
                <a:gd name="T8" fmla="*/ 6 w 13"/>
                <a:gd name="T9" fmla="*/ 38 h 45"/>
                <a:gd name="T10" fmla="*/ 6 w 13"/>
                <a:gd name="T11" fmla="*/ 38 h 45"/>
                <a:gd name="T12" fmla="*/ 9 w 13"/>
                <a:gd name="T13" fmla="*/ 38 h 45"/>
                <a:gd name="T14" fmla="*/ 9 w 13"/>
                <a:gd name="T15" fmla="*/ 38 h 45"/>
                <a:gd name="T16" fmla="*/ 11 w 13"/>
                <a:gd name="T17" fmla="*/ 38 h 45"/>
                <a:gd name="T18" fmla="*/ 11 w 13"/>
                <a:gd name="T19" fmla="*/ 38 h 45"/>
                <a:gd name="T20" fmla="*/ 13 w 13"/>
                <a:gd name="T21" fmla="*/ 38 h 45"/>
                <a:gd name="T22" fmla="*/ 13 w 13"/>
                <a:gd name="T23" fmla="*/ 43 h 45"/>
                <a:gd name="T24" fmla="*/ 13 w 13"/>
                <a:gd name="T25" fmla="*/ 43 h 45"/>
                <a:gd name="T26" fmla="*/ 9 w 13"/>
                <a:gd name="T27" fmla="*/ 43 h 45"/>
                <a:gd name="T28" fmla="*/ 9 w 13"/>
                <a:gd name="T29" fmla="*/ 43 h 45"/>
                <a:gd name="T30" fmla="*/ 6 w 13"/>
                <a:gd name="T31" fmla="*/ 45 h 45"/>
                <a:gd name="T32" fmla="*/ 6 w 13"/>
                <a:gd name="T33" fmla="*/ 45 h 45"/>
                <a:gd name="T34" fmla="*/ 3 w 13"/>
                <a:gd name="T35" fmla="*/ 43 h 45"/>
                <a:gd name="T36" fmla="*/ 1 w 13"/>
                <a:gd name="T37" fmla="*/ 43 h 45"/>
                <a:gd name="T38" fmla="*/ 1 w 13"/>
                <a:gd name="T39" fmla="*/ 43 h 45"/>
                <a:gd name="T40" fmla="*/ 0 w 13"/>
                <a:gd name="T41" fmla="*/ 40 h 45"/>
                <a:gd name="T42" fmla="*/ 0 w 13"/>
                <a:gd name="T43" fmla="*/ 37 h 45"/>
                <a:gd name="T44" fmla="*/ 0 w 13"/>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5">
                  <a:moveTo>
                    <a:pt x="0" y="0"/>
                  </a:moveTo>
                  <a:lnTo>
                    <a:pt x="6" y="0"/>
                  </a:lnTo>
                  <a:lnTo>
                    <a:pt x="6" y="35"/>
                  </a:lnTo>
                  <a:lnTo>
                    <a:pt x="6" y="35"/>
                  </a:lnTo>
                  <a:lnTo>
                    <a:pt x="6" y="38"/>
                  </a:lnTo>
                  <a:lnTo>
                    <a:pt x="6" y="38"/>
                  </a:lnTo>
                  <a:lnTo>
                    <a:pt x="9" y="38"/>
                  </a:lnTo>
                  <a:lnTo>
                    <a:pt x="9" y="38"/>
                  </a:lnTo>
                  <a:lnTo>
                    <a:pt x="11" y="38"/>
                  </a:lnTo>
                  <a:lnTo>
                    <a:pt x="11" y="38"/>
                  </a:lnTo>
                  <a:lnTo>
                    <a:pt x="13" y="38"/>
                  </a:lnTo>
                  <a:lnTo>
                    <a:pt x="13" y="43"/>
                  </a:lnTo>
                  <a:lnTo>
                    <a:pt x="13" y="43"/>
                  </a:lnTo>
                  <a:lnTo>
                    <a:pt x="9" y="43"/>
                  </a:lnTo>
                  <a:lnTo>
                    <a:pt x="9" y="43"/>
                  </a:lnTo>
                  <a:lnTo>
                    <a:pt x="6" y="45"/>
                  </a:lnTo>
                  <a:lnTo>
                    <a:pt x="6" y="45"/>
                  </a:lnTo>
                  <a:lnTo>
                    <a:pt x="3" y="43"/>
                  </a:lnTo>
                  <a:lnTo>
                    <a:pt x="1" y="43"/>
                  </a:lnTo>
                  <a:lnTo>
                    <a:pt x="1" y="43"/>
                  </a:lnTo>
                  <a:lnTo>
                    <a:pt x="0"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4">
              <a:extLst>
                <a:ext uri="{FF2B5EF4-FFF2-40B4-BE49-F238E27FC236}">
                  <a16:creationId xmlns="" xmlns:a16="http://schemas.microsoft.com/office/drawing/2014/main" id="{402AB47B-D252-4131-AEF3-EF167AF25B44}"/>
                </a:ext>
              </a:extLst>
            </p:cNvPr>
            <p:cNvSpPr>
              <a:spLocks noEditPoints="1"/>
            </p:cNvSpPr>
            <p:nvPr/>
          </p:nvSpPr>
          <p:spPr bwMode="auto">
            <a:xfrm>
              <a:off x="4536696" y="3499046"/>
              <a:ext cx="7973" cy="57140"/>
            </a:xfrm>
            <a:custGeom>
              <a:avLst/>
              <a:gdLst>
                <a:gd name="T0" fmla="*/ 0 w 6"/>
                <a:gd name="T1" fmla="*/ 9 h 43"/>
                <a:gd name="T2" fmla="*/ 0 w 6"/>
                <a:gd name="T3" fmla="*/ 0 h 43"/>
                <a:gd name="T4" fmla="*/ 6 w 6"/>
                <a:gd name="T5" fmla="*/ 0 h 43"/>
                <a:gd name="T6" fmla="*/ 6 w 6"/>
                <a:gd name="T7" fmla="*/ 9 h 43"/>
                <a:gd name="T8" fmla="*/ 0 w 6"/>
                <a:gd name="T9" fmla="*/ 9 h 43"/>
                <a:gd name="T10" fmla="*/ 0 w 6"/>
                <a:gd name="T11" fmla="*/ 43 h 43"/>
                <a:gd name="T12" fmla="*/ 0 w 6"/>
                <a:gd name="T13" fmla="*/ 14 h 43"/>
                <a:gd name="T14" fmla="*/ 6 w 6"/>
                <a:gd name="T15" fmla="*/ 14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9"/>
                  </a:moveTo>
                  <a:lnTo>
                    <a:pt x="0" y="0"/>
                  </a:lnTo>
                  <a:lnTo>
                    <a:pt x="6" y="0"/>
                  </a:lnTo>
                  <a:lnTo>
                    <a:pt x="6" y="9"/>
                  </a:lnTo>
                  <a:lnTo>
                    <a:pt x="0" y="9"/>
                  </a:lnTo>
                  <a:close/>
                  <a:moveTo>
                    <a:pt x="0" y="43"/>
                  </a:moveTo>
                  <a:lnTo>
                    <a:pt x="0" y="14"/>
                  </a:lnTo>
                  <a:lnTo>
                    <a:pt x="6" y="14"/>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5">
              <a:extLst>
                <a:ext uri="{FF2B5EF4-FFF2-40B4-BE49-F238E27FC236}">
                  <a16:creationId xmlns="" xmlns:a16="http://schemas.microsoft.com/office/drawing/2014/main" id="{A3A42A74-634E-412F-AC31-69C5E51E2FC8}"/>
                </a:ext>
              </a:extLst>
            </p:cNvPr>
            <p:cNvSpPr>
              <a:spLocks/>
            </p:cNvSpPr>
            <p:nvPr/>
          </p:nvSpPr>
          <p:spPr bwMode="auto">
            <a:xfrm>
              <a:off x="4553971" y="3501704"/>
              <a:ext cx="26576" cy="57140"/>
            </a:xfrm>
            <a:custGeom>
              <a:avLst/>
              <a:gdLst>
                <a:gd name="T0" fmla="*/ 20 w 20"/>
                <a:gd name="T1" fmla="*/ 40 h 43"/>
                <a:gd name="T2" fmla="*/ 20 w 20"/>
                <a:gd name="T3" fmla="*/ 40 h 43"/>
                <a:gd name="T4" fmla="*/ 16 w 20"/>
                <a:gd name="T5" fmla="*/ 41 h 43"/>
                <a:gd name="T6" fmla="*/ 16 w 20"/>
                <a:gd name="T7" fmla="*/ 41 h 43"/>
                <a:gd name="T8" fmla="*/ 11 w 20"/>
                <a:gd name="T9" fmla="*/ 43 h 43"/>
                <a:gd name="T10" fmla="*/ 11 w 20"/>
                <a:gd name="T11" fmla="*/ 43 h 43"/>
                <a:gd name="T12" fmla="*/ 8 w 20"/>
                <a:gd name="T13" fmla="*/ 41 h 43"/>
                <a:gd name="T14" fmla="*/ 8 w 20"/>
                <a:gd name="T15" fmla="*/ 41 h 43"/>
                <a:gd name="T16" fmla="*/ 5 w 20"/>
                <a:gd name="T17" fmla="*/ 41 h 43"/>
                <a:gd name="T18" fmla="*/ 5 w 20"/>
                <a:gd name="T19" fmla="*/ 41 h 43"/>
                <a:gd name="T20" fmla="*/ 3 w 20"/>
                <a:gd name="T21" fmla="*/ 38 h 43"/>
                <a:gd name="T22" fmla="*/ 3 w 20"/>
                <a:gd name="T23" fmla="*/ 38 h 43"/>
                <a:gd name="T24" fmla="*/ 3 w 20"/>
                <a:gd name="T25" fmla="*/ 35 h 43"/>
                <a:gd name="T26" fmla="*/ 3 w 20"/>
                <a:gd name="T27" fmla="*/ 17 h 43"/>
                <a:gd name="T28" fmla="*/ 0 w 20"/>
                <a:gd name="T29" fmla="*/ 17 h 43"/>
                <a:gd name="T30" fmla="*/ 0 w 20"/>
                <a:gd name="T31" fmla="*/ 12 h 43"/>
                <a:gd name="T32" fmla="*/ 3 w 20"/>
                <a:gd name="T33" fmla="*/ 12 h 43"/>
                <a:gd name="T34" fmla="*/ 3 w 20"/>
                <a:gd name="T35" fmla="*/ 0 h 43"/>
                <a:gd name="T36" fmla="*/ 10 w 20"/>
                <a:gd name="T37" fmla="*/ 0 h 43"/>
                <a:gd name="T38" fmla="*/ 10 w 20"/>
                <a:gd name="T39" fmla="*/ 12 h 43"/>
                <a:gd name="T40" fmla="*/ 16 w 20"/>
                <a:gd name="T41" fmla="*/ 12 h 43"/>
                <a:gd name="T42" fmla="*/ 16 w 20"/>
                <a:gd name="T43" fmla="*/ 17 h 43"/>
                <a:gd name="T44" fmla="*/ 10 w 20"/>
                <a:gd name="T45" fmla="*/ 17 h 43"/>
                <a:gd name="T46" fmla="*/ 10 w 20"/>
                <a:gd name="T47" fmla="*/ 33 h 43"/>
                <a:gd name="T48" fmla="*/ 10 w 20"/>
                <a:gd name="T49" fmla="*/ 33 h 43"/>
                <a:gd name="T50" fmla="*/ 11 w 20"/>
                <a:gd name="T51" fmla="*/ 36 h 43"/>
                <a:gd name="T52" fmla="*/ 11 w 20"/>
                <a:gd name="T53" fmla="*/ 36 h 43"/>
                <a:gd name="T54" fmla="*/ 13 w 20"/>
                <a:gd name="T55" fmla="*/ 36 h 43"/>
                <a:gd name="T56" fmla="*/ 13 w 20"/>
                <a:gd name="T57" fmla="*/ 36 h 43"/>
                <a:gd name="T58" fmla="*/ 16 w 20"/>
                <a:gd name="T59" fmla="*/ 36 h 43"/>
                <a:gd name="T60" fmla="*/ 16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6" y="41"/>
                  </a:lnTo>
                  <a:lnTo>
                    <a:pt x="16" y="41"/>
                  </a:lnTo>
                  <a:lnTo>
                    <a:pt x="11" y="43"/>
                  </a:lnTo>
                  <a:lnTo>
                    <a:pt x="11" y="43"/>
                  </a:lnTo>
                  <a:lnTo>
                    <a:pt x="8" y="41"/>
                  </a:lnTo>
                  <a:lnTo>
                    <a:pt x="8" y="41"/>
                  </a:lnTo>
                  <a:lnTo>
                    <a:pt x="5" y="41"/>
                  </a:lnTo>
                  <a:lnTo>
                    <a:pt x="5" y="41"/>
                  </a:lnTo>
                  <a:lnTo>
                    <a:pt x="3" y="38"/>
                  </a:lnTo>
                  <a:lnTo>
                    <a:pt x="3" y="38"/>
                  </a:lnTo>
                  <a:lnTo>
                    <a:pt x="3" y="35"/>
                  </a:lnTo>
                  <a:lnTo>
                    <a:pt x="3" y="17"/>
                  </a:lnTo>
                  <a:lnTo>
                    <a:pt x="0" y="17"/>
                  </a:lnTo>
                  <a:lnTo>
                    <a:pt x="0" y="12"/>
                  </a:lnTo>
                  <a:lnTo>
                    <a:pt x="3" y="12"/>
                  </a:lnTo>
                  <a:lnTo>
                    <a:pt x="3" y="0"/>
                  </a:lnTo>
                  <a:lnTo>
                    <a:pt x="10" y="0"/>
                  </a:lnTo>
                  <a:lnTo>
                    <a:pt x="10" y="12"/>
                  </a:lnTo>
                  <a:lnTo>
                    <a:pt x="16" y="12"/>
                  </a:lnTo>
                  <a:lnTo>
                    <a:pt x="16" y="17"/>
                  </a:lnTo>
                  <a:lnTo>
                    <a:pt x="10" y="17"/>
                  </a:lnTo>
                  <a:lnTo>
                    <a:pt x="10" y="33"/>
                  </a:lnTo>
                  <a:lnTo>
                    <a:pt x="10" y="33"/>
                  </a:lnTo>
                  <a:lnTo>
                    <a:pt x="11" y="36"/>
                  </a:lnTo>
                  <a:lnTo>
                    <a:pt x="11" y="36"/>
                  </a:lnTo>
                  <a:lnTo>
                    <a:pt x="13" y="36"/>
                  </a:lnTo>
                  <a:lnTo>
                    <a:pt x="13" y="36"/>
                  </a:lnTo>
                  <a:lnTo>
                    <a:pt x="16" y="36"/>
                  </a:lnTo>
                  <a:lnTo>
                    <a:pt x="16"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6">
              <a:extLst>
                <a:ext uri="{FF2B5EF4-FFF2-40B4-BE49-F238E27FC236}">
                  <a16:creationId xmlns="" xmlns:a16="http://schemas.microsoft.com/office/drawing/2014/main" id="{4679FCCD-FB7E-4145-9220-EB1328A65831}"/>
                </a:ext>
              </a:extLst>
            </p:cNvPr>
            <p:cNvSpPr>
              <a:spLocks/>
            </p:cNvSpPr>
            <p:nvPr/>
          </p:nvSpPr>
          <p:spPr bwMode="auto">
            <a:xfrm>
              <a:off x="4587191" y="3548212"/>
              <a:ext cx="7973" cy="17275"/>
            </a:xfrm>
            <a:custGeom>
              <a:avLst/>
              <a:gdLst>
                <a:gd name="T0" fmla="*/ 1 w 6"/>
                <a:gd name="T1" fmla="*/ 13 h 13"/>
                <a:gd name="T2" fmla="*/ 3 w 6"/>
                <a:gd name="T3" fmla="*/ 6 h 13"/>
                <a:gd name="T4" fmla="*/ 0 w 6"/>
                <a:gd name="T5" fmla="*/ 6 h 13"/>
                <a:gd name="T6" fmla="*/ 0 w 6"/>
                <a:gd name="T7" fmla="*/ 0 h 13"/>
                <a:gd name="T8" fmla="*/ 6 w 6"/>
                <a:gd name="T9" fmla="*/ 0 h 13"/>
                <a:gd name="T10" fmla="*/ 6 w 6"/>
                <a:gd name="T11" fmla="*/ 6 h 13"/>
                <a:gd name="T12" fmla="*/ 5 w 6"/>
                <a:gd name="T13" fmla="*/ 13 h 13"/>
                <a:gd name="T14" fmla="*/ 1 w 6"/>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1" y="13"/>
                  </a:moveTo>
                  <a:lnTo>
                    <a:pt x="3" y="6"/>
                  </a:lnTo>
                  <a:lnTo>
                    <a:pt x="0" y="6"/>
                  </a:lnTo>
                  <a:lnTo>
                    <a:pt x="0" y="0"/>
                  </a:lnTo>
                  <a:lnTo>
                    <a:pt x="6" y="0"/>
                  </a:lnTo>
                  <a:lnTo>
                    <a:pt x="6" y="6"/>
                  </a:lnTo>
                  <a:lnTo>
                    <a:pt x="5" y="13"/>
                  </a:lnTo>
                  <a:lnTo>
                    <a:pt x="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7">
              <a:extLst>
                <a:ext uri="{FF2B5EF4-FFF2-40B4-BE49-F238E27FC236}">
                  <a16:creationId xmlns="" xmlns:a16="http://schemas.microsoft.com/office/drawing/2014/main" id="{144D81D7-97FD-4EA1-824C-6B8516E06608}"/>
                </a:ext>
              </a:extLst>
            </p:cNvPr>
            <p:cNvSpPr>
              <a:spLocks/>
            </p:cNvSpPr>
            <p:nvPr/>
          </p:nvSpPr>
          <p:spPr bwMode="auto">
            <a:xfrm>
              <a:off x="3598548" y="3609339"/>
              <a:ext cx="34549" cy="43851"/>
            </a:xfrm>
            <a:custGeom>
              <a:avLst/>
              <a:gdLst>
                <a:gd name="T0" fmla="*/ 13 w 26"/>
                <a:gd name="T1" fmla="*/ 33 h 33"/>
                <a:gd name="T2" fmla="*/ 6 w 26"/>
                <a:gd name="T3" fmla="*/ 31 h 33"/>
                <a:gd name="T4" fmla="*/ 1 w 26"/>
                <a:gd name="T5" fmla="*/ 25 h 33"/>
                <a:gd name="T6" fmla="*/ 8 w 26"/>
                <a:gd name="T7" fmla="*/ 26 h 33"/>
                <a:gd name="T8" fmla="*/ 13 w 26"/>
                <a:gd name="T9" fmla="*/ 28 h 33"/>
                <a:gd name="T10" fmla="*/ 18 w 26"/>
                <a:gd name="T11" fmla="*/ 26 h 33"/>
                <a:gd name="T12" fmla="*/ 19 w 26"/>
                <a:gd name="T13" fmla="*/ 23 h 33"/>
                <a:gd name="T14" fmla="*/ 19 w 26"/>
                <a:gd name="T15" fmla="*/ 21 h 33"/>
                <a:gd name="T16" fmla="*/ 18 w 26"/>
                <a:gd name="T17" fmla="*/ 21 h 33"/>
                <a:gd name="T18" fmla="*/ 11 w 26"/>
                <a:gd name="T19" fmla="*/ 20 h 33"/>
                <a:gd name="T20" fmla="*/ 6 w 26"/>
                <a:gd name="T21" fmla="*/ 18 h 33"/>
                <a:gd name="T22" fmla="*/ 3 w 26"/>
                <a:gd name="T23" fmla="*/ 16 h 33"/>
                <a:gd name="T24" fmla="*/ 1 w 26"/>
                <a:gd name="T25" fmla="*/ 13 h 33"/>
                <a:gd name="T26" fmla="*/ 1 w 26"/>
                <a:gd name="T27" fmla="*/ 11 h 33"/>
                <a:gd name="T28" fmla="*/ 1 w 26"/>
                <a:gd name="T29" fmla="*/ 7 h 33"/>
                <a:gd name="T30" fmla="*/ 4 w 26"/>
                <a:gd name="T31" fmla="*/ 3 h 33"/>
                <a:gd name="T32" fmla="*/ 8 w 26"/>
                <a:gd name="T33" fmla="*/ 2 h 33"/>
                <a:gd name="T34" fmla="*/ 13 w 26"/>
                <a:gd name="T35" fmla="*/ 0 h 33"/>
                <a:gd name="T36" fmla="*/ 19 w 26"/>
                <a:gd name="T37" fmla="*/ 2 h 33"/>
                <a:gd name="T38" fmla="*/ 23 w 26"/>
                <a:gd name="T39" fmla="*/ 8 h 33"/>
                <a:gd name="T40" fmla="*/ 18 w 26"/>
                <a:gd name="T41" fmla="*/ 7 h 33"/>
                <a:gd name="T42" fmla="*/ 13 w 26"/>
                <a:gd name="T43" fmla="*/ 5 h 33"/>
                <a:gd name="T44" fmla="*/ 8 w 26"/>
                <a:gd name="T45" fmla="*/ 7 h 33"/>
                <a:gd name="T46" fmla="*/ 6 w 26"/>
                <a:gd name="T47" fmla="*/ 10 h 33"/>
                <a:gd name="T48" fmla="*/ 8 w 26"/>
                <a:gd name="T49" fmla="*/ 11 h 33"/>
                <a:gd name="T50" fmla="*/ 8 w 26"/>
                <a:gd name="T51" fmla="*/ 13 h 33"/>
                <a:gd name="T52" fmla="*/ 11 w 26"/>
                <a:gd name="T53" fmla="*/ 13 h 33"/>
                <a:gd name="T54" fmla="*/ 13 w 26"/>
                <a:gd name="T55" fmla="*/ 15 h 33"/>
                <a:gd name="T56" fmla="*/ 19 w 26"/>
                <a:gd name="T57" fmla="*/ 16 h 33"/>
                <a:gd name="T58" fmla="*/ 23 w 26"/>
                <a:gd name="T59" fmla="*/ 18 h 33"/>
                <a:gd name="T60" fmla="*/ 24 w 26"/>
                <a:gd name="T61" fmla="*/ 20 h 33"/>
                <a:gd name="T62" fmla="*/ 26 w 26"/>
                <a:gd name="T63" fmla="*/ 23 h 33"/>
                <a:gd name="T64" fmla="*/ 24 w 26"/>
                <a:gd name="T65" fmla="*/ 28 h 33"/>
                <a:gd name="T66" fmla="*/ 23 w 26"/>
                <a:gd name="T67" fmla="*/ 30 h 33"/>
                <a:gd name="T68" fmla="*/ 13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3" y="33"/>
                  </a:moveTo>
                  <a:lnTo>
                    <a:pt x="13" y="33"/>
                  </a:lnTo>
                  <a:lnTo>
                    <a:pt x="6" y="31"/>
                  </a:lnTo>
                  <a:lnTo>
                    <a:pt x="6" y="31"/>
                  </a:lnTo>
                  <a:lnTo>
                    <a:pt x="0" y="28"/>
                  </a:lnTo>
                  <a:lnTo>
                    <a:pt x="1" y="25"/>
                  </a:lnTo>
                  <a:lnTo>
                    <a:pt x="1" y="25"/>
                  </a:lnTo>
                  <a:lnTo>
                    <a:pt x="8" y="26"/>
                  </a:lnTo>
                  <a:lnTo>
                    <a:pt x="8" y="26"/>
                  </a:lnTo>
                  <a:lnTo>
                    <a:pt x="13" y="28"/>
                  </a:lnTo>
                  <a:lnTo>
                    <a:pt x="13" y="28"/>
                  </a:lnTo>
                  <a:lnTo>
                    <a:pt x="18" y="26"/>
                  </a:lnTo>
                  <a:lnTo>
                    <a:pt x="18" y="26"/>
                  </a:lnTo>
                  <a:lnTo>
                    <a:pt x="19" y="23"/>
                  </a:lnTo>
                  <a:lnTo>
                    <a:pt x="19" y="23"/>
                  </a:lnTo>
                  <a:lnTo>
                    <a:pt x="19" y="21"/>
                  </a:lnTo>
                  <a:lnTo>
                    <a:pt x="18" y="21"/>
                  </a:lnTo>
                  <a:lnTo>
                    <a:pt x="18" y="21"/>
                  </a:lnTo>
                  <a:lnTo>
                    <a:pt x="11" y="20"/>
                  </a:lnTo>
                  <a:lnTo>
                    <a:pt x="11" y="20"/>
                  </a:lnTo>
                  <a:lnTo>
                    <a:pt x="6" y="18"/>
                  </a:lnTo>
                  <a:lnTo>
                    <a:pt x="6" y="18"/>
                  </a:lnTo>
                  <a:lnTo>
                    <a:pt x="3" y="16"/>
                  </a:lnTo>
                  <a:lnTo>
                    <a:pt x="3" y="16"/>
                  </a:lnTo>
                  <a:lnTo>
                    <a:pt x="1" y="13"/>
                  </a:lnTo>
                  <a:lnTo>
                    <a:pt x="1" y="13"/>
                  </a:lnTo>
                  <a:lnTo>
                    <a:pt x="1" y="11"/>
                  </a:lnTo>
                  <a:lnTo>
                    <a:pt x="1" y="11"/>
                  </a:lnTo>
                  <a:lnTo>
                    <a:pt x="1" y="7"/>
                  </a:lnTo>
                  <a:lnTo>
                    <a:pt x="1" y="7"/>
                  </a:lnTo>
                  <a:lnTo>
                    <a:pt x="4" y="3"/>
                  </a:lnTo>
                  <a:lnTo>
                    <a:pt x="4" y="3"/>
                  </a:lnTo>
                  <a:lnTo>
                    <a:pt x="8" y="2"/>
                  </a:lnTo>
                  <a:lnTo>
                    <a:pt x="8" y="2"/>
                  </a:lnTo>
                  <a:lnTo>
                    <a:pt x="13" y="0"/>
                  </a:lnTo>
                  <a:lnTo>
                    <a:pt x="13" y="0"/>
                  </a:lnTo>
                  <a:lnTo>
                    <a:pt x="19" y="2"/>
                  </a:lnTo>
                  <a:lnTo>
                    <a:pt x="19" y="2"/>
                  </a:lnTo>
                  <a:lnTo>
                    <a:pt x="24" y="5"/>
                  </a:lnTo>
                  <a:lnTo>
                    <a:pt x="23" y="8"/>
                  </a:lnTo>
                  <a:lnTo>
                    <a:pt x="23" y="8"/>
                  </a:lnTo>
                  <a:lnTo>
                    <a:pt x="18" y="7"/>
                  </a:lnTo>
                  <a:lnTo>
                    <a:pt x="13" y="5"/>
                  </a:lnTo>
                  <a:lnTo>
                    <a:pt x="13" y="5"/>
                  </a:lnTo>
                  <a:lnTo>
                    <a:pt x="8" y="7"/>
                  </a:lnTo>
                  <a:lnTo>
                    <a:pt x="8" y="7"/>
                  </a:lnTo>
                  <a:lnTo>
                    <a:pt x="8" y="8"/>
                  </a:lnTo>
                  <a:lnTo>
                    <a:pt x="6" y="10"/>
                  </a:lnTo>
                  <a:lnTo>
                    <a:pt x="6" y="10"/>
                  </a:lnTo>
                  <a:lnTo>
                    <a:pt x="8" y="11"/>
                  </a:lnTo>
                  <a:lnTo>
                    <a:pt x="8" y="11"/>
                  </a:lnTo>
                  <a:lnTo>
                    <a:pt x="8" y="13"/>
                  </a:lnTo>
                  <a:lnTo>
                    <a:pt x="8" y="13"/>
                  </a:lnTo>
                  <a:lnTo>
                    <a:pt x="11" y="13"/>
                  </a:lnTo>
                  <a:lnTo>
                    <a:pt x="11" y="13"/>
                  </a:lnTo>
                  <a:lnTo>
                    <a:pt x="13" y="15"/>
                  </a:lnTo>
                  <a:lnTo>
                    <a:pt x="13" y="15"/>
                  </a:lnTo>
                  <a:lnTo>
                    <a:pt x="19" y="16"/>
                  </a:lnTo>
                  <a:lnTo>
                    <a:pt x="19" y="16"/>
                  </a:lnTo>
                  <a:lnTo>
                    <a:pt x="23" y="18"/>
                  </a:lnTo>
                  <a:lnTo>
                    <a:pt x="23" y="18"/>
                  </a:lnTo>
                  <a:lnTo>
                    <a:pt x="24" y="20"/>
                  </a:lnTo>
                  <a:lnTo>
                    <a:pt x="24" y="20"/>
                  </a:lnTo>
                  <a:lnTo>
                    <a:pt x="26" y="23"/>
                  </a:lnTo>
                  <a:lnTo>
                    <a:pt x="26" y="23"/>
                  </a:lnTo>
                  <a:lnTo>
                    <a:pt x="24" y="28"/>
                  </a:lnTo>
                  <a:lnTo>
                    <a:pt x="23" y="30"/>
                  </a:lnTo>
                  <a:lnTo>
                    <a:pt x="23" y="30"/>
                  </a:lnTo>
                  <a:lnTo>
                    <a:pt x="18" y="33"/>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8">
              <a:extLst>
                <a:ext uri="{FF2B5EF4-FFF2-40B4-BE49-F238E27FC236}">
                  <a16:creationId xmlns="" xmlns:a16="http://schemas.microsoft.com/office/drawing/2014/main" id="{955488CA-9318-4971-BFB9-F55B07687909}"/>
                </a:ext>
              </a:extLst>
            </p:cNvPr>
            <p:cNvSpPr>
              <a:spLocks noEditPoints="1"/>
            </p:cNvSpPr>
            <p:nvPr/>
          </p:nvSpPr>
          <p:spPr bwMode="auto">
            <a:xfrm>
              <a:off x="3637084" y="3609339"/>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6 h 33"/>
                <a:gd name="T10" fmla="*/ 2 w 33"/>
                <a:gd name="T11" fmla="*/ 11 h 33"/>
                <a:gd name="T12" fmla="*/ 5 w 33"/>
                <a:gd name="T13" fmla="*/ 5 h 33"/>
                <a:gd name="T14" fmla="*/ 10 w 33"/>
                <a:gd name="T15" fmla="*/ 2 h 33"/>
                <a:gd name="T16" fmla="*/ 17 w 33"/>
                <a:gd name="T17" fmla="*/ 0 h 33"/>
                <a:gd name="T18" fmla="*/ 23 w 33"/>
                <a:gd name="T19" fmla="*/ 2 h 33"/>
                <a:gd name="T20" fmla="*/ 28 w 33"/>
                <a:gd name="T21" fmla="*/ 5 h 33"/>
                <a:gd name="T22" fmla="*/ 32 w 33"/>
                <a:gd name="T23" fmla="*/ 10 h 33"/>
                <a:gd name="T24" fmla="*/ 33 w 33"/>
                <a:gd name="T25" fmla="*/ 16 h 33"/>
                <a:gd name="T26" fmla="*/ 33 w 33"/>
                <a:gd name="T27" fmla="*/ 18 h 33"/>
                <a:gd name="T28" fmla="*/ 8 w 33"/>
                <a:gd name="T29" fmla="*/ 20 h 33"/>
                <a:gd name="T30" fmla="*/ 8 w 33"/>
                <a:gd name="T31" fmla="*/ 23 h 33"/>
                <a:gd name="T32" fmla="*/ 10 w 33"/>
                <a:gd name="T33" fmla="*/ 26 h 33"/>
                <a:gd name="T34" fmla="*/ 13 w 33"/>
                <a:gd name="T35" fmla="*/ 28 h 33"/>
                <a:gd name="T36" fmla="*/ 17 w 33"/>
                <a:gd name="T37" fmla="*/ 28 h 33"/>
                <a:gd name="T38" fmla="*/ 20 w 33"/>
                <a:gd name="T39" fmla="*/ 28 h 33"/>
                <a:gd name="T40" fmla="*/ 22 w 33"/>
                <a:gd name="T41" fmla="*/ 26 h 33"/>
                <a:gd name="T42" fmla="*/ 23 w 33"/>
                <a:gd name="T43" fmla="*/ 25 h 33"/>
                <a:gd name="T44" fmla="*/ 25 w 33"/>
                <a:gd name="T45" fmla="*/ 23 h 33"/>
                <a:gd name="T46" fmla="*/ 32 w 33"/>
                <a:gd name="T47" fmla="*/ 25 h 33"/>
                <a:gd name="T48" fmla="*/ 25 w 33"/>
                <a:gd name="T49" fmla="*/ 31 h 33"/>
                <a:gd name="T50" fmla="*/ 22 w 33"/>
                <a:gd name="T51" fmla="*/ 33 h 33"/>
                <a:gd name="T52" fmla="*/ 17 w 33"/>
                <a:gd name="T53" fmla="*/ 33 h 33"/>
                <a:gd name="T54" fmla="*/ 27 w 33"/>
                <a:gd name="T55" fmla="*/ 15 h 33"/>
                <a:gd name="T56" fmla="*/ 25 w 33"/>
                <a:gd name="T57" fmla="*/ 11 h 33"/>
                <a:gd name="T58" fmla="*/ 23 w 33"/>
                <a:gd name="T59" fmla="*/ 8 h 33"/>
                <a:gd name="T60" fmla="*/ 20 w 33"/>
                <a:gd name="T61" fmla="*/ 7 h 33"/>
                <a:gd name="T62" fmla="*/ 17 w 33"/>
                <a:gd name="T63" fmla="*/ 5 h 33"/>
                <a:gd name="T64" fmla="*/ 13 w 33"/>
                <a:gd name="T65" fmla="*/ 7 h 33"/>
                <a:gd name="T66" fmla="*/ 10 w 33"/>
                <a:gd name="T67" fmla="*/ 8 h 33"/>
                <a:gd name="T68" fmla="*/ 8 w 33"/>
                <a:gd name="T69" fmla="*/ 11 h 33"/>
                <a:gd name="T70" fmla="*/ 27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1"/>
                  </a:lnTo>
                  <a:lnTo>
                    <a:pt x="10" y="31"/>
                  </a:lnTo>
                  <a:lnTo>
                    <a:pt x="5" y="28"/>
                  </a:lnTo>
                  <a:lnTo>
                    <a:pt x="5" y="28"/>
                  </a:lnTo>
                  <a:lnTo>
                    <a:pt x="2" y="23"/>
                  </a:lnTo>
                  <a:lnTo>
                    <a:pt x="2" y="23"/>
                  </a:lnTo>
                  <a:lnTo>
                    <a:pt x="0" y="16"/>
                  </a:lnTo>
                  <a:lnTo>
                    <a:pt x="0" y="16"/>
                  </a:lnTo>
                  <a:lnTo>
                    <a:pt x="2" y="11"/>
                  </a:lnTo>
                  <a:lnTo>
                    <a:pt x="2" y="11"/>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6"/>
                  </a:lnTo>
                  <a:lnTo>
                    <a:pt x="33" y="16"/>
                  </a:lnTo>
                  <a:lnTo>
                    <a:pt x="33" y="18"/>
                  </a:lnTo>
                  <a:lnTo>
                    <a:pt x="33" y="18"/>
                  </a:lnTo>
                  <a:lnTo>
                    <a:pt x="33" y="20"/>
                  </a:lnTo>
                  <a:lnTo>
                    <a:pt x="8" y="20"/>
                  </a:lnTo>
                  <a:lnTo>
                    <a:pt x="8" y="20"/>
                  </a:lnTo>
                  <a:lnTo>
                    <a:pt x="8" y="23"/>
                  </a:lnTo>
                  <a:lnTo>
                    <a:pt x="8" y="23"/>
                  </a:lnTo>
                  <a:lnTo>
                    <a:pt x="10" y="26"/>
                  </a:lnTo>
                  <a:lnTo>
                    <a:pt x="10" y="26"/>
                  </a:lnTo>
                  <a:lnTo>
                    <a:pt x="13" y="28"/>
                  </a:lnTo>
                  <a:lnTo>
                    <a:pt x="13" y="28"/>
                  </a:lnTo>
                  <a:lnTo>
                    <a:pt x="17" y="28"/>
                  </a:lnTo>
                  <a:lnTo>
                    <a:pt x="17" y="28"/>
                  </a:lnTo>
                  <a:lnTo>
                    <a:pt x="20" y="28"/>
                  </a:lnTo>
                  <a:lnTo>
                    <a:pt x="20" y="28"/>
                  </a:lnTo>
                  <a:lnTo>
                    <a:pt x="22" y="26"/>
                  </a:lnTo>
                  <a:lnTo>
                    <a:pt x="22" y="26"/>
                  </a:lnTo>
                  <a:lnTo>
                    <a:pt x="23" y="25"/>
                  </a:lnTo>
                  <a:lnTo>
                    <a:pt x="23" y="25"/>
                  </a:lnTo>
                  <a:lnTo>
                    <a:pt x="25" y="23"/>
                  </a:lnTo>
                  <a:lnTo>
                    <a:pt x="32" y="25"/>
                  </a:lnTo>
                  <a:lnTo>
                    <a:pt x="32" y="25"/>
                  </a:lnTo>
                  <a:lnTo>
                    <a:pt x="28" y="28"/>
                  </a:lnTo>
                  <a:lnTo>
                    <a:pt x="25" y="31"/>
                  </a:lnTo>
                  <a:lnTo>
                    <a:pt x="25" y="31"/>
                  </a:lnTo>
                  <a:lnTo>
                    <a:pt x="22" y="33"/>
                  </a:lnTo>
                  <a:lnTo>
                    <a:pt x="17" y="33"/>
                  </a:lnTo>
                  <a:lnTo>
                    <a:pt x="17" y="33"/>
                  </a:lnTo>
                  <a:close/>
                  <a:moveTo>
                    <a:pt x="27" y="15"/>
                  </a:moveTo>
                  <a:lnTo>
                    <a:pt x="27" y="15"/>
                  </a:lnTo>
                  <a:lnTo>
                    <a:pt x="25" y="11"/>
                  </a:lnTo>
                  <a:lnTo>
                    <a:pt x="25" y="11"/>
                  </a:lnTo>
                  <a:lnTo>
                    <a:pt x="23" y="8"/>
                  </a:lnTo>
                  <a:lnTo>
                    <a:pt x="23" y="8"/>
                  </a:lnTo>
                  <a:lnTo>
                    <a:pt x="20" y="7"/>
                  </a:lnTo>
                  <a:lnTo>
                    <a:pt x="20" y="7"/>
                  </a:lnTo>
                  <a:lnTo>
                    <a:pt x="17" y="5"/>
                  </a:lnTo>
                  <a:lnTo>
                    <a:pt x="17" y="5"/>
                  </a:lnTo>
                  <a:lnTo>
                    <a:pt x="13" y="7"/>
                  </a:lnTo>
                  <a:lnTo>
                    <a:pt x="13" y="7"/>
                  </a:lnTo>
                  <a:lnTo>
                    <a:pt x="10" y="8"/>
                  </a:lnTo>
                  <a:lnTo>
                    <a:pt x="10" y="8"/>
                  </a:lnTo>
                  <a:lnTo>
                    <a:pt x="8" y="11"/>
                  </a:lnTo>
                  <a:lnTo>
                    <a:pt x="8" y="11"/>
                  </a:lnTo>
                  <a:lnTo>
                    <a:pt x="7" y="15"/>
                  </a:lnTo>
                  <a:lnTo>
                    <a:pt x="27"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9">
              <a:extLst>
                <a:ext uri="{FF2B5EF4-FFF2-40B4-BE49-F238E27FC236}">
                  <a16:creationId xmlns="" xmlns:a16="http://schemas.microsoft.com/office/drawing/2014/main" id="{79879293-B778-4573-AA06-5F55DFDC84CD}"/>
                </a:ext>
              </a:extLst>
            </p:cNvPr>
            <p:cNvSpPr>
              <a:spLocks noEditPoints="1"/>
            </p:cNvSpPr>
            <p:nvPr/>
          </p:nvSpPr>
          <p:spPr bwMode="auto">
            <a:xfrm>
              <a:off x="3686249" y="3593393"/>
              <a:ext cx="45180" cy="59797"/>
            </a:xfrm>
            <a:custGeom>
              <a:avLst/>
              <a:gdLst>
                <a:gd name="T0" fmla="*/ 14 w 34"/>
                <a:gd name="T1" fmla="*/ 45 h 45"/>
                <a:gd name="T2" fmla="*/ 9 w 34"/>
                <a:gd name="T3" fmla="*/ 43 h 45"/>
                <a:gd name="T4" fmla="*/ 4 w 34"/>
                <a:gd name="T5" fmla="*/ 40 h 45"/>
                <a:gd name="T6" fmla="*/ 1 w 34"/>
                <a:gd name="T7" fmla="*/ 35 h 45"/>
                <a:gd name="T8" fmla="*/ 0 w 34"/>
                <a:gd name="T9" fmla="*/ 28 h 45"/>
                <a:gd name="T10" fmla="*/ 1 w 34"/>
                <a:gd name="T11" fmla="*/ 22 h 45"/>
                <a:gd name="T12" fmla="*/ 4 w 34"/>
                <a:gd name="T13" fmla="*/ 17 h 45"/>
                <a:gd name="T14" fmla="*/ 8 w 34"/>
                <a:gd name="T15" fmla="*/ 14 h 45"/>
                <a:gd name="T16" fmla="*/ 14 w 34"/>
                <a:gd name="T17" fmla="*/ 12 h 45"/>
                <a:gd name="T18" fmla="*/ 21 w 34"/>
                <a:gd name="T19" fmla="*/ 15 h 45"/>
                <a:gd name="T20" fmla="*/ 24 w 34"/>
                <a:gd name="T21" fmla="*/ 19 h 45"/>
                <a:gd name="T22" fmla="*/ 31 w 34"/>
                <a:gd name="T23" fmla="*/ 0 h 45"/>
                <a:gd name="T24" fmla="*/ 31 w 34"/>
                <a:gd name="T25" fmla="*/ 37 h 45"/>
                <a:gd name="T26" fmla="*/ 33 w 34"/>
                <a:gd name="T27" fmla="*/ 38 h 45"/>
                <a:gd name="T28" fmla="*/ 34 w 34"/>
                <a:gd name="T29" fmla="*/ 45 h 45"/>
                <a:gd name="T30" fmla="*/ 33 w 34"/>
                <a:gd name="T31" fmla="*/ 45 h 45"/>
                <a:gd name="T32" fmla="*/ 31 w 34"/>
                <a:gd name="T33" fmla="*/ 45 h 45"/>
                <a:gd name="T34" fmla="*/ 28 w 34"/>
                <a:gd name="T35" fmla="*/ 43 h 45"/>
                <a:gd name="T36" fmla="*/ 26 w 34"/>
                <a:gd name="T37" fmla="*/ 42 h 45"/>
                <a:gd name="T38" fmla="*/ 26 w 34"/>
                <a:gd name="T39" fmla="*/ 38 h 45"/>
                <a:gd name="T40" fmla="*/ 21 w 34"/>
                <a:gd name="T41" fmla="*/ 43 h 45"/>
                <a:gd name="T42" fmla="*/ 14 w 34"/>
                <a:gd name="T43" fmla="*/ 45 h 45"/>
                <a:gd name="T44" fmla="*/ 16 w 34"/>
                <a:gd name="T45" fmla="*/ 40 h 45"/>
                <a:gd name="T46" fmla="*/ 19 w 34"/>
                <a:gd name="T47" fmla="*/ 38 h 45"/>
                <a:gd name="T48" fmla="*/ 23 w 34"/>
                <a:gd name="T49" fmla="*/ 38 h 45"/>
                <a:gd name="T50" fmla="*/ 24 w 34"/>
                <a:gd name="T51" fmla="*/ 35 h 45"/>
                <a:gd name="T52" fmla="*/ 24 w 34"/>
                <a:gd name="T53" fmla="*/ 25 h 45"/>
                <a:gd name="T54" fmla="*/ 24 w 34"/>
                <a:gd name="T55" fmla="*/ 22 h 45"/>
                <a:gd name="T56" fmla="*/ 21 w 34"/>
                <a:gd name="T57" fmla="*/ 20 h 45"/>
                <a:gd name="T58" fmla="*/ 19 w 34"/>
                <a:gd name="T59" fmla="*/ 19 h 45"/>
                <a:gd name="T60" fmla="*/ 16 w 34"/>
                <a:gd name="T61" fmla="*/ 19 h 45"/>
                <a:gd name="T62" fmla="*/ 13 w 34"/>
                <a:gd name="T63" fmla="*/ 19 h 45"/>
                <a:gd name="T64" fmla="*/ 9 w 34"/>
                <a:gd name="T65" fmla="*/ 22 h 45"/>
                <a:gd name="T66" fmla="*/ 8 w 34"/>
                <a:gd name="T67" fmla="*/ 25 h 45"/>
                <a:gd name="T68" fmla="*/ 6 w 34"/>
                <a:gd name="T69" fmla="*/ 28 h 45"/>
                <a:gd name="T70" fmla="*/ 8 w 34"/>
                <a:gd name="T71" fmla="*/ 33 h 45"/>
                <a:gd name="T72" fmla="*/ 9 w 34"/>
                <a:gd name="T73" fmla="*/ 37 h 45"/>
                <a:gd name="T74" fmla="*/ 13 w 34"/>
                <a:gd name="T75" fmla="*/ 38 h 45"/>
                <a:gd name="T76" fmla="*/ 16 w 34"/>
                <a:gd name="T7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45">
                  <a:moveTo>
                    <a:pt x="14" y="45"/>
                  </a:moveTo>
                  <a:lnTo>
                    <a:pt x="14" y="45"/>
                  </a:lnTo>
                  <a:lnTo>
                    <a:pt x="9" y="43"/>
                  </a:lnTo>
                  <a:lnTo>
                    <a:pt x="9" y="43"/>
                  </a:lnTo>
                  <a:lnTo>
                    <a:pt x="4" y="40"/>
                  </a:lnTo>
                  <a:lnTo>
                    <a:pt x="4" y="40"/>
                  </a:lnTo>
                  <a:lnTo>
                    <a:pt x="1" y="35"/>
                  </a:lnTo>
                  <a:lnTo>
                    <a:pt x="1" y="35"/>
                  </a:lnTo>
                  <a:lnTo>
                    <a:pt x="0" y="28"/>
                  </a:lnTo>
                  <a:lnTo>
                    <a:pt x="0" y="28"/>
                  </a:lnTo>
                  <a:lnTo>
                    <a:pt x="1" y="22"/>
                  </a:lnTo>
                  <a:lnTo>
                    <a:pt x="1" y="22"/>
                  </a:lnTo>
                  <a:lnTo>
                    <a:pt x="4" y="17"/>
                  </a:lnTo>
                  <a:lnTo>
                    <a:pt x="4" y="17"/>
                  </a:lnTo>
                  <a:lnTo>
                    <a:pt x="8" y="14"/>
                  </a:lnTo>
                  <a:lnTo>
                    <a:pt x="8" y="14"/>
                  </a:lnTo>
                  <a:lnTo>
                    <a:pt x="14" y="12"/>
                  </a:lnTo>
                  <a:lnTo>
                    <a:pt x="14" y="12"/>
                  </a:lnTo>
                  <a:lnTo>
                    <a:pt x="18" y="14"/>
                  </a:lnTo>
                  <a:lnTo>
                    <a:pt x="21" y="15"/>
                  </a:lnTo>
                  <a:lnTo>
                    <a:pt x="21" y="15"/>
                  </a:lnTo>
                  <a:lnTo>
                    <a:pt x="24" y="19"/>
                  </a:lnTo>
                  <a:lnTo>
                    <a:pt x="24" y="0"/>
                  </a:lnTo>
                  <a:lnTo>
                    <a:pt x="31" y="0"/>
                  </a:lnTo>
                  <a:lnTo>
                    <a:pt x="31" y="37"/>
                  </a:lnTo>
                  <a:lnTo>
                    <a:pt x="31" y="37"/>
                  </a:lnTo>
                  <a:lnTo>
                    <a:pt x="33" y="38"/>
                  </a:lnTo>
                  <a:lnTo>
                    <a:pt x="33" y="38"/>
                  </a:lnTo>
                  <a:lnTo>
                    <a:pt x="34" y="38"/>
                  </a:lnTo>
                  <a:lnTo>
                    <a:pt x="34" y="45"/>
                  </a:lnTo>
                  <a:lnTo>
                    <a:pt x="34" y="45"/>
                  </a:lnTo>
                  <a:lnTo>
                    <a:pt x="33" y="45"/>
                  </a:lnTo>
                  <a:lnTo>
                    <a:pt x="33" y="45"/>
                  </a:lnTo>
                  <a:lnTo>
                    <a:pt x="31" y="45"/>
                  </a:lnTo>
                  <a:lnTo>
                    <a:pt x="31" y="45"/>
                  </a:lnTo>
                  <a:lnTo>
                    <a:pt x="28" y="43"/>
                  </a:lnTo>
                  <a:lnTo>
                    <a:pt x="28" y="43"/>
                  </a:lnTo>
                  <a:lnTo>
                    <a:pt x="26" y="42"/>
                  </a:lnTo>
                  <a:lnTo>
                    <a:pt x="26" y="38"/>
                  </a:lnTo>
                  <a:lnTo>
                    <a:pt x="26" y="38"/>
                  </a:lnTo>
                  <a:lnTo>
                    <a:pt x="21" y="43"/>
                  </a:lnTo>
                  <a:lnTo>
                    <a:pt x="21" y="43"/>
                  </a:lnTo>
                  <a:lnTo>
                    <a:pt x="14" y="45"/>
                  </a:lnTo>
                  <a:lnTo>
                    <a:pt x="14" y="45"/>
                  </a:lnTo>
                  <a:close/>
                  <a:moveTo>
                    <a:pt x="16" y="40"/>
                  </a:moveTo>
                  <a:lnTo>
                    <a:pt x="16" y="40"/>
                  </a:lnTo>
                  <a:lnTo>
                    <a:pt x="19" y="38"/>
                  </a:lnTo>
                  <a:lnTo>
                    <a:pt x="19" y="38"/>
                  </a:lnTo>
                  <a:lnTo>
                    <a:pt x="23" y="38"/>
                  </a:lnTo>
                  <a:lnTo>
                    <a:pt x="23" y="38"/>
                  </a:lnTo>
                  <a:lnTo>
                    <a:pt x="24" y="35"/>
                  </a:lnTo>
                  <a:lnTo>
                    <a:pt x="24" y="35"/>
                  </a:lnTo>
                  <a:lnTo>
                    <a:pt x="24" y="33"/>
                  </a:lnTo>
                  <a:lnTo>
                    <a:pt x="24" y="25"/>
                  </a:lnTo>
                  <a:lnTo>
                    <a:pt x="24" y="25"/>
                  </a:lnTo>
                  <a:lnTo>
                    <a:pt x="24" y="22"/>
                  </a:lnTo>
                  <a:lnTo>
                    <a:pt x="24" y="22"/>
                  </a:lnTo>
                  <a:lnTo>
                    <a:pt x="21" y="20"/>
                  </a:lnTo>
                  <a:lnTo>
                    <a:pt x="21" y="20"/>
                  </a:lnTo>
                  <a:lnTo>
                    <a:pt x="19" y="19"/>
                  </a:lnTo>
                  <a:lnTo>
                    <a:pt x="19" y="19"/>
                  </a:lnTo>
                  <a:lnTo>
                    <a:pt x="16" y="19"/>
                  </a:lnTo>
                  <a:lnTo>
                    <a:pt x="16" y="19"/>
                  </a:lnTo>
                  <a:lnTo>
                    <a:pt x="13" y="19"/>
                  </a:lnTo>
                  <a:lnTo>
                    <a:pt x="13" y="19"/>
                  </a:lnTo>
                  <a:lnTo>
                    <a:pt x="9" y="22"/>
                  </a:lnTo>
                  <a:lnTo>
                    <a:pt x="9" y="22"/>
                  </a:lnTo>
                  <a:lnTo>
                    <a:pt x="8" y="25"/>
                  </a:lnTo>
                  <a:lnTo>
                    <a:pt x="8" y="25"/>
                  </a:lnTo>
                  <a:lnTo>
                    <a:pt x="6" y="28"/>
                  </a:lnTo>
                  <a:lnTo>
                    <a:pt x="6" y="28"/>
                  </a:lnTo>
                  <a:lnTo>
                    <a:pt x="8" y="33"/>
                  </a:lnTo>
                  <a:lnTo>
                    <a:pt x="8" y="33"/>
                  </a:lnTo>
                  <a:lnTo>
                    <a:pt x="9" y="37"/>
                  </a:lnTo>
                  <a:lnTo>
                    <a:pt x="9" y="37"/>
                  </a:lnTo>
                  <a:lnTo>
                    <a:pt x="13" y="38"/>
                  </a:lnTo>
                  <a:lnTo>
                    <a:pt x="13" y="38"/>
                  </a:lnTo>
                  <a:lnTo>
                    <a:pt x="16" y="40"/>
                  </a:lnTo>
                  <a:lnTo>
                    <a:pt x="1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0">
              <a:extLst>
                <a:ext uri="{FF2B5EF4-FFF2-40B4-BE49-F238E27FC236}">
                  <a16:creationId xmlns="" xmlns:a16="http://schemas.microsoft.com/office/drawing/2014/main" id="{33218647-61A1-4842-9271-1F266E604F2E}"/>
                </a:ext>
              </a:extLst>
            </p:cNvPr>
            <p:cNvSpPr>
              <a:spLocks noEditPoints="1"/>
            </p:cNvSpPr>
            <p:nvPr/>
          </p:nvSpPr>
          <p:spPr bwMode="auto">
            <a:xfrm>
              <a:off x="3755348" y="3593393"/>
              <a:ext cx="43851" cy="59797"/>
            </a:xfrm>
            <a:custGeom>
              <a:avLst/>
              <a:gdLst>
                <a:gd name="T0" fmla="*/ 15 w 33"/>
                <a:gd name="T1" fmla="*/ 45 h 45"/>
                <a:gd name="T2" fmla="*/ 10 w 33"/>
                <a:gd name="T3" fmla="*/ 43 h 45"/>
                <a:gd name="T4" fmla="*/ 5 w 33"/>
                <a:gd name="T5" fmla="*/ 40 h 45"/>
                <a:gd name="T6" fmla="*/ 2 w 33"/>
                <a:gd name="T7" fmla="*/ 35 h 45"/>
                <a:gd name="T8" fmla="*/ 0 w 33"/>
                <a:gd name="T9" fmla="*/ 28 h 45"/>
                <a:gd name="T10" fmla="*/ 2 w 33"/>
                <a:gd name="T11" fmla="*/ 22 h 45"/>
                <a:gd name="T12" fmla="*/ 5 w 33"/>
                <a:gd name="T13" fmla="*/ 17 h 45"/>
                <a:gd name="T14" fmla="*/ 9 w 33"/>
                <a:gd name="T15" fmla="*/ 14 h 45"/>
                <a:gd name="T16" fmla="*/ 15 w 33"/>
                <a:gd name="T17" fmla="*/ 12 h 45"/>
                <a:gd name="T18" fmla="*/ 22 w 33"/>
                <a:gd name="T19" fmla="*/ 15 h 45"/>
                <a:gd name="T20" fmla="*/ 25 w 33"/>
                <a:gd name="T21" fmla="*/ 19 h 45"/>
                <a:gd name="T22" fmla="*/ 32 w 33"/>
                <a:gd name="T23" fmla="*/ 0 h 45"/>
                <a:gd name="T24" fmla="*/ 32 w 33"/>
                <a:gd name="T25" fmla="*/ 37 h 45"/>
                <a:gd name="T26" fmla="*/ 33 w 33"/>
                <a:gd name="T27" fmla="*/ 38 h 45"/>
                <a:gd name="T28" fmla="*/ 33 w 33"/>
                <a:gd name="T29" fmla="*/ 45 h 45"/>
                <a:gd name="T30" fmla="*/ 32 w 33"/>
                <a:gd name="T31" fmla="*/ 45 h 45"/>
                <a:gd name="T32" fmla="*/ 32 w 33"/>
                <a:gd name="T33" fmla="*/ 45 h 45"/>
                <a:gd name="T34" fmla="*/ 28 w 33"/>
                <a:gd name="T35" fmla="*/ 43 h 45"/>
                <a:gd name="T36" fmla="*/ 27 w 33"/>
                <a:gd name="T37" fmla="*/ 42 h 45"/>
                <a:gd name="T38" fmla="*/ 27 w 33"/>
                <a:gd name="T39" fmla="*/ 38 h 45"/>
                <a:gd name="T40" fmla="*/ 22 w 33"/>
                <a:gd name="T41" fmla="*/ 43 h 45"/>
                <a:gd name="T42" fmla="*/ 15 w 33"/>
                <a:gd name="T43" fmla="*/ 45 h 45"/>
                <a:gd name="T44" fmla="*/ 17 w 33"/>
                <a:gd name="T45" fmla="*/ 40 h 45"/>
                <a:gd name="T46" fmla="*/ 20 w 33"/>
                <a:gd name="T47" fmla="*/ 38 h 45"/>
                <a:gd name="T48" fmla="*/ 22 w 33"/>
                <a:gd name="T49" fmla="*/ 38 h 45"/>
                <a:gd name="T50" fmla="*/ 25 w 33"/>
                <a:gd name="T51" fmla="*/ 35 h 45"/>
                <a:gd name="T52" fmla="*/ 25 w 33"/>
                <a:gd name="T53" fmla="*/ 25 h 45"/>
                <a:gd name="T54" fmla="*/ 23 w 33"/>
                <a:gd name="T55" fmla="*/ 22 h 45"/>
                <a:gd name="T56" fmla="*/ 22 w 33"/>
                <a:gd name="T57" fmla="*/ 20 h 45"/>
                <a:gd name="T58" fmla="*/ 18 w 33"/>
                <a:gd name="T59" fmla="*/ 19 h 45"/>
                <a:gd name="T60" fmla="*/ 17 w 33"/>
                <a:gd name="T61" fmla="*/ 19 h 45"/>
                <a:gd name="T62" fmla="*/ 14 w 33"/>
                <a:gd name="T63" fmla="*/ 19 h 45"/>
                <a:gd name="T64" fmla="*/ 10 w 33"/>
                <a:gd name="T65" fmla="*/ 22 h 45"/>
                <a:gd name="T66" fmla="*/ 9 w 33"/>
                <a:gd name="T67" fmla="*/ 25 h 45"/>
                <a:gd name="T68" fmla="*/ 7 w 33"/>
                <a:gd name="T69" fmla="*/ 28 h 45"/>
                <a:gd name="T70" fmla="*/ 9 w 33"/>
                <a:gd name="T71" fmla="*/ 33 h 45"/>
                <a:gd name="T72" fmla="*/ 10 w 33"/>
                <a:gd name="T73" fmla="*/ 37 h 45"/>
                <a:gd name="T74" fmla="*/ 14 w 33"/>
                <a:gd name="T75" fmla="*/ 38 h 45"/>
                <a:gd name="T76" fmla="*/ 17 w 33"/>
                <a:gd name="T7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10" y="43"/>
                  </a:lnTo>
                  <a:lnTo>
                    <a:pt x="10" y="43"/>
                  </a:lnTo>
                  <a:lnTo>
                    <a:pt x="5" y="40"/>
                  </a:lnTo>
                  <a:lnTo>
                    <a:pt x="5" y="40"/>
                  </a:lnTo>
                  <a:lnTo>
                    <a:pt x="2" y="35"/>
                  </a:lnTo>
                  <a:lnTo>
                    <a:pt x="2" y="35"/>
                  </a:lnTo>
                  <a:lnTo>
                    <a:pt x="0" y="28"/>
                  </a:lnTo>
                  <a:lnTo>
                    <a:pt x="0" y="28"/>
                  </a:lnTo>
                  <a:lnTo>
                    <a:pt x="2" y="22"/>
                  </a:lnTo>
                  <a:lnTo>
                    <a:pt x="2" y="22"/>
                  </a:lnTo>
                  <a:lnTo>
                    <a:pt x="5" y="17"/>
                  </a:lnTo>
                  <a:lnTo>
                    <a:pt x="5" y="17"/>
                  </a:lnTo>
                  <a:lnTo>
                    <a:pt x="9" y="14"/>
                  </a:lnTo>
                  <a:lnTo>
                    <a:pt x="9" y="14"/>
                  </a:lnTo>
                  <a:lnTo>
                    <a:pt x="15" y="12"/>
                  </a:lnTo>
                  <a:lnTo>
                    <a:pt x="15" y="12"/>
                  </a:lnTo>
                  <a:lnTo>
                    <a:pt x="18" y="14"/>
                  </a:lnTo>
                  <a:lnTo>
                    <a:pt x="22" y="15"/>
                  </a:lnTo>
                  <a:lnTo>
                    <a:pt x="22" y="15"/>
                  </a:lnTo>
                  <a:lnTo>
                    <a:pt x="25" y="19"/>
                  </a:lnTo>
                  <a:lnTo>
                    <a:pt x="25" y="0"/>
                  </a:lnTo>
                  <a:lnTo>
                    <a:pt x="32" y="0"/>
                  </a:lnTo>
                  <a:lnTo>
                    <a:pt x="32" y="37"/>
                  </a:lnTo>
                  <a:lnTo>
                    <a:pt x="32" y="37"/>
                  </a:lnTo>
                  <a:lnTo>
                    <a:pt x="33" y="38"/>
                  </a:lnTo>
                  <a:lnTo>
                    <a:pt x="33" y="38"/>
                  </a:lnTo>
                  <a:lnTo>
                    <a:pt x="33" y="38"/>
                  </a:lnTo>
                  <a:lnTo>
                    <a:pt x="33" y="45"/>
                  </a:lnTo>
                  <a:lnTo>
                    <a:pt x="33" y="45"/>
                  </a:lnTo>
                  <a:lnTo>
                    <a:pt x="32" y="45"/>
                  </a:lnTo>
                  <a:lnTo>
                    <a:pt x="32" y="45"/>
                  </a:lnTo>
                  <a:lnTo>
                    <a:pt x="32" y="45"/>
                  </a:lnTo>
                  <a:lnTo>
                    <a:pt x="32" y="45"/>
                  </a:lnTo>
                  <a:lnTo>
                    <a:pt x="28" y="43"/>
                  </a:lnTo>
                  <a:lnTo>
                    <a:pt x="28" y="43"/>
                  </a:lnTo>
                  <a:lnTo>
                    <a:pt x="27" y="42"/>
                  </a:lnTo>
                  <a:lnTo>
                    <a:pt x="27" y="38"/>
                  </a:lnTo>
                  <a:lnTo>
                    <a:pt x="27" y="38"/>
                  </a:lnTo>
                  <a:lnTo>
                    <a:pt x="22" y="43"/>
                  </a:lnTo>
                  <a:lnTo>
                    <a:pt x="22" y="43"/>
                  </a:lnTo>
                  <a:lnTo>
                    <a:pt x="15" y="45"/>
                  </a:lnTo>
                  <a:lnTo>
                    <a:pt x="15" y="45"/>
                  </a:lnTo>
                  <a:close/>
                  <a:moveTo>
                    <a:pt x="17" y="40"/>
                  </a:moveTo>
                  <a:lnTo>
                    <a:pt x="17" y="40"/>
                  </a:lnTo>
                  <a:lnTo>
                    <a:pt x="20" y="38"/>
                  </a:lnTo>
                  <a:lnTo>
                    <a:pt x="20" y="38"/>
                  </a:lnTo>
                  <a:lnTo>
                    <a:pt x="22" y="38"/>
                  </a:lnTo>
                  <a:lnTo>
                    <a:pt x="22" y="38"/>
                  </a:lnTo>
                  <a:lnTo>
                    <a:pt x="25" y="35"/>
                  </a:lnTo>
                  <a:lnTo>
                    <a:pt x="25" y="35"/>
                  </a:lnTo>
                  <a:lnTo>
                    <a:pt x="25" y="33"/>
                  </a:lnTo>
                  <a:lnTo>
                    <a:pt x="25" y="25"/>
                  </a:lnTo>
                  <a:lnTo>
                    <a:pt x="25" y="25"/>
                  </a:lnTo>
                  <a:lnTo>
                    <a:pt x="23" y="22"/>
                  </a:lnTo>
                  <a:lnTo>
                    <a:pt x="23" y="22"/>
                  </a:lnTo>
                  <a:lnTo>
                    <a:pt x="22" y="20"/>
                  </a:lnTo>
                  <a:lnTo>
                    <a:pt x="22" y="20"/>
                  </a:lnTo>
                  <a:lnTo>
                    <a:pt x="18" y="19"/>
                  </a:lnTo>
                  <a:lnTo>
                    <a:pt x="18" y="19"/>
                  </a:lnTo>
                  <a:lnTo>
                    <a:pt x="17" y="19"/>
                  </a:lnTo>
                  <a:lnTo>
                    <a:pt x="17" y="19"/>
                  </a:lnTo>
                  <a:lnTo>
                    <a:pt x="14" y="19"/>
                  </a:lnTo>
                  <a:lnTo>
                    <a:pt x="14" y="19"/>
                  </a:lnTo>
                  <a:lnTo>
                    <a:pt x="10" y="22"/>
                  </a:lnTo>
                  <a:lnTo>
                    <a:pt x="10" y="22"/>
                  </a:lnTo>
                  <a:lnTo>
                    <a:pt x="9" y="25"/>
                  </a:lnTo>
                  <a:lnTo>
                    <a:pt x="9" y="25"/>
                  </a:lnTo>
                  <a:lnTo>
                    <a:pt x="7" y="28"/>
                  </a:lnTo>
                  <a:lnTo>
                    <a:pt x="7" y="28"/>
                  </a:lnTo>
                  <a:lnTo>
                    <a:pt x="9" y="33"/>
                  </a:lnTo>
                  <a:lnTo>
                    <a:pt x="9" y="33"/>
                  </a:lnTo>
                  <a:lnTo>
                    <a:pt x="10" y="37"/>
                  </a:lnTo>
                  <a:lnTo>
                    <a:pt x="10" y="37"/>
                  </a:lnTo>
                  <a:lnTo>
                    <a:pt x="14" y="38"/>
                  </a:lnTo>
                  <a:lnTo>
                    <a:pt x="14" y="38"/>
                  </a:lnTo>
                  <a:lnTo>
                    <a:pt x="17" y="40"/>
                  </a:lnTo>
                  <a:lnTo>
                    <a:pt x="17"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1">
              <a:extLst>
                <a:ext uri="{FF2B5EF4-FFF2-40B4-BE49-F238E27FC236}">
                  <a16:creationId xmlns="" xmlns:a16="http://schemas.microsoft.com/office/drawing/2014/main" id="{9F57C24F-ABA0-4AF1-978E-382B9800A7DE}"/>
                </a:ext>
              </a:extLst>
            </p:cNvPr>
            <p:cNvSpPr>
              <a:spLocks noEditPoints="1"/>
            </p:cNvSpPr>
            <p:nvPr/>
          </p:nvSpPr>
          <p:spPr bwMode="auto">
            <a:xfrm>
              <a:off x="3811160" y="3593393"/>
              <a:ext cx="7973" cy="59797"/>
            </a:xfrm>
            <a:custGeom>
              <a:avLst/>
              <a:gdLst>
                <a:gd name="T0" fmla="*/ 0 w 6"/>
                <a:gd name="T1" fmla="*/ 9 h 45"/>
                <a:gd name="T2" fmla="*/ 0 w 6"/>
                <a:gd name="T3" fmla="*/ 0 h 45"/>
                <a:gd name="T4" fmla="*/ 6 w 6"/>
                <a:gd name="T5" fmla="*/ 0 h 45"/>
                <a:gd name="T6" fmla="*/ 6 w 6"/>
                <a:gd name="T7" fmla="*/ 9 h 45"/>
                <a:gd name="T8" fmla="*/ 0 w 6"/>
                <a:gd name="T9" fmla="*/ 9 h 45"/>
                <a:gd name="T10" fmla="*/ 0 w 6"/>
                <a:gd name="T11" fmla="*/ 45 h 45"/>
                <a:gd name="T12" fmla="*/ 0 w 6"/>
                <a:gd name="T13" fmla="*/ 14 h 45"/>
                <a:gd name="T14" fmla="*/ 6 w 6"/>
                <a:gd name="T15" fmla="*/ 14 h 45"/>
                <a:gd name="T16" fmla="*/ 6 w 6"/>
                <a:gd name="T17" fmla="*/ 45 h 45"/>
                <a:gd name="T18" fmla="*/ 0 w 6"/>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5">
                  <a:moveTo>
                    <a:pt x="0" y="9"/>
                  </a:moveTo>
                  <a:lnTo>
                    <a:pt x="0" y="0"/>
                  </a:lnTo>
                  <a:lnTo>
                    <a:pt x="6" y="0"/>
                  </a:lnTo>
                  <a:lnTo>
                    <a:pt x="6" y="9"/>
                  </a:lnTo>
                  <a:lnTo>
                    <a:pt x="0" y="9"/>
                  </a:lnTo>
                  <a:close/>
                  <a:moveTo>
                    <a:pt x="0" y="45"/>
                  </a:moveTo>
                  <a:lnTo>
                    <a:pt x="0" y="14"/>
                  </a:lnTo>
                  <a:lnTo>
                    <a:pt x="6" y="14"/>
                  </a:lnTo>
                  <a:lnTo>
                    <a:pt x="6" y="45"/>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2">
              <a:extLst>
                <a:ext uri="{FF2B5EF4-FFF2-40B4-BE49-F238E27FC236}">
                  <a16:creationId xmlns="" xmlns:a16="http://schemas.microsoft.com/office/drawing/2014/main" id="{124A633F-0328-4BF9-A15A-40BC16F8CB57}"/>
                </a:ext>
              </a:extLst>
            </p:cNvPr>
            <p:cNvSpPr>
              <a:spLocks noEditPoints="1"/>
            </p:cNvSpPr>
            <p:nvPr/>
          </p:nvSpPr>
          <p:spPr bwMode="auto">
            <a:xfrm>
              <a:off x="3828434" y="3609339"/>
              <a:ext cx="37207" cy="43851"/>
            </a:xfrm>
            <a:custGeom>
              <a:avLst/>
              <a:gdLst>
                <a:gd name="T0" fmla="*/ 10 w 28"/>
                <a:gd name="T1" fmla="*/ 33 h 33"/>
                <a:gd name="T2" fmla="*/ 5 w 28"/>
                <a:gd name="T3" fmla="*/ 33 h 33"/>
                <a:gd name="T4" fmla="*/ 1 w 28"/>
                <a:gd name="T5" fmla="*/ 30 h 33"/>
                <a:gd name="T6" fmla="*/ 0 w 28"/>
                <a:gd name="T7" fmla="*/ 26 h 33"/>
                <a:gd name="T8" fmla="*/ 0 w 28"/>
                <a:gd name="T9" fmla="*/ 23 h 33"/>
                <a:gd name="T10" fmla="*/ 0 w 28"/>
                <a:gd name="T11" fmla="*/ 20 h 33"/>
                <a:gd name="T12" fmla="*/ 3 w 28"/>
                <a:gd name="T13" fmla="*/ 16 h 33"/>
                <a:gd name="T14" fmla="*/ 6 w 28"/>
                <a:gd name="T15" fmla="*/ 15 h 33"/>
                <a:gd name="T16" fmla="*/ 13 w 28"/>
                <a:gd name="T17" fmla="*/ 13 h 33"/>
                <a:gd name="T18" fmla="*/ 16 w 28"/>
                <a:gd name="T19" fmla="*/ 13 h 33"/>
                <a:gd name="T20" fmla="*/ 20 w 28"/>
                <a:gd name="T21" fmla="*/ 13 h 33"/>
                <a:gd name="T22" fmla="*/ 20 w 28"/>
                <a:gd name="T23" fmla="*/ 10 h 33"/>
                <a:gd name="T24" fmla="*/ 18 w 28"/>
                <a:gd name="T25" fmla="*/ 7 h 33"/>
                <a:gd name="T26" fmla="*/ 13 w 28"/>
                <a:gd name="T27" fmla="*/ 5 h 33"/>
                <a:gd name="T28" fmla="*/ 8 w 28"/>
                <a:gd name="T29" fmla="*/ 7 h 33"/>
                <a:gd name="T30" fmla="*/ 3 w 28"/>
                <a:gd name="T31" fmla="*/ 8 h 33"/>
                <a:gd name="T32" fmla="*/ 1 w 28"/>
                <a:gd name="T33" fmla="*/ 5 h 33"/>
                <a:gd name="T34" fmla="*/ 13 w 28"/>
                <a:gd name="T35" fmla="*/ 0 h 33"/>
                <a:gd name="T36" fmla="*/ 20 w 28"/>
                <a:gd name="T37" fmla="*/ 2 h 33"/>
                <a:gd name="T38" fmla="*/ 23 w 28"/>
                <a:gd name="T39" fmla="*/ 3 h 33"/>
                <a:gd name="T40" fmla="*/ 26 w 28"/>
                <a:gd name="T41" fmla="*/ 13 h 33"/>
                <a:gd name="T42" fmla="*/ 26 w 28"/>
                <a:gd name="T43" fmla="*/ 25 h 33"/>
                <a:gd name="T44" fmla="*/ 28 w 28"/>
                <a:gd name="T45" fmla="*/ 26 h 33"/>
                <a:gd name="T46" fmla="*/ 28 w 28"/>
                <a:gd name="T47" fmla="*/ 33 h 33"/>
                <a:gd name="T48" fmla="*/ 26 w 28"/>
                <a:gd name="T49" fmla="*/ 33 h 33"/>
                <a:gd name="T50" fmla="*/ 26 w 28"/>
                <a:gd name="T51" fmla="*/ 33 h 33"/>
                <a:gd name="T52" fmla="*/ 23 w 28"/>
                <a:gd name="T53" fmla="*/ 31 h 33"/>
                <a:gd name="T54" fmla="*/ 21 w 28"/>
                <a:gd name="T55" fmla="*/ 28 h 33"/>
                <a:gd name="T56" fmla="*/ 16 w 28"/>
                <a:gd name="T57" fmla="*/ 31 h 33"/>
                <a:gd name="T58" fmla="*/ 10 w 28"/>
                <a:gd name="T59" fmla="*/ 33 h 33"/>
                <a:gd name="T60" fmla="*/ 11 w 28"/>
                <a:gd name="T61" fmla="*/ 28 h 33"/>
                <a:gd name="T62" fmla="*/ 16 w 28"/>
                <a:gd name="T63" fmla="*/ 28 h 33"/>
                <a:gd name="T64" fmla="*/ 20 w 28"/>
                <a:gd name="T65" fmla="*/ 25 h 33"/>
                <a:gd name="T66" fmla="*/ 20 w 28"/>
                <a:gd name="T67" fmla="*/ 23 h 33"/>
                <a:gd name="T68" fmla="*/ 20 w 28"/>
                <a:gd name="T69" fmla="*/ 18 h 33"/>
                <a:gd name="T70" fmla="*/ 16 w 28"/>
                <a:gd name="T71" fmla="*/ 18 h 33"/>
                <a:gd name="T72" fmla="*/ 13 w 28"/>
                <a:gd name="T73" fmla="*/ 16 h 33"/>
                <a:gd name="T74" fmla="*/ 8 w 28"/>
                <a:gd name="T75" fmla="*/ 18 h 33"/>
                <a:gd name="T76" fmla="*/ 5 w 28"/>
                <a:gd name="T77" fmla="*/ 23 h 33"/>
                <a:gd name="T78" fmla="*/ 6 w 28"/>
                <a:gd name="T79" fmla="*/ 26 h 33"/>
                <a:gd name="T80" fmla="*/ 11 w 28"/>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33">
                  <a:moveTo>
                    <a:pt x="10" y="33"/>
                  </a:moveTo>
                  <a:lnTo>
                    <a:pt x="10" y="33"/>
                  </a:lnTo>
                  <a:lnTo>
                    <a:pt x="5" y="33"/>
                  </a:lnTo>
                  <a:lnTo>
                    <a:pt x="5" y="33"/>
                  </a:lnTo>
                  <a:lnTo>
                    <a:pt x="1" y="30"/>
                  </a:lnTo>
                  <a:lnTo>
                    <a:pt x="1" y="30"/>
                  </a:lnTo>
                  <a:lnTo>
                    <a:pt x="0" y="26"/>
                  </a:lnTo>
                  <a:lnTo>
                    <a:pt x="0" y="26"/>
                  </a:lnTo>
                  <a:lnTo>
                    <a:pt x="0" y="23"/>
                  </a:lnTo>
                  <a:lnTo>
                    <a:pt x="0" y="23"/>
                  </a:lnTo>
                  <a:lnTo>
                    <a:pt x="0" y="20"/>
                  </a:lnTo>
                  <a:lnTo>
                    <a:pt x="0" y="20"/>
                  </a:lnTo>
                  <a:lnTo>
                    <a:pt x="3" y="16"/>
                  </a:lnTo>
                  <a:lnTo>
                    <a:pt x="3" y="16"/>
                  </a:lnTo>
                  <a:lnTo>
                    <a:pt x="6" y="15"/>
                  </a:lnTo>
                  <a:lnTo>
                    <a:pt x="6" y="15"/>
                  </a:lnTo>
                  <a:lnTo>
                    <a:pt x="13" y="13"/>
                  </a:lnTo>
                  <a:lnTo>
                    <a:pt x="13" y="13"/>
                  </a:lnTo>
                  <a:lnTo>
                    <a:pt x="16" y="13"/>
                  </a:lnTo>
                  <a:lnTo>
                    <a:pt x="16" y="13"/>
                  </a:lnTo>
                  <a:lnTo>
                    <a:pt x="20" y="15"/>
                  </a:lnTo>
                  <a:lnTo>
                    <a:pt x="20" y="13"/>
                  </a:lnTo>
                  <a:lnTo>
                    <a:pt x="20" y="13"/>
                  </a:lnTo>
                  <a:lnTo>
                    <a:pt x="20" y="10"/>
                  </a:lnTo>
                  <a:lnTo>
                    <a:pt x="18" y="7"/>
                  </a:lnTo>
                  <a:lnTo>
                    <a:pt x="18" y="7"/>
                  </a:lnTo>
                  <a:lnTo>
                    <a:pt x="16" y="7"/>
                  </a:lnTo>
                  <a:lnTo>
                    <a:pt x="13" y="5"/>
                  </a:lnTo>
                  <a:lnTo>
                    <a:pt x="13" y="5"/>
                  </a:lnTo>
                  <a:lnTo>
                    <a:pt x="8" y="7"/>
                  </a:lnTo>
                  <a:lnTo>
                    <a:pt x="8" y="7"/>
                  </a:lnTo>
                  <a:lnTo>
                    <a:pt x="3" y="8"/>
                  </a:lnTo>
                  <a:lnTo>
                    <a:pt x="1" y="5"/>
                  </a:lnTo>
                  <a:lnTo>
                    <a:pt x="1" y="5"/>
                  </a:lnTo>
                  <a:lnTo>
                    <a:pt x="6" y="2"/>
                  </a:lnTo>
                  <a:lnTo>
                    <a:pt x="13" y="0"/>
                  </a:lnTo>
                  <a:lnTo>
                    <a:pt x="13" y="0"/>
                  </a:lnTo>
                  <a:lnTo>
                    <a:pt x="20" y="2"/>
                  </a:lnTo>
                  <a:lnTo>
                    <a:pt x="23" y="3"/>
                  </a:lnTo>
                  <a:lnTo>
                    <a:pt x="23" y="3"/>
                  </a:lnTo>
                  <a:lnTo>
                    <a:pt x="26" y="8"/>
                  </a:lnTo>
                  <a:lnTo>
                    <a:pt x="26" y="13"/>
                  </a:lnTo>
                  <a:lnTo>
                    <a:pt x="26" y="25"/>
                  </a:lnTo>
                  <a:lnTo>
                    <a:pt x="26" y="25"/>
                  </a:lnTo>
                  <a:lnTo>
                    <a:pt x="28" y="26"/>
                  </a:lnTo>
                  <a:lnTo>
                    <a:pt x="28" y="26"/>
                  </a:lnTo>
                  <a:lnTo>
                    <a:pt x="28" y="33"/>
                  </a:lnTo>
                  <a:lnTo>
                    <a:pt x="28" y="33"/>
                  </a:lnTo>
                  <a:lnTo>
                    <a:pt x="26" y="33"/>
                  </a:lnTo>
                  <a:lnTo>
                    <a:pt x="26" y="33"/>
                  </a:lnTo>
                  <a:lnTo>
                    <a:pt x="26" y="33"/>
                  </a:lnTo>
                  <a:lnTo>
                    <a:pt x="26" y="33"/>
                  </a:lnTo>
                  <a:lnTo>
                    <a:pt x="23" y="31"/>
                  </a:lnTo>
                  <a:lnTo>
                    <a:pt x="23" y="31"/>
                  </a:lnTo>
                  <a:lnTo>
                    <a:pt x="21" y="30"/>
                  </a:lnTo>
                  <a:lnTo>
                    <a:pt x="21" y="28"/>
                  </a:lnTo>
                  <a:lnTo>
                    <a:pt x="21" y="28"/>
                  </a:lnTo>
                  <a:lnTo>
                    <a:pt x="16" y="31"/>
                  </a:lnTo>
                  <a:lnTo>
                    <a:pt x="16" y="31"/>
                  </a:lnTo>
                  <a:lnTo>
                    <a:pt x="10" y="33"/>
                  </a:lnTo>
                  <a:lnTo>
                    <a:pt x="10" y="33"/>
                  </a:lnTo>
                  <a:close/>
                  <a:moveTo>
                    <a:pt x="11" y="28"/>
                  </a:moveTo>
                  <a:lnTo>
                    <a:pt x="11" y="28"/>
                  </a:lnTo>
                  <a:lnTo>
                    <a:pt x="16" y="28"/>
                  </a:lnTo>
                  <a:lnTo>
                    <a:pt x="16" y="28"/>
                  </a:lnTo>
                  <a:lnTo>
                    <a:pt x="20" y="25"/>
                  </a:lnTo>
                  <a:lnTo>
                    <a:pt x="20" y="25"/>
                  </a:lnTo>
                  <a:lnTo>
                    <a:pt x="20" y="23"/>
                  </a:lnTo>
                  <a:lnTo>
                    <a:pt x="20" y="18"/>
                  </a:lnTo>
                  <a:lnTo>
                    <a:pt x="20" y="18"/>
                  </a:lnTo>
                  <a:lnTo>
                    <a:pt x="16" y="18"/>
                  </a:lnTo>
                  <a:lnTo>
                    <a:pt x="16" y="18"/>
                  </a:lnTo>
                  <a:lnTo>
                    <a:pt x="13" y="16"/>
                  </a:lnTo>
                  <a:lnTo>
                    <a:pt x="13" y="16"/>
                  </a:lnTo>
                  <a:lnTo>
                    <a:pt x="8" y="18"/>
                  </a:lnTo>
                  <a:lnTo>
                    <a:pt x="8" y="18"/>
                  </a:lnTo>
                  <a:lnTo>
                    <a:pt x="6" y="20"/>
                  </a:lnTo>
                  <a:lnTo>
                    <a:pt x="5" y="23"/>
                  </a:lnTo>
                  <a:lnTo>
                    <a:pt x="5" y="23"/>
                  </a:lnTo>
                  <a:lnTo>
                    <a:pt x="6" y="26"/>
                  </a:lnTo>
                  <a:lnTo>
                    <a:pt x="6" y="26"/>
                  </a:lnTo>
                  <a:lnTo>
                    <a:pt x="11" y="28"/>
                  </a:lnTo>
                  <a:lnTo>
                    <a:pt x="1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3">
              <a:extLst>
                <a:ext uri="{FF2B5EF4-FFF2-40B4-BE49-F238E27FC236}">
                  <a16:creationId xmlns="" xmlns:a16="http://schemas.microsoft.com/office/drawing/2014/main" id="{EB060581-FCC0-4C5E-A119-EF0DF0629892}"/>
                </a:ext>
              </a:extLst>
            </p:cNvPr>
            <p:cNvSpPr>
              <a:spLocks/>
            </p:cNvSpPr>
            <p:nvPr/>
          </p:nvSpPr>
          <p:spPr bwMode="auto">
            <a:xfrm>
              <a:off x="3876270" y="3609339"/>
              <a:ext cx="61127" cy="43851"/>
            </a:xfrm>
            <a:custGeom>
              <a:avLst/>
              <a:gdLst>
                <a:gd name="T0" fmla="*/ 46 w 46"/>
                <a:gd name="T1" fmla="*/ 33 h 33"/>
                <a:gd name="T2" fmla="*/ 40 w 46"/>
                <a:gd name="T3" fmla="*/ 33 h 33"/>
                <a:gd name="T4" fmla="*/ 40 w 46"/>
                <a:gd name="T5" fmla="*/ 15 h 33"/>
                <a:gd name="T6" fmla="*/ 40 w 46"/>
                <a:gd name="T7" fmla="*/ 15 h 33"/>
                <a:gd name="T8" fmla="*/ 40 w 46"/>
                <a:gd name="T9" fmla="*/ 8 h 33"/>
                <a:gd name="T10" fmla="*/ 40 w 46"/>
                <a:gd name="T11" fmla="*/ 8 h 33"/>
                <a:gd name="T12" fmla="*/ 38 w 46"/>
                <a:gd name="T13" fmla="*/ 7 h 33"/>
                <a:gd name="T14" fmla="*/ 35 w 46"/>
                <a:gd name="T15" fmla="*/ 7 h 33"/>
                <a:gd name="T16" fmla="*/ 35 w 46"/>
                <a:gd name="T17" fmla="*/ 7 h 33"/>
                <a:gd name="T18" fmla="*/ 31 w 46"/>
                <a:gd name="T19" fmla="*/ 7 h 33"/>
                <a:gd name="T20" fmla="*/ 30 w 46"/>
                <a:gd name="T21" fmla="*/ 8 h 33"/>
                <a:gd name="T22" fmla="*/ 30 w 46"/>
                <a:gd name="T23" fmla="*/ 8 h 33"/>
                <a:gd name="T24" fmla="*/ 26 w 46"/>
                <a:gd name="T25" fmla="*/ 13 h 33"/>
                <a:gd name="T26" fmla="*/ 26 w 46"/>
                <a:gd name="T27" fmla="*/ 33 h 33"/>
                <a:gd name="T28" fmla="*/ 20 w 46"/>
                <a:gd name="T29" fmla="*/ 33 h 33"/>
                <a:gd name="T30" fmla="*/ 20 w 46"/>
                <a:gd name="T31" fmla="*/ 15 h 33"/>
                <a:gd name="T32" fmla="*/ 20 w 46"/>
                <a:gd name="T33" fmla="*/ 15 h 33"/>
                <a:gd name="T34" fmla="*/ 18 w 46"/>
                <a:gd name="T35" fmla="*/ 8 h 33"/>
                <a:gd name="T36" fmla="*/ 18 w 46"/>
                <a:gd name="T37" fmla="*/ 8 h 33"/>
                <a:gd name="T38" fmla="*/ 17 w 46"/>
                <a:gd name="T39" fmla="*/ 7 h 33"/>
                <a:gd name="T40" fmla="*/ 15 w 46"/>
                <a:gd name="T41" fmla="*/ 7 h 33"/>
                <a:gd name="T42" fmla="*/ 15 w 46"/>
                <a:gd name="T43" fmla="*/ 7 h 33"/>
                <a:gd name="T44" fmla="*/ 12 w 46"/>
                <a:gd name="T45" fmla="*/ 7 h 33"/>
                <a:gd name="T46" fmla="*/ 10 w 46"/>
                <a:gd name="T47" fmla="*/ 8 h 33"/>
                <a:gd name="T48" fmla="*/ 10 w 46"/>
                <a:gd name="T49" fmla="*/ 8 h 33"/>
                <a:gd name="T50" fmla="*/ 7 w 46"/>
                <a:gd name="T51" fmla="*/ 13 h 33"/>
                <a:gd name="T52" fmla="*/ 7 w 46"/>
                <a:gd name="T53" fmla="*/ 33 h 33"/>
                <a:gd name="T54" fmla="*/ 0 w 46"/>
                <a:gd name="T55" fmla="*/ 33 h 33"/>
                <a:gd name="T56" fmla="*/ 0 w 46"/>
                <a:gd name="T57" fmla="*/ 2 h 33"/>
                <a:gd name="T58" fmla="*/ 5 w 46"/>
                <a:gd name="T59" fmla="*/ 2 h 33"/>
                <a:gd name="T60" fmla="*/ 5 w 46"/>
                <a:gd name="T61" fmla="*/ 8 h 33"/>
                <a:gd name="T62" fmla="*/ 5 w 46"/>
                <a:gd name="T63" fmla="*/ 8 h 33"/>
                <a:gd name="T64" fmla="*/ 10 w 46"/>
                <a:gd name="T65" fmla="*/ 3 h 33"/>
                <a:gd name="T66" fmla="*/ 10 w 46"/>
                <a:gd name="T67" fmla="*/ 3 h 33"/>
                <a:gd name="T68" fmla="*/ 17 w 46"/>
                <a:gd name="T69" fmla="*/ 0 h 33"/>
                <a:gd name="T70" fmla="*/ 17 w 46"/>
                <a:gd name="T71" fmla="*/ 0 h 33"/>
                <a:gd name="T72" fmla="*/ 20 w 46"/>
                <a:gd name="T73" fmla="*/ 2 h 33"/>
                <a:gd name="T74" fmla="*/ 23 w 46"/>
                <a:gd name="T75" fmla="*/ 3 h 33"/>
                <a:gd name="T76" fmla="*/ 23 w 46"/>
                <a:gd name="T77" fmla="*/ 3 h 33"/>
                <a:gd name="T78" fmla="*/ 26 w 46"/>
                <a:gd name="T79" fmla="*/ 8 h 33"/>
                <a:gd name="T80" fmla="*/ 26 w 46"/>
                <a:gd name="T81" fmla="*/ 8 h 33"/>
                <a:gd name="T82" fmla="*/ 31 w 46"/>
                <a:gd name="T83" fmla="*/ 3 h 33"/>
                <a:gd name="T84" fmla="*/ 31 w 46"/>
                <a:gd name="T85" fmla="*/ 3 h 33"/>
                <a:gd name="T86" fmla="*/ 38 w 46"/>
                <a:gd name="T87" fmla="*/ 0 h 33"/>
                <a:gd name="T88" fmla="*/ 38 w 46"/>
                <a:gd name="T89" fmla="*/ 0 h 33"/>
                <a:gd name="T90" fmla="*/ 43 w 46"/>
                <a:gd name="T91" fmla="*/ 2 h 33"/>
                <a:gd name="T92" fmla="*/ 43 w 46"/>
                <a:gd name="T93" fmla="*/ 2 h 33"/>
                <a:gd name="T94" fmla="*/ 45 w 46"/>
                <a:gd name="T95" fmla="*/ 5 h 33"/>
                <a:gd name="T96" fmla="*/ 45 w 46"/>
                <a:gd name="T97" fmla="*/ 5 h 33"/>
                <a:gd name="T98" fmla="*/ 46 w 46"/>
                <a:gd name="T99" fmla="*/ 8 h 33"/>
                <a:gd name="T100" fmla="*/ 46 w 46"/>
                <a:gd name="T101" fmla="*/ 8 h 33"/>
                <a:gd name="T102" fmla="*/ 46 w 46"/>
                <a:gd name="T103" fmla="*/ 13 h 33"/>
                <a:gd name="T104" fmla="*/ 46 w 46"/>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33">
                  <a:moveTo>
                    <a:pt x="46" y="33"/>
                  </a:moveTo>
                  <a:lnTo>
                    <a:pt x="40" y="33"/>
                  </a:lnTo>
                  <a:lnTo>
                    <a:pt x="40" y="15"/>
                  </a:lnTo>
                  <a:lnTo>
                    <a:pt x="40" y="15"/>
                  </a:lnTo>
                  <a:lnTo>
                    <a:pt x="40" y="8"/>
                  </a:lnTo>
                  <a:lnTo>
                    <a:pt x="40" y="8"/>
                  </a:lnTo>
                  <a:lnTo>
                    <a:pt x="38" y="7"/>
                  </a:lnTo>
                  <a:lnTo>
                    <a:pt x="35" y="7"/>
                  </a:lnTo>
                  <a:lnTo>
                    <a:pt x="35" y="7"/>
                  </a:lnTo>
                  <a:lnTo>
                    <a:pt x="31" y="7"/>
                  </a:lnTo>
                  <a:lnTo>
                    <a:pt x="30" y="8"/>
                  </a:lnTo>
                  <a:lnTo>
                    <a:pt x="30" y="8"/>
                  </a:lnTo>
                  <a:lnTo>
                    <a:pt x="26" y="13"/>
                  </a:lnTo>
                  <a:lnTo>
                    <a:pt x="26" y="33"/>
                  </a:lnTo>
                  <a:lnTo>
                    <a:pt x="20" y="33"/>
                  </a:lnTo>
                  <a:lnTo>
                    <a:pt x="20" y="15"/>
                  </a:lnTo>
                  <a:lnTo>
                    <a:pt x="20" y="15"/>
                  </a:lnTo>
                  <a:lnTo>
                    <a:pt x="18" y="8"/>
                  </a:lnTo>
                  <a:lnTo>
                    <a:pt x="18" y="8"/>
                  </a:lnTo>
                  <a:lnTo>
                    <a:pt x="17" y="7"/>
                  </a:lnTo>
                  <a:lnTo>
                    <a:pt x="15" y="7"/>
                  </a:lnTo>
                  <a:lnTo>
                    <a:pt x="15" y="7"/>
                  </a:lnTo>
                  <a:lnTo>
                    <a:pt x="12" y="7"/>
                  </a:lnTo>
                  <a:lnTo>
                    <a:pt x="10" y="8"/>
                  </a:lnTo>
                  <a:lnTo>
                    <a:pt x="10" y="8"/>
                  </a:lnTo>
                  <a:lnTo>
                    <a:pt x="7" y="13"/>
                  </a:lnTo>
                  <a:lnTo>
                    <a:pt x="7" y="33"/>
                  </a:lnTo>
                  <a:lnTo>
                    <a:pt x="0" y="33"/>
                  </a:lnTo>
                  <a:lnTo>
                    <a:pt x="0" y="2"/>
                  </a:lnTo>
                  <a:lnTo>
                    <a:pt x="5" y="2"/>
                  </a:lnTo>
                  <a:lnTo>
                    <a:pt x="5" y="8"/>
                  </a:lnTo>
                  <a:lnTo>
                    <a:pt x="5" y="8"/>
                  </a:lnTo>
                  <a:lnTo>
                    <a:pt x="10" y="3"/>
                  </a:lnTo>
                  <a:lnTo>
                    <a:pt x="10" y="3"/>
                  </a:lnTo>
                  <a:lnTo>
                    <a:pt x="17" y="0"/>
                  </a:lnTo>
                  <a:lnTo>
                    <a:pt x="17" y="0"/>
                  </a:lnTo>
                  <a:lnTo>
                    <a:pt x="20" y="2"/>
                  </a:lnTo>
                  <a:lnTo>
                    <a:pt x="23" y="3"/>
                  </a:lnTo>
                  <a:lnTo>
                    <a:pt x="23" y="3"/>
                  </a:lnTo>
                  <a:lnTo>
                    <a:pt x="26" y="8"/>
                  </a:lnTo>
                  <a:lnTo>
                    <a:pt x="26" y="8"/>
                  </a:lnTo>
                  <a:lnTo>
                    <a:pt x="31" y="3"/>
                  </a:lnTo>
                  <a:lnTo>
                    <a:pt x="31" y="3"/>
                  </a:lnTo>
                  <a:lnTo>
                    <a:pt x="38" y="0"/>
                  </a:lnTo>
                  <a:lnTo>
                    <a:pt x="38" y="0"/>
                  </a:lnTo>
                  <a:lnTo>
                    <a:pt x="43" y="2"/>
                  </a:lnTo>
                  <a:lnTo>
                    <a:pt x="43" y="2"/>
                  </a:lnTo>
                  <a:lnTo>
                    <a:pt x="45" y="5"/>
                  </a:lnTo>
                  <a:lnTo>
                    <a:pt x="45" y="5"/>
                  </a:lnTo>
                  <a:lnTo>
                    <a:pt x="46" y="8"/>
                  </a:lnTo>
                  <a:lnTo>
                    <a:pt x="46" y="8"/>
                  </a:lnTo>
                  <a:lnTo>
                    <a:pt x="46" y="13"/>
                  </a:lnTo>
                  <a:lnTo>
                    <a:pt x="46"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4">
              <a:extLst>
                <a:ext uri="{FF2B5EF4-FFF2-40B4-BE49-F238E27FC236}">
                  <a16:creationId xmlns="" xmlns:a16="http://schemas.microsoft.com/office/drawing/2014/main" id="{618188A9-F4BC-4C2C-AB6B-C7F709A9CB3B}"/>
                </a:ext>
              </a:extLst>
            </p:cNvPr>
            <p:cNvSpPr>
              <a:spLocks/>
            </p:cNvSpPr>
            <p:nvPr/>
          </p:nvSpPr>
          <p:spPr bwMode="auto">
            <a:xfrm>
              <a:off x="3967959" y="3609339"/>
              <a:ext cx="37207" cy="43851"/>
            </a:xfrm>
            <a:custGeom>
              <a:avLst/>
              <a:gdLst>
                <a:gd name="T0" fmla="*/ 28 w 28"/>
                <a:gd name="T1" fmla="*/ 33 h 33"/>
                <a:gd name="T2" fmla="*/ 22 w 28"/>
                <a:gd name="T3" fmla="*/ 33 h 33"/>
                <a:gd name="T4" fmla="*/ 22 w 28"/>
                <a:gd name="T5" fmla="*/ 15 h 33"/>
                <a:gd name="T6" fmla="*/ 22 w 28"/>
                <a:gd name="T7" fmla="*/ 15 h 33"/>
                <a:gd name="T8" fmla="*/ 20 w 28"/>
                <a:gd name="T9" fmla="*/ 8 h 33"/>
                <a:gd name="T10" fmla="*/ 20 w 28"/>
                <a:gd name="T11" fmla="*/ 8 h 33"/>
                <a:gd name="T12" fmla="*/ 19 w 28"/>
                <a:gd name="T13" fmla="*/ 7 h 33"/>
                <a:gd name="T14" fmla="*/ 15 w 28"/>
                <a:gd name="T15" fmla="*/ 7 h 33"/>
                <a:gd name="T16" fmla="*/ 15 w 28"/>
                <a:gd name="T17" fmla="*/ 7 h 33"/>
                <a:gd name="T18" fmla="*/ 14 w 28"/>
                <a:gd name="T19" fmla="*/ 7 h 33"/>
                <a:gd name="T20" fmla="*/ 14 w 28"/>
                <a:gd name="T21" fmla="*/ 7 h 33"/>
                <a:gd name="T22" fmla="*/ 10 w 28"/>
                <a:gd name="T23" fmla="*/ 8 h 33"/>
                <a:gd name="T24" fmla="*/ 10 w 28"/>
                <a:gd name="T25" fmla="*/ 8 h 33"/>
                <a:gd name="T26" fmla="*/ 9 w 28"/>
                <a:gd name="T27" fmla="*/ 11 h 33"/>
                <a:gd name="T28" fmla="*/ 9 w 28"/>
                <a:gd name="T29" fmla="*/ 11 h 33"/>
                <a:gd name="T30" fmla="*/ 7 w 28"/>
                <a:gd name="T31" fmla="*/ 13 h 33"/>
                <a:gd name="T32" fmla="*/ 7 w 28"/>
                <a:gd name="T33" fmla="*/ 33 h 33"/>
                <a:gd name="T34" fmla="*/ 0 w 28"/>
                <a:gd name="T35" fmla="*/ 33 h 33"/>
                <a:gd name="T36" fmla="*/ 0 w 28"/>
                <a:gd name="T37" fmla="*/ 2 h 33"/>
                <a:gd name="T38" fmla="*/ 5 w 28"/>
                <a:gd name="T39" fmla="*/ 2 h 33"/>
                <a:gd name="T40" fmla="*/ 5 w 28"/>
                <a:gd name="T41" fmla="*/ 8 h 33"/>
                <a:gd name="T42" fmla="*/ 5 w 28"/>
                <a:gd name="T43" fmla="*/ 8 h 33"/>
                <a:gd name="T44" fmla="*/ 9 w 28"/>
                <a:gd name="T45" fmla="*/ 5 h 33"/>
                <a:gd name="T46" fmla="*/ 12 w 28"/>
                <a:gd name="T47" fmla="*/ 3 h 33"/>
                <a:gd name="T48" fmla="*/ 12 w 28"/>
                <a:gd name="T49" fmla="*/ 3 h 33"/>
                <a:gd name="T50" fmla="*/ 19 w 28"/>
                <a:gd name="T51" fmla="*/ 0 h 33"/>
                <a:gd name="T52" fmla="*/ 19 w 28"/>
                <a:gd name="T53" fmla="*/ 0 h 33"/>
                <a:gd name="T54" fmla="*/ 23 w 28"/>
                <a:gd name="T55" fmla="*/ 2 h 33"/>
                <a:gd name="T56" fmla="*/ 23 w 28"/>
                <a:gd name="T57" fmla="*/ 2 h 33"/>
                <a:gd name="T58" fmla="*/ 27 w 28"/>
                <a:gd name="T59" fmla="*/ 5 h 33"/>
                <a:gd name="T60" fmla="*/ 27 w 28"/>
                <a:gd name="T61" fmla="*/ 5 h 33"/>
                <a:gd name="T62" fmla="*/ 28 w 28"/>
                <a:gd name="T63" fmla="*/ 8 h 33"/>
                <a:gd name="T64" fmla="*/ 28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2" y="33"/>
                  </a:lnTo>
                  <a:lnTo>
                    <a:pt x="22" y="15"/>
                  </a:lnTo>
                  <a:lnTo>
                    <a:pt x="22" y="15"/>
                  </a:lnTo>
                  <a:lnTo>
                    <a:pt x="20" y="8"/>
                  </a:lnTo>
                  <a:lnTo>
                    <a:pt x="20" y="8"/>
                  </a:lnTo>
                  <a:lnTo>
                    <a:pt x="19" y="7"/>
                  </a:lnTo>
                  <a:lnTo>
                    <a:pt x="15" y="7"/>
                  </a:lnTo>
                  <a:lnTo>
                    <a:pt x="15" y="7"/>
                  </a:lnTo>
                  <a:lnTo>
                    <a:pt x="14" y="7"/>
                  </a:lnTo>
                  <a:lnTo>
                    <a:pt x="14" y="7"/>
                  </a:lnTo>
                  <a:lnTo>
                    <a:pt x="10" y="8"/>
                  </a:lnTo>
                  <a:lnTo>
                    <a:pt x="10" y="8"/>
                  </a:lnTo>
                  <a:lnTo>
                    <a:pt x="9" y="11"/>
                  </a:lnTo>
                  <a:lnTo>
                    <a:pt x="9" y="11"/>
                  </a:lnTo>
                  <a:lnTo>
                    <a:pt x="7" y="13"/>
                  </a:lnTo>
                  <a:lnTo>
                    <a:pt x="7" y="33"/>
                  </a:lnTo>
                  <a:lnTo>
                    <a:pt x="0" y="33"/>
                  </a:lnTo>
                  <a:lnTo>
                    <a:pt x="0" y="2"/>
                  </a:lnTo>
                  <a:lnTo>
                    <a:pt x="5" y="2"/>
                  </a:lnTo>
                  <a:lnTo>
                    <a:pt x="5" y="8"/>
                  </a:lnTo>
                  <a:lnTo>
                    <a:pt x="5" y="8"/>
                  </a:lnTo>
                  <a:lnTo>
                    <a:pt x="9" y="5"/>
                  </a:lnTo>
                  <a:lnTo>
                    <a:pt x="12" y="3"/>
                  </a:lnTo>
                  <a:lnTo>
                    <a:pt x="12" y="3"/>
                  </a:lnTo>
                  <a:lnTo>
                    <a:pt x="19" y="0"/>
                  </a:lnTo>
                  <a:lnTo>
                    <a:pt x="19" y="0"/>
                  </a:lnTo>
                  <a:lnTo>
                    <a:pt x="23" y="2"/>
                  </a:lnTo>
                  <a:lnTo>
                    <a:pt x="23" y="2"/>
                  </a:lnTo>
                  <a:lnTo>
                    <a:pt x="27" y="5"/>
                  </a:lnTo>
                  <a:lnTo>
                    <a:pt x="27" y="5"/>
                  </a:lnTo>
                  <a:lnTo>
                    <a:pt x="28" y="8"/>
                  </a:lnTo>
                  <a:lnTo>
                    <a:pt x="28"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5">
              <a:extLst>
                <a:ext uri="{FF2B5EF4-FFF2-40B4-BE49-F238E27FC236}">
                  <a16:creationId xmlns="" xmlns:a16="http://schemas.microsoft.com/office/drawing/2014/main" id="{5674DA0D-6840-45E7-B83C-A40F06C76E1E}"/>
                </a:ext>
              </a:extLst>
            </p:cNvPr>
            <p:cNvSpPr>
              <a:spLocks noEditPoints="1"/>
            </p:cNvSpPr>
            <p:nvPr/>
          </p:nvSpPr>
          <p:spPr bwMode="auto">
            <a:xfrm>
              <a:off x="4014469" y="3609339"/>
              <a:ext cx="41194" cy="43851"/>
            </a:xfrm>
            <a:custGeom>
              <a:avLst/>
              <a:gdLst>
                <a:gd name="T0" fmla="*/ 15 w 31"/>
                <a:gd name="T1" fmla="*/ 33 h 33"/>
                <a:gd name="T2" fmla="*/ 8 w 31"/>
                <a:gd name="T3" fmla="*/ 31 h 33"/>
                <a:gd name="T4" fmla="*/ 3 w 31"/>
                <a:gd name="T5" fmla="*/ 28 h 33"/>
                <a:gd name="T6" fmla="*/ 0 w 31"/>
                <a:gd name="T7" fmla="*/ 23 h 33"/>
                <a:gd name="T8" fmla="*/ 0 w 31"/>
                <a:gd name="T9" fmla="*/ 16 h 33"/>
                <a:gd name="T10" fmla="*/ 0 w 31"/>
                <a:gd name="T11" fmla="*/ 11 h 33"/>
                <a:gd name="T12" fmla="*/ 3 w 31"/>
                <a:gd name="T13" fmla="*/ 5 h 33"/>
                <a:gd name="T14" fmla="*/ 8 w 31"/>
                <a:gd name="T15" fmla="*/ 2 h 33"/>
                <a:gd name="T16" fmla="*/ 15 w 31"/>
                <a:gd name="T17" fmla="*/ 0 h 33"/>
                <a:gd name="T18" fmla="*/ 21 w 31"/>
                <a:gd name="T19" fmla="*/ 2 h 33"/>
                <a:gd name="T20" fmla="*/ 26 w 31"/>
                <a:gd name="T21" fmla="*/ 5 h 33"/>
                <a:gd name="T22" fmla="*/ 30 w 31"/>
                <a:gd name="T23" fmla="*/ 11 h 33"/>
                <a:gd name="T24" fmla="*/ 31 w 31"/>
                <a:gd name="T25" fmla="*/ 16 h 33"/>
                <a:gd name="T26" fmla="*/ 30 w 31"/>
                <a:gd name="T27" fmla="*/ 23 h 33"/>
                <a:gd name="T28" fmla="*/ 26 w 31"/>
                <a:gd name="T29" fmla="*/ 28 h 33"/>
                <a:gd name="T30" fmla="*/ 21 w 31"/>
                <a:gd name="T31" fmla="*/ 31 h 33"/>
                <a:gd name="T32" fmla="*/ 15 w 31"/>
                <a:gd name="T33" fmla="*/ 33 h 33"/>
                <a:gd name="T34" fmla="*/ 7 w 31"/>
                <a:gd name="T35" fmla="*/ 16 h 33"/>
                <a:gd name="T36" fmla="*/ 7 w 31"/>
                <a:gd name="T37" fmla="*/ 21 h 33"/>
                <a:gd name="T38" fmla="*/ 8 w 31"/>
                <a:gd name="T39" fmla="*/ 25 h 33"/>
                <a:gd name="T40" fmla="*/ 12 w 31"/>
                <a:gd name="T41" fmla="*/ 26 h 33"/>
                <a:gd name="T42" fmla="*/ 15 w 31"/>
                <a:gd name="T43" fmla="*/ 28 h 33"/>
                <a:gd name="T44" fmla="*/ 18 w 31"/>
                <a:gd name="T45" fmla="*/ 26 h 33"/>
                <a:gd name="T46" fmla="*/ 21 w 31"/>
                <a:gd name="T47" fmla="*/ 25 h 33"/>
                <a:gd name="T48" fmla="*/ 23 w 31"/>
                <a:gd name="T49" fmla="*/ 21 h 33"/>
                <a:gd name="T50" fmla="*/ 25 w 31"/>
                <a:gd name="T51" fmla="*/ 16 h 33"/>
                <a:gd name="T52" fmla="*/ 23 w 31"/>
                <a:gd name="T53" fmla="*/ 13 h 33"/>
                <a:gd name="T54" fmla="*/ 21 w 31"/>
                <a:gd name="T55" fmla="*/ 10 h 33"/>
                <a:gd name="T56" fmla="*/ 18 w 31"/>
                <a:gd name="T57" fmla="*/ 7 h 33"/>
                <a:gd name="T58" fmla="*/ 15 w 31"/>
                <a:gd name="T59" fmla="*/ 7 h 33"/>
                <a:gd name="T60" fmla="*/ 12 w 31"/>
                <a:gd name="T61" fmla="*/ 7 h 33"/>
                <a:gd name="T62" fmla="*/ 8 w 31"/>
                <a:gd name="T63" fmla="*/ 10 h 33"/>
                <a:gd name="T64" fmla="*/ 7 w 31"/>
                <a:gd name="T65" fmla="*/ 13 h 33"/>
                <a:gd name="T66" fmla="*/ 7 w 31"/>
                <a:gd name="T6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5" y="33"/>
                  </a:moveTo>
                  <a:lnTo>
                    <a:pt x="15" y="33"/>
                  </a:lnTo>
                  <a:lnTo>
                    <a:pt x="8" y="31"/>
                  </a:lnTo>
                  <a:lnTo>
                    <a:pt x="8" y="31"/>
                  </a:lnTo>
                  <a:lnTo>
                    <a:pt x="3" y="28"/>
                  </a:lnTo>
                  <a:lnTo>
                    <a:pt x="3" y="28"/>
                  </a:lnTo>
                  <a:lnTo>
                    <a:pt x="0" y="23"/>
                  </a:lnTo>
                  <a:lnTo>
                    <a:pt x="0" y="23"/>
                  </a:lnTo>
                  <a:lnTo>
                    <a:pt x="0" y="16"/>
                  </a:lnTo>
                  <a:lnTo>
                    <a:pt x="0" y="16"/>
                  </a:lnTo>
                  <a:lnTo>
                    <a:pt x="0" y="11"/>
                  </a:lnTo>
                  <a:lnTo>
                    <a:pt x="0" y="11"/>
                  </a:lnTo>
                  <a:lnTo>
                    <a:pt x="3" y="5"/>
                  </a:lnTo>
                  <a:lnTo>
                    <a:pt x="3" y="5"/>
                  </a:lnTo>
                  <a:lnTo>
                    <a:pt x="8" y="2"/>
                  </a:lnTo>
                  <a:lnTo>
                    <a:pt x="8" y="2"/>
                  </a:lnTo>
                  <a:lnTo>
                    <a:pt x="15" y="0"/>
                  </a:lnTo>
                  <a:lnTo>
                    <a:pt x="15" y="0"/>
                  </a:lnTo>
                  <a:lnTo>
                    <a:pt x="21" y="2"/>
                  </a:lnTo>
                  <a:lnTo>
                    <a:pt x="21" y="2"/>
                  </a:lnTo>
                  <a:lnTo>
                    <a:pt x="26" y="5"/>
                  </a:lnTo>
                  <a:lnTo>
                    <a:pt x="26" y="5"/>
                  </a:lnTo>
                  <a:lnTo>
                    <a:pt x="30" y="11"/>
                  </a:lnTo>
                  <a:lnTo>
                    <a:pt x="30" y="11"/>
                  </a:lnTo>
                  <a:lnTo>
                    <a:pt x="31" y="16"/>
                  </a:lnTo>
                  <a:lnTo>
                    <a:pt x="31" y="16"/>
                  </a:lnTo>
                  <a:lnTo>
                    <a:pt x="30" y="23"/>
                  </a:lnTo>
                  <a:lnTo>
                    <a:pt x="30" y="23"/>
                  </a:lnTo>
                  <a:lnTo>
                    <a:pt x="26" y="28"/>
                  </a:lnTo>
                  <a:lnTo>
                    <a:pt x="26" y="28"/>
                  </a:lnTo>
                  <a:lnTo>
                    <a:pt x="21" y="31"/>
                  </a:lnTo>
                  <a:lnTo>
                    <a:pt x="21" y="31"/>
                  </a:lnTo>
                  <a:lnTo>
                    <a:pt x="15" y="33"/>
                  </a:lnTo>
                  <a:lnTo>
                    <a:pt x="15" y="33"/>
                  </a:lnTo>
                  <a:close/>
                  <a:moveTo>
                    <a:pt x="7" y="16"/>
                  </a:moveTo>
                  <a:lnTo>
                    <a:pt x="7" y="16"/>
                  </a:lnTo>
                  <a:lnTo>
                    <a:pt x="7" y="21"/>
                  </a:lnTo>
                  <a:lnTo>
                    <a:pt x="7" y="21"/>
                  </a:lnTo>
                  <a:lnTo>
                    <a:pt x="8" y="25"/>
                  </a:lnTo>
                  <a:lnTo>
                    <a:pt x="8" y="25"/>
                  </a:lnTo>
                  <a:lnTo>
                    <a:pt x="12" y="26"/>
                  </a:lnTo>
                  <a:lnTo>
                    <a:pt x="12" y="26"/>
                  </a:lnTo>
                  <a:lnTo>
                    <a:pt x="15" y="28"/>
                  </a:lnTo>
                  <a:lnTo>
                    <a:pt x="15" y="28"/>
                  </a:lnTo>
                  <a:lnTo>
                    <a:pt x="18" y="26"/>
                  </a:lnTo>
                  <a:lnTo>
                    <a:pt x="18" y="26"/>
                  </a:lnTo>
                  <a:lnTo>
                    <a:pt x="21" y="25"/>
                  </a:lnTo>
                  <a:lnTo>
                    <a:pt x="21" y="25"/>
                  </a:lnTo>
                  <a:lnTo>
                    <a:pt x="23" y="21"/>
                  </a:lnTo>
                  <a:lnTo>
                    <a:pt x="23" y="21"/>
                  </a:lnTo>
                  <a:lnTo>
                    <a:pt x="25" y="16"/>
                  </a:lnTo>
                  <a:lnTo>
                    <a:pt x="25" y="16"/>
                  </a:lnTo>
                  <a:lnTo>
                    <a:pt x="23" y="13"/>
                  </a:lnTo>
                  <a:lnTo>
                    <a:pt x="23" y="13"/>
                  </a:lnTo>
                  <a:lnTo>
                    <a:pt x="21" y="10"/>
                  </a:lnTo>
                  <a:lnTo>
                    <a:pt x="21" y="10"/>
                  </a:lnTo>
                  <a:lnTo>
                    <a:pt x="18" y="7"/>
                  </a:lnTo>
                  <a:lnTo>
                    <a:pt x="18" y="7"/>
                  </a:lnTo>
                  <a:lnTo>
                    <a:pt x="15" y="7"/>
                  </a:lnTo>
                  <a:lnTo>
                    <a:pt x="15" y="7"/>
                  </a:lnTo>
                  <a:lnTo>
                    <a:pt x="12" y="7"/>
                  </a:lnTo>
                  <a:lnTo>
                    <a:pt x="12" y="7"/>
                  </a:lnTo>
                  <a:lnTo>
                    <a:pt x="8" y="10"/>
                  </a:lnTo>
                  <a:lnTo>
                    <a:pt x="8" y="10"/>
                  </a:lnTo>
                  <a:lnTo>
                    <a:pt x="7" y="13"/>
                  </a:lnTo>
                  <a:lnTo>
                    <a:pt x="7" y="13"/>
                  </a:lnTo>
                  <a:lnTo>
                    <a:pt x="7" y="16"/>
                  </a:lnTo>
                  <a:lnTo>
                    <a:pt x="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6">
              <a:extLst>
                <a:ext uri="{FF2B5EF4-FFF2-40B4-BE49-F238E27FC236}">
                  <a16:creationId xmlns="" xmlns:a16="http://schemas.microsoft.com/office/drawing/2014/main" id="{C4E613B5-E0A5-46B8-9FFD-13288CF053E5}"/>
                </a:ext>
              </a:extLst>
            </p:cNvPr>
            <p:cNvSpPr>
              <a:spLocks/>
            </p:cNvSpPr>
            <p:nvPr/>
          </p:nvSpPr>
          <p:spPr bwMode="auto">
            <a:xfrm>
              <a:off x="4064964" y="3609339"/>
              <a:ext cx="37207" cy="43851"/>
            </a:xfrm>
            <a:custGeom>
              <a:avLst/>
              <a:gdLst>
                <a:gd name="T0" fmla="*/ 28 w 28"/>
                <a:gd name="T1" fmla="*/ 33 h 33"/>
                <a:gd name="T2" fmla="*/ 21 w 28"/>
                <a:gd name="T3" fmla="*/ 33 h 33"/>
                <a:gd name="T4" fmla="*/ 21 w 28"/>
                <a:gd name="T5" fmla="*/ 15 h 33"/>
                <a:gd name="T6" fmla="*/ 21 w 28"/>
                <a:gd name="T7" fmla="*/ 15 h 33"/>
                <a:gd name="T8" fmla="*/ 20 w 28"/>
                <a:gd name="T9" fmla="*/ 8 h 33"/>
                <a:gd name="T10" fmla="*/ 20 w 28"/>
                <a:gd name="T11" fmla="*/ 8 h 33"/>
                <a:gd name="T12" fmla="*/ 18 w 28"/>
                <a:gd name="T13" fmla="*/ 7 h 33"/>
                <a:gd name="T14" fmla="*/ 15 w 28"/>
                <a:gd name="T15" fmla="*/ 7 h 33"/>
                <a:gd name="T16" fmla="*/ 15 w 28"/>
                <a:gd name="T17" fmla="*/ 7 h 33"/>
                <a:gd name="T18" fmla="*/ 13 w 28"/>
                <a:gd name="T19" fmla="*/ 7 h 33"/>
                <a:gd name="T20" fmla="*/ 13 w 28"/>
                <a:gd name="T21" fmla="*/ 7 h 33"/>
                <a:gd name="T22" fmla="*/ 10 w 28"/>
                <a:gd name="T23" fmla="*/ 8 h 33"/>
                <a:gd name="T24" fmla="*/ 10 w 28"/>
                <a:gd name="T25" fmla="*/ 8 h 33"/>
                <a:gd name="T26" fmla="*/ 8 w 28"/>
                <a:gd name="T27" fmla="*/ 11 h 33"/>
                <a:gd name="T28" fmla="*/ 8 w 28"/>
                <a:gd name="T29" fmla="*/ 11 h 33"/>
                <a:gd name="T30" fmla="*/ 7 w 28"/>
                <a:gd name="T31" fmla="*/ 13 h 33"/>
                <a:gd name="T32" fmla="*/ 7 w 28"/>
                <a:gd name="T33" fmla="*/ 33 h 33"/>
                <a:gd name="T34" fmla="*/ 0 w 28"/>
                <a:gd name="T35" fmla="*/ 33 h 33"/>
                <a:gd name="T36" fmla="*/ 0 w 28"/>
                <a:gd name="T37" fmla="*/ 2 h 33"/>
                <a:gd name="T38" fmla="*/ 5 w 28"/>
                <a:gd name="T39" fmla="*/ 2 h 33"/>
                <a:gd name="T40" fmla="*/ 5 w 28"/>
                <a:gd name="T41" fmla="*/ 8 h 33"/>
                <a:gd name="T42" fmla="*/ 5 w 28"/>
                <a:gd name="T43" fmla="*/ 8 h 33"/>
                <a:gd name="T44" fmla="*/ 8 w 28"/>
                <a:gd name="T45" fmla="*/ 5 h 33"/>
                <a:gd name="T46" fmla="*/ 12 w 28"/>
                <a:gd name="T47" fmla="*/ 3 h 33"/>
                <a:gd name="T48" fmla="*/ 12 w 28"/>
                <a:gd name="T49" fmla="*/ 3 h 33"/>
                <a:gd name="T50" fmla="*/ 18 w 28"/>
                <a:gd name="T51" fmla="*/ 0 h 33"/>
                <a:gd name="T52" fmla="*/ 18 w 28"/>
                <a:gd name="T53" fmla="*/ 0 h 33"/>
                <a:gd name="T54" fmla="*/ 23 w 28"/>
                <a:gd name="T55" fmla="*/ 2 h 33"/>
                <a:gd name="T56" fmla="*/ 23 w 28"/>
                <a:gd name="T57" fmla="*/ 2 h 33"/>
                <a:gd name="T58" fmla="*/ 26 w 28"/>
                <a:gd name="T59" fmla="*/ 5 h 33"/>
                <a:gd name="T60" fmla="*/ 26 w 28"/>
                <a:gd name="T61" fmla="*/ 5 h 33"/>
                <a:gd name="T62" fmla="*/ 26 w 28"/>
                <a:gd name="T63" fmla="*/ 8 h 33"/>
                <a:gd name="T64" fmla="*/ 26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20" y="8"/>
                  </a:lnTo>
                  <a:lnTo>
                    <a:pt x="20" y="8"/>
                  </a:lnTo>
                  <a:lnTo>
                    <a:pt x="18" y="7"/>
                  </a:lnTo>
                  <a:lnTo>
                    <a:pt x="15" y="7"/>
                  </a:lnTo>
                  <a:lnTo>
                    <a:pt x="15" y="7"/>
                  </a:lnTo>
                  <a:lnTo>
                    <a:pt x="13" y="7"/>
                  </a:lnTo>
                  <a:lnTo>
                    <a:pt x="13" y="7"/>
                  </a:lnTo>
                  <a:lnTo>
                    <a:pt x="10" y="8"/>
                  </a:lnTo>
                  <a:lnTo>
                    <a:pt x="10" y="8"/>
                  </a:lnTo>
                  <a:lnTo>
                    <a:pt x="8" y="11"/>
                  </a:lnTo>
                  <a:lnTo>
                    <a:pt x="8" y="11"/>
                  </a:lnTo>
                  <a:lnTo>
                    <a:pt x="7" y="13"/>
                  </a:lnTo>
                  <a:lnTo>
                    <a:pt x="7" y="33"/>
                  </a:lnTo>
                  <a:lnTo>
                    <a:pt x="0" y="33"/>
                  </a:lnTo>
                  <a:lnTo>
                    <a:pt x="0" y="2"/>
                  </a:lnTo>
                  <a:lnTo>
                    <a:pt x="5" y="2"/>
                  </a:lnTo>
                  <a:lnTo>
                    <a:pt x="5" y="8"/>
                  </a:lnTo>
                  <a:lnTo>
                    <a:pt x="5" y="8"/>
                  </a:lnTo>
                  <a:lnTo>
                    <a:pt x="8" y="5"/>
                  </a:lnTo>
                  <a:lnTo>
                    <a:pt x="12" y="3"/>
                  </a:lnTo>
                  <a:lnTo>
                    <a:pt x="12" y="3"/>
                  </a:lnTo>
                  <a:lnTo>
                    <a:pt x="18" y="0"/>
                  </a:lnTo>
                  <a:lnTo>
                    <a:pt x="18" y="0"/>
                  </a:lnTo>
                  <a:lnTo>
                    <a:pt x="23" y="2"/>
                  </a:lnTo>
                  <a:lnTo>
                    <a:pt x="23" y="2"/>
                  </a:lnTo>
                  <a:lnTo>
                    <a:pt x="26" y="5"/>
                  </a:lnTo>
                  <a:lnTo>
                    <a:pt x="26" y="5"/>
                  </a:lnTo>
                  <a:lnTo>
                    <a:pt x="26" y="8"/>
                  </a:lnTo>
                  <a:lnTo>
                    <a:pt x="26"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7">
              <a:extLst>
                <a:ext uri="{FF2B5EF4-FFF2-40B4-BE49-F238E27FC236}">
                  <a16:creationId xmlns="" xmlns:a16="http://schemas.microsoft.com/office/drawing/2014/main" id="{2A03EA13-30AB-41D3-8439-58E4022C5814}"/>
                </a:ext>
              </a:extLst>
            </p:cNvPr>
            <p:cNvSpPr>
              <a:spLocks/>
            </p:cNvSpPr>
            <p:nvPr/>
          </p:nvSpPr>
          <p:spPr bwMode="auto">
            <a:xfrm>
              <a:off x="4112800" y="3611996"/>
              <a:ext cx="39865" cy="41194"/>
            </a:xfrm>
            <a:custGeom>
              <a:avLst/>
              <a:gdLst>
                <a:gd name="T0" fmla="*/ 9 w 30"/>
                <a:gd name="T1" fmla="*/ 31 h 31"/>
                <a:gd name="T2" fmla="*/ 9 w 30"/>
                <a:gd name="T3" fmla="*/ 31 h 31"/>
                <a:gd name="T4" fmla="*/ 5 w 30"/>
                <a:gd name="T5" fmla="*/ 31 h 31"/>
                <a:gd name="T6" fmla="*/ 2 w 30"/>
                <a:gd name="T7" fmla="*/ 28 h 31"/>
                <a:gd name="T8" fmla="*/ 2 w 30"/>
                <a:gd name="T9" fmla="*/ 28 h 31"/>
                <a:gd name="T10" fmla="*/ 0 w 30"/>
                <a:gd name="T11" fmla="*/ 24 h 31"/>
                <a:gd name="T12" fmla="*/ 0 w 30"/>
                <a:gd name="T13" fmla="*/ 18 h 31"/>
                <a:gd name="T14" fmla="*/ 0 w 30"/>
                <a:gd name="T15" fmla="*/ 0 h 31"/>
                <a:gd name="T16" fmla="*/ 5 w 30"/>
                <a:gd name="T17" fmla="*/ 0 h 31"/>
                <a:gd name="T18" fmla="*/ 5 w 30"/>
                <a:gd name="T19" fmla="*/ 18 h 31"/>
                <a:gd name="T20" fmla="*/ 5 w 30"/>
                <a:gd name="T21" fmla="*/ 18 h 31"/>
                <a:gd name="T22" fmla="*/ 7 w 30"/>
                <a:gd name="T23" fmla="*/ 23 h 31"/>
                <a:gd name="T24" fmla="*/ 10 w 30"/>
                <a:gd name="T25" fmla="*/ 24 h 31"/>
                <a:gd name="T26" fmla="*/ 12 w 30"/>
                <a:gd name="T27" fmla="*/ 26 h 31"/>
                <a:gd name="T28" fmla="*/ 12 w 30"/>
                <a:gd name="T29" fmla="*/ 26 h 31"/>
                <a:gd name="T30" fmla="*/ 17 w 30"/>
                <a:gd name="T31" fmla="*/ 24 h 31"/>
                <a:gd name="T32" fmla="*/ 17 w 30"/>
                <a:gd name="T33" fmla="*/ 24 h 31"/>
                <a:gd name="T34" fmla="*/ 22 w 30"/>
                <a:gd name="T35" fmla="*/ 19 h 31"/>
                <a:gd name="T36" fmla="*/ 22 w 30"/>
                <a:gd name="T37" fmla="*/ 0 h 31"/>
                <a:gd name="T38" fmla="*/ 28 w 30"/>
                <a:gd name="T39" fmla="*/ 0 h 31"/>
                <a:gd name="T40" fmla="*/ 28 w 30"/>
                <a:gd name="T41" fmla="*/ 23 h 31"/>
                <a:gd name="T42" fmla="*/ 28 w 30"/>
                <a:gd name="T43" fmla="*/ 23 h 31"/>
                <a:gd name="T44" fmla="*/ 28 w 30"/>
                <a:gd name="T45" fmla="*/ 24 h 31"/>
                <a:gd name="T46" fmla="*/ 28 w 30"/>
                <a:gd name="T47" fmla="*/ 24 h 31"/>
                <a:gd name="T48" fmla="*/ 30 w 30"/>
                <a:gd name="T49" fmla="*/ 24 h 31"/>
                <a:gd name="T50" fmla="*/ 30 w 30"/>
                <a:gd name="T51" fmla="*/ 31 h 31"/>
                <a:gd name="T52" fmla="*/ 30 w 30"/>
                <a:gd name="T53" fmla="*/ 31 h 31"/>
                <a:gd name="T54" fmla="*/ 28 w 30"/>
                <a:gd name="T55" fmla="*/ 31 h 31"/>
                <a:gd name="T56" fmla="*/ 28 w 30"/>
                <a:gd name="T57" fmla="*/ 31 h 31"/>
                <a:gd name="T58" fmla="*/ 27 w 30"/>
                <a:gd name="T59" fmla="*/ 31 h 31"/>
                <a:gd name="T60" fmla="*/ 27 w 30"/>
                <a:gd name="T61" fmla="*/ 31 h 31"/>
                <a:gd name="T62" fmla="*/ 23 w 30"/>
                <a:gd name="T63" fmla="*/ 29 h 31"/>
                <a:gd name="T64" fmla="*/ 23 w 30"/>
                <a:gd name="T65" fmla="*/ 29 h 31"/>
                <a:gd name="T66" fmla="*/ 22 w 30"/>
                <a:gd name="T67" fmla="*/ 28 h 31"/>
                <a:gd name="T68" fmla="*/ 22 w 30"/>
                <a:gd name="T69" fmla="*/ 24 h 31"/>
                <a:gd name="T70" fmla="*/ 22 w 30"/>
                <a:gd name="T71" fmla="*/ 24 h 31"/>
                <a:gd name="T72" fmla="*/ 20 w 30"/>
                <a:gd name="T73" fmla="*/ 28 h 31"/>
                <a:gd name="T74" fmla="*/ 17 w 30"/>
                <a:gd name="T75" fmla="*/ 29 h 31"/>
                <a:gd name="T76" fmla="*/ 17 w 30"/>
                <a:gd name="T77" fmla="*/ 29 h 31"/>
                <a:gd name="T78" fmla="*/ 9 w 30"/>
                <a:gd name="T79" fmla="*/ 31 h 31"/>
                <a:gd name="T80" fmla="*/ 9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9" y="31"/>
                  </a:moveTo>
                  <a:lnTo>
                    <a:pt x="9" y="31"/>
                  </a:lnTo>
                  <a:lnTo>
                    <a:pt x="5" y="31"/>
                  </a:lnTo>
                  <a:lnTo>
                    <a:pt x="2" y="28"/>
                  </a:lnTo>
                  <a:lnTo>
                    <a:pt x="2" y="28"/>
                  </a:lnTo>
                  <a:lnTo>
                    <a:pt x="0" y="24"/>
                  </a:lnTo>
                  <a:lnTo>
                    <a:pt x="0" y="18"/>
                  </a:lnTo>
                  <a:lnTo>
                    <a:pt x="0" y="0"/>
                  </a:lnTo>
                  <a:lnTo>
                    <a:pt x="5" y="0"/>
                  </a:lnTo>
                  <a:lnTo>
                    <a:pt x="5" y="18"/>
                  </a:lnTo>
                  <a:lnTo>
                    <a:pt x="5" y="18"/>
                  </a:lnTo>
                  <a:lnTo>
                    <a:pt x="7" y="23"/>
                  </a:lnTo>
                  <a:lnTo>
                    <a:pt x="10" y="24"/>
                  </a:lnTo>
                  <a:lnTo>
                    <a:pt x="12" y="26"/>
                  </a:lnTo>
                  <a:lnTo>
                    <a:pt x="12" y="26"/>
                  </a:lnTo>
                  <a:lnTo>
                    <a:pt x="17" y="24"/>
                  </a:lnTo>
                  <a:lnTo>
                    <a:pt x="17" y="24"/>
                  </a:lnTo>
                  <a:lnTo>
                    <a:pt x="22" y="19"/>
                  </a:lnTo>
                  <a:lnTo>
                    <a:pt x="22" y="0"/>
                  </a:lnTo>
                  <a:lnTo>
                    <a:pt x="28" y="0"/>
                  </a:lnTo>
                  <a:lnTo>
                    <a:pt x="28" y="23"/>
                  </a:lnTo>
                  <a:lnTo>
                    <a:pt x="28" y="23"/>
                  </a:lnTo>
                  <a:lnTo>
                    <a:pt x="28" y="24"/>
                  </a:lnTo>
                  <a:lnTo>
                    <a:pt x="28" y="24"/>
                  </a:lnTo>
                  <a:lnTo>
                    <a:pt x="30" y="24"/>
                  </a:lnTo>
                  <a:lnTo>
                    <a:pt x="30" y="31"/>
                  </a:lnTo>
                  <a:lnTo>
                    <a:pt x="30" y="31"/>
                  </a:lnTo>
                  <a:lnTo>
                    <a:pt x="28" y="31"/>
                  </a:lnTo>
                  <a:lnTo>
                    <a:pt x="28" y="31"/>
                  </a:lnTo>
                  <a:lnTo>
                    <a:pt x="27" y="31"/>
                  </a:lnTo>
                  <a:lnTo>
                    <a:pt x="27" y="31"/>
                  </a:lnTo>
                  <a:lnTo>
                    <a:pt x="23" y="29"/>
                  </a:lnTo>
                  <a:lnTo>
                    <a:pt x="23" y="29"/>
                  </a:lnTo>
                  <a:lnTo>
                    <a:pt x="22" y="28"/>
                  </a:lnTo>
                  <a:lnTo>
                    <a:pt x="22" y="24"/>
                  </a:lnTo>
                  <a:lnTo>
                    <a:pt x="22" y="24"/>
                  </a:lnTo>
                  <a:lnTo>
                    <a:pt x="20" y="28"/>
                  </a:lnTo>
                  <a:lnTo>
                    <a:pt x="17" y="29"/>
                  </a:lnTo>
                  <a:lnTo>
                    <a:pt x="17" y="29"/>
                  </a:lnTo>
                  <a:lnTo>
                    <a:pt x="9" y="31"/>
                  </a:lnTo>
                  <a:lnTo>
                    <a:pt x="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8">
              <a:extLst>
                <a:ext uri="{FF2B5EF4-FFF2-40B4-BE49-F238E27FC236}">
                  <a16:creationId xmlns="" xmlns:a16="http://schemas.microsoft.com/office/drawing/2014/main" id="{848812BA-A39A-4388-8541-791E5C7F07D7}"/>
                </a:ext>
              </a:extLst>
            </p:cNvPr>
            <p:cNvSpPr>
              <a:spLocks/>
            </p:cNvSpPr>
            <p:nvPr/>
          </p:nvSpPr>
          <p:spPr bwMode="auto">
            <a:xfrm>
              <a:off x="4161967" y="3609339"/>
              <a:ext cx="62455" cy="43851"/>
            </a:xfrm>
            <a:custGeom>
              <a:avLst/>
              <a:gdLst>
                <a:gd name="T0" fmla="*/ 47 w 47"/>
                <a:gd name="T1" fmla="*/ 33 h 33"/>
                <a:gd name="T2" fmla="*/ 41 w 47"/>
                <a:gd name="T3" fmla="*/ 33 h 33"/>
                <a:gd name="T4" fmla="*/ 41 w 47"/>
                <a:gd name="T5" fmla="*/ 15 h 33"/>
                <a:gd name="T6" fmla="*/ 41 w 47"/>
                <a:gd name="T7" fmla="*/ 15 h 33"/>
                <a:gd name="T8" fmla="*/ 39 w 47"/>
                <a:gd name="T9" fmla="*/ 8 h 33"/>
                <a:gd name="T10" fmla="*/ 39 w 47"/>
                <a:gd name="T11" fmla="*/ 8 h 33"/>
                <a:gd name="T12" fmla="*/ 38 w 47"/>
                <a:gd name="T13" fmla="*/ 7 h 33"/>
                <a:gd name="T14" fmla="*/ 34 w 47"/>
                <a:gd name="T15" fmla="*/ 7 h 33"/>
                <a:gd name="T16" fmla="*/ 34 w 47"/>
                <a:gd name="T17" fmla="*/ 7 h 33"/>
                <a:gd name="T18" fmla="*/ 33 w 47"/>
                <a:gd name="T19" fmla="*/ 7 h 33"/>
                <a:gd name="T20" fmla="*/ 29 w 47"/>
                <a:gd name="T21" fmla="*/ 8 h 33"/>
                <a:gd name="T22" fmla="*/ 29 w 47"/>
                <a:gd name="T23" fmla="*/ 8 h 33"/>
                <a:gd name="T24" fmla="*/ 26 w 47"/>
                <a:gd name="T25" fmla="*/ 13 h 33"/>
                <a:gd name="T26" fmla="*/ 26 w 47"/>
                <a:gd name="T27" fmla="*/ 33 h 33"/>
                <a:gd name="T28" fmla="*/ 19 w 47"/>
                <a:gd name="T29" fmla="*/ 33 h 33"/>
                <a:gd name="T30" fmla="*/ 19 w 47"/>
                <a:gd name="T31" fmla="*/ 15 h 33"/>
                <a:gd name="T32" fmla="*/ 19 w 47"/>
                <a:gd name="T33" fmla="*/ 15 h 33"/>
                <a:gd name="T34" fmla="*/ 19 w 47"/>
                <a:gd name="T35" fmla="*/ 8 h 33"/>
                <a:gd name="T36" fmla="*/ 19 w 47"/>
                <a:gd name="T37" fmla="*/ 8 h 33"/>
                <a:gd name="T38" fmla="*/ 18 w 47"/>
                <a:gd name="T39" fmla="*/ 7 h 33"/>
                <a:gd name="T40" fmla="*/ 14 w 47"/>
                <a:gd name="T41" fmla="*/ 7 h 33"/>
                <a:gd name="T42" fmla="*/ 14 w 47"/>
                <a:gd name="T43" fmla="*/ 7 h 33"/>
                <a:gd name="T44" fmla="*/ 11 w 47"/>
                <a:gd name="T45" fmla="*/ 7 h 33"/>
                <a:gd name="T46" fmla="*/ 9 w 47"/>
                <a:gd name="T47" fmla="*/ 8 h 33"/>
                <a:gd name="T48" fmla="*/ 9 w 47"/>
                <a:gd name="T49" fmla="*/ 8 h 33"/>
                <a:gd name="T50" fmla="*/ 6 w 47"/>
                <a:gd name="T51" fmla="*/ 13 h 33"/>
                <a:gd name="T52" fmla="*/ 6 w 47"/>
                <a:gd name="T53" fmla="*/ 33 h 33"/>
                <a:gd name="T54" fmla="*/ 0 w 47"/>
                <a:gd name="T55" fmla="*/ 33 h 33"/>
                <a:gd name="T56" fmla="*/ 0 w 47"/>
                <a:gd name="T57" fmla="*/ 2 h 33"/>
                <a:gd name="T58" fmla="*/ 6 w 47"/>
                <a:gd name="T59" fmla="*/ 2 h 33"/>
                <a:gd name="T60" fmla="*/ 6 w 47"/>
                <a:gd name="T61" fmla="*/ 8 h 33"/>
                <a:gd name="T62" fmla="*/ 6 w 47"/>
                <a:gd name="T63" fmla="*/ 8 h 33"/>
                <a:gd name="T64" fmla="*/ 11 w 47"/>
                <a:gd name="T65" fmla="*/ 3 h 33"/>
                <a:gd name="T66" fmla="*/ 11 w 47"/>
                <a:gd name="T67" fmla="*/ 3 h 33"/>
                <a:gd name="T68" fmla="*/ 18 w 47"/>
                <a:gd name="T69" fmla="*/ 0 h 33"/>
                <a:gd name="T70" fmla="*/ 18 w 47"/>
                <a:gd name="T71" fmla="*/ 0 h 33"/>
                <a:gd name="T72" fmla="*/ 21 w 47"/>
                <a:gd name="T73" fmla="*/ 2 h 33"/>
                <a:gd name="T74" fmla="*/ 23 w 47"/>
                <a:gd name="T75" fmla="*/ 3 h 33"/>
                <a:gd name="T76" fmla="*/ 23 w 47"/>
                <a:gd name="T77" fmla="*/ 3 h 33"/>
                <a:gd name="T78" fmla="*/ 26 w 47"/>
                <a:gd name="T79" fmla="*/ 8 h 33"/>
                <a:gd name="T80" fmla="*/ 26 w 47"/>
                <a:gd name="T81" fmla="*/ 8 h 33"/>
                <a:gd name="T82" fmla="*/ 31 w 47"/>
                <a:gd name="T83" fmla="*/ 3 h 33"/>
                <a:gd name="T84" fmla="*/ 31 w 47"/>
                <a:gd name="T85" fmla="*/ 3 h 33"/>
                <a:gd name="T86" fmla="*/ 38 w 47"/>
                <a:gd name="T87" fmla="*/ 0 h 33"/>
                <a:gd name="T88" fmla="*/ 38 w 47"/>
                <a:gd name="T89" fmla="*/ 0 h 33"/>
                <a:gd name="T90" fmla="*/ 42 w 47"/>
                <a:gd name="T91" fmla="*/ 2 h 33"/>
                <a:gd name="T92" fmla="*/ 42 w 47"/>
                <a:gd name="T93" fmla="*/ 2 h 33"/>
                <a:gd name="T94" fmla="*/ 46 w 47"/>
                <a:gd name="T95" fmla="*/ 5 h 33"/>
                <a:gd name="T96" fmla="*/ 46 w 47"/>
                <a:gd name="T97" fmla="*/ 5 h 33"/>
                <a:gd name="T98" fmla="*/ 47 w 47"/>
                <a:gd name="T99" fmla="*/ 8 h 33"/>
                <a:gd name="T100" fmla="*/ 47 w 47"/>
                <a:gd name="T101" fmla="*/ 8 h 33"/>
                <a:gd name="T102" fmla="*/ 47 w 47"/>
                <a:gd name="T103" fmla="*/ 13 h 33"/>
                <a:gd name="T104" fmla="*/ 47 w 47"/>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33">
                  <a:moveTo>
                    <a:pt x="47" y="33"/>
                  </a:moveTo>
                  <a:lnTo>
                    <a:pt x="41" y="33"/>
                  </a:lnTo>
                  <a:lnTo>
                    <a:pt x="41" y="15"/>
                  </a:lnTo>
                  <a:lnTo>
                    <a:pt x="41" y="15"/>
                  </a:lnTo>
                  <a:lnTo>
                    <a:pt x="39" y="8"/>
                  </a:lnTo>
                  <a:lnTo>
                    <a:pt x="39" y="8"/>
                  </a:lnTo>
                  <a:lnTo>
                    <a:pt x="38" y="7"/>
                  </a:lnTo>
                  <a:lnTo>
                    <a:pt x="34" y="7"/>
                  </a:lnTo>
                  <a:lnTo>
                    <a:pt x="34" y="7"/>
                  </a:lnTo>
                  <a:lnTo>
                    <a:pt x="33" y="7"/>
                  </a:lnTo>
                  <a:lnTo>
                    <a:pt x="29" y="8"/>
                  </a:lnTo>
                  <a:lnTo>
                    <a:pt x="29" y="8"/>
                  </a:lnTo>
                  <a:lnTo>
                    <a:pt x="26" y="13"/>
                  </a:lnTo>
                  <a:lnTo>
                    <a:pt x="26" y="33"/>
                  </a:lnTo>
                  <a:lnTo>
                    <a:pt x="19" y="33"/>
                  </a:lnTo>
                  <a:lnTo>
                    <a:pt x="19" y="15"/>
                  </a:lnTo>
                  <a:lnTo>
                    <a:pt x="19" y="15"/>
                  </a:lnTo>
                  <a:lnTo>
                    <a:pt x="19" y="8"/>
                  </a:lnTo>
                  <a:lnTo>
                    <a:pt x="19" y="8"/>
                  </a:lnTo>
                  <a:lnTo>
                    <a:pt x="18" y="7"/>
                  </a:lnTo>
                  <a:lnTo>
                    <a:pt x="14" y="7"/>
                  </a:lnTo>
                  <a:lnTo>
                    <a:pt x="14" y="7"/>
                  </a:lnTo>
                  <a:lnTo>
                    <a:pt x="11" y="7"/>
                  </a:lnTo>
                  <a:lnTo>
                    <a:pt x="9" y="8"/>
                  </a:lnTo>
                  <a:lnTo>
                    <a:pt x="9" y="8"/>
                  </a:lnTo>
                  <a:lnTo>
                    <a:pt x="6" y="13"/>
                  </a:lnTo>
                  <a:lnTo>
                    <a:pt x="6" y="33"/>
                  </a:lnTo>
                  <a:lnTo>
                    <a:pt x="0" y="33"/>
                  </a:lnTo>
                  <a:lnTo>
                    <a:pt x="0" y="2"/>
                  </a:lnTo>
                  <a:lnTo>
                    <a:pt x="6" y="2"/>
                  </a:lnTo>
                  <a:lnTo>
                    <a:pt x="6" y="8"/>
                  </a:lnTo>
                  <a:lnTo>
                    <a:pt x="6" y="8"/>
                  </a:lnTo>
                  <a:lnTo>
                    <a:pt x="11" y="3"/>
                  </a:lnTo>
                  <a:lnTo>
                    <a:pt x="11" y="3"/>
                  </a:lnTo>
                  <a:lnTo>
                    <a:pt x="18" y="0"/>
                  </a:lnTo>
                  <a:lnTo>
                    <a:pt x="18" y="0"/>
                  </a:lnTo>
                  <a:lnTo>
                    <a:pt x="21" y="2"/>
                  </a:lnTo>
                  <a:lnTo>
                    <a:pt x="23" y="3"/>
                  </a:lnTo>
                  <a:lnTo>
                    <a:pt x="23" y="3"/>
                  </a:lnTo>
                  <a:lnTo>
                    <a:pt x="26" y="8"/>
                  </a:lnTo>
                  <a:lnTo>
                    <a:pt x="26" y="8"/>
                  </a:lnTo>
                  <a:lnTo>
                    <a:pt x="31" y="3"/>
                  </a:lnTo>
                  <a:lnTo>
                    <a:pt x="31" y="3"/>
                  </a:lnTo>
                  <a:lnTo>
                    <a:pt x="38" y="0"/>
                  </a:lnTo>
                  <a:lnTo>
                    <a:pt x="38" y="0"/>
                  </a:lnTo>
                  <a:lnTo>
                    <a:pt x="42" y="2"/>
                  </a:lnTo>
                  <a:lnTo>
                    <a:pt x="42" y="2"/>
                  </a:lnTo>
                  <a:lnTo>
                    <a:pt x="46" y="5"/>
                  </a:lnTo>
                  <a:lnTo>
                    <a:pt x="46" y="5"/>
                  </a:lnTo>
                  <a:lnTo>
                    <a:pt x="47" y="8"/>
                  </a:lnTo>
                  <a:lnTo>
                    <a:pt x="47" y="8"/>
                  </a:lnTo>
                  <a:lnTo>
                    <a:pt x="47" y="13"/>
                  </a:lnTo>
                  <a:lnTo>
                    <a:pt x="47"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9">
              <a:extLst>
                <a:ext uri="{FF2B5EF4-FFF2-40B4-BE49-F238E27FC236}">
                  <a16:creationId xmlns="" xmlns:a16="http://schemas.microsoft.com/office/drawing/2014/main" id="{64646C94-888A-4335-AA85-EF8A7C0FBB4D}"/>
                </a:ext>
              </a:extLst>
            </p:cNvPr>
            <p:cNvSpPr>
              <a:spLocks/>
            </p:cNvSpPr>
            <p:nvPr/>
          </p:nvSpPr>
          <p:spPr bwMode="auto">
            <a:xfrm>
              <a:off x="4236381" y="3609339"/>
              <a:ext cx="63783" cy="43851"/>
            </a:xfrm>
            <a:custGeom>
              <a:avLst/>
              <a:gdLst>
                <a:gd name="T0" fmla="*/ 48 w 48"/>
                <a:gd name="T1" fmla="*/ 33 h 33"/>
                <a:gd name="T2" fmla="*/ 41 w 48"/>
                <a:gd name="T3" fmla="*/ 33 h 33"/>
                <a:gd name="T4" fmla="*/ 41 w 48"/>
                <a:gd name="T5" fmla="*/ 15 h 33"/>
                <a:gd name="T6" fmla="*/ 41 w 48"/>
                <a:gd name="T7" fmla="*/ 15 h 33"/>
                <a:gd name="T8" fmla="*/ 39 w 48"/>
                <a:gd name="T9" fmla="*/ 8 h 33"/>
                <a:gd name="T10" fmla="*/ 39 w 48"/>
                <a:gd name="T11" fmla="*/ 8 h 33"/>
                <a:gd name="T12" fmla="*/ 38 w 48"/>
                <a:gd name="T13" fmla="*/ 7 h 33"/>
                <a:gd name="T14" fmla="*/ 34 w 48"/>
                <a:gd name="T15" fmla="*/ 7 h 33"/>
                <a:gd name="T16" fmla="*/ 34 w 48"/>
                <a:gd name="T17" fmla="*/ 7 h 33"/>
                <a:gd name="T18" fmla="*/ 33 w 48"/>
                <a:gd name="T19" fmla="*/ 7 h 33"/>
                <a:gd name="T20" fmla="*/ 29 w 48"/>
                <a:gd name="T21" fmla="*/ 8 h 33"/>
                <a:gd name="T22" fmla="*/ 29 w 48"/>
                <a:gd name="T23" fmla="*/ 8 h 33"/>
                <a:gd name="T24" fmla="*/ 26 w 48"/>
                <a:gd name="T25" fmla="*/ 13 h 33"/>
                <a:gd name="T26" fmla="*/ 26 w 48"/>
                <a:gd name="T27" fmla="*/ 33 h 33"/>
                <a:gd name="T28" fmla="*/ 19 w 48"/>
                <a:gd name="T29" fmla="*/ 33 h 33"/>
                <a:gd name="T30" fmla="*/ 19 w 48"/>
                <a:gd name="T31" fmla="*/ 15 h 33"/>
                <a:gd name="T32" fmla="*/ 19 w 48"/>
                <a:gd name="T33" fmla="*/ 15 h 33"/>
                <a:gd name="T34" fmla="*/ 18 w 48"/>
                <a:gd name="T35" fmla="*/ 8 h 33"/>
                <a:gd name="T36" fmla="*/ 18 w 48"/>
                <a:gd name="T37" fmla="*/ 8 h 33"/>
                <a:gd name="T38" fmla="*/ 16 w 48"/>
                <a:gd name="T39" fmla="*/ 7 h 33"/>
                <a:gd name="T40" fmla="*/ 15 w 48"/>
                <a:gd name="T41" fmla="*/ 7 h 33"/>
                <a:gd name="T42" fmla="*/ 15 w 48"/>
                <a:gd name="T43" fmla="*/ 7 h 33"/>
                <a:gd name="T44" fmla="*/ 11 w 48"/>
                <a:gd name="T45" fmla="*/ 7 h 33"/>
                <a:gd name="T46" fmla="*/ 10 w 48"/>
                <a:gd name="T47" fmla="*/ 8 h 33"/>
                <a:gd name="T48" fmla="*/ 10 w 48"/>
                <a:gd name="T49" fmla="*/ 8 h 33"/>
                <a:gd name="T50" fmla="*/ 6 w 48"/>
                <a:gd name="T51" fmla="*/ 13 h 33"/>
                <a:gd name="T52" fmla="*/ 6 w 48"/>
                <a:gd name="T53" fmla="*/ 33 h 33"/>
                <a:gd name="T54" fmla="*/ 0 w 48"/>
                <a:gd name="T55" fmla="*/ 33 h 33"/>
                <a:gd name="T56" fmla="*/ 0 w 48"/>
                <a:gd name="T57" fmla="*/ 2 h 33"/>
                <a:gd name="T58" fmla="*/ 5 w 48"/>
                <a:gd name="T59" fmla="*/ 2 h 33"/>
                <a:gd name="T60" fmla="*/ 5 w 48"/>
                <a:gd name="T61" fmla="*/ 8 h 33"/>
                <a:gd name="T62" fmla="*/ 5 w 48"/>
                <a:gd name="T63" fmla="*/ 8 h 33"/>
                <a:gd name="T64" fmla="*/ 10 w 48"/>
                <a:gd name="T65" fmla="*/ 3 h 33"/>
                <a:gd name="T66" fmla="*/ 10 w 48"/>
                <a:gd name="T67" fmla="*/ 3 h 33"/>
                <a:gd name="T68" fmla="*/ 18 w 48"/>
                <a:gd name="T69" fmla="*/ 0 h 33"/>
                <a:gd name="T70" fmla="*/ 18 w 48"/>
                <a:gd name="T71" fmla="*/ 0 h 33"/>
                <a:gd name="T72" fmla="*/ 21 w 48"/>
                <a:gd name="T73" fmla="*/ 2 h 33"/>
                <a:gd name="T74" fmla="*/ 23 w 48"/>
                <a:gd name="T75" fmla="*/ 3 h 33"/>
                <a:gd name="T76" fmla="*/ 23 w 48"/>
                <a:gd name="T77" fmla="*/ 3 h 33"/>
                <a:gd name="T78" fmla="*/ 26 w 48"/>
                <a:gd name="T79" fmla="*/ 8 h 33"/>
                <a:gd name="T80" fmla="*/ 26 w 48"/>
                <a:gd name="T81" fmla="*/ 8 h 33"/>
                <a:gd name="T82" fmla="*/ 31 w 48"/>
                <a:gd name="T83" fmla="*/ 3 h 33"/>
                <a:gd name="T84" fmla="*/ 31 w 48"/>
                <a:gd name="T85" fmla="*/ 3 h 33"/>
                <a:gd name="T86" fmla="*/ 38 w 48"/>
                <a:gd name="T87" fmla="*/ 0 h 33"/>
                <a:gd name="T88" fmla="*/ 38 w 48"/>
                <a:gd name="T89" fmla="*/ 0 h 33"/>
                <a:gd name="T90" fmla="*/ 43 w 48"/>
                <a:gd name="T91" fmla="*/ 2 h 33"/>
                <a:gd name="T92" fmla="*/ 43 w 48"/>
                <a:gd name="T93" fmla="*/ 2 h 33"/>
                <a:gd name="T94" fmla="*/ 44 w 48"/>
                <a:gd name="T95" fmla="*/ 5 h 33"/>
                <a:gd name="T96" fmla="*/ 44 w 48"/>
                <a:gd name="T97" fmla="*/ 5 h 33"/>
                <a:gd name="T98" fmla="*/ 46 w 48"/>
                <a:gd name="T99" fmla="*/ 8 h 33"/>
                <a:gd name="T100" fmla="*/ 46 w 48"/>
                <a:gd name="T101" fmla="*/ 8 h 33"/>
                <a:gd name="T102" fmla="*/ 48 w 48"/>
                <a:gd name="T103" fmla="*/ 13 h 33"/>
                <a:gd name="T104" fmla="*/ 48 w 48"/>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3">
                  <a:moveTo>
                    <a:pt x="48" y="33"/>
                  </a:moveTo>
                  <a:lnTo>
                    <a:pt x="41" y="33"/>
                  </a:lnTo>
                  <a:lnTo>
                    <a:pt x="41" y="15"/>
                  </a:lnTo>
                  <a:lnTo>
                    <a:pt x="41" y="15"/>
                  </a:lnTo>
                  <a:lnTo>
                    <a:pt x="39" y="8"/>
                  </a:lnTo>
                  <a:lnTo>
                    <a:pt x="39" y="8"/>
                  </a:lnTo>
                  <a:lnTo>
                    <a:pt x="38" y="7"/>
                  </a:lnTo>
                  <a:lnTo>
                    <a:pt x="34" y="7"/>
                  </a:lnTo>
                  <a:lnTo>
                    <a:pt x="34" y="7"/>
                  </a:lnTo>
                  <a:lnTo>
                    <a:pt x="33" y="7"/>
                  </a:lnTo>
                  <a:lnTo>
                    <a:pt x="29" y="8"/>
                  </a:lnTo>
                  <a:lnTo>
                    <a:pt x="29" y="8"/>
                  </a:lnTo>
                  <a:lnTo>
                    <a:pt x="26" y="13"/>
                  </a:lnTo>
                  <a:lnTo>
                    <a:pt x="26" y="33"/>
                  </a:lnTo>
                  <a:lnTo>
                    <a:pt x="19" y="33"/>
                  </a:lnTo>
                  <a:lnTo>
                    <a:pt x="19" y="15"/>
                  </a:lnTo>
                  <a:lnTo>
                    <a:pt x="19" y="15"/>
                  </a:lnTo>
                  <a:lnTo>
                    <a:pt x="18" y="8"/>
                  </a:lnTo>
                  <a:lnTo>
                    <a:pt x="18" y="8"/>
                  </a:lnTo>
                  <a:lnTo>
                    <a:pt x="16" y="7"/>
                  </a:lnTo>
                  <a:lnTo>
                    <a:pt x="15" y="7"/>
                  </a:lnTo>
                  <a:lnTo>
                    <a:pt x="15" y="7"/>
                  </a:lnTo>
                  <a:lnTo>
                    <a:pt x="11" y="7"/>
                  </a:lnTo>
                  <a:lnTo>
                    <a:pt x="10" y="8"/>
                  </a:lnTo>
                  <a:lnTo>
                    <a:pt x="10" y="8"/>
                  </a:lnTo>
                  <a:lnTo>
                    <a:pt x="6" y="13"/>
                  </a:lnTo>
                  <a:lnTo>
                    <a:pt x="6" y="33"/>
                  </a:lnTo>
                  <a:lnTo>
                    <a:pt x="0" y="33"/>
                  </a:lnTo>
                  <a:lnTo>
                    <a:pt x="0" y="2"/>
                  </a:lnTo>
                  <a:lnTo>
                    <a:pt x="5" y="2"/>
                  </a:lnTo>
                  <a:lnTo>
                    <a:pt x="5" y="8"/>
                  </a:lnTo>
                  <a:lnTo>
                    <a:pt x="5" y="8"/>
                  </a:lnTo>
                  <a:lnTo>
                    <a:pt x="10" y="3"/>
                  </a:lnTo>
                  <a:lnTo>
                    <a:pt x="10" y="3"/>
                  </a:lnTo>
                  <a:lnTo>
                    <a:pt x="18" y="0"/>
                  </a:lnTo>
                  <a:lnTo>
                    <a:pt x="18" y="0"/>
                  </a:lnTo>
                  <a:lnTo>
                    <a:pt x="21" y="2"/>
                  </a:lnTo>
                  <a:lnTo>
                    <a:pt x="23" y="3"/>
                  </a:lnTo>
                  <a:lnTo>
                    <a:pt x="23" y="3"/>
                  </a:lnTo>
                  <a:lnTo>
                    <a:pt x="26" y="8"/>
                  </a:lnTo>
                  <a:lnTo>
                    <a:pt x="26" y="8"/>
                  </a:lnTo>
                  <a:lnTo>
                    <a:pt x="31" y="3"/>
                  </a:lnTo>
                  <a:lnTo>
                    <a:pt x="31" y="3"/>
                  </a:lnTo>
                  <a:lnTo>
                    <a:pt x="38" y="0"/>
                  </a:lnTo>
                  <a:lnTo>
                    <a:pt x="38" y="0"/>
                  </a:lnTo>
                  <a:lnTo>
                    <a:pt x="43" y="2"/>
                  </a:lnTo>
                  <a:lnTo>
                    <a:pt x="43" y="2"/>
                  </a:lnTo>
                  <a:lnTo>
                    <a:pt x="44" y="5"/>
                  </a:lnTo>
                  <a:lnTo>
                    <a:pt x="44" y="5"/>
                  </a:lnTo>
                  <a:lnTo>
                    <a:pt x="46" y="8"/>
                  </a:lnTo>
                  <a:lnTo>
                    <a:pt x="46" y="8"/>
                  </a:lnTo>
                  <a:lnTo>
                    <a:pt x="48" y="13"/>
                  </a:lnTo>
                  <a:lnTo>
                    <a:pt x="4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0">
              <a:extLst>
                <a:ext uri="{FF2B5EF4-FFF2-40B4-BE49-F238E27FC236}">
                  <a16:creationId xmlns="" xmlns:a16="http://schemas.microsoft.com/office/drawing/2014/main" id="{686AE531-FD4F-4BD8-96A3-C429FDA14CFF}"/>
                </a:ext>
              </a:extLst>
            </p:cNvPr>
            <p:cNvSpPr>
              <a:spLocks/>
            </p:cNvSpPr>
            <p:nvPr/>
          </p:nvSpPr>
          <p:spPr bwMode="auto">
            <a:xfrm>
              <a:off x="4304152" y="3611996"/>
              <a:ext cx="41194" cy="58468"/>
            </a:xfrm>
            <a:custGeom>
              <a:avLst/>
              <a:gdLst>
                <a:gd name="T0" fmla="*/ 3 w 31"/>
                <a:gd name="T1" fmla="*/ 38 h 44"/>
                <a:gd name="T2" fmla="*/ 3 w 31"/>
                <a:gd name="T3" fmla="*/ 38 h 44"/>
                <a:gd name="T4" fmla="*/ 6 w 31"/>
                <a:gd name="T5" fmla="*/ 38 h 44"/>
                <a:gd name="T6" fmla="*/ 6 w 31"/>
                <a:gd name="T7" fmla="*/ 38 h 44"/>
                <a:gd name="T8" fmla="*/ 6 w 31"/>
                <a:gd name="T9" fmla="*/ 38 h 44"/>
                <a:gd name="T10" fmla="*/ 6 w 31"/>
                <a:gd name="T11" fmla="*/ 38 h 44"/>
                <a:gd name="T12" fmla="*/ 8 w 31"/>
                <a:gd name="T13" fmla="*/ 38 h 44"/>
                <a:gd name="T14" fmla="*/ 8 w 31"/>
                <a:gd name="T15" fmla="*/ 38 h 44"/>
                <a:gd name="T16" fmla="*/ 10 w 31"/>
                <a:gd name="T17" fmla="*/ 36 h 44"/>
                <a:gd name="T18" fmla="*/ 10 w 31"/>
                <a:gd name="T19" fmla="*/ 36 h 44"/>
                <a:gd name="T20" fmla="*/ 11 w 31"/>
                <a:gd name="T21" fmla="*/ 34 h 44"/>
                <a:gd name="T22" fmla="*/ 11 w 31"/>
                <a:gd name="T23" fmla="*/ 34 h 44"/>
                <a:gd name="T24" fmla="*/ 13 w 31"/>
                <a:gd name="T25" fmla="*/ 31 h 44"/>
                <a:gd name="T26" fmla="*/ 0 w 31"/>
                <a:gd name="T27" fmla="*/ 0 h 44"/>
                <a:gd name="T28" fmla="*/ 6 w 31"/>
                <a:gd name="T29" fmla="*/ 0 h 44"/>
                <a:gd name="T30" fmla="*/ 16 w 31"/>
                <a:gd name="T31" fmla="*/ 24 h 44"/>
                <a:gd name="T32" fmla="*/ 25 w 31"/>
                <a:gd name="T33" fmla="*/ 0 h 44"/>
                <a:gd name="T34" fmla="*/ 31 w 31"/>
                <a:gd name="T35" fmla="*/ 0 h 44"/>
                <a:gd name="T36" fmla="*/ 16 w 31"/>
                <a:gd name="T37" fmla="*/ 38 h 44"/>
                <a:gd name="T38" fmla="*/ 16 w 31"/>
                <a:gd name="T39" fmla="*/ 38 h 44"/>
                <a:gd name="T40" fmla="*/ 13 w 31"/>
                <a:gd name="T41" fmla="*/ 42 h 44"/>
                <a:gd name="T42" fmla="*/ 13 w 31"/>
                <a:gd name="T43" fmla="*/ 42 h 44"/>
                <a:gd name="T44" fmla="*/ 10 w 31"/>
                <a:gd name="T45" fmla="*/ 44 h 44"/>
                <a:gd name="T46" fmla="*/ 6 w 31"/>
                <a:gd name="T47" fmla="*/ 44 h 44"/>
                <a:gd name="T48" fmla="*/ 6 w 31"/>
                <a:gd name="T49" fmla="*/ 44 h 44"/>
                <a:gd name="T50" fmla="*/ 6 w 31"/>
                <a:gd name="T51" fmla="*/ 44 h 44"/>
                <a:gd name="T52" fmla="*/ 6 w 31"/>
                <a:gd name="T53" fmla="*/ 44 h 44"/>
                <a:gd name="T54" fmla="*/ 3 w 31"/>
                <a:gd name="T55" fmla="*/ 44 h 44"/>
                <a:gd name="T56" fmla="*/ 3 w 31"/>
                <a:gd name="T5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 y="38"/>
                  </a:moveTo>
                  <a:lnTo>
                    <a:pt x="3" y="38"/>
                  </a:lnTo>
                  <a:lnTo>
                    <a:pt x="6" y="38"/>
                  </a:lnTo>
                  <a:lnTo>
                    <a:pt x="6" y="38"/>
                  </a:lnTo>
                  <a:lnTo>
                    <a:pt x="6" y="38"/>
                  </a:lnTo>
                  <a:lnTo>
                    <a:pt x="6" y="38"/>
                  </a:lnTo>
                  <a:lnTo>
                    <a:pt x="8" y="38"/>
                  </a:lnTo>
                  <a:lnTo>
                    <a:pt x="8" y="38"/>
                  </a:lnTo>
                  <a:lnTo>
                    <a:pt x="10" y="36"/>
                  </a:lnTo>
                  <a:lnTo>
                    <a:pt x="10" y="36"/>
                  </a:lnTo>
                  <a:lnTo>
                    <a:pt x="11" y="34"/>
                  </a:lnTo>
                  <a:lnTo>
                    <a:pt x="11" y="34"/>
                  </a:lnTo>
                  <a:lnTo>
                    <a:pt x="13" y="31"/>
                  </a:lnTo>
                  <a:lnTo>
                    <a:pt x="0" y="0"/>
                  </a:lnTo>
                  <a:lnTo>
                    <a:pt x="6" y="0"/>
                  </a:lnTo>
                  <a:lnTo>
                    <a:pt x="16" y="24"/>
                  </a:lnTo>
                  <a:lnTo>
                    <a:pt x="25" y="0"/>
                  </a:lnTo>
                  <a:lnTo>
                    <a:pt x="31" y="0"/>
                  </a:lnTo>
                  <a:lnTo>
                    <a:pt x="16" y="38"/>
                  </a:lnTo>
                  <a:lnTo>
                    <a:pt x="16" y="38"/>
                  </a:lnTo>
                  <a:lnTo>
                    <a:pt x="13" y="42"/>
                  </a:lnTo>
                  <a:lnTo>
                    <a:pt x="13" y="42"/>
                  </a:lnTo>
                  <a:lnTo>
                    <a:pt x="10" y="44"/>
                  </a:lnTo>
                  <a:lnTo>
                    <a:pt x="6" y="44"/>
                  </a:lnTo>
                  <a:lnTo>
                    <a:pt x="6" y="44"/>
                  </a:lnTo>
                  <a:lnTo>
                    <a:pt x="6" y="44"/>
                  </a:lnTo>
                  <a:lnTo>
                    <a:pt x="6" y="44"/>
                  </a:lnTo>
                  <a:lnTo>
                    <a:pt x="3" y="44"/>
                  </a:lnTo>
                  <a:lnTo>
                    <a:pt x="3"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1">
              <a:extLst>
                <a:ext uri="{FF2B5EF4-FFF2-40B4-BE49-F238E27FC236}">
                  <a16:creationId xmlns="" xmlns:a16="http://schemas.microsoft.com/office/drawing/2014/main" id="{F5E3601D-28C4-4D27-86EB-E5055E2CF785}"/>
                </a:ext>
              </a:extLst>
            </p:cNvPr>
            <p:cNvSpPr>
              <a:spLocks/>
            </p:cNvSpPr>
            <p:nvPr/>
          </p:nvSpPr>
          <p:spPr bwMode="auto">
            <a:xfrm>
              <a:off x="4369263" y="3609339"/>
              <a:ext cx="37207" cy="43851"/>
            </a:xfrm>
            <a:custGeom>
              <a:avLst/>
              <a:gdLst>
                <a:gd name="T0" fmla="*/ 28 w 28"/>
                <a:gd name="T1" fmla="*/ 33 h 33"/>
                <a:gd name="T2" fmla="*/ 22 w 28"/>
                <a:gd name="T3" fmla="*/ 33 h 33"/>
                <a:gd name="T4" fmla="*/ 22 w 28"/>
                <a:gd name="T5" fmla="*/ 15 h 33"/>
                <a:gd name="T6" fmla="*/ 22 w 28"/>
                <a:gd name="T7" fmla="*/ 15 h 33"/>
                <a:gd name="T8" fmla="*/ 20 w 28"/>
                <a:gd name="T9" fmla="*/ 8 h 33"/>
                <a:gd name="T10" fmla="*/ 20 w 28"/>
                <a:gd name="T11" fmla="*/ 8 h 33"/>
                <a:gd name="T12" fmla="*/ 18 w 28"/>
                <a:gd name="T13" fmla="*/ 7 h 33"/>
                <a:gd name="T14" fmla="*/ 17 w 28"/>
                <a:gd name="T15" fmla="*/ 7 h 33"/>
                <a:gd name="T16" fmla="*/ 17 w 28"/>
                <a:gd name="T17" fmla="*/ 7 h 33"/>
                <a:gd name="T18" fmla="*/ 14 w 28"/>
                <a:gd name="T19" fmla="*/ 7 h 33"/>
                <a:gd name="T20" fmla="*/ 14 w 28"/>
                <a:gd name="T21" fmla="*/ 7 h 33"/>
                <a:gd name="T22" fmla="*/ 12 w 28"/>
                <a:gd name="T23" fmla="*/ 8 h 33"/>
                <a:gd name="T24" fmla="*/ 12 w 28"/>
                <a:gd name="T25" fmla="*/ 8 h 33"/>
                <a:gd name="T26" fmla="*/ 9 w 28"/>
                <a:gd name="T27" fmla="*/ 11 h 33"/>
                <a:gd name="T28" fmla="*/ 9 w 28"/>
                <a:gd name="T29" fmla="*/ 11 h 33"/>
                <a:gd name="T30" fmla="*/ 7 w 28"/>
                <a:gd name="T31" fmla="*/ 13 h 33"/>
                <a:gd name="T32" fmla="*/ 7 w 28"/>
                <a:gd name="T33" fmla="*/ 33 h 33"/>
                <a:gd name="T34" fmla="*/ 0 w 28"/>
                <a:gd name="T35" fmla="*/ 33 h 33"/>
                <a:gd name="T36" fmla="*/ 0 w 28"/>
                <a:gd name="T37" fmla="*/ 2 h 33"/>
                <a:gd name="T38" fmla="*/ 7 w 28"/>
                <a:gd name="T39" fmla="*/ 2 h 33"/>
                <a:gd name="T40" fmla="*/ 7 w 28"/>
                <a:gd name="T41" fmla="*/ 8 h 33"/>
                <a:gd name="T42" fmla="*/ 7 w 28"/>
                <a:gd name="T43" fmla="*/ 8 h 33"/>
                <a:gd name="T44" fmla="*/ 9 w 28"/>
                <a:gd name="T45" fmla="*/ 5 h 33"/>
                <a:gd name="T46" fmla="*/ 12 w 28"/>
                <a:gd name="T47" fmla="*/ 3 h 33"/>
                <a:gd name="T48" fmla="*/ 12 w 28"/>
                <a:gd name="T49" fmla="*/ 3 h 33"/>
                <a:gd name="T50" fmla="*/ 20 w 28"/>
                <a:gd name="T51" fmla="*/ 0 h 33"/>
                <a:gd name="T52" fmla="*/ 20 w 28"/>
                <a:gd name="T53" fmla="*/ 0 h 33"/>
                <a:gd name="T54" fmla="*/ 23 w 28"/>
                <a:gd name="T55" fmla="*/ 2 h 33"/>
                <a:gd name="T56" fmla="*/ 23 w 28"/>
                <a:gd name="T57" fmla="*/ 2 h 33"/>
                <a:gd name="T58" fmla="*/ 27 w 28"/>
                <a:gd name="T59" fmla="*/ 5 h 33"/>
                <a:gd name="T60" fmla="*/ 27 w 28"/>
                <a:gd name="T61" fmla="*/ 5 h 33"/>
                <a:gd name="T62" fmla="*/ 28 w 28"/>
                <a:gd name="T63" fmla="*/ 8 h 33"/>
                <a:gd name="T64" fmla="*/ 28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2" y="33"/>
                  </a:lnTo>
                  <a:lnTo>
                    <a:pt x="22" y="15"/>
                  </a:lnTo>
                  <a:lnTo>
                    <a:pt x="22" y="15"/>
                  </a:lnTo>
                  <a:lnTo>
                    <a:pt x="20" y="8"/>
                  </a:lnTo>
                  <a:lnTo>
                    <a:pt x="20" y="8"/>
                  </a:lnTo>
                  <a:lnTo>
                    <a:pt x="18" y="7"/>
                  </a:lnTo>
                  <a:lnTo>
                    <a:pt x="17" y="7"/>
                  </a:lnTo>
                  <a:lnTo>
                    <a:pt x="17" y="7"/>
                  </a:lnTo>
                  <a:lnTo>
                    <a:pt x="14" y="7"/>
                  </a:lnTo>
                  <a:lnTo>
                    <a:pt x="14" y="7"/>
                  </a:lnTo>
                  <a:lnTo>
                    <a:pt x="12" y="8"/>
                  </a:lnTo>
                  <a:lnTo>
                    <a:pt x="12" y="8"/>
                  </a:lnTo>
                  <a:lnTo>
                    <a:pt x="9" y="11"/>
                  </a:lnTo>
                  <a:lnTo>
                    <a:pt x="9" y="11"/>
                  </a:lnTo>
                  <a:lnTo>
                    <a:pt x="7" y="13"/>
                  </a:lnTo>
                  <a:lnTo>
                    <a:pt x="7" y="33"/>
                  </a:lnTo>
                  <a:lnTo>
                    <a:pt x="0" y="33"/>
                  </a:lnTo>
                  <a:lnTo>
                    <a:pt x="0" y="2"/>
                  </a:lnTo>
                  <a:lnTo>
                    <a:pt x="7" y="2"/>
                  </a:lnTo>
                  <a:lnTo>
                    <a:pt x="7" y="8"/>
                  </a:lnTo>
                  <a:lnTo>
                    <a:pt x="7" y="8"/>
                  </a:lnTo>
                  <a:lnTo>
                    <a:pt x="9" y="5"/>
                  </a:lnTo>
                  <a:lnTo>
                    <a:pt x="12" y="3"/>
                  </a:lnTo>
                  <a:lnTo>
                    <a:pt x="12" y="3"/>
                  </a:lnTo>
                  <a:lnTo>
                    <a:pt x="20" y="0"/>
                  </a:lnTo>
                  <a:lnTo>
                    <a:pt x="20" y="0"/>
                  </a:lnTo>
                  <a:lnTo>
                    <a:pt x="23" y="2"/>
                  </a:lnTo>
                  <a:lnTo>
                    <a:pt x="23" y="2"/>
                  </a:lnTo>
                  <a:lnTo>
                    <a:pt x="27" y="5"/>
                  </a:lnTo>
                  <a:lnTo>
                    <a:pt x="27" y="5"/>
                  </a:lnTo>
                  <a:lnTo>
                    <a:pt x="28" y="8"/>
                  </a:lnTo>
                  <a:lnTo>
                    <a:pt x="28"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2">
              <a:extLst>
                <a:ext uri="{FF2B5EF4-FFF2-40B4-BE49-F238E27FC236}">
                  <a16:creationId xmlns="" xmlns:a16="http://schemas.microsoft.com/office/drawing/2014/main" id="{1FC56591-5A80-4316-8D6B-A0C88ADC8D55}"/>
                </a:ext>
              </a:extLst>
            </p:cNvPr>
            <p:cNvSpPr>
              <a:spLocks noEditPoints="1"/>
            </p:cNvSpPr>
            <p:nvPr/>
          </p:nvSpPr>
          <p:spPr bwMode="auto">
            <a:xfrm>
              <a:off x="4418430" y="3593393"/>
              <a:ext cx="7973" cy="59797"/>
            </a:xfrm>
            <a:custGeom>
              <a:avLst/>
              <a:gdLst>
                <a:gd name="T0" fmla="*/ 0 w 6"/>
                <a:gd name="T1" fmla="*/ 9 h 45"/>
                <a:gd name="T2" fmla="*/ 0 w 6"/>
                <a:gd name="T3" fmla="*/ 0 h 45"/>
                <a:gd name="T4" fmla="*/ 6 w 6"/>
                <a:gd name="T5" fmla="*/ 0 h 45"/>
                <a:gd name="T6" fmla="*/ 6 w 6"/>
                <a:gd name="T7" fmla="*/ 9 h 45"/>
                <a:gd name="T8" fmla="*/ 0 w 6"/>
                <a:gd name="T9" fmla="*/ 9 h 45"/>
                <a:gd name="T10" fmla="*/ 0 w 6"/>
                <a:gd name="T11" fmla="*/ 45 h 45"/>
                <a:gd name="T12" fmla="*/ 0 w 6"/>
                <a:gd name="T13" fmla="*/ 14 h 45"/>
                <a:gd name="T14" fmla="*/ 6 w 6"/>
                <a:gd name="T15" fmla="*/ 14 h 45"/>
                <a:gd name="T16" fmla="*/ 6 w 6"/>
                <a:gd name="T17" fmla="*/ 45 h 45"/>
                <a:gd name="T18" fmla="*/ 0 w 6"/>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5">
                  <a:moveTo>
                    <a:pt x="0" y="9"/>
                  </a:moveTo>
                  <a:lnTo>
                    <a:pt x="0" y="0"/>
                  </a:lnTo>
                  <a:lnTo>
                    <a:pt x="6" y="0"/>
                  </a:lnTo>
                  <a:lnTo>
                    <a:pt x="6" y="9"/>
                  </a:lnTo>
                  <a:lnTo>
                    <a:pt x="0" y="9"/>
                  </a:lnTo>
                  <a:close/>
                  <a:moveTo>
                    <a:pt x="0" y="45"/>
                  </a:moveTo>
                  <a:lnTo>
                    <a:pt x="0" y="14"/>
                  </a:lnTo>
                  <a:lnTo>
                    <a:pt x="6" y="14"/>
                  </a:lnTo>
                  <a:lnTo>
                    <a:pt x="6" y="45"/>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3">
              <a:extLst>
                <a:ext uri="{FF2B5EF4-FFF2-40B4-BE49-F238E27FC236}">
                  <a16:creationId xmlns="" xmlns:a16="http://schemas.microsoft.com/office/drawing/2014/main" id="{D110221A-5BC4-4506-8F75-EF3AFE16F92A}"/>
                </a:ext>
              </a:extLst>
            </p:cNvPr>
            <p:cNvSpPr>
              <a:spLocks noEditPoints="1"/>
            </p:cNvSpPr>
            <p:nvPr/>
          </p:nvSpPr>
          <p:spPr bwMode="auto">
            <a:xfrm>
              <a:off x="4437034" y="3593393"/>
              <a:ext cx="42522" cy="59797"/>
            </a:xfrm>
            <a:custGeom>
              <a:avLst/>
              <a:gdLst>
                <a:gd name="T0" fmla="*/ 17 w 32"/>
                <a:gd name="T1" fmla="*/ 45 h 45"/>
                <a:gd name="T2" fmla="*/ 17 w 32"/>
                <a:gd name="T3" fmla="*/ 45 h 45"/>
                <a:gd name="T4" fmla="*/ 12 w 32"/>
                <a:gd name="T5" fmla="*/ 43 h 45"/>
                <a:gd name="T6" fmla="*/ 12 w 32"/>
                <a:gd name="T7" fmla="*/ 43 h 45"/>
                <a:gd name="T8" fmla="*/ 7 w 32"/>
                <a:gd name="T9" fmla="*/ 38 h 45"/>
                <a:gd name="T10" fmla="*/ 7 w 32"/>
                <a:gd name="T11" fmla="*/ 45 h 45"/>
                <a:gd name="T12" fmla="*/ 0 w 32"/>
                <a:gd name="T13" fmla="*/ 45 h 45"/>
                <a:gd name="T14" fmla="*/ 0 w 32"/>
                <a:gd name="T15" fmla="*/ 0 h 45"/>
                <a:gd name="T16" fmla="*/ 7 w 32"/>
                <a:gd name="T17" fmla="*/ 0 h 45"/>
                <a:gd name="T18" fmla="*/ 7 w 32"/>
                <a:gd name="T19" fmla="*/ 19 h 45"/>
                <a:gd name="T20" fmla="*/ 7 w 32"/>
                <a:gd name="T21" fmla="*/ 19 h 45"/>
                <a:gd name="T22" fmla="*/ 12 w 32"/>
                <a:gd name="T23" fmla="*/ 15 h 45"/>
                <a:gd name="T24" fmla="*/ 12 w 32"/>
                <a:gd name="T25" fmla="*/ 15 h 45"/>
                <a:gd name="T26" fmla="*/ 19 w 32"/>
                <a:gd name="T27" fmla="*/ 12 h 45"/>
                <a:gd name="T28" fmla="*/ 19 w 32"/>
                <a:gd name="T29" fmla="*/ 12 h 45"/>
                <a:gd name="T30" fmla="*/ 24 w 32"/>
                <a:gd name="T31" fmla="*/ 14 h 45"/>
                <a:gd name="T32" fmla="*/ 24 w 32"/>
                <a:gd name="T33" fmla="*/ 14 h 45"/>
                <a:gd name="T34" fmla="*/ 29 w 32"/>
                <a:gd name="T35" fmla="*/ 17 h 45"/>
                <a:gd name="T36" fmla="*/ 29 w 32"/>
                <a:gd name="T37" fmla="*/ 17 h 45"/>
                <a:gd name="T38" fmla="*/ 32 w 32"/>
                <a:gd name="T39" fmla="*/ 23 h 45"/>
                <a:gd name="T40" fmla="*/ 32 w 32"/>
                <a:gd name="T41" fmla="*/ 23 h 45"/>
                <a:gd name="T42" fmla="*/ 32 w 32"/>
                <a:gd name="T43" fmla="*/ 28 h 45"/>
                <a:gd name="T44" fmla="*/ 32 w 32"/>
                <a:gd name="T45" fmla="*/ 28 h 45"/>
                <a:gd name="T46" fmla="*/ 32 w 32"/>
                <a:gd name="T47" fmla="*/ 35 h 45"/>
                <a:gd name="T48" fmla="*/ 32 w 32"/>
                <a:gd name="T49" fmla="*/ 35 h 45"/>
                <a:gd name="T50" fmla="*/ 29 w 32"/>
                <a:gd name="T51" fmla="*/ 40 h 45"/>
                <a:gd name="T52" fmla="*/ 29 w 32"/>
                <a:gd name="T53" fmla="*/ 40 h 45"/>
                <a:gd name="T54" fmla="*/ 24 w 32"/>
                <a:gd name="T55" fmla="*/ 43 h 45"/>
                <a:gd name="T56" fmla="*/ 24 w 32"/>
                <a:gd name="T57" fmla="*/ 43 h 45"/>
                <a:gd name="T58" fmla="*/ 17 w 32"/>
                <a:gd name="T59" fmla="*/ 45 h 45"/>
                <a:gd name="T60" fmla="*/ 17 w 32"/>
                <a:gd name="T61" fmla="*/ 45 h 45"/>
                <a:gd name="T62" fmla="*/ 15 w 32"/>
                <a:gd name="T63" fmla="*/ 40 h 45"/>
                <a:gd name="T64" fmla="*/ 15 w 32"/>
                <a:gd name="T65" fmla="*/ 40 h 45"/>
                <a:gd name="T66" fmla="*/ 20 w 32"/>
                <a:gd name="T67" fmla="*/ 38 h 45"/>
                <a:gd name="T68" fmla="*/ 20 w 32"/>
                <a:gd name="T69" fmla="*/ 38 h 45"/>
                <a:gd name="T70" fmla="*/ 24 w 32"/>
                <a:gd name="T71" fmla="*/ 37 h 45"/>
                <a:gd name="T72" fmla="*/ 24 w 32"/>
                <a:gd name="T73" fmla="*/ 37 h 45"/>
                <a:gd name="T74" fmla="*/ 25 w 32"/>
                <a:gd name="T75" fmla="*/ 33 h 45"/>
                <a:gd name="T76" fmla="*/ 25 w 32"/>
                <a:gd name="T77" fmla="*/ 33 h 45"/>
                <a:gd name="T78" fmla="*/ 25 w 32"/>
                <a:gd name="T79" fmla="*/ 28 h 45"/>
                <a:gd name="T80" fmla="*/ 25 w 32"/>
                <a:gd name="T81" fmla="*/ 28 h 45"/>
                <a:gd name="T82" fmla="*/ 25 w 32"/>
                <a:gd name="T83" fmla="*/ 25 h 45"/>
                <a:gd name="T84" fmla="*/ 25 w 32"/>
                <a:gd name="T85" fmla="*/ 25 h 45"/>
                <a:gd name="T86" fmla="*/ 24 w 32"/>
                <a:gd name="T87" fmla="*/ 22 h 45"/>
                <a:gd name="T88" fmla="*/ 24 w 32"/>
                <a:gd name="T89" fmla="*/ 22 h 45"/>
                <a:gd name="T90" fmla="*/ 20 w 32"/>
                <a:gd name="T91" fmla="*/ 19 h 45"/>
                <a:gd name="T92" fmla="*/ 20 w 32"/>
                <a:gd name="T93" fmla="*/ 19 h 45"/>
                <a:gd name="T94" fmla="*/ 17 w 32"/>
                <a:gd name="T95" fmla="*/ 19 h 45"/>
                <a:gd name="T96" fmla="*/ 17 w 32"/>
                <a:gd name="T97" fmla="*/ 19 h 45"/>
                <a:gd name="T98" fmla="*/ 14 w 32"/>
                <a:gd name="T99" fmla="*/ 19 h 45"/>
                <a:gd name="T100" fmla="*/ 10 w 32"/>
                <a:gd name="T101" fmla="*/ 20 h 45"/>
                <a:gd name="T102" fmla="*/ 10 w 32"/>
                <a:gd name="T103" fmla="*/ 20 h 45"/>
                <a:gd name="T104" fmla="*/ 7 w 32"/>
                <a:gd name="T105" fmla="*/ 25 h 45"/>
                <a:gd name="T106" fmla="*/ 7 w 32"/>
                <a:gd name="T107" fmla="*/ 33 h 45"/>
                <a:gd name="T108" fmla="*/ 7 w 32"/>
                <a:gd name="T109" fmla="*/ 33 h 45"/>
                <a:gd name="T110" fmla="*/ 9 w 32"/>
                <a:gd name="T111" fmla="*/ 35 h 45"/>
                <a:gd name="T112" fmla="*/ 9 w 32"/>
                <a:gd name="T113" fmla="*/ 35 h 45"/>
                <a:gd name="T114" fmla="*/ 10 w 32"/>
                <a:gd name="T115" fmla="*/ 38 h 45"/>
                <a:gd name="T116" fmla="*/ 10 w 32"/>
                <a:gd name="T117" fmla="*/ 38 h 45"/>
                <a:gd name="T118" fmla="*/ 14 w 32"/>
                <a:gd name="T119" fmla="*/ 38 h 45"/>
                <a:gd name="T120" fmla="*/ 14 w 32"/>
                <a:gd name="T121" fmla="*/ 38 h 45"/>
                <a:gd name="T122" fmla="*/ 15 w 32"/>
                <a:gd name="T123" fmla="*/ 40 h 45"/>
                <a:gd name="T124" fmla="*/ 15 w 32"/>
                <a:gd name="T12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 h="45">
                  <a:moveTo>
                    <a:pt x="17" y="45"/>
                  </a:moveTo>
                  <a:lnTo>
                    <a:pt x="17" y="45"/>
                  </a:lnTo>
                  <a:lnTo>
                    <a:pt x="12" y="43"/>
                  </a:lnTo>
                  <a:lnTo>
                    <a:pt x="12" y="43"/>
                  </a:lnTo>
                  <a:lnTo>
                    <a:pt x="7" y="38"/>
                  </a:lnTo>
                  <a:lnTo>
                    <a:pt x="7" y="45"/>
                  </a:lnTo>
                  <a:lnTo>
                    <a:pt x="0" y="45"/>
                  </a:lnTo>
                  <a:lnTo>
                    <a:pt x="0" y="0"/>
                  </a:lnTo>
                  <a:lnTo>
                    <a:pt x="7" y="0"/>
                  </a:lnTo>
                  <a:lnTo>
                    <a:pt x="7" y="19"/>
                  </a:lnTo>
                  <a:lnTo>
                    <a:pt x="7" y="19"/>
                  </a:lnTo>
                  <a:lnTo>
                    <a:pt x="12" y="15"/>
                  </a:lnTo>
                  <a:lnTo>
                    <a:pt x="12" y="15"/>
                  </a:lnTo>
                  <a:lnTo>
                    <a:pt x="19" y="12"/>
                  </a:lnTo>
                  <a:lnTo>
                    <a:pt x="19" y="12"/>
                  </a:lnTo>
                  <a:lnTo>
                    <a:pt x="24" y="14"/>
                  </a:lnTo>
                  <a:lnTo>
                    <a:pt x="24" y="14"/>
                  </a:lnTo>
                  <a:lnTo>
                    <a:pt x="29" y="17"/>
                  </a:lnTo>
                  <a:lnTo>
                    <a:pt x="29" y="17"/>
                  </a:lnTo>
                  <a:lnTo>
                    <a:pt x="32" y="23"/>
                  </a:lnTo>
                  <a:lnTo>
                    <a:pt x="32" y="23"/>
                  </a:lnTo>
                  <a:lnTo>
                    <a:pt x="32" y="28"/>
                  </a:lnTo>
                  <a:lnTo>
                    <a:pt x="32" y="28"/>
                  </a:lnTo>
                  <a:lnTo>
                    <a:pt x="32" y="35"/>
                  </a:lnTo>
                  <a:lnTo>
                    <a:pt x="32" y="35"/>
                  </a:lnTo>
                  <a:lnTo>
                    <a:pt x="29" y="40"/>
                  </a:lnTo>
                  <a:lnTo>
                    <a:pt x="29" y="40"/>
                  </a:lnTo>
                  <a:lnTo>
                    <a:pt x="24" y="43"/>
                  </a:lnTo>
                  <a:lnTo>
                    <a:pt x="24" y="43"/>
                  </a:lnTo>
                  <a:lnTo>
                    <a:pt x="17" y="45"/>
                  </a:lnTo>
                  <a:lnTo>
                    <a:pt x="17" y="45"/>
                  </a:lnTo>
                  <a:close/>
                  <a:moveTo>
                    <a:pt x="15" y="40"/>
                  </a:moveTo>
                  <a:lnTo>
                    <a:pt x="15" y="40"/>
                  </a:lnTo>
                  <a:lnTo>
                    <a:pt x="20" y="38"/>
                  </a:lnTo>
                  <a:lnTo>
                    <a:pt x="20" y="38"/>
                  </a:lnTo>
                  <a:lnTo>
                    <a:pt x="24" y="37"/>
                  </a:lnTo>
                  <a:lnTo>
                    <a:pt x="24" y="37"/>
                  </a:lnTo>
                  <a:lnTo>
                    <a:pt x="25" y="33"/>
                  </a:lnTo>
                  <a:lnTo>
                    <a:pt x="25" y="33"/>
                  </a:lnTo>
                  <a:lnTo>
                    <a:pt x="25" y="28"/>
                  </a:lnTo>
                  <a:lnTo>
                    <a:pt x="25" y="28"/>
                  </a:lnTo>
                  <a:lnTo>
                    <a:pt x="25" y="25"/>
                  </a:lnTo>
                  <a:lnTo>
                    <a:pt x="25" y="25"/>
                  </a:lnTo>
                  <a:lnTo>
                    <a:pt x="24" y="22"/>
                  </a:lnTo>
                  <a:lnTo>
                    <a:pt x="24" y="22"/>
                  </a:lnTo>
                  <a:lnTo>
                    <a:pt x="20" y="19"/>
                  </a:lnTo>
                  <a:lnTo>
                    <a:pt x="20" y="19"/>
                  </a:lnTo>
                  <a:lnTo>
                    <a:pt x="17" y="19"/>
                  </a:lnTo>
                  <a:lnTo>
                    <a:pt x="17" y="19"/>
                  </a:lnTo>
                  <a:lnTo>
                    <a:pt x="14" y="19"/>
                  </a:lnTo>
                  <a:lnTo>
                    <a:pt x="10" y="20"/>
                  </a:lnTo>
                  <a:lnTo>
                    <a:pt x="10" y="20"/>
                  </a:lnTo>
                  <a:lnTo>
                    <a:pt x="7" y="25"/>
                  </a:lnTo>
                  <a:lnTo>
                    <a:pt x="7" y="33"/>
                  </a:lnTo>
                  <a:lnTo>
                    <a:pt x="7" y="33"/>
                  </a:lnTo>
                  <a:lnTo>
                    <a:pt x="9" y="35"/>
                  </a:lnTo>
                  <a:lnTo>
                    <a:pt x="9" y="35"/>
                  </a:lnTo>
                  <a:lnTo>
                    <a:pt x="10" y="38"/>
                  </a:lnTo>
                  <a:lnTo>
                    <a:pt x="10" y="38"/>
                  </a:lnTo>
                  <a:lnTo>
                    <a:pt x="14" y="38"/>
                  </a:lnTo>
                  <a:lnTo>
                    <a:pt x="14" y="38"/>
                  </a:lnTo>
                  <a:lnTo>
                    <a:pt x="15" y="40"/>
                  </a:lnTo>
                  <a:lnTo>
                    <a:pt x="15"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4">
              <a:extLst>
                <a:ext uri="{FF2B5EF4-FFF2-40B4-BE49-F238E27FC236}">
                  <a16:creationId xmlns="" xmlns:a16="http://schemas.microsoft.com/office/drawing/2014/main" id="{4EAF2BDB-B4A0-41BC-999E-2471E5928592}"/>
                </a:ext>
              </a:extLst>
            </p:cNvPr>
            <p:cNvSpPr>
              <a:spLocks/>
            </p:cNvSpPr>
            <p:nvPr/>
          </p:nvSpPr>
          <p:spPr bwMode="auto">
            <a:xfrm>
              <a:off x="4487529" y="3593393"/>
              <a:ext cx="37207" cy="59797"/>
            </a:xfrm>
            <a:custGeom>
              <a:avLst/>
              <a:gdLst>
                <a:gd name="T0" fmla="*/ 28 w 28"/>
                <a:gd name="T1" fmla="*/ 45 h 45"/>
                <a:gd name="T2" fmla="*/ 22 w 28"/>
                <a:gd name="T3" fmla="*/ 45 h 45"/>
                <a:gd name="T4" fmla="*/ 22 w 28"/>
                <a:gd name="T5" fmla="*/ 27 h 45"/>
                <a:gd name="T6" fmla="*/ 22 w 28"/>
                <a:gd name="T7" fmla="*/ 27 h 45"/>
                <a:gd name="T8" fmla="*/ 22 w 28"/>
                <a:gd name="T9" fmla="*/ 23 h 45"/>
                <a:gd name="T10" fmla="*/ 20 w 28"/>
                <a:gd name="T11" fmla="*/ 20 h 45"/>
                <a:gd name="T12" fmla="*/ 20 w 28"/>
                <a:gd name="T13" fmla="*/ 20 h 45"/>
                <a:gd name="T14" fmla="*/ 19 w 28"/>
                <a:gd name="T15" fmla="*/ 19 h 45"/>
                <a:gd name="T16" fmla="*/ 17 w 28"/>
                <a:gd name="T17" fmla="*/ 19 h 45"/>
                <a:gd name="T18" fmla="*/ 17 w 28"/>
                <a:gd name="T19" fmla="*/ 19 h 45"/>
                <a:gd name="T20" fmla="*/ 14 w 28"/>
                <a:gd name="T21" fmla="*/ 19 h 45"/>
                <a:gd name="T22" fmla="*/ 14 w 28"/>
                <a:gd name="T23" fmla="*/ 19 h 45"/>
                <a:gd name="T24" fmla="*/ 12 w 28"/>
                <a:gd name="T25" fmla="*/ 20 h 45"/>
                <a:gd name="T26" fmla="*/ 12 w 28"/>
                <a:gd name="T27" fmla="*/ 20 h 45"/>
                <a:gd name="T28" fmla="*/ 9 w 28"/>
                <a:gd name="T29" fmla="*/ 23 h 45"/>
                <a:gd name="T30" fmla="*/ 9 w 28"/>
                <a:gd name="T31" fmla="*/ 23 h 45"/>
                <a:gd name="T32" fmla="*/ 7 w 28"/>
                <a:gd name="T33" fmla="*/ 25 h 45"/>
                <a:gd name="T34" fmla="*/ 7 w 28"/>
                <a:gd name="T35" fmla="*/ 45 h 45"/>
                <a:gd name="T36" fmla="*/ 0 w 28"/>
                <a:gd name="T37" fmla="*/ 45 h 45"/>
                <a:gd name="T38" fmla="*/ 0 w 28"/>
                <a:gd name="T39" fmla="*/ 0 h 45"/>
                <a:gd name="T40" fmla="*/ 7 w 28"/>
                <a:gd name="T41" fmla="*/ 0 h 45"/>
                <a:gd name="T42" fmla="*/ 7 w 28"/>
                <a:gd name="T43" fmla="*/ 20 h 45"/>
                <a:gd name="T44" fmla="*/ 7 w 28"/>
                <a:gd name="T45" fmla="*/ 20 h 45"/>
                <a:gd name="T46" fmla="*/ 12 w 28"/>
                <a:gd name="T47" fmla="*/ 15 h 45"/>
                <a:gd name="T48" fmla="*/ 12 w 28"/>
                <a:gd name="T49" fmla="*/ 15 h 45"/>
                <a:gd name="T50" fmla="*/ 19 w 28"/>
                <a:gd name="T51" fmla="*/ 12 h 45"/>
                <a:gd name="T52" fmla="*/ 19 w 28"/>
                <a:gd name="T53" fmla="*/ 12 h 45"/>
                <a:gd name="T54" fmla="*/ 24 w 28"/>
                <a:gd name="T55" fmla="*/ 14 h 45"/>
                <a:gd name="T56" fmla="*/ 24 w 28"/>
                <a:gd name="T57" fmla="*/ 14 h 45"/>
                <a:gd name="T58" fmla="*/ 27 w 28"/>
                <a:gd name="T59" fmla="*/ 17 h 45"/>
                <a:gd name="T60" fmla="*/ 27 w 28"/>
                <a:gd name="T61" fmla="*/ 17 h 45"/>
                <a:gd name="T62" fmla="*/ 28 w 28"/>
                <a:gd name="T63" fmla="*/ 20 h 45"/>
                <a:gd name="T64" fmla="*/ 28 w 28"/>
                <a:gd name="T65" fmla="*/ 20 h 45"/>
                <a:gd name="T66" fmla="*/ 28 w 28"/>
                <a:gd name="T67" fmla="*/ 25 h 45"/>
                <a:gd name="T68" fmla="*/ 28 w 28"/>
                <a:gd name="T6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5">
                  <a:moveTo>
                    <a:pt x="28" y="45"/>
                  </a:moveTo>
                  <a:lnTo>
                    <a:pt x="22" y="45"/>
                  </a:lnTo>
                  <a:lnTo>
                    <a:pt x="22" y="27"/>
                  </a:lnTo>
                  <a:lnTo>
                    <a:pt x="22" y="27"/>
                  </a:lnTo>
                  <a:lnTo>
                    <a:pt x="22" y="23"/>
                  </a:lnTo>
                  <a:lnTo>
                    <a:pt x="20" y="20"/>
                  </a:lnTo>
                  <a:lnTo>
                    <a:pt x="20" y="20"/>
                  </a:lnTo>
                  <a:lnTo>
                    <a:pt x="19" y="19"/>
                  </a:lnTo>
                  <a:lnTo>
                    <a:pt x="17" y="19"/>
                  </a:lnTo>
                  <a:lnTo>
                    <a:pt x="17" y="19"/>
                  </a:lnTo>
                  <a:lnTo>
                    <a:pt x="14" y="19"/>
                  </a:lnTo>
                  <a:lnTo>
                    <a:pt x="14" y="19"/>
                  </a:lnTo>
                  <a:lnTo>
                    <a:pt x="12" y="20"/>
                  </a:lnTo>
                  <a:lnTo>
                    <a:pt x="12" y="20"/>
                  </a:lnTo>
                  <a:lnTo>
                    <a:pt x="9" y="23"/>
                  </a:lnTo>
                  <a:lnTo>
                    <a:pt x="9" y="23"/>
                  </a:lnTo>
                  <a:lnTo>
                    <a:pt x="7" y="25"/>
                  </a:lnTo>
                  <a:lnTo>
                    <a:pt x="7" y="45"/>
                  </a:lnTo>
                  <a:lnTo>
                    <a:pt x="0" y="45"/>
                  </a:lnTo>
                  <a:lnTo>
                    <a:pt x="0" y="0"/>
                  </a:lnTo>
                  <a:lnTo>
                    <a:pt x="7" y="0"/>
                  </a:lnTo>
                  <a:lnTo>
                    <a:pt x="7" y="20"/>
                  </a:lnTo>
                  <a:lnTo>
                    <a:pt x="7" y="20"/>
                  </a:lnTo>
                  <a:lnTo>
                    <a:pt x="12" y="15"/>
                  </a:lnTo>
                  <a:lnTo>
                    <a:pt x="12" y="15"/>
                  </a:lnTo>
                  <a:lnTo>
                    <a:pt x="19" y="12"/>
                  </a:lnTo>
                  <a:lnTo>
                    <a:pt x="19" y="12"/>
                  </a:lnTo>
                  <a:lnTo>
                    <a:pt x="24" y="14"/>
                  </a:lnTo>
                  <a:lnTo>
                    <a:pt x="24" y="14"/>
                  </a:lnTo>
                  <a:lnTo>
                    <a:pt x="27" y="17"/>
                  </a:lnTo>
                  <a:lnTo>
                    <a:pt x="27" y="17"/>
                  </a:lnTo>
                  <a:lnTo>
                    <a:pt x="28" y="20"/>
                  </a:lnTo>
                  <a:lnTo>
                    <a:pt x="28" y="20"/>
                  </a:lnTo>
                  <a:lnTo>
                    <a:pt x="28" y="25"/>
                  </a:lnTo>
                  <a:lnTo>
                    <a:pt x="28"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5">
              <a:extLst>
                <a:ext uri="{FF2B5EF4-FFF2-40B4-BE49-F238E27FC236}">
                  <a16:creationId xmlns="" xmlns:a16="http://schemas.microsoft.com/office/drawing/2014/main" id="{87CD199E-643C-4490-BED9-EEDB59327475}"/>
                </a:ext>
              </a:extLst>
            </p:cNvPr>
            <p:cNvSpPr>
              <a:spLocks noEditPoints="1"/>
            </p:cNvSpPr>
            <p:nvPr/>
          </p:nvSpPr>
          <p:spPr bwMode="auto">
            <a:xfrm>
              <a:off x="3937398" y="2833308"/>
              <a:ext cx="252476" cy="291012"/>
            </a:xfrm>
            <a:custGeom>
              <a:avLst/>
              <a:gdLst>
                <a:gd name="T0" fmla="*/ 71 w 190"/>
                <a:gd name="T1" fmla="*/ 100 h 219"/>
                <a:gd name="T2" fmla="*/ 104 w 190"/>
                <a:gd name="T3" fmla="*/ 94 h 219"/>
                <a:gd name="T4" fmla="*/ 131 w 190"/>
                <a:gd name="T5" fmla="*/ 125 h 219"/>
                <a:gd name="T6" fmla="*/ 117 w 190"/>
                <a:gd name="T7" fmla="*/ 157 h 219"/>
                <a:gd name="T8" fmla="*/ 84 w 190"/>
                <a:gd name="T9" fmla="*/ 163 h 219"/>
                <a:gd name="T10" fmla="*/ 58 w 190"/>
                <a:gd name="T11" fmla="*/ 133 h 219"/>
                <a:gd name="T12" fmla="*/ 162 w 190"/>
                <a:gd name="T13" fmla="*/ 53 h 219"/>
                <a:gd name="T14" fmla="*/ 111 w 190"/>
                <a:gd name="T15" fmla="*/ 39 h 219"/>
                <a:gd name="T16" fmla="*/ 78 w 190"/>
                <a:gd name="T17" fmla="*/ 25 h 219"/>
                <a:gd name="T18" fmla="*/ 35 w 190"/>
                <a:gd name="T19" fmla="*/ 61 h 219"/>
                <a:gd name="T20" fmla="*/ 17 w 190"/>
                <a:gd name="T21" fmla="*/ 66 h 219"/>
                <a:gd name="T22" fmla="*/ 4 w 190"/>
                <a:gd name="T23" fmla="*/ 129 h 219"/>
                <a:gd name="T24" fmla="*/ 43 w 190"/>
                <a:gd name="T25" fmla="*/ 204 h 219"/>
                <a:gd name="T26" fmla="*/ 129 w 190"/>
                <a:gd name="T27" fmla="*/ 213 h 219"/>
                <a:gd name="T28" fmla="*/ 185 w 190"/>
                <a:gd name="T29" fmla="*/ 129 h 219"/>
                <a:gd name="T30" fmla="*/ 174 w 190"/>
                <a:gd name="T31" fmla="*/ 66 h 219"/>
                <a:gd name="T32" fmla="*/ 78 w 190"/>
                <a:gd name="T33" fmla="*/ 48 h 219"/>
                <a:gd name="T34" fmla="*/ 13 w 190"/>
                <a:gd name="T35" fmla="*/ 112 h 219"/>
                <a:gd name="T36" fmla="*/ 35 w 190"/>
                <a:gd name="T37" fmla="*/ 188 h 219"/>
                <a:gd name="T38" fmla="*/ 111 w 190"/>
                <a:gd name="T39" fmla="*/ 209 h 219"/>
                <a:gd name="T40" fmla="*/ 175 w 190"/>
                <a:gd name="T41" fmla="*/ 145 h 219"/>
                <a:gd name="T42" fmla="*/ 152 w 190"/>
                <a:gd name="T43" fmla="*/ 71 h 219"/>
                <a:gd name="T44" fmla="*/ 188 w 190"/>
                <a:gd name="T45" fmla="*/ 56 h 219"/>
                <a:gd name="T46" fmla="*/ 178 w 190"/>
                <a:gd name="T47" fmla="*/ 67 h 219"/>
                <a:gd name="T48" fmla="*/ 170 w 190"/>
                <a:gd name="T49" fmla="*/ 39 h 219"/>
                <a:gd name="T50" fmla="*/ 0 w 190"/>
                <a:gd name="T51" fmla="*/ 56 h 219"/>
                <a:gd name="T52" fmla="*/ 28 w 190"/>
                <a:gd name="T53" fmla="*/ 46 h 219"/>
                <a:gd name="T54" fmla="*/ 9 w 190"/>
                <a:gd name="T55" fmla="*/ 67 h 219"/>
                <a:gd name="T56" fmla="*/ 66 w 190"/>
                <a:gd name="T57" fmla="*/ 0 h 219"/>
                <a:gd name="T58" fmla="*/ 126 w 190"/>
                <a:gd name="T59" fmla="*/ 18 h 219"/>
                <a:gd name="T60" fmla="*/ 63 w 190"/>
                <a:gd name="T61" fmla="*/ 18 h 219"/>
                <a:gd name="T62" fmla="*/ 83 w 190"/>
                <a:gd name="T63" fmla="*/ 127 h 219"/>
                <a:gd name="T64" fmla="*/ 93 w 190"/>
                <a:gd name="T65" fmla="*/ 140 h 219"/>
                <a:gd name="T66" fmla="*/ 104 w 190"/>
                <a:gd name="T67" fmla="*/ 125 h 219"/>
                <a:gd name="T68" fmla="*/ 86 w 190"/>
                <a:gd name="T69" fmla="*/ 120 h 219"/>
                <a:gd name="T70" fmla="*/ 28 w 190"/>
                <a:gd name="T71" fmla="*/ 117 h 219"/>
                <a:gd name="T72" fmla="*/ 35 w 190"/>
                <a:gd name="T73" fmla="*/ 132 h 219"/>
                <a:gd name="T74" fmla="*/ 35 w 190"/>
                <a:gd name="T75" fmla="*/ 162 h 219"/>
                <a:gd name="T76" fmla="*/ 51 w 190"/>
                <a:gd name="T77" fmla="*/ 180 h 219"/>
                <a:gd name="T78" fmla="*/ 68 w 190"/>
                <a:gd name="T79" fmla="*/ 181 h 219"/>
                <a:gd name="T80" fmla="*/ 94 w 190"/>
                <a:gd name="T81" fmla="*/ 196 h 219"/>
                <a:gd name="T82" fmla="*/ 117 w 190"/>
                <a:gd name="T83" fmla="*/ 191 h 219"/>
                <a:gd name="T84" fmla="*/ 127 w 190"/>
                <a:gd name="T85" fmla="*/ 178 h 219"/>
                <a:gd name="T86" fmla="*/ 154 w 190"/>
                <a:gd name="T87" fmla="*/ 163 h 219"/>
                <a:gd name="T88" fmla="*/ 160 w 190"/>
                <a:gd name="T89" fmla="*/ 140 h 219"/>
                <a:gd name="T90" fmla="*/ 154 w 190"/>
                <a:gd name="T91" fmla="*/ 125 h 219"/>
                <a:gd name="T92" fmla="*/ 154 w 190"/>
                <a:gd name="T93" fmla="*/ 94 h 219"/>
                <a:gd name="T94" fmla="*/ 137 w 190"/>
                <a:gd name="T95" fmla="*/ 76 h 219"/>
                <a:gd name="T96" fmla="*/ 121 w 190"/>
                <a:gd name="T97" fmla="*/ 76 h 219"/>
                <a:gd name="T98" fmla="*/ 94 w 190"/>
                <a:gd name="T99" fmla="*/ 59 h 219"/>
                <a:gd name="T100" fmla="*/ 71 w 190"/>
                <a:gd name="T101" fmla="*/ 64 h 219"/>
                <a:gd name="T102" fmla="*/ 61 w 190"/>
                <a:gd name="T103" fmla="*/ 79 h 219"/>
                <a:gd name="T104" fmla="*/ 35 w 190"/>
                <a:gd name="T105" fmla="*/ 94 h 219"/>
                <a:gd name="T106" fmla="*/ 51 w 190"/>
                <a:gd name="T107" fmla="*/ 125 h 219"/>
                <a:gd name="T108" fmla="*/ 68 w 190"/>
                <a:gd name="T109" fmla="*/ 162 h 219"/>
                <a:gd name="T110" fmla="*/ 108 w 190"/>
                <a:gd name="T111" fmla="*/ 170 h 219"/>
                <a:gd name="T112" fmla="*/ 137 w 190"/>
                <a:gd name="T113" fmla="*/ 132 h 219"/>
                <a:gd name="T114" fmla="*/ 121 w 190"/>
                <a:gd name="T115" fmla="*/ 96 h 219"/>
                <a:gd name="T116" fmla="*/ 81 w 190"/>
                <a:gd name="T117" fmla="*/ 87 h 219"/>
                <a:gd name="T118" fmla="*/ 51 w 190"/>
                <a:gd name="T119" fmla="*/ 12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219">
                  <a:moveTo>
                    <a:pt x="58" y="125"/>
                  </a:moveTo>
                  <a:lnTo>
                    <a:pt x="58" y="125"/>
                  </a:lnTo>
                  <a:lnTo>
                    <a:pt x="60" y="119"/>
                  </a:lnTo>
                  <a:lnTo>
                    <a:pt x="63" y="112"/>
                  </a:lnTo>
                  <a:lnTo>
                    <a:pt x="66" y="105"/>
                  </a:lnTo>
                  <a:lnTo>
                    <a:pt x="71" y="100"/>
                  </a:lnTo>
                  <a:lnTo>
                    <a:pt x="78" y="97"/>
                  </a:lnTo>
                  <a:lnTo>
                    <a:pt x="83" y="94"/>
                  </a:lnTo>
                  <a:lnTo>
                    <a:pt x="91" y="92"/>
                  </a:lnTo>
                  <a:lnTo>
                    <a:pt x="98" y="92"/>
                  </a:lnTo>
                  <a:lnTo>
                    <a:pt x="98" y="92"/>
                  </a:lnTo>
                  <a:lnTo>
                    <a:pt x="104" y="94"/>
                  </a:lnTo>
                  <a:lnTo>
                    <a:pt x="111" y="97"/>
                  </a:lnTo>
                  <a:lnTo>
                    <a:pt x="117" y="100"/>
                  </a:lnTo>
                  <a:lnTo>
                    <a:pt x="122" y="105"/>
                  </a:lnTo>
                  <a:lnTo>
                    <a:pt x="126" y="110"/>
                  </a:lnTo>
                  <a:lnTo>
                    <a:pt x="129" y="117"/>
                  </a:lnTo>
                  <a:lnTo>
                    <a:pt x="131" y="125"/>
                  </a:lnTo>
                  <a:lnTo>
                    <a:pt x="131" y="132"/>
                  </a:lnTo>
                  <a:lnTo>
                    <a:pt x="131" y="132"/>
                  </a:lnTo>
                  <a:lnTo>
                    <a:pt x="129" y="138"/>
                  </a:lnTo>
                  <a:lnTo>
                    <a:pt x="127" y="145"/>
                  </a:lnTo>
                  <a:lnTo>
                    <a:pt x="122" y="152"/>
                  </a:lnTo>
                  <a:lnTo>
                    <a:pt x="117" y="157"/>
                  </a:lnTo>
                  <a:lnTo>
                    <a:pt x="112" y="160"/>
                  </a:lnTo>
                  <a:lnTo>
                    <a:pt x="106" y="163"/>
                  </a:lnTo>
                  <a:lnTo>
                    <a:pt x="99" y="165"/>
                  </a:lnTo>
                  <a:lnTo>
                    <a:pt x="91" y="165"/>
                  </a:lnTo>
                  <a:lnTo>
                    <a:pt x="91" y="165"/>
                  </a:lnTo>
                  <a:lnTo>
                    <a:pt x="84" y="163"/>
                  </a:lnTo>
                  <a:lnTo>
                    <a:pt x="78" y="162"/>
                  </a:lnTo>
                  <a:lnTo>
                    <a:pt x="71" y="157"/>
                  </a:lnTo>
                  <a:lnTo>
                    <a:pt x="66" y="152"/>
                  </a:lnTo>
                  <a:lnTo>
                    <a:pt x="63" y="147"/>
                  </a:lnTo>
                  <a:lnTo>
                    <a:pt x="60" y="140"/>
                  </a:lnTo>
                  <a:lnTo>
                    <a:pt x="58" y="133"/>
                  </a:lnTo>
                  <a:lnTo>
                    <a:pt x="58" y="125"/>
                  </a:lnTo>
                  <a:lnTo>
                    <a:pt x="58" y="125"/>
                  </a:lnTo>
                  <a:close/>
                  <a:moveTo>
                    <a:pt x="174" y="66"/>
                  </a:moveTo>
                  <a:lnTo>
                    <a:pt x="162" y="54"/>
                  </a:lnTo>
                  <a:lnTo>
                    <a:pt x="162" y="54"/>
                  </a:lnTo>
                  <a:lnTo>
                    <a:pt x="162" y="53"/>
                  </a:lnTo>
                  <a:lnTo>
                    <a:pt x="154" y="61"/>
                  </a:lnTo>
                  <a:lnTo>
                    <a:pt x="154" y="61"/>
                  </a:lnTo>
                  <a:lnTo>
                    <a:pt x="144" y="54"/>
                  </a:lnTo>
                  <a:lnTo>
                    <a:pt x="134" y="48"/>
                  </a:lnTo>
                  <a:lnTo>
                    <a:pt x="122" y="43"/>
                  </a:lnTo>
                  <a:lnTo>
                    <a:pt x="111" y="39"/>
                  </a:lnTo>
                  <a:lnTo>
                    <a:pt x="111" y="25"/>
                  </a:lnTo>
                  <a:lnTo>
                    <a:pt x="111" y="25"/>
                  </a:lnTo>
                  <a:lnTo>
                    <a:pt x="111" y="23"/>
                  </a:lnTo>
                  <a:lnTo>
                    <a:pt x="79" y="23"/>
                  </a:lnTo>
                  <a:lnTo>
                    <a:pt x="79" y="23"/>
                  </a:lnTo>
                  <a:lnTo>
                    <a:pt x="78" y="25"/>
                  </a:lnTo>
                  <a:lnTo>
                    <a:pt x="78" y="39"/>
                  </a:lnTo>
                  <a:lnTo>
                    <a:pt x="78" y="39"/>
                  </a:lnTo>
                  <a:lnTo>
                    <a:pt x="66" y="43"/>
                  </a:lnTo>
                  <a:lnTo>
                    <a:pt x="55" y="48"/>
                  </a:lnTo>
                  <a:lnTo>
                    <a:pt x="45" y="53"/>
                  </a:lnTo>
                  <a:lnTo>
                    <a:pt x="35" y="61"/>
                  </a:lnTo>
                  <a:lnTo>
                    <a:pt x="28" y="54"/>
                  </a:lnTo>
                  <a:lnTo>
                    <a:pt x="28" y="54"/>
                  </a:lnTo>
                  <a:lnTo>
                    <a:pt x="27" y="54"/>
                  </a:lnTo>
                  <a:lnTo>
                    <a:pt x="17" y="66"/>
                  </a:lnTo>
                  <a:lnTo>
                    <a:pt x="17" y="66"/>
                  </a:lnTo>
                  <a:lnTo>
                    <a:pt x="17" y="66"/>
                  </a:lnTo>
                  <a:lnTo>
                    <a:pt x="23" y="72"/>
                  </a:lnTo>
                  <a:lnTo>
                    <a:pt x="23" y="72"/>
                  </a:lnTo>
                  <a:lnTo>
                    <a:pt x="15" y="84"/>
                  </a:lnTo>
                  <a:lnTo>
                    <a:pt x="9" y="99"/>
                  </a:lnTo>
                  <a:lnTo>
                    <a:pt x="5" y="114"/>
                  </a:lnTo>
                  <a:lnTo>
                    <a:pt x="4" y="129"/>
                  </a:lnTo>
                  <a:lnTo>
                    <a:pt x="4" y="129"/>
                  </a:lnTo>
                  <a:lnTo>
                    <a:pt x="5" y="147"/>
                  </a:lnTo>
                  <a:lnTo>
                    <a:pt x="10" y="165"/>
                  </a:lnTo>
                  <a:lnTo>
                    <a:pt x="18" y="180"/>
                  </a:lnTo>
                  <a:lnTo>
                    <a:pt x="30" y="193"/>
                  </a:lnTo>
                  <a:lnTo>
                    <a:pt x="43" y="204"/>
                  </a:lnTo>
                  <a:lnTo>
                    <a:pt x="58" y="213"/>
                  </a:lnTo>
                  <a:lnTo>
                    <a:pt x="76" y="218"/>
                  </a:lnTo>
                  <a:lnTo>
                    <a:pt x="94" y="219"/>
                  </a:lnTo>
                  <a:lnTo>
                    <a:pt x="94" y="219"/>
                  </a:lnTo>
                  <a:lnTo>
                    <a:pt x="112" y="218"/>
                  </a:lnTo>
                  <a:lnTo>
                    <a:pt x="129" y="213"/>
                  </a:lnTo>
                  <a:lnTo>
                    <a:pt x="144" y="204"/>
                  </a:lnTo>
                  <a:lnTo>
                    <a:pt x="157" y="193"/>
                  </a:lnTo>
                  <a:lnTo>
                    <a:pt x="169" y="180"/>
                  </a:lnTo>
                  <a:lnTo>
                    <a:pt x="177" y="165"/>
                  </a:lnTo>
                  <a:lnTo>
                    <a:pt x="182" y="147"/>
                  </a:lnTo>
                  <a:lnTo>
                    <a:pt x="185" y="129"/>
                  </a:lnTo>
                  <a:lnTo>
                    <a:pt x="185" y="129"/>
                  </a:lnTo>
                  <a:lnTo>
                    <a:pt x="183" y="114"/>
                  </a:lnTo>
                  <a:lnTo>
                    <a:pt x="178" y="99"/>
                  </a:lnTo>
                  <a:lnTo>
                    <a:pt x="174" y="86"/>
                  </a:lnTo>
                  <a:lnTo>
                    <a:pt x="165" y="72"/>
                  </a:lnTo>
                  <a:lnTo>
                    <a:pt x="174" y="66"/>
                  </a:lnTo>
                  <a:lnTo>
                    <a:pt x="174" y="66"/>
                  </a:lnTo>
                  <a:lnTo>
                    <a:pt x="174" y="66"/>
                  </a:lnTo>
                  <a:lnTo>
                    <a:pt x="174" y="66"/>
                  </a:lnTo>
                  <a:close/>
                  <a:moveTo>
                    <a:pt x="94" y="46"/>
                  </a:moveTo>
                  <a:lnTo>
                    <a:pt x="94" y="46"/>
                  </a:lnTo>
                  <a:lnTo>
                    <a:pt x="78" y="48"/>
                  </a:lnTo>
                  <a:lnTo>
                    <a:pt x="61" y="53"/>
                  </a:lnTo>
                  <a:lnTo>
                    <a:pt x="48" y="61"/>
                  </a:lnTo>
                  <a:lnTo>
                    <a:pt x="35" y="71"/>
                  </a:lnTo>
                  <a:lnTo>
                    <a:pt x="25" y="82"/>
                  </a:lnTo>
                  <a:lnTo>
                    <a:pt x="18" y="97"/>
                  </a:lnTo>
                  <a:lnTo>
                    <a:pt x="13" y="112"/>
                  </a:lnTo>
                  <a:lnTo>
                    <a:pt x="12" y="129"/>
                  </a:lnTo>
                  <a:lnTo>
                    <a:pt x="12" y="129"/>
                  </a:lnTo>
                  <a:lnTo>
                    <a:pt x="13" y="145"/>
                  </a:lnTo>
                  <a:lnTo>
                    <a:pt x="18" y="162"/>
                  </a:lnTo>
                  <a:lnTo>
                    <a:pt x="25" y="175"/>
                  </a:lnTo>
                  <a:lnTo>
                    <a:pt x="35" y="188"/>
                  </a:lnTo>
                  <a:lnTo>
                    <a:pt x="48" y="198"/>
                  </a:lnTo>
                  <a:lnTo>
                    <a:pt x="61" y="204"/>
                  </a:lnTo>
                  <a:lnTo>
                    <a:pt x="78" y="209"/>
                  </a:lnTo>
                  <a:lnTo>
                    <a:pt x="94" y="211"/>
                  </a:lnTo>
                  <a:lnTo>
                    <a:pt x="94" y="211"/>
                  </a:lnTo>
                  <a:lnTo>
                    <a:pt x="111" y="209"/>
                  </a:lnTo>
                  <a:lnTo>
                    <a:pt x="126" y="204"/>
                  </a:lnTo>
                  <a:lnTo>
                    <a:pt x="141" y="198"/>
                  </a:lnTo>
                  <a:lnTo>
                    <a:pt x="152" y="188"/>
                  </a:lnTo>
                  <a:lnTo>
                    <a:pt x="162" y="175"/>
                  </a:lnTo>
                  <a:lnTo>
                    <a:pt x="170" y="162"/>
                  </a:lnTo>
                  <a:lnTo>
                    <a:pt x="175" y="145"/>
                  </a:lnTo>
                  <a:lnTo>
                    <a:pt x="177" y="129"/>
                  </a:lnTo>
                  <a:lnTo>
                    <a:pt x="177" y="129"/>
                  </a:lnTo>
                  <a:lnTo>
                    <a:pt x="175" y="112"/>
                  </a:lnTo>
                  <a:lnTo>
                    <a:pt x="170" y="97"/>
                  </a:lnTo>
                  <a:lnTo>
                    <a:pt x="162" y="82"/>
                  </a:lnTo>
                  <a:lnTo>
                    <a:pt x="152" y="71"/>
                  </a:lnTo>
                  <a:lnTo>
                    <a:pt x="141" y="61"/>
                  </a:lnTo>
                  <a:lnTo>
                    <a:pt x="126" y="53"/>
                  </a:lnTo>
                  <a:lnTo>
                    <a:pt x="111" y="48"/>
                  </a:lnTo>
                  <a:lnTo>
                    <a:pt x="94" y="46"/>
                  </a:lnTo>
                  <a:lnTo>
                    <a:pt x="94" y="46"/>
                  </a:lnTo>
                  <a:close/>
                  <a:moveTo>
                    <a:pt x="188" y="56"/>
                  </a:moveTo>
                  <a:lnTo>
                    <a:pt x="188" y="56"/>
                  </a:lnTo>
                  <a:lnTo>
                    <a:pt x="190" y="58"/>
                  </a:lnTo>
                  <a:lnTo>
                    <a:pt x="188" y="59"/>
                  </a:lnTo>
                  <a:lnTo>
                    <a:pt x="180" y="66"/>
                  </a:lnTo>
                  <a:lnTo>
                    <a:pt x="180" y="66"/>
                  </a:lnTo>
                  <a:lnTo>
                    <a:pt x="178" y="67"/>
                  </a:lnTo>
                  <a:lnTo>
                    <a:pt x="177" y="66"/>
                  </a:lnTo>
                  <a:lnTo>
                    <a:pt x="162" y="49"/>
                  </a:lnTo>
                  <a:lnTo>
                    <a:pt x="162" y="49"/>
                  </a:lnTo>
                  <a:lnTo>
                    <a:pt x="160" y="48"/>
                  </a:lnTo>
                  <a:lnTo>
                    <a:pt x="162" y="46"/>
                  </a:lnTo>
                  <a:lnTo>
                    <a:pt x="170" y="39"/>
                  </a:lnTo>
                  <a:lnTo>
                    <a:pt x="170" y="39"/>
                  </a:lnTo>
                  <a:lnTo>
                    <a:pt x="172" y="38"/>
                  </a:lnTo>
                  <a:lnTo>
                    <a:pt x="174" y="39"/>
                  </a:lnTo>
                  <a:lnTo>
                    <a:pt x="188" y="56"/>
                  </a:lnTo>
                  <a:lnTo>
                    <a:pt x="188" y="56"/>
                  </a:lnTo>
                  <a:close/>
                  <a:moveTo>
                    <a:pt x="0" y="56"/>
                  </a:moveTo>
                  <a:lnTo>
                    <a:pt x="17" y="39"/>
                  </a:lnTo>
                  <a:lnTo>
                    <a:pt x="17" y="39"/>
                  </a:lnTo>
                  <a:lnTo>
                    <a:pt x="18" y="39"/>
                  </a:lnTo>
                  <a:lnTo>
                    <a:pt x="20" y="39"/>
                  </a:lnTo>
                  <a:lnTo>
                    <a:pt x="28" y="46"/>
                  </a:lnTo>
                  <a:lnTo>
                    <a:pt x="28" y="46"/>
                  </a:lnTo>
                  <a:lnTo>
                    <a:pt x="28" y="49"/>
                  </a:lnTo>
                  <a:lnTo>
                    <a:pt x="28" y="51"/>
                  </a:lnTo>
                  <a:lnTo>
                    <a:pt x="13" y="67"/>
                  </a:lnTo>
                  <a:lnTo>
                    <a:pt x="13" y="67"/>
                  </a:lnTo>
                  <a:lnTo>
                    <a:pt x="12" y="67"/>
                  </a:lnTo>
                  <a:lnTo>
                    <a:pt x="9" y="67"/>
                  </a:lnTo>
                  <a:lnTo>
                    <a:pt x="0" y="59"/>
                  </a:lnTo>
                  <a:lnTo>
                    <a:pt x="0" y="59"/>
                  </a:lnTo>
                  <a:lnTo>
                    <a:pt x="0" y="58"/>
                  </a:lnTo>
                  <a:lnTo>
                    <a:pt x="0" y="56"/>
                  </a:lnTo>
                  <a:lnTo>
                    <a:pt x="0" y="56"/>
                  </a:lnTo>
                  <a:close/>
                  <a:moveTo>
                    <a:pt x="66" y="0"/>
                  </a:moveTo>
                  <a:lnTo>
                    <a:pt x="122" y="0"/>
                  </a:lnTo>
                  <a:lnTo>
                    <a:pt x="122" y="0"/>
                  </a:lnTo>
                  <a:lnTo>
                    <a:pt x="126" y="1"/>
                  </a:lnTo>
                  <a:lnTo>
                    <a:pt x="126" y="3"/>
                  </a:lnTo>
                  <a:lnTo>
                    <a:pt x="126" y="18"/>
                  </a:lnTo>
                  <a:lnTo>
                    <a:pt x="126" y="18"/>
                  </a:lnTo>
                  <a:lnTo>
                    <a:pt x="126" y="20"/>
                  </a:lnTo>
                  <a:lnTo>
                    <a:pt x="122" y="21"/>
                  </a:lnTo>
                  <a:lnTo>
                    <a:pt x="66" y="21"/>
                  </a:lnTo>
                  <a:lnTo>
                    <a:pt x="66" y="21"/>
                  </a:lnTo>
                  <a:lnTo>
                    <a:pt x="65" y="20"/>
                  </a:lnTo>
                  <a:lnTo>
                    <a:pt x="63" y="18"/>
                  </a:lnTo>
                  <a:lnTo>
                    <a:pt x="63" y="3"/>
                  </a:lnTo>
                  <a:lnTo>
                    <a:pt x="63" y="3"/>
                  </a:lnTo>
                  <a:lnTo>
                    <a:pt x="65" y="1"/>
                  </a:lnTo>
                  <a:lnTo>
                    <a:pt x="66" y="0"/>
                  </a:lnTo>
                  <a:lnTo>
                    <a:pt x="66" y="0"/>
                  </a:lnTo>
                  <a:close/>
                  <a:moveTo>
                    <a:pt x="83" y="127"/>
                  </a:moveTo>
                  <a:lnTo>
                    <a:pt x="83" y="127"/>
                  </a:lnTo>
                  <a:lnTo>
                    <a:pt x="83" y="132"/>
                  </a:lnTo>
                  <a:lnTo>
                    <a:pt x="86" y="135"/>
                  </a:lnTo>
                  <a:lnTo>
                    <a:pt x="89" y="138"/>
                  </a:lnTo>
                  <a:lnTo>
                    <a:pt x="93" y="140"/>
                  </a:lnTo>
                  <a:lnTo>
                    <a:pt x="93" y="140"/>
                  </a:lnTo>
                  <a:lnTo>
                    <a:pt x="98" y="138"/>
                  </a:lnTo>
                  <a:lnTo>
                    <a:pt x="101" y="137"/>
                  </a:lnTo>
                  <a:lnTo>
                    <a:pt x="104" y="133"/>
                  </a:lnTo>
                  <a:lnTo>
                    <a:pt x="106" y="130"/>
                  </a:lnTo>
                  <a:lnTo>
                    <a:pt x="106" y="130"/>
                  </a:lnTo>
                  <a:lnTo>
                    <a:pt x="104" y="125"/>
                  </a:lnTo>
                  <a:lnTo>
                    <a:pt x="103" y="120"/>
                  </a:lnTo>
                  <a:lnTo>
                    <a:pt x="99" y="119"/>
                  </a:lnTo>
                  <a:lnTo>
                    <a:pt x="94" y="117"/>
                  </a:lnTo>
                  <a:lnTo>
                    <a:pt x="94" y="117"/>
                  </a:lnTo>
                  <a:lnTo>
                    <a:pt x="91" y="117"/>
                  </a:lnTo>
                  <a:lnTo>
                    <a:pt x="86" y="120"/>
                  </a:lnTo>
                  <a:lnTo>
                    <a:pt x="84" y="124"/>
                  </a:lnTo>
                  <a:lnTo>
                    <a:pt x="83" y="127"/>
                  </a:lnTo>
                  <a:lnTo>
                    <a:pt x="83" y="127"/>
                  </a:lnTo>
                  <a:close/>
                  <a:moveTo>
                    <a:pt x="37" y="115"/>
                  </a:moveTo>
                  <a:lnTo>
                    <a:pt x="28" y="117"/>
                  </a:lnTo>
                  <a:lnTo>
                    <a:pt x="28" y="117"/>
                  </a:lnTo>
                  <a:lnTo>
                    <a:pt x="27" y="117"/>
                  </a:lnTo>
                  <a:lnTo>
                    <a:pt x="27" y="127"/>
                  </a:lnTo>
                  <a:lnTo>
                    <a:pt x="27" y="127"/>
                  </a:lnTo>
                  <a:lnTo>
                    <a:pt x="27" y="129"/>
                  </a:lnTo>
                  <a:lnTo>
                    <a:pt x="35" y="132"/>
                  </a:lnTo>
                  <a:lnTo>
                    <a:pt x="35" y="132"/>
                  </a:lnTo>
                  <a:lnTo>
                    <a:pt x="38" y="145"/>
                  </a:lnTo>
                  <a:lnTo>
                    <a:pt x="32" y="152"/>
                  </a:lnTo>
                  <a:lnTo>
                    <a:pt x="32" y="152"/>
                  </a:lnTo>
                  <a:lnTo>
                    <a:pt x="30" y="153"/>
                  </a:lnTo>
                  <a:lnTo>
                    <a:pt x="35" y="162"/>
                  </a:lnTo>
                  <a:lnTo>
                    <a:pt x="35" y="162"/>
                  </a:lnTo>
                  <a:lnTo>
                    <a:pt x="37" y="163"/>
                  </a:lnTo>
                  <a:lnTo>
                    <a:pt x="45" y="160"/>
                  </a:lnTo>
                  <a:lnTo>
                    <a:pt x="45" y="160"/>
                  </a:lnTo>
                  <a:lnTo>
                    <a:pt x="55" y="171"/>
                  </a:lnTo>
                  <a:lnTo>
                    <a:pt x="51" y="180"/>
                  </a:lnTo>
                  <a:lnTo>
                    <a:pt x="51" y="180"/>
                  </a:lnTo>
                  <a:lnTo>
                    <a:pt x="51" y="181"/>
                  </a:lnTo>
                  <a:lnTo>
                    <a:pt x="60" y="186"/>
                  </a:lnTo>
                  <a:lnTo>
                    <a:pt x="60" y="186"/>
                  </a:lnTo>
                  <a:lnTo>
                    <a:pt x="61" y="186"/>
                  </a:lnTo>
                  <a:lnTo>
                    <a:pt x="68" y="181"/>
                  </a:lnTo>
                  <a:lnTo>
                    <a:pt x="68" y="181"/>
                  </a:lnTo>
                  <a:lnTo>
                    <a:pt x="81" y="186"/>
                  </a:lnTo>
                  <a:lnTo>
                    <a:pt x="83" y="195"/>
                  </a:lnTo>
                  <a:lnTo>
                    <a:pt x="83" y="195"/>
                  </a:lnTo>
                  <a:lnTo>
                    <a:pt x="83" y="196"/>
                  </a:lnTo>
                  <a:lnTo>
                    <a:pt x="94" y="196"/>
                  </a:lnTo>
                  <a:lnTo>
                    <a:pt x="94" y="196"/>
                  </a:lnTo>
                  <a:lnTo>
                    <a:pt x="94" y="196"/>
                  </a:lnTo>
                  <a:lnTo>
                    <a:pt x="98" y="188"/>
                  </a:lnTo>
                  <a:lnTo>
                    <a:pt x="98" y="188"/>
                  </a:lnTo>
                  <a:lnTo>
                    <a:pt x="112" y="185"/>
                  </a:lnTo>
                  <a:lnTo>
                    <a:pt x="117" y="191"/>
                  </a:lnTo>
                  <a:lnTo>
                    <a:pt x="117" y="191"/>
                  </a:lnTo>
                  <a:lnTo>
                    <a:pt x="119" y="191"/>
                  </a:lnTo>
                  <a:lnTo>
                    <a:pt x="127" y="188"/>
                  </a:lnTo>
                  <a:lnTo>
                    <a:pt x="127" y="188"/>
                  </a:lnTo>
                  <a:lnTo>
                    <a:pt x="129" y="186"/>
                  </a:lnTo>
                  <a:lnTo>
                    <a:pt x="127" y="178"/>
                  </a:lnTo>
                  <a:lnTo>
                    <a:pt x="127" y="178"/>
                  </a:lnTo>
                  <a:lnTo>
                    <a:pt x="139" y="168"/>
                  </a:lnTo>
                  <a:lnTo>
                    <a:pt x="145" y="171"/>
                  </a:lnTo>
                  <a:lnTo>
                    <a:pt x="145" y="171"/>
                  </a:lnTo>
                  <a:lnTo>
                    <a:pt x="147" y="171"/>
                  </a:lnTo>
                  <a:lnTo>
                    <a:pt x="154" y="163"/>
                  </a:lnTo>
                  <a:lnTo>
                    <a:pt x="154" y="163"/>
                  </a:lnTo>
                  <a:lnTo>
                    <a:pt x="154" y="162"/>
                  </a:lnTo>
                  <a:lnTo>
                    <a:pt x="147" y="155"/>
                  </a:lnTo>
                  <a:lnTo>
                    <a:pt x="147" y="155"/>
                  </a:lnTo>
                  <a:lnTo>
                    <a:pt x="152" y="142"/>
                  </a:lnTo>
                  <a:lnTo>
                    <a:pt x="160" y="140"/>
                  </a:lnTo>
                  <a:lnTo>
                    <a:pt x="160" y="140"/>
                  </a:lnTo>
                  <a:lnTo>
                    <a:pt x="162" y="138"/>
                  </a:lnTo>
                  <a:lnTo>
                    <a:pt x="162" y="129"/>
                  </a:lnTo>
                  <a:lnTo>
                    <a:pt x="162" y="129"/>
                  </a:lnTo>
                  <a:lnTo>
                    <a:pt x="162" y="127"/>
                  </a:lnTo>
                  <a:lnTo>
                    <a:pt x="154" y="125"/>
                  </a:lnTo>
                  <a:lnTo>
                    <a:pt x="154" y="125"/>
                  </a:lnTo>
                  <a:lnTo>
                    <a:pt x="150" y="110"/>
                  </a:lnTo>
                  <a:lnTo>
                    <a:pt x="157" y="105"/>
                  </a:lnTo>
                  <a:lnTo>
                    <a:pt x="157" y="105"/>
                  </a:lnTo>
                  <a:lnTo>
                    <a:pt x="159" y="104"/>
                  </a:lnTo>
                  <a:lnTo>
                    <a:pt x="154" y="94"/>
                  </a:lnTo>
                  <a:lnTo>
                    <a:pt x="154" y="94"/>
                  </a:lnTo>
                  <a:lnTo>
                    <a:pt x="152" y="94"/>
                  </a:lnTo>
                  <a:lnTo>
                    <a:pt x="144" y="96"/>
                  </a:lnTo>
                  <a:lnTo>
                    <a:pt x="144" y="96"/>
                  </a:lnTo>
                  <a:lnTo>
                    <a:pt x="134" y="86"/>
                  </a:lnTo>
                  <a:lnTo>
                    <a:pt x="137" y="76"/>
                  </a:lnTo>
                  <a:lnTo>
                    <a:pt x="137" y="76"/>
                  </a:lnTo>
                  <a:lnTo>
                    <a:pt x="137" y="76"/>
                  </a:lnTo>
                  <a:lnTo>
                    <a:pt x="129" y="69"/>
                  </a:lnTo>
                  <a:lnTo>
                    <a:pt x="129" y="69"/>
                  </a:lnTo>
                  <a:lnTo>
                    <a:pt x="127" y="69"/>
                  </a:lnTo>
                  <a:lnTo>
                    <a:pt x="121" y="76"/>
                  </a:lnTo>
                  <a:lnTo>
                    <a:pt x="121" y="76"/>
                  </a:lnTo>
                  <a:lnTo>
                    <a:pt x="108" y="71"/>
                  </a:lnTo>
                  <a:lnTo>
                    <a:pt x="106" y="61"/>
                  </a:lnTo>
                  <a:lnTo>
                    <a:pt x="106" y="61"/>
                  </a:lnTo>
                  <a:lnTo>
                    <a:pt x="106" y="61"/>
                  </a:lnTo>
                  <a:lnTo>
                    <a:pt x="94" y="59"/>
                  </a:lnTo>
                  <a:lnTo>
                    <a:pt x="94" y="59"/>
                  </a:lnTo>
                  <a:lnTo>
                    <a:pt x="94" y="61"/>
                  </a:lnTo>
                  <a:lnTo>
                    <a:pt x="91" y="69"/>
                  </a:lnTo>
                  <a:lnTo>
                    <a:pt x="91" y="69"/>
                  </a:lnTo>
                  <a:lnTo>
                    <a:pt x="78" y="72"/>
                  </a:lnTo>
                  <a:lnTo>
                    <a:pt x="71" y="64"/>
                  </a:lnTo>
                  <a:lnTo>
                    <a:pt x="71" y="64"/>
                  </a:lnTo>
                  <a:lnTo>
                    <a:pt x="70" y="64"/>
                  </a:lnTo>
                  <a:lnTo>
                    <a:pt x="61" y="69"/>
                  </a:lnTo>
                  <a:lnTo>
                    <a:pt x="61" y="69"/>
                  </a:lnTo>
                  <a:lnTo>
                    <a:pt x="60" y="69"/>
                  </a:lnTo>
                  <a:lnTo>
                    <a:pt x="61" y="79"/>
                  </a:lnTo>
                  <a:lnTo>
                    <a:pt x="61" y="79"/>
                  </a:lnTo>
                  <a:lnTo>
                    <a:pt x="51" y="89"/>
                  </a:lnTo>
                  <a:lnTo>
                    <a:pt x="43" y="84"/>
                  </a:lnTo>
                  <a:lnTo>
                    <a:pt x="43" y="84"/>
                  </a:lnTo>
                  <a:lnTo>
                    <a:pt x="42" y="86"/>
                  </a:lnTo>
                  <a:lnTo>
                    <a:pt x="35" y="94"/>
                  </a:lnTo>
                  <a:lnTo>
                    <a:pt x="35" y="94"/>
                  </a:lnTo>
                  <a:lnTo>
                    <a:pt x="35" y="96"/>
                  </a:lnTo>
                  <a:lnTo>
                    <a:pt x="42" y="102"/>
                  </a:lnTo>
                  <a:lnTo>
                    <a:pt x="42" y="102"/>
                  </a:lnTo>
                  <a:lnTo>
                    <a:pt x="37" y="115"/>
                  </a:lnTo>
                  <a:lnTo>
                    <a:pt x="37" y="115"/>
                  </a:lnTo>
                  <a:close/>
                  <a:moveTo>
                    <a:pt x="51" y="125"/>
                  </a:moveTo>
                  <a:lnTo>
                    <a:pt x="51" y="125"/>
                  </a:lnTo>
                  <a:lnTo>
                    <a:pt x="51" y="133"/>
                  </a:lnTo>
                  <a:lnTo>
                    <a:pt x="53" y="142"/>
                  </a:lnTo>
                  <a:lnTo>
                    <a:pt x="56" y="150"/>
                  </a:lnTo>
                  <a:lnTo>
                    <a:pt x="61" y="157"/>
                  </a:lnTo>
                  <a:lnTo>
                    <a:pt x="68" y="162"/>
                  </a:lnTo>
                  <a:lnTo>
                    <a:pt x="75" y="166"/>
                  </a:lnTo>
                  <a:lnTo>
                    <a:pt x="83" y="170"/>
                  </a:lnTo>
                  <a:lnTo>
                    <a:pt x="91" y="171"/>
                  </a:lnTo>
                  <a:lnTo>
                    <a:pt x="91" y="171"/>
                  </a:lnTo>
                  <a:lnTo>
                    <a:pt x="99" y="171"/>
                  </a:lnTo>
                  <a:lnTo>
                    <a:pt x="108" y="170"/>
                  </a:lnTo>
                  <a:lnTo>
                    <a:pt x="116" y="166"/>
                  </a:lnTo>
                  <a:lnTo>
                    <a:pt x="122" y="162"/>
                  </a:lnTo>
                  <a:lnTo>
                    <a:pt x="127" y="155"/>
                  </a:lnTo>
                  <a:lnTo>
                    <a:pt x="132" y="148"/>
                  </a:lnTo>
                  <a:lnTo>
                    <a:pt x="136" y="140"/>
                  </a:lnTo>
                  <a:lnTo>
                    <a:pt x="137" y="132"/>
                  </a:lnTo>
                  <a:lnTo>
                    <a:pt x="137" y="132"/>
                  </a:lnTo>
                  <a:lnTo>
                    <a:pt x="137" y="124"/>
                  </a:lnTo>
                  <a:lnTo>
                    <a:pt x="136" y="115"/>
                  </a:lnTo>
                  <a:lnTo>
                    <a:pt x="132" y="107"/>
                  </a:lnTo>
                  <a:lnTo>
                    <a:pt x="127" y="100"/>
                  </a:lnTo>
                  <a:lnTo>
                    <a:pt x="121" y="96"/>
                  </a:lnTo>
                  <a:lnTo>
                    <a:pt x="114" y="91"/>
                  </a:lnTo>
                  <a:lnTo>
                    <a:pt x="106" y="87"/>
                  </a:lnTo>
                  <a:lnTo>
                    <a:pt x="98" y="86"/>
                  </a:lnTo>
                  <a:lnTo>
                    <a:pt x="98" y="86"/>
                  </a:lnTo>
                  <a:lnTo>
                    <a:pt x="89" y="86"/>
                  </a:lnTo>
                  <a:lnTo>
                    <a:pt x="81" y="87"/>
                  </a:lnTo>
                  <a:lnTo>
                    <a:pt x="73" y="91"/>
                  </a:lnTo>
                  <a:lnTo>
                    <a:pt x="66" y="96"/>
                  </a:lnTo>
                  <a:lnTo>
                    <a:pt x="61" y="102"/>
                  </a:lnTo>
                  <a:lnTo>
                    <a:pt x="56" y="109"/>
                  </a:lnTo>
                  <a:lnTo>
                    <a:pt x="53" y="117"/>
                  </a:lnTo>
                  <a:lnTo>
                    <a:pt x="51" y="125"/>
                  </a:lnTo>
                  <a:lnTo>
                    <a:pt x="51" y="1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
              <a:extLst>
                <a:ext uri="{FF2B5EF4-FFF2-40B4-BE49-F238E27FC236}">
                  <a16:creationId xmlns="" xmlns:a16="http://schemas.microsoft.com/office/drawing/2014/main" id="{38DAE33D-5236-4807-B9B8-3CF57D82A9AB}"/>
                </a:ext>
              </a:extLst>
            </p:cNvPr>
            <p:cNvSpPr>
              <a:spLocks/>
            </p:cNvSpPr>
            <p:nvPr/>
          </p:nvSpPr>
          <p:spPr bwMode="auto">
            <a:xfrm>
              <a:off x="5076198" y="2641959"/>
              <a:ext cx="1635782" cy="1635777"/>
            </a:xfrm>
            <a:prstGeom prst="pentagon">
              <a:avLst/>
            </a:prstGeom>
            <a:solidFill>
              <a:schemeClr val="tx1">
                <a:lumMod val="75000"/>
                <a:lumOff val="25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107">
              <a:extLst>
                <a:ext uri="{FF2B5EF4-FFF2-40B4-BE49-F238E27FC236}">
                  <a16:creationId xmlns="" xmlns:a16="http://schemas.microsoft.com/office/drawing/2014/main" id="{5036A05A-3867-4865-9A3B-5E51A8017D4C}"/>
                </a:ext>
              </a:extLst>
            </p:cNvPr>
            <p:cNvSpPr>
              <a:spLocks/>
            </p:cNvSpPr>
            <p:nvPr/>
          </p:nvSpPr>
          <p:spPr bwMode="auto">
            <a:xfrm>
              <a:off x="5630316" y="3223981"/>
              <a:ext cx="63783" cy="74414"/>
            </a:xfrm>
            <a:custGeom>
              <a:avLst/>
              <a:gdLst>
                <a:gd name="T0" fmla="*/ 48 w 48"/>
                <a:gd name="T1" fmla="*/ 13 h 56"/>
                <a:gd name="T2" fmla="*/ 31 w 48"/>
                <a:gd name="T3" fmla="*/ 13 h 56"/>
                <a:gd name="T4" fmla="*/ 31 w 48"/>
                <a:gd name="T5" fmla="*/ 56 h 56"/>
                <a:gd name="T6" fmla="*/ 17 w 48"/>
                <a:gd name="T7" fmla="*/ 56 h 56"/>
                <a:gd name="T8" fmla="*/ 17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1" y="13"/>
                  </a:lnTo>
                  <a:lnTo>
                    <a:pt x="31" y="56"/>
                  </a:lnTo>
                  <a:lnTo>
                    <a:pt x="17" y="56"/>
                  </a:lnTo>
                  <a:lnTo>
                    <a:pt x="17"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8">
              <a:extLst>
                <a:ext uri="{FF2B5EF4-FFF2-40B4-BE49-F238E27FC236}">
                  <a16:creationId xmlns="" xmlns:a16="http://schemas.microsoft.com/office/drawing/2014/main" id="{CE5FA9C8-7A5C-45C5-86F2-FA02B1BACAE7}"/>
                </a:ext>
              </a:extLst>
            </p:cNvPr>
            <p:cNvSpPr>
              <a:spLocks noEditPoints="1"/>
            </p:cNvSpPr>
            <p:nvPr/>
          </p:nvSpPr>
          <p:spPr bwMode="auto">
            <a:xfrm>
              <a:off x="5700745" y="3221324"/>
              <a:ext cx="19933" cy="77072"/>
            </a:xfrm>
            <a:custGeom>
              <a:avLst/>
              <a:gdLst>
                <a:gd name="T0" fmla="*/ 0 w 15"/>
                <a:gd name="T1" fmla="*/ 13 h 58"/>
                <a:gd name="T2" fmla="*/ 0 w 15"/>
                <a:gd name="T3" fmla="*/ 0 h 58"/>
                <a:gd name="T4" fmla="*/ 15 w 15"/>
                <a:gd name="T5" fmla="*/ 0 h 58"/>
                <a:gd name="T6" fmla="*/ 15 w 15"/>
                <a:gd name="T7" fmla="*/ 13 h 58"/>
                <a:gd name="T8" fmla="*/ 0 w 15"/>
                <a:gd name="T9" fmla="*/ 13 h 58"/>
                <a:gd name="T10" fmla="*/ 0 w 15"/>
                <a:gd name="T11" fmla="*/ 58 h 58"/>
                <a:gd name="T12" fmla="*/ 0 w 15"/>
                <a:gd name="T13" fmla="*/ 16 h 58"/>
                <a:gd name="T14" fmla="*/ 15 w 15"/>
                <a:gd name="T15" fmla="*/ 16 h 58"/>
                <a:gd name="T16" fmla="*/ 15 w 15"/>
                <a:gd name="T17" fmla="*/ 58 h 58"/>
                <a:gd name="T18" fmla="*/ 0 w 15"/>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8">
                  <a:moveTo>
                    <a:pt x="0" y="13"/>
                  </a:moveTo>
                  <a:lnTo>
                    <a:pt x="0" y="0"/>
                  </a:lnTo>
                  <a:lnTo>
                    <a:pt x="15" y="0"/>
                  </a:lnTo>
                  <a:lnTo>
                    <a:pt x="15" y="13"/>
                  </a:lnTo>
                  <a:lnTo>
                    <a:pt x="0" y="13"/>
                  </a:lnTo>
                  <a:close/>
                  <a:moveTo>
                    <a:pt x="0" y="58"/>
                  </a:moveTo>
                  <a:lnTo>
                    <a:pt x="0" y="16"/>
                  </a:lnTo>
                  <a:lnTo>
                    <a:pt x="15" y="16"/>
                  </a:lnTo>
                  <a:lnTo>
                    <a:pt x="15"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9">
              <a:extLst>
                <a:ext uri="{FF2B5EF4-FFF2-40B4-BE49-F238E27FC236}">
                  <a16:creationId xmlns="" xmlns:a16="http://schemas.microsoft.com/office/drawing/2014/main" id="{452FFA79-419F-4B63-AAA2-AF2F28E0801E}"/>
                </a:ext>
              </a:extLst>
            </p:cNvPr>
            <p:cNvSpPr>
              <a:spLocks/>
            </p:cNvSpPr>
            <p:nvPr/>
          </p:nvSpPr>
          <p:spPr bwMode="auto">
            <a:xfrm>
              <a:off x="5727321" y="3225309"/>
              <a:ext cx="41194" cy="74414"/>
            </a:xfrm>
            <a:custGeom>
              <a:avLst/>
              <a:gdLst>
                <a:gd name="T0" fmla="*/ 31 w 31"/>
                <a:gd name="T1" fmla="*/ 53 h 56"/>
                <a:gd name="T2" fmla="*/ 31 w 31"/>
                <a:gd name="T3" fmla="*/ 53 h 56"/>
                <a:gd name="T4" fmla="*/ 24 w 31"/>
                <a:gd name="T5" fmla="*/ 55 h 56"/>
                <a:gd name="T6" fmla="*/ 24 w 31"/>
                <a:gd name="T7" fmla="*/ 55 h 56"/>
                <a:gd name="T8" fmla="*/ 18 w 31"/>
                <a:gd name="T9" fmla="*/ 56 h 56"/>
                <a:gd name="T10" fmla="*/ 18 w 31"/>
                <a:gd name="T11" fmla="*/ 56 h 56"/>
                <a:gd name="T12" fmla="*/ 13 w 31"/>
                <a:gd name="T13" fmla="*/ 56 h 56"/>
                <a:gd name="T14" fmla="*/ 13 w 31"/>
                <a:gd name="T15" fmla="*/ 56 h 56"/>
                <a:gd name="T16" fmla="*/ 8 w 31"/>
                <a:gd name="T17" fmla="*/ 53 h 56"/>
                <a:gd name="T18" fmla="*/ 8 w 31"/>
                <a:gd name="T19" fmla="*/ 53 h 56"/>
                <a:gd name="T20" fmla="*/ 6 w 31"/>
                <a:gd name="T21" fmla="*/ 50 h 56"/>
                <a:gd name="T22" fmla="*/ 6 w 31"/>
                <a:gd name="T23" fmla="*/ 50 h 56"/>
                <a:gd name="T24" fmla="*/ 5 w 31"/>
                <a:gd name="T25" fmla="*/ 45 h 56"/>
                <a:gd name="T26" fmla="*/ 5 w 31"/>
                <a:gd name="T27" fmla="*/ 25 h 56"/>
                <a:gd name="T28" fmla="*/ 0 w 31"/>
                <a:gd name="T29" fmla="*/ 25 h 56"/>
                <a:gd name="T30" fmla="*/ 0 w 31"/>
                <a:gd name="T31" fmla="*/ 13 h 56"/>
                <a:gd name="T32" fmla="*/ 5 w 31"/>
                <a:gd name="T33" fmla="*/ 13 h 56"/>
                <a:gd name="T34" fmla="*/ 5 w 31"/>
                <a:gd name="T35" fmla="*/ 0 h 56"/>
                <a:gd name="T36" fmla="*/ 19 w 31"/>
                <a:gd name="T37" fmla="*/ 0 h 56"/>
                <a:gd name="T38" fmla="*/ 19 w 31"/>
                <a:gd name="T39" fmla="*/ 13 h 56"/>
                <a:gd name="T40" fmla="*/ 28 w 31"/>
                <a:gd name="T41" fmla="*/ 13 h 56"/>
                <a:gd name="T42" fmla="*/ 28 w 31"/>
                <a:gd name="T43" fmla="*/ 25 h 56"/>
                <a:gd name="T44" fmla="*/ 19 w 31"/>
                <a:gd name="T45" fmla="*/ 25 h 56"/>
                <a:gd name="T46" fmla="*/ 19 w 31"/>
                <a:gd name="T47" fmla="*/ 38 h 56"/>
                <a:gd name="T48" fmla="*/ 19 w 31"/>
                <a:gd name="T49" fmla="*/ 38 h 56"/>
                <a:gd name="T50" fmla="*/ 21 w 31"/>
                <a:gd name="T51" fmla="*/ 41 h 56"/>
                <a:gd name="T52" fmla="*/ 21 w 31"/>
                <a:gd name="T53" fmla="*/ 41 h 56"/>
                <a:gd name="T54" fmla="*/ 23 w 31"/>
                <a:gd name="T55" fmla="*/ 43 h 56"/>
                <a:gd name="T56" fmla="*/ 23 w 31"/>
                <a:gd name="T57" fmla="*/ 43 h 56"/>
                <a:gd name="T58" fmla="*/ 26 w 31"/>
                <a:gd name="T59" fmla="*/ 41 h 56"/>
                <a:gd name="T60" fmla="*/ 26 w 31"/>
                <a:gd name="T61" fmla="*/ 41 h 56"/>
                <a:gd name="T62" fmla="*/ 29 w 31"/>
                <a:gd name="T63" fmla="*/ 41 h 56"/>
                <a:gd name="T64" fmla="*/ 31 w 31"/>
                <a:gd name="T6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56">
                  <a:moveTo>
                    <a:pt x="31" y="53"/>
                  </a:moveTo>
                  <a:lnTo>
                    <a:pt x="31" y="53"/>
                  </a:lnTo>
                  <a:lnTo>
                    <a:pt x="24" y="55"/>
                  </a:lnTo>
                  <a:lnTo>
                    <a:pt x="24" y="55"/>
                  </a:lnTo>
                  <a:lnTo>
                    <a:pt x="18" y="56"/>
                  </a:lnTo>
                  <a:lnTo>
                    <a:pt x="18" y="56"/>
                  </a:lnTo>
                  <a:lnTo>
                    <a:pt x="13" y="56"/>
                  </a:lnTo>
                  <a:lnTo>
                    <a:pt x="13" y="56"/>
                  </a:lnTo>
                  <a:lnTo>
                    <a:pt x="8" y="53"/>
                  </a:lnTo>
                  <a:lnTo>
                    <a:pt x="8" y="53"/>
                  </a:lnTo>
                  <a:lnTo>
                    <a:pt x="6" y="50"/>
                  </a:lnTo>
                  <a:lnTo>
                    <a:pt x="6" y="50"/>
                  </a:lnTo>
                  <a:lnTo>
                    <a:pt x="5" y="45"/>
                  </a:lnTo>
                  <a:lnTo>
                    <a:pt x="5" y="25"/>
                  </a:lnTo>
                  <a:lnTo>
                    <a:pt x="0" y="25"/>
                  </a:lnTo>
                  <a:lnTo>
                    <a:pt x="0" y="13"/>
                  </a:lnTo>
                  <a:lnTo>
                    <a:pt x="5" y="13"/>
                  </a:lnTo>
                  <a:lnTo>
                    <a:pt x="5" y="0"/>
                  </a:lnTo>
                  <a:lnTo>
                    <a:pt x="19" y="0"/>
                  </a:lnTo>
                  <a:lnTo>
                    <a:pt x="19" y="13"/>
                  </a:lnTo>
                  <a:lnTo>
                    <a:pt x="28" y="13"/>
                  </a:lnTo>
                  <a:lnTo>
                    <a:pt x="28" y="25"/>
                  </a:lnTo>
                  <a:lnTo>
                    <a:pt x="19" y="25"/>
                  </a:lnTo>
                  <a:lnTo>
                    <a:pt x="19" y="38"/>
                  </a:lnTo>
                  <a:lnTo>
                    <a:pt x="19" y="38"/>
                  </a:lnTo>
                  <a:lnTo>
                    <a:pt x="21" y="41"/>
                  </a:lnTo>
                  <a:lnTo>
                    <a:pt x="21" y="41"/>
                  </a:lnTo>
                  <a:lnTo>
                    <a:pt x="23" y="43"/>
                  </a:lnTo>
                  <a:lnTo>
                    <a:pt x="23" y="43"/>
                  </a:lnTo>
                  <a:lnTo>
                    <a:pt x="26" y="41"/>
                  </a:lnTo>
                  <a:lnTo>
                    <a:pt x="26" y="41"/>
                  </a:lnTo>
                  <a:lnTo>
                    <a:pt x="29" y="41"/>
                  </a:lnTo>
                  <a:lnTo>
                    <a:pt x="31"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0">
              <a:extLst>
                <a:ext uri="{FF2B5EF4-FFF2-40B4-BE49-F238E27FC236}">
                  <a16:creationId xmlns="" xmlns:a16="http://schemas.microsoft.com/office/drawing/2014/main" id="{54BA95D3-4811-4FB2-8D94-09BDCFBF9767}"/>
                </a:ext>
              </a:extLst>
            </p:cNvPr>
            <p:cNvSpPr>
              <a:spLocks/>
            </p:cNvSpPr>
            <p:nvPr/>
          </p:nvSpPr>
          <p:spPr bwMode="auto">
            <a:xfrm>
              <a:off x="5775157" y="3221324"/>
              <a:ext cx="33221" cy="78401"/>
            </a:xfrm>
            <a:custGeom>
              <a:avLst/>
              <a:gdLst>
                <a:gd name="T0" fmla="*/ 0 w 25"/>
                <a:gd name="T1" fmla="*/ 0 h 59"/>
                <a:gd name="T2" fmla="*/ 15 w 25"/>
                <a:gd name="T3" fmla="*/ 0 h 59"/>
                <a:gd name="T4" fmla="*/ 15 w 25"/>
                <a:gd name="T5" fmla="*/ 41 h 59"/>
                <a:gd name="T6" fmla="*/ 15 w 25"/>
                <a:gd name="T7" fmla="*/ 41 h 59"/>
                <a:gd name="T8" fmla="*/ 15 w 25"/>
                <a:gd name="T9" fmla="*/ 44 h 59"/>
                <a:gd name="T10" fmla="*/ 18 w 25"/>
                <a:gd name="T11" fmla="*/ 46 h 59"/>
                <a:gd name="T12" fmla="*/ 18 w 25"/>
                <a:gd name="T13" fmla="*/ 46 h 59"/>
                <a:gd name="T14" fmla="*/ 20 w 25"/>
                <a:gd name="T15" fmla="*/ 44 h 59"/>
                <a:gd name="T16" fmla="*/ 20 w 25"/>
                <a:gd name="T17" fmla="*/ 44 h 59"/>
                <a:gd name="T18" fmla="*/ 23 w 25"/>
                <a:gd name="T19" fmla="*/ 44 h 59"/>
                <a:gd name="T20" fmla="*/ 25 w 25"/>
                <a:gd name="T21" fmla="*/ 56 h 59"/>
                <a:gd name="T22" fmla="*/ 25 w 25"/>
                <a:gd name="T23" fmla="*/ 56 h 59"/>
                <a:gd name="T24" fmla="*/ 18 w 25"/>
                <a:gd name="T25" fmla="*/ 58 h 59"/>
                <a:gd name="T26" fmla="*/ 18 w 25"/>
                <a:gd name="T27" fmla="*/ 58 h 59"/>
                <a:gd name="T28" fmla="*/ 12 w 25"/>
                <a:gd name="T29" fmla="*/ 59 h 59"/>
                <a:gd name="T30" fmla="*/ 12 w 25"/>
                <a:gd name="T31" fmla="*/ 59 h 59"/>
                <a:gd name="T32" fmla="*/ 7 w 25"/>
                <a:gd name="T33" fmla="*/ 58 h 59"/>
                <a:gd name="T34" fmla="*/ 3 w 25"/>
                <a:gd name="T35" fmla="*/ 56 h 59"/>
                <a:gd name="T36" fmla="*/ 3 w 25"/>
                <a:gd name="T37" fmla="*/ 56 h 59"/>
                <a:gd name="T38" fmla="*/ 0 w 25"/>
                <a:gd name="T39" fmla="*/ 53 h 59"/>
                <a:gd name="T40" fmla="*/ 0 w 25"/>
                <a:gd name="T41" fmla="*/ 48 h 59"/>
                <a:gd name="T42" fmla="*/ 0 w 25"/>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59">
                  <a:moveTo>
                    <a:pt x="0" y="0"/>
                  </a:moveTo>
                  <a:lnTo>
                    <a:pt x="15" y="0"/>
                  </a:lnTo>
                  <a:lnTo>
                    <a:pt x="15" y="41"/>
                  </a:lnTo>
                  <a:lnTo>
                    <a:pt x="15" y="41"/>
                  </a:lnTo>
                  <a:lnTo>
                    <a:pt x="15" y="44"/>
                  </a:lnTo>
                  <a:lnTo>
                    <a:pt x="18" y="46"/>
                  </a:lnTo>
                  <a:lnTo>
                    <a:pt x="18" y="46"/>
                  </a:lnTo>
                  <a:lnTo>
                    <a:pt x="20" y="44"/>
                  </a:lnTo>
                  <a:lnTo>
                    <a:pt x="20" y="44"/>
                  </a:lnTo>
                  <a:lnTo>
                    <a:pt x="23" y="44"/>
                  </a:lnTo>
                  <a:lnTo>
                    <a:pt x="25" y="56"/>
                  </a:lnTo>
                  <a:lnTo>
                    <a:pt x="25" y="56"/>
                  </a:lnTo>
                  <a:lnTo>
                    <a:pt x="18" y="58"/>
                  </a:lnTo>
                  <a:lnTo>
                    <a:pt x="18" y="58"/>
                  </a:lnTo>
                  <a:lnTo>
                    <a:pt x="12" y="59"/>
                  </a:lnTo>
                  <a:lnTo>
                    <a:pt x="12" y="59"/>
                  </a:lnTo>
                  <a:lnTo>
                    <a:pt x="7" y="58"/>
                  </a:lnTo>
                  <a:lnTo>
                    <a:pt x="3" y="56"/>
                  </a:lnTo>
                  <a:lnTo>
                    <a:pt x="3" y="56"/>
                  </a:lnTo>
                  <a:lnTo>
                    <a:pt x="0" y="53"/>
                  </a:lnTo>
                  <a:lnTo>
                    <a:pt x="0"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1">
              <a:extLst>
                <a:ext uri="{FF2B5EF4-FFF2-40B4-BE49-F238E27FC236}">
                  <a16:creationId xmlns="" xmlns:a16="http://schemas.microsoft.com/office/drawing/2014/main" id="{B347C269-DA4A-4D23-B5C9-3BC4C7A6882B}"/>
                </a:ext>
              </a:extLst>
            </p:cNvPr>
            <p:cNvSpPr>
              <a:spLocks noEditPoints="1"/>
            </p:cNvSpPr>
            <p:nvPr/>
          </p:nvSpPr>
          <p:spPr bwMode="auto">
            <a:xfrm>
              <a:off x="5809708" y="3242585"/>
              <a:ext cx="59797" cy="57140"/>
            </a:xfrm>
            <a:custGeom>
              <a:avLst/>
              <a:gdLst>
                <a:gd name="T0" fmla="*/ 22 w 45"/>
                <a:gd name="T1" fmla="*/ 43 h 43"/>
                <a:gd name="T2" fmla="*/ 22 w 45"/>
                <a:gd name="T3" fmla="*/ 43 h 43"/>
                <a:gd name="T4" fmla="*/ 12 w 45"/>
                <a:gd name="T5" fmla="*/ 42 h 43"/>
                <a:gd name="T6" fmla="*/ 12 w 45"/>
                <a:gd name="T7" fmla="*/ 42 h 43"/>
                <a:gd name="T8" fmla="*/ 5 w 45"/>
                <a:gd name="T9" fmla="*/ 37 h 43"/>
                <a:gd name="T10" fmla="*/ 5 w 45"/>
                <a:gd name="T11" fmla="*/ 37 h 43"/>
                <a:gd name="T12" fmla="*/ 0 w 45"/>
                <a:gd name="T13" fmla="*/ 30 h 43"/>
                <a:gd name="T14" fmla="*/ 0 w 45"/>
                <a:gd name="T15" fmla="*/ 30 h 43"/>
                <a:gd name="T16" fmla="*/ 0 w 45"/>
                <a:gd name="T17" fmla="*/ 22 h 43"/>
                <a:gd name="T18" fmla="*/ 0 w 45"/>
                <a:gd name="T19" fmla="*/ 22 h 43"/>
                <a:gd name="T20" fmla="*/ 0 w 45"/>
                <a:gd name="T21" fmla="*/ 14 h 43"/>
                <a:gd name="T22" fmla="*/ 0 w 45"/>
                <a:gd name="T23" fmla="*/ 14 h 43"/>
                <a:gd name="T24" fmla="*/ 5 w 45"/>
                <a:gd name="T25" fmla="*/ 7 h 43"/>
                <a:gd name="T26" fmla="*/ 5 w 45"/>
                <a:gd name="T27" fmla="*/ 7 h 43"/>
                <a:gd name="T28" fmla="*/ 12 w 45"/>
                <a:gd name="T29" fmla="*/ 2 h 43"/>
                <a:gd name="T30" fmla="*/ 12 w 45"/>
                <a:gd name="T31" fmla="*/ 2 h 43"/>
                <a:gd name="T32" fmla="*/ 17 w 45"/>
                <a:gd name="T33" fmla="*/ 0 h 43"/>
                <a:gd name="T34" fmla="*/ 22 w 45"/>
                <a:gd name="T35" fmla="*/ 0 h 43"/>
                <a:gd name="T36" fmla="*/ 22 w 45"/>
                <a:gd name="T37" fmla="*/ 0 h 43"/>
                <a:gd name="T38" fmla="*/ 28 w 45"/>
                <a:gd name="T39" fmla="*/ 0 h 43"/>
                <a:gd name="T40" fmla="*/ 32 w 45"/>
                <a:gd name="T41" fmla="*/ 2 h 43"/>
                <a:gd name="T42" fmla="*/ 32 w 45"/>
                <a:gd name="T43" fmla="*/ 2 h 43"/>
                <a:gd name="T44" fmla="*/ 40 w 45"/>
                <a:gd name="T45" fmla="*/ 7 h 43"/>
                <a:gd name="T46" fmla="*/ 40 w 45"/>
                <a:gd name="T47" fmla="*/ 7 h 43"/>
                <a:gd name="T48" fmla="*/ 43 w 45"/>
                <a:gd name="T49" fmla="*/ 14 h 43"/>
                <a:gd name="T50" fmla="*/ 43 w 45"/>
                <a:gd name="T51" fmla="*/ 14 h 43"/>
                <a:gd name="T52" fmla="*/ 45 w 45"/>
                <a:gd name="T53" fmla="*/ 22 h 43"/>
                <a:gd name="T54" fmla="*/ 45 w 45"/>
                <a:gd name="T55" fmla="*/ 22 h 43"/>
                <a:gd name="T56" fmla="*/ 45 w 45"/>
                <a:gd name="T57" fmla="*/ 23 h 43"/>
                <a:gd name="T58" fmla="*/ 45 w 45"/>
                <a:gd name="T59" fmla="*/ 23 h 43"/>
                <a:gd name="T60" fmla="*/ 45 w 45"/>
                <a:gd name="T61" fmla="*/ 27 h 43"/>
                <a:gd name="T62" fmla="*/ 15 w 45"/>
                <a:gd name="T63" fmla="*/ 27 h 43"/>
                <a:gd name="T64" fmla="*/ 15 w 45"/>
                <a:gd name="T65" fmla="*/ 27 h 43"/>
                <a:gd name="T66" fmla="*/ 17 w 45"/>
                <a:gd name="T67" fmla="*/ 28 h 43"/>
                <a:gd name="T68" fmla="*/ 19 w 45"/>
                <a:gd name="T69" fmla="*/ 30 h 43"/>
                <a:gd name="T70" fmla="*/ 19 w 45"/>
                <a:gd name="T71" fmla="*/ 30 h 43"/>
                <a:gd name="T72" fmla="*/ 23 w 45"/>
                <a:gd name="T73" fmla="*/ 32 h 43"/>
                <a:gd name="T74" fmla="*/ 23 w 45"/>
                <a:gd name="T75" fmla="*/ 32 h 43"/>
                <a:gd name="T76" fmla="*/ 27 w 45"/>
                <a:gd name="T77" fmla="*/ 32 h 43"/>
                <a:gd name="T78" fmla="*/ 27 w 45"/>
                <a:gd name="T79" fmla="*/ 32 h 43"/>
                <a:gd name="T80" fmla="*/ 30 w 45"/>
                <a:gd name="T81" fmla="*/ 28 h 43"/>
                <a:gd name="T82" fmla="*/ 43 w 45"/>
                <a:gd name="T83" fmla="*/ 32 h 43"/>
                <a:gd name="T84" fmla="*/ 43 w 45"/>
                <a:gd name="T85" fmla="*/ 32 h 43"/>
                <a:gd name="T86" fmla="*/ 40 w 45"/>
                <a:gd name="T87" fmla="*/ 37 h 43"/>
                <a:gd name="T88" fmla="*/ 35 w 45"/>
                <a:gd name="T89" fmla="*/ 40 h 43"/>
                <a:gd name="T90" fmla="*/ 35 w 45"/>
                <a:gd name="T91" fmla="*/ 40 h 43"/>
                <a:gd name="T92" fmla="*/ 30 w 45"/>
                <a:gd name="T93" fmla="*/ 42 h 43"/>
                <a:gd name="T94" fmla="*/ 22 w 45"/>
                <a:gd name="T95" fmla="*/ 43 h 43"/>
                <a:gd name="T96" fmla="*/ 22 w 45"/>
                <a:gd name="T97" fmla="*/ 43 h 43"/>
                <a:gd name="T98" fmla="*/ 28 w 45"/>
                <a:gd name="T99" fmla="*/ 17 h 43"/>
                <a:gd name="T100" fmla="*/ 28 w 45"/>
                <a:gd name="T101" fmla="*/ 17 h 43"/>
                <a:gd name="T102" fmla="*/ 27 w 45"/>
                <a:gd name="T103" fmla="*/ 12 h 43"/>
                <a:gd name="T104" fmla="*/ 27 w 45"/>
                <a:gd name="T105" fmla="*/ 12 h 43"/>
                <a:gd name="T106" fmla="*/ 25 w 45"/>
                <a:gd name="T107" fmla="*/ 10 h 43"/>
                <a:gd name="T108" fmla="*/ 22 w 45"/>
                <a:gd name="T109" fmla="*/ 10 h 43"/>
                <a:gd name="T110" fmla="*/ 22 w 45"/>
                <a:gd name="T111" fmla="*/ 10 h 43"/>
                <a:gd name="T112" fmla="*/ 20 w 45"/>
                <a:gd name="T113" fmla="*/ 10 h 43"/>
                <a:gd name="T114" fmla="*/ 17 w 45"/>
                <a:gd name="T115" fmla="*/ 12 h 43"/>
                <a:gd name="T116" fmla="*/ 17 w 45"/>
                <a:gd name="T117" fmla="*/ 12 h 43"/>
                <a:gd name="T118" fmla="*/ 15 w 45"/>
                <a:gd name="T119" fmla="*/ 17 h 43"/>
                <a:gd name="T120" fmla="*/ 28 w 45"/>
                <a:gd name="T121"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3">
                  <a:moveTo>
                    <a:pt x="22" y="43"/>
                  </a:moveTo>
                  <a:lnTo>
                    <a:pt x="22" y="43"/>
                  </a:lnTo>
                  <a:lnTo>
                    <a:pt x="12" y="42"/>
                  </a:lnTo>
                  <a:lnTo>
                    <a:pt x="12" y="42"/>
                  </a:lnTo>
                  <a:lnTo>
                    <a:pt x="5" y="37"/>
                  </a:lnTo>
                  <a:lnTo>
                    <a:pt x="5" y="37"/>
                  </a:lnTo>
                  <a:lnTo>
                    <a:pt x="0" y="30"/>
                  </a:lnTo>
                  <a:lnTo>
                    <a:pt x="0" y="30"/>
                  </a:lnTo>
                  <a:lnTo>
                    <a:pt x="0" y="22"/>
                  </a:lnTo>
                  <a:lnTo>
                    <a:pt x="0" y="22"/>
                  </a:lnTo>
                  <a:lnTo>
                    <a:pt x="0" y="14"/>
                  </a:lnTo>
                  <a:lnTo>
                    <a:pt x="0" y="14"/>
                  </a:lnTo>
                  <a:lnTo>
                    <a:pt x="5" y="7"/>
                  </a:lnTo>
                  <a:lnTo>
                    <a:pt x="5" y="7"/>
                  </a:lnTo>
                  <a:lnTo>
                    <a:pt x="12" y="2"/>
                  </a:lnTo>
                  <a:lnTo>
                    <a:pt x="12" y="2"/>
                  </a:lnTo>
                  <a:lnTo>
                    <a:pt x="17" y="0"/>
                  </a:lnTo>
                  <a:lnTo>
                    <a:pt x="22" y="0"/>
                  </a:lnTo>
                  <a:lnTo>
                    <a:pt x="22" y="0"/>
                  </a:lnTo>
                  <a:lnTo>
                    <a:pt x="28" y="0"/>
                  </a:lnTo>
                  <a:lnTo>
                    <a:pt x="32" y="2"/>
                  </a:lnTo>
                  <a:lnTo>
                    <a:pt x="32" y="2"/>
                  </a:lnTo>
                  <a:lnTo>
                    <a:pt x="40" y="7"/>
                  </a:lnTo>
                  <a:lnTo>
                    <a:pt x="40" y="7"/>
                  </a:lnTo>
                  <a:lnTo>
                    <a:pt x="43" y="14"/>
                  </a:lnTo>
                  <a:lnTo>
                    <a:pt x="43" y="14"/>
                  </a:lnTo>
                  <a:lnTo>
                    <a:pt x="45" y="22"/>
                  </a:lnTo>
                  <a:lnTo>
                    <a:pt x="45" y="22"/>
                  </a:lnTo>
                  <a:lnTo>
                    <a:pt x="45" y="23"/>
                  </a:lnTo>
                  <a:lnTo>
                    <a:pt x="45" y="23"/>
                  </a:lnTo>
                  <a:lnTo>
                    <a:pt x="45" y="27"/>
                  </a:lnTo>
                  <a:lnTo>
                    <a:pt x="15" y="27"/>
                  </a:lnTo>
                  <a:lnTo>
                    <a:pt x="15" y="27"/>
                  </a:lnTo>
                  <a:lnTo>
                    <a:pt x="17" y="28"/>
                  </a:lnTo>
                  <a:lnTo>
                    <a:pt x="19" y="30"/>
                  </a:lnTo>
                  <a:lnTo>
                    <a:pt x="19" y="30"/>
                  </a:lnTo>
                  <a:lnTo>
                    <a:pt x="23" y="32"/>
                  </a:lnTo>
                  <a:lnTo>
                    <a:pt x="23" y="32"/>
                  </a:lnTo>
                  <a:lnTo>
                    <a:pt x="27" y="32"/>
                  </a:lnTo>
                  <a:lnTo>
                    <a:pt x="27" y="32"/>
                  </a:lnTo>
                  <a:lnTo>
                    <a:pt x="30" y="28"/>
                  </a:lnTo>
                  <a:lnTo>
                    <a:pt x="43" y="32"/>
                  </a:lnTo>
                  <a:lnTo>
                    <a:pt x="43" y="32"/>
                  </a:lnTo>
                  <a:lnTo>
                    <a:pt x="40" y="37"/>
                  </a:lnTo>
                  <a:lnTo>
                    <a:pt x="35" y="40"/>
                  </a:lnTo>
                  <a:lnTo>
                    <a:pt x="35" y="40"/>
                  </a:lnTo>
                  <a:lnTo>
                    <a:pt x="30" y="42"/>
                  </a:lnTo>
                  <a:lnTo>
                    <a:pt x="22" y="43"/>
                  </a:lnTo>
                  <a:lnTo>
                    <a:pt x="22" y="43"/>
                  </a:lnTo>
                  <a:close/>
                  <a:moveTo>
                    <a:pt x="28" y="17"/>
                  </a:moveTo>
                  <a:lnTo>
                    <a:pt x="28" y="17"/>
                  </a:lnTo>
                  <a:lnTo>
                    <a:pt x="27" y="12"/>
                  </a:lnTo>
                  <a:lnTo>
                    <a:pt x="27" y="12"/>
                  </a:lnTo>
                  <a:lnTo>
                    <a:pt x="25" y="10"/>
                  </a:lnTo>
                  <a:lnTo>
                    <a:pt x="22" y="10"/>
                  </a:lnTo>
                  <a:lnTo>
                    <a:pt x="22" y="10"/>
                  </a:lnTo>
                  <a:lnTo>
                    <a:pt x="20" y="10"/>
                  </a:lnTo>
                  <a:lnTo>
                    <a:pt x="17" y="12"/>
                  </a:lnTo>
                  <a:lnTo>
                    <a:pt x="17" y="12"/>
                  </a:lnTo>
                  <a:lnTo>
                    <a:pt x="15" y="17"/>
                  </a:lnTo>
                  <a:lnTo>
                    <a:pt x="2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2">
              <a:extLst>
                <a:ext uri="{FF2B5EF4-FFF2-40B4-BE49-F238E27FC236}">
                  <a16:creationId xmlns="" xmlns:a16="http://schemas.microsoft.com/office/drawing/2014/main" id="{0BB7AF27-0607-458D-B7E4-68539DA2EC5E}"/>
                </a:ext>
              </a:extLst>
            </p:cNvPr>
            <p:cNvSpPr>
              <a:spLocks/>
            </p:cNvSpPr>
            <p:nvPr/>
          </p:nvSpPr>
          <p:spPr bwMode="auto">
            <a:xfrm>
              <a:off x="5896083" y="3223981"/>
              <a:ext cx="63783" cy="74414"/>
            </a:xfrm>
            <a:custGeom>
              <a:avLst/>
              <a:gdLst>
                <a:gd name="T0" fmla="*/ 48 w 48"/>
                <a:gd name="T1" fmla="*/ 13 h 56"/>
                <a:gd name="T2" fmla="*/ 31 w 48"/>
                <a:gd name="T3" fmla="*/ 13 h 56"/>
                <a:gd name="T4" fmla="*/ 31 w 48"/>
                <a:gd name="T5" fmla="*/ 56 h 56"/>
                <a:gd name="T6" fmla="*/ 16 w 48"/>
                <a:gd name="T7" fmla="*/ 56 h 56"/>
                <a:gd name="T8" fmla="*/ 16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1" y="13"/>
                  </a:lnTo>
                  <a:lnTo>
                    <a:pt x="31" y="56"/>
                  </a:lnTo>
                  <a:lnTo>
                    <a:pt x="16" y="56"/>
                  </a:lnTo>
                  <a:lnTo>
                    <a:pt x="16"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3">
              <a:extLst>
                <a:ext uri="{FF2B5EF4-FFF2-40B4-BE49-F238E27FC236}">
                  <a16:creationId xmlns="" xmlns:a16="http://schemas.microsoft.com/office/drawing/2014/main" id="{80E524AB-341D-481F-A51F-AE596AD5081A}"/>
                </a:ext>
              </a:extLst>
            </p:cNvPr>
            <p:cNvSpPr>
              <a:spLocks/>
            </p:cNvSpPr>
            <p:nvPr/>
          </p:nvSpPr>
          <p:spPr bwMode="auto">
            <a:xfrm>
              <a:off x="5966509" y="3221324"/>
              <a:ext cx="54482" cy="77072"/>
            </a:xfrm>
            <a:custGeom>
              <a:avLst/>
              <a:gdLst>
                <a:gd name="T0" fmla="*/ 41 w 41"/>
                <a:gd name="T1" fmla="*/ 58 h 58"/>
                <a:gd name="T2" fmla="*/ 26 w 41"/>
                <a:gd name="T3" fmla="*/ 58 h 58"/>
                <a:gd name="T4" fmla="*/ 26 w 41"/>
                <a:gd name="T5" fmla="*/ 35 h 58"/>
                <a:gd name="T6" fmla="*/ 26 w 41"/>
                <a:gd name="T7" fmla="*/ 35 h 58"/>
                <a:gd name="T8" fmla="*/ 24 w 41"/>
                <a:gd name="T9" fmla="*/ 30 h 58"/>
                <a:gd name="T10" fmla="*/ 24 w 41"/>
                <a:gd name="T11" fmla="*/ 30 h 58"/>
                <a:gd name="T12" fmla="*/ 21 w 41"/>
                <a:gd name="T13" fmla="*/ 30 h 58"/>
                <a:gd name="T14" fmla="*/ 21 w 41"/>
                <a:gd name="T15" fmla="*/ 30 h 58"/>
                <a:gd name="T16" fmla="*/ 19 w 41"/>
                <a:gd name="T17" fmla="*/ 30 h 58"/>
                <a:gd name="T18" fmla="*/ 19 w 41"/>
                <a:gd name="T19" fmla="*/ 30 h 58"/>
                <a:gd name="T20" fmla="*/ 18 w 41"/>
                <a:gd name="T21" fmla="*/ 31 h 58"/>
                <a:gd name="T22" fmla="*/ 18 w 41"/>
                <a:gd name="T23" fmla="*/ 31 h 58"/>
                <a:gd name="T24" fmla="*/ 16 w 41"/>
                <a:gd name="T25" fmla="*/ 33 h 58"/>
                <a:gd name="T26" fmla="*/ 16 w 41"/>
                <a:gd name="T27" fmla="*/ 33 h 58"/>
                <a:gd name="T28" fmla="*/ 14 w 41"/>
                <a:gd name="T29" fmla="*/ 35 h 58"/>
                <a:gd name="T30" fmla="*/ 14 w 41"/>
                <a:gd name="T31" fmla="*/ 58 h 58"/>
                <a:gd name="T32" fmla="*/ 0 w 41"/>
                <a:gd name="T33" fmla="*/ 58 h 58"/>
                <a:gd name="T34" fmla="*/ 0 w 41"/>
                <a:gd name="T35" fmla="*/ 0 h 58"/>
                <a:gd name="T36" fmla="*/ 14 w 41"/>
                <a:gd name="T37" fmla="*/ 0 h 58"/>
                <a:gd name="T38" fmla="*/ 14 w 41"/>
                <a:gd name="T39" fmla="*/ 23 h 58"/>
                <a:gd name="T40" fmla="*/ 14 w 41"/>
                <a:gd name="T41" fmla="*/ 23 h 58"/>
                <a:gd name="T42" fmla="*/ 16 w 41"/>
                <a:gd name="T43" fmla="*/ 20 h 58"/>
                <a:gd name="T44" fmla="*/ 19 w 41"/>
                <a:gd name="T45" fmla="*/ 18 h 58"/>
                <a:gd name="T46" fmla="*/ 19 w 41"/>
                <a:gd name="T47" fmla="*/ 18 h 58"/>
                <a:gd name="T48" fmla="*/ 28 w 41"/>
                <a:gd name="T49" fmla="*/ 16 h 58"/>
                <a:gd name="T50" fmla="*/ 28 w 41"/>
                <a:gd name="T51" fmla="*/ 16 h 58"/>
                <a:gd name="T52" fmla="*/ 34 w 41"/>
                <a:gd name="T53" fmla="*/ 18 h 58"/>
                <a:gd name="T54" fmla="*/ 34 w 41"/>
                <a:gd name="T55" fmla="*/ 18 h 58"/>
                <a:gd name="T56" fmla="*/ 39 w 41"/>
                <a:gd name="T57" fmla="*/ 21 h 58"/>
                <a:gd name="T58" fmla="*/ 39 w 41"/>
                <a:gd name="T59" fmla="*/ 21 h 58"/>
                <a:gd name="T60" fmla="*/ 41 w 41"/>
                <a:gd name="T61" fmla="*/ 26 h 58"/>
                <a:gd name="T62" fmla="*/ 41 w 41"/>
                <a:gd name="T63" fmla="*/ 26 h 58"/>
                <a:gd name="T64" fmla="*/ 41 w 41"/>
                <a:gd name="T65" fmla="*/ 31 h 58"/>
                <a:gd name="T66" fmla="*/ 41 w 41"/>
                <a:gd name="T6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58">
                  <a:moveTo>
                    <a:pt x="41" y="58"/>
                  </a:moveTo>
                  <a:lnTo>
                    <a:pt x="26" y="58"/>
                  </a:lnTo>
                  <a:lnTo>
                    <a:pt x="26" y="35"/>
                  </a:lnTo>
                  <a:lnTo>
                    <a:pt x="26" y="35"/>
                  </a:lnTo>
                  <a:lnTo>
                    <a:pt x="24" y="30"/>
                  </a:lnTo>
                  <a:lnTo>
                    <a:pt x="24" y="30"/>
                  </a:lnTo>
                  <a:lnTo>
                    <a:pt x="21" y="30"/>
                  </a:lnTo>
                  <a:lnTo>
                    <a:pt x="21" y="30"/>
                  </a:lnTo>
                  <a:lnTo>
                    <a:pt x="19" y="30"/>
                  </a:lnTo>
                  <a:lnTo>
                    <a:pt x="19" y="30"/>
                  </a:lnTo>
                  <a:lnTo>
                    <a:pt x="18" y="31"/>
                  </a:lnTo>
                  <a:lnTo>
                    <a:pt x="18" y="31"/>
                  </a:lnTo>
                  <a:lnTo>
                    <a:pt x="16" y="33"/>
                  </a:lnTo>
                  <a:lnTo>
                    <a:pt x="16" y="33"/>
                  </a:lnTo>
                  <a:lnTo>
                    <a:pt x="14" y="35"/>
                  </a:lnTo>
                  <a:lnTo>
                    <a:pt x="14" y="58"/>
                  </a:lnTo>
                  <a:lnTo>
                    <a:pt x="0" y="58"/>
                  </a:lnTo>
                  <a:lnTo>
                    <a:pt x="0" y="0"/>
                  </a:lnTo>
                  <a:lnTo>
                    <a:pt x="14" y="0"/>
                  </a:lnTo>
                  <a:lnTo>
                    <a:pt x="14" y="23"/>
                  </a:lnTo>
                  <a:lnTo>
                    <a:pt x="14" y="23"/>
                  </a:lnTo>
                  <a:lnTo>
                    <a:pt x="16" y="20"/>
                  </a:lnTo>
                  <a:lnTo>
                    <a:pt x="19" y="18"/>
                  </a:lnTo>
                  <a:lnTo>
                    <a:pt x="19" y="18"/>
                  </a:lnTo>
                  <a:lnTo>
                    <a:pt x="28" y="16"/>
                  </a:lnTo>
                  <a:lnTo>
                    <a:pt x="28" y="16"/>
                  </a:lnTo>
                  <a:lnTo>
                    <a:pt x="34" y="18"/>
                  </a:lnTo>
                  <a:lnTo>
                    <a:pt x="34" y="18"/>
                  </a:lnTo>
                  <a:lnTo>
                    <a:pt x="39" y="21"/>
                  </a:lnTo>
                  <a:lnTo>
                    <a:pt x="39" y="21"/>
                  </a:lnTo>
                  <a:lnTo>
                    <a:pt x="41" y="26"/>
                  </a:lnTo>
                  <a:lnTo>
                    <a:pt x="41" y="26"/>
                  </a:lnTo>
                  <a:lnTo>
                    <a:pt x="41" y="31"/>
                  </a:lnTo>
                  <a:lnTo>
                    <a:pt x="41"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4">
              <a:extLst>
                <a:ext uri="{FF2B5EF4-FFF2-40B4-BE49-F238E27FC236}">
                  <a16:creationId xmlns="" xmlns:a16="http://schemas.microsoft.com/office/drawing/2014/main" id="{3A31CF73-501E-4E87-AA83-319472440191}"/>
                </a:ext>
              </a:extLst>
            </p:cNvPr>
            <p:cNvSpPr>
              <a:spLocks/>
            </p:cNvSpPr>
            <p:nvPr/>
          </p:nvSpPr>
          <p:spPr bwMode="auto">
            <a:xfrm>
              <a:off x="6031621" y="3242585"/>
              <a:ext cx="37207" cy="55810"/>
            </a:xfrm>
            <a:custGeom>
              <a:avLst/>
              <a:gdLst>
                <a:gd name="T0" fmla="*/ 28 w 28"/>
                <a:gd name="T1" fmla="*/ 14 h 42"/>
                <a:gd name="T2" fmla="*/ 28 w 28"/>
                <a:gd name="T3" fmla="*/ 14 h 42"/>
                <a:gd name="T4" fmla="*/ 20 w 28"/>
                <a:gd name="T5" fmla="*/ 15 h 42"/>
                <a:gd name="T6" fmla="*/ 20 w 28"/>
                <a:gd name="T7" fmla="*/ 15 h 42"/>
                <a:gd name="T8" fmla="*/ 17 w 28"/>
                <a:gd name="T9" fmla="*/ 15 h 42"/>
                <a:gd name="T10" fmla="*/ 15 w 28"/>
                <a:gd name="T11" fmla="*/ 17 h 42"/>
                <a:gd name="T12" fmla="*/ 15 w 28"/>
                <a:gd name="T13" fmla="*/ 42 h 42"/>
                <a:gd name="T14" fmla="*/ 0 w 28"/>
                <a:gd name="T15" fmla="*/ 42 h 42"/>
                <a:gd name="T16" fmla="*/ 0 w 28"/>
                <a:gd name="T17" fmla="*/ 0 h 42"/>
                <a:gd name="T18" fmla="*/ 13 w 28"/>
                <a:gd name="T19" fmla="*/ 0 h 42"/>
                <a:gd name="T20" fmla="*/ 13 w 28"/>
                <a:gd name="T21" fmla="*/ 9 h 42"/>
                <a:gd name="T22" fmla="*/ 13 w 28"/>
                <a:gd name="T23" fmla="*/ 9 h 42"/>
                <a:gd name="T24" fmla="*/ 15 w 28"/>
                <a:gd name="T25" fmla="*/ 5 h 42"/>
                <a:gd name="T26" fmla="*/ 18 w 28"/>
                <a:gd name="T27" fmla="*/ 2 h 42"/>
                <a:gd name="T28" fmla="*/ 18 w 28"/>
                <a:gd name="T29" fmla="*/ 2 h 42"/>
                <a:gd name="T30" fmla="*/ 21 w 28"/>
                <a:gd name="T31" fmla="*/ 0 h 42"/>
                <a:gd name="T32" fmla="*/ 26 w 28"/>
                <a:gd name="T33" fmla="*/ 0 h 42"/>
                <a:gd name="T34" fmla="*/ 26 w 28"/>
                <a:gd name="T35" fmla="*/ 0 h 42"/>
                <a:gd name="T36" fmla="*/ 28 w 28"/>
                <a:gd name="T37" fmla="*/ 0 h 42"/>
                <a:gd name="T38" fmla="*/ 28 w 28"/>
                <a:gd name="T39"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2">
                  <a:moveTo>
                    <a:pt x="28" y="14"/>
                  </a:moveTo>
                  <a:lnTo>
                    <a:pt x="28" y="14"/>
                  </a:lnTo>
                  <a:lnTo>
                    <a:pt x="20" y="15"/>
                  </a:lnTo>
                  <a:lnTo>
                    <a:pt x="20" y="15"/>
                  </a:lnTo>
                  <a:lnTo>
                    <a:pt x="17" y="15"/>
                  </a:lnTo>
                  <a:lnTo>
                    <a:pt x="15" y="17"/>
                  </a:lnTo>
                  <a:lnTo>
                    <a:pt x="15" y="42"/>
                  </a:lnTo>
                  <a:lnTo>
                    <a:pt x="0" y="42"/>
                  </a:lnTo>
                  <a:lnTo>
                    <a:pt x="0" y="0"/>
                  </a:lnTo>
                  <a:lnTo>
                    <a:pt x="13" y="0"/>
                  </a:lnTo>
                  <a:lnTo>
                    <a:pt x="13" y="9"/>
                  </a:lnTo>
                  <a:lnTo>
                    <a:pt x="13" y="9"/>
                  </a:lnTo>
                  <a:lnTo>
                    <a:pt x="15" y="5"/>
                  </a:lnTo>
                  <a:lnTo>
                    <a:pt x="18" y="2"/>
                  </a:lnTo>
                  <a:lnTo>
                    <a:pt x="18" y="2"/>
                  </a:lnTo>
                  <a:lnTo>
                    <a:pt x="21" y="0"/>
                  </a:lnTo>
                  <a:lnTo>
                    <a:pt x="26" y="0"/>
                  </a:lnTo>
                  <a:lnTo>
                    <a:pt x="26" y="0"/>
                  </a:lnTo>
                  <a:lnTo>
                    <a:pt x="28" y="0"/>
                  </a:lnTo>
                  <a:lnTo>
                    <a:pt x="2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5">
              <a:extLst>
                <a:ext uri="{FF2B5EF4-FFF2-40B4-BE49-F238E27FC236}">
                  <a16:creationId xmlns="" xmlns:a16="http://schemas.microsoft.com/office/drawing/2014/main" id="{E76FBBD0-2989-4490-BA69-7C96D6157A4E}"/>
                </a:ext>
              </a:extLst>
            </p:cNvPr>
            <p:cNvSpPr>
              <a:spLocks noEditPoints="1"/>
            </p:cNvSpPr>
            <p:nvPr/>
          </p:nvSpPr>
          <p:spPr bwMode="auto">
            <a:xfrm>
              <a:off x="6071486" y="3242585"/>
              <a:ext cx="61127" cy="57140"/>
            </a:xfrm>
            <a:custGeom>
              <a:avLst/>
              <a:gdLst>
                <a:gd name="T0" fmla="*/ 23 w 46"/>
                <a:gd name="T1" fmla="*/ 43 h 43"/>
                <a:gd name="T2" fmla="*/ 23 w 46"/>
                <a:gd name="T3" fmla="*/ 43 h 43"/>
                <a:gd name="T4" fmla="*/ 13 w 46"/>
                <a:gd name="T5" fmla="*/ 42 h 43"/>
                <a:gd name="T6" fmla="*/ 13 w 46"/>
                <a:gd name="T7" fmla="*/ 42 h 43"/>
                <a:gd name="T8" fmla="*/ 6 w 46"/>
                <a:gd name="T9" fmla="*/ 37 h 43"/>
                <a:gd name="T10" fmla="*/ 6 w 46"/>
                <a:gd name="T11" fmla="*/ 37 h 43"/>
                <a:gd name="T12" fmla="*/ 1 w 46"/>
                <a:gd name="T13" fmla="*/ 30 h 43"/>
                <a:gd name="T14" fmla="*/ 1 w 46"/>
                <a:gd name="T15" fmla="*/ 30 h 43"/>
                <a:gd name="T16" fmla="*/ 0 w 46"/>
                <a:gd name="T17" fmla="*/ 22 h 43"/>
                <a:gd name="T18" fmla="*/ 0 w 46"/>
                <a:gd name="T19" fmla="*/ 22 h 43"/>
                <a:gd name="T20" fmla="*/ 1 w 46"/>
                <a:gd name="T21" fmla="*/ 14 h 43"/>
                <a:gd name="T22" fmla="*/ 1 w 46"/>
                <a:gd name="T23" fmla="*/ 14 h 43"/>
                <a:gd name="T24" fmla="*/ 6 w 46"/>
                <a:gd name="T25" fmla="*/ 7 h 43"/>
                <a:gd name="T26" fmla="*/ 6 w 46"/>
                <a:gd name="T27" fmla="*/ 7 h 43"/>
                <a:gd name="T28" fmla="*/ 13 w 46"/>
                <a:gd name="T29" fmla="*/ 2 h 43"/>
                <a:gd name="T30" fmla="*/ 13 w 46"/>
                <a:gd name="T31" fmla="*/ 2 h 43"/>
                <a:gd name="T32" fmla="*/ 18 w 46"/>
                <a:gd name="T33" fmla="*/ 0 h 43"/>
                <a:gd name="T34" fmla="*/ 23 w 46"/>
                <a:gd name="T35" fmla="*/ 0 h 43"/>
                <a:gd name="T36" fmla="*/ 23 w 46"/>
                <a:gd name="T37" fmla="*/ 0 h 43"/>
                <a:gd name="T38" fmla="*/ 28 w 46"/>
                <a:gd name="T39" fmla="*/ 0 h 43"/>
                <a:gd name="T40" fmla="*/ 33 w 46"/>
                <a:gd name="T41" fmla="*/ 2 h 43"/>
                <a:gd name="T42" fmla="*/ 33 w 46"/>
                <a:gd name="T43" fmla="*/ 2 h 43"/>
                <a:gd name="T44" fmla="*/ 39 w 46"/>
                <a:gd name="T45" fmla="*/ 7 h 43"/>
                <a:gd name="T46" fmla="*/ 39 w 46"/>
                <a:gd name="T47" fmla="*/ 7 h 43"/>
                <a:gd name="T48" fmla="*/ 44 w 46"/>
                <a:gd name="T49" fmla="*/ 14 h 43"/>
                <a:gd name="T50" fmla="*/ 44 w 46"/>
                <a:gd name="T51" fmla="*/ 14 h 43"/>
                <a:gd name="T52" fmla="*/ 46 w 46"/>
                <a:gd name="T53" fmla="*/ 22 h 43"/>
                <a:gd name="T54" fmla="*/ 46 w 46"/>
                <a:gd name="T55" fmla="*/ 22 h 43"/>
                <a:gd name="T56" fmla="*/ 46 w 46"/>
                <a:gd name="T57" fmla="*/ 23 h 43"/>
                <a:gd name="T58" fmla="*/ 46 w 46"/>
                <a:gd name="T59" fmla="*/ 23 h 43"/>
                <a:gd name="T60" fmla="*/ 44 w 46"/>
                <a:gd name="T61" fmla="*/ 27 h 43"/>
                <a:gd name="T62" fmla="*/ 16 w 46"/>
                <a:gd name="T63" fmla="*/ 27 h 43"/>
                <a:gd name="T64" fmla="*/ 16 w 46"/>
                <a:gd name="T65" fmla="*/ 27 h 43"/>
                <a:gd name="T66" fmla="*/ 16 w 46"/>
                <a:gd name="T67" fmla="*/ 28 h 43"/>
                <a:gd name="T68" fmla="*/ 18 w 46"/>
                <a:gd name="T69" fmla="*/ 30 h 43"/>
                <a:gd name="T70" fmla="*/ 18 w 46"/>
                <a:gd name="T71" fmla="*/ 30 h 43"/>
                <a:gd name="T72" fmla="*/ 23 w 46"/>
                <a:gd name="T73" fmla="*/ 32 h 43"/>
                <a:gd name="T74" fmla="*/ 23 w 46"/>
                <a:gd name="T75" fmla="*/ 32 h 43"/>
                <a:gd name="T76" fmla="*/ 28 w 46"/>
                <a:gd name="T77" fmla="*/ 32 h 43"/>
                <a:gd name="T78" fmla="*/ 28 w 46"/>
                <a:gd name="T79" fmla="*/ 32 h 43"/>
                <a:gd name="T80" fmla="*/ 31 w 46"/>
                <a:gd name="T81" fmla="*/ 28 h 43"/>
                <a:gd name="T82" fmla="*/ 43 w 46"/>
                <a:gd name="T83" fmla="*/ 32 h 43"/>
                <a:gd name="T84" fmla="*/ 43 w 46"/>
                <a:gd name="T85" fmla="*/ 32 h 43"/>
                <a:gd name="T86" fmla="*/ 39 w 46"/>
                <a:gd name="T87" fmla="*/ 37 h 43"/>
                <a:gd name="T88" fmla="*/ 36 w 46"/>
                <a:gd name="T89" fmla="*/ 40 h 43"/>
                <a:gd name="T90" fmla="*/ 36 w 46"/>
                <a:gd name="T91" fmla="*/ 40 h 43"/>
                <a:gd name="T92" fmla="*/ 29 w 46"/>
                <a:gd name="T93" fmla="*/ 42 h 43"/>
                <a:gd name="T94" fmla="*/ 23 w 46"/>
                <a:gd name="T95" fmla="*/ 43 h 43"/>
                <a:gd name="T96" fmla="*/ 23 w 46"/>
                <a:gd name="T97" fmla="*/ 43 h 43"/>
                <a:gd name="T98" fmla="*/ 29 w 46"/>
                <a:gd name="T99" fmla="*/ 17 h 43"/>
                <a:gd name="T100" fmla="*/ 29 w 46"/>
                <a:gd name="T101" fmla="*/ 17 h 43"/>
                <a:gd name="T102" fmla="*/ 28 w 46"/>
                <a:gd name="T103" fmla="*/ 12 h 43"/>
                <a:gd name="T104" fmla="*/ 28 w 46"/>
                <a:gd name="T105" fmla="*/ 12 h 43"/>
                <a:gd name="T106" fmla="*/ 24 w 46"/>
                <a:gd name="T107" fmla="*/ 10 h 43"/>
                <a:gd name="T108" fmla="*/ 23 w 46"/>
                <a:gd name="T109" fmla="*/ 10 h 43"/>
                <a:gd name="T110" fmla="*/ 23 w 46"/>
                <a:gd name="T111" fmla="*/ 10 h 43"/>
                <a:gd name="T112" fmla="*/ 20 w 46"/>
                <a:gd name="T113" fmla="*/ 10 h 43"/>
                <a:gd name="T114" fmla="*/ 18 w 46"/>
                <a:gd name="T115" fmla="*/ 12 h 43"/>
                <a:gd name="T116" fmla="*/ 18 w 46"/>
                <a:gd name="T117" fmla="*/ 12 h 43"/>
                <a:gd name="T118" fmla="*/ 16 w 46"/>
                <a:gd name="T119" fmla="*/ 17 h 43"/>
                <a:gd name="T120" fmla="*/ 29 w 46"/>
                <a:gd name="T121"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43">
                  <a:moveTo>
                    <a:pt x="23" y="43"/>
                  </a:moveTo>
                  <a:lnTo>
                    <a:pt x="23" y="43"/>
                  </a:lnTo>
                  <a:lnTo>
                    <a:pt x="13" y="42"/>
                  </a:lnTo>
                  <a:lnTo>
                    <a:pt x="13" y="42"/>
                  </a:lnTo>
                  <a:lnTo>
                    <a:pt x="6" y="37"/>
                  </a:lnTo>
                  <a:lnTo>
                    <a:pt x="6" y="37"/>
                  </a:lnTo>
                  <a:lnTo>
                    <a:pt x="1" y="30"/>
                  </a:lnTo>
                  <a:lnTo>
                    <a:pt x="1" y="30"/>
                  </a:lnTo>
                  <a:lnTo>
                    <a:pt x="0" y="22"/>
                  </a:lnTo>
                  <a:lnTo>
                    <a:pt x="0" y="22"/>
                  </a:lnTo>
                  <a:lnTo>
                    <a:pt x="1" y="14"/>
                  </a:lnTo>
                  <a:lnTo>
                    <a:pt x="1" y="14"/>
                  </a:lnTo>
                  <a:lnTo>
                    <a:pt x="6" y="7"/>
                  </a:lnTo>
                  <a:lnTo>
                    <a:pt x="6" y="7"/>
                  </a:lnTo>
                  <a:lnTo>
                    <a:pt x="13" y="2"/>
                  </a:lnTo>
                  <a:lnTo>
                    <a:pt x="13" y="2"/>
                  </a:lnTo>
                  <a:lnTo>
                    <a:pt x="18" y="0"/>
                  </a:lnTo>
                  <a:lnTo>
                    <a:pt x="23" y="0"/>
                  </a:lnTo>
                  <a:lnTo>
                    <a:pt x="23" y="0"/>
                  </a:lnTo>
                  <a:lnTo>
                    <a:pt x="28" y="0"/>
                  </a:lnTo>
                  <a:lnTo>
                    <a:pt x="33" y="2"/>
                  </a:lnTo>
                  <a:lnTo>
                    <a:pt x="33" y="2"/>
                  </a:lnTo>
                  <a:lnTo>
                    <a:pt x="39" y="7"/>
                  </a:lnTo>
                  <a:lnTo>
                    <a:pt x="39" y="7"/>
                  </a:lnTo>
                  <a:lnTo>
                    <a:pt x="44" y="14"/>
                  </a:lnTo>
                  <a:lnTo>
                    <a:pt x="44" y="14"/>
                  </a:lnTo>
                  <a:lnTo>
                    <a:pt x="46" y="22"/>
                  </a:lnTo>
                  <a:lnTo>
                    <a:pt x="46" y="22"/>
                  </a:lnTo>
                  <a:lnTo>
                    <a:pt x="46" y="23"/>
                  </a:lnTo>
                  <a:lnTo>
                    <a:pt x="46" y="23"/>
                  </a:lnTo>
                  <a:lnTo>
                    <a:pt x="44" y="27"/>
                  </a:lnTo>
                  <a:lnTo>
                    <a:pt x="16" y="27"/>
                  </a:lnTo>
                  <a:lnTo>
                    <a:pt x="16" y="27"/>
                  </a:lnTo>
                  <a:lnTo>
                    <a:pt x="16" y="28"/>
                  </a:lnTo>
                  <a:lnTo>
                    <a:pt x="18" y="30"/>
                  </a:lnTo>
                  <a:lnTo>
                    <a:pt x="18" y="30"/>
                  </a:lnTo>
                  <a:lnTo>
                    <a:pt x="23" y="32"/>
                  </a:lnTo>
                  <a:lnTo>
                    <a:pt x="23" y="32"/>
                  </a:lnTo>
                  <a:lnTo>
                    <a:pt x="28" y="32"/>
                  </a:lnTo>
                  <a:lnTo>
                    <a:pt x="28" y="32"/>
                  </a:lnTo>
                  <a:lnTo>
                    <a:pt x="31" y="28"/>
                  </a:lnTo>
                  <a:lnTo>
                    <a:pt x="43" y="32"/>
                  </a:lnTo>
                  <a:lnTo>
                    <a:pt x="43" y="32"/>
                  </a:lnTo>
                  <a:lnTo>
                    <a:pt x="39" y="37"/>
                  </a:lnTo>
                  <a:lnTo>
                    <a:pt x="36" y="40"/>
                  </a:lnTo>
                  <a:lnTo>
                    <a:pt x="36" y="40"/>
                  </a:lnTo>
                  <a:lnTo>
                    <a:pt x="29" y="42"/>
                  </a:lnTo>
                  <a:lnTo>
                    <a:pt x="23" y="43"/>
                  </a:lnTo>
                  <a:lnTo>
                    <a:pt x="23" y="43"/>
                  </a:lnTo>
                  <a:close/>
                  <a:moveTo>
                    <a:pt x="29" y="17"/>
                  </a:moveTo>
                  <a:lnTo>
                    <a:pt x="29" y="17"/>
                  </a:lnTo>
                  <a:lnTo>
                    <a:pt x="28" y="12"/>
                  </a:lnTo>
                  <a:lnTo>
                    <a:pt x="28" y="12"/>
                  </a:lnTo>
                  <a:lnTo>
                    <a:pt x="24" y="10"/>
                  </a:lnTo>
                  <a:lnTo>
                    <a:pt x="23" y="10"/>
                  </a:lnTo>
                  <a:lnTo>
                    <a:pt x="23" y="10"/>
                  </a:lnTo>
                  <a:lnTo>
                    <a:pt x="20" y="10"/>
                  </a:lnTo>
                  <a:lnTo>
                    <a:pt x="18" y="12"/>
                  </a:lnTo>
                  <a:lnTo>
                    <a:pt x="18" y="12"/>
                  </a:lnTo>
                  <a:lnTo>
                    <a:pt x="16" y="17"/>
                  </a:lnTo>
                  <a:lnTo>
                    <a:pt x="29"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6">
              <a:extLst>
                <a:ext uri="{FF2B5EF4-FFF2-40B4-BE49-F238E27FC236}">
                  <a16:creationId xmlns="" xmlns:a16="http://schemas.microsoft.com/office/drawing/2014/main" id="{8C23EE2E-22CF-4C84-8A32-84A3703D598F}"/>
                </a:ext>
              </a:extLst>
            </p:cNvPr>
            <p:cNvSpPr>
              <a:spLocks noEditPoints="1"/>
            </p:cNvSpPr>
            <p:nvPr/>
          </p:nvSpPr>
          <p:spPr bwMode="auto">
            <a:xfrm>
              <a:off x="6135270" y="3242585"/>
              <a:ext cx="61127" cy="57140"/>
            </a:xfrm>
            <a:custGeom>
              <a:avLst/>
              <a:gdLst>
                <a:gd name="T0" fmla="*/ 23 w 46"/>
                <a:gd name="T1" fmla="*/ 43 h 43"/>
                <a:gd name="T2" fmla="*/ 23 w 46"/>
                <a:gd name="T3" fmla="*/ 43 h 43"/>
                <a:gd name="T4" fmla="*/ 13 w 46"/>
                <a:gd name="T5" fmla="*/ 42 h 43"/>
                <a:gd name="T6" fmla="*/ 13 w 46"/>
                <a:gd name="T7" fmla="*/ 42 h 43"/>
                <a:gd name="T8" fmla="*/ 6 w 46"/>
                <a:gd name="T9" fmla="*/ 37 h 43"/>
                <a:gd name="T10" fmla="*/ 6 w 46"/>
                <a:gd name="T11" fmla="*/ 37 h 43"/>
                <a:gd name="T12" fmla="*/ 1 w 46"/>
                <a:gd name="T13" fmla="*/ 30 h 43"/>
                <a:gd name="T14" fmla="*/ 1 w 46"/>
                <a:gd name="T15" fmla="*/ 30 h 43"/>
                <a:gd name="T16" fmla="*/ 0 w 46"/>
                <a:gd name="T17" fmla="*/ 22 h 43"/>
                <a:gd name="T18" fmla="*/ 0 w 46"/>
                <a:gd name="T19" fmla="*/ 22 h 43"/>
                <a:gd name="T20" fmla="*/ 1 w 46"/>
                <a:gd name="T21" fmla="*/ 14 h 43"/>
                <a:gd name="T22" fmla="*/ 1 w 46"/>
                <a:gd name="T23" fmla="*/ 14 h 43"/>
                <a:gd name="T24" fmla="*/ 6 w 46"/>
                <a:gd name="T25" fmla="*/ 7 h 43"/>
                <a:gd name="T26" fmla="*/ 6 w 46"/>
                <a:gd name="T27" fmla="*/ 7 h 43"/>
                <a:gd name="T28" fmla="*/ 13 w 46"/>
                <a:gd name="T29" fmla="*/ 2 h 43"/>
                <a:gd name="T30" fmla="*/ 13 w 46"/>
                <a:gd name="T31" fmla="*/ 2 h 43"/>
                <a:gd name="T32" fmla="*/ 18 w 46"/>
                <a:gd name="T33" fmla="*/ 0 h 43"/>
                <a:gd name="T34" fmla="*/ 23 w 46"/>
                <a:gd name="T35" fmla="*/ 0 h 43"/>
                <a:gd name="T36" fmla="*/ 23 w 46"/>
                <a:gd name="T37" fmla="*/ 0 h 43"/>
                <a:gd name="T38" fmla="*/ 28 w 46"/>
                <a:gd name="T39" fmla="*/ 0 h 43"/>
                <a:gd name="T40" fmla="*/ 33 w 46"/>
                <a:gd name="T41" fmla="*/ 2 h 43"/>
                <a:gd name="T42" fmla="*/ 33 w 46"/>
                <a:gd name="T43" fmla="*/ 2 h 43"/>
                <a:gd name="T44" fmla="*/ 41 w 46"/>
                <a:gd name="T45" fmla="*/ 7 h 43"/>
                <a:gd name="T46" fmla="*/ 41 w 46"/>
                <a:gd name="T47" fmla="*/ 7 h 43"/>
                <a:gd name="T48" fmla="*/ 44 w 46"/>
                <a:gd name="T49" fmla="*/ 14 h 43"/>
                <a:gd name="T50" fmla="*/ 44 w 46"/>
                <a:gd name="T51" fmla="*/ 14 h 43"/>
                <a:gd name="T52" fmla="*/ 46 w 46"/>
                <a:gd name="T53" fmla="*/ 22 h 43"/>
                <a:gd name="T54" fmla="*/ 46 w 46"/>
                <a:gd name="T55" fmla="*/ 22 h 43"/>
                <a:gd name="T56" fmla="*/ 46 w 46"/>
                <a:gd name="T57" fmla="*/ 23 h 43"/>
                <a:gd name="T58" fmla="*/ 46 w 46"/>
                <a:gd name="T59" fmla="*/ 23 h 43"/>
                <a:gd name="T60" fmla="*/ 46 w 46"/>
                <a:gd name="T61" fmla="*/ 27 h 43"/>
                <a:gd name="T62" fmla="*/ 16 w 46"/>
                <a:gd name="T63" fmla="*/ 27 h 43"/>
                <a:gd name="T64" fmla="*/ 16 w 46"/>
                <a:gd name="T65" fmla="*/ 27 h 43"/>
                <a:gd name="T66" fmla="*/ 18 w 46"/>
                <a:gd name="T67" fmla="*/ 28 h 43"/>
                <a:gd name="T68" fmla="*/ 19 w 46"/>
                <a:gd name="T69" fmla="*/ 30 h 43"/>
                <a:gd name="T70" fmla="*/ 19 w 46"/>
                <a:gd name="T71" fmla="*/ 30 h 43"/>
                <a:gd name="T72" fmla="*/ 24 w 46"/>
                <a:gd name="T73" fmla="*/ 32 h 43"/>
                <a:gd name="T74" fmla="*/ 24 w 46"/>
                <a:gd name="T75" fmla="*/ 32 h 43"/>
                <a:gd name="T76" fmla="*/ 28 w 46"/>
                <a:gd name="T77" fmla="*/ 32 h 43"/>
                <a:gd name="T78" fmla="*/ 28 w 46"/>
                <a:gd name="T79" fmla="*/ 32 h 43"/>
                <a:gd name="T80" fmla="*/ 31 w 46"/>
                <a:gd name="T81" fmla="*/ 28 h 43"/>
                <a:gd name="T82" fmla="*/ 44 w 46"/>
                <a:gd name="T83" fmla="*/ 32 h 43"/>
                <a:gd name="T84" fmla="*/ 44 w 46"/>
                <a:gd name="T85" fmla="*/ 32 h 43"/>
                <a:gd name="T86" fmla="*/ 41 w 46"/>
                <a:gd name="T87" fmla="*/ 37 h 43"/>
                <a:gd name="T88" fmla="*/ 36 w 46"/>
                <a:gd name="T89" fmla="*/ 40 h 43"/>
                <a:gd name="T90" fmla="*/ 36 w 46"/>
                <a:gd name="T91" fmla="*/ 40 h 43"/>
                <a:gd name="T92" fmla="*/ 31 w 46"/>
                <a:gd name="T93" fmla="*/ 42 h 43"/>
                <a:gd name="T94" fmla="*/ 23 w 46"/>
                <a:gd name="T95" fmla="*/ 43 h 43"/>
                <a:gd name="T96" fmla="*/ 23 w 46"/>
                <a:gd name="T97" fmla="*/ 43 h 43"/>
                <a:gd name="T98" fmla="*/ 29 w 46"/>
                <a:gd name="T99" fmla="*/ 17 h 43"/>
                <a:gd name="T100" fmla="*/ 29 w 46"/>
                <a:gd name="T101" fmla="*/ 17 h 43"/>
                <a:gd name="T102" fmla="*/ 28 w 46"/>
                <a:gd name="T103" fmla="*/ 12 h 43"/>
                <a:gd name="T104" fmla="*/ 28 w 46"/>
                <a:gd name="T105" fmla="*/ 12 h 43"/>
                <a:gd name="T106" fmla="*/ 26 w 46"/>
                <a:gd name="T107" fmla="*/ 10 h 43"/>
                <a:gd name="T108" fmla="*/ 23 w 46"/>
                <a:gd name="T109" fmla="*/ 10 h 43"/>
                <a:gd name="T110" fmla="*/ 23 w 46"/>
                <a:gd name="T111" fmla="*/ 10 h 43"/>
                <a:gd name="T112" fmla="*/ 21 w 46"/>
                <a:gd name="T113" fmla="*/ 10 h 43"/>
                <a:gd name="T114" fmla="*/ 18 w 46"/>
                <a:gd name="T115" fmla="*/ 12 h 43"/>
                <a:gd name="T116" fmla="*/ 18 w 46"/>
                <a:gd name="T117" fmla="*/ 12 h 43"/>
                <a:gd name="T118" fmla="*/ 16 w 46"/>
                <a:gd name="T119" fmla="*/ 17 h 43"/>
                <a:gd name="T120" fmla="*/ 29 w 46"/>
                <a:gd name="T121"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43">
                  <a:moveTo>
                    <a:pt x="23" y="43"/>
                  </a:moveTo>
                  <a:lnTo>
                    <a:pt x="23" y="43"/>
                  </a:lnTo>
                  <a:lnTo>
                    <a:pt x="13" y="42"/>
                  </a:lnTo>
                  <a:lnTo>
                    <a:pt x="13" y="42"/>
                  </a:lnTo>
                  <a:lnTo>
                    <a:pt x="6" y="37"/>
                  </a:lnTo>
                  <a:lnTo>
                    <a:pt x="6" y="37"/>
                  </a:lnTo>
                  <a:lnTo>
                    <a:pt x="1" y="30"/>
                  </a:lnTo>
                  <a:lnTo>
                    <a:pt x="1" y="30"/>
                  </a:lnTo>
                  <a:lnTo>
                    <a:pt x="0" y="22"/>
                  </a:lnTo>
                  <a:lnTo>
                    <a:pt x="0" y="22"/>
                  </a:lnTo>
                  <a:lnTo>
                    <a:pt x="1" y="14"/>
                  </a:lnTo>
                  <a:lnTo>
                    <a:pt x="1" y="14"/>
                  </a:lnTo>
                  <a:lnTo>
                    <a:pt x="6" y="7"/>
                  </a:lnTo>
                  <a:lnTo>
                    <a:pt x="6" y="7"/>
                  </a:lnTo>
                  <a:lnTo>
                    <a:pt x="13" y="2"/>
                  </a:lnTo>
                  <a:lnTo>
                    <a:pt x="13" y="2"/>
                  </a:lnTo>
                  <a:lnTo>
                    <a:pt x="18" y="0"/>
                  </a:lnTo>
                  <a:lnTo>
                    <a:pt x="23" y="0"/>
                  </a:lnTo>
                  <a:lnTo>
                    <a:pt x="23" y="0"/>
                  </a:lnTo>
                  <a:lnTo>
                    <a:pt x="28" y="0"/>
                  </a:lnTo>
                  <a:lnTo>
                    <a:pt x="33" y="2"/>
                  </a:lnTo>
                  <a:lnTo>
                    <a:pt x="33" y="2"/>
                  </a:lnTo>
                  <a:lnTo>
                    <a:pt x="41" y="7"/>
                  </a:lnTo>
                  <a:lnTo>
                    <a:pt x="41" y="7"/>
                  </a:lnTo>
                  <a:lnTo>
                    <a:pt x="44" y="14"/>
                  </a:lnTo>
                  <a:lnTo>
                    <a:pt x="44" y="14"/>
                  </a:lnTo>
                  <a:lnTo>
                    <a:pt x="46" y="22"/>
                  </a:lnTo>
                  <a:lnTo>
                    <a:pt x="46" y="22"/>
                  </a:lnTo>
                  <a:lnTo>
                    <a:pt x="46" y="23"/>
                  </a:lnTo>
                  <a:lnTo>
                    <a:pt x="46" y="23"/>
                  </a:lnTo>
                  <a:lnTo>
                    <a:pt x="46" y="27"/>
                  </a:lnTo>
                  <a:lnTo>
                    <a:pt x="16" y="27"/>
                  </a:lnTo>
                  <a:lnTo>
                    <a:pt x="16" y="27"/>
                  </a:lnTo>
                  <a:lnTo>
                    <a:pt x="18" y="28"/>
                  </a:lnTo>
                  <a:lnTo>
                    <a:pt x="19" y="30"/>
                  </a:lnTo>
                  <a:lnTo>
                    <a:pt x="19" y="30"/>
                  </a:lnTo>
                  <a:lnTo>
                    <a:pt x="24" y="32"/>
                  </a:lnTo>
                  <a:lnTo>
                    <a:pt x="24" y="32"/>
                  </a:lnTo>
                  <a:lnTo>
                    <a:pt x="28" y="32"/>
                  </a:lnTo>
                  <a:lnTo>
                    <a:pt x="28" y="32"/>
                  </a:lnTo>
                  <a:lnTo>
                    <a:pt x="31" y="28"/>
                  </a:lnTo>
                  <a:lnTo>
                    <a:pt x="44" y="32"/>
                  </a:lnTo>
                  <a:lnTo>
                    <a:pt x="44" y="32"/>
                  </a:lnTo>
                  <a:lnTo>
                    <a:pt x="41" y="37"/>
                  </a:lnTo>
                  <a:lnTo>
                    <a:pt x="36" y="40"/>
                  </a:lnTo>
                  <a:lnTo>
                    <a:pt x="36" y="40"/>
                  </a:lnTo>
                  <a:lnTo>
                    <a:pt x="31" y="42"/>
                  </a:lnTo>
                  <a:lnTo>
                    <a:pt x="23" y="43"/>
                  </a:lnTo>
                  <a:lnTo>
                    <a:pt x="23" y="43"/>
                  </a:lnTo>
                  <a:close/>
                  <a:moveTo>
                    <a:pt x="29" y="17"/>
                  </a:moveTo>
                  <a:lnTo>
                    <a:pt x="29" y="17"/>
                  </a:lnTo>
                  <a:lnTo>
                    <a:pt x="28" y="12"/>
                  </a:lnTo>
                  <a:lnTo>
                    <a:pt x="28" y="12"/>
                  </a:lnTo>
                  <a:lnTo>
                    <a:pt x="26" y="10"/>
                  </a:lnTo>
                  <a:lnTo>
                    <a:pt x="23" y="10"/>
                  </a:lnTo>
                  <a:lnTo>
                    <a:pt x="23" y="10"/>
                  </a:lnTo>
                  <a:lnTo>
                    <a:pt x="21" y="10"/>
                  </a:lnTo>
                  <a:lnTo>
                    <a:pt x="18" y="12"/>
                  </a:lnTo>
                  <a:lnTo>
                    <a:pt x="18" y="12"/>
                  </a:lnTo>
                  <a:lnTo>
                    <a:pt x="16" y="17"/>
                  </a:lnTo>
                  <a:lnTo>
                    <a:pt x="29"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7">
              <a:extLst>
                <a:ext uri="{FF2B5EF4-FFF2-40B4-BE49-F238E27FC236}">
                  <a16:creationId xmlns="" xmlns:a16="http://schemas.microsoft.com/office/drawing/2014/main" id="{27A8FB9B-48F2-45F4-863A-A6899DDA873C}"/>
                </a:ext>
              </a:extLst>
            </p:cNvPr>
            <p:cNvSpPr>
              <a:spLocks/>
            </p:cNvSpPr>
            <p:nvPr/>
          </p:nvSpPr>
          <p:spPr bwMode="auto">
            <a:xfrm>
              <a:off x="5389801" y="3407358"/>
              <a:ext cx="38536" cy="54481"/>
            </a:xfrm>
            <a:custGeom>
              <a:avLst/>
              <a:gdLst>
                <a:gd name="T0" fmla="*/ 0 w 29"/>
                <a:gd name="T1" fmla="*/ 41 h 41"/>
                <a:gd name="T2" fmla="*/ 0 w 29"/>
                <a:gd name="T3" fmla="*/ 0 h 41"/>
                <a:gd name="T4" fmla="*/ 6 w 29"/>
                <a:gd name="T5" fmla="*/ 0 h 41"/>
                <a:gd name="T6" fmla="*/ 6 w 29"/>
                <a:gd name="T7" fmla="*/ 36 h 41"/>
                <a:gd name="T8" fmla="*/ 29 w 29"/>
                <a:gd name="T9" fmla="*/ 36 h 41"/>
                <a:gd name="T10" fmla="*/ 29 w 29"/>
                <a:gd name="T11" fmla="*/ 41 h 41"/>
                <a:gd name="T12" fmla="*/ 0 w 29"/>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0" y="41"/>
                  </a:moveTo>
                  <a:lnTo>
                    <a:pt x="0" y="0"/>
                  </a:lnTo>
                  <a:lnTo>
                    <a:pt x="6" y="0"/>
                  </a:lnTo>
                  <a:lnTo>
                    <a:pt x="6" y="36"/>
                  </a:lnTo>
                  <a:lnTo>
                    <a:pt x="29" y="36"/>
                  </a:lnTo>
                  <a:lnTo>
                    <a:pt x="29" y="41"/>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8">
              <a:extLst>
                <a:ext uri="{FF2B5EF4-FFF2-40B4-BE49-F238E27FC236}">
                  <a16:creationId xmlns="" xmlns:a16="http://schemas.microsoft.com/office/drawing/2014/main" id="{55808101-FE1A-487E-AD0A-1397CACEC419}"/>
                </a:ext>
              </a:extLst>
            </p:cNvPr>
            <p:cNvSpPr>
              <a:spLocks noEditPoints="1"/>
            </p:cNvSpPr>
            <p:nvPr/>
          </p:nvSpPr>
          <p:spPr bwMode="auto">
            <a:xfrm>
              <a:off x="5433652" y="3420646"/>
              <a:ext cx="41194" cy="43851"/>
            </a:xfrm>
            <a:custGeom>
              <a:avLst/>
              <a:gdLst>
                <a:gd name="T0" fmla="*/ 14 w 31"/>
                <a:gd name="T1" fmla="*/ 33 h 33"/>
                <a:gd name="T2" fmla="*/ 8 w 31"/>
                <a:gd name="T3" fmla="*/ 31 h 33"/>
                <a:gd name="T4" fmla="*/ 3 w 31"/>
                <a:gd name="T5" fmla="*/ 28 h 33"/>
                <a:gd name="T6" fmla="*/ 0 w 31"/>
                <a:gd name="T7" fmla="*/ 23 h 33"/>
                <a:gd name="T8" fmla="*/ 0 w 31"/>
                <a:gd name="T9" fmla="*/ 17 h 33"/>
                <a:gd name="T10" fmla="*/ 0 w 31"/>
                <a:gd name="T11" fmla="*/ 10 h 33"/>
                <a:gd name="T12" fmla="*/ 3 w 31"/>
                <a:gd name="T13" fmla="*/ 5 h 33"/>
                <a:gd name="T14" fmla="*/ 8 w 31"/>
                <a:gd name="T15" fmla="*/ 2 h 33"/>
                <a:gd name="T16" fmla="*/ 14 w 31"/>
                <a:gd name="T17" fmla="*/ 0 h 33"/>
                <a:gd name="T18" fmla="*/ 21 w 31"/>
                <a:gd name="T19" fmla="*/ 2 h 33"/>
                <a:gd name="T20" fmla="*/ 26 w 31"/>
                <a:gd name="T21" fmla="*/ 5 h 33"/>
                <a:gd name="T22" fmla="*/ 29 w 31"/>
                <a:gd name="T23" fmla="*/ 10 h 33"/>
                <a:gd name="T24" fmla="*/ 31 w 31"/>
                <a:gd name="T25" fmla="*/ 17 h 33"/>
                <a:gd name="T26" fmla="*/ 29 w 31"/>
                <a:gd name="T27" fmla="*/ 23 h 33"/>
                <a:gd name="T28" fmla="*/ 26 w 31"/>
                <a:gd name="T29" fmla="*/ 28 h 33"/>
                <a:gd name="T30" fmla="*/ 21 w 31"/>
                <a:gd name="T31" fmla="*/ 31 h 33"/>
                <a:gd name="T32" fmla="*/ 14 w 31"/>
                <a:gd name="T33" fmla="*/ 33 h 33"/>
                <a:gd name="T34" fmla="*/ 6 w 31"/>
                <a:gd name="T35" fmla="*/ 17 h 33"/>
                <a:gd name="T36" fmla="*/ 6 w 31"/>
                <a:gd name="T37" fmla="*/ 20 h 33"/>
                <a:gd name="T38" fmla="*/ 8 w 31"/>
                <a:gd name="T39" fmla="*/ 23 h 33"/>
                <a:gd name="T40" fmla="*/ 11 w 31"/>
                <a:gd name="T41" fmla="*/ 26 h 33"/>
                <a:gd name="T42" fmla="*/ 14 w 31"/>
                <a:gd name="T43" fmla="*/ 26 h 33"/>
                <a:gd name="T44" fmla="*/ 19 w 31"/>
                <a:gd name="T45" fmla="*/ 26 h 33"/>
                <a:gd name="T46" fmla="*/ 21 w 31"/>
                <a:gd name="T47" fmla="*/ 23 h 33"/>
                <a:gd name="T48" fmla="*/ 24 w 31"/>
                <a:gd name="T49" fmla="*/ 20 h 33"/>
                <a:gd name="T50" fmla="*/ 24 w 31"/>
                <a:gd name="T51" fmla="*/ 17 h 33"/>
                <a:gd name="T52" fmla="*/ 24 w 31"/>
                <a:gd name="T53" fmla="*/ 12 h 33"/>
                <a:gd name="T54" fmla="*/ 21 w 31"/>
                <a:gd name="T55" fmla="*/ 8 h 33"/>
                <a:gd name="T56" fmla="*/ 19 w 31"/>
                <a:gd name="T57" fmla="*/ 7 h 33"/>
                <a:gd name="T58" fmla="*/ 14 w 31"/>
                <a:gd name="T59" fmla="*/ 5 h 33"/>
                <a:gd name="T60" fmla="*/ 11 w 31"/>
                <a:gd name="T61" fmla="*/ 7 h 33"/>
                <a:gd name="T62" fmla="*/ 8 w 31"/>
                <a:gd name="T63" fmla="*/ 8 h 33"/>
                <a:gd name="T64" fmla="*/ 6 w 31"/>
                <a:gd name="T65" fmla="*/ 12 h 33"/>
                <a:gd name="T66" fmla="*/ 6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4" y="33"/>
                  </a:moveTo>
                  <a:lnTo>
                    <a:pt x="14" y="33"/>
                  </a:lnTo>
                  <a:lnTo>
                    <a:pt x="8" y="31"/>
                  </a:lnTo>
                  <a:lnTo>
                    <a:pt x="8" y="31"/>
                  </a:lnTo>
                  <a:lnTo>
                    <a:pt x="3" y="28"/>
                  </a:lnTo>
                  <a:lnTo>
                    <a:pt x="3" y="28"/>
                  </a:lnTo>
                  <a:lnTo>
                    <a:pt x="0" y="23"/>
                  </a:lnTo>
                  <a:lnTo>
                    <a:pt x="0" y="23"/>
                  </a:lnTo>
                  <a:lnTo>
                    <a:pt x="0" y="17"/>
                  </a:lnTo>
                  <a:lnTo>
                    <a:pt x="0" y="17"/>
                  </a:lnTo>
                  <a:lnTo>
                    <a:pt x="0" y="10"/>
                  </a:lnTo>
                  <a:lnTo>
                    <a:pt x="0" y="10"/>
                  </a:lnTo>
                  <a:lnTo>
                    <a:pt x="3" y="5"/>
                  </a:lnTo>
                  <a:lnTo>
                    <a:pt x="3" y="5"/>
                  </a:lnTo>
                  <a:lnTo>
                    <a:pt x="8" y="2"/>
                  </a:lnTo>
                  <a:lnTo>
                    <a:pt x="8" y="2"/>
                  </a:lnTo>
                  <a:lnTo>
                    <a:pt x="14" y="0"/>
                  </a:lnTo>
                  <a:lnTo>
                    <a:pt x="14" y="0"/>
                  </a:lnTo>
                  <a:lnTo>
                    <a:pt x="21" y="2"/>
                  </a:lnTo>
                  <a:lnTo>
                    <a:pt x="21" y="2"/>
                  </a:lnTo>
                  <a:lnTo>
                    <a:pt x="26" y="5"/>
                  </a:lnTo>
                  <a:lnTo>
                    <a:pt x="26" y="5"/>
                  </a:lnTo>
                  <a:lnTo>
                    <a:pt x="29" y="10"/>
                  </a:lnTo>
                  <a:lnTo>
                    <a:pt x="29" y="10"/>
                  </a:lnTo>
                  <a:lnTo>
                    <a:pt x="31" y="17"/>
                  </a:lnTo>
                  <a:lnTo>
                    <a:pt x="31" y="17"/>
                  </a:lnTo>
                  <a:lnTo>
                    <a:pt x="29" y="23"/>
                  </a:lnTo>
                  <a:lnTo>
                    <a:pt x="29" y="23"/>
                  </a:lnTo>
                  <a:lnTo>
                    <a:pt x="26" y="28"/>
                  </a:lnTo>
                  <a:lnTo>
                    <a:pt x="26" y="28"/>
                  </a:lnTo>
                  <a:lnTo>
                    <a:pt x="21" y="31"/>
                  </a:lnTo>
                  <a:lnTo>
                    <a:pt x="21" y="31"/>
                  </a:lnTo>
                  <a:lnTo>
                    <a:pt x="14" y="33"/>
                  </a:lnTo>
                  <a:lnTo>
                    <a:pt x="14" y="33"/>
                  </a:lnTo>
                  <a:close/>
                  <a:moveTo>
                    <a:pt x="6" y="17"/>
                  </a:moveTo>
                  <a:lnTo>
                    <a:pt x="6" y="17"/>
                  </a:lnTo>
                  <a:lnTo>
                    <a:pt x="6" y="20"/>
                  </a:lnTo>
                  <a:lnTo>
                    <a:pt x="6" y="20"/>
                  </a:lnTo>
                  <a:lnTo>
                    <a:pt x="8" y="23"/>
                  </a:lnTo>
                  <a:lnTo>
                    <a:pt x="8" y="23"/>
                  </a:lnTo>
                  <a:lnTo>
                    <a:pt x="11" y="26"/>
                  </a:lnTo>
                  <a:lnTo>
                    <a:pt x="11" y="26"/>
                  </a:lnTo>
                  <a:lnTo>
                    <a:pt x="14" y="26"/>
                  </a:lnTo>
                  <a:lnTo>
                    <a:pt x="14" y="26"/>
                  </a:lnTo>
                  <a:lnTo>
                    <a:pt x="19" y="26"/>
                  </a:lnTo>
                  <a:lnTo>
                    <a:pt x="19" y="26"/>
                  </a:lnTo>
                  <a:lnTo>
                    <a:pt x="21" y="23"/>
                  </a:lnTo>
                  <a:lnTo>
                    <a:pt x="21" y="23"/>
                  </a:lnTo>
                  <a:lnTo>
                    <a:pt x="24" y="20"/>
                  </a:lnTo>
                  <a:lnTo>
                    <a:pt x="24" y="20"/>
                  </a:lnTo>
                  <a:lnTo>
                    <a:pt x="24" y="17"/>
                  </a:lnTo>
                  <a:lnTo>
                    <a:pt x="24" y="17"/>
                  </a:lnTo>
                  <a:lnTo>
                    <a:pt x="24" y="12"/>
                  </a:lnTo>
                  <a:lnTo>
                    <a:pt x="24" y="12"/>
                  </a:lnTo>
                  <a:lnTo>
                    <a:pt x="21" y="8"/>
                  </a:lnTo>
                  <a:lnTo>
                    <a:pt x="21" y="8"/>
                  </a:lnTo>
                  <a:lnTo>
                    <a:pt x="19" y="7"/>
                  </a:lnTo>
                  <a:lnTo>
                    <a:pt x="19" y="7"/>
                  </a:lnTo>
                  <a:lnTo>
                    <a:pt x="14" y="5"/>
                  </a:lnTo>
                  <a:lnTo>
                    <a:pt x="14" y="5"/>
                  </a:lnTo>
                  <a:lnTo>
                    <a:pt x="11" y="7"/>
                  </a:lnTo>
                  <a:lnTo>
                    <a:pt x="11" y="7"/>
                  </a:lnTo>
                  <a:lnTo>
                    <a:pt x="8" y="8"/>
                  </a:lnTo>
                  <a:lnTo>
                    <a:pt x="8" y="8"/>
                  </a:lnTo>
                  <a:lnTo>
                    <a:pt x="6" y="12"/>
                  </a:lnTo>
                  <a:lnTo>
                    <a:pt x="6"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9">
              <a:extLst>
                <a:ext uri="{FF2B5EF4-FFF2-40B4-BE49-F238E27FC236}">
                  <a16:creationId xmlns="" xmlns:a16="http://schemas.microsoft.com/office/drawing/2014/main" id="{68A75A74-4D20-4937-A156-A7E3488B0F41}"/>
                </a:ext>
              </a:extLst>
            </p:cNvPr>
            <p:cNvSpPr>
              <a:spLocks/>
            </p:cNvSpPr>
            <p:nvPr/>
          </p:nvSpPr>
          <p:spPr bwMode="auto">
            <a:xfrm>
              <a:off x="5484147" y="3420646"/>
              <a:ext cx="23919" cy="41194"/>
            </a:xfrm>
            <a:custGeom>
              <a:avLst/>
              <a:gdLst>
                <a:gd name="T0" fmla="*/ 18 w 18"/>
                <a:gd name="T1" fmla="*/ 7 h 31"/>
                <a:gd name="T2" fmla="*/ 18 w 18"/>
                <a:gd name="T3" fmla="*/ 7 h 31"/>
                <a:gd name="T4" fmla="*/ 9 w 18"/>
                <a:gd name="T5" fmla="*/ 8 h 31"/>
                <a:gd name="T6" fmla="*/ 9 w 18"/>
                <a:gd name="T7" fmla="*/ 8 h 31"/>
                <a:gd name="T8" fmla="*/ 8 w 18"/>
                <a:gd name="T9" fmla="*/ 10 h 31"/>
                <a:gd name="T10" fmla="*/ 6 w 18"/>
                <a:gd name="T11" fmla="*/ 13 h 31"/>
                <a:gd name="T12" fmla="*/ 6 w 18"/>
                <a:gd name="T13" fmla="*/ 31 h 31"/>
                <a:gd name="T14" fmla="*/ 0 w 18"/>
                <a:gd name="T15" fmla="*/ 31 h 31"/>
                <a:gd name="T16" fmla="*/ 0 w 18"/>
                <a:gd name="T17" fmla="*/ 0 h 31"/>
                <a:gd name="T18" fmla="*/ 6 w 18"/>
                <a:gd name="T19" fmla="*/ 0 h 31"/>
                <a:gd name="T20" fmla="*/ 6 w 18"/>
                <a:gd name="T21" fmla="*/ 8 h 31"/>
                <a:gd name="T22" fmla="*/ 6 w 18"/>
                <a:gd name="T23" fmla="*/ 8 h 31"/>
                <a:gd name="T24" fmla="*/ 9 w 18"/>
                <a:gd name="T25" fmla="*/ 3 h 31"/>
                <a:gd name="T26" fmla="*/ 9 w 18"/>
                <a:gd name="T27" fmla="*/ 3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9" y="8"/>
                  </a:lnTo>
                  <a:lnTo>
                    <a:pt x="9" y="8"/>
                  </a:lnTo>
                  <a:lnTo>
                    <a:pt x="8" y="10"/>
                  </a:lnTo>
                  <a:lnTo>
                    <a:pt x="6" y="13"/>
                  </a:lnTo>
                  <a:lnTo>
                    <a:pt x="6" y="31"/>
                  </a:lnTo>
                  <a:lnTo>
                    <a:pt x="0" y="31"/>
                  </a:lnTo>
                  <a:lnTo>
                    <a:pt x="0" y="0"/>
                  </a:lnTo>
                  <a:lnTo>
                    <a:pt x="6" y="0"/>
                  </a:lnTo>
                  <a:lnTo>
                    <a:pt x="6" y="8"/>
                  </a:lnTo>
                  <a:lnTo>
                    <a:pt x="6" y="8"/>
                  </a:lnTo>
                  <a:lnTo>
                    <a:pt x="9" y="3"/>
                  </a:lnTo>
                  <a:lnTo>
                    <a:pt x="9" y="3"/>
                  </a:lnTo>
                  <a:lnTo>
                    <a:pt x="16" y="0"/>
                  </a:lnTo>
                  <a:lnTo>
                    <a:pt x="16" y="0"/>
                  </a:lnTo>
                  <a:lnTo>
                    <a:pt x="16" y="0"/>
                  </a:lnTo>
                  <a:lnTo>
                    <a:pt x="16"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0">
              <a:extLst>
                <a:ext uri="{FF2B5EF4-FFF2-40B4-BE49-F238E27FC236}">
                  <a16:creationId xmlns="" xmlns:a16="http://schemas.microsoft.com/office/drawing/2014/main" id="{D30B4058-2FC1-4EA4-A270-4D7272083C78}"/>
                </a:ext>
              </a:extLst>
            </p:cNvPr>
            <p:cNvSpPr>
              <a:spLocks noEditPoints="1"/>
            </p:cNvSpPr>
            <p:nvPr/>
          </p:nvSpPr>
          <p:spPr bwMode="auto">
            <a:xfrm>
              <a:off x="5509393" y="3420646"/>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2 w 33"/>
                <a:gd name="T23" fmla="*/ 10 h 33"/>
                <a:gd name="T24" fmla="*/ 33 w 33"/>
                <a:gd name="T25" fmla="*/ 17 h 33"/>
                <a:gd name="T26" fmla="*/ 33 w 33"/>
                <a:gd name="T27" fmla="*/ 18 h 33"/>
                <a:gd name="T28" fmla="*/ 7 w 33"/>
                <a:gd name="T29" fmla="*/ 18 h 33"/>
                <a:gd name="T30" fmla="*/ 9 w 33"/>
                <a:gd name="T31" fmla="*/ 21 h 33"/>
                <a:gd name="T32" fmla="*/ 10 w 33"/>
                <a:gd name="T33" fmla="*/ 25 h 33"/>
                <a:gd name="T34" fmla="*/ 14 w 33"/>
                <a:gd name="T35" fmla="*/ 26 h 33"/>
                <a:gd name="T36" fmla="*/ 17 w 33"/>
                <a:gd name="T37" fmla="*/ 28 h 33"/>
                <a:gd name="T38" fmla="*/ 20 w 33"/>
                <a:gd name="T39" fmla="*/ 26 h 33"/>
                <a:gd name="T40" fmla="*/ 22 w 33"/>
                <a:gd name="T41" fmla="*/ 26 h 33"/>
                <a:gd name="T42" fmla="*/ 23 w 33"/>
                <a:gd name="T43" fmla="*/ 25 h 33"/>
                <a:gd name="T44" fmla="*/ 25 w 33"/>
                <a:gd name="T45" fmla="*/ 23 h 33"/>
                <a:gd name="T46" fmla="*/ 30 w 33"/>
                <a:gd name="T47" fmla="*/ 25 h 33"/>
                <a:gd name="T48" fmla="*/ 25 w 33"/>
                <a:gd name="T49" fmla="*/ 30 h 33"/>
                <a:gd name="T50" fmla="*/ 22 w 33"/>
                <a:gd name="T51" fmla="*/ 31 h 33"/>
                <a:gd name="T52" fmla="*/ 17 w 33"/>
                <a:gd name="T53" fmla="*/ 33 h 33"/>
                <a:gd name="T54" fmla="*/ 27 w 33"/>
                <a:gd name="T55" fmla="*/ 13 h 33"/>
                <a:gd name="T56" fmla="*/ 25 w 33"/>
                <a:gd name="T57" fmla="*/ 10 h 33"/>
                <a:gd name="T58" fmla="*/ 23 w 33"/>
                <a:gd name="T59" fmla="*/ 7 h 33"/>
                <a:gd name="T60" fmla="*/ 20 w 33"/>
                <a:gd name="T61" fmla="*/ 5 h 33"/>
                <a:gd name="T62" fmla="*/ 17 w 33"/>
                <a:gd name="T63" fmla="*/ 5 h 33"/>
                <a:gd name="T64" fmla="*/ 14 w 33"/>
                <a:gd name="T65" fmla="*/ 5 h 33"/>
                <a:gd name="T66" fmla="*/ 10 w 33"/>
                <a:gd name="T67" fmla="*/ 7 h 33"/>
                <a:gd name="T68" fmla="*/ 9 w 33"/>
                <a:gd name="T69" fmla="*/ 10 h 33"/>
                <a:gd name="T70" fmla="*/ 27 w 33"/>
                <a:gd name="T7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1"/>
                  </a:lnTo>
                  <a:lnTo>
                    <a:pt x="10" y="31"/>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7"/>
                  </a:lnTo>
                  <a:lnTo>
                    <a:pt x="33" y="17"/>
                  </a:lnTo>
                  <a:lnTo>
                    <a:pt x="33" y="18"/>
                  </a:lnTo>
                  <a:lnTo>
                    <a:pt x="33" y="18"/>
                  </a:lnTo>
                  <a:lnTo>
                    <a:pt x="33" y="18"/>
                  </a:lnTo>
                  <a:lnTo>
                    <a:pt x="7" y="18"/>
                  </a:lnTo>
                  <a:lnTo>
                    <a:pt x="7" y="18"/>
                  </a:lnTo>
                  <a:lnTo>
                    <a:pt x="9" y="21"/>
                  </a:lnTo>
                  <a:lnTo>
                    <a:pt x="9" y="21"/>
                  </a:lnTo>
                  <a:lnTo>
                    <a:pt x="10" y="25"/>
                  </a:lnTo>
                  <a:lnTo>
                    <a:pt x="10" y="25"/>
                  </a:lnTo>
                  <a:lnTo>
                    <a:pt x="14" y="26"/>
                  </a:lnTo>
                  <a:lnTo>
                    <a:pt x="14" y="26"/>
                  </a:lnTo>
                  <a:lnTo>
                    <a:pt x="17" y="28"/>
                  </a:lnTo>
                  <a:lnTo>
                    <a:pt x="17" y="28"/>
                  </a:lnTo>
                  <a:lnTo>
                    <a:pt x="20" y="26"/>
                  </a:lnTo>
                  <a:lnTo>
                    <a:pt x="20" y="26"/>
                  </a:lnTo>
                  <a:lnTo>
                    <a:pt x="22" y="26"/>
                  </a:lnTo>
                  <a:lnTo>
                    <a:pt x="22" y="26"/>
                  </a:lnTo>
                  <a:lnTo>
                    <a:pt x="23" y="25"/>
                  </a:lnTo>
                  <a:lnTo>
                    <a:pt x="23" y="25"/>
                  </a:lnTo>
                  <a:lnTo>
                    <a:pt x="25" y="23"/>
                  </a:lnTo>
                  <a:lnTo>
                    <a:pt x="30" y="25"/>
                  </a:lnTo>
                  <a:lnTo>
                    <a:pt x="30" y="25"/>
                  </a:lnTo>
                  <a:lnTo>
                    <a:pt x="28" y="28"/>
                  </a:lnTo>
                  <a:lnTo>
                    <a:pt x="25" y="30"/>
                  </a:lnTo>
                  <a:lnTo>
                    <a:pt x="25" y="30"/>
                  </a:lnTo>
                  <a:lnTo>
                    <a:pt x="22" y="31"/>
                  </a:lnTo>
                  <a:lnTo>
                    <a:pt x="17" y="33"/>
                  </a:lnTo>
                  <a:lnTo>
                    <a:pt x="17" y="33"/>
                  </a:lnTo>
                  <a:close/>
                  <a:moveTo>
                    <a:pt x="27" y="13"/>
                  </a:moveTo>
                  <a:lnTo>
                    <a:pt x="27" y="13"/>
                  </a:lnTo>
                  <a:lnTo>
                    <a:pt x="25" y="10"/>
                  </a:lnTo>
                  <a:lnTo>
                    <a:pt x="25" y="10"/>
                  </a:lnTo>
                  <a:lnTo>
                    <a:pt x="23" y="7"/>
                  </a:lnTo>
                  <a:lnTo>
                    <a:pt x="23" y="7"/>
                  </a:lnTo>
                  <a:lnTo>
                    <a:pt x="20" y="5"/>
                  </a:lnTo>
                  <a:lnTo>
                    <a:pt x="20" y="5"/>
                  </a:lnTo>
                  <a:lnTo>
                    <a:pt x="17" y="5"/>
                  </a:lnTo>
                  <a:lnTo>
                    <a:pt x="17" y="5"/>
                  </a:lnTo>
                  <a:lnTo>
                    <a:pt x="14" y="5"/>
                  </a:lnTo>
                  <a:lnTo>
                    <a:pt x="14" y="5"/>
                  </a:lnTo>
                  <a:lnTo>
                    <a:pt x="10" y="7"/>
                  </a:lnTo>
                  <a:lnTo>
                    <a:pt x="10" y="7"/>
                  </a:lnTo>
                  <a:lnTo>
                    <a:pt x="9" y="10"/>
                  </a:lnTo>
                  <a:lnTo>
                    <a:pt x="9" y="10"/>
                  </a:lnTo>
                  <a:lnTo>
                    <a:pt x="7" y="13"/>
                  </a:lnTo>
                  <a:lnTo>
                    <a:pt x="27"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1">
              <a:extLst>
                <a:ext uri="{FF2B5EF4-FFF2-40B4-BE49-F238E27FC236}">
                  <a16:creationId xmlns="" xmlns:a16="http://schemas.microsoft.com/office/drawing/2014/main" id="{CB8B6F43-F035-4A9A-BEDB-7F565CA5AA32}"/>
                </a:ext>
              </a:extLst>
            </p:cNvPr>
            <p:cNvSpPr>
              <a:spLocks/>
            </p:cNvSpPr>
            <p:nvPr/>
          </p:nvSpPr>
          <p:spPr bwMode="auto">
            <a:xfrm>
              <a:off x="5559889" y="3420646"/>
              <a:ext cx="63783" cy="41194"/>
            </a:xfrm>
            <a:custGeom>
              <a:avLst/>
              <a:gdLst>
                <a:gd name="T0" fmla="*/ 48 w 48"/>
                <a:gd name="T1" fmla="*/ 31 h 31"/>
                <a:gd name="T2" fmla="*/ 42 w 48"/>
                <a:gd name="T3" fmla="*/ 31 h 31"/>
                <a:gd name="T4" fmla="*/ 42 w 48"/>
                <a:gd name="T5" fmla="*/ 15 h 31"/>
                <a:gd name="T6" fmla="*/ 42 w 48"/>
                <a:gd name="T7" fmla="*/ 15 h 31"/>
                <a:gd name="T8" fmla="*/ 40 w 48"/>
                <a:gd name="T9" fmla="*/ 8 h 31"/>
                <a:gd name="T10" fmla="*/ 40 w 48"/>
                <a:gd name="T11" fmla="*/ 8 h 31"/>
                <a:gd name="T12" fmla="*/ 38 w 48"/>
                <a:gd name="T13" fmla="*/ 7 h 31"/>
                <a:gd name="T14" fmla="*/ 37 w 48"/>
                <a:gd name="T15" fmla="*/ 7 h 31"/>
                <a:gd name="T16" fmla="*/ 37 w 48"/>
                <a:gd name="T17" fmla="*/ 7 h 31"/>
                <a:gd name="T18" fmla="*/ 33 w 48"/>
                <a:gd name="T19" fmla="*/ 7 h 31"/>
                <a:gd name="T20" fmla="*/ 32 w 48"/>
                <a:gd name="T21" fmla="*/ 8 h 31"/>
                <a:gd name="T22" fmla="*/ 32 w 48"/>
                <a:gd name="T23" fmla="*/ 8 h 31"/>
                <a:gd name="T24" fmla="*/ 28 w 48"/>
                <a:gd name="T25" fmla="*/ 13 h 31"/>
                <a:gd name="T26" fmla="*/ 28 w 48"/>
                <a:gd name="T27" fmla="*/ 31 h 31"/>
                <a:gd name="T28" fmla="*/ 22 w 48"/>
                <a:gd name="T29" fmla="*/ 31 h 31"/>
                <a:gd name="T30" fmla="*/ 22 w 48"/>
                <a:gd name="T31" fmla="*/ 15 h 31"/>
                <a:gd name="T32" fmla="*/ 22 w 48"/>
                <a:gd name="T33" fmla="*/ 15 h 31"/>
                <a:gd name="T34" fmla="*/ 20 w 48"/>
                <a:gd name="T35" fmla="*/ 8 h 31"/>
                <a:gd name="T36" fmla="*/ 20 w 48"/>
                <a:gd name="T37" fmla="*/ 8 h 31"/>
                <a:gd name="T38" fmla="*/ 18 w 48"/>
                <a:gd name="T39" fmla="*/ 7 h 31"/>
                <a:gd name="T40" fmla="*/ 15 w 48"/>
                <a:gd name="T41" fmla="*/ 7 h 31"/>
                <a:gd name="T42" fmla="*/ 15 w 48"/>
                <a:gd name="T43" fmla="*/ 7 h 31"/>
                <a:gd name="T44" fmla="*/ 13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8 w 48"/>
                <a:gd name="T69" fmla="*/ 0 h 31"/>
                <a:gd name="T70" fmla="*/ 18 w 48"/>
                <a:gd name="T71" fmla="*/ 0 h 31"/>
                <a:gd name="T72" fmla="*/ 22 w 48"/>
                <a:gd name="T73" fmla="*/ 0 h 31"/>
                <a:gd name="T74" fmla="*/ 25 w 48"/>
                <a:gd name="T75" fmla="*/ 2 h 31"/>
                <a:gd name="T76" fmla="*/ 25 w 48"/>
                <a:gd name="T77" fmla="*/ 2 h 31"/>
                <a:gd name="T78" fmla="*/ 27 w 48"/>
                <a:gd name="T79" fmla="*/ 7 h 31"/>
                <a:gd name="T80" fmla="*/ 27 w 48"/>
                <a:gd name="T81" fmla="*/ 7 h 31"/>
                <a:gd name="T82" fmla="*/ 32 w 48"/>
                <a:gd name="T83" fmla="*/ 2 h 31"/>
                <a:gd name="T84" fmla="*/ 32 w 48"/>
                <a:gd name="T85" fmla="*/ 2 h 31"/>
                <a:gd name="T86" fmla="*/ 38 w 48"/>
                <a:gd name="T87" fmla="*/ 0 h 31"/>
                <a:gd name="T88" fmla="*/ 38 w 48"/>
                <a:gd name="T89" fmla="*/ 0 h 31"/>
                <a:gd name="T90" fmla="*/ 43 w 48"/>
                <a:gd name="T91" fmla="*/ 2 h 31"/>
                <a:gd name="T92" fmla="*/ 43 w 48"/>
                <a:gd name="T93" fmla="*/ 2 h 31"/>
                <a:gd name="T94" fmla="*/ 46 w 48"/>
                <a:gd name="T95" fmla="*/ 3 h 31"/>
                <a:gd name="T96" fmla="*/ 46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2" y="31"/>
                  </a:lnTo>
                  <a:lnTo>
                    <a:pt x="42" y="15"/>
                  </a:lnTo>
                  <a:lnTo>
                    <a:pt x="42" y="15"/>
                  </a:lnTo>
                  <a:lnTo>
                    <a:pt x="40" y="8"/>
                  </a:lnTo>
                  <a:lnTo>
                    <a:pt x="40" y="8"/>
                  </a:lnTo>
                  <a:lnTo>
                    <a:pt x="38" y="7"/>
                  </a:lnTo>
                  <a:lnTo>
                    <a:pt x="37" y="7"/>
                  </a:lnTo>
                  <a:lnTo>
                    <a:pt x="37" y="7"/>
                  </a:lnTo>
                  <a:lnTo>
                    <a:pt x="33" y="7"/>
                  </a:lnTo>
                  <a:lnTo>
                    <a:pt x="32" y="8"/>
                  </a:lnTo>
                  <a:lnTo>
                    <a:pt x="32" y="8"/>
                  </a:lnTo>
                  <a:lnTo>
                    <a:pt x="28" y="13"/>
                  </a:lnTo>
                  <a:lnTo>
                    <a:pt x="28" y="31"/>
                  </a:lnTo>
                  <a:lnTo>
                    <a:pt x="22" y="31"/>
                  </a:lnTo>
                  <a:lnTo>
                    <a:pt x="22" y="15"/>
                  </a:lnTo>
                  <a:lnTo>
                    <a:pt x="22" y="15"/>
                  </a:lnTo>
                  <a:lnTo>
                    <a:pt x="20" y="8"/>
                  </a:lnTo>
                  <a:lnTo>
                    <a:pt x="20" y="8"/>
                  </a:lnTo>
                  <a:lnTo>
                    <a:pt x="18" y="7"/>
                  </a:lnTo>
                  <a:lnTo>
                    <a:pt x="15" y="7"/>
                  </a:lnTo>
                  <a:lnTo>
                    <a:pt x="15" y="7"/>
                  </a:lnTo>
                  <a:lnTo>
                    <a:pt x="13" y="7"/>
                  </a:lnTo>
                  <a:lnTo>
                    <a:pt x="10" y="8"/>
                  </a:lnTo>
                  <a:lnTo>
                    <a:pt x="10" y="8"/>
                  </a:lnTo>
                  <a:lnTo>
                    <a:pt x="7" y="13"/>
                  </a:lnTo>
                  <a:lnTo>
                    <a:pt x="7" y="31"/>
                  </a:lnTo>
                  <a:lnTo>
                    <a:pt x="0" y="31"/>
                  </a:lnTo>
                  <a:lnTo>
                    <a:pt x="0" y="0"/>
                  </a:lnTo>
                  <a:lnTo>
                    <a:pt x="7" y="0"/>
                  </a:lnTo>
                  <a:lnTo>
                    <a:pt x="7" y="7"/>
                  </a:lnTo>
                  <a:lnTo>
                    <a:pt x="7" y="7"/>
                  </a:lnTo>
                  <a:lnTo>
                    <a:pt x="12" y="2"/>
                  </a:lnTo>
                  <a:lnTo>
                    <a:pt x="12" y="2"/>
                  </a:lnTo>
                  <a:lnTo>
                    <a:pt x="18" y="0"/>
                  </a:lnTo>
                  <a:lnTo>
                    <a:pt x="18" y="0"/>
                  </a:lnTo>
                  <a:lnTo>
                    <a:pt x="22" y="0"/>
                  </a:lnTo>
                  <a:lnTo>
                    <a:pt x="25" y="2"/>
                  </a:lnTo>
                  <a:lnTo>
                    <a:pt x="25" y="2"/>
                  </a:lnTo>
                  <a:lnTo>
                    <a:pt x="27" y="7"/>
                  </a:lnTo>
                  <a:lnTo>
                    <a:pt x="27" y="7"/>
                  </a:lnTo>
                  <a:lnTo>
                    <a:pt x="32" y="2"/>
                  </a:lnTo>
                  <a:lnTo>
                    <a:pt x="32" y="2"/>
                  </a:lnTo>
                  <a:lnTo>
                    <a:pt x="38" y="0"/>
                  </a:lnTo>
                  <a:lnTo>
                    <a:pt x="38"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2">
              <a:extLst>
                <a:ext uri="{FF2B5EF4-FFF2-40B4-BE49-F238E27FC236}">
                  <a16:creationId xmlns="" xmlns:a16="http://schemas.microsoft.com/office/drawing/2014/main" id="{4D9EC8E7-FB12-478F-9908-C2BFA2FCBC62}"/>
                </a:ext>
              </a:extLst>
            </p:cNvPr>
            <p:cNvSpPr>
              <a:spLocks noEditPoints="1"/>
            </p:cNvSpPr>
            <p:nvPr/>
          </p:nvSpPr>
          <p:spPr bwMode="auto">
            <a:xfrm>
              <a:off x="5654236" y="3404700"/>
              <a:ext cx="9302" cy="57140"/>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3">
              <a:extLst>
                <a:ext uri="{FF2B5EF4-FFF2-40B4-BE49-F238E27FC236}">
                  <a16:creationId xmlns="" xmlns:a16="http://schemas.microsoft.com/office/drawing/2014/main" id="{8A375D1F-465F-4C6D-AEDF-020F95F29F1F}"/>
                </a:ext>
              </a:extLst>
            </p:cNvPr>
            <p:cNvSpPr>
              <a:spLocks noEditPoints="1"/>
            </p:cNvSpPr>
            <p:nvPr/>
          </p:nvSpPr>
          <p:spPr bwMode="auto">
            <a:xfrm>
              <a:off x="5674167" y="3420646"/>
              <a:ext cx="41194" cy="59797"/>
            </a:xfrm>
            <a:custGeom>
              <a:avLst/>
              <a:gdLst>
                <a:gd name="T0" fmla="*/ 17 w 31"/>
                <a:gd name="T1" fmla="*/ 33 h 45"/>
                <a:gd name="T2" fmla="*/ 10 w 31"/>
                <a:gd name="T3" fmla="*/ 31 h 45"/>
                <a:gd name="T4" fmla="*/ 7 w 31"/>
                <a:gd name="T5" fmla="*/ 45 h 45"/>
                <a:gd name="T6" fmla="*/ 0 w 31"/>
                <a:gd name="T7" fmla="*/ 0 h 45"/>
                <a:gd name="T8" fmla="*/ 5 w 31"/>
                <a:gd name="T9" fmla="*/ 7 h 45"/>
                <a:gd name="T10" fmla="*/ 10 w 31"/>
                <a:gd name="T11" fmla="*/ 2 h 45"/>
                <a:gd name="T12" fmla="*/ 17 w 31"/>
                <a:gd name="T13" fmla="*/ 0 h 45"/>
                <a:gd name="T14" fmla="*/ 22 w 31"/>
                <a:gd name="T15" fmla="*/ 2 h 45"/>
                <a:gd name="T16" fmla="*/ 26 w 31"/>
                <a:gd name="T17" fmla="*/ 5 h 45"/>
                <a:gd name="T18" fmla="*/ 30 w 31"/>
                <a:gd name="T19" fmla="*/ 10 h 45"/>
                <a:gd name="T20" fmla="*/ 31 w 31"/>
                <a:gd name="T21" fmla="*/ 17 h 45"/>
                <a:gd name="T22" fmla="*/ 30 w 31"/>
                <a:gd name="T23" fmla="*/ 23 h 45"/>
                <a:gd name="T24" fmla="*/ 26 w 31"/>
                <a:gd name="T25" fmla="*/ 28 h 45"/>
                <a:gd name="T26" fmla="*/ 23 w 31"/>
                <a:gd name="T27" fmla="*/ 31 h 45"/>
                <a:gd name="T28" fmla="*/ 17 w 31"/>
                <a:gd name="T29" fmla="*/ 33 h 45"/>
                <a:gd name="T30" fmla="*/ 15 w 31"/>
                <a:gd name="T31" fmla="*/ 26 h 45"/>
                <a:gd name="T32" fmla="*/ 18 w 31"/>
                <a:gd name="T33" fmla="*/ 26 h 45"/>
                <a:gd name="T34" fmla="*/ 22 w 31"/>
                <a:gd name="T35" fmla="*/ 23 h 45"/>
                <a:gd name="T36" fmla="*/ 23 w 31"/>
                <a:gd name="T37" fmla="*/ 20 h 45"/>
                <a:gd name="T38" fmla="*/ 25 w 31"/>
                <a:gd name="T39" fmla="*/ 17 h 45"/>
                <a:gd name="T40" fmla="*/ 23 w 31"/>
                <a:gd name="T41" fmla="*/ 12 h 45"/>
                <a:gd name="T42" fmla="*/ 22 w 31"/>
                <a:gd name="T43" fmla="*/ 8 h 45"/>
                <a:gd name="T44" fmla="*/ 18 w 31"/>
                <a:gd name="T45" fmla="*/ 7 h 45"/>
                <a:gd name="T46" fmla="*/ 15 w 31"/>
                <a:gd name="T47" fmla="*/ 5 h 45"/>
                <a:gd name="T48" fmla="*/ 12 w 31"/>
                <a:gd name="T49" fmla="*/ 7 h 45"/>
                <a:gd name="T50" fmla="*/ 10 w 31"/>
                <a:gd name="T51" fmla="*/ 8 h 45"/>
                <a:gd name="T52" fmla="*/ 7 w 31"/>
                <a:gd name="T53" fmla="*/ 10 h 45"/>
                <a:gd name="T54" fmla="*/ 7 w 31"/>
                <a:gd name="T55" fmla="*/ 12 h 45"/>
                <a:gd name="T56" fmla="*/ 7 w 31"/>
                <a:gd name="T57" fmla="*/ 20 h 45"/>
                <a:gd name="T58" fmla="*/ 7 w 31"/>
                <a:gd name="T59" fmla="*/ 23 h 45"/>
                <a:gd name="T60" fmla="*/ 10 w 31"/>
                <a:gd name="T61" fmla="*/ 25 h 45"/>
                <a:gd name="T62" fmla="*/ 12 w 31"/>
                <a:gd name="T63" fmla="*/ 26 h 45"/>
                <a:gd name="T64" fmla="*/ 15 w 31"/>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5">
                  <a:moveTo>
                    <a:pt x="17" y="33"/>
                  </a:moveTo>
                  <a:lnTo>
                    <a:pt x="17" y="33"/>
                  </a:lnTo>
                  <a:lnTo>
                    <a:pt x="10" y="31"/>
                  </a:lnTo>
                  <a:lnTo>
                    <a:pt x="10" y="31"/>
                  </a:lnTo>
                  <a:lnTo>
                    <a:pt x="7" y="26"/>
                  </a:lnTo>
                  <a:lnTo>
                    <a:pt x="7" y="45"/>
                  </a:lnTo>
                  <a:lnTo>
                    <a:pt x="0" y="45"/>
                  </a:lnTo>
                  <a:lnTo>
                    <a:pt x="0" y="0"/>
                  </a:lnTo>
                  <a:lnTo>
                    <a:pt x="5" y="0"/>
                  </a:lnTo>
                  <a:lnTo>
                    <a:pt x="5" y="7"/>
                  </a:lnTo>
                  <a:lnTo>
                    <a:pt x="5" y="7"/>
                  </a:lnTo>
                  <a:lnTo>
                    <a:pt x="10" y="2"/>
                  </a:lnTo>
                  <a:lnTo>
                    <a:pt x="10" y="2"/>
                  </a:lnTo>
                  <a:lnTo>
                    <a:pt x="17" y="0"/>
                  </a:lnTo>
                  <a:lnTo>
                    <a:pt x="17" y="0"/>
                  </a:lnTo>
                  <a:lnTo>
                    <a:pt x="22" y="2"/>
                  </a:lnTo>
                  <a:lnTo>
                    <a:pt x="22" y="2"/>
                  </a:lnTo>
                  <a:lnTo>
                    <a:pt x="26" y="5"/>
                  </a:lnTo>
                  <a:lnTo>
                    <a:pt x="26" y="5"/>
                  </a:lnTo>
                  <a:lnTo>
                    <a:pt x="30" y="10"/>
                  </a:lnTo>
                  <a:lnTo>
                    <a:pt x="30" y="10"/>
                  </a:lnTo>
                  <a:lnTo>
                    <a:pt x="31" y="17"/>
                  </a:lnTo>
                  <a:lnTo>
                    <a:pt x="31" y="17"/>
                  </a:lnTo>
                  <a:lnTo>
                    <a:pt x="30" y="23"/>
                  </a:lnTo>
                  <a:lnTo>
                    <a:pt x="30" y="23"/>
                  </a:lnTo>
                  <a:lnTo>
                    <a:pt x="26" y="28"/>
                  </a:lnTo>
                  <a:lnTo>
                    <a:pt x="26" y="28"/>
                  </a:lnTo>
                  <a:lnTo>
                    <a:pt x="23" y="31"/>
                  </a:lnTo>
                  <a:lnTo>
                    <a:pt x="23" y="31"/>
                  </a:lnTo>
                  <a:lnTo>
                    <a:pt x="17" y="33"/>
                  </a:lnTo>
                  <a:lnTo>
                    <a:pt x="17" y="33"/>
                  </a:lnTo>
                  <a:close/>
                  <a:moveTo>
                    <a:pt x="15" y="26"/>
                  </a:moveTo>
                  <a:lnTo>
                    <a:pt x="15" y="26"/>
                  </a:lnTo>
                  <a:lnTo>
                    <a:pt x="18" y="26"/>
                  </a:lnTo>
                  <a:lnTo>
                    <a:pt x="18" y="26"/>
                  </a:lnTo>
                  <a:lnTo>
                    <a:pt x="22" y="23"/>
                  </a:lnTo>
                  <a:lnTo>
                    <a:pt x="22" y="23"/>
                  </a:lnTo>
                  <a:lnTo>
                    <a:pt x="23" y="20"/>
                  </a:lnTo>
                  <a:lnTo>
                    <a:pt x="23" y="20"/>
                  </a:lnTo>
                  <a:lnTo>
                    <a:pt x="25" y="17"/>
                  </a:lnTo>
                  <a:lnTo>
                    <a:pt x="25" y="17"/>
                  </a:lnTo>
                  <a:lnTo>
                    <a:pt x="23" y="12"/>
                  </a:lnTo>
                  <a:lnTo>
                    <a:pt x="23" y="12"/>
                  </a:lnTo>
                  <a:lnTo>
                    <a:pt x="22" y="8"/>
                  </a:lnTo>
                  <a:lnTo>
                    <a:pt x="22" y="8"/>
                  </a:lnTo>
                  <a:lnTo>
                    <a:pt x="18" y="7"/>
                  </a:lnTo>
                  <a:lnTo>
                    <a:pt x="18" y="7"/>
                  </a:lnTo>
                  <a:lnTo>
                    <a:pt x="15" y="5"/>
                  </a:lnTo>
                  <a:lnTo>
                    <a:pt x="15" y="5"/>
                  </a:lnTo>
                  <a:lnTo>
                    <a:pt x="12" y="7"/>
                  </a:lnTo>
                  <a:lnTo>
                    <a:pt x="12" y="7"/>
                  </a:lnTo>
                  <a:lnTo>
                    <a:pt x="10" y="8"/>
                  </a:lnTo>
                  <a:lnTo>
                    <a:pt x="10" y="8"/>
                  </a:lnTo>
                  <a:lnTo>
                    <a:pt x="7" y="10"/>
                  </a:lnTo>
                  <a:lnTo>
                    <a:pt x="7" y="10"/>
                  </a:lnTo>
                  <a:lnTo>
                    <a:pt x="7" y="12"/>
                  </a:lnTo>
                  <a:lnTo>
                    <a:pt x="7" y="20"/>
                  </a:lnTo>
                  <a:lnTo>
                    <a:pt x="7" y="20"/>
                  </a:lnTo>
                  <a:lnTo>
                    <a:pt x="7" y="23"/>
                  </a:lnTo>
                  <a:lnTo>
                    <a:pt x="7" y="23"/>
                  </a:lnTo>
                  <a:lnTo>
                    <a:pt x="10" y="25"/>
                  </a:lnTo>
                  <a:lnTo>
                    <a:pt x="10" y="25"/>
                  </a:lnTo>
                  <a:lnTo>
                    <a:pt x="12" y="26"/>
                  </a:lnTo>
                  <a:lnTo>
                    <a:pt x="12" y="26"/>
                  </a:lnTo>
                  <a:lnTo>
                    <a:pt x="15" y="26"/>
                  </a:lnTo>
                  <a:lnTo>
                    <a:pt x="15"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4">
              <a:extLst>
                <a:ext uri="{FF2B5EF4-FFF2-40B4-BE49-F238E27FC236}">
                  <a16:creationId xmlns="" xmlns:a16="http://schemas.microsoft.com/office/drawing/2014/main" id="{352135B4-45FD-4AF6-BF05-6B44920B9A13}"/>
                </a:ext>
              </a:extLst>
            </p:cNvPr>
            <p:cNvSpPr>
              <a:spLocks/>
            </p:cNvSpPr>
            <p:nvPr/>
          </p:nvSpPr>
          <p:spPr bwMode="auto">
            <a:xfrm>
              <a:off x="5720677" y="3420646"/>
              <a:ext cx="34549" cy="43851"/>
            </a:xfrm>
            <a:custGeom>
              <a:avLst/>
              <a:gdLst>
                <a:gd name="T0" fmla="*/ 13 w 26"/>
                <a:gd name="T1" fmla="*/ 33 h 33"/>
                <a:gd name="T2" fmla="*/ 6 w 26"/>
                <a:gd name="T3" fmla="*/ 31 h 33"/>
                <a:gd name="T4" fmla="*/ 3 w 26"/>
                <a:gd name="T5" fmla="*/ 23 h 33"/>
                <a:gd name="T6" fmla="*/ 8 w 26"/>
                <a:gd name="T7" fmla="*/ 26 h 33"/>
                <a:gd name="T8" fmla="*/ 13 w 26"/>
                <a:gd name="T9" fmla="*/ 28 h 33"/>
                <a:gd name="T10" fmla="*/ 18 w 26"/>
                <a:gd name="T11" fmla="*/ 26 h 33"/>
                <a:gd name="T12" fmla="*/ 20 w 26"/>
                <a:gd name="T13" fmla="*/ 23 h 33"/>
                <a:gd name="T14" fmla="*/ 20 w 26"/>
                <a:gd name="T15" fmla="*/ 21 h 33"/>
                <a:gd name="T16" fmla="*/ 18 w 26"/>
                <a:gd name="T17" fmla="*/ 20 h 33"/>
                <a:gd name="T18" fmla="*/ 11 w 26"/>
                <a:gd name="T19" fmla="*/ 18 h 33"/>
                <a:gd name="T20" fmla="*/ 6 w 26"/>
                <a:gd name="T21" fmla="*/ 17 h 33"/>
                <a:gd name="T22" fmla="*/ 3 w 26"/>
                <a:gd name="T23" fmla="*/ 15 h 33"/>
                <a:gd name="T24" fmla="*/ 1 w 26"/>
                <a:gd name="T25" fmla="*/ 13 h 33"/>
                <a:gd name="T26" fmla="*/ 1 w 26"/>
                <a:gd name="T27" fmla="*/ 10 h 33"/>
                <a:gd name="T28" fmla="*/ 1 w 26"/>
                <a:gd name="T29" fmla="*/ 7 h 33"/>
                <a:gd name="T30" fmla="*/ 5 w 26"/>
                <a:gd name="T31" fmla="*/ 3 h 33"/>
                <a:gd name="T32" fmla="*/ 8 w 26"/>
                <a:gd name="T33" fmla="*/ 0 h 33"/>
                <a:gd name="T34" fmla="*/ 13 w 26"/>
                <a:gd name="T35" fmla="*/ 0 h 33"/>
                <a:gd name="T36" fmla="*/ 20 w 26"/>
                <a:gd name="T37" fmla="*/ 2 h 33"/>
                <a:gd name="T38" fmla="*/ 23 w 26"/>
                <a:gd name="T39" fmla="*/ 8 h 33"/>
                <a:gd name="T40" fmla="*/ 18 w 26"/>
                <a:gd name="T41" fmla="*/ 5 h 33"/>
                <a:gd name="T42" fmla="*/ 13 w 26"/>
                <a:gd name="T43" fmla="*/ 5 h 33"/>
                <a:gd name="T44" fmla="*/ 8 w 26"/>
                <a:gd name="T45" fmla="*/ 7 h 33"/>
                <a:gd name="T46" fmla="*/ 6 w 26"/>
                <a:gd name="T47" fmla="*/ 10 h 33"/>
                <a:gd name="T48" fmla="*/ 8 w 26"/>
                <a:gd name="T49" fmla="*/ 10 h 33"/>
                <a:gd name="T50" fmla="*/ 8 w 26"/>
                <a:gd name="T51" fmla="*/ 12 h 33"/>
                <a:gd name="T52" fmla="*/ 11 w 26"/>
                <a:gd name="T53" fmla="*/ 13 h 33"/>
                <a:gd name="T54" fmla="*/ 15 w 26"/>
                <a:gd name="T55" fmla="*/ 13 h 33"/>
                <a:gd name="T56" fmla="*/ 20 w 26"/>
                <a:gd name="T57" fmla="*/ 15 h 33"/>
                <a:gd name="T58" fmla="*/ 23 w 26"/>
                <a:gd name="T59" fmla="*/ 17 h 33"/>
                <a:gd name="T60" fmla="*/ 24 w 26"/>
                <a:gd name="T61" fmla="*/ 20 h 33"/>
                <a:gd name="T62" fmla="*/ 26 w 26"/>
                <a:gd name="T63" fmla="*/ 23 h 33"/>
                <a:gd name="T64" fmla="*/ 24 w 26"/>
                <a:gd name="T65" fmla="*/ 26 h 33"/>
                <a:gd name="T66" fmla="*/ 23 w 26"/>
                <a:gd name="T67" fmla="*/ 30 h 33"/>
                <a:gd name="T68" fmla="*/ 13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3" y="33"/>
                  </a:moveTo>
                  <a:lnTo>
                    <a:pt x="13" y="33"/>
                  </a:lnTo>
                  <a:lnTo>
                    <a:pt x="6" y="31"/>
                  </a:lnTo>
                  <a:lnTo>
                    <a:pt x="6" y="31"/>
                  </a:lnTo>
                  <a:lnTo>
                    <a:pt x="0" y="28"/>
                  </a:lnTo>
                  <a:lnTo>
                    <a:pt x="3" y="23"/>
                  </a:lnTo>
                  <a:lnTo>
                    <a:pt x="3" y="23"/>
                  </a:lnTo>
                  <a:lnTo>
                    <a:pt x="8" y="26"/>
                  </a:lnTo>
                  <a:lnTo>
                    <a:pt x="8" y="26"/>
                  </a:lnTo>
                  <a:lnTo>
                    <a:pt x="13" y="28"/>
                  </a:lnTo>
                  <a:lnTo>
                    <a:pt x="13" y="28"/>
                  </a:lnTo>
                  <a:lnTo>
                    <a:pt x="18" y="26"/>
                  </a:lnTo>
                  <a:lnTo>
                    <a:pt x="18" y="26"/>
                  </a:lnTo>
                  <a:lnTo>
                    <a:pt x="20" y="23"/>
                  </a:lnTo>
                  <a:lnTo>
                    <a:pt x="20" y="23"/>
                  </a:lnTo>
                  <a:lnTo>
                    <a:pt x="20" y="21"/>
                  </a:lnTo>
                  <a:lnTo>
                    <a:pt x="18" y="20"/>
                  </a:lnTo>
                  <a:lnTo>
                    <a:pt x="18" y="20"/>
                  </a:lnTo>
                  <a:lnTo>
                    <a:pt x="11" y="18"/>
                  </a:lnTo>
                  <a:lnTo>
                    <a:pt x="11" y="18"/>
                  </a:lnTo>
                  <a:lnTo>
                    <a:pt x="6" y="17"/>
                  </a:lnTo>
                  <a:lnTo>
                    <a:pt x="6" y="17"/>
                  </a:lnTo>
                  <a:lnTo>
                    <a:pt x="3" y="15"/>
                  </a:lnTo>
                  <a:lnTo>
                    <a:pt x="3" y="15"/>
                  </a:lnTo>
                  <a:lnTo>
                    <a:pt x="1" y="13"/>
                  </a:lnTo>
                  <a:lnTo>
                    <a:pt x="1" y="13"/>
                  </a:lnTo>
                  <a:lnTo>
                    <a:pt x="1" y="10"/>
                  </a:lnTo>
                  <a:lnTo>
                    <a:pt x="1" y="10"/>
                  </a:lnTo>
                  <a:lnTo>
                    <a:pt x="1" y="7"/>
                  </a:lnTo>
                  <a:lnTo>
                    <a:pt x="1" y="7"/>
                  </a:lnTo>
                  <a:lnTo>
                    <a:pt x="5" y="3"/>
                  </a:lnTo>
                  <a:lnTo>
                    <a:pt x="5" y="3"/>
                  </a:lnTo>
                  <a:lnTo>
                    <a:pt x="8" y="0"/>
                  </a:lnTo>
                  <a:lnTo>
                    <a:pt x="8" y="0"/>
                  </a:lnTo>
                  <a:lnTo>
                    <a:pt x="13" y="0"/>
                  </a:lnTo>
                  <a:lnTo>
                    <a:pt x="13" y="0"/>
                  </a:lnTo>
                  <a:lnTo>
                    <a:pt x="20" y="2"/>
                  </a:lnTo>
                  <a:lnTo>
                    <a:pt x="20" y="2"/>
                  </a:lnTo>
                  <a:lnTo>
                    <a:pt x="24" y="5"/>
                  </a:lnTo>
                  <a:lnTo>
                    <a:pt x="23" y="8"/>
                  </a:lnTo>
                  <a:lnTo>
                    <a:pt x="23" y="8"/>
                  </a:lnTo>
                  <a:lnTo>
                    <a:pt x="18" y="5"/>
                  </a:lnTo>
                  <a:lnTo>
                    <a:pt x="13" y="5"/>
                  </a:lnTo>
                  <a:lnTo>
                    <a:pt x="13" y="5"/>
                  </a:lnTo>
                  <a:lnTo>
                    <a:pt x="8" y="7"/>
                  </a:lnTo>
                  <a:lnTo>
                    <a:pt x="8" y="7"/>
                  </a:lnTo>
                  <a:lnTo>
                    <a:pt x="8" y="7"/>
                  </a:lnTo>
                  <a:lnTo>
                    <a:pt x="6" y="10"/>
                  </a:lnTo>
                  <a:lnTo>
                    <a:pt x="6" y="10"/>
                  </a:lnTo>
                  <a:lnTo>
                    <a:pt x="8" y="10"/>
                  </a:lnTo>
                  <a:lnTo>
                    <a:pt x="8" y="10"/>
                  </a:lnTo>
                  <a:lnTo>
                    <a:pt x="8" y="12"/>
                  </a:lnTo>
                  <a:lnTo>
                    <a:pt x="8" y="12"/>
                  </a:lnTo>
                  <a:lnTo>
                    <a:pt x="11" y="13"/>
                  </a:lnTo>
                  <a:lnTo>
                    <a:pt x="11" y="13"/>
                  </a:lnTo>
                  <a:lnTo>
                    <a:pt x="15" y="13"/>
                  </a:lnTo>
                  <a:lnTo>
                    <a:pt x="15" y="13"/>
                  </a:lnTo>
                  <a:lnTo>
                    <a:pt x="20" y="15"/>
                  </a:lnTo>
                  <a:lnTo>
                    <a:pt x="20" y="15"/>
                  </a:lnTo>
                  <a:lnTo>
                    <a:pt x="23" y="17"/>
                  </a:lnTo>
                  <a:lnTo>
                    <a:pt x="23" y="17"/>
                  </a:lnTo>
                  <a:lnTo>
                    <a:pt x="24" y="20"/>
                  </a:lnTo>
                  <a:lnTo>
                    <a:pt x="24" y="20"/>
                  </a:lnTo>
                  <a:lnTo>
                    <a:pt x="26" y="23"/>
                  </a:lnTo>
                  <a:lnTo>
                    <a:pt x="26" y="23"/>
                  </a:lnTo>
                  <a:lnTo>
                    <a:pt x="24" y="26"/>
                  </a:lnTo>
                  <a:lnTo>
                    <a:pt x="23" y="30"/>
                  </a:lnTo>
                  <a:lnTo>
                    <a:pt x="23" y="30"/>
                  </a:lnTo>
                  <a:lnTo>
                    <a:pt x="18" y="31"/>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5">
              <a:extLst>
                <a:ext uri="{FF2B5EF4-FFF2-40B4-BE49-F238E27FC236}">
                  <a16:creationId xmlns="" xmlns:a16="http://schemas.microsoft.com/office/drawing/2014/main" id="{74ABA08E-8C63-4186-903C-285A84A38F63}"/>
                </a:ext>
              </a:extLst>
            </p:cNvPr>
            <p:cNvSpPr>
              <a:spLocks/>
            </p:cNvSpPr>
            <p:nvPr/>
          </p:nvSpPr>
          <p:spPr bwMode="auto">
            <a:xfrm>
              <a:off x="5764528" y="3420646"/>
              <a:ext cx="38536" cy="43851"/>
            </a:xfrm>
            <a:custGeom>
              <a:avLst/>
              <a:gdLst>
                <a:gd name="T0" fmla="*/ 8 w 29"/>
                <a:gd name="T1" fmla="*/ 33 h 33"/>
                <a:gd name="T2" fmla="*/ 8 w 29"/>
                <a:gd name="T3" fmla="*/ 33 h 33"/>
                <a:gd name="T4" fmla="*/ 5 w 29"/>
                <a:gd name="T5" fmla="*/ 31 h 33"/>
                <a:gd name="T6" fmla="*/ 1 w 29"/>
                <a:gd name="T7" fmla="*/ 30 h 33"/>
                <a:gd name="T8" fmla="*/ 1 w 29"/>
                <a:gd name="T9" fmla="*/ 30 h 33"/>
                <a:gd name="T10" fmla="*/ 0 w 29"/>
                <a:gd name="T11" fmla="*/ 25 h 33"/>
                <a:gd name="T12" fmla="*/ 0 w 29"/>
                <a:gd name="T13" fmla="*/ 20 h 33"/>
                <a:gd name="T14" fmla="*/ 0 w 29"/>
                <a:gd name="T15" fmla="*/ 0 h 33"/>
                <a:gd name="T16" fmla="*/ 5 w 29"/>
                <a:gd name="T17" fmla="*/ 0 h 33"/>
                <a:gd name="T18" fmla="*/ 5 w 29"/>
                <a:gd name="T19" fmla="*/ 18 h 33"/>
                <a:gd name="T20" fmla="*/ 5 w 29"/>
                <a:gd name="T21" fmla="*/ 18 h 33"/>
                <a:gd name="T22" fmla="*/ 6 w 29"/>
                <a:gd name="T23" fmla="*/ 25 h 33"/>
                <a:gd name="T24" fmla="*/ 8 w 29"/>
                <a:gd name="T25" fmla="*/ 26 h 33"/>
                <a:gd name="T26" fmla="*/ 11 w 29"/>
                <a:gd name="T27" fmla="*/ 26 h 33"/>
                <a:gd name="T28" fmla="*/ 11 w 29"/>
                <a:gd name="T29" fmla="*/ 26 h 33"/>
                <a:gd name="T30" fmla="*/ 16 w 29"/>
                <a:gd name="T31" fmla="*/ 25 h 33"/>
                <a:gd name="T32" fmla="*/ 16 w 29"/>
                <a:gd name="T33" fmla="*/ 25 h 33"/>
                <a:gd name="T34" fmla="*/ 21 w 29"/>
                <a:gd name="T35" fmla="*/ 20 h 33"/>
                <a:gd name="T36" fmla="*/ 21 w 29"/>
                <a:gd name="T37" fmla="*/ 0 h 33"/>
                <a:gd name="T38" fmla="*/ 28 w 29"/>
                <a:gd name="T39" fmla="*/ 0 h 33"/>
                <a:gd name="T40" fmla="*/ 28 w 29"/>
                <a:gd name="T41" fmla="*/ 25 h 33"/>
                <a:gd name="T42" fmla="*/ 28 w 29"/>
                <a:gd name="T43" fmla="*/ 25 h 33"/>
                <a:gd name="T44" fmla="*/ 28 w 29"/>
                <a:gd name="T45" fmla="*/ 26 h 33"/>
                <a:gd name="T46" fmla="*/ 28 w 29"/>
                <a:gd name="T47" fmla="*/ 26 h 33"/>
                <a:gd name="T48" fmla="*/ 29 w 29"/>
                <a:gd name="T49" fmla="*/ 26 h 33"/>
                <a:gd name="T50" fmla="*/ 29 w 29"/>
                <a:gd name="T51" fmla="*/ 31 h 33"/>
                <a:gd name="T52" fmla="*/ 29 w 29"/>
                <a:gd name="T53" fmla="*/ 31 h 33"/>
                <a:gd name="T54" fmla="*/ 28 w 29"/>
                <a:gd name="T55" fmla="*/ 31 h 33"/>
                <a:gd name="T56" fmla="*/ 28 w 29"/>
                <a:gd name="T57" fmla="*/ 31 h 33"/>
                <a:gd name="T58" fmla="*/ 26 w 29"/>
                <a:gd name="T59" fmla="*/ 31 h 33"/>
                <a:gd name="T60" fmla="*/ 26 w 29"/>
                <a:gd name="T61" fmla="*/ 31 h 33"/>
                <a:gd name="T62" fmla="*/ 23 w 29"/>
                <a:gd name="T63" fmla="*/ 31 h 33"/>
                <a:gd name="T64" fmla="*/ 23 w 29"/>
                <a:gd name="T65" fmla="*/ 31 h 33"/>
                <a:gd name="T66" fmla="*/ 21 w 29"/>
                <a:gd name="T67" fmla="*/ 28 h 33"/>
                <a:gd name="T68" fmla="*/ 21 w 29"/>
                <a:gd name="T69" fmla="*/ 25 h 33"/>
                <a:gd name="T70" fmla="*/ 21 w 29"/>
                <a:gd name="T71" fmla="*/ 25 h 33"/>
                <a:gd name="T72" fmla="*/ 20 w 29"/>
                <a:gd name="T73" fmla="*/ 28 h 33"/>
                <a:gd name="T74" fmla="*/ 16 w 29"/>
                <a:gd name="T75" fmla="*/ 31 h 33"/>
                <a:gd name="T76" fmla="*/ 16 w 29"/>
                <a:gd name="T77" fmla="*/ 31 h 33"/>
                <a:gd name="T78" fmla="*/ 8 w 29"/>
                <a:gd name="T79" fmla="*/ 33 h 33"/>
                <a:gd name="T80" fmla="*/ 8 w 29"/>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8" y="33"/>
                  </a:moveTo>
                  <a:lnTo>
                    <a:pt x="8" y="33"/>
                  </a:lnTo>
                  <a:lnTo>
                    <a:pt x="5" y="31"/>
                  </a:lnTo>
                  <a:lnTo>
                    <a:pt x="1" y="30"/>
                  </a:lnTo>
                  <a:lnTo>
                    <a:pt x="1" y="30"/>
                  </a:lnTo>
                  <a:lnTo>
                    <a:pt x="0" y="25"/>
                  </a:lnTo>
                  <a:lnTo>
                    <a:pt x="0" y="20"/>
                  </a:lnTo>
                  <a:lnTo>
                    <a:pt x="0" y="0"/>
                  </a:lnTo>
                  <a:lnTo>
                    <a:pt x="5" y="0"/>
                  </a:lnTo>
                  <a:lnTo>
                    <a:pt x="5" y="18"/>
                  </a:lnTo>
                  <a:lnTo>
                    <a:pt x="5" y="18"/>
                  </a:lnTo>
                  <a:lnTo>
                    <a:pt x="6" y="25"/>
                  </a:lnTo>
                  <a:lnTo>
                    <a:pt x="8" y="26"/>
                  </a:lnTo>
                  <a:lnTo>
                    <a:pt x="11" y="26"/>
                  </a:lnTo>
                  <a:lnTo>
                    <a:pt x="11" y="26"/>
                  </a:lnTo>
                  <a:lnTo>
                    <a:pt x="16" y="25"/>
                  </a:lnTo>
                  <a:lnTo>
                    <a:pt x="16" y="25"/>
                  </a:lnTo>
                  <a:lnTo>
                    <a:pt x="21" y="20"/>
                  </a:lnTo>
                  <a:lnTo>
                    <a:pt x="21" y="0"/>
                  </a:lnTo>
                  <a:lnTo>
                    <a:pt x="28" y="0"/>
                  </a:lnTo>
                  <a:lnTo>
                    <a:pt x="28" y="25"/>
                  </a:lnTo>
                  <a:lnTo>
                    <a:pt x="28" y="25"/>
                  </a:lnTo>
                  <a:lnTo>
                    <a:pt x="28" y="26"/>
                  </a:lnTo>
                  <a:lnTo>
                    <a:pt x="28" y="26"/>
                  </a:lnTo>
                  <a:lnTo>
                    <a:pt x="29" y="26"/>
                  </a:lnTo>
                  <a:lnTo>
                    <a:pt x="29" y="31"/>
                  </a:lnTo>
                  <a:lnTo>
                    <a:pt x="29" y="31"/>
                  </a:lnTo>
                  <a:lnTo>
                    <a:pt x="28" y="31"/>
                  </a:lnTo>
                  <a:lnTo>
                    <a:pt x="28" y="31"/>
                  </a:lnTo>
                  <a:lnTo>
                    <a:pt x="26" y="31"/>
                  </a:lnTo>
                  <a:lnTo>
                    <a:pt x="26" y="31"/>
                  </a:lnTo>
                  <a:lnTo>
                    <a:pt x="23" y="31"/>
                  </a:lnTo>
                  <a:lnTo>
                    <a:pt x="23" y="31"/>
                  </a:lnTo>
                  <a:lnTo>
                    <a:pt x="21" y="28"/>
                  </a:lnTo>
                  <a:lnTo>
                    <a:pt x="21" y="25"/>
                  </a:lnTo>
                  <a:lnTo>
                    <a:pt x="21" y="25"/>
                  </a:lnTo>
                  <a:lnTo>
                    <a:pt x="20" y="28"/>
                  </a:lnTo>
                  <a:lnTo>
                    <a:pt x="16" y="31"/>
                  </a:lnTo>
                  <a:lnTo>
                    <a:pt x="16" y="31"/>
                  </a:lnTo>
                  <a:lnTo>
                    <a:pt x="8" y="33"/>
                  </a:lnTo>
                  <a:lnTo>
                    <a:pt x="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6">
              <a:extLst>
                <a:ext uri="{FF2B5EF4-FFF2-40B4-BE49-F238E27FC236}">
                  <a16:creationId xmlns="" xmlns:a16="http://schemas.microsoft.com/office/drawing/2014/main" id="{3059A56D-2847-4A96-96ED-D1A9D9C76E62}"/>
                </a:ext>
              </a:extLst>
            </p:cNvPr>
            <p:cNvSpPr>
              <a:spLocks/>
            </p:cNvSpPr>
            <p:nvPr/>
          </p:nvSpPr>
          <p:spPr bwMode="auto">
            <a:xfrm>
              <a:off x="5812365" y="3420646"/>
              <a:ext cx="63783" cy="41194"/>
            </a:xfrm>
            <a:custGeom>
              <a:avLst/>
              <a:gdLst>
                <a:gd name="T0" fmla="*/ 48 w 48"/>
                <a:gd name="T1" fmla="*/ 31 h 31"/>
                <a:gd name="T2" fmla="*/ 41 w 48"/>
                <a:gd name="T3" fmla="*/ 31 h 31"/>
                <a:gd name="T4" fmla="*/ 41 w 48"/>
                <a:gd name="T5" fmla="*/ 15 h 31"/>
                <a:gd name="T6" fmla="*/ 41 w 48"/>
                <a:gd name="T7" fmla="*/ 15 h 31"/>
                <a:gd name="T8" fmla="*/ 40 w 48"/>
                <a:gd name="T9" fmla="*/ 8 h 31"/>
                <a:gd name="T10" fmla="*/ 40 w 48"/>
                <a:gd name="T11" fmla="*/ 8 h 31"/>
                <a:gd name="T12" fmla="*/ 38 w 48"/>
                <a:gd name="T13" fmla="*/ 7 h 31"/>
                <a:gd name="T14" fmla="*/ 35 w 48"/>
                <a:gd name="T15" fmla="*/ 7 h 31"/>
                <a:gd name="T16" fmla="*/ 35 w 48"/>
                <a:gd name="T17" fmla="*/ 7 h 31"/>
                <a:gd name="T18" fmla="*/ 33 w 48"/>
                <a:gd name="T19" fmla="*/ 7 h 31"/>
                <a:gd name="T20" fmla="*/ 30 w 48"/>
                <a:gd name="T21" fmla="*/ 8 h 31"/>
                <a:gd name="T22" fmla="*/ 30 w 48"/>
                <a:gd name="T23" fmla="*/ 8 h 31"/>
                <a:gd name="T24" fmla="*/ 26 w 48"/>
                <a:gd name="T25" fmla="*/ 13 h 31"/>
                <a:gd name="T26" fmla="*/ 26 w 48"/>
                <a:gd name="T27" fmla="*/ 31 h 31"/>
                <a:gd name="T28" fmla="*/ 20 w 48"/>
                <a:gd name="T29" fmla="*/ 31 h 31"/>
                <a:gd name="T30" fmla="*/ 20 w 48"/>
                <a:gd name="T31" fmla="*/ 15 h 31"/>
                <a:gd name="T32" fmla="*/ 20 w 48"/>
                <a:gd name="T33" fmla="*/ 15 h 31"/>
                <a:gd name="T34" fmla="*/ 20 w 48"/>
                <a:gd name="T35" fmla="*/ 8 h 31"/>
                <a:gd name="T36" fmla="*/ 20 w 48"/>
                <a:gd name="T37" fmla="*/ 8 h 31"/>
                <a:gd name="T38" fmla="*/ 18 w 48"/>
                <a:gd name="T39" fmla="*/ 7 h 31"/>
                <a:gd name="T40" fmla="*/ 15 w 48"/>
                <a:gd name="T41" fmla="*/ 7 h 31"/>
                <a:gd name="T42" fmla="*/ 15 w 48"/>
                <a:gd name="T43" fmla="*/ 7 h 31"/>
                <a:gd name="T44" fmla="*/ 12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8 w 48"/>
                <a:gd name="T69" fmla="*/ 0 h 31"/>
                <a:gd name="T70" fmla="*/ 18 w 48"/>
                <a:gd name="T71" fmla="*/ 0 h 31"/>
                <a:gd name="T72" fmla="*/ 21 w 48"/>
                <a:gd name="T73" fmla="*/ 0 h 31"/>
                <a:gd name="T74" fmla="*/ 23 w 48"/>
                <a:gd name="T75" fmla="*/ 2 h 31"/>
                <a:gd name="T76" fmla="*/ 23 w 48"/>
                <a:gd name="T77" fmla="*/ 2 h 31"/>
                <a:gd name="T78" fmla="*/ 26 w 48"/>
                <a:gd name="T79" fmla="*/ 7 h 31"/>
                <a:gd name="T80" fmla="*/ 26 w 48"/>
                <a:gd name="T81" fmla="*/ 7 h 31"/>
                <a:gd name="T82" fmla="*/ 31 w 48"/>
                <a:gd name="T83" fmla="*/ 2 h 31"/>
                <a:gd name="T84" fmla="*/ 31 w 48"/>
                <a:gd name="T85" fmla="*/ 2 h 31"/>
                <a:gd name="T86" fmla="*/ 38 w 48"/>
                <a:gd name="T87" fmla="*/ 0 h 31"/>
                <a:gd name="T88" fmla="*/ 38 w 48"/>
                <a:gd name="T89" fmla="*/ 0 h 31"/>
                <a:gd name="T90" fmla="*/ 43 w 48"/>
                <a:gd name="T91" fmla="*/ 2 h 31"/>
                <a:gd name="T92" fmla="*/ 43 w 48"/>
                <a:gd name="T93" fmla="*/ 2 h 31"/>
                <a:gd name="T94" fmla="*/ 46 w 48"/>
                <a:gd name="T95" fmla="*/ 3 h 31"/>
                <a:gd name="T96" fmla="*/ 46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5"/>
                  </a:lnTo>
                  <a:lnTo>
                    <a:pt x="41" y="15"/>
                  </a:lnTo>
                  <a:lnTo>
                    <a:pt x="40" y="8"/>
                  </a:lnTo>
                  <a:lnTo>
                    <a:pt x="40" y="8"/>
                  </a:lnTo>
                  <a:lnTo>
                    <a:pt x="38" y="7"/>
                  </a:lnTo>
                  <a:lnTo>
                    <a:pt x="35" y="7"/>
                  </a:lnTo>
                  <a:lnTo>
                    <a:pt x="35" y="7"/>
                  </a:lnTo>
                  <a:lnTo>
                    <a:pt x="33" y="7"/>
                  </a:lnTo>
                  <a:lnTo>
                    <a:pt x="30" y="8"/>
                  </a:lnTo>
                  <a:lnTo>
                    <a:pt x="30" y="8"/>
                  </a:lnTo>
                  <a:lnTo>
                    <a:pt x="26" y="13"/>
                  </a:lnTo>
                  <a:lnTo>
                    <a:pt x="26" y="31"/>
                  </a:lnTo>
                  <a:lnTo>
                    <a:pt x="20" y="31"/>
                  </a:lnTo>
                  <a:lnTo>
                    <a:pt x="20" y="15"/>
                  </a:lnTo>
                  <a:lnTo>
                    <a:pt x="20" y="15"/>
                  </a:lnTo>
                  <a:lnTo>
                    <a:pt x="20" y="8"/>
                  </a:lnTo>
                  <a:lnTo>
                    <a:pt x="20" y="8"/>
                  </a:lnTo>
                  <a:lnTo>
                    <a:pt x="18" y="7"/>
                  </a:lnTo>
                  <a:lnTo>
                    <a:pt x="15" y="7"/>
                  </a:lnTo>
                  <a:lnTo>
                    <a:pt x="15" y="7"/>
                  </a:lnTo>
                  <a:lnTo>
                    <a:pt x="12" y="7"/>
                  </a:lnTo>
                  <a:lnTo>
                    <a:pt x="10" y="8"/>
                  </a:lnTo>
                  <a:lnTo>
                    <a:pt x="10" y="8"/>
                  </a:lnTo>
                  <a:lnTo>
                    <a:pt x="7" y="13"/>
                  </a:lnTo>
                  <a:lnTo>
                    <a:pt x="7" y="31"/>
                  </a:lnTo>
                  <a:lnTo>
                    <a:pt x="0" y="31"/>
                  </a:lnTo>
                  <a:lnTo>
                    <a:pt x="0" y="0"/>
                  </a:lnTo>
                  <a:lnTo>
                    <a:pt x="7" y="0"/>
                  </a:lnTo>
                  <a:lnTo>
                    <a:pt x="7" y="7"/>
                  </a:lnTo>
                  <a:lnTo>
                    <a:pt x="7" y="7"/>
                  </a:lnTo>
                  <a:lnTo>
                    <a:pt x="12" y="2"/>
                  </a:lnTo>
                  <a:lnTo>
                    <a:pt x="12" y="2"/>
                  </a:lnTo>
                  <a:lnTo>
                    <a:pt x="18" y="0"/>
                  </a:lnTo>
                  <a:lnTo>
                    <a:pt x="18" y="0"/>
                  </a:lnTo>
                  <a:lnTo>
                    <a:pt x="21" y="0"/>
                  </a:lnTo>
                  <a:lnTo>
                    <a:pt x="23" y="2"/>
                  </a:lnTo>
                  <a:lnTo>
                    <a:pt x="23" y="2"/>
                  </a:lnTo>
                  <a:lnTo>
                    <a:pt x="26" y="7"/>
                  </a:lnTo>
                  <a:lnTo>
                    <a:pt x="26" y="7"/>
                  </a:lnTo>
                  <a:lnTo>
                    <a:pt x="31" y="2"/>
                  </a:lnTo>
                  <a:lnTo>
                    <a:pt x="31" y="2"/>
                  </a:lnTo>
                  <a:lnTo>
                    <a:pt x="38" y="0"/>
                  </a:lnTo>
                  <a:lnTo>
                    <a:pt x="38"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7">
              <a:extLst>
                <a:ext uri="{FF2B5EF4-FFF2-40B4-BE49-F238E27FC236}">
                  <a16:creationId xmlns="" xmlns:a16="http://schemas.microsoft.com/office/drawing/2014/main" id="{714FCB87-6CBD-4D3C-B63B-22611619076E}"/>
                </a:ext>
              </a:extLst>
            </p:cNvPr>
            <p:cNvSpPr>
              <a:spLocks noEditPoints="1"/>
            </p:cNvSpPr>
            <p:nvPr/>
          </p:nvSpPr>
          <p:spPr bwMode="auto">
            <a:xfrm>
              <a:off x="5902725" y="3404700"/>
              <a:ext cx="43851" cy="59797"/>
            </a:xfrm>
            <a:custGeom>
              <a:avLst/>
              <a:gdLst>
                <a:gd name="T0" fmla="*/ 15 w 33"/>
                <a:gd name="T1" fmla="*/ 45 h 45"/>
                <a:gd name="T2" fmla="*/ 8 w 33"/>
                <a:gd name="T3" fmla="*/ 43 h 45"/>
                <a:gd name="T4" fmla="*/ 5 w 33"/>
                <a:gd name="T5" fmla="*/ 40 h 45"/>
                <a:gd name="T6" fmla="*/ 1 w 33"/>
                <a:gd name="T7" fmla="*/ 35 h 45"/>
                <a:gd name="T8" fmla="*/ 0 w 33"/>
                <a:gd name="T9" fmla="*/ 29 h 45"/>
                <a:gd name="T10" fmla="*/ 1 w 33"/>
                <a:gd name="T11" fmla="*/ 22 h 45"/>
                <a:gd name="T12" fmla="*/ 3 w 33"/>
                <a:gd name="T13" fmla="*/ 17 h 45"/>
                <a:gd name="T14" fmla="*/ 8 w 33"/>
                <a:gd name="T15" fmla="*/ 14 h 45"/>
                <a:gd name="T16" fmla="*/ 15 w 33"/>
                <a:gd name="T17" fmla="*/ 12 h 45"/>
                <a:gd name="T18" fmla="*/ 21 w 33"/>
                <a:gd name="T19" fmla="*/ 14 h 45"/>
                <a:gd name="T20" fmla="*/ 24 w 33"/>
                <a:gd name="T21" fmla="*/ 19 h 45"/>
                <a:gd name="T22" fmla="*/ 31 w 33"/>
                <a:gd name="T23" fmla="*/ 0 h 45"/>
                <a:gd name="T24" fmla="*/ 31 w 33"/>
                <a:gd name="T25" fmla="*/ 37 h 45"/>
                <a:gd name="T26" fmla="*/ 31 w 33"/>
                <a:gd name="T27" fmla="*/ 38 h 45"/>
                <a:gd name="T28" fmla="*/ 33 w 33"/>
                <a:gd name="T29" fmla="*/ 43 h 45"/>
                <a:gd name="T30" fmla="*/ 31 w 33"/>
                <a:gd name="T31" fmla="*/ 43 h 45"/>
                <a:gd name="T32" fmla="*/ 31 w 33"/>
                <a:gd name="T33" fmla="*/ 43 h 45"/>
                <a:gd name="T34" fmla="*/ 28 w 33"/>
                <a:gd name="T35" fmla="*/ 43 h 45"/>
                <a:gd name="T36" fmla="*/ 26 w 33"/>
                <a:gd name="T37" fmla="*/ 40 h 45"/>
                <a:gd name="T38" fmla="*/ 26 w 33"/>
                <a:gd name="T39" fmla="*/ 38 h 45"/>
                <a:gd name="T40" fmla="*/ 21 w 33"/>
                <a:gd name="T41" fmla="*/ 43 h 45"/>
                <a:gd name="T42" fmla="*/ 15 w 33"/>
                <a:gd name="T43" fmla="*/ 45 h 45"/>
                <a:gd name="T44" fmla="*/ 16 w 33"/>
                <a:gd name="T45" fmla="*/ 38 h 45"/>
                <a:gd name="T46" fmla="*/ 19 w 33"/>
                <a:gd name="T47" fmla="*/ 38 h 45"/>
                <a:gd name="T48" fmla="*/ 21 w 33"/>
                <a:gd name="T49" fmla="*/ 37 h 45"/>
                <a:gd name="T50" fmla="*/ 23 w 33"/>
                <a:gd name="T51" fmla="*/ 35 h 45"/>
                <a:gd name="T52" fmla="*/ 24 w 33"/>
                <a:gd name="T53" fmla="*/ 25 h 45"/>
                <a:gd name="T54" fmla="*/ 23 w 33"/>
                <a:gd name="T55" fmla="*/ 22 h 45"/>
                <a:gd name="T56" fmla="*/ 21 w 33"/>
                <a:gd name="T57" fmla="*/ 20 h 45"/>
                <a:gd name="T58" fmla="*/ 18 w 33"/>
                <a:gd name="T59" fmla="*/ 19 h 45"/>
                <a:gd name="T60" fmla="*/ 16 w 33"/>
                <a:gd name="T61" fmla="*/ 17 h 45"/>
                <a:gd name="T62" fmla="*/ 11 w 33"/>
                <a:gd name="T63" fmla="*/ 19 h 45"/>
                <a:gd name="T64" fmla="*/ 10 w 33"/>
                <a:gd name="T65" fmla="*/ 20 h 45"/>
                <a:gd name="T66" fmla="*/ 8 w 33"/>
                <a:gd name="T67" fmla="*/ 25 h 45"/>
                <a:gd name="T68" fmla="*/ 6 w 33"/>
                <a:gd name="T69" fmla="*/ 29 h 45"/>
                <a:gd name="T70" fmla="*/ 8 w 33"/>
                <a:gd name="T71" fmla="*/ 32 h 45"/>
                <a:gd name="T72" fmla="*/ 10 w 33"/>
                <a:gd name="T73" fmla="*/ 35 h 45"/>
                <a:gd name="T74" fmla="*/ 13 w 33"/>
                <a:gd name="T75" fmla="*/ 38 h 45"/>
                <a:gd name="T76" fmla="*/ 16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8" y="43"/>
                  </a:lnTo>
                  <a:lnTo>
                    <a:pt x="8" y="43"/>
                  </a:lnTo>
                  <a:lnTo>
                    <a:pt x="5" y="40"/>
                  </a:lnTo>
                  <a:lnTo>
                    <a:pt x="5" y="40"/>
                  </a:lnTo>
                  <a:lnTo>
                    <a:pt x="1" y="35"/>
                  </a:lnTo>
                  <a:lnTo>
                    <a:pt x="1" y="35"/>
                  </a:lnTo>
                  <a:lnTo>
                    <a:pt x="0" y="29"/>
                  </a:lnTo>
                  <a:lnTo>
                    <a:pt x="0" y="29"/>
                  </a:lnTo>
                  <a:lnTo>
                    <a:pt x="1" y="22"/>
                  </a:lnTo>
                  <a:lnTo>
                    <a:pt x="1" y="22"/>
                  </a:lnTo>
                  <a:lnTo>
                    <a:pt x="3" y="17"/>
                  </a:lnTo>
                  <a:lnTo>
                    <a:pt x="3" y="17"/>
                  </a:lnTo>
                  <a:lnTo>
                    <a:pt x="8" y="14"/>
                  </a:lnTo>
                  <a:lnTo>
                    <a:pt x="8" y="14"/>
                  </a:lnTo>
                  <a:lnTo>
                    <a:pt x="15" y="12"/>
                  </a:lnTo>
                  <a:lnTo>
                    <a:pt x="15" y="12"/>
                  </a:lnTo>
                  <a:lnTo>
                    <a:pt x="18" y="12"/>
                  </a:lnTo>
                  <a:lnTo>
                    <a:pt x="21" y="14"/>
                  </a:lnTo>
                  <a:lnTo>
                    <a:pt x="21" y="14"/>
                  </a:lnTo>
                  <a:lnTo>
                    <a:pt x="24" y="19"/>
                  </a:lnTo>
                  <a:lnTo>
                    <a:pt x="24" y="0"/>
                  </a:lnTo>
                  <a:lnTo>
                    <a:pt x="31" y="0"/>
                  </a:lnTo>
                  <a:lnTo>
                    <a:pt x="31" y="37"/>
                  </a:lnTo>
                  <a:lnTo>
                    <a:pt x="31" y="37"/>
                  </a:lnTo>
                  <a:lnTo>
                    <a:pt x="31" y="38"/>
                  </a:lnTo>
                  <a:lnTo>
                    <a:pt x="31" y="38"/>
                  </a:lnTo>
                  <a:lnTo>
                    <a:pt x="33" y="38"/>
                  </a:lnTo>
                  <a:lnTo>
                    <a:pt x="33" y="43"/>
                  </a:lnTo>
                  <a:lnTo>
                    <a:pt x="33" y="43"/>
                  </a:lnTo>
                  <a:lnTo>
                    <a:pt x="31" y="43"/>
                  </a:lnTo>
                  <a:lnTo>
                    <a:pt x="31" y="43"/>
                  </a:lnTo>
                  <a:lnTo>
                    <a:pt x="31" y="43"/>
                  </a:lnTo>
                  <a:lnTo>
                    <a:pt x="31" y="43"/>
                  </a:lnTo>
                  <a:lnTo>
                    <a:pt x="28" y="43"/>
                  </a:lnTo>
                  <a:lnTo>
                    <a:pt x="28" y="43"/>
                  </a:lnTo>
                  <a:lnTo>
                    <a:pt x="26" y="40"/>
                  </a:lnTo>
                  <a:lnTo>
                    <a:pt x="26" y="38"/>
                  </a:lnTo>
                  <a:lnTo>
                    <a:pt x="26" y="38"/>
                  </a:lnTo>
                  <a:lnTo>
                    <a:pt x="21" y="43"/>
                  </a:lnTo>
                  <a:lnTo>
                    <a:pt x="21" y="43"/>
                  </a:lnTo>
                  <a:lnTo>
                    <a:pt x="15" y="45"/>
                  </a:lnTo>
                  <a:lnTo>
                    <a:pt x="15" y="45"/>
                  </a:lnTo>
                  <a:close/>
                  <a:moveTo>
                    <a:pt x="16" y="38"/>
                  </a:moveTo>
                  <a:lnTo>
                    <a:pt x="16" y="38"/>
                  </a:lnTo>
                  <a:lnTo>
                    <a:pt x="19" y="38"/>
                  </a:lnTo>
                  <a:lnTo>
                    <a:pt x="19" y="38"/>
                  </a:lnTo>
                  <a:lnTo>
                    <a:pt x="21" y="37"/>
                  </a:lnTo>
                  <a:lnTo>
                    <a:pt x="21" y="37"/>
                  </a:lnTo>
                  <a:lnTo>
                    <a:pt x="23" y="35"/>
                  </a:lnTo>
                  <a:lnTo>
                    <a:pt x="23" y="35"/>
                  </a:lnTo>
                  <a:lnTo>
                    <a:pt x="24" y="32"/>
                  </a:lnTo>
                  <a:lnTo>
                    <a:pt x="24" y="25"/>
                  </a:lnTo>
                  <a:lnTo>
                    <a:pt x="24" y="25"/>
                  </a:lnTo>
                  <a:lnTo>
                    <a:pt x="23" y="22"/>
                  </a:lnTo>
                  <a:lnTo>
                    <a:pt x="23" y="22"/>
                  </a:lnTo>
                  <a:lnTo>
                    <a:pt x="21" y="20"/>
                  </a:lnTo>
                  <a:lnTo>
                    <a:pt x="21" y="20"/>
                  </a:lnTo>
                  <a:lnTo>
                    <a:pt x="18" y="19"/>
                  </a:lnTo>
                  <a:lnTo>
                    <a:pt x="18" y="19"/>
                  </a:lnTo>
                  <a:lnTo>
                    <a:pt x="16" y="17"/>
                  </a:lnTo>
                  <a:lnTo>
                    <a:pt x="16" y="17"/>
                  </a:lnTo>
                  <a:lnTo>
                    <a:pt x="11" y="19"/>
                  </a:lnTo>
                  <a:lnTo>
                    <a:pt x="11" y="19"/>
                  </a:lnTo>
                  <a:lnTo>
                    <a:pt x="10" y="20"/>
                  </a:lnTo>
                  <a:lnTo>
                    <a:pt x="10" y="20"/>
                  </a:lnTo>
                  <a:lnTo>
                    <a:pt x="8" y="25"/>
                  </a:lnTo>
                  <a:lnTo>
                    <a:pt x="8" y="25"/>
                  </a:lnTo>
                  <a:lnTo>
                    <a:pt x="6" y="29"/>
                  </a:lnTo>
                  <a:lnTo>
                    <a:pt x="6" y="29"/>
                  </a:lnTo>
                  <a:lnTo>
                    <a:pt x="8" y="32"/>
                  </a:lnTo>
                  <a:lnTo>
                    <a:pt x="8" y="32"/>
                  </a:lnTo>
                  <a:lnTo>
                    <a:pt x="10" y="35"/>
                  </a:lnTo>
                  <a:lnTo>
                    <a:pt x="10" y="35"/>
                  </a:lnTo>
                  <a:lnTo>
                    <a:pt x="13" y="38"/>
                  </a:lnTo>
                  <a:lnTo>
                    <a:pt x="13"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8">
              <a:extLst>
                <a:ext uri="{FF2B5EF4-FFF2-40B4-BE49-F238E27FC236}">
                  <a16:creationId xmlns="" xmlns:a16="http://schemas.microsoft.com/office/drawing/2014/main" id="{ED46CDB8-2015-4D92-A46E-35BF467E7504}"/>
                </a:ext>
              </a:extLst>
            </p:cNvPr>
            <p:cNvSpPr>
              <a:spLocks noEditPoints="1"/>
            </p:cNvSpPr>
            <p:nvPr/>
          </p:nvSpPr>
          <p:spPr bwMode="auto">
            <a:xfrm>
              <a:off x="5953220" y="3420646"/>
              <a:ext cx="43851" cy="43851"/>
            </a:xfrm>
            <a:custGeom>
              <a:avLst/>
              <a:gdLst>
                <a:gd name="T0" fmla="*/ 16 w 33"/>
                <a:gd name="T1" fmla="*/ 33 h 33"/>
                <a:gd name="T2" fmla="*/ 10 w 33"/>
                <a:gd name="T3" fmla="*/ 31 h 33"/>
                <a:gd name="T4" fmla="*/ 5 w 33"/>
                <a:gd name="T5" fmla="*/ 28 h 33"/>
                <a:gd name="T6" fmla="*/ 1 w 33"/>
                <a:gd name="T7" fmla="*/ 23 h 33"/>
                <a:gd name="T8" fmla="*/ 0 w 33"/>
                <a:gd name="T9" fmla="*/ 17 h 33"/>
                <a:gd name="T10" fmla="*/ 1 w 33"/>
                <a:gd name="T11" fmla="*/ 10 h 33"/>
                <a:gd name="T12" fmla="*/ 5 w 33"/>
                <a:gd name="T13" fmla="*/ 5 h 33"/>
                <a:gd name="T14" fmla="*/ 10 w 33"/>
                <a:gd name="T15" fmla="*/ 2 h 33"/>
                <a:gd name="T16" fmla="*/ 16 w 33"/>
                <a:gd name="T17" fmla="*/ 0 h 33"/>
                <a:gd name="T18" fmla="*/ 23 w 33"/>
                <a:gd name="T19" fmla="*/ 2 h 33"/>
                <a:gd name="T20" fmla="*/ 28 w 33"/>
                <a:gd name="T21" fmla="*/ 5 h 33"/>
                <a:gd name="T22" fmla="*/ 31 w 33"/>
                <a:gd name="T23" fmla="*/ 10 h 33"/>
                <a:gd name="T24" fmla="*/ 33 w 33"/>
                <a:gd name="T25" fmla="*/ 17 h 33"/>
                <a:gd name="T26" fmla="*/ 31 w 33"/>
                <a:gd name="T27" fmla="*/ 23 h 33"/>
                <a:gd name="T28" fmla="*/ 28 w 33"/>
                <a:gd name="T29" fmla="*/ 28 h 33"/>
                <a:gd name="T30" fmla="*/ 23 w 33"/>
                <a:gd name="T31" fmla="*/ 31 h 33"/>
                <a:gd name="T32" fmla="*/ 16 w 33"/>
                <a:gd name="T33" fmla="*/ 33 h 33"/>
                <a:gd name="T34" fmla="*/ 6 w 33"/>
                <a:gd name="T35" fmla="*/ 17 h 33"/>
                <a:gd name="T36" fmla="*/ 8 w 33"/>
                <a:gd name="T37" fmla="*/ 20 h 33"/>
                <a:gd name="T38" fmla="*/ 10 w 33"/>
                <a:gd name="T39" fmla="*/ 23 h 33"/>
                <a:gd name="T40" fmla="*/ 13 w 33"/>
                <a:gd name="T41" fmla="*/ 26 h 33"/>
                <a:gd name="T42" fmla="*/ 16 w 33"/>
                <a:gd name="T43" fmla="*/ 26 h 33"/>
                <a:gd name="T44" fmla="*/ 19 w 33"/>
                <a:gd name="T45" fmla="*/ 26 h 33"/>
                <a:gd name="T46" fmla="*/ 23 w 33"/>
                <a:gd name="T47" fmla="*/ 23 h 33"/>
                <a:gd name="T48" fmla="*/ 24 w 33"/>
                <a:gd name="T49" fmla="*/ 20 h 33"/>
                <a:gd name="T50" fmla="*/ 26 w 33"/>
                <a:gd name="T51" fmla="*/ 17 h 33"/>
                <a:gd name="T52" fmla="*/ 24 w 33"/>
                <a:gd name="T53" fmla="*/ 12 h 33"/>
                <a:gd name="T54" fmla="*/ 23 w 33"/>
                <a:gd name="T55" fmla="*/ 8 h 33"/>
                <a:gd name="T56" fmla="*/ 19 w 33"/>
                <a:gd name="T57" fmla="*/ 7 h 33"/>
                <a:gd name="T58" fmla="*/ 16 w 33"/>
                <a:gd name="T59" fmla="*/ 5 h 33"/>
                <a:gd name="T60" fmla="*/ 13 w 33"/>
                <a:gd name="T61" fmla="*/ 7 h 33"/>
                <a:gd name="T62" fmla="*/ 10 w 33"/>
                <a:gd name="T63" fmla="*/ 8 h 33"/>
                <a:gd name="T64" fmla="*/ 8 w 33"/>
                <a:gd name="T65" fmla="*/ 12 h 33"/>
                <a:gd name="T66" fmla="*/ 6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6" y="33"/>
                  </a:moveTo>
                  <a:lnTo>
                    <a:pt x="16" y="33"/>
                  </a:lnTo>
                  <a:lnTo>
                    <a:pt x="10" y="31"/>
                  </a:lnTo>
                  <a:lnTo>
                    <a:pt x="10" y="31"/>
                  </a:lnTo>
                  <a:lnTo>
                    <a:pt x="5" y="28"/>
                  </a:lnTo>
                  <a:lnTo>
                    <a:pt x="5" y="28"/>
                  </a:lnTo>
                  <a:lnTo>
                    <a:pt x="1" y="23"/>
                  </a:lnTo>
                  <a:lnTo>
                    <a:pt x="1" y="23"/>
                  </a:lnTo>
                  <a:lnTo>
                    <a:pt x="0" y="17"/>
                  </a:lnTo>
                  <a:lnTo>
                    <a:pt x="0" y="17"/>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7"/>
                  </a:lnTo>
                  <a:lnTo>
                    <a:pt x="33" y="17"/>
                  </a:lnTo>
                  <a:lnTo>
                    <a:pt x="31" y="23"/>
                  </a:lnTo>
                  <a:lnTo>
                    <a:pt x="31" y="23"/>
                  </a:lnTo>
                  <a:lnTo>
                    <a:pt x="28" y="28"/>
                  </a:lnTo>
                  <a:lnTo>
                    <a:pt x="28" y="28"/>
                  </a:lnTo>
                  <a:lnTo>
                    <a:pt x="23" y="31"/>
                  </a:lnTo>
                  <a:lnTo>
                    <a:pt x="23" y="31"/>
                  </a:lnTo>
                  <a:lnTo>
                    <a:pt x="16" y="33"/>
                  </a:lnTo>
                  <a:lnTo>
                    <a:pt x="16" y="33"/>
                  </a:lnTo>
                  <a:close/>
                  <a:moveTo>
                    <a:pt x="6" y="17"/>
                  </a:moveTo>
                  <a:lnTo>
                    <a:pt x="6" y="17"/>
                  </a:lnTo>
                  <a:lnTo>
                    <a:pt x="8" y="20"/>
                  </a:lnTo>
                  <a:lnTo>
                    <a:pt x="8" y="20"/>
                  </a:lnTo>
                  <a:lnTo>
                    <a:pt x="10" y="23"/>
                  </a:lnTo>
                  <a:lnTo>
                    <a:pt x="10" y="23"/>
                  </a:lnTo>
                  <a:lnTo>
                    <a:pt x="13" y="26"/>
                  </a:lnTo>
                  <a:lnTo>
                    <a:pt x="13" y="26"/>
                  </a:lnTo>
                  <a:lnTo>
                    <a:pt x="16" y="26"/>
                  </a:lnTo>
                  <a:lnTo>
                    <a:pt x="16" y="26"/>
                  </a:lnTo>
                  <a:lnTo>
                    <a:pt x="19" y="26"/>
                  </a:lnTo>
                  <a:lnTo>
                    <a:pt x="19" y="26"/>
                  </a:lnTo>
                  <a:lnTo>
                    <a:pt x="23" y="23"/>
                  </a:lnTo>
                  <a:lnTo>
                    <a:pt x="23" y="23"/>
                  </a:lnTo>
                  <a:lnTo>
                    <a:pt x="24" y="20"/>
                  </a:lnTo>
                  <a:lnTo>
                    <a:pt x="24" y="20"/>
                  </a:lnTo>
                  <a:lnTo>
                    <a:pt x="26" y="17"/>
                  </a:lnTo>
                  <a:lnTo>
                    <a:pt x="26" y="17"/>
                  </a:lnTo>
                  <a:lnTo>
                    <a:pt x="24" y="12"/>
                  </a:lnTo>
                  <a:lnTo>
                    <a:pt x="24" y="12"/>
                  </a:lnTo>
                  <a:lnTo>
                    <a:pt x="23" y="8"/>
                  </a:lnTo>
                  <a:lnTo>
                    <a:pt x="23" y="8"/>
                  </a:lnTo>
                  <a:lnTo>
                    <a:pt x="19" y="7"/>
                  </a:lnTo>
                  <a:lnTo>
                    <a:pt x="19" y="7"/>
                  </a:lnTo>
                  <a:lnTo>
                    <a:pt x="16" y="5"/>
                  </a:lnTo>
                  <a:lnTo>
                    <a:pt x="16" y="5"/>
                  </a:lnTo>
                  <a:lnTo>
                    <a:pt x="13" y="7"/>
                  </a:lnTo>
                  <a:lnTo>
                    <a:pt x="13" y="7"/>
                  </a:lnTo>
                  <a:lnTo>
                    <a:pt x="10" y="8"/>
                  </a:lnTo>
                  <a:lnTo>
                    <a:pt x="10" y="8"/>
                  </a:lnTo>
                  <a:lnTo>
                    <a:pt x="8" y="12"/>
                  </a:lnTo>
                  <a:lnTo>
                    <a:pt x="8"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9">
              <a:extLst>
                <a:ext uri="{FF2B5EF4-FFF2-40B4-BE49-F238E27FC236}">
                  <a16:creationId xmlns="" xmlns:a16="http://schemas.microsoft.com/office/drawing/2014/main" id="{A5782E98-52D4-46D1-A813-A490B04FE0E6}"/>
                </a:ext>
              </a:extLst>
            </p:cNvPr>
            <p:cNvSpPr>
              <a:spLocks/>
            </p:cNvSpPr>
            <p:nvPr/>
          </p:nvSpPr>
          <p:spPr bwMode="auto">
            <a:xfrm>
              <a:off x="6005046" y="3404700"/>
              <a:ext cx="17275" cy="59797"/>
            </a:xfrm>
            <a:custGeom>
              <a:avLst/>
              <a:gdLst>
                <a:gd name="T0" fmla="*/ 0 w 13"/>
                <a:gd name="T1" fmla="*/ 0 h 45"/>
                <a:gd name="T2" fmla="*/ 5 w 13"/>
                <a:gd name="T3" fmla="*/ 0 h 45"/>
                <a:gd name="T4" fmla="*/ 5 w 13"/>
                <a:gd name="T5" fmla="*/ 35 h 45"/>
                <a:gd name="T6" fmla="*/ 5 w 13"/>
                <a:gd name="T7" fmla="*/ 35 h 45"/>
                <a:gd name="T8" fmla="*/ 7 w 13"/>
                <a:gd name="T9" fmla="*/ 37 h 45"/>
                <a:gd name="T10" fmla="*/ 7 w 13"/>
                <a:gd name="T11" fmla="*/ 37 h 45"/>
                <a:gd name="T12" fmla="*/ 10 w 13"/>
                <a:gd name="T13" fmla="*/ 38 h 45"/>
                <a:gd name="T14" fmla="*/ 10 w 13"/>
                <a:gd name="T15" fmla="*/ 38 h 45"/>
                <a:gd name="T16" fmla="*/ 10 w 13"/>
                <a:gd name="T17" fmla="*/ 38 h 45"/>
                <a:gd name="T18" fmla="*/ 10 w 13"/>
                <a:gd name="T19" fmla="*/ 38 h 45"/>
                <a:gd name="T20" fmla="*/ 12 w 13"/>
                <a:gd name="T21" fmla="*/ 38 h 45"/>
                <a:gd name="T22" fmla="*/ 13 w 13"/>
                <a:gd name="T23" fmla="*/ 43 h 45"/>
                <a:gd name="T24" fmla="*/ 13 w 13"/>
                <a:gd name="T25" fmla="*/ 43 h 45"/>
                <a:gd name="T26" fmla="*/ 10 w 13"/>
                <a:gd name="T27" fmla="*/ 43 h 45"/>
                <a:gd name="T28" fmla="*/ 10 w 13"/>
                <a:gd name="T29" fmla="*/ 43 h 45"/>
                <a:gd name="T30" fmla="*/ 7 w 13"/>
                <a:gd name="T31" fmla="*/ 45 h 45"/>
                <a:gd name="T32" fmla="*/ 7 w 13"/>
                <a:gd name="T33" fmla="*/ 45 h 45"/>
                <a:gd name="T34" fmla="*/ 4 w 13"/>
                <a:gd name="T35" fmla="*/ 43 h 45"/>
                <a:gd name="T36" fmla="*/ 2 w 13"/>
                <a:gd name="T37" fmla="*/ 42 h 45"/>
                <a:gd name="T38" fmla="*/ 2 w 13"/>
                <a:gd name="T39" fmla="*/ 42 h 45"/>
                <a:gd name="T40" fmla="*/ 0 w 13"/>
                <a:gd name="T41" fmla="*/ 40 h 45"/>
                <a:gd name="T42" fmla="*/ 0 w 13"/>
                <a:gd name="T43" fmla="*/ 37 h 45"/>
                <a:gd name="T44" fmla="*/ 0 w 13"/>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5">
                  <a:moveTo>
                    <a:pt x="0" y="0"/>
                  </a:moveTo>
                  <a:lnTo>
                    <a:pt x="5" y="0"/>
                  </a:lnTo>
                  <a:lnTo>
                    <a:pt x="5" y="35"/>
                  </a:lnTo>
                  <a:lnTo>
                    <a:pt x="5" y="35"/>
                  </a:lnTo>
                  <a:lnTo>
                    <a:pt x="7" y="37"/>
                  </a:lnTo>
                  <a:lnTo>
                    <a:pt x="7" y="37"/>
                  </a:lnTo>
                  <a:lnTo>
                    <a:pt x="10" y="38"/>
                  </a:lnTo>
                  <a:lnTo>
                    <a:pt x="10" y="38"/>
                  </a:lnTo>
                  <a:lnTo>
                    <a:pt x="10" y="38"/>
                  </a:lnTo>
                  <a:lnTo>
                    <a:pt x="10" y="38"/>
                  </a:lnTo>
                  <a:lnTo>
                    <a:pt x="12" y="38"/>
                  </a:lnTo>
                  <a:lnTo>
                    <a:pt x="13" y="43"/>
                  </a:lnTo>
                  <a:lnTo>
                    <a:pt x="13" y="43"/>
                  </a:lnTo>
                  <a:lnTo>
                    <a:pt x="10" y="43"/>
                  </a:lnTo>
                  <a:lnTo>
                    <a:pt x="10" y="43"/>
                  </a:lnTo>
                  <a:lnTo>
                    <a:pt x="7" y="45"/>
                  </a:lnTo>
                  <a:lnTo>
                    <a:pt x="7" y="45"/>
                  </a:lnTo>
                  <a:lnTo>
                    <a:pt x="4" y="43"/>
                  </a:lnTo>
                  <a:lnTo>
                    <a:pt x="2" y="42"/>
                  </a:lnTo>
                  <a:lnTo>
                    <a:pt x="2" y="42"/>
                  </a:lnTo>
                  <a:lnTo>
                    <a:pt x="0"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0">
              <a:extLst>
                <a:ext uri="{FF2B5EF4-FFF2-40B4-BE49-F238E27FC236}">
                  <a16:creationId xmlns="" xmlns:a16="http://schemas.microsoft.com/office/drawing/2014/main" id="{1706029B-E991-4345-912C-1DE2BC5564E6}"/>
                </a:ext>
              </a:extLst>
            </p:cNvPr>
            <p:cNvSpPr>
              <a:spLocks noEditPoints="1"/>
            </p:cNvSpPr>
            <p:nvPr/>
          </p:nvSpPr>
          <p:spPr bwMode="auto">
            <a:xfrm>
              <a:off x="6024977" y="3420646"/>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1 w 33"/>
                <a:gd name="T23" fmla="*/ 10 h 33"/>
                <a:gd name="T24" fmla="*/ 33 w 33"/>
                <a:gd name="T25" fmla="*/ 17 h 33"/>
                <a:gd name="T26" fmla="*/ 31 w 33"/>
                <a:gd name="T27" fmla="*/ 23 h 33"/>
                <a:gd name="T28" fmla="*/ 28 w 33"/>
                <a:gd name="T29" fmla="*/ 28 h 33"/>
                <a:gd name="T30" fmla="*/ 23 w 33"/>
                <a:gd name="T31" fmla="*/ 31 h 33"/>
                <a:gd name="T32" fmla="*/ 17 w 33"/>
                <a:gd name="T33" fmla="*/ 33 h 33"/>
                <a:gd name="T34" fmla="*/ 7 w 33"/>
                <a:gd name="T35" fmla="*/ 17 h 33"/>
                <a:gd name="T36" fmla="*/ 8 w 33"/>
                <a:gd name="T37" fmla="*/ 20 h 33"/>
                <a:gd name="T38" fmla="*/ 10 w 33"/>
                <a:gd name="T39" fmla="*/ 23 h 33"/>
                <a:gd name="T40" fmla="*/ 13 w 33"/>
                <a:gd name="T41" fmla="*/ 26 h 33"/>
                <a:gd name="T42" fmla="*/ 17 w 33"/>
                <a:gd name="T43" fmla="*/ 26 h 33"/>
                <a:gd name="T44" fmla="*/ 20 w 33"/>
                <a:gd name="T45" fmla="*/ 26 h 33"/>
                <a:gd name="T46" fmla="*/ 23 w 33"/>
                <a:gd name="T47" fmla="*/ 23 h 33"/>
                <a:gd name="T48" fmla="*/ 25 w 33"/>
                <a:gd name="T49" fmla="*/ 20 h 33"/>
                <a:gd name="T50" fmla="*/ 26 w 33"/>
                <a:gd name="T51" fmla="*/ 17 h 33"/>
                <a:gd name="T52" fmla="*/ 25 w 33"/>
                <a:gd name="T53" fmla="*/ 12 h 33"/>
                <a:gd name="T54" fmla="*/ 23 w 33"/>
                <a:gd name="T55" fmla="*/ 8 h 33"/>
                <a:gd name="T56" fmla="*/ 20 w 33"/>
                <a:gd name="T57" fmla="*/ 7 h 33"/>
                <a:gd name="T58" fmla="*/ 17 w 33"/>
                <a:gd name="T59" fmla="*/ 5 h 33"/>
                <a:gd name="T60" fmla="*/ 13 w 33"/>
                <a:gd name="T61" fmla="*/ 7 h 33"/>
                <a:gd name="T62" fmla="*/ 10 w 33"/>
                <a:gd name="T63" fmla="*/ 8 h 33"/>
                <a:gd name="T64" fmla="*/ 8 w 33"/>
                <a:gd name="T65" fmla="*/ 12 h 33"/>
                <a:gd name="T66" fmla="*/ 7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7" y="33"/>
                  </a:moveTo>
                  <a:lnTo>
                    <a:pt x="17" y="33"/>
                  </a:lnTo>
                  <a:lnTo>
                    <a:pt x="10" y="31"/>
                  </a:lnTo>
                  <a:lnTo>
                    <a:pt x="10" y="31"/>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1" y="10"/>
                  </a:lnTo>
                  <a:lnTo>
                    <a:pt x="31" y="10"/>
                  </a:lnTo>
                  <a:lnTo>
                    <a:pt x="33" y="17"/>
                  </a:lnTo>
                  <a:lnTo>
                    <a:pt x="33" y="17"/>
                  </a:lnTo>
                  <a:lnTo>
                    <a:pt x="31" y="23"/>
                  </a:lnTo>
                  <a:lnTo>
                    <a:pt x="31" y="23"/>
                  </a:lnTo>
                  <a:lnTo>
                    <a:pt x="28" y="28"/>
                  </a:lnTo>
                  <a:lnTo>
                    <a:pt x="28" y="28"/>
                  </a:lnTo>
                  <a:lnTo>
                    <a:pt x="23" y="31"/>
                  </a:lnTo>
                  <a:lnTo>
                    <a:pt x="23" y="31"/>
                  </a:lnTo>
                  <a:lnTo>
                    <a:pt x="17" y="33"/>
                  </a:lnTo>
                  <a:lnTo>
                    <a:pt x="17" y="33"/>
                  </a:lnTo>
                  <a:close/>
                  <a:moveTo>
                    <a:pt x="7" y="17"/>
                  </a:moveTo>
                  <a:lnTo>
                    <a:pt x="7" y="17"/>
                  </a:lnTo>
                  <a:lnTo>
                    <a:pt x="8" y="20"/>
                  </a:lnTo>
                  <a:lnTo>
                    <a:pt x="8" y="20"/>
                  </a:lnTo>
                  <a:lnTo>
                    <a:pt x="10" y="23"/>
                  </a:lnTo>
                  <a:lnTo>
                    <a:pt x="10" y="23"/>
                  </a:lnTo>
                  <a:lnTo>
                    <a:pt x="13" y="26"/>
                  </a:lnTo>
                  <a:lnTo>
                    <a:pt x="13" y="26"/>
                  </a:lnTo>
                  <a:lnTo>
                    <a:pt x="17" y="26"/>
                  </a:lnTo>
                  <a:lnTo>
                    <a:pt x="17" y="26"/>
                  </a:lnTo>
                  <a:lnTo>
                    <a:pt x="20" y="26"/>
                  </a:lnTo>
                  <a:lnTo>
                    <a:pt x="20" y="26"/>
                  </a:lnTo>
                  <a:lnTo>
                    <a:pt x="23" y="23"/>
                  </a:lnTo>
                  <a:lnTo>
                    <a:pt x="23" y="23"/>
                  </a:lnTo>
                  <a:lnTo>
                    <a:pt x="25" y="20"/>
                  </a:lnTo>
                  <a:lnTo>
                    <a:pt x="25" y="20"/>
                  </a:lnTo>
                  <a:lnTo>
                    <a:pt x="26" y="17"/>
                  </a:lnTo>
                  <a:lnTo>
                    <a:pt x="26" y="17"/>
                  </a:lnTo>
                  <a:lnTo>
                    <a:pt x="25" y="12"/>
                  </a:lnTo>
                  <a:lnTo>
                    <a:pt x="25" y="12"/>
                  </a:lnTo>
                  <a:lnTo>
                    <a:pt x="23" y="8"/>
                  </a:lnTo>
                  <a:lnTo>
                    <a:pt x="23" y="8"/>
                  </a:lnTo>
                  <a:lnTo>
                    <a:pt x="20" y="7"/>
                  </a:lnTo>
                  <a:lnTo>
                    <a:pt x="20" y="7"/>
                  </a:lnTo>
                  <a:lnTo>
                    <a:pt x="17" y="5"/>
                  </a:lnTo>
                  <a:lnTo>
                    <a:pt x="17" y="5"/>
                  </a:lnTo>
                  <a:lnTo>
                    <a:pt x="13" y="7"/>
                  </a:lnTo>
                  <a:lnTo>
                    <a:pt x="13" y="7"/>
                  </a:lnTo>
                  <a:lnTo>
                    <a:pt x="10" y="8"/>
                  </a:lnTo>
                  <a:lnTo>
                    <a:pt x="10" y="8"/>
                  </a:lnTo>
                  <a:lnTo>
                    <a:pt x="8" y="12"/>
                  </a:lnTo>
                  <a:lnTo>
                    <a:pt x="8" y="12"/>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1">
              <a:extLst>
                <a:ext uri="{FF2B5EF4-FFF2-40B4-BE49-F238E27FC236}">
                  <a16:creationId xmlns="" xmlns:a16="http://schemas.microsoft.com/office/drawing/2014/main" id="{E9235390-5C7A-4ACC-B749-BA1B25848DD2}"/>
                </a:ext>
              </a:extLst>
            </p:cNvPr>
            <p:cNvSpPr>
              <a:spLocks/>
            </p:cNvSpPr>
            <p:nvPr/>
          </p:nvSpPr>
          <p:spPr bwMode="auto">
            <a:xfrm>
              <a:off x="6075473" y="3420646"/>
              <a:ext cx="23919" cy="41194"/>
            </a:xfrm>
            <a:custGeom>
              <a:avLst/>
              <a:gdLst>
                <a:gd name="T0" fmla="*/ 18 w 18"/>
                <a:gd name="T1" fmla="*/ 7 h 31"/>
                <a:gd name="T2" fmla="*/ 18 w 18"/>
                <a:gd name="T3" fmla="*/ 7 h 31"/>
                <a:gd name="T4" fmla="*/ 12 w 18"/>
                <a:gd name="T5" fmla="*/ 8 h 31"/>
                <a:gd name="T6" fmla="*/ 12 w 18"/>
                <a:gd name="T7" fmla="*/ 8 h 31"/>
                <a:gd name="T8" fmla="*/ 8 w 18"/>
                <a:gd name="T9" fmla="*/ 10 h 31"/>
                <a:gd name="T10" fmla="*/ 7 w 18"/>
                <a:gd name="T11" fmla="*/ 13 h 31"/>
                <a:gd name="T12" fmla="*/ 7 w 18"/>
                <a:gd name="T13" fmla="*/ 31 h 31"/>
                <a:gd name="T14" fmla="*/ 0 w 18"/>
                <a:gd name="T15" fmla="*/ 31 h 31"/>
                <a:gd name="T16" fmla="*/ 0 w 18"/>
                <a:gd name="T17" fmla="*/ 0 h 31"/>
                <a:gd name="T18" fmla="*/ 7 w 18"/>
                <a:gd name="T19" fmla="*/ 0 h 31"/>
                <a:gd name="T20" fmla="*/ 7 w 18"/>
                <a:gd name="T21" fmla="*/ 8 h 31"/>
                <a:gd name="T22" fmla="*/ 7 w 18"/>
                <a:gd name="T23" fmla="*/ 8 h 31"/>
                <a:gd name="T24" fmla="*/ 12 w 18"/>
                <a:gd name="T25" fmla="*/ 3 h 31"/>
                <a:gd name="T26" fmla="*/ 12 w 18"/>
                <a:gd name="T27" fmla="*/ 3 h 31"/>
                <a:gd name="T28" fmla="*/ 17 w 18"/>
                <a:gd name="T29" fmla="*/ 0 h 31"/>
                <a:gd name="T30" fmla="*/ 17 w 18"/>
                <a:gd name="T31" fmla="*/ 0 h 31"/>
                <a:gd name="T32" fmla="*/ 18 w 18"/>
                <a:gd name="T33" fmla="*/ 0 h 31"/>
                <a:gd name="T34" fmla="*/ 18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12" y="8"/>
                  </a:lnTo>
                  <a:lnTo>
                    <a:pt x="12" y="8"/>
                  </a:lnTo>
                  <a:lnTo>
                    <a:pt x="8" y="10"/>
                  </a:lnTo>
                  <a:lnTo>
                    <a:pt x="7" y="13"/>
                  </a:lnTo>
                  <a:lnTo>
                    <a:pt x="7" y="31"/>
                  </a:lnTo>
                  <a:lnTo>
                    <a:pt x="0" y="31"/>
                  </a:lnTo>
                  <a:lnTo>
                    <a:pt x="0" y="0"/>
                  </a:lnTo>
                  <a:lnTo>
                    <a:pt x="7" y="0"/>
                  </a:lnTo>
                  <a:lnTo>
                    <a:pt x="7" y="8"/>
                  </a:lnTo>
                  <a:lnTo>
                    <a:pt x="7" y="8"/>
                  </a:lnTo>
                  <a:lnTo>
                    <a:pt x="12" y="3"/>
                  </a:lnTo>
                  <a:lnTo>
                    <a:pt x="12" y="3"/>
                  </a:lnTo>
                  <a:lnTo>
                    <a:pt x="17" y="0"/>
                  </a:lnTo>
                  <a:lnTo>
                    <a:pt x="17" y="0"/>
                  </a:lnTo>
                  <a:lnTo>
                    <a:pt x="18" y="0"/>
                  </a:lnTo>
                  <a:lnTo>
                    <a:pt x="18"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2">
              <a:extLst>
                <a:ext uri="{FF2B5EF4-FFF2-40B4-BE49-F238E27FC236}">
                  <a16:creationId xmlns="" xmlns:a16="http://schemas.microsoft.com/office/drawing/2014/main" id="{393BE55F-074E-4704-94AD-60A6F09A0A7A}"/>
                </a:ext>
              </a:extLst>
            </p:cNvPr>
            <p:cNvSpPr>
              <a:spLocks/>
            </p:cNvSpPr>
            <p:nvPr/>
          </p:nvSpPr>
          <p:spPr bwMode="auto">
            <a:xfrm>
              <a:off x="6121981" y="3420646"/>
              <a:ext cx="34549" cy="43851"/>
            </a:xfrm>
            <a:custGeom>
              <a:avLst/>
              <a:gdLst>
                <a:gd name="T0" fmla="*/ 15 w 26"/>
                <a:gd name="T1" fmla="*/ 33 h 33"/>
                <a:gd name="T2" fmla="*/ 6 w 26"/>
                <a:gd name="T3" fmla="*/ 31 h 33"/>
                <a:gd name="T4" fmla="*/ 3 w 26"/>
                <a:gd name="T5" fmla="*/ 23 h 33"/>
                <a:gd name="T6" fmla="*/ 8 w 26"/>
                <a:gd name="T7" fmla="*/ 26 h 33"/>
                <a:gd name="T8" fmla="*/ 15 w 26"/>
                <a:gd name="T9" fmla="*/ 28 h 33"/>
                <a:gd name="T10" fmla="*/ 18 w 26"/>
                <a:gd name="T11" fmla="*/ 26 h 33"/>
                <a:gd name="T12" fmla="*/ 19 w 26"/>
                <a:gd name="T13" fmla="*/ 23 h 33"/>
                <a:gd name="T14" fmla="*/ 19 w 26"/>
                <a:gd name="T15" fmla="*/ 21 h 33"/>
                <a:gd name="T16" fmla="*/ 18 w 26"/>
                <a:gd name="T17" fmla="*/ 20 h 33"/>
                <a:gd name="T18" fmla="*/ 13 w 26"/>
                <a:gd name="T19" fmla="*/ 18 h 33"/>
                <a:gd name="T20" fmla="*/ 8 w 26"/>
                <a:gd name="T21" fmla="*/ 17 h 33"/>
                <a:gd name="T22" fmla="*/ 5 w 26"/>
                <a:gd name="T23" fmla="*/ 15 h 33"/>
                <a:gd name="T24" fmla="*/ 1 w 26"/>
                <a:gd name="T25" fmla="*/ 13 h 33"/>
                <a:gd name="T26" fmla="*/ 1 w 26"/>
                <a:gd name="T27" fmla="*/ 10 h 33"/>
                <a:gd name="T28" fmla="*/ 3 w 26"/>
                <a:gd name="T29" fmla="*/ 7 h 33"/>
                <a:gd name="T30" fmla="*/ 5 w 26"/>
                <a:gd name="T31" fmla="*/ 3 h 33"/>
                <a:gd name="T32" fmla="*/ 8 w 26"/>
                <a:gd name="T33" fmla="*/ 0 h 33"/>
                <a:gd name="T34" fmla="*/ 13 w 26"/>
                <a:gd name="T35" fmla="*/ 0 h 33"/>
                <a:gd name="T36" fmla="*/ 19 w 26"/>
                <a:gd name="T37" fmla="*/ 2 h 33"/>
                <a:gd name="T38" fmla="*/ 23 w 26"/>
                <a:gd name="T39" fmla="*/ 8 h 33"/>
                <a:gd name="T40" fmla="*/ 18 w 26"/>
                <a:gd name="T41" fmla="*/ 5 h 33"/>
                <a:gd name="T42" fmla="*/ 13 w 26"/>
                <a:gd name="T43" fmla="*/ 5 h 33"/>
                <a:gd name="T44" fmla="*/ 10 w 26"/>
                <a:gd name="T45" fmla="*/ 7 h 33"/>
                <a:gd name="T46" fmla="*/ 8 w 26"/>
                <a:gd name="T47" fmla="*/ 10 h 33"/>
                <a:gd name="T48" fmla="*/ 8 w 26"/>
                <a:gd name="T49" fmla="*/ 10 h 33"/>
                <a:gd name="T50" fmla="*/ 10 w 26"/>
                <a:gd name="T51" fmla="*/ 12 h 33"/>
                <a:gd name="T52" fmla="*/ 11 w 26"/>
                <a:gd name="T53" fmla="*/ 13 h 33"/>
                <a:gd name="T54" fmla="*/ 15 w 26"/>
                <a:gd name="T55" fmla="*/ 13 h 33"/>
                <a:gd name="T56" fmla="*/ 19 w 26"/>
                <a:gd name="T57" fmla="*/ 15 h 33"/>
                <a:gd name="T58" fmla="*/ 23 w 26"/>
                <a:gd name="T59" fmla="*/ 17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6" y="31"/>
                  </a:lnTo>
                  <a:lnTo>
                    <a:pt x="6" y="31"/>
                  </a:lnTo>
                  <a:lnTo>
                    <a:pt x="0" y="28"/>
                  </a:lnTo>
                  <a:lnTo>
                    <a:pt x="3" y="23"/>
                  </a:lnTo>
                  <a:lnTo>
                    <a:pt x="3" y="23"/>
                  </a:lnTo>
                  <a:lnTo>
                    <a:pt x="8" y="26"/>
                  </a:lnTo>
                  <a:lnTo>
                    <a:pt x="8" y="26"/>
                  </a:lnTo>
                  <a:lnTo>
                    <a:pt x="15" y="28"/>
                  </a:lnTo>
                  <a:lnTo>
                    <a:pt x="15" y="28"/>
                  </a:lnTo>
                  <a:lnTo>
                    <a:pt x="18" y="26"/>
                  </a:lnTo>
                  <a:lnTo>
                    <a:pt x="18" y="26"/>
                  </a:lnTo>
                  <a:lnTo>
                    <a:pt x="19" y="23"/>
                  </a:lnTo>
                  <a:lnTo>
                    <a:pt x="19" y="23"/>
                  </a:lnTo>
                  <a:lnTo>
                    <a:pt x="19" y="21"/>
                  </a:lnTo>
                  <a:lnTo>
                    <a:pt x="18" y="20"/>
                  </a:lnTo>
                  <a:lnTo>
                    <a:pt x="18" y="20"/>
                  </a:lnTo>
                  <a:lnTo>
                    <a:pt x="13" y="18"/>
                  </a:lnTo>
                  <a:lnTo>
                    <a:pt x="13" y="18"/>
                  </a:lnTo>
                  <a:lnTo>
                    <a:pt x="8" y="17"/>
                  </a:lnTo>
                  <a:lnTo>
                    <a:pt x="8" y="17"/>
                  </a:lnTo>
                  <a:lnTo>
                    <a:pt x="5" y="15"/>
                  </a:lnTo>
                  <a:lnTo>
                    <a:pt x="5" y="15"/>
                  </a:lnTo>
                  <a:lnTo>
                    <a:pt x="1" y="13"/>
                  </a:lnTo>
                  <a:lnTo>
                    <a:pt x="1" y="13"/>
                  </a:lnTo>
                  <a:lnTo>
                    <a:pt x="1" y="10"/>
                  </a:lnTo>
                  <a:lnTo>
                    <a:pt x="1" y="10"/>
                  </a:lnTo>
                  <a:lnTo>
                    <a:pt x="3" y="7"/>
                  </a:lnTo>
                  <a:lnTo>
                    <a:pt x="3" y="7"/>
                  </a:lnTo>
                  <a:lnTo>
                    <a:pt x="5" y="3"/>
                  </a:lnTo>
                  <a:lnTo>
                    <a:pt x="5" y="3"/>
                  </a:lnTo>
                  <a:lnTo>
                    <a:pt x="8" y="0"/>
                  </a:lnTo>
                  <a:lnTo>
                    <a:pt x="8" y="0"/>
                  </a:lnTo>
                  <a:lnTo>
                    <a:pt x="13" y="0"/>
                  </a:lnTo>
                  <a:lnTo>
                    <a:pt x="13" y="0"/>
                  </a:lnTo>
                  <a:lnTo>
                    <a:pt x="19" y="2"/>
                  </a:lnTo>
                  <a:lnTo>
                    <a:pt x="19" y="2"/>
                  </a:lnTo>
                  <a:lnTo>
                    <a:pt x="26" y="5"/>
                  </a:lnTo>
                  <a:lnTo>
                    <a:pt x="23" y="8"/>
                  </a:lnTo>
                  <a:lnTo>
                    <a:pt x="23" y="8"/>
                  </a:lnTo>
                  <a:lnTo>
                    <a:pt x="18" y="5"/>
                  </a:lnTo>
                  <a:lnTo>
                    <a:pt x="13" y="5"/>
                  </a:lnTo>
                  <a:lnTo>
                    <a:pt x="13" y="5"/>
                  </a:lnTo>
                  <a:lnTo>
                    <a:pt x="10" y="7"/>
                  </a:lnTo>
                  <a:lnTo>
                    <a:pt x="10" y="7"/>
                  </a:lnTo>
                  <a:lnTo>
                    <a:pt x="8" y="7"/>
                  </a:lnTo>
                  <a:lnTo>
                    <a:pt x="8" y="10"/>
                  </a:lnTo>
                  <a:lnTo>
                    <a:pt x="8" y="10"/>
                  </a:lnTo>
                  <a:lnTo>
                    <a:pt x="8" y="10"/>
                  </a:lnTo>
                  <a:lnTo>
                    <a:pt x="8" y="10"/>
                  </a:lnTo>
                  <a:lnTo>
                    <a:pt x="10" y="12"/>
                  </a:lnTo>
                  <a:lnTo>
                    <a:pt x="10" y="12"/>
                  </a:lnTo>
                  <a:lnTo>
                    <a:pt x="11" y="13"/>
                  </a:lnTo>
                  <a:lnTo>
                    <a:pt x="11" y="13"/>
                  </a:lnTo>
                  <a:lnTo>
                    <a:pt x="15" y="13"/>
                  </a:lnTo>
                  <a:lnTo>
                    <a:pt x="15" y="13"/>
                  </a:lnTo>
                  <a:lnTo>
                    <a:pt x="19" y="15"/>
                  </a:lnTo>
                  <a:lnTo>
                    <a:pt x="19" y="15"/>
                  </a:lnTo>
                  <a:lnTo>
                    <a:pt x="23" y="17"/>
                  </a:lnTo>
                  <a:lnTo>
                    <a:pt x="23" y="17"/>
                  </a:lnTo>
                  <a:lnTo>
                    <a:pt x="26" y="20"/>
                  </a:lnTo>
                  <a:lnTo>
                    <a:pt x="26" y="20"/>
                  </a:lnTo>
                  <a:lnTo>
                    <a:pt x="26" y="23"/>
                  </a:lnTo>
                  <a:lnTo>
                    <a:pt x="26" y="23"/>
                  </a:lnTo>
                  <a:lnTo>
                    <a:pt x="26" y="26"/>
                  </a:lnTo>
                  <a:lnTo>
                    <a:pt x="23" y="30"/>
                  </a:lnTo>
                  <a:lnTo>
                    <a:pt x="23" y="30"/>
                  </a:lnTo>
                  <a:lnTo>
                    <a:pt x="19"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3">
              <a:extLst>
                <a:ext uri="{FF2B5EF4-FFF2-40B4-BE49-F238E27FC236}">
                  <a16:creationId xmlns="" xmlns:a16="http://schemas.microsoft.com/office/drawing/2014/main" id="{F96D891D-3332-40AB-8D7C-D47C8C5438A4}"/>
                </a:ext>
              </a:extLst>
            </p:cNvPr>
            <p:cNvSpPr>
              <a:spLocks noEditPoints="1"/>
            </p:cNvSpPr>
            <p:nvPr/>
          </p:nvSpPr>
          <p:spPr bwMode="auto">
            <a:xfrm>
              <a:off x="6165832" y="3404700"/>
              <a:ext cx="7973" cy="57140"/>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4">
              <a:extLst>
                <a:ext uri="{FF2B5EF4-FFF2-40B4-BE49-F238E27FC236}">
                  <a16:creationId xmlns="" xmlns:a16="http://schemas.microsoft.com/office/drawing/2014/main" id="{70270593-6258-4370-9AB7-51B47BE641D0}"/>
                </a:ext>
              </a:extLst>
            </p:cNvPr>
            <p:cNvSpPr>
              <a:spLocks/>
            </p:cNvSpPr>
            <p:nvPr/>
          </p:nvSpPr>
          <p:spPr bwMode="auto">
            <a:xfrm>
              <a:off x="6183108" y="3407358"/>
              <a:ext cx="26576" cy="57140"/>
            </a:xfrm>
            <a:custGeom>
              <a:avLst/>
              <a:gdLst>
                <a:gd name="T0" fmla="*/ 20 w 20"/>
                <a:gd name="T1" fmla="*/ 40 h 43"/>
                <a:gd name="T2" fmla="*/ 20 w 20"/>
                <a:gd name="T3" fmla="*/ 40 h 43"/>
                <a:gd name="T4" fmla="*/ 16 w 20"/>
                <a:gd name="T5" fmla="*/ 41 h 43"/>
                <a:gd name="T6" fmla="*/ 16 w 20"/>
                <a:gd name="T7" fmla="*/ 41 h 43"/>
                <a:gd name="T8" fmla="*/ 11 w 20"/>
                <a:gd name="T9" fmla="*/ 43 h 43"/>
                <a:gd name="T10" fmla="*/ 11 w 20"/>
                <a:gd name="T11" fmla="*/ 43 h 43"/>
                <a:gd name="T12" fmla="*/ 8 w 20"/>
                <a:gd name="T13" fmla="*/ 41 h 43"/>
                <a:gd name="T14" fmla="*/ 8 w 20"/>
                <a:gd name="T15" fmla="*/ 41 h 43"/>
                <a:gd name="T16" fmla="*/ 5 w 20"/>
                <a:gd name="T17" fmla="*/ 41 h 43"/>
                <a:gd name="T18" fmla="*/ 5 w 20"/>
                <a:gd name="T19" fmla="*/ 41 h 43"/>
                <a:gd name="T20" fmla="*/ 3 w 20"/>
                <a:gd name="T21" fmla="*/ 38 h 43"/>
                <a:gd name="T22" fmla="*/ 3 w 20"/>
                <a:gd name="T23" fmla="*/ 38 h 43"/>
                <a:gd name="T24" fmla="*/ 3 w 20"/>
                <a:gd name="T25" fmla="*/ 35 h 43"/>
                <a:gd name="T26" fmla="*/ 3 w 20"/>
                <a:gd name="T27" fmla="*/ 15 h 43"/>
                <a:gd name="T28" fmla="*/ 0 w 20"/>
                <a:gd name="T29" fmla="*/ 15 h 43"/>
                <a:gd name="T30" fmla="*/ 0 w 20"/>
                <a:gd name="T31" fmla="*/ 10 h 43"/>
                <a:gd name="T32" fmla="*/ 3 w 20"/>
                <a:gd name="T33" fmla="*/ 10 h 43"/>
                <a:gd name="T34" fmla="*/ 3 w 20"/>
                <a:gd name="T35" fmla="*/ 0 h 43"/>
                <a:gd name="T36" fmla="*/ 10 w 20"/>
                <a:gd name="T37" fmla="*/ 0 h 43"/>
                <a:gd name="T38" fmla="*/ 10 w 20"/>
                <a:gd name="T39" fmla="*/ 10 h 43"/>
                <a:gd name="T40" fmla="*/ 16 w 20"/>
                <a:gd name="T41" fmla="*/ 10 h 43"/>
                <a:gd name="T42" fmla="*/ 16 w 20"/>
                <a:gd name="T43" fmla="*/ 15 h 43"/>
                <a:gd name="T44" fmla="*/ 10 w 20"/>
                <a:gd name="T45" fmla="*/ 15 h 43"/>
                <a:gd name="T46" fmla="*/ 10 w 20"/>
                <a:gd name="T47" fmla="*/ 33 h 43"/>
                <a:gd name="T48" fmla="*/ 10 w 20"/>
                <a:gd name="T49" fmla="*/ 33 h 43"/>
                <a:gd name="T50" fmla="*/ 11 w 20"/>
                <a:gd name="T51" fmla="*/ 35 h 43"/>
                <a:gd name="T52" fmla="*/ 11 w 20"/>
                <a:gd name="T53" fmla="*/ 35 h 43"/>
                <a:gd name="T54" fmla="*/ 13 w 20"/>
                <a:gd name="T55" fmla="*/ 36 h 43"/>
                <a:gd name="T56" fmla="*/ 13 w 20"/>
                <a:gd name="T57" fmla="*/ 36 h 43"/>
                <a:gd name="T58" fmla="*/ 16 w 20"/>
                <a:gd name="T59" fmla="*/ 36 h 43"/>
                <a:gd name="T60" fmla="*/ 16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6" y="41"/>
                  </a:lnTo>
                  <a:lnTo>
                    <a:pt x="16" y="41"/>
                  </a:lnTo>
                  <a:lnTo>
                    <a:pt x="11" y="43"/>
                  </a:lnTo>
                  <a:lnTo>
                    <a:pt x="11" y="43"/>
                  </a:lnTo>
                  <a:lnTo>
                    <a:pt x="8" y="41"/>
                  </a:lnTo>
                  <a:lnTo>
                    <a:pt x="8" y="41"/>
                  </a:lnTo>
                  <a:lnTo>
                    <a:pt x="5" y="41"/>
                  </a:lnTo>
                  <a:lnTo>
                    <a:pt x="5" y="41"/>
                  </a:lnTo>
                  <a:lnTo>
                    <a:pt x="3" y="38"/>
                  </a:lnTo>
                  <a:lnTo>
                    <a:pt x="3" y="38"/>
                  </a:lnTo>
                  <a:lnTo>
                    <a:pt x="3" y="35"/>
                  </a:lnTo>
                  <a:lnTo>
                    <a:pt x="3" y="15"/>
                  </a:lnTo>
                  <a:lnTo>
                    <a:pt x="0" y="15"/>
                  </a:lnTo>
                  <a:lnTo>
                    <a:pt x="0" y="10"/>
                  </a:lnTo>
                  <a:lnTo>
                    <a:pt x="3" y="10"/>
                  </a:lnTo>
                  <a:lnTo>
                    <a:pt x="3" y="0"/>
                  </a:lnTo>
                  <a:lnTo>
                    <a:pt x="10" y="0"/>
                  </a:lnTo>
                  <a:lnTo>
                    <a:pt x="10" y="10"/>
                  </a:lnTo>
                  <a:lnTo>
                    <a:pt x="16" y="10"/>
                  </a:lnTo>
                  <a:lnTo>
                    <a:pt x="16" y="15"/>
                  </a:lnTo>
                  <a:lnTo>
                    <a:pt x="10" y="15"/>
                  </a:lnTo>
                  <a:lnTo>
                    <a:pt x="10" y="33"/>
                  </a:lnTo>
                  <a:lnTo>
                    <a:pt x="10" y="33"/>
                  </a:lnTo>
                  <a:lnTo>
                    <a:pt x="11" y="35"/>
                  </a:lnTo>
                  <a:lnTo>
                    <a:pt x="11" y="35"/>
                  </a:lnTo>
                  <a:lnTo>
                    <a:pt x="13" y="36"/>
                  </a:lnTo>
                  <a:lnTo>
                    <a:pt x="13" y="36"/>
                  </a:lnTo>
                  <a:lnTo>
                    <a:pt x="16" y="36"/>
                  </a:lnTo>
                  <a:lnTo>
                    <a:pt x="16"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5">
              <a:extLst>
                <a:ext uri="{FF2B5EF4-FFF2-40B4-BE49-F238E27FC236}">
                  <a16:creationId xmlns="" xmlns:a16="http://schemas.microsoft.com/office/drawing/2014/main" id="{C39DEA6F-2E5C-4653-89D4-EB05153AA514}"/>
                </a:ext>
              </a:extLst>
            </p:cNvPr>
            <p:cNvSpPr>
              <a:spLocks noEditPoints="1"/>
            </p:cNvSpPr>
            <p:nvPr/>
          </p:nvSpPr>
          <p:spPr bwMode="auto">
            <a:xfrm>
              <a:off x="6230944" y="3420646"/>
              <a:ext cx="39865" cy="43851"/>
            </a:xfrm>
            <a:custGeom>
              <a:avLst/>
              <a:gdLst>
                <a:gd name="T0" fmla="*/ 10 w 30"/>
                <a:gd name="T1" fmla="*/ 33 h 33"/>
                <a:gd name="T2" fmla="*/ 7 w 30"/>
                <a:gd name="T3" fmla="*/ 31 h 33"/>
                <a:gd name="T4" fmla="*/ 3 w 30"/>
                <a:gd name="T5" fmla="*/ 30 h 33"/>
                <a:gd name="T6" fmla="*/ 0 w 30"/>
                <a:gd name="T7" fmla="*/ 26 h 33"/>
                <a:gd name="T8" fmla="*/ 0 w 30"/>
                <a:gd name="T9" fmla="*/ 23 h 33"/>
                <a:gd name="T10" fmla="*/ 0 w 30"/>
                <a:gd name="T11" fmla="*/ 18 h 33"/>
                <a:gd name="T12" fmla="*/ 3 w 30"/>
                <a:gd name="T13" fmla="*/ 15 h 33"/>
                <a:gd name="T14" fmla="*/ 8 w 30"/>
                <a:gd name="T15" fmla="*/ 13 h 33"/>
                <a:gd name="T16" fmla="*/ 13 w 30"/>
                <a:gd name="T17" fmla="*/ 13 h 33"/>
                <a:gd name="T18" fmla="*/ 17 w 30"/>
                <a:gd name="T19" fmla="*/ 13 h 33"/>
                <a:gd name="T20" fmla="*/ 22 w 30"/>
                <a:gd name="T21" fmla="*/ 12 h 33"/>
                <a:gd name="T22" fmla="*/ 20 w 30"/>
                <a:gd name="T23" fmla="*/ 8 h 33"/>
                <a:gd name="T24" fmla="*/ 20 w 30"/>
                <a:gd name="T25" fmla="*/ 7 h 33"/>
                <a:gd name="T26" fmla="*/ 13 w 30"/>
                <a:gd name="T27" fmla="*/ 5 h 33"/>
                <a:gd name="T28" fmla="*/ 8 w 30"/>
                <a:gd name="T29" fmla="*/ 5 h 33"/>
                <a:gd name="T30" fmla="*/ 3 w 30"/>
                <a:gd name="T31" fmla="*/ 8 h 33"/>
                <a:gd name="T32" fmla="*/ 2 w 30"/>
                <a:gd name="T33" fmla="*/ 5 h 33"/>
                <a:gd name="T34" fmla="*/ 15 w 30"/>
                <a:gd name="T35" fmla="*/ 0 h 33"/>
                <a:gd name="T36" fmla="*/ 20 w 30"/>
                <a:gd name="T37" fmla="*/ 2 h 33"/>
                <a:gd name="T38" fmla="*/ 25 w 30"/>
                <a:gd name="T39" fmla="*/ 3 h 33"/>
                <a:gd name="T40" fmla="*/ 28 w 30"/>
                <a:gd name="T41" fmla="*/ 13 h 33"/>
                <a:gd name="T42" fmla="*/ 28 w 30"/>
                <a:gd name="T43" fmla="*/ 25 h 33"/>
                <a:gd name="T44" fmla="*/ 30 w 30"/>
                <a:gd name="T45" fmla="*/ 26 h 33"/>
                <a:gd name="T46" fmla="*/ 30 w 30"/>
                <a:gd name="T47" fmla="*/ 31 h 33"/>
                <a:gd name="T48" fmla="*/ 28 w 30"/>
                <a:gd name="T49" fmla="*/ 31 h 33"/>
                <a:gd name="T50" fmla="*/ 27 w 30"/>
                <a:gd name="T51" fmla="*/ 31 h 33"/>
                <a:gd name="T52" fmla="*/ 23 w 30"/>
                <a:gd name="T53" fmla="*/ 31 h 33"/>
                <a:gd name="T54" fmla="*/ 22 w 30"/>
                <a:gd name="T55" fmla="*/ 26 h 33"/>
                <a:gd name="T56" fmla="*/ 17 w 30"/>
                <a:gd name="T57" fmla="*/ 31 h 33"/>
                <a:gd name="T58" fmla="*/ 10 w 30"/>
                <a:gd name="T59" fmla="*/ 33 h 33"/>
                <a:gd name="T60" fmla="*/ 12 w 30"/>
                <a:gd name="T61" fmla="*/ 28 h 33"/>
                <a:gd name="T62" fmla="*/ 17 w 30"/>
                <a:gd name="T63" fmla="*/ 26 h 33"/>
                <a:gd name="T64" fmla="*/ 20 w 30"/>
                <a:gd name="T65" fmla="*/ 25 h 33"/>
                <a:gd name="T66" fmla="*/ 22 w 30"/>
                <a:gd name="T67" fmla="*/ 21 h 33"/>
                <a:gd name="T68" fmla="*/ 22 w 30"/>
                <a:gd name="T69" fmla="*/ 18 h 33"/>
                <a:gd name="T70" fmla="*/ 18 w 30"/>
                <a:gd name="T71" fmla="*/ 17 h 33"/>
                <a:gd name="T72" fmla="*/ 13 w 30"/>
                <a:gd name="T73" fmla="*/ 17 h 33"/>
                <a:gd name="T74" fmla="*/ 8 w 30"/>
                <a:gd name="T75" fmla="*/ 18 h 33"/>
                <a:gd name="T76" fmla="*/ 7 w 30"/>
                <a:gd name="T77" fmla="*/ 21 h 33"/>
                <a:gd name="T78" fmla="*/ 8 w 30"/>
                <a:gd name="T79" fmla="*/ 26 h 33"/>
                <a:gd name="T80" fmla="*/ 12 w 30"/>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0" y="33"/>
                  </a:moveTo>
                  <a:lnTo>
                    <a:pt x="10" y="33"/>
                  </a:lnTo>
                  <a:lnTo>
                    <a:pt x="7" y="31"/>
                  </a:lnTo>
                  <a:lnTo>
                    <a:pt x="7" y="31"/>
                  </a:lnTo>
                  <a:lnTo>
                    <a:pt x="3" y="30"/>
                  </a:lnTo>
                  <a:lnTo>
                    <a:pt x="3" y="30"/>
                  </a:lnTo>
                  <a:lnTo>
                    <a:pt x="0" y="26"/>
                  </a:lnTo>
                  <a:lnTo>
                    <a:pt x="0" y="26"/>
                  </a:lnTo>
                  <a:lnTo>
                    <a:pt x="0" y="23"/>
                  </a:lnTo>
                  <a:lnTo>
                    <a:pt x="0" y="23"/>
                  </a:lnTo>
                  <a:lnTo>
                    <a:pt x="0" y="18"/>
                  </a:lnTo>
                  <a:lnTo>
                    <a:pt x="0" y="18"/>
                  </a:lnTo>
                  <a:lnTo>
                    <a:pt x="3" y="15"/>
                  </a:lnTo>
                  <a:lnTo>
                    <a:pt x="3" y="15"/>
                  </a:lnTo>
                  <a:lnTo>
                    <a:pt x="8" y="13"/>
                  </a:lnTo>
                  <a:lnTo>
                    <a:pt x="8" y="13"/>
                  </a:lnTo>
                  <a:lnTo>
                    <a:pt x="13" y="13"/>
                  </a:lnTo>
                  <a:lnTo>
                    <a:pt x="13" y="13"/>
                  </a:lnTo>
                  <a:lnTo>
                    <a:pt x="17" y="13"/>
                  </a:lnTo>
                  <a:lnTo>
                    <a:pt x="17" y="13"/>
                  </a:lnTo>
                  <a:lnTo>
                    <a:pt x="22" y="15"/>
                  </a:lnTo>
                  <a:lnTo>
                    <a:pt x="22" y="12"/>
                  </a:lnTo>
                  <a:lnTo>
                    <a:pt x="22" y="12"/>
                  </a:lnTo>
                  <a:lnTo>
                    <a:pt x="20" y="8"/>
                  </a:lnTo>
                  <a:lnTo>
                    <a:pt x="20" y="7"/>
                  </a:lnTo>
                  <a:lnTo>
                    <a:pt x="20" y="7"/>
                  </a:lnTo>
                  <a:lnTo>
                    <a:pt x="17" y="5"/>
                  </a:lnTo>
                  <a:lnTo>
                    <a:pt x="13" y="5"/>
                  </a:lnTo>
                  <a:lnTo>
                    <a:pt x="13" y="5"/>
                  </a:lnTo>
                  <a:lnTo>
                    <a:pt x="8" y="5"/>
                  </a:lnTo>
                  <a:lnTo>
                    <a:pt x="8" y="5"/>
                  </a:lnTo>
                  <a:lnTo>
                    <a:pt x="3" y="8"/>
                  </a:lnTo>
                  <a:lnTo>
                    <a:pt x="2" y="5"/>
                  </a:lnTo>
                  <a:lnTo>
                    <a:pt x="2" y="5"/>
                  </a:lnTo>
                  <a:lnTo>
                    <a:pt x="8" y="2"/>
                  </a:lnTo>
                  <a:lnTo>
                    <a:pt x="15" y="0"/>
                  </a:lnTo>
                  <a:lnTo>
                    <a:pt x="15" y="0"/>
                  </a:lnTo>
                  <a:lnTo>
                    <a:pt x="20" y="2"/>
                  </a:lnTo>
                  <a:lnTo>
                    <a:pt x="25" y="3"/>
                  </a:lnTo>
                  <a:lnTo>
                    <a:pt x="25" y="3"/>
                  </a:lnTo>
                  <a:lnTo>
                    <a:pt x="27" y="7"/>
                  </a:lnTo>
                  <a:lnTo>
                    <a:pt x="28" y="13"/>
                  </a:lnTo>
                  <a:lnTo>
                    <a:pt x="28" y="25"/>
                  </a:lnTo>
                  <a:lnTo>
                    <a:pt x="28" y="25"/>
                  </a:lnTo>
                  <a:lnTo>
                    <a:pt x="28" y="26"/>
                  </a:lnTo>
                  <a:lnTo>
                    <a:pt x="30" y="26"/>
                  </a:lnTo>
                  <a:lnTo>
                    <a:pt x="30" y="31"/>
                  </a:lnTo>
                  <a:lnTo>
                    <a:pt x="30" y="31"/>
                  </a:lnTo>
                  <a:lnTo>
                    <a:pt x="28" y="31"/>
                  </a:lnTo>
                  <a:lnTo>
                    <a:pt x="28" y="31"/>
                  </a:lnTo>
                  <a:lnTo>
                    <a:pt x="27" y="31"/>
                  </a:lnTo>
                  <a:lnTo>
                    <a:pt x="27" y="31"/>
                  </a:lnTo>
                  <a:lnTo>
                    <a:pt x="23" y="31"/>
                  </a:lnTo>
                  <a:lnTo>
                    <a:pt x="23" y="31"/>
                  </a:lnTo>
                  <a:lnTo>
                    <a:pt x="22" y="28"/>
                  </a:lnTo>
                  <a:lnTo>
                    <a:pt x="22" y="26"/>
                  </a:lnTo>
                  <a:lnTo>
                    <a:pt x="22" y="26"/>
                  </a:lnTo>
                  <a:lnTo>
                    <a:pt x="17" y="31"/>
                  </a:lnTo>
                  <a:lnTo>
                    <a:pt x="17" y="31"/>
                  </a:lnTo>
                  <a:lnTo>
                    <a:pt x="10" y="33"/>
                  </a:lnTo>
                  <a:lnTo>
                    <a:pt x="10" y="33"/>
                  </a:lnTo>
                  <a:close/>
                  <a:moveTo>
                    <a:pt x="12" y="28"/>
                  </a:moveTo>
                  <a:lnTo>
                    <a:pt x="12" y="28"/>
                  </a:lnTo>
                  <a:lnTo>
                    <a:pt x="17" y="26"/>
                  </a:lnTo>
                  <a:lnTo>
                    <a:pt x="17" y="26"/>
                  </a:lnTo>
                  <a:lnTo>
                    <a:pt x="20" y="25"/>
                  </a:lnTo>
                  <a:lnTo>
                    <a:pt x="20" y="25"/>
                  </a:lnTo>
                  <a:lnTo>
                    <a:pt x="22" y="21"/>
                  </a:lnTo>
                  <a:lnTo>
                    <a:pt x="22" y="18"/>
                  </a:lnTo>
                  <a:lnTo>
                    <a:pt x="22" y="18"/>
                  </a:lnTo>
                  <a:lnTo>
                    <a:pt x="18" y="17"/>
                  </a:lnTo>
                  <a:lnTo>
                    <a:pt x="18" y="17"/>
                  </a:lnTo>
                  <a:lnTo>
                    <a:pt x="13" y="17"/>
                  </a:lnTo>
                  <a:lnTo>
                    <a:pt x="13" y="17"/>
                  </a:lnTo>
                  <a:lnTo>
                    <a:pt x="8" y="18"/>
                  </a:lnTo>
                  <a:lnTo>
                    <a:pt x="8" y="18"/>
                  </a:lnTo>
                  <a:lnTo>
                    <a:pt x="7" y="20"/>
                  </a:lnTo>
                  <a:lnTo>
                    <a:pt x="7" y="21"/>
                  </a:lnTo>
                  <a:lnTo>
                    <a:pt x="7" y="21"/>
                  </a:lnTo>
                  <a:lnTo>
                    <a:pt x="8" y="26"/>
                  </a:lnTo>
                  <a:lnTo>
                    <a:pt x="8" y="26"/>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6">
              <a:extLst>
                <a:ext uri="{FF2B5EF4-FFF2-40B4-BE49-F238E27FC236}">
                  <a16:creationId xmlns="" xmlns:a16="http://schemas.microsoft.com/office/drawing/2014/main" id="{FA92D741-8E00-4BC6-8D85-D465B80EC608}"/>
                </a:ext>
              </a:extLst>
            </p:cNvPr>
            <p:cNvSpPr>
              <a:spLocks/>
            </p:cNvSpPr>
            <p:nvPr/>
          </p:nvSpPr>
          <p:spPr bwMode="auto">
            <a:xfrm>
              <a:off x="6278783" y="3420646"/>
              <a:ext cx="63783" cy="41194"/>
            </a:xfrm>
            <a:custGeom>
              <a:avLst/>
              <a:gdLst>
                <a:gd name="T0" fmla="*/ 48 w 48"/>
                <a:gd name="T1" fmla="*/ 31 h 31"/>
                <a:gd name="T2" fmla="*/ 42 w 48"/>
                <a:gd name="T3" fmla="*/ 31 h 31"/>
                <a:gd name="T4" fmla="*/ 42 w 48"/>
                <a:gd name="T5" fmla="*/ 15 h 31"/>
                <a:gd name="T6" fmla="*/ 42 w 48"/>
                <a:gd name="T7" fmla="*/ 15 h 31"/>
                <a:gd name="T8" fmla="*/ 40 w 48"/>
                <a:gd name="T9" fmla="*/ 8 h 31"/>
                <a:gd name="T10" fmla="*/ 40 w 48"/>
                <a:gd name="T11" fmla="*/ 8 h 31"/>
                <a:gd name="T12" fmla="*/ 38 w 48"/>
                <a:gd name="T13" fmla="*/ 7 h 31"/>
                <a:gd name="T14" fmla="*/ 35 w 48"/>
                <a:gd name="T15" fmla="*/ 7 h 31"/>
                <a:gd name="T16" fmla="*/ 35 w 48"/>
                <a:gd name="T17" fmla="*/ 7 h 31"/>
                <a:gd name="T18" fmla="*/ 33 w 48"/>
                <a:gd name="T19" fmla="*/ 7 h 31"/>
                <a:gd name="T20" fmla="*/ 30 w 48"/>
                <a:gd name="T21" fmla="*/ 8 h 31"/>
                <a:gd name="T22" fmla="*/ 30 w 48"/>
                <a:gd name="T23" fmla="*/ 8 h 31"/>
                <a:gd name="T24" fmla="*/ 27 w 48"/>
                <a:gd name="T25" fmla="*/ 13 h 31"/>
                <a:gd name="T26" fmla="*/ 27 w 48"/>
                <a:gd name="T27" fmla="*/ 31 h 31"/>
                <a:gd name="T28" fmla="*/ 20 w 48"/>
                <a:gd name="T29" fmla="*/ 31 h 31"/>
                <a:gd name="T30" fmla="*/ 20 w 48"/>
                <a:gd name="T31" fmla="*/ 15 h 31"/>
                <a:gd name="T32" fmla="*/ 20 w 48"/>
                <a:gd name="T33" fmla="*/ 15 h 31"/>
                <a:gd name="T34" fmla="*/ 19 w 48"/>
                <a:gd name="T35" fmla="*/ 8 h 31"/>
                <a:gd name="T36" fmla="*/ 19 w 48"/>
                <a:gd name="T37" fmla="*/ 8 h 31"/>
                <a:gd name="T38" fmla="*/ 17 w 48"/>
                <a:gd name="T39" fmla="*/ 7 h 31"/>
                <a:gd name="T40" fmla="*/ 15 w 48"/>
                <a:gd name="T41" fmla="*/ 7 h 31"/>
                <a:gd name="T42" fmla="*/ 15 w 48"/>
                <a:gd name="T43" fmla="*/ 7 h 31"/>
                <a:gd name="T44" fmla="*/ 12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0 w 48"/>
                <a:gd name="T65" fmla="*/ 2 h 31"/>
                <a:gd name="T66" fmla="*/ 10 w 48"/>
                <a:gd name="T67" fmla="*/ 2 h 31"/>
                <a:gd name="T68" fmla="*/ 19 w 48"/>
                <a:gd name="T69" fmla="*/ 0 h 31"/>
                <a:gd name="T70" fmla="*/ 19 w 48"/>
                <a:gd name="T71" fmla="*/ 0 h 31"/>
                <a:gd name="T72" fmla="*/ 22 w 48"/>
                <a:gd name="T73" fmla="*/ 0 h 31"/>
                <a:gd name="T74" fmla="*/ 24 w 48"/>
                <a:gd name="T75" fmla="*/ 2 h 31"/>
                <a:gd name="T76" fmla="*/ 24 w 48"/>
                <a:gd name="T77" fmla="*/ 2 h 31"/>
                <a:gd name="T78" fmla="*/ 27 w 48"/>
                <a:gd name="T79" fmla="*/ 7 h 31"/>
                <a:gd name="T80" fmla="*/ 27 w 48"/>
                <a:gd name="T81" fmla="*/ 7 h 31"/>
                <a:gd name="T82" fmla="*/ 32 w 48"/>
                <a:gd name="T83" fmla="*/ 2 h 31"/>
                <a:gd name="T84" fmla="*/ 32 w 48"/>
                <a:gd name="T85" fmla="*/ 2 h 31"/>
                <a:gd name="T86" fmla="*/ 38 w 48"/>
                <a:gd name="T87" fmla="*/ 0 h 31"/>
                <a:gd name="T88" fmla="*/ 38 w 48"/>
                <a:gd name="T89" fmla="*/ 0 h 31"/>
                <a:gd name="T90" fmla="*/ 43 w 48"/>
                <a:gd name="T91" fmla="*/ 2 h 31"/>
                <a:gd name="T92" fmla="*/ 43 w 48"/>
                <a:gd name="T93" fmla="*/ 2 h 31"/>
                <a:gd name="T94" fmla="*/ 47 w 48"/>
                <a:gd name="T95" fmla="*/ 3 h 31"/>
                <a:gd name="T96" fmla="*/ 47 w 48"/>
                <a:gd name="T97" fmla="*/ 3 h 31"/>
                <a:gd name="T98" fmla="*/ 47 w 48"/>
                <a:gd name="T99" fmla="*/ 8 h 31"/>
                <a:gd name="T100" fmla="*/ 47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2" y="31"/>
                  </a:lnTo>
                  <a:lnTo>
                    <a:pt x="42" y="15"/>
                  </a:lnTo>
                  <a:lnTo>
                    <a:pt x="42" y="15"/>
                  </a:lnTo>
                  <a:lnTo>
                    <a:pt x="40" y="8"/>
                  </a:lnTo>
                  <a:lnTo>
                    <a:pt x="40" y="8"/>
                  </a:lnTo>
                  <a:lnTo>
                    <a:pt x="38" y="7"/>
                  </a:lnTo>
                  <a:lnTo>
                    <a:pt x="35" y="7"/>
                  </a:lnTo>
                  <a:lnTo>
                    <a:pt x="35" y="7"/>
                  </a:lnTo>
                  <a:lnTo>
                    <a:pt x="33" y="7"/>
                  </a:lnTo>
                  <a:lnTo>
                    <a:pt x="30" y="8"/>
                  </a:lnTo>
                  <a:lnTo>
                    <a:pt x="30" y="8"/>
                  </a:lnTo>
                  <a:lnTo>
                    <a:pt x="27" y="13"/>
                  </a:lnTo>
                  <a:lnTo>
                    <a:pt x="27" y="31"/>
                  </a:lnTo>
                  <a:lnTo>
                    <a:pt x="20" y="31"/>
                  </a:lnTo>
                  <a:lnTo>
                    <a:pt x="20" y="15"/>
                  </a:lnTo>
                  <a:lnTo>
                    <a:pt x="20" y="15"/>
                  </a:lnTo>
                  <a:lnTo>
                    <a:pt x="19" y="8"/>
                  </a:lnTo>
                  <a:lnTo>
                    <a:pt x="19" y="8"/>
                  </a:lnTo>
                  <a:lnTo>
                    <a:pt x="17" y="7"/>
                  </a:lnTo>
                  <a:lnTo>
                    <a:pt x="15" y="7"/>
                  </a:lnTo>
                  <a:lnTo>
                    <a:pt x="15" y="7"/>
                  </a:lnTo>
                  <a:lnTo>
                    <a:pt x="12" y="7"/>
                  </a:lnTo>
                  <a:lnTo>
                    <a:pt x="10" y="8"/>
                  </a:lnTo>
                  <a:lnTo>
                    <a:pt x="10" y="8"/>
                  </a:lnTo>
                  <a:lnTo>
                    <a:pt x="7" y="13"/>
                  </a:lnTo>
                  <a:lnTo>
                    <a:pt x="7" y="31"/>
                  </a:lnTo>
                  <a:lnTo>
                    <a:pt x="0" y="31"/>
                  </a:lnTo>
                  <a:lnTo>
                    <a:pt x="0" y="0"/>
                  </a:lnTo>
                  <a:lnTo>
                    <a:pt x="7" y="0"/>
                  </a:lnTo>
                  <a:lnTo>
                    <a:pt x="7" y="7"/>
                  </a:lnTo>
                  <a:lnTo>
                    <a:pt x="7" y="7"/>
                  </a:lnTo>
                  <a:lnTo>
                    <a:pt x="10" y="2"/>
                  </a:lnTo>
                  <a:lnTo>
                    <a:pt x="10" y="2"/>
                  </a:lnTo>
                  <a:lnTo>
                    <a:pt x="19" y="0"/>
                  </a:lnTo>
                  <a:lnTo>
                    <a:pt x="19" y="0"/>
                  </a:lnTo>
                  <a:lnTo>
                    <a:pt x="22" y="0"/>
                  </a:lnTo>
                  <a:lnTo>
                    <a:pt x="24" y="2"/>
                  </a:lnTo>
                  <a:lnTo>
                    <a:pt x="24" y="2"/>
                  </a:lnTo>
                  <a:lnTo>
                    <a:pt x="27" y="7"/>
                  </a:lnTo>
                  <a:lnTo>
                    <a:pt x="27" y="7"/>
                  </a:lnTo>
                  <a:lnTo>
                    <a:pt x="32" y="2"/>
                  </a:lnTo>
                  <a:lnTo>
                    <a:pt x="32" y="2"/>
                  </a:lnTo>
                  <a:lnTo>
                    <a:pt x="38" y="0"/>
                  </a:lnTo>
                  <a:lnTo>
                    <a:pt x="38" y="0"/>
                  </a:lnTo>
                  <a:lnTo>
                    <a:pt x="43" y="2"/>
                  </a:lnTo>
                  <a:lnTo>
                    <a:pt x="43" y="2"/>
                  </a:lnTo>
                  <a:lnTo>
                    <a:pt x="47" y="3"/>
                  </a:lnTo>
                  <a:lnTo>
                    <a:pt x="47" y="3"/>
                  </a:lnTo>
                  <a:lnTo>
                    <a:pt x="47" y="8"/>
                  </a:lnTo>
                  <a:lnTo>
                    <a:pt x="47"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7">
              <a:extLst>
                <a:ext uri="{FF2B5EF4-FFF2-40B4-BE49-F238E27FC236}">
                  <a16:creationId xmlns="" xmlns:a16="http://schemas.microsoft.com/office/drawing/2014/main" id="{30522F31-677A-47C0-99B8-7387F95DECB3}"/>
                </a:ext>
              </a:extLst>
            </p:cNvPr>
            <p:cNvSpPr>
              <a:spLocks noEditPoints="1"/>
            </p:cNvSpPr>
            <p:nvPr/>
          </p:nvSpPr>
          <p:spPr bwMode="auto">
            <a:xfrm>
              <a:off x="6351868" y="3420646"/>
              <a:ext cx="41194" cy="43851"/>
            </a:xfrm>
            <a:prstGeom prst="pentagon">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8">
              <a:extLst>
                <a:ext uri="{FF2B5EF4-FFF2-40B4-BE49-F238E27FC236}">
                  <a16:creationId xmlns="" xmlns:a16="http://schemas.microsoft.com/office/drawing/2014/main" id="{E0DE1A50-F313-48E2-8EE5-308FCB23B83A}"/>
                </a:ext>
              </a:extLst>
            </p:cNvPr>
            <p:cNvSpPr>
              <a:spLocks/>
            </p:cNvSpPr>
            <p:nvPr/>
          </p:nvSpPr>
          <p:spPr bwMode="auto">
            <a:xfrm>
              <a:off x="6398377" y="3407358"/>
              <a:ext cx="25248" cy="57140"/>
            </a:xfrm>
            <a:custGeom>
              <a:avLst/>
              <a:gdLst>
                <a:gd name="T0" fmla="*/ 19 w 19"/>
                <a:gd name="T1" fmla="*/ 40 h 43"/>
                <a:gd name="T2" fmla="*/ 19 w 19"/>
                <a:gd name="T3" fmla="*/ 40 h 43"/>
                <a:gd name="T4" fmla="*/ 16 w 19"/>
                <a:gd name="T5" fmla="*/ 41 h 43"/>
                <a:gd name="T6" fmla="*/ 16 w 19"/>
                <a:gd name="T7" fmla="*/ 41 h 43"/>
                <a:gd name="T8" fmla="*/ 11 w 19"/>
                <a:gd name="T9" fmla="*/ 43 h 43"/>
                <a:gd name="T10" fmla="*/ 11 w 19"/>
                <a:gd name="T11" fmla="*/ 43 h 43"/>
                <a:gd name="T12" fmla="*/ 8 w 19"/>
                <a:gd name="T13" fmla="*/ 41 h 43"/>
                <a:gd name="T14" fmla="*/ 8 w 19"/>
                <a:gd name="T15" fmla="*/ 41 h 43"/>
                <a:gd name="T16" fmla="*/ 6 w 19"/>
                <a:gd name="T17" fmla="*/ 41 h 43"/>
                <a:gd name="T18" fmla="*/ 6 w 19"/>
                <a:gd name="T19" fmla="*/ 41 h 43"/>
                <a:gd name="T20" fmla="*/ 5 w 19"/>
                <a:gd name="T21" fmla="*/ 38 h 43"/>
                <a:gd name="T22" fmla="*/ 5 w 19"/>
                <a:gd name="T23" fmla="*/ 38 h 43"/>
                <a:gd name="T24" fmla="*/ 3 w 19"/>
                <a:gd name="T25" fmla="*/ 35 h 43"/>
                <a:gd name="T26" fmla="*/ 3 w 19"/>
                <a:gd name="T27" fmla="*/ 15 h 43"/>
                <a:gd name="T28" fmla="*/ 0 w 19"/>
                <a:gd name="T29" fmla="*/ 15 h 43"/>
                <a:gd name="T30" fmla="*/ 0 w 19"/>
                <a:gd name="T31" fmla="*/ 10 h 43"/>
                <a:gd name="T32" fmla="*/ 3 w 19"/>
                <a:gd name="T33" fmla="*/ 10 h 43"/>
                <a:gd name="T34" fmla="*/ 3 w 19"/>
                <a:gd name="T35" fmla="*/ 0 h 43"/>
                <a:gd name="T36" fmla="*/ 9 w 19"/>
                <a:gd name="T37" fmla="*/ 0 h 43"/>
                <a:gd name="T38" fmla="*/ 9 w 19"/>
                <a:gd name="T39" fmla="*/ 10 h 43"/>
                <a:gd name="T40" fmla="*/ 16 w 19"/>
                <a:gd name="T41" fmla="*/ 10 h 43"/>
                <a:gd name="T42" fmla="*/ 16 w 19"/>
                <a:gd name="T43" fmla="*/ 15 h 43"/>
                <a:gd name="T44" fmla="*/ 9 w 19"/>
                <a:gd name="T45" fmla="*/ 15 h 43"/>
                <a:gd name="T46" fmla="*/ 9 w 19"/>
                <a:gd name="T47" fmla="*/ 33 h 43"/>
                <a:gd name="T48" fmla="*/ 9 w 19"/>
                <a:gd name="T49" fmla="*/ 33 h 43"/>
                <a:gd name="T50" fmla="*/ 11 w 19"/>
                <a:gd name="T51" fmla="*/ 35 h 43"/>
                <a:gd name="T52" fmla="*/ 11 w 19"/>
                <a:gd name="T53" fmla="*/ 35 h 43"/>
                <a:gd name="T54" fmla="*/ 13 w 19"/>
                <a:gd name="T55" fmla="*/ 36 h 43"/>
                <a:gd name="T56" fmla="*/ 13 w 19"/>
                <a:gd name="T57" fmla="*/ 36 h 43"/>
                <a:gd name="T58" fmla="*/ 16 w 19"/>
                <a:gd name="T59" fmla="*/ 36 h 43"/>
                <a:gd name="T60" fmla="*/ 16 w 19"/>
                <a:gd name="T61" fmla="*/ 36 h 43"/>
                <a:gd name="T62" fmla="*/ 18 w 19"/>
                <a:gd name="T63" fmla="*/ 35 h 43"/>
                <a:gd name="T64" fmla="*/ 19 w 19"/>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3">
                  <a:moveTo>
                    <a:pt x="19" y="40"/>
                  </a:moveTo>
                  <a:lnTo>
                    <a:pt x="19" y="40"/>
                  </a:lnTo>
                  <a:lnTo>
                    <a:pt x="16" y="41"/>
                  </a:lnTo>
                  <a:lnTo>
                    <a:pt x="16" y="41"/>
                  </a:lnTo>
                  <a:lnTo>
                    <a:pt x="11" y="43"/>
                  </a:lnTo>
                  <a:lnTo>
                    <a:pt x="11" y="43"/>
                  </a:lnTo>
                  <a:lnTo>
                    <a:pt x="8" y="41"/>
                  </a:lnTo>
                  <a:lnTo>
                    <a:pt x="8" y="41"/>
                  </a:lnTo>
                  <a:lnTo>
                    <a:pt x="6" y="41"/>
                  </a:lnTo>
                  <a:lnTo>
                    <a:pt x="6" y="41"/>
                  </a:lnTo>
                  <a:lnTo>
                    <a:pt x="5" y="38"/>
                  </a:lnTo>
                  <a:lnTo>
                    <a:pt x="5" y="38"/>
                  </a:lnTo>
                  <a:lnTo>
                    <a:pt x="3" y="35"/>
                  </a:lnTo>
                  <a:lnTo>
                    <a:pt x="3" y="15"/>
                  </a:lnTo>
                  <a:lnTo>
                    <a:pt x="0" y="15"/>
                  </a:lnTo>
                  <a:lnTo>
                    <a:pt x="0" y="10"/>
                  </a:lnTo>
                  <a:lnTo>
                    <a:pt x="3" y="10"/>
                  </a:lnTo>
                  <a:lnTo>
                    <a:pt x="3" y="0"/>
                  </a:lnTo>
                  <a:lnTo>
                    <a:pt x="9" y="0"/>
                  </a:lnTo>
                  <a:lnTo>
                    <a:pt x="9" y="10"/>
                  </a:lnTo>
                  <a:lnTo>
                    <a:pt x="16" y="10"/>
                  </a:lnTo>
                  <a:lnTo>
                    <a:pt x="16" y="15"/>
                  </a:lnTo>
                  <a:lnTo>
                    <a:pt x="9" y="15"/>
                  </a:lnTo>
                  <a:lnTo>
                    <a:pt x="9" y="33"/>
                  </a:lnTo>
                  <a:lnTo>
                    <a:pt x="9" y="33"/>
                  </a:lnTo>
                  <a:lnTo>
                    <a:pt x="11" y="35"/>
                  </a:lnTo>
                  <a:lnTo>
                    <a:pt x="11" y="35"/>
                  </a:lnTo>
                  <a:lnTo>
                    <a:pt x="13" y="36"/>
                  </a:lnTo>
                  <a:lnTo>
                    <a:pt x="13" y="36"/>
                  </a:lnTo>
                  <a:lnTo>
                    <a:pt x="16" y="36"/>
                  </a:lnTo>
                  <a:lnTo>
                    <a:pt x="16" y="36"/>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9">
              <a:extLst>
                <a:ext uri="{FF2B5EF4-FFF2-40B4-BE49-F238E27FC236}">
                  <a16:creationId xmlns="" xmlns:a16="http://schemas.microsoft.com/office/drawing/2014/main" id="{9A8FB654-8C43-4720-B52B-493DB798125A}"/>
                </a:ext>
              </a:extLst>
            </p:cNvPr>
            <p:cNvSpPr>
              <a:spLocks/>
            </p:cNvSpPr>
            <p:nvPr/>
          </p:nvSpPr>
          <p:spPr bwMode="auto">
            <a:xfrm>
              <a:off x="6430268" y="3453867"/>
              <a:ext cx="9302" cy="17275"/>
            </a:xfrm>
            <a:custGeom>
              <a:avLst/>
              <a:gdLst>
                <a:gd name="T0" fmla="*/ 2 w 7"/>
                <a:gd name="T1" fmla="*/ 13 h 13"/>
                <a:gd name="T2" fmla="*/ 4 w 7"/>
                <a:gd name="T3" fmla="*/ 6 h 13"/>
                <a:gd name="T4" fmla="*/ 0 w 7"/>
                <a:gd name="T5" fmla="*/ 6 h 13"/>
                <a:gd name="T6" fmla="*/ 0 w 7"/>
                <a:gd name="T7" fmla="*/ 0 h 13"/>
                <a:gd name="T8" fmla="*/ 7 w 7"/>
                <a:gd name="T9" fmla="*/ 0 h 13"/>
                <a:gd name="T10" fmla="*/ 7 w 7"/>
                <a:gd name="T11" fmla="*/ 6 h 13"/>
                <a:gd name="T12" fmla="*/ 5 w 7"/>
                <a:gd name="T13" fmla="*/ 13 h 13"/>
                <a:gd name="T14" fmla="*/ 2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2" y="13"/>
                  </a:moveTo>
                  <a:lnTo>
                    <a:pt x="4" y="6"/>
                  </a:lnTo>
                  <a:lnTo>
                    <a:pt x="0" y="6"/>
                  </a:lnTo>
                  <a:lnTo>
                    <a:pt x="0" y="0"/>
                  </a:lnTo>
                  <a:lnTo>
                    <a:pt x="7" y="0"/>
                  </a:lnTo>
                  <a:lnTo>
                    <a:pt x="7" y="6"/>
                  </a:lnTo>
                  <a:lnTo>
                    <a:pt x="5" y="13"/>
                  </a:ln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0">
              <a:extLst>
                <a:ext uri="{FF2B5EF4-FFF2-40B4-BE49-F238E27FC236}">
                  <a16:creationId xmlns="" xmlns:a16="http://schemas.microsoft.com/office/drawing/2014/main" id="{0798357B-1495-4378-8F41-504CC1979D8B}"/>
                </a:ext>
              </a:extLst>
            </p:cNvPr>
            <p:cNvSpPr>
              <a:spLocks/>
            </p:cNvSpPr>
            <p:nvPr/>
          </p:nvSpPr>
          <p:spPr bwMode="auto">
            <a:xfrm>
              <a:off x="5380498" y="3514992"/>
              <a:ext cx="39865" cy="43851"/>
            </a:xfrm>
            <a:custGeom>
              <a:avLst/>
              <a:gdLst>
                <a:gd name="T0" fmla="*/ 0 w 30"/>
                <a:gd name="T1" fmla="*/ 16 h 33"/>
                <a:gd name="T2" fmla="*/ 0 w 30"/>
                <a:gd name="T3" fmla="*/ 16 h 33"/>
                <a:gd name="T4" fmla="*/ 0 w 30"/>
                <a:gd name="T5" fmla="*/ 10 h 33"/>
                <a:gd name="T6" fmla="*/ 0 w 30"/>
                <a:gd name="T7" fmla="*/ 10 h 33"/>
                <a:gd name="T8" fmla="*/ 3 w 30"/>
                <a:gd name="T9" fmla="*/ 5 h 33"/>
                <a:gd name="T10" fmla="*/ 3 w 30"/>
                <a:gd name="T11" fmla="*/ 5 h 33"/>
                <a:gd name="T12" fmla="*/ 8 w 30"/>
                <a:gd name="T13" fmla="*/ 2 h 33"/>
                <a:gd name="T14" fmla="*/ 8 w 30"/>
                <a:gd name="T15" fmla="*/ 2 h 33"/>
                <a:gd name="T16" fmla="*/ 15 w 30"/>
                <a:gd name="T17" fmla="*/ 0 h 33"/>
                <a:gd name="T18" fmla="*/ 15 w 30"/>
                <a:gd name="T19" fmla="*/ 0 h 33"/>
                <a:gd name="T20" fmla="*/ 20 w 30"/>
                <a:gd name="T21" fmla="*/ 2 h 33"/>
                <a:gd name="T22" fmla="*/ 23 w 30"/>
                <a:gd name="T23" fmla="*/ 3 h 33"/>
                <a:gd name="T24" fmla="*/ 23 w 30"/>
                <a:gd name="T25" fmla="*/ 3 h 33"/>
                <a:gd name="T26" fmla="*/ 26 w 30"/>
                <a:gd name="T27" fmla="*/ 5 h 33"/>
                <a:gd name="T28" fmla="*/ 30 w 30"/>
                <a:gd name="T29" fmla="*/ 8 h 33"/>
                <a:gd name="T30" fmla="*/ 23 w 30"/>
                <a:gd name="T31" fmla="*/ 10 h 33"/>
                <a:gd name="T32" fmla="*/ 23 w 30"/>
                <a:gd name="T33" fmla="*/ 10 h 33"/>
                <a:gd name="T34" fmla="*/ 20 w 30"/>
                <a:gd name="T35" fmla="*/ 7 h 33"/>
                <a:gd name="T36" fmla="*/ 20 w 30"/>
                <a:gd name="T37" fmla="*/ 7 h 33"/>
                <a:gd name="T38" fmla="*/ 15 w 30"/>
                <a:gd name="T39" fmla="*/ 7 h 33"/>
                <a:gd name="T40" fmla="*/ 15 w 30"/>
                <a:gd name="T41" fmla="*/ 7 h 33"/>
                <a:gd name="T42" fmla="*/ 12 w 30"/>
                <a:gd name="T43" fmla="*/ 7 h 33"/>
                <a:gd name="T44" fmla="*/ 12 w 30"/>
                <a:gd name="T45" fmla="*/ 7 h 33"/>
                <a:gd name="T46" fmla="*/ 8 w 30"/>
                <a:gd name="T47" fmla="*/ 8 h 33"/>
                <a:gd name="T48" fmla="*/ 8 w 30"/>
                <a:gd name="T49" fmla="*/ 8 h 33"/>
                <a:gd name="T50" fmla="*/ 7 w 30"/>
                <a:gd name="T51" fmla="*/ 12 h 33"/>
                <a:gd name="T52" fmla="*/ 7 w 30"/>
                <a:gd name="T53" fmla="*/ 12 h 33"/>
                <a:gd name="T54" fmla="*/ 7 w 30"/>
                <a:gd name="T55" fmla="*/ 16 h 33"/>
                <a:gd name="T56" fmla="*/ 7 w 30"/>
                <a:gd name="T57" fmla="*/ 16 h 33"/>
                <a:gd name="T58" fmla="*/ 7 w 30"/>
                <a:gd name="T59" fmla="*/ 21 h 33"/>
                <a:gd name="T60" fmla="*/ 7 w 30"/>
                <a:gd name="T61" fmla="*/ 21 h 33"/>
                <a:gd name="T62" fmla="*/ 8 w 30"/>
                <a:gd name="T63" fmla="*/ 25 h 33"/>
                <a:gd name="T64" fmla="*/ 8 w 30"/>
                <a:gd name="T65" fmla="*/ 25 h 33"/>
                <a:gd name="T66" fmla="*/ 12 w 30"/>
                <a:gd name="T67" fmla="*/ 26 h 33"/>
                <a:gd name="T68" fmla="*/ 12 w 30"/>
                <a:gd name="T69" fmla="*/ 26 h 33"/>
                <a:gd name="T70" fmla="*/ 15 w 30"/>
                <a:gd name="T71" fmla="*/ 26 h 33"/>
                <a:gd name="T72" fmla="*/ 15 w 30"/>
                <a:gd name="T73" fmla="*/ 26 h 33"/>
                <a:gd name="T74" fmla="*/ 18 w 30"/>
                <a:gd name="T75" fmla="*/ 26 h 33"/>
                <a:gd name="T76" fmla="*/ 18 w 30"/>
                <a:gd name="T77" fmla="*/ 26 h 33"/>
                <a:gd name="T78" fmla="*/ 20 w 30"/>
                <a:gd name="T79" fmla="*/ 26 h 33"/>
                <a:gd name="T80" fmla="*/ 20 w 30"/>
                <a:gd name="T81" fmla="*/ 26 h 33"/>
                <a:gd name="T82" fmla="*/ 21 w 30"/>
                <a:gd name="T83" fmla="*/ 25 h 33"/>
                <a:gd name="T84" fmla="*/ 21 w 30"/>
                <a:gd name="T85" fmla="*/ 25 h 33"/>
                <a:gd name="T86" fmla="*/ 23 w 30"/>
                <a:gd name="T87" fmla="*/ 23 h 33"/>
                <a:gd name="T88" fmla="*/ 30 w 30"/>
                <a:gd name="T89" fmla="*/ 25 h 33"/>
                <a:gd name="T90" fmla="*/ 30 w 30"/>
                <a:gd name="T91" fmla="*/ 25 h 33"/>
                <a:gd name="T92" fmla="*/ 26 w 30"/>
                <a:gd name="T93" fmla="*/ 28 h 33"/>
                <a:gd name="T94" fmla="*/ 25 w 30"/>
                <a:gd name="T95" fmla="*/ 30 h 33"/>
                <a:gd name="T96" fmla="*/ 25 w 30"/>
                <a:gd name="T97" fmla="*/ 30 h 33"/>
                <a:gd name="T98" fmla="*/ 20 w 30"/>
                <a:gd name="T99" fmla="*/ 31 h 33"/>
                <a:gd name="T100" fmla="*/ 15 w 30"/>
                <a:gd name="T101" fmla="*/ 33 h 33"/>
                <a:gd name="T102" fmla="*/ 15 w 30"/>
                <a:gd name="T103" fmla="*/ 33 h 33"/>
                <a:gd name="T104" fmla="*/ 8 w 30"/>
                <a:gd name="T105" fmla="*/ 31 h 33"/>
                <a:gd name="T106" fmla="*/ 8 w 30"/>
                <a:gd name="T107" fmla="*/ 31 h 33"/>
                <a:gd name="T108" fmla="*/ 3 w 30"/>
                <a:gd name="T109" fmla="*/ 28 h 33"/>
                <a:gd name="T110" fmla="*/ 3 w 30"/>
                <a:gd name="T111" fmla="*/ 28 h 33"/>
                <a:gd name="T112" fmla="*/ 0 w 30"/>
                <a:gd name="T113" fmla="*/ 23 h 33"/>
                <a:gd name="T114" fmla="*/ 0 w 30"/>
                <a:gd name="T115" fmla="*/ 23 h 33"/>
                <a:gd name="T116" fmla="*/ 0 w 30"/>
                <a:gd name="T117" fmla="*/ 16 h 33"/>
                <a:gd name="T118" fmla="*/ 0 w 30"/>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6"/>
                  </a:moveTo>
                  <a:lnTo>
                    <a:pt x="0" y="16"/>
                  </a:lnTo>
                  <a:lnTo>
                    <a:pt x="0" y="10"/>
                  </a:lnTo>
                  <a:lnTo>
                    <a:pt x="0" y="10"/>
                  </a:lnTo>
                  <a:lnTo>
                    <a:pt x="3" y="5"/>
                  </a:lnTo>
                  <a:lnTo>
                    <a:pt x="3" y="5"/>
                  </a:lnTo>
                  <a:lnTo>
                    <a:pt x="8" y="2"/>
                  </a:lnTo>
                  <a:lnTo>
                    <a:pt x="8" y="2"/>
                  </a:lnTo>
                  <a:lnTo>
                    <a:pt x="15" y="0"/>
                  </a:lnTo>
                  <a:lnTo>
                    <a:pt x="15" y="0"/>
                  </a:lnTo>
                  <a:lnTo>
                    <a:pt x="20" y="2"/>
                  </a:lnTo>
                  <a:lnTo>
                    <a:pt x="23" y="3"/>
                  </a:lnTo>
                  <a:lnTo>
                    <a:pt x="23" y="3"/>
                  </a:lnTo>
                  <a:lnTo>
                    <a:pt x="26" y="5"/>
                  </a:lnTo>
                  <a:lnTo>
                    <a:pt x="30" y="8"/>
                  </a:lnTo>
                  <a:lnTo>
                    <a:pt x="23" y="10"/>
                  </a:lnTo>
                  <a:lnTo>
                    <a:pt x="23" y="10"/>
                  </a:lnTo>
                  <a:lnTo>
                    <a:pt x="20" y="7"/>
                  </a:lnTo>
                  <a:lnTo>
                    <a:pt x="20" y="7"/>
                  </a:lnTo>
                  <a:lnTo>
                    <a:pt x="15" y="7"/>
                  </a:lnTo>
                  <a:lnTo>
                    <a:pt x="15" y="7"/>
                  </a:lnTo>
                  <a:lnTo>
                    <a:pt x="12" y="7"/>
                  </a:lnTo>
                  <a:lnTo>
                    <a:pt x="12" y="7"/>
                  </a:lnTo>
                  <a:lnTo>
                    <a:pt x="8" y="8"/>
                  </a:lnTo>
                  <a:lnTo>
                    <a:pt x="8" y="8"/>
                  </a:lnTo>
                  <a:lnTo>
                    <a:pt x="7" y="12"/>
                  </a:lnTo>
                  <a:lnTo>
                    <a:pt x="7" y="12"/>
                  </a:lnTo>
                  <a:lnTo>
                    <a:pt x="7" y="16"/>
                  </a:lnTo>
                  <a:lnTo>
                    <a:pt x="7" y="16"/>
                  </a:lnTo>
                  <a:lnTo>
                    <a:pt x="7" y="21"/>
                  </a:lnTo>
                  <a:lnTo>
                    <a:pt x="7" y="21"/>
                  </a:lnTo>
                  <a:lnTo>
                    <a:pt x="8" y="25"/>
                  </a:lnTo>
                  <a:lnTo>
                    <a:pt x="8" y="25"/>
                  </a:lnTo>
                  <a:lnTo>
                    <a:pt x="12" y="26"/>
                  </a:lnTo>
                  <a:lnTo>
                    <a:pt x="12" y="26"/>
                  </a:lnTo>
                  <a:lnTo>
                    <a:pt x="15" y="26"/>
                  </a:lnTo>
                  <a:lnTo>
                    <a:pt x="15" y="26"/>
                  </a:lnTo>
                  <a:lnTo>
                    <a:pt x="18" y="26"/>
                  </a:lnTo>
                  <a:lnTo>
                    <a:pt x="18" y="26"/>
                  </a:lnTo>
                  <a:lnTo>
                    <a:pt x="20" y="26"/>
                  </a:lnTo>
                  <a:lnTo>
                    <a:pt x="20" y="26"/>
                  </a:lnTo>
                  <a:lnTo>
                    <a:pt x="21" y="25"/>
                  </a:lnTo>
                  <a:lnTo>
                    <a:pt x="21" y="25"/>
                  </a:lnTo>
                  <a:lnTo>
                    <a:pt x="23" y="23"/>
                  </a:lnTo>
                  <a:lnTo>
                    <a:pt x="30" y="25"/>
                  </a:lnTo>
                  <a:lnTo>
                    <a:pt x="30" y="25"/>
                  </a:lnTo>
                  <a:lnTo>
                    <a:pt x="26" y="28"/>
                  </a:lnTo>
                  <a:lnTo>
                    <a:pt x="25" y="30"/>
                  </a:lnTo>
                  <a:lnTo>
                    <a:pt x="25" y="30"/>
                  </a:lnTo>
                  <a:lnTo>
                    <a:pt x="20" y="31"/>
                  </a:lnTo>
                  <a:lnTo>
                    <a:pt x="15" y="33"/>
                  </a:lnTo>
                  <a:lnTo>
                    <a:pt x="15" y="33"/>
                  </a:lnTo>
                  <a:lnTo>
                    <a:pt x="8" y="31"/>
                  </a:lnTo>
                  <a:lnTo>
                    <a:pt x="8" y="31"/>
                  </a:lnTo>
                  <a:lnTo>
                    <a:pt x="3" y="28"/>
                  </a:lnTo>
                  <a:lnTo>
                    <a:pt x="3" y="28"/>
                  </a:lnTo>
                  <a:lnTo>
                    <a:pt x="0" y="23"/>
                  </a:lnTo>
                  <a:lnTo>
                    <a:pt x="0"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1">
              <a:extLst>
                <a:ext uri="{FF2B5EF4-FFF2-40B4-BE49-F238E27FC236}">
                  <a16:creationId xmlns="" xmlns:a16="http://schemas.microsoft.com/office/drawing/2014/main" id="{25564C65-8379-41D6-9201-B92E3232401E}"/>
                </a:ext>
              </a:extLst>
            </p:cNvPr>
            <p:cNvSpPr>
              <a:spLocks noEditPoints="1"/>
            </p:cNvSpPr>
            <p:nvPr/>
          </p:nvSpPr>
          <p:spPr bwMode="auto">
            <a:xfrm>
              <a:off x="5424349" y="3514992"/>
              <a:ext cx="41194" cy="43851"/>
            </a:xfrm>
            <a:custGeom>
              <a:avLst/>
              <a:gdLst>
                <a:gd name="T0" fmla="*/ 16 w 31"/>
                <a:gd name="T1" fmla="*/ 33 h 33"/>
                <a:gd name="T2" fmla="*/ 10 w 31"/>
                <a:gd name="T3" fmla="*/ 31 h 33"/>
                <a:gd name="T4" fmla="*/ 3 w 31"/>
                <a:gd name="T5" fmla="*/ 28 h 33"/>
                <a:gd name="T6" fmla="*/ 2 w 31"/>
                <a:gd name="T7" fmla="*/ 23 h 33"/>
                <a:gd name="T8" fmla="*/ 0 w 31"/>
                <a:gd name="T9" fmla="*/ 16 h 33"/>
                <a:gd name="T10" fmla="*/ 2 w 31"/>
                <a:gd name="T11" fmla="*/ 10 h 33"/>
                <a:gd name="T12" fmla="*/ 3 w 31"/>
                <a:gd name="T13" fmla="*/ 5 h 33"/>
                <a:gd name="T14" fmla="*/ 10 w 31"/>
                <a:gd name="T15" fmla="*/ 2 h 33"/>
                <a:gd name="T16" fmla="*/ 16 w 31"/>
                <a:gd name="T17" fmla="*/ 0 h 33"/>
                <a:gd name="T18" fmla="*/ 23 w 31"/>
                <a:gd name="T19" fmla="*/ 2 h 33"/>
                <a:gd name="T20" fmla="*/ 28 w 31"/>
                <a:gd name="T21" fmla="*/ 5 h 33"/>
                <a:gd name="T22" fmla="*/ 31 w 31"/>
                <a:gd name="T23" fmla="*/ 10 h 33"/>
                <a:gd name="T24" fmla="*/ 31 w 31"/>
                <a:gd name="T25" fmla="*/ 16 h 33"/>
                <a:gd name="T26" fmla="*/ 31 w 31"/>
                <a:gd name="T27" fmla="*/ 23 h 33"/>
                <a:gd name="T28" fmla="*/ 28 w 31"/>
                <a:gd name="T29" fmla="*/ 28 h 33"/>
                <a:gd name="T30" fmla="*/ 23 w 31"/>
                <a:gd name="T31" fmla="*/ 31 h 33"/>
                <a:gd name="T32" fmla="*/ 16 w 31"/>
                <a:gd name="T33" fmla="*/ 33 h 33"/>
                <a:gd name="T34" fmla="*/ 7 w 31"/>
                <a:gd name="T35" fmla="*/ 16 h 33"/>
                <a:gd name="T36" fmla="*/ 7 w 31"/>
                <a:gd name="T37" fmla="*/ 21 h 33"/>
                <a:gd name="T38" fmla="*/ 10 w 31"/>
                <a:gd name="T39" fmla="*/ 25 h 33"/>
                <a:gd name="T40" fmla="*/ 12 w 31"/>
                <a:gd name="T41" fmla="*/ 26 h 33"/>
                <a:gd name="T42" fmla="*/ 16 w 31"/>
                <a:gd name="T43" fmla="*/ 26 h 33"/>
                <a:gd name="T44" fmla="*/ 20 w 31"/>
                <a:gd name="T45" fmla="*/ 26 h 33"/>
                <a:gd name="T46" fmla="*/ 23 w 31"/>
                <a:gd name="T47" fmla="*/ 25 h 33"/>
                <a:gd name="T48" fmla="*/ 25 w 31"/>
                <a:gd name="T49" fmla="*/ 21 h 33"/>
                <a:gd name="T50" fmla="*/ 25 w 31"/>
                <a:gd name="T51" fmla="*/ 16 h 33"/>
                <a:gd name="T52" fmla="*/ 25 w 31"/>
                <a:gd name="T53" fmla="*/ 13 h 33"/>
                <a:gd name="T54" fmla="*/ 23 w 31"/>
                <a:gd name="T55" fmla="*/ 10 h 33"/>
                <a:gd name="T56" fmla="*/ 20 w 31"/>
                <a:gd name="T57" fmla="*/ 7 h 33"/>
                <a:gd name="T58" fmla="*/ 16 w 31"/>
                <a:gd name="T59" fmla="*/ 7 h 33"/>
                <a:gd name="T60" fmla="*/ 12 w 31"/>
                <a:gd name="T61" fmla="*/ 7 h 33"/>
                <a:gd name="T62" fmla="*/ 10 w 31"/>
                <a:gd name="T63" fmla="*/ 10 h 33"/>
                <a:gd name="T64" fmla="*/ 7 w 31"/>
                <a:gd name="T65" fmla="*/ 13 h 33"/>
                <a:gd name="T66" fmla="*/ 7 w 31"/>
                <a:gd name="T6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6" y="33"/>
                  </a:moveTo>
                  <a:lnTo>
                    <a:pt x="16" y="33"/>
                  </a:lnTo>
                  <a:lnTo>
                    <a:pt x="10" y="31"/>
                  </a:lnTo>
                  <a:lnTo>
                    <a:pt x="10" y="31"/>
                  </a:lnTo>
                  <a:lnTo>
                    <a:pt x="3" y="28"/>
                  </a:lnTo>
                  <a:lnTo>
                    <a:pt x="3" y="28"/>
                  </a:lnTo>
                  <a:lnTo>
                    <a:pt x="2" y="23"/>
                  </a:lnTo>
                  <a:lnTo>
                    <a:pt x="2" y="23"/>
                  </a:lnTo>
                  <a:lnTo>
                    <a:pt x="0" y="16"/>
                  </a:lnTo>
                  <a:lnTo>
                    <a:pt x="0" y="16"/>
                  </a:lnTo>
                  <a:lnTo>
                    <a:pt x="2" y="10"/>
                  </a:lnTo>
                  <a:lnTo>
                    <a:pt x="2" y="10"/>
                  </a:lnTo>
                  <a:lnTo>
                    <a:pt x="3" y="5"/>
                  </a:lnTo>
                  <a:lnTo>
                    <a:pt x="3" y="5"/>
                  </a:lnTo>
                  <a:lnTo>
                    <a:pt x="10" y="2"/>
                  </a:lnTo>
                  <a:lnTo>
                    <a:pt x="10" y="2"/>
                  </a:lnTo>
                  <a:lnTo>
                    <a:pt x="16" y="0"/>
                  </a:lnTo>
                  <a:lnTo>
                    <a:pt x="16" y="0"/>
                  </a:lnTo>
                  <a:lnTo>
                    <a:pt x="23" y="2"/>
                  </a:lnTo>
                  <a:lnTo>
                    <a:pt x="23" y="2"/>
                  </a:lnTo>
                  <a:lnTo>
                    <a:pt x="28" y="5"/>
                  </a:lnTo>
                  <a:lnTo>
                    <a:pt x="28" y="5"/>
                  </a:lnTo>
                  <a:lnTo>
                    <a:pt x="31" y="10"/>
                  </a:lnTo>
                  <a:lnTo>
                    <a:pt x="31" y="10"/>
                  </a:lnTo>
                  <a:lnTo>
                    <a:pt x="31" y="16"/>
                  </a:lnTo>
                  <a:lnTo>
                    <a:pt x="31" y="16"/>
                  </a:lnTo>
                  <a:lnTo>
                    <a:pt x="31" y="23"/>
                  </a:lnTo>
                  <a:lnTo>
                    <a:pt x="31" y="23"/>
                  </a:lnTo>
                  <a:lnTo>
                    <a:pt x="28" y="28"/>
                  </a:lnTo>
                  <a:lnTo>
                    <a:pt x="28" y="28"/>
                  </a:lnTo>
                  <a:lnTo>
                    <a:pt x="23" y="31"/>
                  </a:lnTo>
                  <a:lnTo>
                    <a:pt x="23" y="31"/>
                  </a:lnTo>
                  <a:lnTo>
                    <a:pt x="16" y="33"/>
                  </a:lnTo>
                  <a:lnTo>
                    <a:pt x="16" y="33"/>
                  </a:lnTo>
                  <a:close/>
                  <a:moveTo>
                    <a:pt x="7" y="16"/>
                  </a:moveTo>
                  <a:lnTo>
                    <a:pt x="7" y="16"/>
                  </a:lnTo>
                  <a:lnTo>
                    <a:pt x="7" y="21"/>
                  </a:lnTo>
                  <a:lnTo>
                    <a:pt x="7" y="21"/>
                  </a:lnTo>
                  <a:lnTo>
                    <a:pt x="10" y="25"/>
                  </a:lnTo>
                  <a:lnTo>
                    <a:pt x="10" y="25"/>
                  </a:lnTo>
                  <a:lnTo>
                    <a:pt x="12" y="26"/>
                  </a:lnTo>
                  <a:lnTo>
                    <a:pt x="12" y="26"/>
                  </a:lnTo>
                  <a:lnTo>
                    <a:pt x="16" y="26"/>
                  </a:lnTo>
                  <a:lnTo>
                    <a:pt x="16" y="26"/>
                  </a:lnTo>
                  <a:lnTo>
                    <a:pt x="20" y="26"/>
                  </a:lnTo>
                  <a:lnTo>
                    <a:pt x="20" y="26"/>
                  </a:lnTo>
                  <a:lnTo>
                    <a:pt x="23" y="25"/>
                  </a:lnTo>
                  <a:lnTo>
                    <a:pt x="23" y="25"/>
                  </a:lnTo>
                  <a:lnTo>
                    <a:pt x="25" y="21"/>
                  </a:lnTo>
                  <a:lnTo>
                    <a:pt x="25" y="21"/>
                  </a:lnTo>
                  <a:lnTo>
                    <a:pt x="25" y="16"/>
                  </a:lnTo>
                  <a:lnTo>
                    <a:pt x="25" y="16"/>
                  </a:lnTo>
                  <a:lnTo>
                    <a:pt x="25" y="13"/>
                  </a:lnTo>
                  <a:lnTo>
                    <a:pt x="25" y="13"/>
                  </a:lnTo>
                  <a:lnTo>
                    <a:pt x="23" y="10"/>
                  </a:lnTo>
                  <a:lnTo>
                    <a:pt x="23" y="10"/>
                  </a:lnTo>
                  <a:lnTo>
                    <a:pt x="20" y="7"/>
                  </a:lnTo>
                  <a:lnTo>
                    <a:pt x="20" y="7"/>
                  </a:lnTo>
                  <a:lnTo>
                    <a:pt x="16" y="7"/>
                  </a:lnTo>
                  <a:lnTo>
                    <a:pt x="16" y="7"/>
                  </a:lnTo>
                  <a:lnTo>
                    <a:pt x="12" y="7"/>
                  </a:lnTo>
                  <a:lnTo>
                    <a:pt x="12" y="7"/>
                  </a:lnTo>
                  <a:lnTo>
                    <a:pt x="10" y="10"/>
                  </a:lnTo>
                  <a:lnTo>
                    <a:pt x="10" y="10"/>
                  </a:lnTo>
                  <a:lnTo>
                    <a:pt x="7" y="13"/>
                  </a:lnTo>
                  <a:lnTo>
                    <a:pt x="7" y="13"/>
                  </a:lnTo>
                  <a:lnTo>
                    <a:pt x="7" y="16"/>
                  </a:lnTo>
                  <a:lnTo>
                    <a:pt x="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2">
              <a:extLst>
                <a:ext uri="{FF2B5EF4-FFF2-40B4-BE49-F238E27FC236}">
                  <a16:creationId xmlns="" xmlns:a16="http://schemas.microsoft.com/office/drawing/2014/main" id="{F6F1529A-1772-4E7B-8A02-9A1850C1954B}"/>
                </a:ext>
              </a:extLst>
            </p:cNvPr>
            <p:cNvSpPr>
              <a:spLocks/>
            </p:cNvSpPr>
            <p:nvPr/>
          </p:nvSpPr>
          <p:spPr bwMode="auto">
            <a:xfrm>
              <a:off x="5474845" y="3514992"/>
              <a:ext cx="37207" cy="41194"/>
            </a:xfrm>
            <a:custGeom>
              <a:avLst/>
              <a:gdLst>
                <a:gd name="T0" fmla="*/ 28 w 28"/>
                <a:gd name="T1" fmla="*/ 31 h 31"/>
                <a:gd name="T2" fmla="*/ 21 w 28"/>
                <a:gd name="T3" fmla="*/ 31 h 31"/>
                <a:gd name="T4" fmla="*/ 21 w 28"/>
                <a:gd name="T5" fmla="*/ 15 h 31"/>
                <a:gd name="T6" fmla="*/ 21 w 28"/>
                <a:gd name="T7" fmla="*/ 15 h 31"/>
                <a:gd name="T8" fmla="*/ 20 w 28"/>
                <a:gd name="T9" fmla="*/ 8 h 31"/>
                <a:gd name="T10" fmla="*/ 20 w 28"/>
                <a:gd name="T11" fmla="*/ 8 h 31"/>
                <a:gd name="T12" fmla="*/ 18 w 28"/>
                <a:gd name="T13" fmla="*/ 7 h 31"/>
                <a:gd name="T14" fmla="*/ 16 w 28"/>
                <a:gd name="T15" fmla="*/ 7 h 31"/>
                <a:gd name="T16" fmla="*/ 16 w 28"/>
                <a:gd name="T17" fmla="*/ 7 h 31"/>
                <a:gd name="T18" fmla="*/ 13 w 28"/>
                <a:gd name="T19" fmla="*/ 7 h 31"/>
                <a:gd name="T20" fmla="*/ 13 w 28"/>
                <a:gd name="T21" fmla="*/ 7 h 31"/>
                <a:gd name="T22" fmla="*/ 10 w 28"/>
                <a:gd name="T23" fmla="*/ 8 h 31"/>
                <a:gd name="T24" fmla="*/ 10 w 28"/>
                <a:gd name="T25" fmla="*/ 8 h 31"/>
                <a:gd name="T26" fmla="*/ 8 w 28"/>
                <a:gd name="T27" fmla="*/ 10 h 31"/>
                <a:gd name="T28" fmla="*/ 8 w 28"/>
                <a:gd name="T29" fmla="*/ 10 h 31"/>
                <a:gd name="T30" fmla="*/ 7 w 28"/>
                <a:gd name="T31" fmla="*/ 13 h 31"/>
                <a:gd name="T32" fmla="*/ 7 w 28"/>
                <a:gd name="T33" fmla="*/ 31 h 31"/>
                <a:gd name="T34" fmla="*/ 0 w 28"/>
                <a:gd name="T35" fmla="*/ 31 h 31"/>
                <a:gd name="T36" fmla="*/ 0 w 28"/>
                <a:gd name="T37" fmla="*/ 2 h 31"/>
                <a:gd name="T38" fmla="*/ 7 w 28"/>
                <a:gd name="T39" fmla="*/ 2 h 31"/>
                <a:gd name="T40" fmla="*/ 7 w 28"/>
                <a:gd name="T41" fmla="*/ 7 h 31"/>
                <a:gd name="T42" fmla="*/ 7 w 28"/>
                <a:gd name="T43" fmla="*/ 7 h 31"/>
                <a:gd name="T44" fmla="*/ 8 w 28"/>
                <a:gd name="T45" fmla="*/ 5 h 31"/>
                <a:gd name="T46" fmla="*/ 11 w 28"/>
                <a:gd name="T47" fmla="*/ 2 h 31"/>
                <a:gd name="T48" fmla="*/ 11 w 28"/>
                <a:gd name="T49" fmla="*/ 2 h 31"/>
                <a:gd name="T50" fmla="*/ 18 w 28"/>
                <a:gd name="T51" fmla="*/ 0 h 31"/>
                <a:gd name="T52" fmla="*/ 18 w 28"/>
                <a:gd name="T53" fmla="*/ 0 h 31"/>
                <a:gd name="T54" fmla="*/ 23 w 28"/>
                <a:gd name="T55" fmla="*/ 2 h 31"/>
                <a:gd name="T56" fmla="*/ 23 w 28"/>
                <a:gd name="T57" fmla="*/ 2 h 31"/>
                <a:gd name="T58" fmla="*/ 26 w 28"/>
                <a:gd name="T59" fmla="*/ 5 h 31"/>
                <a:gd name="T60" fmla="*/ 26 w 28"/>
                <a:gd name="T61" fmla="*/ 5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20" y="8"/>
                  </a:lnTo>
                  <a:lnTo>
                    <a:pt x="20" y="8"/>
                  </a:lnTo>
                  <a:lnTo>
                    <a:pt x="18" y="7"/>
                  </a:lnTo>
                  <a:lnTo>
                    <a:pt x="16" y="7"/>
                  </a:lnTo>
                  <a:lnTo>
                    <a:pt x="16" y="7"/>
                  </a:lnTo>
                  <a:lnTo>
                    <a:pt x="13" y="7"/>
                  </a:lnTo>
                  <a:lnTo>
                    <a:pt x="13" y="7"/>
                  </a:lnTo>
                  <a:lnTo>
                    <a:pt x="10" y="8"/>
                  </a:lnTo>
                  <a:lnTo>
                    <a:pt x="10" y="8"/>
                  </a:lnTo>
                  <a:lnTo>
                    <a:pt x="8" y="10"/>
                  </a:lnTo>
                  <a:lnTo>
                    <a:pt x="8" y="10"/>
                  </a:lnTo>
                  <a:lnTo>
                    <a:pt x="7" y="13"/>
                  </a:lnTo>
                  <a:lnTo>
                    <a:pt x="7" y="31"/>
                  </a:lnTo>
                  <a:lnTo>
                    <a:pt x="0" y="31"/>
                  </a:lnTo>
                  <a:lnTo>
                    <a:pt x="0" y="2"/>
                  </a:lnTo>
                  <a:lnTo>
                    <a:pt x="7" y="2"/>
                  </a:lnTo>
                  <a:lnTo>
                    <a:pt x="7" y="7"/>
                  </a:lnTo>
                  <a:lnTo>
                    <a:pt x="7" y="7"/>
                  </a:lnTo>
                  <a:lnTo>
                    <a:pt x="8" y="5"/>
                  </a:lnTo>
                  <a:lnTo>
                    <a:pt x="11" y="2"/>
                  </a:lnTo>
                  <a:lnTo>
                    <a:pt x="11" y="2"/>
                  </a:lnTo>
                  <a:lnTo>
                    <a:pt x="18" y="0"/>
                  </a:lnTo>
                  <a:lnTo>
                    <a:pt x="18" y="0"/>
                  </a:lnTo>
                  <a:lnTo>
                    <a:pt x="23" y="2"/>
                  </a:lnTo>
                  <a:lnTo>
                    <a:pt x="23" y="2"/>
                  </a:lnTo>
                  <a:lnTo>
                    <a:pt x="26" y="5"/>
                  </a:lnTo>
                  <a:lnTo>
                    <a:pt x="26" y="5"/>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3">
              <a:extLst>
                <a:ext uri="{FF2B5EF4-FFF2-40B4-BE49-F238E27FC236}">
                  <a16:creationId xmlns="" xmlns:a16="http://schemas.microsoft.com/office/drawing/2014/main" id="{B5D2D45C-C0E1-401B-91DB-17EAA7E5D785}"/>
                </a:ext>
              </a:extLst>
            </p:cNvPr>
            <p:cNvSpPr>
              <a:spLocks/>
            </p:cNvSpPr>
            <p:nvPr/>
          </p:nvSpPr>
          <p:spPr bwMode="auto">
            <a:xfrm>
              <a:off x="5518697" y="3514992"/>
              <a:ext cx="34549" cy="43851"/>
            </a:xfrm>
            <a:custGeom>
              <a:avLst/>
              <a:gdLst>
                <a:gd name="T0" fmla="*/ 15 w 26"/>
                <a:gd name="T1" fmla="*/ 33 h 33"/>
                <a:gd name="T2" fmla="*/ 7 w 26"/>
                <a:gd name="T3" fmla="*/ 31 h 33"/>
                <a:gd name="T4" fmla="*/ 3 w 26"/>
                <a:gd name="T5" fmla="*/ 23 h 33"/>
                <a:gd name="T6" fmla="*/ 8 w 26"/>
                <a:gd name="T7" fmla="*/ 26 h 33"/>
                <a:gd name="T8" fmla="*/ 15 w 26"/>
                <a:gd name="T9" fmla="*/ 28 h 33"/>
                <a:gd name="T10" fmla="*/ 20 w 26"/>
                <a:gd name="T11" fmla="*/ 26 h 33"/>
                <a:gd name="T12" fmla="*/ 21 w 26"/>
                <a:gd name="T13" fmla="*/ 23 h 33"/>
                <a:gd name="T14" fmla="*/ 20 w 26"/>
                <a:gd name="T15" fmla="*/ 21 h 33"/>
                <a:gd name="T16" fmla="*/ 18 w 26"/>
                <a:gd name="T17" fmla="*/ 21 h 33"/>
                <a:gd name="T18" fmla="*/ 13 w 26"/>
                <a:gd name="T19" fmla="*/ 18 h 33"/>
                <a:gd name="T20" fmla="*/ 8 w 26"/>
                <a:gd name="T21" fmla="*/ 16 h 33"/>
                <a:gd name="T22" fmla="*/ 5 w 26"/>
                <a:gd name="T23" fmla="*/ 15 h 33"/>
                <a:gd name="T24" fmla="*/ 3 w 26"/>
                <a:gd name="T25" fmla="*/ 13 h 33"/>
                <a:gd name="T26" fmla="*/ 2 w 26"/>
                <a:gd name="T27" fmla="*/ 10 h 33"/>
                <a:gd name="T28" fmla="*/ 3 w 26"/>
                <a:gd name="T29" fmla="*/ 7 h 33"/>
                <a:gd name="T30" fmla="*/ 5 w 26"/>
                <a:gd name="T31" fmla="*/ 3 h 33"/>
                <a:gd name="T32" fmla="*/ 10 w 26"/>
                <a:gd name="T33" fmla="*/ 2 h 33"/>
                <a:gd name="T34" fmla="*/ 15 w 26"/>
                <a:gd name="T35" fmla="*/ 0 h 33"/>
                <a:gd name="T36" fmla="*/ 20 w 26"/>
                <a:gd name="T37" fmla="*/ 2 h 33"/>
                <a:gd name="T38" fmla="*/ 23 w 26"/>
                <a:gd name="T39" fmla="*/ 8 h 33"/>
                <a:gd name="T40" fmla="*/ 18 w 26"/>
                <a:gd name="T41" fmla="*/ 7 h 33"/>
                <a:gd name="T42" fmla="*/ 13 w 26"/>
                <a:gd name="T43" fmla="*/ 5 h 33"/>
                <a:gd name="T44" fmla="*/ 10 w 26"/>
                <a:gd name="T45" fmla="*/ 7 h 33"/>
                <a:gd name="T46" fmla="*/ 8 w 26"/>
                <a:gd name="T47" fmla="*/ 10 h 33"/>
                <a:gd name="T48" fmla="*/ 8 w 26"/>
                <a:gd name="T49" fmla="*/ 12 h 33"/>
                <a:gd name="T50" fmla="*/ 10 w 26"/>
                <a:gd name="T51" fmla="*/ 12 h 33"/>
                <a:gd name="T52" fmla="*/ 11 w 26"/>
                <a:gd name="T53" fmla="*/ 13 h 33"/>
                <a:gd name="T54" fmla="*/ 15 w 26"/>
                <a:gd name="T55" fmla="*/ 13 h 33"/>
                <a:gd name="T56" fmla="*/ 20 w 26"/>
                <a:gd name="T57" fmla="*/ 15 h 33"/>
                <a:gd name="T58" fmla="*/ 25 w 26"/>
                <a:gd name="T59" fmla="*/ 16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1"/>
                  </a:lnTo>
                  <a:lnTo>
                    <a:pt x="7" y="31"/>
                  </a:lnTo>
                  <a:lnTo>
                    <a:pt x="0" y="28"/>
                  </a:lnTo>
                  <a:lnTo>
                    <a:pt x="3" y="23"/>
                  </a:lnTo>
                  <a:lnTo>
                    <a:pt x="3" y="23"/>
                  </a:lnTo>
                  <a:lnTo>
                    <a:pt x="8" y="26"/>
                  </a:lnTo>
                  <a:lnTo>
                    <a:pt x="8" y="26"/>
                  </a:lnTo>
                  <a:lnTo>
                    <a:pt x="15" y="28"/>
                  </a:lnTo>
                  <a:lnTo>
                    <a:pt x="15" y="28"/>
                  </a:lnTo>
                  <a:lnTo>
                    <a:pt x="20" y="26"/>
                  </a:lnTo>
                  <a:lnTo>
                    <a:pt x="20" y="26"/>
                  </a:lnTo>
                  <a:lnTo>
                    <a:pt x="21" y="23"/>
                  </a:lnTo>
                  <a:lnTo>
                    <a:pt x="21" y="23"/>
                  </a:lnTo>
                  <a:lnTo>
                    <a:pt x="20" y="21"/>
                  </a:lnTo>
                  <a:lnTo>
                    <a:pt x="18" y="21"/>
                  </a:lnTo>
                  <a:lnTo>
                    <a:pt x="18" y="21"/>
                  </a:lnTo>
                  <a:lnTo>
                    <a:pt x="13" y="18"/>
                  </a:lnTo>
                  <a:lnTo>
                    <a:pt x="13" y="18"/>
                  </a:lnTo>
                  <a:lnTo>
                    <a:pt x="8" y="16"/>
                  </a:lnTo>
                  <a:lnTo>
                    <a:pt x="8" y="16"/>
                  </a:lnTo>
                  <a:lnTo>
                    <a:pt x="5" y="15"/>
                  </a:lnTo>
                  <a:lnTo>
                    <a:pt x="5" y="15"/>
                  </a:lnTo>
                  <a:lnTo>
                    <a:pt x="3" y="13"/>
                  </a:lnTo>
                  <a:lnTo>
                    <a:pt x="3" y="13"/>
                  </a:lnTo>
                  <a:lnTo>
                    <a:pt x="2" y="10"/>
                  </a:lnTo>
                  <a:lnTo>
                    <a:pt x="2" y="10"/>
                  </a:lnTo>
                  <a:lnTo>
                    <a:pt x="3" y="7"/>
                  </a:lnTo>
                  <a:lnTo>
                    <a:pt x="3" y="7"/>
                  </a:lnTo>
                  <a:lnTo>
                    <a:pt x="5" y="3"/>
                  </a:lnTo>
                  <a:lnTo>
                    <a:pt x="5" y="3"/>
                  </a:lnTo>
                  <a:lnTo>
                    <a:pt x="10" y="2"/>
                  </a:lnTo>
                  <a:lnTo>
                    <a:pt x="10" y="2"/>
                  </a:lnTo>
                  <a:lnTo>
                    <a:pt x="15" y="0"/>
                  </a:lnTo>
                  <a:lnTo>
                    <a:pt x="15" y="0"/>
                  </a:lnTo>
                  <a:lnTo>
                    <a:pt x="20" y="2"/>
                  </a:lnTo>
                  <a:lnTo>
                    <a:pt x="20" y="2"/>
                  </a:lnTo>
                  <a:lnTo>
                    <a:pt x="26" y="5"/>
                  </a:lnTo>
                  <a:lnTo>
                    <a:pt x="23" y="8"/>
                  </a:lnTo>
                  <a:lnTo>
                    <a:pt x="23" y="8"/>
                  </a:lnTo>
                  <a:lnTo>
                    <a:pt x="18" y="7"/>
                  </a:lnTo>
                  <a:lnTo>
                    <a:pt x="13" y="5"/>
                  </a:lnTo>
                  <a:lnTo>
                    <a:pt x="13" y="5"/>
                  </a:lnTo>
                  <a:lnTo>
                    <a:pt x="10" y="7"/>
                  </a:lnTo>
                  <a:lnTo>
                    <a:pt x="10" y="7"/>
                  </a:lnTo>
                  <a:lnTo>
                    <a:pt x="8" y="8"/>
                  </a:lnTo>
                  <a:lnTo>
                    <a:pt x="8" y="10"/>
                  </a:lnTo>
                  <a:lnTo>
                    <a:pt x="8" y="10"/>
                  </a:lnTo>
                  <a:lnTo>
                    <a:pt x="8" y="12"/>
                  </a:lnTo>
                  <a:lnTo>
                    <a:pt x="8" y="12"/>
                  </a:lnTo>
                  <a:lnTo>
                    <a:pt x="10" y="12"/>
                  </a:lnTo>
                  <a:lnTo>
                    <a:pt x="10" y="12"/>
                  </a:lnTo>
                  <a:lnTo>
                    <a:pt x="11" y="13"/>
                  </a:lnTo>
                  <a:lnTo>
                    <a:pt x="11" y="13"/>
                  </a:lnTo>
                  <a:lnTo>
                    <a:pt x="15" y="13"/>
                  </a:lnTo>
                  <a:lnTo>
                    <a:pt x="15" y="13"/>
                  </a:lnTo>
                  <a:lnTo>
                    <a:pt x="20" y="15"/>
                  </a:lnTo>
                  <a:lnTo>
                    <a:pt x="20" y="15"/>
                  </a:lnTo>
                  <a:lnTo>
                    <a:pt x="25" y="16"/>
                  </a:lnTo>
                  <a:lnTo>
                    <a:pt x="25" y="16"/>
                  </a:lnTo>
                  <a:lnTo>
                    <a:pt x="26" y="20"/>
                  </a:lnTo>
                  <a:lnTo>
                    <a:pt x="26" y="20"/>
                  </a:lnTo>
                  <a:lnTo>
                    <a:pt x="26" y="23"/>
                  </a:lnTo>
                  <a:lnTo>
                    <a:pt x="26" y="23"/>
                  </a:lnTo>
                  <a:lnTo>
                    <a:pt x="26"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4">
              <a:extLst>
                <a:ext uri="{FF2B5EF4-FFF2-40B4-BE49-F238E27FC236}">
                  <a16:creationId xmlns="" xmlns:a16="http://schemas.microsoft.com/office/drawing/2014/main" id="{EFDC190A-D716-486B-8ED6-03B46FFEEBE8}"/>
                </a:ext>
              </a:extLst>
            </p:cNvPr>
            <p:cNvSpPr>
              <a:spLocks noEditPoints="1"/>
            </p:cNvSpPr>
            <p:nvPr/>
          </p:nvSpPr>
          <p:spPr bwMode="auto">
            <a:xfrm>
              <a:off x="5559889" y="3514992"/>
              <a:ext cx="42522" cy="43851"/>
            </a:xfrm>
            <a:custGeom>
              <a:avLst/>
              <a:gdLst>
                <a:gd name="T0" fmla="*/ 17 w 32"/>
                <a:gd name="T1" fmla="*/ 33 h 33"/>
                <a:gd name="T2" fmla="*/ 10 w 32"/>
                <a:gd name="T3" fmla="*/ 31 h 33"/>
                <a:gd name="T4" fmla="*/ 5 w 32"/>
                <a:gd name="T5" fmla="*/ 28 h 33"/>
                <a:gd name="T6" fmla="*/ 2 w 32"/>
                <a:gd name="T7" fmla="*/ 23 h 33"/>
                <a:gd name="T8" fmla="*/ 0 w 32"/>
                <a:gd name="T9" fmla="*/ 16 h 33"/>
                <a:gd name="T10" fmla="*/ 2 w 32"/>
                <a:gd name="T11" fmla="*/ 10 h 33"/>
                <a:gd name="T12" fmla="*/ 5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6 h 33"/>
                <a:gd name="T26" fmla="*/ 32 w 32"/>
                <a:gd name="T27" fmla="*/ 18 h 33"/>
                <a:gd name="T28" fmla="*/ 7 w 32"/>
                <a:gd name="T29" fmla="*/ 18 h 33"/>
                <a:gd name="T30" fmla="*/ 9 w 32"/>
                <a:gd name="T31" fmla="*/ 23 h 33"/>
                <a:gd name="T32" fmla="*/ 10 w 32"/>
                <a:gd name="T33" fmla="*/ 25 h 33"/>
                <a:gd name="T34" fmla="*/ 13 w 32"/>
                <a:gd name="T35" fmla="*/ 26 h 33"/>
                <a:gd name="T36" fmla="*/ 17 w 32"/>
                <a:gd name="T37" fmla="*/ 28 h 33"/>
                <a:gd name="T38" fmla="*/ 18 w 32"/>
                <a:gd name="T39" fmla="*/ 28 h 33"/>
                <a:gd name="T40" fmla="*/ 22 w 32"/>
                <a:gd name="T41" fmla="*/ 26 h 33"/>
                <a:gd name="T42" fmla="*/ 23 w 32"/>
                <a:gd name="T43" fmla="*/ 25 h 33"/>
                <a:gd name="T44" fmla="*/ 25 w 32"/>
                <a:gd name="T45" fmla="*/ 23 h 33"/>
                <a:gd name="T46" fmla="*/ 30 w 32"/>
                <a:gd name="T47" fmla="*/ 25 h 33"/>
                <a:gd name="T48" fmla="*/ 25 w 32"/>
                <a:gd name="T49" fmla="*/ 30 h 33"/>
                <a:gd name="T50" fmla="*/ 20 w 32"/>
                <a:gd name="T51" fmla="*/ 31 h 33"/>
                <a:gd name="T52" fmla="*/ 17 w 32"/>
                <a:gd name="T53" fmla="*/ 33 h 33"/>
                <a:gd name="T54" fmla="*/ 25 w 32"/>
                <a:gd name="T55" fmla="*/ 15 h 33"/>
                <a:gd name="T56" fmla="*/ 25 w 32"/>
                <a:gd name="T57" fmla="*/ 10 h 33"/>
                <a:gd name="T58" fmla="*/ 23 w 32"/>
                <a:gd name="T59" fmla="*/ 8 h 33"/>
                <a:gd name="T60" fmla="*/ 20 w 32"/>
                <a:gd name="T61" fmla="*/ 7 h 33"/>
                <a:gd name="T62" fmla="*/ 17 w 32"/>
                <a:gd name="T63" fmla="*/ 5 h 33"/>
                <a:gd name="T64" fmla="*/ 13 w 32"/>
                <a:gd name="T65" fmla="*/ 7 h 33"/>
                <a:gd name="T66" fmla="*/ 10 w 32"/>
                <a:gd name="T67" fmla="*/ 8 h 33"/>
                <a:gd name="T68" fmla="*/ 9 w 32"/>
                <a:gd name="T69" fmla="*/ 10 h 33"/>
                <a:gd name="T70" fmla="*/ 25 w 32"/>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1"/>
                  </a:lnTo>
                  <a:lnTo>
                    <a:pt x="10"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2" y="16"/>
                  </a:lnTo>
                  <a:lnTo>
                    <a:pt x="32" y="16"/>
                  </a:lnTo>
                  <a:lnTo>
                    <a:pt x="32" y="18"/>
                  </a:lnTo>
                  <a:lnTo>
                    <a:pt x="32" y="18"/>
                  </a:lnTo>
                  <a:lnTo>
                    <a:pt x="32" y="18"/>
                  </a:lnTo>
                  <a:lnTo>
                    <a:pt x="7" y="18"/>
                  </a:lnTo>
                  <a:lnTo>
                    <a:pt x="7" y="18"/>
                  </a:lnTo>
                  <a:lnTo>
                    <a:pt x="9" y="23"/>
                  </a:lnTo>
                  <a:lnTo>
                    <a:pt x="9" y="23"/>
                  </a:lnTo>
                  <a:lnTo>
                    <a:pt x="10" y="25"/>
                  </a:lnTo>
                  <a:lnTo>
                    <a:pt x="10" y="25"/>
                  </a:lnTo>
                  <a:lnTo>
                    <a:pt x="13" y="26"/>
                  </a:lnTo>
                  <a:lnTo>
                    <a:pt x="13" y="26"/>
                  </a:lnTo>
                  <a:lnTo>
                    <a:pt x="17" y="28"/>
                  </a:lnTo>
                  <a:lnTo>
                    <a:pt x="17" y="28"/>
                  </a:lnTo>
                  <a:lnTo>
                    <a:pt x="18" y="28"/>
                  </a:lnTo>
                  <a:lnTo>
                    <a:pt x="18" y="28"/>
                  </a:lnTo>
                  <a:lnTo>
                    <a:pt x="22" y="26"/>
                  </a:lnTo>
                  <a:lnTo>
                    <a:pt x="22" y="26"/>
                  </a:lnTo>
                  <a:lnTo>
                    <a:pt x="23" y="25"/>
                  </a:lnTo>
                  <a:lnTo>
                    <a:pt x="23" y="25"/>
                  </a:lnTo>
                  <a:lnTo>
                    <a:pt x="25" y="23"/>
                  </a:lnTo>
                  <a:lnTo>
                    <a:pt x="30" y="25"/>
                  </a:lnTo>
                  <a:lnTo>
                    <a:pt x="30" y="25"/>
                  </a:lnTo>
                  <a:lnTo>
                    <a:pt x="28" y="28"/>
                  </a:lnTo>
                  <a:lnTo>
                    <a:pt x="25" y="30"/>
                  </a:lnTo>
                  <a:lnTo>
                    <a:pt x="25" y="30"/>
                  </a:lnTo>
                  <a:lnTo>
                    <a:pt x="20" y="31"/>
                  </a:lnTo>
                  <a:lnTo>
                    <a:pt x="17" y="33"/>
                  </a:lnTo>
                  <a:lnTo>
                    <a:pt x="17" y="33"/>
                  </a:lnTo>
                  <a:close/>
                  <a:moveTo>
                    <a:pt x="25" y="15"/>
                  </a:moveTo>
                  <a:lnTo>
                    <a:pt x="25" y="15"/>
                  </a:lnTo>
                  <a:lnTo>
                    <a:pt x="25" y="10"/>
                  </a:lnTo>
                  <a:lnTo>
                    <a:pt x="25" y="10"/>
                  </a:lnTo>
                  <a:lnTo>
                    <a:pt x="23" y="8"/>
                  </a:lnTo>
                  <a:lnTo>
                    <a:pt x="23" y="8"/>
                  </a:lnTo>
                  <a:lnTo>
                    <a:pt x="20" y="7"/>
                  </a:lnTo>
                  <a:lnTo>
                    <a:pt x="20" y="7"/>
                  </a:lnTo>
                  <a:lnTo>
                    <a:pt x="17" y="5"/>
                  </a:lnTo>
                  <a:lnTo>
                    <a:pt x="17" y="5"/>
                  </a:lnTo>
                  <a:lnTo>
                    <a:pt x="13" y="7"/>
                  </a:lnTo>
                  <a:lnTo>
                    <a:pt x="13" y="7"/>
                  </a:lnTo>
                  <a:lnTo>
                    <a:pt x="10" y="8"/>
                  </a:lnTo>
                  <a:lnTo>
                    <a:pt x="10" y="8"/>
                  </a:lnTo>
                  <a:lnTo>
                    <a:pt x="9" y="10"/>
                  </a:lnTo>
                  <a:lnTo>
                    <a:pt x="9" y="10"/>
                  </a:lnTo>
                  <a:lnTo>
                    <a:pt x="7" y="15"/>
                  </a:lnTo>
                  <a:lnTo>
                    <a:pt x="2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5">
              <a:extLst>
                <a:ext uri="{FF2B5EF4-FFF2-40B4-BE49-F238E27FC236}">
                  <a16:creationId xmlns="" xmlns:a16="http://schemas.microsoft.com/office/drawing/2014/main" id="{08AAFDF6-2179-4654-8524-F925378C81F4}"/>
                </a:ext>
              </a:extLst>
            </p:cNvPr>
            <p:cNvSpPr>
              <a:spLocks/>
            </p:cNvSpPr>
            <p:nvPr/>
          </p:nvSpPr>
          <p:spPr bwMode="auto">
            <a:xfrm>
              <a:off x="5609055" y="3514992"/>
              <a:ext cx="38536" cy="43851"/>
            </a:xfrm>
            <a:custGeom>
              <a:avLst/>
              <a:gdLst>
                <a:gd name="T0" fmla="*/ 0 w 29"/>
                <a:gd name="T1" fmla="*/ 16 h 33"/>
                <a:gd name="T2" fmla="*/ 0 w 29"/>
                <a:gd name="T3" fmla="*/ 16 h 33"/>
                <a:gd name="T4" fmla="*/ 1 w 29"/>
                <a:gd name="T5" fmla="*/ 10 h 33"/>
                <a:gd name="T6" fmla="*/ 1 w 29"/>
                <a:gd name="T7" fmla="*/ 10 h 33"/>
                <a:gd name="T8" fmla="*/ 5 w 29"/>
                <a:gd name="T9" fmla="*/ 5 h 33"/>
                <a:gd name="T10" fmla="*/ 5 w 29"/>
                <a:gd name="T11" fmla="*/ 5 h 33"/>
                <a:gd name="T12" fmla="*/ 9 w 29"/>
                <a:gd name="T13" fmla="*/ 2 h 33"/>
                <a:gd name="T14" fmla="*/ 9 w 29"/>
                <a:gd name="T15" fmla="*/ 2 h 33"/>
                <a:gd name="T16" fmla="*/ 16 w 29"/>
                <a:gd name="T17" fmla="*/ 0 h 33"/>
                <a:gd name="T18" fmla="*/ 16 w 29"/>
                <a:gd name="T19" fmla="*/ 0 h 33"/>
                <a:gd name="T20" fmla="*/ 19 w 29"/>
                <a:gd name="T21" fmla="*/ 2 h 33"/>
                <a:gd name="T22" fmla="*/ 24 w 29"/>
                <a:gd name="T23" fmla="*/ 3 h 33"/>
                <a:gd name="T24" fmla="*/ 24 w 29"/>
                <a:gd name="T25" fmla="*/ 3 h 33"/>
                <a:gd name="T26" fmla="*/ 28 w 29"/>
                <a:gd name="T27" fmla="*/ 5 h 33"/>
                <a:gd name="T28" fmla="*/ 29 w 29"/>
                <a:gd name="T29" fmla="*/ 8 h 33"/>
                <a:gd name="T30" fmla="*/ 23 w 29"/>
                <a:gd name="T31" fmla="*/ 10 h 33"/>
                <a:gd name="T32" fmla="*/ 23 w 29"/>
                <a:gd name="T33" fmla="*/ 10 h 33"/>
                <a:gd name="T34" fmla="*/ 19 w 29"/>
                <a:gd name="T35" fmla="*/ 7 h 33"/>
                <a:gd name="T36" fmla="*/ 19 w 29"/>
                <a:gd name="T37" fmla="*/ 7 h 33"/>
                <a:gd name="T38" fmla="*/ 16 w 29"/>
                <a:gd name="T39" fmla="*/ 7 h 33"/>
                <a:gd name="T40" fmla="*/ 16 w 29"/>
                <a:gd name="T41" fmla="*/ 7 h 33"/>
                <a:gd name="T42" fmla="*/ 11 w 29"/>
                <a:gd name="T43" fmla="*/ 7 h 33"/>
                <a:gd name="T44" fmla="*/ 11 w 29"/>
                <a:gd name="T45" fmla="*/ 7 h 33"/>
                <a:gd name="T46" fmla="*/ 9 w 29"/>
                <a:gd name="T47" fmla="*/ 8 h 33"/>
                <a:gd name="T48" fmla="*/ 9 w 29"/>
                <a:gd name="T49" fmla="*/ 8 h 33"/>
                <a:gd name="T50" fmla="*/ 6 w 29"/>
                <a:gd name="T51" fmla="*/ 12 h 33"/>
                <a:gd name="T52" fmla="*/ 6 w 29"/>
                <a:gd name="T53" fmla="*/ 12 h 33"/>
                <a:gd name="T54" fmla="*/ 6 w 29"/>
                <a:gd name="T55" fmla="*/ 16 h 33"/>
                <a:gd name="T56" fmla="*/ 6 w 29"/>
                <a:gd name="T57" fmla="*/ 16 h 33"/>
                <a:gd name="T58" fmla="*/ 6 w 29"/>
                <a:gd name="T59" fmla="*/ 21 h 33"/>
                <a:gd name="T60" fmla="*/ 6 w 29"/>
                <a:gd name="T61" fmla="*/ 21 h 33"/>
                <a:gd name="T62" fmla="*/ 9 w 29"/>
                <a:gd name="T63" fmla="*/ 25 h 33"/>
                <a:gd name="T64" fmla="*/ 9 w 29"/>
                <a:gd name="T65" fmla="*/ 25 h 33"/>
                <a:gd name="T66" fmla="*/ 11 w 29"/>
                <a:gd name="T67" fmla="*/ 26 h 33"/>
                <a:gd name="T68" fmla="*/ 11 w 29"/>
                <a:gd name="T69" fmla="*/ 26 h 33"/>
                <a:gd name="T70" fmla="*/ 16 w 29"/>
                <a:gd name="T71" fmla="*/ 26 h 33"/>
                <a:gd name="T72" fmla="*/ 16 w 29"/>
                <a:gd name="T73" fmla="*/ 26 h 33"/>
                <a:gd name="T74" fmla="*/ 18 w 29"/>
                <a:gd name="T75" fmla="*/ 26 h 33"/>
                <a:gd name="T76" fmla="*/ 18 w 29"/>
                <a:gd name="T77" fmla="*/ 26 h 33"/>
                <a:gd name="T78" fmla="*/ 19 w 29"/>
                <a:gd name="T79" fmla="*/ 26 h 33"/>
                <a:gd name="T80" fmla="*/ 19 w 29"/>
                <a:gd name="T81" fmla="*/ 26 h 33"/>
                <a:gd name="T82" fmla="*/ 21 w 29"/>
                <a:gd name="T83" fmla="*/ 25 h 33"/>
                <a:gd name="T84" fmla="*/ 21 w 29"/>
                <a:gd name="T85" fmla="*/ 25 h 33"/>
                <a:gd name="T86" fmla="*/ 23 w 29"/>
                <a:gd name="T87" fmla="*/ 23 h 33"/>
                <a:gd name="T88" fmla="*/ 29 w 29"/>
                <a:gd name="T89" fmla="*/ 25 h 33"/>
                <a:gd name="T90" fmla="*/ 29 w 29"/>
                <a:gd name="T91" fmla="*/ 25 h 33"/>
                <a:gd name="T92" fmla="*/ 28 w 29"/>
                <a:gd name="T93" fmla="*/ 28 h 33"/>
                <a:gd name="T94" fmla="*/ 24 w 29"/>
                <a:gd name="T95" fmla="*/ 30 h 33"/>
                <a:gd name="T96" fmla="*/ 24 w 29"/>
                <a:gd name="T97" fmla="*/ 30 h 33"/>
                <a:gd name="T98" fmla="*/ 19 w 29"/>
                <a:gd name="T99" fmla="*/ 31 h 33"/>
                <a:gd name="T100" fmla="*/ 16 w 29"/>
                <a:gd name="T101" fmla="*/ 33 h 33"/>
                <a:gd name="T102" fmla="*/ 16 w 29"/>
                <a:gd name="T103" fmla="*/ 33 h 33"/>
                <a:gd name="T104" fmla="*/ 9 w 29"/>
                <a:gd name="T105" fmla="*/ 31 h 33"/>
                <a:gd name="T106" fmla="*/ 9 w 29"/>
                <a:gd name="T107" fmla="*/ 31 h 33"/>
                <a:gd name="T108" fmla="*/ 5 w 29"/>
                <a:gd name="T109" fmla="*/ 28 h 33"/>
                <a:gd name="T110" fmla="*/ 5 w 29"/>
                <a:gd name="T111" fmla="*/ 28 h 33"/>
                <a:gd name="T112" fmla="*/ 1 w 29"/>
                <a:gd name="T113" fmla="*/ 23 h 33"/>
                <a:gd name="T114" fmla="*/ 1 w 29"/>
                <a:gd name="T115" fmla="*/ 23 h 33"/>
                <a:gd name="T116" fmla="*/ 0 w 29"/>
                <a:gd name="T117" fmla="*/ 16 h 33"/>
                <a:gd name="T118" fmla="*/ 0 w 29"/>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33">
                  <a:moveTo>
                    <a:pt x="0" y="16"/>
                  </a:moveTo>
                  <a:lnTo>
                    <a:pt x="0" y="16"/>
                  </a:lnTo>
                  <a:lnTo>
                    <a:pt x="1" y="10"/>
                  </a:lnTo>
                  <a:lnTo>
                    <a:pt x="1" y="10"/>
                  </a:lnTo>
                  <a:lnTo>
                    <a:pt x="5" y="5"/>
                  </a:lnTo>
                  <a:lnTo>
                    <a:pt x="5" y="5"/>
                  </a:lnTo>
                  <a:lnTo>
                    <a:pt x="9" y="2"/>
                  </a:lnTo>
                  <a:lnTo>
                    <a:pt x="9" y="2"/>
                  </a:lnTo>
                  <a:lnTo>
                    <a:pt x="16" y="0"/>
                  </a:lnTo>
                  <a:lnTo>
                    <a:pt x="16" y="0"/>
                  </a:lnTo>
                  <a:lnTo>
                    <a:pt x="19" y="2"/>
                  </a:lnTo>
                  <a:lnTo>
                    <a:pt x="24" y="3"/>
                  </a:lnTo>
                  <a:lnTo>
                    <a:pt x="24" y="3"/>
                  </a:lnTo>
                  <a:lnTo>
                    <a:pt x="28" y="5"/>
                  </a:lnTo>
                  <a:lnTo>
                    <a:pt x="29" y="8"/>
                  </a:lnTo>
                  <a:lnTo>
                    <a:pt x="23" y="10"/>
                  </a:lnTo>
                  <a:lnTo>
                    <a:pt x="23" y="10"/>
                  </a:lnTo>
                  <a:lnTo>
                    <a:pt x="19" y="7"/>
                  </a:lnTo>
                  <a:lnTo>
                    <a:pt x="19" y="7"/>
                  </a:lnTo>
                  <a:lnTo>
                    <a:pt x="16" y="7"/>
                  </a:lnTo>
                  <a:lnTo>
                    <a:pt x="16" y="7"/>
                  </a:lnTo>
                  <a:lnTo>
                    <a:pt x="11" y="7"/>
                  </a:lnTo>
                  <a:lnTo>
                    <a:pt x="11" y="7"/>
                  </a:lnTo>
                  <a:lnTo>
                    <a:pt x="9" y="8"/>
                  </a:lnTo>
                  <a:lnTo>
                    <a:pt x="9" y="8"/>
                  </a:lnTo>
                  <a:lnTo>
                    <a:pt x="6" y="12"/>
                  </a:lnTo>
                  <a:lnTo>
                    <a:pt x="6" y="12"/>
                  </a:lnTo>
                  <a:lnTo>
                    <a:pt x="6" y="16"/>
                  </a:lnTo>
                  <a:lnTo>
                    <a:pt x="6" y="16"/>
                  </a:lnTo>
                  <a:lnTo>
                    <a:pt x="6" y="21"/>
                  </a:lnTo>
                  <a:lnTo>
                    <a:pt x="6" y="21"/>
                  </a:lnTo>
                  <a:lnTo>
                    <a:pt x="9" y="25"/>
                  </a:lnTo>
                  <a:lnTo>
                    <a:pt x="9" y="25"/>
                  </a:lnTo>
                  <a:lnTo>
                    <a:pt x="11" y="26"/>
                  </a:lnTo>
                  <a:lnTo>
                    <a:pt x="11" y="26"/>
                  </a:lnTo>
                  <a:lnTo>
                    <a:pt x="16" y="26"/>
                  </a:lnTo>
                  <a:lnTo>
                    <a:pt x="16" y="26"/>
                  </a:lnTo>
                  <a:lnTo>
                    <a:pt x="18" y="26"/>
                  </a:lnTo>
                  <a:lnTo>
                    <a:pt x="18" y="26"/>
                  </a:lnTo>
                  <a:lnTo>
                    <a:pt x="19" y="26"/>
                  </a:lnTo>
                  <a:lnTo>
                    <a:pt x="19" y="26"/>
                  </a:lnTo>
                  <a:lnTo>
                    <a:pt x="21" y="25"/>
                  </a:lnTo>
                  <a:lnTo>
                    <a:pt x="21" y="25"/>
                  </a:lnTo>
                  <a:lnTo>
                    <a:pt x="23" y="23"/>
                  </a:lnTo>
                  <a:lnTo>
                    <a:pt x="29" y="25"/>
                  </a:lnTo>
                  <a:lnTo>
                    <a:pt x="29" y="25"/>
                  </a:lnTo>
                  <a:lnTo>
                    <a:pt x="28" y="28"/>
                  </a:lnTo>
                  <a:lnTo>
                    <a:pt x="24" y="30"/>
                  </a:lnTo>
                  <a:lnTo>
                    <a:pt x="24" y="30"/>
                  </a:lnTo>
                  <a:lnTo>
                    <a:pt x="19" y="31"/>
                  </a:lnTo>
                  <a:lnTo>
                    <a:pt x="16" y="33"/>
                  </a:lnTo>
                  <a:lnTo>
                    <a:pt x="16" y="33"/>
                  </a:lnTo>
                  <a:lnTo>
                    <a:pt x="9" y="31"/>
                  </a:lnTo>
                  <a:lnTo>
                    <a:pt x="9" y="31"/>
                  </a:lnTo>
                  <a:lnTo>
                    <a:pt x="5" y="28"/>
                  </a:lnTo>
                  <a:lnTo>
                    <a:pt x="5" y="28"/>
                  </a:lnTo>
                  <a:lnTo>
                    <a:pt x="1" y="23"/>
                  </a:lnTo>
                  <a:lnTo>
                    <a:pt x="1"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6">
              <a:extLst>
                <a:ext uri="{FF2B5EF4-FFF2-40B4-BE49-F238E27FC236}">
                  <a16:creationId xmlns="" xmlns:a16="http://schemas.microsoft.com/office/drawing/2014/main" id="{61D88201-A2A6-4742-8E51-D01A6AB47A81}"/>
                </a:ext>
              </a:extLst>
            </p:cNvPr>
            <p:cNvSpPr>
              <a:spLocks/>
            </p:cNvSpPr>
            <p:nvPr/>
          </p:nvSpPr>
          <p:spPr bwMode="auto">
            <a:xfrm>
              <a:off x="5652906" y="3501704"/>
              <a:ext cx="25248" cy="57140"/>
            </a:xfrm>
            <a:custGeom>
              <a:avLst/>
              <a:gdLst>
                <a:gd name="T0" fmla="*/ 19 w 19"/>
                <a:gd name="T1" fmla="*/ 40 h 43"/>
                <a:gd name="T2" fmla="*/ 19 w 19"/>
                <a:gd name="T3" fmla="*/ 40 h 43"/>
                <a:gd name="T4" fmla="*/ 16 w 19"/>
                <a:gd name="T5" fmla="*/ 41 h 43"/>
                <a:gd name="T6" fmla="*/ 16 w 19"/>
                <a:gd name="T7" fmla="*/ 41 h 43"/>
                <a:gd name="T8" fmla="*/ 11 w 19"/>
                <a:gd name="T9" fmla="*/ 43 h 43"/>
                <a:gd name="T10" fmla="*/ 11 w 19"/>
                <a:gd name="T11" fmla="*/ 43 h 43"/>
                <a:gd name="T12" fmla="*/ 8 w 19"/>
                <a:gd name="T13" fmla="*/ 41 h 43"/>
                <a:gd name="T14" fmla="*/ 8 w 19"/>
                <a:gd name="T15" fmla="*/ 41 h 43"/>
                <a:gd name="T16" fmla="*/ 6 w 19"/>
                <a:gd name="T17" fmla="*/ 41 h 43"/>
                <a:gd name="T18" fmla="*/ 6 w 19"/>
                <a:gd name="T19" fmla="*/ 41 h 43"/>
                <a:gd name="T20" fmla="*/ 5 w 19"/>
                <a:gd name="T21" fmla="*/ 38 h 43"/>
                <a:gd name="T22" fmla="*/ 5 w 19"/>
                <a:gd name="T23" fmla="*/ 38 h 43"/>
                <a:gd name="T24" fmla="*/ 5 w 19"/>
                <a:gd name="T25" fmla="*/ 35 h 43"/>
                <a:gd name="T26" fmla="*/ 5 w 19"/>
                <a:gd name="T27" fmla="*/ 17 h 43"/>
                <a:gd name="T28" fmla="*/ 0 w 19"/>
                <a:gd name="T29" fmla="*/ 17 h 43"/>
                <a:gd name="T30" fmla="*/ 0 w 19"/>
                <a:gd name="T31" fmla="*/ 12 h 43"/>
                <a:gd name="T32" fmla="*/ 5 w 19"/>
                <a:gd name="T33" fmla="*/ 12 h 43"/>
                <a:gd name="T34" fmla="*/ 5 w 19"/>
                <a:gd name="T35" fmla="*/ 0 h 43"/>
                <a:gd name="T36" fmla="*/ 11 w 19"/>
                <a:gd name="T37" fmla="*/ 0 h 43"/>
                <a:gd name="T38" fmla="*/ 11 w 19"/>
                <a:gd name="T39" fmla="*/ 12 h 43"/>
                <a:gd name="T40" fmla="*/ 18 w 19"/>
                <a:gd name="T41" fmla="*/ 12 h 43"/>
                <a:gd name="T42" fmla="*/ 18 w 19"/>
                <a:gd name="T43" fmla="*/ 17 h 43"/>
                <a:gd name="T44" fmla="*/ 11 w 19"/>
                <a:gd name="T45" fmla="*/ 17 h 43"/>
                <a:gd name="T46" fmla="*/ 11 w 19"/>
                <a:gd name="T47" fmla="*/ 33 h 43"/>
                <a:gd name="T48" fmla="*/ 11 w 19"/>
                <a:gd name="T49" fmla="*/ 33 h 43"/>
                <a:gd name="T50" fmla="*/ 11 w 19"/>
                <a:gd name="T51" fmla="*/ 36 h 43"/>
                <a:gd name="T52" fmla="*/ 11 w 19"/>
                <a:gd name="T53" fmla="*/ 36 h 43"/>
                <a:gd name="T54" fmla="*/ 14 w 19"/>
                <a:gd name="T55" fmla="*/ 36 h 43"/>
                <a:gd name="T56" fmla="*/ 14 w 19"/>
                <a:gd name="T57" fmla="*/ 36 h 43"/>
                <a:gd name="T58" fmla="*/ 16 w 19"/>
                <a:gd name="T59" fmla="*/ 36 h 43"/>
                <a:gd name="T60" fmla="*/ 16 w 19"/>
                <a:gd name="T61" fmla="*/ 36 h 43"/>
                <a:gd name="T62" fmla="*/ 18 w 19"/>
                <a:gd name="T63" fmla="*/ 35 h 43"/>
                <a:gd name="T64" fmla="*/ 19 w 19"/>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3">
                  <a:moveTo>
                    <a:pt x="19" y="40"/>
                  </a:moveTo>
                  <a:lnTo>
                    <a:pt x="19" y="40"/>
                  </a:lnTo>
                  <a:lnTo>
                    <a:pt x="16" y="41"/>
                  </a:lnTo>
                  <a:lnTo>
                    <a:pt x="16" y="41"/>
                  </a:lnTo>
                  <a:lnTo>
                    <a:pt x="11" y="43"/>
                  </a:lnTo>
                  <a:lnTo>
                    <a:pt x="11" y="43"/>
                  </a:lnTo>
                  <a:lnTo>
                    <a:pt x="8" y="41"/>
                  </a:lnTo>
                  <a:lnTo>
                    <a:pt x="8" y="41"/>
                  </a:lnTo>
                  <a:lnTo>
                    <a:pt x="6" y="41"/>
                  </a:lnTo>
                  <a:lnTo>
                    <a:pt x="6" y="41"/>
                  </a:lnTo>
                  <a:lnTo>
                    <a:pt x="5" y="38"/>
                  </a:lnTo>
                  <a:lnTo>
                    <a:pt x="5" y="38"/>
                  </a:lnTo>
                  <a:lnTo>
                    <a:pt x="5" y="35"/>
                  </a:lnTo>
                  <a:lnTo>
                    <a:pt x="5" y="17"/>
                  </a:lnTo>
                  <a:lnTo>
                    <a:pt x="0" y="17"/>
                  </a:lnTo>
                  <a:lnTo>
                    <a:pt x="0" y="12"/>
                  </a:lnTo>
                  <a:lnTo>
                    <a:pt x="5" y="12"/>
                  </a:lnTo>
                  <a:lnTo>
                    <a:pt x="5" y="0"/>
                  </a:lnTo>
                  <a:lnTo>
                    <a:pt x="11" y="0"/>
                  </a:lnTo>
                  <a:lnTo>
                    <a:pt x="11" y="12"/>
                  </a:lnTo>
                  <a:lnTo>
                    <a:pt x="18" y="12"/>
                  </a:lnTo>
                  <a:lnTo>
                    <a:pt x="18" y="17"/>
                  </a:lnTo>
                  <a:lnTo>
                    <a:pt x="11" y="17"/>
                  </a:lnTo>
                  <a:lnTo>
                    <a:pt x="11" y="33"/>
                  </a:lnTo>
                  <a:lnTo>
                    <a:pt x="11" y="33"/>
                  </a:lnTo>
                  <a:lnTo>
                    <a:pt x="11" y="36"/>
                  </a:lnTo>
                  <a:lnTo>
                    <a:pt x="11" y="36"/>
                  </a:lnTo>
                  <a:lnTo>
                    <a:pt x="14" y="36"/>
                  </a:lnTo>
                  <a:lnTo>
                    <a:pt x="14" y="36"/>
                  </a:lnTo>
                  <a:lnTo>
                    <a:pt x="16" y="36"/>
                  </a:lnTo>
                  <a:lnTo>
                    <a:pt x="16" y="36"/>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7">
              <a:extLst>
                <a:ext uri="{FF2B5EF4-FFF2-40B4-BE49-F238E27FC236}">
                  <a16:creationId xmlns="" xmlns:a16="http://schemas.microsoft.com/office/drawing/2014/main" id="{D202D272-FCD2-482E-8BDE-503ECFF008B4}"/>
                </a:ext>
              </a:extLst>
            </p:cNvPr>
            <p:cNvSpPr>
              <a:spLocks noEditPoints="1"/>
            </p:cNvSpPr>
            <p:nvPr/>
          </p:nvSpPr>
          <p:spPr bwMode="auto">
            <a:xfrm>
              <a:off x="5683470" y="3514992"/>
              <a:ext cx="41194" cy="43851"/>
            </a:xfrm>
            <a:custGeom>
              <a:avLst/>
              <a:gdLst>
                <a:gd name="T0" fmla="*/ 15 w 31"/>
                <a:gd name="T1" fmla="*/ 33 h 33"/>
                <a:gd name="T2" fmla="*/ 8 w 31"/>
                <a:gd name="T3" fmla="*/ 31 h 33"/>
                <a:gd name="T4" fmla="*/ 3 w 31"/>
                <a:gd name="T5" fmla="*/ 28 h 33"/>
                <a:gd name="T6" fmla="*/ 0 w 31"/>
                <a:gd name="T7" fmla="*/ 23 h 33"/>
                <a:gd name="T8" fmla="*/ 0 w 31"/>
                <a:gd name="T9" fmla="*/ 16 h 33"/>
                <a:gd name="T10" fmla="*/ 0 w 31"/>
                <a:gd name="T11" fmla="*/ 10 h 33"/>
                <a:gd name="T12" fmla="*/ 3 w 31"/>
                <a:gd name="T13" fmla="*/ 5 h 33"/>
                <a:gd name="T14" fmla="*/ 8 w 31"/>
                <a:gd name="T15" fmla="*/ 2 h 33"/>
                <a:gd name="T16" fmla="*/ 15 w 31"/>
                <a:gd name="T17" fmla="*/ 0 h 33"/>
                <a:gd name="T18" fmla="*/ 21 w 31"/>
                <a:gd name="T19" fmla="*/ 2 h 33"/>
                <a:gd name="T20" fmla="*/ 26 w 31"/>
                <a:gd name="T21" fmla="*/ 5 h 33"/>
                <a:gd name="T22" fmla="*/ 29 w 31"/>
                <a:gd name="T23" fmla="*/ 10 h 33"/>
                <a:gd name="T24" fmla="*/ 31 w 31"/>
                <a:gd name="T25" fmla="*/ 16 h 33"/>
                <a:gd name="T26" fmla="*/ 31 w 31"/>
                <a:gd name="T27" fmla="*/ 18 h 33"/>
                <a:gd name="T28" fmla="*/ 6 w 31"/>
                <a:gd name="T29" fmla="*/ 18 h 33"/>
                <a:gd name="T30" fmla="*/ 6 w 31"/>
                <a:gd name="T31" fmla="*/ 23 h 33"/>
                <a:gd name="T32" fmla="*/ 10 w 31"/>
                <a:gd name="T33" fmla="*/ 25 h 33"/>
                <a:gd name="T34" fmla="*/ 11 w 31"/>
                <a:gd name="T35" fmla="*/ 26 h 33"/>
                <a:gd name="T36" fmla="*/ 15 w 31"/>
                <a:gd name="T37" fmla="*/ 28 h 33"/>
                <a:gd name="T38" fmla="*/ 18 w 31"/>
                <a:gd name="T39" fmla="*/ 28 h 33"/>
                <a:gd name="T40" fmla="*/ 19 w 31"/>
                <a:gd name="T41" fmla="*/ 26 h 33"/>
                <a:gd name="T42" fmla="*/ 23 w 31"/>
                <a:gd name="T43" fmla="*/ 25 h 33"/>
                <a:gd name="T44" fmla="*/ 23 w 31"/>
                <a:gd name="T45" fmla="*/ 23 h 33"/>
                <a:gd name="T46" fmla="*/ 29 w 31"/>
                <a:gd name="T47" fmla="*/ 25 h 33"/>
                <a:gd name="T48" fmla="*/ 24 w 31"/>
                <a:gd name="T49" fmla="*/ 30 h 33"/>
                <a:gd name="T50" fmla="*/ 19 w 31"/>
                <a:gd name="T51" fmla="*/ 31 h 33"/>
                <a:gd name="T52" fmla="*/ 15 w 31"/>
                <a:gd name="T53" fmla="*/ 33 h 33"/>
                <a:gd name="T54" fmla="*/ 24 w 31"/>
                <a:gd name="T55" fmla="*/ 15 h 33"/>
                <a:gd name="T56" fmla="*/ 23 w 31"/>
                <a:gd name="T57" fmla="*/ 10 h 33"/>
                <a:gd name="T58" fmla="*/ 21 w 31"/>
                <a:gd name="T59" fmla="*/ 8 h 33"/>
                <a:gd name="T60" fmla="*/ 18 w 31"/>
                <a:gd name="T61" fmla="*/ 7 h 33"/>
                <a:gd name="T62" fmla="*/ 15 w 31"/>
                <a:gd name="T63" fmla="*/ 5 h 33"/>
                <a:gd name="T64" fmla="*/ 11 w 31"/>
                <a:gd name="T65" fmla="*/ 7 h 33"/>
                <a:gd name="T66" fmla="*/ 8 w 31"/>
                <a:gd name="T67" fmla="*/ 8 h 33"/>
                <a:gd name="T68" fmla="*/ 6 w 31"/>
                <a:gd name="T69" fmla="*/ 10 h 33"/>
                <a:gd name="T70" fmla="*/ 24 w 31"/>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5" y="33"/>
                  </a:moveTo>
                  <a:lnTo>
                    <a:pt x="15" y="33"/>
                  </a:lnTo>
                  <a:lnTo>
                    <a:pt x="8" y="31"/>
                  </a:lnTo>
                  <a:lnTo>
                    <a:pt x="8" y="31"/>
                  </a:lnTo>
                  <a:lnTo>
                    <a:pt x="3" y="28"/>
                  </a:lnTo>
                  <a:lnTo>
                    <a:pt x="3" y="28"/>
                  </a:lnTo>
                  <a:lnTo>
                    <a:pt x="0" y="23"/>
                  </a:lnTo>
                  <a:lnTo>
                    <a:pt x="0" y="23"/>
                  </a:lnTo>
                  <a:lnTo>
                    <a:pt x="0" y="16"/>
                  </a:lnTo>
                  <a:lnTo>
                    <a:pt x="0" y="16"/>
                  </a:lnTo>
                  <a:lnTo>
                    <a:pt x="0" y="10"/>
                  </a:lnTo>
                  <a:lnTo>
                    <a:pt x="0" y="10"/>
                  </a:lnTo>
                  <a:lnTo>
                    <a:pt x="3" y="5"/>
                  </a:lnTo>
                  <a:lnTo>
                    <a:pt x="3" y="5"/>
                  </a:lnTo>
                  <a:lnTo>
                    <a:pt x="8" y="2"/>
                  </a:lnTo>
                  <a:lnTo>
                    <a:pt x="8" y="2"/>
                  </a:lnTo>
                  <a:lnTo>
                    <a:pt x="15" y="0"/>
                  </a:lnTo>
                  <a:lnTo>
                    <a:pt x="15" y="0"/>
                  </a:lnTo>
                  <a:lnTo>
                    <a:pt x="21" y="2"/>
                  </a:lnTo>
                  <a:lnTo>
                    <a:pt x="21" y="2"/>
                  </a:lnTo>
                  <a:lnTo>
                    <a:pt x="26" y="5"/>
                  </a:lnTo>
                  <a:lnTo>
                    <a:pt x="26" y="5"/>
                  </a:lnTo>
                  <a:lnTo>
                    <a:pt x="29" y="10"/>
                  </a:lnTo>
                  <a:lnTo>
                    <a:pt x="29" y="10"/>
                  </a:lnTo>
                  <a:lnTo>
                    <a:pt x="31" y="16"/>
                  </a:lnTo>
                  <a:lnTo>
                    <a:pt x="31" y="16"/>
                  </a:lnTo>
                  <a:lnTo>
                    <a:pt x="31" y="18"/>
                  </a:lnTo>
                  <a:lnTo>
                    <a:pt x="31" y="18"/>
                  </a:lnTo>
                  <a:lnTo>
                    <a:pt x="31" y="18"/>
                  </a:lnTo>
                  <a:lnTo>
                    <a:pt x="6" y="18"/>
                  </a:lnTo>
                  <a:lnTo>
                    <a:pt x="6" y="18"/>
                  </a:lnTo>
                  <a:lnTo>
                    <a:pt x="6" y="23"/>
                  </a:lnTo>
                  <a:lnTo>
                    <a:pt x="6" y="23"/>
                  </a:lnTo>
                  <a:lnTo>
                    <a:pt x="10" y="25"/>
                  </a:lnTo>
                  <a:lnTo>
                    <a:pt x="10" y="25"/>
                  </a:lnTo>
                  <a:lnTo>
                    <a:pt x="11" y="26"/>
                  </a:lnTo>
                  <a:lnTo>
                    <a:pt x="11" y="26"/>
                  </a:lnTo>
                  <a:lnTo>
                    <a:pt x="15" y="28"/>
                  </a:lnTo>
                  <a:lnTo>
                    <a:pt x="15" y="28"/>
                  </a:lnTo>
                  <a:lnTo>
                    <a:pt x="18" y="28"/>
                  </a:lnTo>
                  <a:lnTo>
                    <a:pt x="18" y="28"/>
                  </a:lnTo>
                  <a:lnTo>
                    <a:pt x="19" y="26"/>
                  </a:lnTo>
                  <a:lnTo>
                    <a:pt x="19" y="26"/>
                  </a:lnTo>
                  <a:lnTo>
                    <a:pt x="23" y="25"/>
                  </a:lnTo>
                  <a:lnTo>
                    <a:pt x="23" y="25"/>
                  </a:lnTo>
                  <a:lnTo>
                    <a:pt x="23" y="23"/>
                  </a:lnTo>
                  <a:lnTo>
                    <a:pt x="29" y="25"/>
                  </a:lnTo>
                  <a:lnTo>
                    <a:pt x="29" y="25"/>
                  </a:lnTo>
                  <a:lnTo>
                    <a:pt x="28" y="28"/>
                  </a:lnTo>
                  <a:lnTo>
                    <a:pt x="24" y="30"/>
                  </a:lnTo>
                  <a:lnTo>
                    <a:pt x="24" y="30"/>
                  </a:lnTo>
                  <a:lnTo>
                    <a:pt x="19" y="31"/>
                  </a:lnTo>
                  <a:lnTo>
                    <a:pt x="15" y="33"/>
                  </a:lnTo>
                  <a:lnTo>
                    <a:pt x="15" y="33"/>
                  </a:lnTo>
                  <a:close/>
                  <a:moveTo>
                    <a:pt x="24" y="15"/>
                  </a:moveTo>
                  <a:lnTo>
                    <a:pt x="24" y="15"/>
                  </a:lnTo>
                  <a:lnTo>
                    <a:pt x="23" y="10"/>
                  </a:lnTo>
                  <a:lnTo>
                    <a:pt x="23" y="10"/>
                  </a:lnTo>
                  <a:lnTo>
                    <a:pt x="21" y="8"/>
                  </a:lnTo>
                  <a:lnTo>
                    <a:pt x="21" y="8"/>
                  </a:lnTo>
                  <a:lnTo>
                    <a:pt x="18" y="7"/>
                  </a:lnTo>
                  <a:lnTo>
                    <a:pt x="18" y="7"/>
                  </a:lnTo>
                  <a:lnTo>
                    <a:pt x="15" y="5"/>
                  </a:lnTo>
                  <a:lnTo>
                    <a:pt x="15" y="5"/>
                  </a:lnTo>
                  <a:lnTo>
                    <a:pt x="11" y="7"/>
                  </a:lnTo>
                  <a:lnTo>
                    <a:pt x="11" y="7"/>
                  </a:lnTo>
                  <a:lnTo>
                    <a:pt x="8" y="8"/>
                  </a:lnTo>
                  <a:lnTo>
                    <a:pt x="8" y="8"/>
                  </a:lnTo>
                  <a:lnTo>
                    <a:pt x="6" y="10"/>
                  </a:lnTo>
                  <a:lnTo>
                    <a:pt x="6" y="10"/>
                  </a:lnTo>
                  <a:lnTo>
                    <a:pt x="6"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8">
              <a:extLst>
                <a:ext uri="{FF2B5EF4-FFF2-40B4-BE49-F238E27FC236}">
                  <a16:creationId xmlns="" xmlns:a16="http://schemas.microsoft.com/office/drawing/2014/main" id="{1292E9C7-0B2C-4FBC-A5CF-EFE8C867778B}"/>
                </a:ext>
              </a:extLst>
            </p:cNvPr>
            <p:cNvSpPr>
              <a:spLocks/>
            </p:cNvSpPr>
            <p:nvPr/>
          </p:nvSpPr>
          <p:spPr bwMode="auto">
            <a:xfrm>
              <a:off x="5728650" y="3501704"/>
              <a:ext cx="26576" cy="57140"/>
            </a:xfrm>
            <a:custGeom>
              <a:avLst/>
              <a:gdLst>
                <a:gd name="T0" fmla="*/ 20 w 20"/>
                <a:gd name="T1" fmla="*/ 40 h 43"/>
                <a:gd name="T2" fmla="*/ 20 w 20"/>
                <a:gd name="T3" fmla="*/ 40 h 43"/>
                <a:gd name="T4" fmla="*/ 17 w 20"/>
                <a:gd name="T5" fmla="*/ 41 h 43"/>
                <a:gd name="T6" fmla="*/ 17 w 20"/>
                <a:gd name="T7" fmla="*/ 41 h 43"/>
                <a:gd name="T8" fmla="*/ 12 w 20"/>
                <a:gd name="T9" fmla="*/ 43 h 43"/>
                <a:gd name="T10" fmla="*/ 12 w 20"/>
                <a:gd name="T11" fmla="*/ 43 h 43"/>
                <a:gd name="T12" fmla="*/ 9 w 20"/>
                <a:gd name="T13" fmla="*/ 41 h 43"/>
                <a:gd name="T14" fmla="*/ 9 w 20"/>
                <a:gd name="T15" fmla="*/ 41 h 43"/>
                <a:gd name="T16" fmla="*/ 7 w 20"/>
                <a:gd name="T17" fmla="*/ 41 h 43"/>
                <a:gd name="T18" fmla="*/ 7 w 20"/>
                <a:gd name="T19" fmla="*/ 41 h 43"/>
                <a:gd name="T20" fmla="*/ 5 w 20"/>
                <a:gd name="T21" fmla="*/ 38 h 43"/>
                <a:gd name="T22" fmla="*/ 5 w 20"/>
                <a:gd name="T23" fmla="*/ 38 h 43"/>
                <a:gd name="T24" fmla="*/ 4 w 20"/>
                <a:gd name="T25" fmla="*/ 35 h 43"/>
                <a:gd name="T26" fmla="*/ 4 w 20"/>
                <a:gd name="T27" fmla="*/ 17 h 43"/>
                <a:gd name="T28" fmla="*/ 0 w 20"/>
                <a:gd name="T29" fmla="*/ 17 h 43"/>
                <a:gd name="T30" fmla="*/ 0 w 20"/>
                <a:gd name="T31" fmla="*/ 12 h 43"/>
                <a:gd name="T32" fmla="*/ 4 w 20"/>
                <a:gd name="T33" fmla="*/ 12 h 43"/>
                <a:gd name="T34" fmla="*/ 4 w 20"/>
                <a:gd name="T35" fmla="*/ 0 h 43"/>
                <a:gd name="T36" fmla="*/ 10 w 20"/>
                <a:gd name="T37" fmla="*/ 0 h 43"/>
                <a:gd name="T38" fmla="*/ 10 w 20"/>
                <a:gd name="T39" fmla="*/ 12 h 43"/>
                <a:gd name="T40" fmla="*/ 17 w 20"/>
                <a:gd name="T41" fmla="*/ 12 h 43"/>
                <a:gd name="T42" fmla="*/ 17 w 20"/>
                <a:gd name="T43" fmla="*/ 17 h 43"/>
                <a:gd name="T44" fmla="*/ 10 w 20"/>
                <a:gd name="T45" fmla="*/ 17 h 43"/>
                <a:gd name="T46" fmla="*/ 10 w 20"/>
                <a:gd name="T47" fmla="*/ 33 h 43"/>
                <a:gd name="T48" fmla="*/ 10 w 20"/>
                <a:gd name="T49" fmla="*/ 33 h 43"/>
                <a:gd name="T50" fmla="*/ 12 w 20"/>
                <a:gd name="T51" fmla="*/ 36 h 43"/>
                <a:gd name="T52" fmla="*/ 12 w 20"/>
                <a:gd name="T53" fmla="*/ 36 h 43"/>
                <a:gd name="T54" fmla="*/ 14 w 20"/>
                <a:gd name="T55" fmla="*/ 36 h 43"/>
                <a:gd name="T56" fmla="*/ 14 w 20"/>
                <a:gd name="T57" fmla="*/ 36 h 43"/>
                <a:gd name="T58" fmla="*/ 17 w 20"/>
                <a:gd name="T59" fmla="*/ 36 h 43"/>
                <a:gd name="T60" fmla="*/ 17 w 20"/>
                <a:gd name="T61" fmla="*/ 36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7" y="41"/>
                  </a:lnTo>
                  <a:lnTo>
                    <a:pt x="17" y="41"/>
                  </a:lnTo>
                  <a:lnTo>
                    <a:pt x="12" y="43"/>
                  </a:lnTo>
                  <a:lnTo>
                    <a:pt x="12" y="43"/>
                  </a:lnTo>
                  <a:lnTo>
                    <a:pt x="9" y="41"/>
                  </a:lnTo>
                  <a:lnTo>
                    <a:pt x="9" y="41"/>
                  </a:lnTo>
                  <a:lnTo>
                    <a:pt x="7" y="41"/>
                  </a:lnTo>
                  <a:lnTo>
                    <a:pt x="7" y="41"/>
                  </a:lnTo>
                  <a:lnTo>
                    <a:pt x="5" y="38"/>
                  </a:lnTo>
                  <a:lnTo>
                    <a:pt x="5" y="38"/>
                  </a:lnTo>
                  <a:lnTo>
                    <a:pt x="4" y="35"/>
                  </a:lnTo>
                  <a:lnTo>
                    <a:pt x="4" y="17"/>
                  </a:lnTo>
                  <a:lnTo>
                    <a:pt x="0" y="17"/>
                  </a:lnTo>
                  <a:lnTo>
                    <a:pt x="0" y="12"/>
                  </a:lnTo>
                  <a:lnTo>
                    <a:pt x="4" y="12"/>
                  </a:lnTo>
                  <a:lnTo>
                    <a:pt x="4" y="0"/>
                  </a:lnTo>
                  <a:lnTo>
                    <a:pt x="10" y="0"/>
                  </a:lnTo>
                  <a:lnTo>
                    <a:pt x="10" y="12"/>
                  </a:lnTo>
                  <a:lnTo>
                    <a:pt x="17" y="12"/>
                  </a:lnTo>
                  <a:lnTo>
                    <a:pt x="17" y="17"/>
                  </a:lnTo>
                  <a:lnTo>
                    <a:pt x="10" y="17"/>
                  </a:lnTo>
                  <a:lnTo>
                    <a:pt x="10" y="33"/>
                  </a:lnTo>
                  <a:lnTo>
                    <a:pt x="10" y="33"/>
                  </a:lnTo>
                  <a:lnTo>
                    <a:pt x="12" y="36"/>
                  </a:lnTo>
                  <a:lnTo>
                    <a:pt x="12" y="36"/>
                  </a:lnTo>
                  <a:lnTo>
                    <a:pt x="14" y="36"/>
                  </a:lnTo>
                  <a:lnTo>
                    <a:pt x="14" y="36"/>
                  </a:lnTo>
                  <a:lnTo>
                    <a:pt x="17" y="36"/>
                  </a:lnTo>
                  <a:lnTo>
                    <a:pt x="17" y="36"/>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9">
              <a:extLst>
                <a:ext uri="{FF2B5EF4-FFF2-40B4-BE49-F238E27FC236}">
                  <a16:creationId xmlns="" xmlns:a16="http://schemas.microsoft.com/office/drawing/2014/main" id="{AD80375C-4010-41F8-8B5E-16357B3755E7}"/>
                </a:ext>
              </a:extLst>
            </p:cNvPr>
            <p:cNvSpPr>
              <a:spLocks/>
            </p:cNvSpPr>
            <p:nvPr/>
          </p:nvSpPr>
          <p:spPr bwMode="auto">
            <a:xfrm>
              <a:off x="5759213" y="3517650"/>
              <a:ext cx="39865" cy="41194"/>
            </a:xfrm>
            <a:custGeom>
              <a:avLst/>
              <a:gdLst>
                <a:gd name="T0" fmla="*/ 10 w 30"/>
                <a:gd name="T1" fmla="*/ 31 h 31"/>
                <a:gd name="T2" fmla="*/ 10 w 30"/>
                <a:gd name="T3" fmla="*/ 31 h 31"/>
                <a:gd name="T4" fmla="*/ 7 w 30"/>
                <a:gd name="T5" fmla="*/ 29 h 31"/>
                <a:gd name="T6" fmla="*/ 4 w 30"/>
                <a:gd name="T7" fmla="*/ 28 h 31"/>
                <a:gd name="T8" fmla="*/ 4 w 30"/>
                <a:gd name="T9" fmla="*/ 28 h 31"/>
                <a:gd name="T10" fmla="*/ 2 w 30"/>
                <a:gd name="T11" fmla="*/ 23 h 31"/>
                <a:gd name="T12" fmla="*/ 0 w 30"/>
                <a:gd name="T13" fmla="*/ 18 h 31"/>
                <a:gd name="T14" fmla="*/ 0 w 30"/>
                <a:gd name="T15" fmla="*/ 0 h 31"/>
                <a:gd name="T16" fmla="*/ 7 w 30"/>
                <a:gd name="T17" fmla="*/ 0 h 31"/>
                <a:gd name="T18" fmla="*/ 7 w 30"/>
                <a:gd name="T19" fmla="*/ 16 h 31"/>
                <a:gd name="T20" fmla="*/ 7 w 30"/>
                <a:gd name="T21" fmla="*/ 16 h 31"/>
                <a:gd name="T22" fmla="*/ 9 w 30"/>
                <a:gd name="T23" fmla="*/ 23 h 31"/>
                <a:gd name="T24" fmla="*/ 10 w 30"/>
                <a:gd name="T25" fmla="*/ 24 h 31"/>
                <a:gd name="T26" fmla="*/ 14 w 30"/>
                <a:gd name="T27" fmla="*/ 24 h 31"/>
                <a:gd name="T28" fmla="*/ 14 w 30"/>
                <a:gd name="T29" fmla="*/ 24 h 31"/>
                <a:gd name="T30" fmla="*/ 19 w 30"/>
                <a:gd name="T31" fmla="*/ 23 h 31"/>
                <a:gd name="T32" fmla="*/ 19 w 30"/>
                <a:gd name="T33" fmla="*/ 23 h 31"/>
                <a:gd name="T34" fmla="*/ 22 w 30"/>
                <a:gd name="T35" fmla="*/ 18 h 31"/>
                <a:gd name="T36" fmla="*/ 22 w 30"/>
                <a:gd name="T37" fmla="*/ 0 h 31"/>
                <a:gd name="T38" fmla="*/ 28 w 30"/>
                <a:gd name="T39" fmla="*/ 0 h 31"/>
                <a:gd name="T40" fmla="*/ 28 w 30"/>
                <a:gd name="T41" fmla="*/ 23 h 31"/>
                <a:gd name="T42" fmla="*/ 28 w 30"/>
                <a:gd name="T43" fmla="*/ 23 h 31"/>
                <a:gd name="T44" fmla="*/ 30 w 30"/>
                <a:gd name="T45" fmla="*/ 24 h 31"/>
                <a:gd name="T46" fmla="*/ 30 w 30"/>
                <a:gd name="T47" fmla="*/ 24 h 31"/>
                <a:gd name="T48" fmla="*/ 30 w 30"/>
                <a:gd name="T49" fmla="*/ 24 h 31"/>
                <a:gd name="T50" fmla="*/ 30 w 30"/>
                <a:gd name="T51" fmla="*/ 29 h 31"/>
                <a:gd name="T52" fmla="*/ 30 w 30"/>
                <a:gd name="T53" fmla="*/ 29 h 31"/>
                <a:gd name="T54" fmla="*/ 28 w 30"/>
                <a:gd name="T55" fmla="*/ 31 h 31"/>
                <a:gd name="T56" fmla="*/ 28 w 30"/>
                <a:gd name="T57" fmla="*/ 31 h 31"/>
                <a:gd name="T58" fmla="*/ 28 w 30"/>
                <a:gd name="T59" fmla="*/ 31 h 31"/>
                <a:gd name="T60" fmla="*/ 28 w 30"/>
                <a:gd name="T61" fmla="*/ 31 h 31"/>
                <a:gd name="T62" fmla="*/ 25 w 30"/>
                <a:gd name="T63" fmla="*/ 29 h 31"/>
                <a:gd name="T64" fmla="*/ 25 w 30"/>
                <a:gd name="T65" fmla="*/ 29 h 31"/>
                <a:gd name="T66" fmla="*/ 24 w 30"/>
                <a:gd name="T67" fmla="*/ 26 h 31"/>
                <a:gd name="T68" fmla="*/ 24 w 30"/>
                <a:gd name="T69" fmla="*/ 24 h 31"/>
                <a:gd name="T70" fmla="*/ 24 w 30"/>
                <a:gd name="T71" fmla="*/ 24 h 31"/>
                <a:gd name="T72" fmla="*/ 22 w 30"/>
                <a:gd name="T73" fmla="*/ 26 h 31"/>
                <a:gd name="T74" fmla="*/ 19 w 30"/>
                <a:gd name="T75" fmla="*/ 29 h 31"/>
                <a:gd name="T76" fmla="*/ 19 w 30"/>
                <a:gd name="T77" fmla="*/ 29 h 31"/>
                <a:gd name="T78" fmla="*/ 10 w 30"/>
                <a:gd name="T79" fmla="*/ 31 h 31"/>
                <a:gd name="T80" fmla="*/ 10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7" y="29"/>
                  </a:lnTo>
                  <a:lnTo>
                    <a:pt x="4" y="28"/>
                  </a:lnTo>
                  <a:lnTo>
                    <a:pt x="4" y="28"/>
                  </a:lnTo>
                  <a:lnTo>
                    <a:pt x="2" y="23"/>
                  </a:lnTo>
                  <a:lnTo>
                    <a:pt x="0" y="18"/>
                  </a:lnTo>
                  <a:lnTo>
                    <a:pt x="0" y="0"/>
                  </a:lnTo>
                  <a:lnTo>
                    <a:pt x="7" y="0"/>
                  </a:lnTo>
                  <a:lnTo>
                    <a:pt x="7" y="16"/>
                  </a:lnTo>
                  <a:lnTo>
                    <a:pt x="7" y="16"/>
                  </a:lnTo>
                  <a:lnTo>
                    <a:pt x="9" y="23"/>
                  </a:lnTo>
                  <a:lnTo>
                    <a:pt x="10" y="24"/>
                  </a:lnTo>
                  <a:lnTo>
                    <a:pt x="14" y="24"/>
                  </a:lnTo>
                  <a:lnTo>
                    <a:pt x="14" y="24"/>
                  </a:lnTo>
                  <a:lnTo>
                    <a:pt x="19" y="23"/>
                  </a:lnTo>
                  <a:lnTo>
                    <a:pt x="19" y="23"/>
                  </a:lnTo>
                  <a:lnTo>
                    <a:pt x="22" y="18"/>
                  </a:lnTo>
                  <a:lnTo>
                    <a:pt x="22" y="0"/>
                  </a:lnTo>
                  <a:lnTo>
                    <a:pt x="28" y="0"/>
                  </a:lnTo>
                  <a:lnTo>
                    <a:pt x="28" y="23"/>
                  </a:lnTo>
                  <a:lnTo>
                    <a:pt x="28" y="23"/>
                  </a:lnTo>
                  <a:lnTo>
                    <a:pt x="30" y="24"/>
                  </a:lnTo>
                  <a:lnTo>
                    <a:pt x="30" y="24"/>
                  </a:lnTo>
                  <a:lnTo>
                    <a:pt x="30" y="24"/>
                  </a:lnTo>
                  <a:lnTo>
                    <a:pt x="30" y="29"/>
                  </a:lnTo>
                  <a:lnTo>
                    <a:pt x="30" y="29"/>
                  </a:lnTo>
                  <a:lnTo>
                    <a:pt x="28" y="31"/>
                  </a:lnTo>
                  <a:lnTo>
                    <a:pt x="28" y="31"/>
                  </a:lnTo>
                  <a:lnTo>
                    <a:pt x="28" y="31"/>
                  </a:lnTo>
                  <a:lnTo>
                    <a:pt x="28" y="31"/>
                  </a:lnTo>
                  <a:lnTo>
                    <a:pt x="25" y="29"/>
                  </a:lnTo>
                  <a:lnTo>
                    <a:pt x="25" y="29"/>
                  </a:lnTo>
                  <a:lnTo>
                    <a:pt x="24" y="26"/>
                  </a:lnTo>
                  <a:lnTo>
                    <a:pt x="24" y="24"/>
                  </a:lnTo>
                  <a:lnTo>
                    <a:pt x="24" y="24"/>
                  </a:lnTo>
                  <a:lnTo>
                    <a:pt x="22" y="26"/>
                  </a:lnTo>
                  <a:lnTo>
                    <a:pt x="19" y="29"/>
                  </a:lnTo>
                  <a:lnTo>
                    <a:pt x="19" y="29"/>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0">
              <a:extLst>
                <a:ext uri="{FF2B5EF4-FFF2-40B4-BE49-F238E27FC236}">
                  <a16:creationId xmlns="" xmlns:a16="http://schemas.microsoft.com/office/drawing/2014/main" id="{19008AD2-50AB-4FAA-8719-6696A196AFEF}"/>
                </a:ext>
              </a:extLst>
            </p:cNvPr>
            <p:cNvSpPr>
              <a:spLocks noEditPoints="1"/>
            </p:cNvSpPr>
            <p:nvPr/>
          </p:nvSpPr>
          <p:spPr bwMode="auto">
            <a:xfrm>
              <a:off x="5805722" y="3514992"/>
              <a:ext cx="43851" cy="43851"/>
            </a:xfrm>
            <a:custGeom>
              <a:avLst/>
              <a:gdLst>
                <a:gd name="T0" fmla="*/ 17 w 33"/>
                <a:gd name="T1" fmla="*/ 33 h 33"/>
                <a:gd name="T2" fmla="*/ 10 w 33"/>
                <a:gd name="T3" fmla="*/ 31 h 33"/>
                <a:gd name="T4" fmla="*/ 5 w 33"/>
                <a:gd name="T5" fmla="*/ 28 h 33"/>
                <a:gd name="T6" fmla="*/ 2 w 33"/>
                <a:gd name="T7" fmla="*/ 23 h 33"/>
                <a:gd name="T8" fmla="*/ 0 w 33"/>
                <a:gd name="T9" fmla="*/ 16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1 w 33"/>
                <a:gd name="T23" fmla="*/ 10 h 33"/>
                <a:gd name="T24" fmla="*/ 33 w 33"/>
                <a:gd name="T25" fmla="*/ 16 h 33"/>
                <a:gd name="T26" fmla="*/ 33 w 33"/>
                <a:gd name="T27" fmla="*/ 18 h 33"/>
                <a:gd name="T28" fmla="*/ 8 w 33"/>
                <a:gd name="T29" fmla="*/ 18 h 33"/>
                <a:gd name="T30" fmla="*/ 8 w 33"/>
                <a:gd name="T31" fmla="*/ 23 h 33"/>
                <a:gd name="T32" fmla="*/ 10 w 33"/>
                <a:gd name="T33" fmla="*/ 25 h 33"/>
                <a:gd name="T34" fmla="*/ 13 w 33"/>
                <a:gd name="T35" fmla="*/ 26 h 33"/>
                <a:gd name="T36" fmla="*/ 17 w 33"/>
                <a:gd name="T37" fmla="*/ 28 h 33"/>
                <a:gd name="T38" fmla="*/ 20 w 33"/>
                <a:gd name="T39" fmla="*/ 28 h 33"/>
                <a:gd name="T40" fmla="*/ 22 w 33"/>
                <a:gd name="T41" fmla="*/ 26 h 33"/>
                <a:gd name="T42" fmla="*/ 23 w 33"/>
                <a:gd name="T43" fmla="*/ 25 h 33"/>
                <a:gd name="T44" fmla="*/ 25 w 33"/>
                <a:gd name="T45" fmla="*/ 23 h 33"/>
                <a:gd name="T46" fmla="*/ 31 w 33"/>
                <a:gd name="T47" fmla="*/ 25 h 33"/>
                <a:gd name="T48" fmla="*/ 25 w 33"/>
                <a:gd name="T49" fmla="*/ 30 h 33"/>
                <a:gd name="T50" fmla="*/ 22 w 33"/>
                <a:gd name="T51" fmla="*/ 31 h 33"/>
                <a:gd name="T52" fmla="*/ 17 w 33"/>
                <a:gd name="T53" fmla="*/ 33 h 33"/>
                <a:gd name="T54" fmla="*/ 26 w 33"/>
                <a:gd name="T55" fmla="*/ 15 h 33"/>
                <a:gd name="T56" fmla="*/ 25 w 33"/>
                <a:gd name="T57" fmla="*/ 10 h 33"/>
                <a:gd name="T58" fmla="*/ 23 w 33"/>
                <a:gd name="T59" fmla="*/ 8 h 33"/>
                <a:gd name="T60" fmla="*/ 20 w 33"/>
                <a:gd name="T61" fmla="*/ 7 h 33"/>
                <a:gd name="T62" fmla="*/ 17 w 33"/>
                <a:gd name="T63" fmla="*/ 5 h 33"/>
                <a:gd name="T64" fmla="*/ 13 w 33"/>
                <a:gd name="T65" fmla="*/ 7 h 33"/>
                <a:gd name="T66" fmla="*/ 10 w 33"/>
                <a:gd name="T67" fmla="*/ 8 h 33"/>
                <a:gd name="T68" fmla="*/ 8 w 33"/>
                <a:gd name="T69" fmla="*/ 10 h 33"/>
                <a:gd name="T70" fmla="*/ 26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1"/>
                  </a:lnTo>
                  <a:lnTo>
                    <a:pt x="10"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1" y="10"/>
                  </a:lnTo>
                  <a:lnTo>
                    <a:pt x="31" y="10"/>
                  </a:lnTo>
                  <a:lnTo>
                    <a:pt x="33" y="16"/>
                  </a:lnTo>
                  <a:lnTo>
                    <a:pt x="33" y="16"/>
                  </a:lnTo>
                  <a:lnTo>
                    <a:pt x="33" y="18"/>
                  </a:lnTo>
                  <a:lnTo>
                    <a:pt x="33" y="18"/>
                  </a:lnTo>
                  <a:lnTo>
                    <a:pt x="33" y="18"/>
                  </a:lnTo>
                  <a:lnTo>
                    <a:pt x="8" y="18"/>
                  </a:lnTo>
                  <a:lnTo>
                    <a:pt x="8" y="18"/>
                  </a:lnTo>
                  <a:lnTo>
                    <a:pt x="8" y="23"/>
                  </a:lnTo>
                  <a:lnTo>
                    <a:pt x="8" y="23"/>
                  </a:lnTo>
                  <a:lnTo>
                    <a:pt x="10" y="25"/>
                  </a:lnTo>
                  <a:lnTo>
                    <a:pt x="10" y="25"/>
                  </a:lnTo>
                  <a:lnTo>
                    <a:pt x="13" y="26"/>
                  </a:lnTo>
                  <a:lnTo>
                    <a:pt x="13" y="26"/>
                  </a:lnTo>
                  <a:lnTo>
                    <a:pt x="17" y="28"/>
                  </a:lnTo>
                  <a:lnTo>
                    <a:pt x="17" y="28"/>
                  </a:lnTo>
                  <a:lnTo>
                    <a:pt x="20" y="28"/>
                  </a:lnTo>
                  <a:lnTo>
                    <a:pt x="20" y="28"/>
                  </a:lnTo>
                  <a:lnTo>
                    <a:pt x="22" y="26"/>
                  </a:lnTo>
                  <a:lnTo>
                    <a:pt x="22" y="26"/>
                  </a:lnTo>
                  <a:lnTo>
                    <a:pt x="23" y="25"/>
                  </a:lnTo>
                  <a:lnTo>
                    <a:pt x="23" y="25"/>
                  </a:lnTo>
                  <a:lnTo>
                    <a:pt x="25" y="23"/>
                  </a:lnTo>
                  <a:lnTo>
                    <a:pt x="31" y="25"/>
                  </a:lnTo>
                  <a:lnTo>
                    <a:pt x="31" y="25"/>
                  </a:lnTo>
                  <a:lnTo>
                    <a:pt x="28" y="28"/>
                  </a:lnTo>
                  <a:lnTo>
                    <a:pt x="25" y="30"/>
                  </a:lnTo>
                  <a:lnTo>
                    <a:pt x="25" y="30"/>
                  </a:lnTo>
                  <a:lnTo>
                    <a:pt x="22" y="31"/>
                  </a:lnTo>
                  <a:lnTo>
                    <a:pt x="17" y="33"/>
                  </a:lnTo>
                  <a:lnTo>
                    <a:pt x="17" y="33"/>
                  </a:lnTo>
                  <a:close/>
                  <a:moveTo>
                    <a:pt x="26" y="15"/>
                  </a:moveTo>
                  <a:lnTo>
                    <a:pt x="26" y="15"/>
                  </a:lnTo>
                  <a:lnTo>
                    <a:pt x="25" y="10"/>
                  </a:lnTo>
                  <a:lnTo>
                    <a:pt x="25" y="10"/>
                  </a:lnTo>
                  <a:lnTo>
                    <a:pt x="23" y="8"/>
                  </a:lnTo>
                  <a:lnTo>
                    <a:pt x="23" y="8"/>
                  </a:lnTo>
                  <a:lnTo>
                    <a:pt x="20" y="7"/>
                  </a:lnTo>
                  <a:lnTo>
                    <a:pt x="20" y="7"/>
                  </a:lnTo>
                  <a:lnTo>
                    <a:pt x="17" y="5"/>
                  </a:lnTo>
                  <a:lnTo>
                    <a:pt x="17" y="5"/>
                  </a:lnTo>
                  <a:lnTo>
                    <a:pt x="13" y="7"/>
                  </a:lnTo>
                  <a:lnTo>
                    <a:pt x="13" y="7"/>
                  </a:lnTo>
                  <a:lnTo>
                    <a:pt x="10" y="8"/>
                  </a:lnTo>
                  <a:lnTo>
                    <a:pt x="10" y="8"/>
                  </a:lnTo>
                  <a:lnTo>
                    <a:pt x="8" y="10"/>
                  </a:lnTo>
                  <a:lnTo>
                    <a:pt x="8" y="10"/>
                  </a:lnTo>
                  <a:lnTo>
                    <a:pt x="7" y="15"/>
                  </a:lnTo>
                  <a:lnTo>
                    <a:pt x="2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1">
              <a:extLst>
                <a:ext uri="{FF2B5EF4-FFF2-40B4-BE49-F238E27FC236}">
                  <a16:creationId xmlns="" xmlns:a16="http://schemas.microsoft.com/office/drawing/2014/main" id="{B4DA164D-5FA2-4507-B2EC-D8C9B8620A9D}"/>
                </a:ext>
              </a:extLst>
            </p:cNvPr>
            <p:cNvSpPr>
              <a:spLocks/>
            </p:cNvSpPr>
            <p:nvPr/>
          </p:nvSpPr>
          <p:spPr bwMode="auto">
            <a:xfrm>
              <a:off x="5856217" y="3514992"/>
              <a:ext cx="23919" cy="41194"/>
            </a:xfrm>
            <a:custGeom>
              <a:avLst/>
              <a:gdLst>
                <a:gd name="T0" fmla="*/ 18 w 18"/>
                <a:gd name="T1" fmla="*/ 7 h 31"/>
                <a:gd name="T2" fmla="*/ 18 w 18"/>
                <a:gd name="T3" fmla="*/ 7 h 31"/>
                <a:gd name="T4" fmla="*/ 12 w 18"/>
                <a:gd name="T5" fmla="*/ 8 h 31"/>
                <a:gd name="T6" fmla="*/ 12 w 18"/>
                <a:gd name="T7" fmla="*/ 8 h 31"/>
                <a:gd name="T8" fmla="*/ 8 w 18"/>
                <a:gd name="T9" fmla="*/ 10 h 31"/>
                <a:gd name="T10" fmla="*/ 7 w 18"/>
                <a:gd name="T11" fmla="*/ 13 h 31"/>
                <a:gd name="T12" fmla="*/ 7 w 18"/>
                <a:gd name="T13" fmla="*/ 31 h 31"/>
                <a:gd name="T14" fmla="*/ 0 w 18"/>
                <a:gd name="T15" fmla="*/ 31 h 31"/>
                <a:gd name="T16" fmla="*/ 0 w 18"/>
                <a:gd name="T17" fmla="*/ 2 h 31"/>
                <a:gd name="T18" fmla="*/ 7 w 18"/>
                <a:gd name="T19" fmla="*/ 2 h 31"/>
                <a:gd name="T20" fmla="*/ 7 w 18"/>
                <a:gd name="T21" fmla="*/ 8 h 31"/>
                <a:gd name="T22" fmla="*/ 7 w 18"/>
                <a:gd name="T23" fmla="*/ 8 h 31"/>
                <a:gd name="T24" fmla="*/ 12 w 18"/>
                <a:gd name="T25" fmla="*/ 3 h 31"/>
                <a:gd name="T26" fmla="*/ 12 w 18"/>
                <a:gd name="T27" fmla="*/ 3 h 31"/>
                <a:gd name="T28" fmla="*/ 17 w 18"/>
                <a:gd name="T29" fmla="*/ 0 h 31"/>
                <a:gd name="T30" fmla="*/ 17 w 18"/>
                <a:gd name="T31" fmla="*/ 0 h 31"/>
                <a:gd name="T32" fmla="*/ 18 w 18"/>
                <a:gd name="T33" fmla="*/ 0 h 31"/>
                <a:gd name="T34" fmla="*/ 18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12" y="8"/>
                  </a:lnTo>
                  <a:lnTo>
                    <a:pt x="12" y="8"/>
                  </a:lnTo>
                  <a:lnTo>
                    <a:pt x="8" y="10"/>
                  </a:lnTo>
                  <a:lnTo>
                    <a:pt x="7" y="13"/>
                  </a:lnTo>
                  <a:lnTo>
                    <a:pt x="7" y="31"/>
                  </a:lnTo>
                  <a:lnTo>
                    <a:pt x="0" y="31"/>
                  </a:lnTo>
                  <a:lnTo>
                    <a:pt x="0" y="2"/>
                  </a:lnTo>
                  <a:lnTo>
                    <a:pt x="7" y="2"/>
                  </a:lnTo>
                  <a:lnTo>
                    <a:pt x="7" y="8"/>
                  </a:lnTo>
                  <a:lnTo>
                    <a:pt x="7" y="8"/>
                  </a:lnTo>
                  <a:lnTo>
                    <a:pt x="12" y="3"/>
                  </a:lnTo>
                  <a:lnTo>
                    <a:pt x="12" y="3"/>
                  </a:lnTo>
                  <a:lnTo>
                    <a:pt x="17" y="0"/>
                  </a:lnTo>
                  <a:lnTo>
                    <a:pt x="17" y="0"/>
                  </a:lnTo>
                  <a:lnTo>
                    <a:pt x="18" y="0"/>
                  </a:lnTo>
                  <a:lnTo>
                    <a:pt x="18"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2">
              <a:extLst>
                <a:ext uri="{FF2B5EF4-FFF2-40B4-BE49-F238E27FC236}">
                  <a16:creationId xmlns="" xmlns:a16="http://schemas.microsoft.com/office/drawing/2014/main" id="{B7E4239A-3AFD-42F7-A01F-585A7864E5A0}"/>
                </a:ext>
              </a:extLst>
            </p:cNvPr>
            <p:cNvSpPr>
              <a:spLocks noEditPoints="1"/>
            </p:cNvSpPr>
            <p:nvPr/>
          </p:nvSpPr>
          <p:spPr bwMode="auto">
            <a:xfrm>
              <a:off x="5902725" y="3514992"/>
              <a:ext cx="38536" cy="43851"/>
            </a:xfrm>
            <a:custGeom>
              <a:avLst/>
              <a:gdLst>
                <a:gd name="T0" fmla="*/ 11 w 29"/>
                <a:gd name="T1" fmla="*/ 33 h 33"/>
                <a:gd name="T2" fmla="*/ 6 w 29"/>
                <a:gd name="T3" fmla="*/ 31 h 33"/>
                <a:gd name="T4" fmla="*/ 3 w 29"/>
                <a:gd name="T5" fmla="*/ 30 h 33"/>
                <a:gd name="T6" fmla="*/ 1 w 29"/>
                <a:gd name="T7" fmla="*/ 26 h 33"/>
                <a:gd name="T8" fmla="*/ 0 w 29"/>
                <a:gd name="T9" fmla="*/ 23 h 33"/>
                <a:gd name="T10" fmla="*/ 1 w 29"/>
                <a:gd name="T11" fmla="*/ 18 h 33"/>
                <a:gd name="T12" fmla="*/ 5 w 29"/>
                <a:gd name="T13" fmla="*/ 16 h 33"/>
                <a:gd name="T14" fmla="*/ 8 w 29"/>
                <a:gd name="T15" fmla="*/ 13 h 33"/>
                <a:gd name="T16" fmla="*/ 13 w 29"/>
                <a:gd name="T17" fmla="*/ 13 h 33"/>
                <a:gd name="T18" fmla="*/ 18 w 29"/>
                <a:gd name="T19" fmla="*/ 13 h 33"/>
                <a:gd name="T20" fmla="*/ 21 w 29"/>
                <a:gd name="T21" fmla="*/ 13 h 33"/>
                <a:gd name="T22" fmla="*/ 21 w 29"/>
                <a:gd name="T23" fmla="*/ 10 h 33"/>
                <a:gd name="T24" fmla="*/ 19 w 29"/>
                <a:gd name="T25" fmla="*/ 7 h 33"/>
                <a:gd name="T26" fmla="*/ 15 w 29"/>
                <a:gd name="T27" fmla="*/ 5 h 33"/>
                <a:gd name="T28" fmla="*/ 10 w 29"/>
                <a:gd name="T29" fmla="*/ 7 h 33"/>
                <a:gd name="T30" fmla="*/ 5 w 29"/>
                <a:gd name="T31" fmla="*/ 8 h 33"/>
                <a:gd name="T32" fmla="*/ 3 w 29"/>
                <a:gd name="T33" fmla="*/ 5 h 33"/>
                <a:gd name="T34" fmla="*/ 15 w 29"/>
                <a:gd name="T35" fmla="*/ 0 h 33"/>
                <a:gd name="T36" fmla="*/ 21 w 29"/>
                <a:gd name="T37" fmla="*/ 2 h 33"/>
                <a:gd name="T38" fmla="*/ 24 w 29"/>
                <a:gd name="T39" fmla="*/ 3 h 33"/>
                <a:gd name="T40" fmla="*/ 28 w 29"/>
                <a:gd name="T41" fmla="*/ 13 h 33"/>
                <a:gd name="T42" fmla="*/ 28 w 29"/>
                <a:gd name="T43" fmla="*/ 25 h 33"/>
                <a:gd name="T44" fmla="*/ 29 w 29"/>
                <a:gd name="T45" fmla="*/ 26 h 33"/>
                <a:gd name="T46" fmla="*/ 29 w 29"/>
                <a:gd name="T47" fmla="*/ 31 h 33"/>
                <a:gd name="T48" fmla="*/ 28 w 29"/>
                <a:gd name="T49" fmla="*/ 33 h 33"/>
                <a:gd name="T50" fmla="*/ 28 w 29"/>
                <a:gd name="T51" fmla="*/ 33 h 33"/>
                <a:gd name="T52" fmla="*/ 24 w 29"/>
                <a:gd name="T53" fmla="*/ 31 h 33"/>
                <a:gd name="T54" fmla="*/ 23 w 29"/>
                <a:gd name="T55" fmla="*/ 26 h 33"/>
                <a:gd name="T56" fmla="*/ 18 w 29"/>
                <a:gd name="T57" fmla="*/ 31 h 33"/>
                <a:gd name="T58" fmla="*/ 11 w 29"/>
                <a:gd name="T59" fmla="*/ 33 h 33"/>
                <a:gd name="T60" fmla="*/ 13 w 29"/>
                <a:gd name="T61" fmla="*/ 28 h 33"/>
                <a:gd name="T62" fmla="*/ 18 w 29"/>
                <a:gd name="T63" fmla="*/ 26 h 33"/>
                <a:gd name="T64" fmla="*/ 21 w 29"/>
                <a:gd name="T65" fmla="*/ 25 h 33"/>
                <a:gd name="T66" fmla="*/ 21 w 29"/>
                <a:gd name="T67" fmla="*/ 23 h 33"/>
                <a:gd name="T68" fmla="*/ 21 w 29"/>
                <a:gd name="T69" fmla="*/ 18 h 33"/>
                <a:gd name="T70" fmla="*/ 18 w 29"/>
                <a:gd name="T71" fmla="*/ 16 h 33"/>
                <a:gd name="T72" fmla="*/ 15 w 29"/>
                <a:gd name="T73" fmla="*/ 16 h 33"/>
                <a:gd name="T74" fmla="*/ 10 w 29"/>
                <a:gd name="T75" fmla="*/ 18 h 33"/>
                <a:gd name="T76" fmla="*/ 6 w 29"/>
                <a:gd name="T77" fmla="*/ 23 h 33"/>
                <a:gd name="T78" fmla="*/ 8 w 29"/>
                <a:gd name="T79" fmla="*/ 26 h 33"/>
                <a:gd name="T80" fmla="*/ 13 w 29"/>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11" y="33"/>
                  </a:moveTo>
                  <a:lnTo>
                    <a:pt x="11" y="33"/>
                  </a:lnTo>
                  <a:lnTo>
                    <a:pt x="6" y="31"/>
                  </a:lnTo>
                  <a:lnTo>
                    <a:pt x="6" y="31"/>
                  </a:lnTo>
                  <a:lnTo>
                    <a:pt x="3" y="30"/>
                  </a:lnTo>
                  <a:lnTo>
                    <a:pt x="3" y="30"/>
                  </a:lnTo>
                  <a:lnTo>
                    <a:pt x="1" y="26"/>
                  </a:lnTo>
                  <a:lnTo>
                    <a:pt x="1" y="26"/>
                  </a:lnTo>
                  <a:lnTo>
                    <a:pt x="0" y="23"/>
                  </a:lnTo>
                  <a:lnTo>
                    <a:pt x="0" y="23"/>
                  </a:lnTo>
                  <a:lnTo>
                    <a:pt x="1" y="18"/>
                  </a:lnTo>
                  <a:lnTo>
                    <a:pt x="1" y="18"/>
                  </a:lnTo>
                  <a:lnTo>
                    <a:pt x="5" y="16"/>
                  </a:lnTo>
                  <a:lnTo>
                    <a:pt x="5" y="16"/>
                  </a:lnTo>
                  <a:lnTo>
                    <a:pt x="8" y="13"/>
                  </a:lnTo>
                  <a:lnTo>
                    <a:pt x="8" y="13"/>
                  </a:lnTo>
                  <a:lnTo>
                    <a:pt x="13" y="13"/>
                  </a:lnTo>
                  <a:lnTo>
                    <a:pt x="13" y="13"/>
                  </a:lnTo>
                  <a:lnTo>
                    <a:pt x="18" y="13"/>
                  </a:lnTo>
                  <a:lnTo>
                    <a:pt x="18" y="13"/>
                  </a:lnTo>
                  <a:lnTo>
                    <a:pt x="21" y="15"/>
                  </a:lnTo>
                  <a:lnTo>
                    <a:pt x="21" y="13"/>
                  </a:lnTo>
                  <a:lnTo>
                    <a:pt x="21" y="13"/>
                  </a:lnTo>
                  <a:lnTo>
                    <a:pt x="21" y="10"/>
                  </a:lnTo>
                  <a:lnTo>
                    <a:pt x="19" y="7"/>
                  </a:lnTo>
                  <a:lnTo>
                    <a:pt x="19" y="7"/>
                  </a:lnTo>
                  <a:lnTo>
                    <a:pt x="18" y="5"/>
                  </a:lnTo>
                  <a:lnTo>
                    <a:pt x="15" y="5"/>
                  </a:lnTo>
                  <a:lnTo>
                    <a:pt x="15" y="5"/>
                  </a:lnTo>
                  <a:lnTo>
                    <a:pt x="10" y="7"/>
                  </a:lnTo>
                  <a:lnTo>
                    <a:pt x="10" y="7"/>
                  </a:lnTo>
                  <a:lnTo>
                    <a:pt x="5" y="8"/>
                  </a:lnTo>
                  <a:lnTo>
                    <a:pt x="3" y="5"/>
                  </a:lnTo>
                  <a:lnTo>
                    <a:pt x="3" y="5"/>
                  </a:lnTo>
                  <a:lnTo>
                    <a:pt x="8" y="2"/>
                  </a:lnTo>
                  <a:lnTo>
                    <a:pt x="15" y="0"/>
                  </a:lnTo>
                  <a:lnTo>
                    <a:pt x="15" y="0"/>
                  </a:lnTo>
                  <a:lnTo>
                    <a:pt x="21" y="2"/>
                  </a:lnTo>
                  <a:lnTo>
                    <a:pt x="24" y="3"/>
                  </a:lnTo>
                  <a:lnTo>
                    <a:pt x="24" y="3"/>
                  </a:lnTo>
                  <a:lnTo>
                    <a:pt x="28" y="8"/>
                  </a:lnTo>
                  <a:lnTo>
                    <a:pt x="28" y="13"/>
                  </a:lnTo>
                  <a:lnTo>
                    <a:pt x="28" y="25"/>
                  </a:lnTo>
                  <a:lnTo>
                    <a:pt x="28" y="25"/>
                  </a:lnTo>
                  <a:lnTo>
                    <a:pt x="29" y="26"/>
                  </a:lnTo>
                  <a:lnTo>
                    <a:pt x="29" y="26"/>
                  </a:lnTo>
                  <a:lnTo>
                    <a:pt x="29" y="31"/>
                  </a:lnTo>
                  <a:lnTo>
                    <a:pt x="29" y="31"/>
                  </a:lnTo>
                  <a:lnTo>
                    <a:pt x="28" y="33"/>
                  </a:lnTo>
                  <a:lnTo>
                    <a:pt x="28" y="33"/>
                  </a:lnTo>
                  <a:lnTo>
                    <a:pt x="28" y="33"/>
                  </a:lnTo>
                  <a:lnTo>
                    <a:pt x="28" y="33"/>
                  </a:lnTo>
                  <a:lnTo>
                    <a:pt x="24" y="31"/>
                  </a:lnTo>
                  <a:lnTo>
                    <a:pt x="24" y="31"/>
                  </a:lnTo>
                  <a:lnTo>
                    <a:pt x="23" y="30"/>
                  </a:lnTo>
                  <a:lnTo>
                    <a:pt x="23" y="26"/>
                  </a:lnTo>
                  <a:lnTo>
                    <a:pt x="23" y="26"/>
                  </a:lnTo>
                  <a:lnTo>
                    <a:pt x="18" y="31"/>
                  </a:lnTo>
                  <a:lnTo>
                    <a:pt x="18" y="31"/>
                  </a:lnTo>
                  <a:lnTo>
                    <a:pt x="11" y="33"/>
                  </a:lnTo>
                  <a:lnTo>
                    <a:pt x="11" y="33"/>
                  </a:lnTo>
                  <a:close/>
                  <a:moveTo>
                    <a:pt x="13" y="28"/>
                  </a:moveTo>
                  <a:lnTo>
                    <a:pt x="13" y="28"/>
                  </a:lnTo>
                  <a:lnTo>
                    <a:pt x="18" y="26"/>
                  </a:lnTo>
                  <a:lnTo>
                    <a:pt x="18" y="26"/>
                  </a:lnTo>
                  <a:lnTo>
                    <a:pt x="21" y="25"/>
                  </a:lnTo>
                  <a:lnTo>
                    <a:pt x="21" y="25"/>
                  </a:lnTo>
                  <a:lnTo>
                    <a:pt x="21" y="23"/>
                  </a:lnTo>
                  <a:lnTo>
                    <a:pt x="21" y="18"/>
                  </a:lnTo>
                  <a:lnTo>
                    <a:pt x="21" y="18"/>
                  </a:lnTo>
                  <a:lnTo>
                    <a:pt x="18" y="16"/>
                  </a:lnTo>
                  <a:lnTo>
                    <a:pt x="18" y="16"/>
                  </a:lnTo>
                  <a:lnTo>
                    <a:pt x="15" y="16"/>
                  </a:lnTo>
                  <a:lnTo>
                    <a:pt x="15" y="16"/>
                  </a:lnTo>
                  <a:lnTo>
                    <a:pt x="10" y="18"/>
                  </a:lnTo>
                  <a:lnTo>
                    <a:pt x="10" y="18"/>
                  </a:lnTo>
                  <a:lnTo>
                    <a:pt x="8" y="20"/>
                  </a:lnTo>
                  <a:lnTo>
                    <a:pt x="6" y="23"/>
                  </a:lnTo>
                  <a:lnTo>
                    <a:pt x="6" y="23"/>
                  </a:lnTo>
                  <a:lnTo>
                    <a:pt x="8" y="26"/>
                  </a:lnTo>
                  <a:lnTo>
                    <a:pt x="8" y="26"/>
                  </a:lnTo>
                  <a:lnTo>
                    <a:pt x="13" y="28"/>
                  </a:ln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3">
              <a:extLst>
                <a:ext uri="{FF2B5EF4-FFF2-40B4-BE49-F238E27FC236}">
                  <a16:creationId xmlns="" xmlns:a16="http://schemas.microsoft.com/office/drawing/2014/main" id="{14DDEB37-A23F-4EA9-9CE8-96550B96EB68}"/>
                </a:ext>
              </a:extLst>
            </p:cNvPr>
            <p:cNvSpPr>
              <a:spLocks noEditPoints="1"/>
            </p:cNvSpPr>
            <p:nvPr/>
          </p:nvSpPr>
          <p:spPr bwMode="auto">
            <a:xfrm>
              <a:off x="5947906" y="3499046"/>
              <a:ext cx="43851" cy="59797"/>
            </a:xfrm>
            <a:custGeom>
              <a:avLst/>
              <a:gdLst>
                <a:gd name="T0" fmla="*/ 15 w 33"/>
                <a:gd name="T1" fmla="*/ 45 h 45"/>
                <a:gd name="T2" fmla="*/ 10 w 33"/>
                <a:gd name="T3" fmla="*/ 43 h 45"/>
                <a:gd name="T4" fmla="*/ 5 w 33"/>
                <a:gd name="T5" fmla="*/ 40 h 45"/>
                <a:gd name="T6" fmla="*/ 2 w 33"/>
                <a:gd name="T7" fmla="*/ 35 h 45"/>
                <a:gd name="T8" fmla="*/ 0 w 33"/>
                <a:gd name="T9" fmla="*/ 28 h 45"/>
                <a:gd name="T10" fmla="*/ 2 w 33"/>
                <a:gd name="T11" fmla="*/ 22 h 45"/>
                <a:gd name="T12" fmla="*/ 5 w 33"/>
                <a:gd name="T13" fmla="*/ 17 h 45"/>
                <a:gd name="T14" fmla="*/ 9 w 33"/>
                <a:gd name="T15" fmla="*/ 14 h 45"/>
                <a:gd name="T16" fmla="*/ 15 w 33"/>
                <a:gd name="T17" fmla="*/ 12 h 45"/>
                <a:gd name="T18" fmla="*/ 22 w 33"/>
                <a:gd name="T19" fmla="*/ 14 h 45"/>
                <a:gd name="T20" fmla="*/ 25 w 33"/>
                <a:gd name="T21" fmla="*/ 19 h 45"/>
                <a:gd name="T22" fmla="*/ 32 w 33"/>
                <a:gd name="T23" fmla="*/ 0 h 45"/>
                <a:gd name="T24" fmla="*/ 32 w 33"/>
                <a:gd name="T25" fmla="*/ 37 h 45"/>
                <a:gd name="T26" fmla="*/ 33 w 33"/>
                <a:gd name="T27" fmla="*/ 38 h 45"/>
                <a:gd name="T28" fmla="*/ 33 w 33"/>
                <a:gd name="T29" fmla="*/ 43 h 45"/>
                <a:gd name="T30" fmla="*/ 32 w 33"/>
                <a:gd name="T31" fmla="*/ 45 h 45"/>
                <a:gd name="T32" fmla="*/ 32 w 33"/>
                <a:gd name="T33" fmla="*/ 45 h 45"/>
                <a:gd name="T34" fmla="*/ 28 w 33"/>
                <a:gd name="T35" fmla="*/ 43 h 45"/>
                <a:gd name="T36" fmla="*/ 27 w 33"/>
                <a:gd name="T37" fmla="*/ 40 h 45"/>
                <a:gd name="T38" fmla="*/ 27 w 33"/>
                <a:gd name="T39" fmla="*/ 38 h 45"/>
                <a:gd name="T40" fmla="*/ 22 w 33"/>
                <a:gd name="T41" fmla="*/ 43 h 45"/>
                <a:gd name="T42" fmla="*/ 15 w 33"/>
                <a:gd name="T43" fmla="*/ 45 h 45"/>
                <a:gd name="T44" fmla="*/ 17 w 33"/>
                <a:gd name="T45" fmla="*/ 38 h 45"/>
                <a:gd name="T46" fmla="*/ 20 w 33"/>
                <a:gd name="T47" fmla="*/ 38 h 45"/>
                <a:gd name="T48" fmla="*/ 22 w 33"/>
                <a:gd name="T49" fmla="*/ 37 h 45"/>
                <a:gd name="T50" fmla="*/ 25 w 33"/>
                <a:gd name="T51" fmla="*/ 35 h 45"/>
                <a:gd name="T52" fmla="*/ 25 w 33"/>
                <a:gd name="T53" fmla="*/ 25 h 45"/>
                <a:gd name="T54" fmla="*/ 23 w 33"/>
                <a:gd name="T55" fmla="*/ 22 h 45"/>
                <a:gd name="T56" fmla="*/ 22 w 33"/>
                <a:gd name="T57" fmla="*/ 20 h 45"/>
                <a:gd name="T58" fmla="*/ 18 w 33"/>
                <a:gd name="T59" fmla="*/ 19 h 45"/>
                <a:gd name="T60" fmla="*/ 17 w 33"/>
                <a:gd name="T61" fmla="*/ 19 h 45"/>
                <a:gd name="T62" fmla="*/ 14 w 33"/>
                <a:gd name="T63" fmla="*/ 19 h 45"/>
                <a:gd name="T64" fmla="*/ 10 w 33"/>
                <a:gd name="T65" fmla="*/ 22 h 45"/>
                <a:gd name="T66" fmla="*/ 9 w 33"/>
                <a:gd name="T67" fmla="*/ 25 h 45"/>
                <a:gd name="T68" fmla="*/ 7 w 33"/>
                <a:gd name="T69" fmla="*/ 28 h 45"/>
                <a:gd name="T70" fmla="*/ 9 w 33"/>
                <a:gd name="T71" fmla="*/ 33 h 45"/>
                <a:gd name="T72" fmla="*/ 10 w 33"/>
                <a:gd name="T73" fmla="*/ 37 h 45"/>
                <a:gd name="T74" fmla="*/ 14 w 33"/>
                <a:gd name="T75" fmla="*/ 38 h 45"/>
                <a:gd name="T76" fmla="*/ 17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10" y="43"/>
                  </a:lnTo>
                  <a:lnTo>
                    <a:pt x="10" y="43"/>
                  </a:lnTo>
                  <a:lnTo>
                    <a:pt x="5" y="40"/>
                  </a:lnTo>
                  <a:lnTo>
                    <a:pt x="5" y="40"/>
                  </a:lnTo>
                  <a:lnTo>
                    <a:pt x="2" y="35"/>
                  </a:lnTo>
                  <a:lnTo>
                    <a:pt x="2" y="35"/>
                  </a:lnTo>
                  <a:lnTo>
                    <a:pt x="0" y="28"/>
                  </a:lnTo>
                  <a:lnTo>
                    <a:pt x="0" y="28"/>
                  </a:lnTo>
                  <a:lnTo>
                    <a:pt x="2" y="22"/>
                  </a:lnTo>
                  <a:lnTo>
                    <a:pt x="2" y="22"/>
                  </a:lnTo>
                  <a:lnTo>
                    <a:pt x="5" y="17"/>
                  </a:lnTo>
                  <a:lnTo>
                    <a:pt x="5" y="17"/>
                  </a:lnTo>
                  <a:lnTo>
                    <a:pt x="9" y="14"/>
                  </a:lnTo>
                  <a:lnTo>
                    <a:pt x="9" y="14"/>
                  </a:lnTo>
                  <a:lnTo>
                    <a:pt x="15" y="12"/>
                  </a:lnTo>
                  <a:lnTo>
                    <a:pt x="15" y="12"/>
                  </a:lnTo>
                  <a:lnTo>
                    <a:pt x="18" y="14"/>
                  </a:lnTo>
                  <a:lnTo>
                    <a:pt x="22" y="14"/>
                  </a:lnTo>
                  <a:lnTo>
                    <a:pt x="22" y="14"/>
                  </a:lnTo>
                  <a:lnTo>
                    <a:pt x="25" y="19"/>
                  </a:lnTo>
                  <a:lnTo>
                    <a:pt x="25" y="0"/>
                  </a:lnTo>
                  <a:lnTo>
                    <a:pt x="32" y="0"/>
                  </a:lnTo>
                  <a:lnTo>
                    <a:pt x="32" y="37"/>
                  </a:lnTo>
                  <a:lnTo>
                    <a:pt x="32" y="37"/>
                  </a:lnTo>
                  <a:lnTo>
                    <a:pt x="33" y="38"/>
                  </a:lnTo>
                  <a:lnTo>
                    <a:pt x="33" y="38"/>
                  </a:lnTo>
                  <a:lnTo>
                    <a:pt x="33" y="38"/>
                  </a:lnTo>
                  <a:lnTo>
                    <a:pt x="33" y="43"/>
                  </a:lnTo>
                  <a:lnTo>
                    <a:pt x="33" y="43"/>
                  </a:lnTo>
                  <a:lnTo>
                    <a:pt x="32" y="45"/>
                  </a:lnTo>
                  <a:lnTo>
                    <a:pt x="32" y="45"/>
                  </a:lnTo>
                  <a:lnTo>
                    <a:pt x="32" y="45"/>
                  </a:lnTo>
                  <a:lnTo>
                    <a:pt x="32" y="45"/>
                  </a:lnTo>
                  <a:lnTo>
                    <a:pt x="28" y="43"/>
                  </a:lnTo>
                  <a:lnTo>
                    <a:pt x="28" y="43"/>
                  </a:lnTo>
                  <a:lnTo>
                    <a:pt x="27" y="40"/>
                  </a:lnTo>
                  <a:lnTo>
                    <a:pt x="27" y="38"/>
                  </a:lnTo>
                  <a:lnTo>
                    <a:pt x="27" y="38"/>
                  </a:lnTo>
                  <a:lnTo>
                    <a:pt x="22" y="43"/>
                  </a:lnTo>
                  <a:lnTo>
                    <a:pt x="22" y="43"/>
                  </a:lnTo>
                  <a:lnTo>
                    <a:pt x="15" y="45"/>
                  </a:lnTo>
                  <a:lnTo>
                    <a:pt x="15" y="45"/>
                  </a:lnTo>
                  <a:close/>
                  <a:moveTo>
                    <a:pt x="17" y="38"/>
                  </a:moveTo>
                  <a:lnTo>
                    <a:pt x="17" y="38"/>
                  </a:lnTo>
                  <a:lnTo>
                    <a:pt x="20" y="38"/>
                  </a:lnTo>
                  <a:lnTo>
                    <a:pt x="20" y="38"/>
                  </a:lnTo>
                  <a:lnTo>
                    <a:pt x="22" y="37"/>
                  </a:lnTo>
                  <a:lnTo>
                    <a:pt x="22" y="37"/>
                  </a:lnTo>
                  <a:lnTo>
                    <a:pt x="25" y="35"/>
                  </a:lnTo>
                  <a:lnTo>
                    <a:pt x="25" y="35"/>
                  </a:lnTo>
                  <a:lnTo>
                    <a:pt x="25" y="33"/>
                  </a:lnTo>
                  <a:lnTo>
                    <a:pt x="25" y="25"/>
                  </a:lnTo>
                  <a:lnTo>
                    <a:pt x="25" y="25"/>
                  </a:lnTo>
                  <a:lnTo>
                    <a:pt x="23" y="22"/>
                  </a:lnTo>
                  <a:lnTo>
                    <a:pt x="23" y="22"/>
                  </a:lnTo>
                  <a:lnTo>
                    <a:pt x="22" y="20"/>
                  </a:lnTo>
                  <a:lnTo>
                    <a:pt x="22" y="20"/>
                  </a:lnTo>
                  <a:lnTo>
                    <a:pt x="18" y="19"/>
                  </a:lnTo>
                  <a:lnTo>
                    <a:pt x="18" y="19"/>
                  </a:lnTo>
                  <a:lnTo>
                    <a:pt x="17" y="19"/>
                  </a:lnTo>
                  <a:lnTo>
                    <a:pt x="17" y="19"/>
                  </a:lnTo>
                  <a:lnTo>
                    <a:pt x="14" y="19"/>
                  </a:lnTo>
                  <a:lnTo>
                    <a:pt x="14" y="19"/>
                  </a:lnTo>
                  <a:lnTo>
                    <a:pt x="10" y="22"/>
                  </a:lnTo>
                  <a:lnTo>
                    <a:pt x="10" y="22"/>
                  </a:lnTo>
                  <a:lnTo>
                    <a:pt x="9" y="25"/>
                  </a:lnTo>
                  <a:lnTo>
                    <a:pt x="9" y="25"/>
                  </a:lnTo>
                  <a:lnTo>
                    <a:pt x="7" y="28"/>
                  </a:lnTo>
                  <a:lnTo>
                    <a:pt x="7" y="28"/>
                  </a:lnTo>
                  <a:lnTo>
                    <a:pt x="9" y="33"/>
                  </a:lnTo>
                  <a:lnTo>
                    <a:pt x="9" y="33"/>
                  </a:lnTo>
                  <a:lnTo>
                    <a:pt x="10" y="37"/>
                  </a:lnTo>
                  <a:lnTo>
                    <a:pt x="10" y="37"/>
                  </a:lnTo>
                  <a:lnTo>
                    <a:pt x="14" y="38"/>
                  </a:lnTo>
                  <a:lnTo>
                    <a:pt x="14" y="38"/>
                  </a:lnTo>
                  <a:lnTo>
                    <a:pt x="17" y="38"/>
                  </a:lnTo>
                  <a:lnTo>
                    <a:pt x="17"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4">
              <a:extLst>
                <a:ext uri="{FF2B5EF4-FFF2-40B4-BE49-F238E27FC236}">
                  <a16:creationId xmlns="" xmlns:a16="http://schemas.microsoft.com/office/drawing/2014/main" id="{570A66FC-1E07-4DA1-9EED-6FB8CE87C669}"/>
                </a:ext>
              </a:extLst>
            </p:cNvPr>
            <p:cNvSpPr>
              <a:spLocks noEditPoints="1"/>
            </p:cNvSpPr>
            <p:nvPr/>
          </p:nvSpPr>
          <p:spPr bwMode="auto">
            <a:xfrm>
              <a:off x="6003717" y="3499046"/>
              <a:ext cx="7973" cy="57140"/>
            </a:xfrm>
            <a:custGeom>
              <a:avLst/>
              <a:gdLst>
                <a:gd name="T0" fmla="*/ 0 w 6"/>
                <a:gd name="T1" fmla="*/ 9 h 43"/>
                <a:gd name="T2" fmla="*/ 0 w 6"/>
                <a:gd name="T3" fmla="*/ 0 h 43"/>
                <a:gd name="T4" fmla="*/ 6 w 6"/>
                <a:gd name="T5" fmla="*/ 0 h 43"/>
                <a:gd name="T6" fmla="*/ 6 w 6"/>
                <a:gd name="T7" fmla="*/ 9 h 43"/>
                <a:gd name="T8" fmla="*/ 0 w 6"/>
                <a:gd name="T9" fmla="*/ 9 h 43"/>
                <a:gd name="T10" fmla="*/ 0 w 6"/>
                <a:gd name="T11" fmla="*/ 43 h 43"/>
                <a:gd name="T12" fmla="*/ 0 w 6"/>
                <a:gd name="T13" fmla="*/ 14 h 43"/>
                <a:gd name="T14" fmla="*/ 6 w 6"/>
                <a:gd name="T15" fmla="*/ 14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9"/>
                  </a:moveTo>
                  <a:lnTo>
                    <a:pt x="0" y="0"/>
                  </a:lnTo>
                  <a:lnTo>
                    <a:pt x="6" y="0"/>
                  </a:lnTo>
                  <a:lnTo>
                    <a:pt x="6" y="9"/>
                  </a:lnTo>
                  <a:lnTo>
                    <a:pt x="0" y="9"/>
                  </a:lnTo>
                  <a:close/>
                  <a:moveTo>
                    <a:pt x="0" y="43"/>
                  </a:moveTo>
                  <a:lnTo>
                    <a:pt x="0" y="14"/>
                  </a:lnTo>
                  <a:lnTo>
                    <a:pt x="6" y="14"/>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5">
              <a:extLst>
                <a:ext uri="{FF2B5EF4-FFF2-40B4-BE49-F238E27FC236}">
                  <a16:creationId xmlns="" xmlns:a16="http://schemas.microsoft.com/office/drawing/2014/main" id="{816DDE86-4419-4DF5-93E8-EA3E5F81EF49}"/>
                </a:ext>
              </a:extLst>
            </p:cNvPr>
            <p:cNvSpPr>
              <a:spLocks noEditPoints="1"/>
            </p:cNvSpPr>
            <p:nvPr/>
          </p:nvSpPr>
          <p:spPr bwMode="auto">
            <a:xfrm>
              <a:off x="6022319" y="3514992"/>
              <a:ext cx="42522" cy="59797"/>
            </a:xfrm>
            <a:custGeom>
              <a:avLst/>
              <a:gdLst>
                <a:gd name="T0" fmla="*/ 17 w 32"/>
                <a:gd name="T1" fmla="*/ 33 h 45"/>
                <a:gd name="T2" fmla="*/ 12 w 32"/>
                <a:gd name="T3" fmla="*/ 31 h 45"/>
                <a:gd name="T4" fmla="*/ 7 w 32"/>
                <a:gd name="T5" fmla="*/ 45 h 45"/>
                <a:gd name="T6" fmla="*/ 0 w 32"/>
                <a:gd name="T7" fmla="*/ 2 h 45"/>
                <a:gd name="T8" fmla="*/ 5 w 32"/>
                <a:gd name="T9" fmla="*/ 7 h 45"/>
                <a:gd name="T10" fmla="*/ 10 w 32"/>
                <a:gd name="T11" fmla="*/ 2 h 45"/>
                <a:gd name="T12" fmla="*/ 17 w 32"/>
                <a:gd name="T13" fmla="*/ 0 h 45"/>
                <a:gd name="T14" fmla="*/ 24 w 32"/>
                <a:gd name="T15" fmla="*/ 2 h 45"/>
                <a:gd name="T16" fmla="*/ 27 w 32"/>
                <a:gd name="T17" fmla="*/ 5 h 45"/>
                <a:gd name="T18" fmla="*/ 30 w 32"/>
                <a:gd name="T19" fmla="*/ 10 h 45"/>
                <a:gd name="T20" fmla="*/ 32 w 32"/>
                <a:gd name="T21" fmla="*/ 16 h 45"/>
                <a:gd name="T22" fmla="*/ 30 w 32"/>
                <a:gd name="T23" fmla="*/ 23 h 45"/>
                <a:gd name="T24" fmla="*/ 28 w 32"/>
                <a:gd name="T25" fmla="*/ 28 h 45"/>
                <a:gd name="T26" fmla="*/ 24 w 32"/>
                <a:gd name="T27" fmla="*/ 31 h 45"/>
                <a:gd name="T28" fmla="*/ 17 w 32"/>
                <a:gd name="T29" fmla="*/ 33 h 45"/>
                <a:gd name="T30" fmla="*/ 15 w 32"/>
                <a:gd name="T31" fmla="*/ 26 h 45"/>
                <a:gd name="T32" fmla="*/ 19 w 32"/>
                <a:gd name="T33" fmla="*/ 26 h 45"/>
                <a:gd name="T34" fmla="*/ 22 w 32"/>
                <a:gd name="T35" fmla="*/ 23 h 45"/>
                <a:gd name="T36" fmla="*/ 24 w 32"/>
                <a:gd name="T37" fmla="*/ 20 h 45"/>
                <a:gd name="T38" fmla="*/ 25 w 32"/>
                <a:gd name="T39" fmla="*/ 16 h 45"/>
                <a:gd name="T40" fmla="*/ 24 w 32"/>
                <a:gd name="T41" fmla="*/ 13 h 45"/>
                <a:gd name="T42" fmla="*/ 22 w 32"/>
                <a:gd name="T43" fmla="*/ 10 h 45"/>
                <a:gd name="T44" fmla="*/ 19 w 32"/>
                <a:gd name="T45" fmla="*/ 7 h 45"/>
                <a:gd name="T46" fmla="*/ 15 w 32"/>
                <a:gd name="T47" fmla="*/ 7 h 45"/>
                <a:gd name="T48" fmla="*/ 12 w 32"/>
                <a:gd name="T49" fmla="*/ 7 h 45"/>
                <a:gd name="T50" fmla="*/ 10 w 32"/>
                <a:gd name="T51" fmla="*/ 8 h 45"/>
                <a:gd name="T52" fmla="*/ 9 w 32"/>
                <a:gd name="T53" fmla="*/ 10 h 45"/>
                <a:gd name="T54" fmla="*/ 7 w 32"/>
                <a:gd name="T55" fmla="*/ 12 h 45"/>
                <a:gd name="T56" fmla="*/ 7 w 32"/>
                <a:gd name="T57" fmla="*/ 20 h 45"/>
                <a:gd name="T58" fmla="*/ 9 w 32"/>
                <a:gd name="T59" fmla="*/ 23 h 45"/>
                <a:gd name="T60" fmla="*/ 10 w 32"/>
                <a:gd name="T61" fmla="*/ 25 h 45"/>
                <a:gd name="T62" fmla="*/ 14 w 32"/>
                <a:gd name="T63" fmla="*/ 26 h 45"/>
                <a:gd name="T64" fmla="*/ 15 w 32"/>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45">
                  <a:moveTo>
                    <a:pt x="17" y="33"/>
                  </a:moveTo>
                  <a:lnTo>
                    <a:pt x="17" y="33"/>
                  </a:lnTo>
                  <a:lnTo>
                    <a:pt x="12" y="31"/>
                  </a:lnTo>
                  <a:lnTo>
                    <a:pt x="12" y="31"/>
                  </a:lnTo>
                  <a:lnTo>
                    <a:pt x="7" y="26"/>
                  </a:lnTo>
                  <a:lnTo>
                    <a:pt x="7" y="45"/>
                  </a:lnTo>
                  <a:lnTo>
                    <a:pt x="0" y="45"/>
                  </a:lnTo>
                  <a:lnTo>
                    <a:pt x="0" y="2"/>
                  </a:lnTo>
                  <a:lnTo>
                    <a:pt x="5" y="2"/>
                  </a:lnTo>
                  <a:lnTo>
                    <a:pt x="5" y="7"/>
                  </a:lnTo>
                  <a:lnTo>
                    <a:pt x="5" y="7"/>
                  </a:lnTo>
                  <a:lnTo>
                    <a:pt x="10" y="2"/>
                  </a:lnTo>
                  <a:lnTo>
                    <a:pt x="10" y="2"/>
                  </a:lnTo>
                  <a:lnTo>
                    <a:pt x="17" y="0"/>
                  </a:lnTo>
                  <a:lnTo>
                    <a:pt x="17" y="0"/>
                  </a:lnTo>
                  <a:lnTo>
                    <a:pt x="24" y="2"/>
                  </a:lnTo>
                  <a:lnTo>
                    <a:pt x="24" y="2"/>
                  </a:lnTo>
                  <a:lnTo>
                    <a:pt x="27" y="5"/>
                  </a:lnTo>
                  <a:lnTo>
                    <a:pt x="27" y="5"/>
                  </a:lnTo>
                  <a:lnTo>
                    <a:pt x="30" y="10"/>
                  </a:lnTo>
                  <a:lnTo>
                    <a:pt x="30" y="10"/>
                  </a:lnTo>
                  <a:lnTo>
                    <a:pt x="32" y="16"/>
                  </a:lnTo>
                  <a:lnTo>
                    <a:pt x="32" y="16"/>
                  </a:lnTo>
                  <a:lnTo>
                    <a:pt x="30" y="23"/>
                  </a:lnTo>
                  <a:lnTo>
                    <a:pt x="30" y="23"/>
                  </a:lnTo>
                  <a:lnTo>
                    <a:pt x="28" y="28"/>
                  </a:lnTo>
                  <a:lnTo>
                    <a:pt x="28" y="28"/>
                  </a:lnTo>
                  <a:lnTo>
                    <a:pt x="24" y="31"/>
                  </a:lnTo>
                  <a:lnTo>
                    <a:pt x="24" y="31"/>
                  </a:lnTo>
                  <a:lnTo>
                    <a:pt x="17" y="33"/>
                  </a:lnTo>
                  <a:lnTo>
                    <a:pt x="17" y="33"/>
                  </a:lnTo>
                  <a:close/>
                  <a:moveTo>
                    <a:pt x="15" y="26"/>
                  </a:moveTo>
                  <a:lnTo>
                    <a:pt x="15" y="26"/>
                  </a:lnTo>
                  <a:lnTo>
                    <a:pt x="19" y="26"/>
                  </a:lnTo>
                  <a:lnTo>
                    <a:pt x="19" y="26"/>
                  </a:lnTo>
                  <a:lnTo>
                    <a:pt x="22" y="23"/>
                  </a:lnTo>
                  <a:lnTo>
                    <a:pt x="22" y="23"/>
                  </a:lnTo>
                  <a:lnTo>
                    <a:pt x="24" y="20"/>
                  </a:lnTo>
                  <a:lnTo>
                    <a:pt x="24" y="20"/>
                  </a:lnTo>
                  <a:lnTo>
                    <a:pt x="25" y="16"/>
                  </a:lnTo>
                  <a:lnTo>
                    <a:pt x="25" y="16"/>
                  </a:lnTo>
                  <a:lnTo>
                    <a:pt x="24" y="13"/>
                  </a:lnTo>
                  <a:lnTo>
                    <a:pt x="24" y="13"/>
                  </a:lnTo>
                  <a:lnTo>
                    <a:pt x="22" y="10"/>
                  </a:lnTo>
                  <a:lnTo>
                    <a:pt x="22" y="10"/>
                  </a:lnTo>
                  <a:lnTo>
                    <a:pt x="19" y="7"/>
                  </a:lnTo>
                  <a:lnTo>
                    <a:pt x="19" y="7"/>
                  </a:lnTo>
                  <a:lnTo>
                    <a:pt x="15" y="7"/>
                  </a:lnTo>
                  <a:lnTo>
                    <a:pt x="15" y="7"/>
                  </a:lnTo>
                  <a:lnTo>
                    <a:pt x="12" y="7"/>
                  </a:lnTo>
                  <a:lnTo>
                    <a:pt x="12" y="7"/>
                  </a:lnTo>
                  <a:lnTo>
                    <a:pt x="10" y="8"/>
                  </a:lnTo>
                  <a:lnTo>
                    <a:pt x="10" y="8"/>
                  </a:lnTo>
                  <a:lnTo>
                    <a:pt x="9" y="10"/>
                  </a:lnTo>
                  <a:lnTo>
                    <a:pt x="9" y="10"/>
                  </a:lnTo>
                  <a:lnTo>
                    <a:pt x="7" y="12"/>
                  </a:lnTo>
                  <a:lnTo>
                    <a:pt x="7" y="20"/>
                  </a:lnTo>
                  <a:lnTo>
                    <a:pt x="7" y="20"/>
                  </a:lnTo>
                  <a:lnTo>
                    <a:pt x="9" y="23"/>
                  </a:lnTo>
                  <a:lnTo>
                    <a:pt x="9" y="23"/>
                  </a:lnTo>
                  <a:lnTo>
                    <a:pt x="10" y="25"/>
                  </a:lnTo>
                  <a:lnTo>
                    <a:pt x="10" y="25"/>
                  </a:lnTo>
                  <a:lnTo>
                    <a:pt x="14" y="26"/>
                  </a:lnTo>
                  <a:lnTo>
                    <a:pt x="14" y="26"/>
                  </a:lnTo>
                  <a:lnTo>
                    <a:pt x="15" y="26"/>
                  </a:lnTo>
                  <a:lnTo>
                    <a:pt x="15"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6">
              <a:extLst>
                <a:ext uri="{FF2B5EF4-FFF2-40B4-BE49-F238E27FC236}">
                  <a16:creationId xmlns="" xmlns:a16="http://schemas.microsoft.com/office/drawing/2014/main" id="{47333364-9392-43A9-970B-E134CB045CC0}"/>
                </a:ext>
              </a:extLst>
            </p:cNvPr>
            <p:cNvSpPr>
              <a:spLocks noEditPoints="1"/>
            </p:cNvSpPr>
            <p:nvPr/>
          </p:nvSpPr>
          <p:spPr bwMode="auto">
            <a:xfrm>
              <a:off x="6072814" y="3499046"/>
              <a:ext cx="9302" cy="57140"/>
            </a:xfrm>
            <a:custGeom>
              <a:avLst/>
              <a:gdLst>
                <a:gd name="T0" fmla="*/ 0 w 7"/>
                <a:gd name="T1" fmla="*/ 9 h 43"/>
                <a:gd name="T2" fmla="*/ 0 w 7"/>
                <a:gd name="T3" fmla="*/ 0 h 43"/>
                <a:gd name="T4" fmla="*/ 7 w 7"/>
                <a:gd name="T5" fmla="*/ 0 h 43"/>
                <a:gd name="T6" fmla="*/ 7 w 7"/>
                <a:gd name="T7" fmla="*/ 9 h 43"/>
                <a:gd name="T8" fmla="*/ 0 w 7"/>
                <a:gd name="T9" fmla="*/ 9 h 43"/>
                <a:gd name="T10" fmla="*/ 0 w 7"/>
                <a:gd name="T11" fmla="*/ 43 h 43"/>
                <a:gd name="T12" fmla="*/ 0 w 7"/>
                <a:gd name="T13" fmla="*/ 14 h 43"/>
                <a:gd name="T14" fmla="*/ 7 w 7"/>
                <a:gd name="T15" fmla="*/ 14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9"/>
                  </a:moveTo>
                  <a:lnTo>
                    <a:pt x="0" y="0"/>
                  </a:lnTo>
                  <a:lnTo>
                    <a:pt x="7" y="0"/>
                  </a:lnTo>
                  <a:lnTo>
                    <a:pt x="7" y="9"/>
                  </a:lnTo>
                  <a:lnTo>
                    <a:pt x="0" y="9"/>
                  </a:lnTo>
                  <a:close/>
                  <a:moveTo>
                    <a:pt x="0" y="43"/>
                  </a:moveTo>
                  <a:lnTo>
                    <a:pt x="0" y="14"/>
                  </a:lnTo>
                  <a:lnTo>
                    <a:pt x="7" y="14"/>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7">
              <a:extLst>
                <a:ext uri="{FF2B5EF4-FFF2-40B4-BE49-F238E27FC236}">
                  <a16:creationId xmlns="" xmlns:a16="http://schemas.microsoft.com/office/drawing/2014/main" id="{56821843-A279-4AF4-B83B-B50C5129EBC4}"/>
                </a:ext>
              </a:extLst>
            </p:cNvPr>
            <p:cNvSpPr>
              <a:spLocks/>
            </p:cNvSpPr>
            <p:nvPr/>
          </p:nvSpPr>
          <p:spPr bwMode="auto">
            <a:xfrm>
              <a:off x="6088760" y="3514992"/>
              <a:ext cx="34549" cy="43851"/>
            </a:xfrm>
            <a:custGeom>
              <a:avLst/>
              <a:gdLst>
                <a:gd name="T0" fmla="*/ 15 w 26"/>
                <a:gd name="T1" fmla="*/ 33 h 33"/>
                <a:gd name="T2" fmla="*/ 7 w 26"/>
                <a:gd name="T3" fmla="*/ 31 h 33"/>
                <a:gd name="T4" fmla="*/ 3 w 26"/>
                <a:gd name="T5" fmla="*/ 23 h 33"/>
                <a:gd name="T6" fmla="*/ 8 w 26"/>
                <a:gd name="T7" fmla="*/ 26 h 33"/>
                <a:gd name="T8" fmla="*/ 15 w 26"/>
                <a:gd name="T9" fmla="*/ 28 h 33"/>
                <a:gd name="T10" fmla="*/ 20 w 26"/>
                <a:gd name="T11" fmla="*/ 26 h 33"/>
                <a:gd name="T12" fmla="*/ 21 w 26"/>
                <a:gd name="T13" fmla="*/ 23 h 33"/>
                <a:gd name="T14" fmla="*/ 20 w 26"/>
                <a:gd name="T15" fmla="*/ 21 h 33"/>
                <a:gd name="T16" fmla="*/ 18 w 26"/>
                <a:gd name="T17" fmla="*/ 21 h 33"/>
                <a:gd name="T18" fmla="*/ 13 w 26"/>
                <a:gd name="T19" fmla="*/ 18 h 33"/>
                <a:gd name="T20" fmla="*/ 8 w 26"/>
                <a:gd name="T21" fmla="*/ 16 h 33"/>
                <a:gd name="T22" fmla="*/ 5 w 26"/>
                <a:gd name="T23" fmla="*/ 15 h 33"/>
                <a:gd name="T24" fmla="*/ 3 w 26"/>
                <a:gd name="T25" fmla="*/ 13 h 33"/>
                <a:gd name="T26" fmla="*/ 2 w 26"/>
                <a:gd name="T27" fmla="*/ 10 h 33"/>
                <a:gd name="T28" fmla="*/ 3 w 26"/>
                <a:gd name="T29" fmla="*/ 7 h 33"/>
                <a:gd name="T30" fmla="*/ 5 w 26"/>
                <a:gd name="T31" fmla="*/ 3 h 33"/>
                <a:gd name="T32" fmla="*/ 10 w 26"/>
                <a:gd name="T33" fmla="*/ 2 h 33"/>
                <a:gd name="T34" fmla="*/ 15 w 26"/>
                <a:gd name="T35" fmla="*/ 0 h 33"/>
                <a:gd name="T36" fmla="*/ 21 w 26"/>
                <a:gd name="T37" fmla="*/ 2 h 33"/>
                <a:gd name="T38" fmla="*/ 23 w 26"/>
                <a:gd name="T39" fmla="*/ 8 h 33"/>
                <a:gd name="T40" fmla="*/ 18 w 26"/>
                <a:gd name="T41" fmla="*/ 7 h 33"/>
                <a:gd name="T42" fmla="*/ 15 w 26"/>
                <a:gd name="T43" fmla="*/ 5 h 33"/>
                <a:gd name="T44" fmla="*/ 10 w 26"/>
                <a:gd name="T45" fmla="*/ 7 h 33"/>
                <a:gd name="T46" fmla="*/ 8 w 26"/>
                <a:gd name="T47" fmla="*/ 10 h 33"/>
                <a:gd name="T48" fmla="*/ 8 w 26"/>
                <a:gd name="T49" fmla="*/ 12 h 33"/>
                <a:gd name="T50" fmla="*/ 10 w 26"/>
                <a:gd name="T51" fmla="*/ 12 h 33"/>
                <a:gd name="T52" fmla="*/ 11 w 26"/>
                <a:gd name="T53" fmla="*/ 13 h 33"/>
                <a:gd name="T54" fmla="*/ 15 w 26"/>
                <a:gd name="T55" fmla="*/ 13 h 33"/>
                <a:gd name="T56" fmla="*/ 20 w 26"/>
                <a:gd name="T57" fmla="*/ 15 h 33"/>
                <a:gd name="T58" fmla="*/ 25 w 26"/>
                <a:gd name="T59" fmla="*/ 16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1"/>
                  </a:lnTo>
                  <a:lnTo>
                    <a:pt x="7" y="31"/>
                  </a:lnTo>
                  <a:lnTo>
                    <a:pt x="0" y="28"/>
                  </a:lnTo>
                  <a:lnTo>
                    <a:pt x="3" y="23"/>
                  </a:lnTo>
                  <a:lnTo>
                    <a:pt x="3" y="23"/>
                  </a:lnTo>
                  <a:lnTo>
                    <a:pt x="8" y="26"/>
                  </a:lnTo>
                  <a:lnTo>
                    <a:pt x="8" y="26"/>
                  </a:lnTo>
                  <a:lnTo>
                    <a:pt x="15" y="28"/>
                  </a:lnTo>
                  <a:lnTo>
                    <a:pt x="15" y="28"/>
                  </a:lnTo>
                  <a:lnTo>
                    <a:pt x="20" y="26"/>
                  </a:lnTo>
                  <a:lnTo>
                    <a:pt x="20" y="26"/>
                  </a:lnTo>
                  <a:lnTo>
                    <a:pt x="21" y="23"/>
                  </a:lnTo>
                  <a:lnTo>
                    <a:pt x="21" y="23"/>
                  </a:lnTo>
                  <a:lnTo>
                    <a:pt x="20" y="21"/>
                  </a:lnTo>
                  <a:lnTo>
                    <a:pt x="18" y="21"/>
                  </a:lnTo>
                  <a:lnTo>
                    <a:pt x="18" y="21"/>
                  </a:lnTo>
                  <a:lnTo>
                    <a:pt x="13" y="18"/>
                  </a:lnTo>
                  <a:lnTo>
                    <a:pt x="13" y="18"/>
                  </a:lnTo>
                  <a:lnTo>
                    <a:pt x="8" y="16"/>
                  </a:lnTo>
                  <a:lnTo>
                    <a:pt x="8" y="16"/>
                  </a:lnTo>
                  <a:lnTo>
                    <a:pt x="5" y="15"/>
                  </a:lnTo>
                  <a:lnTo>
                    <a:pt x="5" y="15"/>
                  </a:lnTo>
                  <a:lnTo>
                    <a:pt x="3" y="13"/>
                  </a:lnTo>
                  <a:lnTo>
                    <a:pt x="3" y="13"/>
                  </a:lnTo>
                  <a:lnTo>
                    <a:pt x="2" y="10"/>
                  </a:lnTo>
                  <a:lnTo>
                    <a:pt x="2" y="10"/>
                  </a:lnTo>
                  <a:lnTo>
                    <a:pt x="3" y="7"/>
                  </a:lnTo>
                  <a:lnTo>
                    <a:pt x="3" y="7"/>
                  </a:lnTo>
                  <a:lnTo>
                    <a:pt x="5" y="3"/>
                  </a:lnTo>
                  <a:lnTo>
                    <a:pt x="5" y="3"/>
                  </a:lnTo>
                  <a:lnTo>
                    <a:pt x="10" y="2"/>
                  </a:lnTo>
                  <a:lnTo>
                    <a:pt x="10" y="2"/>
                  </a:lnTo>
                  <a:lnTo>
                    <a:pt x="15" y="0"/>
                  </a:lnTo>
                  <a:lnTo>
                    <a:pt x="15" y="0"/>
                  </a:lnTo>
                  <a:lnTo>
                    <a:pt x="21" y="2"/>
                  </a:lnTo>
                  <a:lnTo>
                    <a:pt x="21" y="2"/>
                  </a:lnTo>
                  <a:lnTo>
                    <a:pt x="26" y="5"/>
                  </a:lnTo>
                  <a:lnTo>
                    <a:pt x="23" y="8"/>
                  </a:lnTo>
                  <a:lnTo>
                    <a:pt x="23" y="8"/>
                  </a:lnTo>
                  <a:lnTo>
                    <a:pt x="18" y="7"/>
                  </a:lnTo>
                  <a:lnTo>
                    <a:pt x="15" y="5"/>
                  </a:lnTo>
                  <a:lnTo>
                    <a:pt x="15" y="5"/>
                  </a:lnTo>
                  <a:lnTo>
                    <a:pt x="10" y="7"/>
                  </a:lnTo>
                  <a:lnTo>
                    <a:pt x="10" y="7"/>
                  </a:lnTo>
                  <a:lnTo>
                    <a:pt x="8" y="8"/>
                  </a:lnTo>
                  <a:lnTo>
                    <a:pt x="8" y="10"/>
                  </a:lnTo>
                  <a:lnTo>
                    <a:pt x="8" y="10"/>
                  </a:lnTo>
                  <a:lnTo>
                    <a:pt x="8" y="12"/>
                  </a:lnTo>
                  <a:lnTo>
                    <a:pt x="8" y="12"/>
                  </a:lnTo>
                  <a:lnTo>
                    <a:pt x="10" y="12"/>
                  </a:lnTo>
                  <a:lnTo>
                    <a:pt x="10" y="12"/>
                  </a:lnTo>
                  <a:lnTo>
                    <a:pt x="11" y="13"/>
                  </a:lnTo>
                  <a:lnTo>
                    <a:pt x="11" y="13"/>
                  </a:lnTo>
                  <a:lnTo>
                    <a:pt x="15" y="13"/>
                  </a:lnTo>
                  <a:lnTo>
                    <a:pt x="15" y="13"/>
                  </a:lnTo>
                  <a:lnTo>
                    <a:pt x="20" y="15"/>
                  </a:lnTo>
                  <a:lnTo>
                    <a:pt x="20" y="15"/>
                  </a:lnTo>
                  <a:lnTo>
                    <a:pt x="25" y="16"/>
                  </a:lnTo>
                  <a:lnTo>
                    <a:pt x="25" y="16"/>
                  </a:lnTo>
                  <a:lnTo>
                    <a:pt x="26" y="20"/>
                  </a:lnTo>
                  <a:lnTo>
                    <a:pt x="26" y="20"/>
                  </a:lnTo>
                  <a:lnTo>
                    <a:pt x="26" y="23"/>
                  </a:lnTo>
                  <a:lnTo>
                    <a:pt x="26" y="23"/>
                  </a:lnTo>
                  <a:lnTo>
                    <a:pt x="26"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8">
              <a:extLst>
                <a:ext uri="{FF2B5EF4-FFF2-40B4-BE49-F238E27FC236}">
                  <a16:creationId xmlns="" xmlns:a16="http://schemas.microsoft.com/office/drawing/2014/main" id="{99783AAF-FEB0-461D-AAED-B3BA37381A38}"/>
                </a:ext>
              </a:extLst>
            </p:cNvPr>
            <p:cNvSpPr>
              <a:spLocks/>
            </p:cNvSpPr>
            <p:nvPr/>
          </p:nvSpPr>
          <p:spPr bwMode="auto">
            <a:xfrm>
              <a:off x="6129954" y="3514992"/>
              <a:ext cx="39865" cy="43851"/>
            </a:xfrm>
            <a:custGeom>
              <a:avLst/>
              <a:gdLst>
                <a:gd name="T0" fmla="*/ 0 w 30"/>
                <a:gd name="T1" fmla="*/ 16 h 33"/>
                <a:gd name="T2" fmla="*/ 0 w 30"/>
                <a:gd name="T3" fmla="*/ 16 h 33"/>
                <a:gd name="T4" fmla="*/ 2 w 30"/>
                <a:gd name="T5" fmla="*/ 10 h 33"/>
                <a:gd name="T6" fmla="*/ 2 w 30"/>
                <a:gd name="T7" fmla="*/ 10 h 33"/>
                <a:gd name="T8" fmla="*/ 5 w 30"/>
                <a:gd name="T9" fmla="*/ 5 h 33"/>
                <a:gd name="T10" fmla="*/ 5 w 30"/>
                <a:gd name="T11" fmla="*/ 5 h 33"/>
                <a:gd name="T12" fmla="*/ 10 w 30"/>
                <a:gd name="T13" fmla="*/ 2 h 33"/>
                <a:gd name="T14" fmla="*/ 10 w 30"/>
                <a:gd name="T15" fmla="*/ 2 h 33"/>
                <a:gd name="T16" fmla="*/ 17 w 30"/>
                <a:gd name="T17" fmla="*/ 0 h 33"/>
                <a:gd name="T18" fmla="*/ 17 w 30"/>
                <a:gd name="T19" fmla="*/ 0 h 33"/>
                <a:gd name="T20" fmla="*/ 20 w 30"/>
                <a:gd name="T21" fmla="*/ 2 h 33"/>
                <a:gd name="T22" fmla="*/ 25 w 30"/>
                <a:gd name="T23" fmla="*/ 3 h 33"/>
                <a:gd name="T24" fmla="*/ 25 w 30"/>
                <a:gd name="T25" fmla="*/ 3 h 33"/>
                <a:gd name="T26" fmla="*/ 28 w 30"/>
                <a:gd name="T27" fmla="*/ 5 h 33"/>
                <a:gd name="T28" fmla="*/ 30 w 30"/>
                <a:gd name="T29" fmla="*/ 8 h 33"/>
                <a:gd name="T30" fmla="*/ 23 w 30"/>
                <a:gd name="T31" fmla="*/ 10 h 33"/>
                <a:gd name="T32" fmla="*/ 23 w 30"/>
                <a:gd name="T33" fmla="*/ 10 h 33"/>
                <a:gd name="T34" fmla="*/ 20 w 30"/>
                <a:gd name="T35" fmla="*/ 7 h 33"/>
                <a:gd name="T36" fmla="*/ 20 w 30"/>
                <a:gd name="T37" fmla="*/ 7 h 33"/>
                <a:gd name="T38" fmla="*/ 17 w 30"/>
                <a:gd name="T39" fmla="*/ 7 h 33"/>
                <a:gd name="T40" fmla="*/ 17 w 30"/>
                <a:gd name="T41" fmla="*/ 7 h 33"/>
                <a:gd name="T42" fmla="*/ 12 w 30"/>
                <a:gd name="T43" fmla="*/ 7 h 33"/>
                <a:gd name="T44" fmla="*/ 12 w 30"/>
                <a:gd name="T45" fmla="*/ 7 h 33"/>
                <a:gd name="T46" fmla="*/ 10 w 30"/>
                <a:gd name="T47" fmla="*/ 8 h 33"/>
                <a:gd name="T48" fmla="*/ 10 w 30"/>
                <a:gd name="T49" fmla="*/ 8 h 33"/>
                <a:gd name="T50" fmla="*/ 7 w 30"/>
                <a:gd name="T51" fmla="*/ 12 h 33"/>
                <a:gd name="T52" fmla="*/ 7 w 30"/>
                <a:gd name="T53" fmla="*/ 12 h 33"/>
                <a:gd name="T54" fmla="*/ 7 w 30"/>
                <a:gd name="T55" fmla="*/ 16 h 33"/>
                <a:gd name="T56" fmla="*/ 7 w 30"/>
                <a:gd name="T57" fmla="*/ 16 h 33"/>
                <a:gd name="T58" fmla="*/ 9 w 30"/>
                <a:gd name="T59" fmla="*/ 21 h 33"/>
                <a:gd name="T60" fmla="*/ 9 w 30"/>
                <a:gd name="T61" fmla="*/ 21 h 33"/>
                <a:gd name="T62" fmla="*/ 10 w 30"/>
                <a:gd name="T63" fmla="*/ 25 h 33"/>
                <a:gd name="T64" fmla="*/ 10 w 30"/>
                <a:gd name="T65" fmla="*/ 25 h 33"/>
                <a:gd name="T66" fmla="*/ 13 w 30"/>
                <a:gd name="T67" fmla="*/ 26 h 33"/>
                <a:gd name="T68" fmla="*/ 13 w 30"/>
                <a:gd name="T69" fmla="*/ 26 h 33"/>
                <a:gd name="T70" fmla="*/ 17 w 30"/>
                <a:gd name="T71" fmla="*/ 26 h 33"/>
                <a:gd name="T72" fmla="*/ 17 w 30"/>
                <a:gd name="T73" fmla="*/ 26 h 33"/>
                <a:gd name="T74" fmla="*/ 18 w 30"/>
                <a:gd name="T75" fmla="*/ 26 h 33"/>
                <a:gd name="T76" fmla="*/ 18 w 30"/>
                <a:gd name="T77" fmla="*/ 26 h 33"/>
                <a:gd name="T78" fmla="*/ 20 w 30"/>
                <a:gd name="T79" fmla="*/ 26 h 33"/>
                <a:gd name="T80" fmla="*/ 20 w 30"/>
                <a:gd name="T81" fmla="*/ 26 h 33"/>
                <a:gd name="T82" fmla="*/ 23 w 30"/>
                <a:gd name="T83" fmla="*/ 25 h 33"/>
                <a:gd name="T84" fmla="*/ 23 w 30"/>
                <a:gd name="T85" fmla="*/ 25 h 33"/>
                <a:gd name="T86" fmla="*/ 23 w 30"/>
                <a:gd name="T87" fmla="*/ 23 h 33"/>
                <a:gd name="T88" fmla="*/ 30 w 30"/>
                <a:gd name="T89" fmla="*/ 25 h 33"/>
                <a:gd name="T90" fmla="*/ 30 w 30"/>
                <a:gd name="T91" fmla="*/ 25 h 33"/>
                <a:gd name="T92" fmla="*/ 28 w 30"/>
                <a:gd name="T93" fmla="*/ 28 h 33"/>
                <a:gd name="T94" fmla="*/ 25 w 30"/>
                <a:gd name="T95" fmla="*/ 30 h 33"/>
                <a:gd name="T96" fmla="*/ 25 w 30"/>
                <a:gd name="T97" fmla="*/ 30 h 33"/>
                <a:gd name="T98" fmla="*/ 22 w 30"/>
                <a:gd name="T99" fmla="*/ 31 h 33"/>
                <a:gd name="T100" fmla="*/ 17 w 30"/>
                <a:gd name="T101" fmla="*/ 33 h 33"/>
                <a:gd name="T102" fmla="*/ 17 w 30"/>
                <a:gd name="T103" fmla="*/ 33 h 33"/>
                <a:gd name="T104" fmla="*/ 10 w 30"/>
                <a:gd name="T105" fmla="*/ 31 h 33"/>
                <a:gd name="T106" fmla="*/ 10 w 30"/>
                <a:gd name="T107" fmla="*/ 31 h 33"/>
                <a:gd name="T108" fmla="*/ 5 w 30"/>
                <a:gd name="T109" fmla="*/ 28 h 33"/>
                <a:gd name="T110" fmla="*/ 5 w 30"/>
                <a:gd name="T111" fmla="*/ 28 h 33"/>
                <a:gd name="T112" fmla="*/ 2 w 30"/>
                <a:gd name="T113" fmla="*/ 23 h 33"/>
                <a:gd name="T114" fmla="*/ 2 w 30"/>
                <a:gd name="T115" fmla="*/ 23 h 33"/>
                <a:gd name="T116" fmla="*/ 0 w 30"/>
                <a:gd name="T117" fmla="*/ 16 h 33"/>
                <a:gd name="T118" fmla="*/ 0 w 30"/>
                <a:gd name="T119"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6"/>
                  </a:moveTo>
                  <a:lnTo>
                    <a:pt x="0" y="16"/>
                  </a:lnTo>
                  <a:lnTo>
                    <a:pt x="2" y="10"/>
                  </a:lnTo>
                  <a:lnTo>
                    <a:pt x="2" y="10"/>
                  </a:lnTo>
                  <a:lnTo>
                    <a:pt x="5" y="5"/>
                  </a:lnTo>
                  <a:lnTo>
                    <a:pt x="5" y="5"/>
                  </a:lnTo>
                  <a:lnTo>
                    <a:pt x="10" y="2"/>
                  </a:lnTo>
                  <a:lnTo>
                    <a:pt x="10" y="2"/>
                  </a:lnTo>
                  <a:lnTo>
                    <a:pt x="17" y="0"/>
                  </a:lnTo>
                  <a:lnTo>
                    <a:pt x="17" y="0"/>
                  </a:lnTo>
                  <a:lnTo>
                    <a:pt x="20" y="2"/>
                  </a:lnTo>
                  <a:lnTo>
                    <a:pt x="25" y="3"/>
                  </a:lnTo>
                  <a:lnTo>
                    <a:pt x="25" y="3"/>
                  </a:lnTo>
                  <a:lnTo>
                    <a:pt x="28" y="5"/>
                  </a:lnTo>
                  <a:lnTo>
                    <a:pt x="30" y="8"/>
                  </a:lnTo>
                  <a:lnTo>
                    <a:pt x="23" y="10"/>
                  </a:lnTo>
                  <a:lnTo>
                    <a:pt x="23" y="10"/>
                  </a:lnTo>
                  <a:lnTo>
                    <a:pt x="20" y="7"/>
                  </a:lnTo>
                  <a:lnTo>
                    <a:pt x="20" y="7"/>
                  </a:lnTo>
                  <a:lnTo>
                    <a:pt x="17" y="7"/>
                  </a:lnTo>
                  <a:lnTo>
                    <a:pt x="17" y="7"/>
                  </a:lnTo>
                  <a:lnTo>
                    <a:pt x="12" y="7"/>
                  </a:lnTo>
                  <a:lnTo>
                    <a:pt x="12" y="7"/>
                  </a:lnTo>
                  <a:lnTo>
                    <a:pt x="10" y="8"/>
                  </a:lnTo>
                  <a:lnTo>
                    <a:pt x="10" y="8"/>
                  </a:lnTo>
                  <a:lnTo>
                    <a:pt x="7" y="12"/>
                  </a:lnTo>
                  <a:lnTo>
                    <a:pt x="7" y="12"/>
                  </a:lnTo>
                  <a:lnTo>
                    <a:pt x="7" y="16"/>
                  </a:lnTo>
                  <a:lnTo>
                    <a:pt x="7" y="16"/>
                  </a:lnTo>
                  <a:lnTo>
                    <a:pt x="9" y="21"/>
                  </a:lnTo>
                  <a:lnTo>
                    <a:pt x="9" y="21"/>
                  </a:lnTo>
                  <a:lnTo>
                    <a:pt x="10" y="25"/>
                  </a:lnTo>
                  <a:lnTo>
                    <a:pt x="10" y="25"/>
                  </a:lnTo>
                  <a:lnTo>
                    <a:pt x="13" y="26"/>
                  </a:lnTo>
                  <a:lnTo>
                    <a:pt x="13" y="26"/>
                  </a:lnTo>
                  <a:lnTo>
                    <a:pt x="17" y="26"/>
                  </a:lnTo>
                  <a:lnTo>
                    <a:pt x="17" y="26"/>
                  </a:lnTo>
                  <a:lnTo>
                    <a:pt x="18" y="26"/>
                  </a:lnTo>
                  <a:lnTo>
                    <a:pt x="18" y="26"/>
                  </a:lnTo>
                  <a:lnTo>
                    <a:pt x="20" y="26"/>
                  </a:lnTo>
                  <a:lnTo>
                    <a:pt x="20" y="26"/>
                  </a:lnTo>
                  <a:lnTo>
                    <a:pt x="23" y="25"/>
                  </a:lnTo>
                  <a:lnTo>
                    <a:pt x="23" y="25"/>
                  </a:lnTo>
                  <a:lnTo>
                    <a:pt x="23" y="23"/>
                  </a:lnTo>
                  <a:lnTo>
                    <a:pt x="30" y="25"/>
                  </a:lnTo>
                  <a:lnTo>
                    <a:pt x="30" y="25"/>
                  </a:lnTo>
                  <a:lnTo>
                    <a:pt x="28" y="28"/>
                  </a:lnTo>
                  <a:lnTo>
                    <a:pt x="25" y="30"/>
                  </a:lnTo>
                  <a:lnTo>
                    <a:pt x="25" y="30"/>
                  </a:lnTo>
                  <a:lnTo>
                    <a:pt x="22" y="31"/>
                  </a:lnTo>
                  <a:lnTo>
                    <a:pt x="17" y="33"/>
                  </a:lnTo>
                  <a:lnTo>
                    <a:pt x="17" y="33"/>
                  </a:lnTo>
                  <a:lnTo>
                    <a:pt x="10" y="31"/>
                  </a:lnTo>
                  <a:lnTo>
                    <a:pt x="10" y="31"/>
                  </a:lnTo>
                  <a:lnTo>
                    <a:pt x="5" y="28"/>
                  </a:lnTo>
                  <a:lnTo>
                    <a:pt x="5" y="28"/>
                  </a:lnTo>
                  <a:lnTo>
                    <a:pt x="2" y="23"/>
                  </a:lnTo>
                  <a:lnTo>
                    <a:pt x="2" y="23"/>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9">
              <a:extLst>
                <a:ext uri="{FF2B5EF4-FFF2-40B4-BE49-F238E27FC236}">
                  <a16:creationId xmlns="" xmlns:a16="http://schemas.microsoft.com/office/drawing/2014/main" id="{1A89AD4C-C684-4D3E-AF07-BFCBA3E789B9}"/>
                </a:ext>
              </a:extLst>
            </p:cNvPr>
            <p:cNvSpPr>
              <a:spLocks noEditPoints="1"/>
            </p:cNvSpPr>
            <p:nvPr/>
          </p:nvSpPr>
          <p:spPr bwMode="auto">
            <a:xfrm>
              <a:off x="6179121" y="3499046"/>
              <a:ext cx="7973" cy="57140"/>
            </a:xfrm>
            <a:custGeom>
              <a:avLst/>
              <a:gdLst>
                <a:gd name="T0" fmla="*/ 0 w 6"/>
                <a:gd name="T1" fmla="*/ 9 h 43"/>
                <a:gd name="T2" fmla="*/ 0 w 6"/>
                <a:gd name="T3" fmla="*/ 0 h 43"/>
                <a:gd name="T4" fmla="*/ 6 w 6"/>
                <a:gd name="T5" fmla="*/ 0 h 43"/>
                <a:gd name="T6" fmla="*/ 6 w 6"/>
                <a:gd name="T7" fmla="*/ 9 h 43"/>
                <a:gd name="T8" fmla="*/ 0 w 6"/>
                <a:gd name="T9" fmla="*/ 9 h 43"/>
                <a:gd name="T10" fmla="*/ 0 w 6"/>
                <a:gd name="T11" fmla="*/ 43 h 43"/>
                <a:gd name="T12" fmla="*/ 0 w 6"/>
                <a:gd name="T13" fmla="*/ 14 h 43"/>
                <a:gd name="T14" fmla="*/ 6 w 6"/>
                <a:gd name="T15" fmla="*/ 14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9"/>
                  </a:moveTo>
                  <a:lnTo>
                    <a:pt x="0" y="0"/>
                  </a:lnTo>
                  <a:lnTo>
                    <a:pt x="6" y="0"/>
                  </a:lnTo>
                  <a:lnTo>
                    <a:pt x="6" y="9"/>
                  </a:lnTo>
                  <a:lnTo>
                    <a:pt x="0" y="9"/>
                  </a:lnTo>
                  <a:close/>
                  <a:moveTo>
                    <a:pt x="0" y="43"/>
                  </a:moveTo>
                  <a:lnTo>
                    <a:pt x="0" y="14"/>
                  </a:lnTo>
                  <a:lnTo>
                    <a:pt x="6" y="14"/>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60">
              <a:extLst>
                <a:ext uri="{FF2B5EF4-FFF2-40B4-BE49-F238E27FC236}">
                  <a16:creationId xmlns="" xmlns:a16="http://schemas.microsoft.com/office/drawing/2014/main" id="{9866CD8C-55E0-4C20-8EE9-C74EAC43791C}"/>
                </a:ext>
              </a:extLst>
            </p:cNvPr>
            <p:cNvSpPr>
              <a:spLocks/>
            </p:cNvSpPr>
            <p:nvPr/>
          </p:nvSpPr>
          <p:spPr bwMode="auto">
            <a:xfrm>
              <a:off x="6197724" y="3514992"/>
              <a:ext cx="37207" cy="41194"/>
            </a:xfrm>
            <a:custGeom>
              <a:avLst/>
              <a:gdLst>
                <a:gd name="T0" fmla="*/ 28 w 28"/>
                <a:gd name="T1" fmla="*/ 31 h 31"/>
                <a:gd name="T2" fmla="*/ 22 w 28"/>
                <a:gd name="T3" fmla="*/ 31 h 31"/>
                <a:gd name="T4" fmla="*/ 22 w 28"/>
                <a:gd name="T5" fmla="*/ 15 h 31"/>
                <a:gd name="T6" fmla="*/ 22 w 28"/>
                <a:gd name="T7" fmla="*/ 15 h 31"/>
                <a:gd name="T8" fmla="*/ 20 w 28"/>
                <a:gd name="T9" fmla="*/ 8 h 31"/>
                <a:gd name="T10" fmla="*/ 20 w 28"/>
                <a:gd name="T11" fmla="*/ 8 h 31"/>
                <a:gd name="T12" fmla="*/ 19 w 28"/>
                <a:gd name="T13" fmla="*/ 7 h 31"/>
                <a:gd name="T14" fmla="*/ 15 w 28"/>
                <a:gd name="T15" fmla="*/ 7 h 31"/>
                <a:gd name="T16" fmla="*/ 15 w 28"/>
                <a:gd name="T17" fmla="*/ 7 h 31"/>
                <a:gd name="T18" fmla="*/ 12 w 28"/>
                <a:gd name="T19" fmla="*/ 7 h 31"/>
                <a:gd name="T20" fmla="*/ 12 w 28"/>
                <a:gd name="T21" fmla="*/ 7 h 31"/>
                <a:gd name="T22" fmla="*/ 10 w 28"/>
                <a:gd name="T23" fmla="*/ 8 h 31"/>
                <a:gd name="T24" fmla="*/ 10 w 28"/>
                <a:gd name="T25" fmla="*/ 8 h 31"/>
                <a:gd name="T26" fmla="*/ 9 w 28"/>
                <a:gd name="T27" fmla="*/ 10 h 31"/>
                <a:gd name="T28" fmla="*/ 9 w 28"/>
                <a:gd name="T29" fmla="*/ 10 h 31"/>
                <a:gd name="T30" fmla="*/ 7 w 28"/>
                <a:gd name="T31" fmla="*/ 13 h 31"/>
                <a:gd name="T32" fmla="*/ 7 w 28"/>
                <a:gd name="T33" fmla="*/ 31 h 31"/>
                <a:gd name="T34" fmla="*/ 0 w 28"/>
                <a:gd name="T35" fmla="*/ 31 h 31"/>
                <a:gd name="T36" fmla="*/ 0 w 28"/>
                <a:gd name="T37" fmla="*/ 2 h 31"/>
                <a:gd name="T38" fmla="*/ 5 w 28"/>
                <a:gd name="T39" fmla="*/ 2 h 31"/>
                <a:gd name="T40" fmla="*/ 5 w 28"/>
                <a:gd name="T41" fmla="*/ 7 h 31"/>
                <a:gd name="T42" fmla="*/ 5 w 28"/>
                <a:gd name="T43" fmla="*/ 7 h 31"/>
                <a:gd name="T44" fmla="*/ 9 w 28"/>
                <a:gd name="T45" fmla="*/ 5 h 31"/>
                <a:gd name="T46" fmla="*/ 10 w 28"/>
                <a:gd name="T47" fmla="*/ 2 h 31"/>
                <a:gd name="T48" fmla="*/ 10 w 28"/>
                <a:gd name="T49" fmla="*/ 2 h 31"/>
                <a:gd name="T50" fmla="*/ 19 w 28"/>
                <a:gd name="T51" fmla="*/ 0 h 31"/>
                <a:gd name="T52" fmla="*/ 19 w 28"/>
                <a:gd name="T53" fmla="*/ 0 h 31"/>
                <a:gd name="T54" fmla="*/ 24 w 28"/>
                <a:gd name="T55" fmla="*/ 2 h 31"/>
                <a:gd name="T56" fmla="*/ 24 w 28"/>
                <a:gd name="T57" fmla="*/ 2 h 31"/>
                <a:gd name="T58" fmla="*/ 25 w 28"/>
                <a:gd name="T59" fmla="*/ 5 h 31"/>
                <a:gd name="T60" fmla="*/ 25 w 28"/>
                <a:gd name="T61" fmla="*/ 5 h 31"/>
                <a:gd name="T62" fmla="*/ 27 w 28"/>
                <a:gd name="T63" fmla="*/ 8 h 31"/>
                <a:gd name="T64" fmla="*/ 27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2" y="31"/>
                  </a:lnTo>
                  <a:lnTo>
                    <a:pt x="22" y="15"/>
                  </a:lnTo>
                  <a:lnTo>
                    <a:pt x="22" y="15"/>
                  </a:lnTo>
                  <a:lnTo>
                    <a:pt x="20" y="8"/>
                  </a:lnTo>
                  <a:lnTo>
                    <a:pt x="20" y="8"/>
                  </a:lnTo>
                  <a:lnTo>
                    <a:pt x="19" y="7"/>
                  </a:lnTo>
                  <a:lnTo>
                    <a:pt x="15" y="7"/>
                  </a:lnTo>
                  <a:lnTo>
                    <a:pt x="15" y="7"/>
                  </a:lnTo>
                  <a:lnTo>
                    <a:pt x="12" y="7"/>
                  </a:lnTo>
                  <a:lnTo>
                    <a:pt x="12" y="7"/>
                  </a:lnTo>
                  <a:lnTo>
                    <a:pt x="10" y="8"/>
                  </a:lnTo>
                  <a:lnTo>
                    <a:pt x="10" y="8"/>
                  </a:lnTo>
                  <a:lnTo>
                    <a:pt x="9" y="10"/>
                  </a:lnTo>
                  <a:lnTo>
                    <a:pt x="9" y="10"/>
                  </a:lnTo>
                  <a:lnTo>
                    <a:pt x="7" y="13"/>
                  </a:lnTo>
                  <a:lnTo>
                    <a:pt x="7" y="31"/>
                  </a:lnTo>
                  <a:lnTo>
                    <a:pt x="0" y="31"/>
                  </a:lnTo>
                  <a:lnTo>
                    <a:pt x="0" y="2"/>
                  </a:lnTo>
                  <a:lnTo>
                    <a:pt x="5" y="2"/>
                  </a:lnTo>
                  <a:lnTo>
                    <a:pt x="5" y="7"/>
                  </a:lnTo>
                  <a:lnTo>
                    <a:pt x="5" y="7"/>
                  </a:lnTo>
                  <a:lnTo>
                    <a:pt x="9" y="5"/>
                  </a:lnTo>
                  <a:lnTo>
                    <a:pt x="10" y="2"/>
                  </a:lnTo>
                  <a:lnTo>
                    <a:pt x="10" y="2"/>
                  </a:lnTo>
                  <a:lnTo>
                    <a:pt x="19" y="0"/>
                  </a:lnTo>
                  <a:lnTo>
                    <a:pt x="19" y="0"/>
                  </a:lnTo>
                  <a:lnTo>
                    <a:pt x="24" y="2"/>
                  </a:lnTo>
                  <a:lnTo>
                    <a:pt x="24" y="2"/>
                  </a:lnTo>
                  <a:lnTo>
                    <a:pt x="25" y="5"/>
                  </a:lnTo>
                  <a:lnTo>
                    <a:pt x="25" y="5"/>
                  </a:lnTo>
                  <a:lnTo>
                    <a:pt x="27" y="8"/>
                  </a:lnTo>
                  <a:lnTo>
                    <a:pt x="27"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61">
              <a:extLst>
                <a:ext uri="{FF2B5EF4-FFF2-40B4-BE49-F238E27FC236}">
                  <a16:creationId xmlns="" xmlns:a16="http://schemas.microsoft.com/office/drawing/2014/main" id="{C826F8BB-4982-4FB8-9B41-2976EAA039E9}"/>
                </a:ext>
              </a:extLst>
            </p:cNvPr>
            <p:cNvSpPr>
              <a:spLocks noEditPoints="1"/>
            </p:cNvSpPr>
            <p:nvPr/>
          </p:nvSpPr>
          <p:spPr bwMode="auto">
            <a:xfrm>
              <a:off x="6241576" y="3514992"/>
              <a:ext cx="42522" cy="59797"/>
            </a:xfrm>
            <a:custGeom>
              <a:avLst/>
              <a:gdLst>
                <a:gd name="T0" fmla="*/ 15 w 32"/>
                <a:gd name="T1" fmla="*/ 33 h 45"/>
                <a:gd name="T2" fmla="*/ 9 w 32"/>
                <a:gd name="T3" fmla="*/ 31 h 45"/>
                <a:gd name="T4" fmla="*/ 5 w 32"/>
                <a:gd name="T5" fmla="*/ 28 h 45"/>
                <a:gd name="T6" fmla="*/ 2 w 32"/>
                <a:gd name="T7" fmla="*/ 23 h 45"/>
                <a:gd name="T8" fmla="*/ 0 w 32"/>
                <a:gd name="T9" fmla="*/ 16 h 45"/>
                <a:gd name="T10" fmla="*/ 2 w 32"/>
                <a:gd name="T11" fmla="*/ 10 h 45"/>
                <a:gd name="T12" fmla="*/ 5 w 32"/>
                <a:gd name="T13" fmla="*/ 5 h 45"/>
                <a:gd name="T14" fmla="*/ 10 w 32"/>
                <a:gd name="T15" fmla="*/ 2 h 45"/>
                <a:gd name="T16" fmla="*/ 15 w 32"/>
                <a:gd name="T17" fmla="*/ 0 h 45"/>
                <a:gd name="T18" fmla="*/ 22 w 32"/>
                <a:gd name="T19" fmla="*/ 2 h 45"/>
                <a:gd name="T20" fmla="*/ 27 w 32"/>
                <a:gd name="T21" fmla="*/ 2 h 45"/>
                <a:gd name="T22" fmla="*/ 32 w 32"/>
                <a:gd name="T23" fmla="*/ 31 h 45"/>
                <a:gd name="T24" fmla="*/ 32 w 32"/>
                <a:gd name="T25" fmla="*/ 38 h 45"/>
                <a:gd name="T26" fmla="*/ 28 w 32"/>
                <a:gd name="T27" fmla="*/ 41 h 45"/>
                <a:gd name="T28" fmla="*/ 22 w 32"/>
                <a:gd name="T29" fmla="*/ 45 h 45"/>
                <a:gd name="T30" fmla="*/ 15 w 32"/>
                <a:gd name="T31" fmla="*/ 45 h 45"/>
                <a:gd name="T32" fmla="*/ 12 w 32"/>
                <a:gd name="T33" fmla="*/ 45 h 45"/>
                <a:gd name="T34" fmla="*/ 7 w 32"/>
                <a:gd name="T35" fmla="*/ 43 h 45"/>
                <a:gd name="T36" fmla="*/ 5 w 32"/>
                <a:gd name="T37" fmla="*/ 35 h 45"/>
                <a:gd name="T38" fmla="*/ 10 w 32"/>
                <a:gd name="T39" fmla="*/ 40 h 45"/>
                <a:gd name="T40" fmla="*/ 15 w 32"/>
                <a:gd name="T41" fmla="*/ 40 h 45"/>
                <a:gd name="T42" fmla="*/ 20 w 32"/>
                <a:gd name="T43" fmla="*/ 40 h 45"/>
                <a:gd name="T44" fmla="*/ 24 w 32"/>
                <a:gd name="T45" fmla="*/ 38 h 45"/>
                <a:gd name="T46" fmla="*/ 25 w 32"/>
                <a:gd name="T47" fmla="*/ 35 h 45"/>
                <a:gd name="T48" fmla="*/ 25 w 32"/>
                <a:gd name="T49" fmla="*/ 31 h 45"/>
                <a:gd name="T50" fmla="*/ 25 w 32"/>
                <a:gd name="T51" fmla="*/ 26 h 45"/>
                <a:gd name="T52" fmla="*/ 22 w 32"/>
                <a:gd name="T53" fmla="*/ 31 h 45"/>
                <a:gd name="T54" fmla="*/ 15 w 32"/>
                <a:gd name="T55" fmla="*/ 33 h 45"/>
                <a:gd name="T56" fmla="*/ 17 w 32"/>
                <a:gd name="T57" fmla="*/ 26 h 45"/>
                <a:gd name="T58" fmla="*/ 20 w 32"/>
                <a:gd name="T59" fmla="*/ 26 h 45"/>
                <a:gd name="T60" fmla="*/ 24 w 32"/>
                <a:gd name="T61" fmla="*/ 25 h 45"/>
                <a:gd name="T62" fmla="*/ 25 w 32"/>
                <a:gd name="T63" fmla="*/ 23 h 45"/>
                <a:gd name="T64" fmla="*/ 25 w 32"/>
                <a:gd name="T65" fmla="*/ 13 h 45"/>
                <a:gd name="T66" fmla="*/ 25 w 32"/>
                <a:gd name="T67" fmla="*/ 10 h 45"/>
                <a:gd name="T68" fmla="*/ 22 w 32"/>
                <a:gd name="T69" fmla="*/ 8 h 45"/>
                <a:gd name="T70" fmla="*/ 20 w 32"/>
                <a:gd name="T71" fmla="*/ 7 h 45"/>
                <a:gd name="T72" fmla="*/ 17 w 32"/>
                <a:gd name="T73" fmla="*/ 7 h 45"/>
                <a:gd name="T74" fmla="*/ 14 w 32"/>
                <a:gd name="T75" fmla="*/ 7 h 45"/>
                <a:gd name="T76" fmla="*/ 10 w 32"/>
                <a:gd name="T77" fmla="*/ 10 h 45"/>
                <a:gd name="T78" fmla="*/ 9 w 32"/>
                <a:gd name="T79" fmla="*/ 13 h 45"/>
                <a:gd name="T80" fmla="*/ 7 w 32"/>
                <a:gd name="T81" fmla="*/ 16 h 45"/>
                <a:gd name="T82" fmla="*/ 9 w 32"/>
                <a:gd name="T83" fmla="*/ 21 h 45"/>
                <a:gd name="T84" fmla="*/ 10 w 32"/>
                <a:gd name="T85" fmla="*/ 25 h 45"/>
                <a:gd name="T86" fmla="*/ 14 w 32"/>
                <a:gd name="T87" fmla="*/ 26 h 45"/>
                <a:gd name="T88" fmla="*/ 17 w 32"/>
                <a:gd name="T8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5">
                  <a:moveTo>
                    <a:pt x="15" y="33"/>
                  </a:moveTo>
                  <a:lnTo>
                    <a:pt x="15" y="33"/>
                  </a:lnTo>
                  <a:lnTo>
                    <a:pt x="9" y="31"/>
                  </a:lnTo>
                  <a:lnTo>
                    <a:pt x="9"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5" y="0"/>
                  </a:lnTo>
                  <a:lnTo>
                    <a:pt x="15" y="0"/>
                  </a:lnTo>
                  <a:lnTo>
                    <a:pt x="22" y="2"/>
                  </a:lnTo>
                  <a:lnTo>
                    <a:pt x="22" y="2"/>
                  </a:lnTo>
                  <a:lnTo>
                    <a:pt x="27" y="7"/>
                  </a:lnTo>
                  <a:lnTo>
                    <a:pt x="27" y="2"/>
                  </a:lnTo>
                  <a:lnTo>
                    <a:pt x="32" y="2"/>
                  </a:lnTo>
                  <a:lnTo>
                    <a:pt x="32" y="31"/>
                  </a:lnTo>
                  <a:lnTo>
                    <a:pt x="32" y="31"/>
                  </a:lnTo>
                  <a:lnTo>
                    <a:pt x="32" y="38"/>
                  </a:lnTo>
                  <a:lnTo>
                    <a:pt x="32" y="38"/>
                  </a:lnTo>
                  <a:lnTo>
                    <a:pt x="28" y="41"/>
                  </a:lnTo>
                  <a:lnTo>
                    <a:pt x="28" y="41"/>
                  </a:lnTo>
                  <a:lnTo>
                    <a:pt x="22" y="45"/>
                  </a:lnTo>
                  <a:lnTo>
                    <a:pt x="22" y="45"/>
                  </a:lnTo>
                  <a:lnTo>
                    <a:pt x="15" y="45"/>
                  </a:lnTo>
                  <a:lnTo>
                    <a:pt x="15" y="45"/>
                  </a:lnTo>
                  <a:lnTo>
                    <a:pt x="12" y="45"/>
                  </a:lnTo>
                  <a:lnTo>
                    <a:pt x="7" y="43"/>
                  </a:lnTo>
                  <a:lnTo>
                    <a:pt x="7" y="43"/>
                  </a:lnTo>
                  <a:lnTo>
                    <a:pt x="2" y="38"/>
                  </a:lnTo>
                  <a:lnTo>
                    <a:pt x="5" y="35"/>
                  </a:lnTo>
                  <a:lnTo>
                    <a:pt x="5" y="35"/>
                  </a:lnTo>
                  <a:lnTo>
                    <a:pt x="10" y="40"/>
                  </a:lnTo>
                  <a:lnTo>
                    <a:pt x="10" y="40"/>
                  </a:lnTo>
                  <a:lnTo>
                    <a:pt x="15" y="40"/>
                  </a:lnTo>
                  <a:lnTo>
                    <a:pt x="15" y="40"/>
                  </a:lnTo>
                  <a:lnTo>
                    <a:pt x="20" y="40"/>
                  </a:lnTo>
                  <a:lnTo>
                    <a:pt x="20" y="40"/>
                  </a:lnTo>
                  <a:lnTo>
                    <a:pt x="24" y="38"/>
                  </a:lnTo>
                  <a:lnTo>
                    <a:pt x="24" y="38"/>
                  </a:lnTo>
                  <a:lnTo>
                    <a:pt x="25" y="35"/>
                  </a:lnTo>
                  <a:lnTo>
                    <a:pt x="25" y="35"/>
                  </a:lnTo>
                  <a:lnTo>
                    <a:pt x="25" y="31"/>
                  </a:lnTo>
                  <a:lnTo>
                    <a:pt x="25" y="26"/>
                  </a:lnTo>
                  <a:lnTo>
                    <a:pt x="25" y="26"/>
                  </a:lnTo>
                  <a:lnTo>
                    <a:pt x="22" y="31"/>
                  </a:lnTo>
                  <a:lnTo>
                    <a:pt x="22" y="31"/>
                  </a:lnTo>
                  <a:lnTo>
                    <a:pt x="15" y="33"/>
                  </a:lnTo>
                  <a:lnTo>
                    <a:pt x="15" y="33"/>
                  </a:lnTo>
                  <a:close/>
                  <a:moveTo>
                    <a:pt x="17" y="26"/>
                  </a:moveTo>
                  <a:lnTo>
                    <a:pt x="17" y="26"/>
                  </a:lnTo>
                  <a:lnTo>
                    <a:pt x="20" y="26"/>
                  </a:lnTo>
                  <a:lnTo>
                    <a:pt x="20" y="26"/>
                  </a:lnTo>
                  <a:lnTo>
                    <a:pt x="24" y="25"/>
                  </a:lnTo>
                  <a:lnTo>
                    <a:pt x="24" y="25"/>
                  </a:lnTo>
                  <a:lnTo>
                    <a:pt x="25" y="23"/>
                  </a:lnTo>
                  <a:lnTo>
                    <a:pt x="25" y="23"/>
                  </a:lnTo>
                  <a:lnTo>
                    <a:pt x="25" y="21"/>
                  </a:lnTo>
                  <a:lnTo>
                    <a:pt x="25" y="13"/>
                  </a:lnTo>
                  <a:lnTo>
                    <a:pt x="25" y="13"/>
                  </a:lnTo>
                  <a:lnTo>
                    <a:pt x="25" y="10"/>
                  </a:lnTo>
                  <a:lnTo>
                    <a:pt x="25" y="10"/>
                  </a:lnTo>
                  <a:lnTo>
                    <a:pt x="22" y="8"/>
                  </a:lnTo>
                  <a:lnTo>
                    <a:pt x="22" y="8"/>
                  </a:lnTo>
                  <a:lnTo>
                    <a:pt x="20" y="7"/>
                  </a:lnTo>
                  <a:lnTo>
                    <a:pt x="20" y="7"/>
                  </a:lnTo>
                  <a:lnTo>
                    <a:pt x="17" y="7"/>
                  </a:lnTo>
                  <a:lnTo>
                    <a:pt x="17" y="7"/>
                  </a:lnTo>
                  <a:lnTo>
                    <a:pt x="14" y="7"/>
                  </a:lnTo>
                  <a:lnTo>
                    <a:pt x="14" y="7"/>
                  </a:lnTo>
                  <a:lnTo>
                    <a:pt x="10" y="10"/>
                  </a:lnTo>
                  <a:lnTo>
                    <a:pt x="10" y="10"/>
                  </a:lnTo>
                  <a:lnTo>
                    <a:pt x="9" y="13"/>
                  </a:lnTo>
                  <a:lnTo>
                    <a:pt x="9" y="13"/>
                  </a:lnTo>
                  <a:lnTo>
                    <a:pt x="7" y="16"/>
                  </a:lnTo>
                  <a:lnTo>
                    <a:pt x="7" y="16"/>
                  </a:lnTo>
                  <a:lnTo>
                    <a:pt x="9" y="21"/>
                  </a:lnTo>
                  <a:lnTo>
                    <a:pt x="9" y="21"/>
                  </a:lnTo>
                  <a:lnTo>
                    <a:pt x="10" y="25"/>
                  </a:lnTo>
                  <a:lnTo>
                    <a:pt x="10" y="25"/>
                  </a:lnTo>
                  <a:lnTo>
                    <a:pt x="14" y="26"/>
                  </a:lnTo>
                  <a:lnTo>
                    <a:pt x="14" y="26"/>
                  </a:lnTo>
                  <a:lnTo>
                    <a:pt x="17" y="26"/>
                  </a:lnTo>
                  <a:lnTo>
                    <a:pt x="1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2">
              <a:extLst>
                <a:ext uri="{FF2B5EF4-FFF2-40B4-BE49-F238E27FC236}">
                  <a16:creationId xmlns="" xmlns:a16="http://schemas.microsoft.com/office/drawing/2014/main" id="{AC38871B-67D7-4299-A042-35AFBFE785F9}"/>
                </a:ext>
              </a:extLst>
            </p:cNvPr>
            <p:cNvSpPr>
              <a:spLocks noEditPoints="1"/>
            </p:cNvSpPr>
            <p:nvPr/>
          </p:nvSpPr>
          <p:spPr bwMode="auto">
            <a:xfrm>
              <a:off x="6312003" y="3514992"/>
              <a:ext cx="42522" cy="43851"/>
            </a:xfrm>
            <a:custGeom>
              <a:avLst/>
              <a:gdLst>
                <a:gd name="T0" fmla="*/ 17 w 32"/>
                <a:gd name="T1" fmla="*/ 33 h 33"/>
                <a:gd name="T2" fmla="*/ 10 w 32"/>
                <a:gd name="T3" fmla="*/ 31 h 33"/>
                <a:gd name="T4" fmla="*/ 5 w 32"/>
                <a:gd name="T5" fmla="*/ 28 h 33"/>
                <a:gd name="T6" fmla="*/ 2 w 32"/>
                <a:gd name="T7" fmla="*/ 23 h 33"/>
                <a:gd name="T8" fmla="*/ 0 w 32"/>
                <a:gd name="T9" fmla="*/ 16 h 33"/>
                <a:gd name="T10" fmla="*/ 2 w 32"/>
                <a:gd name="T11" fmla="*/ 10 h 33"/>
                <a:gd name="T12" fmla="*/ 5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6 h 33"/>
                <a:gd name="T26" fmla="*/ 32 w 32"/>
                <a:gd name="T27" fmla="*/ 18 h 33"/>
                <a:gd name="T28" fmla="*/ 7 w 32"/>
                <a:gd name="T29" fmla="*/ 18 h 33"/>
                <a:gd name="T30" fmla="*/ 8 w 32"/>
                <a:gd name="T31" fmla="*/ 23 h 33"/>
                <a:gd name="T32" fmla="*/ 10 w 32"/>
                <a:gd name="T33" fmla="*/ 25 h 33"/>
                <a:gd name="T34" fmla="*/ 13 w 32"/>
                <a:gd name="T35" fmla="*/ 26 h 33"/>
                <a:gd name="T36" fmla="*/ 17 w 32"/>
                <a:gd name="T37" fmla="*/ 28 h 33"/>
                <a:gd name="T38" fmla="*/ 18 w 32"/>
                <a:gd name="T39" fmla="*/ 28 h 33"/>
                <a:gd name="T40" fmla="*/ 22 w 32"/>
                <a:gd name="T41" fmla="*/ 26 h 33"/>
                <a:gd name="T42" fmla="*/ 23 w 32"/>
                <a:gd name="T43" fmla="*/ 25 h 33"/>
                <a:gd name="T44" fmla="*/ 25 w 32"/>
                <a:gd name="T45" fmla="*/ 23 h 33"/>
                <a:gd name="T46" fmla="*/ 30 w 32"/>
                <a:gd name="T47" fmla="*/ 25 h 33"/>
                <a:gd name="T48" fmla="*/ 25 w 32"/>
                <a:gd name="T49" fmla="*/ 30 h 33"/>
                <a:gd name="T50" fmla="*/ 20 w 32"/>
                <a:gd name="T51" fmla="*/ 31 h 33"/>
                <a:gd name="T52" fmla="*/ 17 w 32"/>
                <a:gd name="T53" fmla="*/ 33 h 33"/>
                <a:gd name="T54" fmla="*/ 25 w 32"/>
                <a:gd name="T55" fmla="*/ 15 h 33"/>
                <a:gd name="T56" fmla="*/ 25 w 32"/>
                <a:gd name="T57" fmla="*/ 10 h 33"/>
                <a:gd name="T58" fmla="*/ 22 w 32"/>
                <a:gd name="T59" fmla="*/ 8 h 33"/>
                <a:gd name="T60" fmla="*/ 20 w 32"/>
                <a:gd name="T61" fmla="*/ 7 h 33"/>
                <a:gd name="T62" fmla="*/ 17 w 32"/>
                <a:gd name="T63" fmla="*/ 5 h 33"/>
                <a:gd name="T64" fmla="*/ 12 w 32"/>
                <a:gd name="T65" fmla="*/ 7 h 33"/>
                <a:gd name="T66" fmla="*/ 10 w 32"/>
                <a:gd name="T67" fmla="*/ 8 h 33"/>
                <a:gd name="T68" fmla="*/ 8 w 32"/>
                <a:gd name="T69" fmla="*/ 10 h 33"/>
                <a:gd name="T70" fmla="*/ 25 w 32"/>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1"/>
                  </a:lnTo>
                  <a:lnTo>
                    <a:pt x="10"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2" y="16"/>
                  </a:lnTo>
                  <a:lnTo>
                    <a:pt x="32" y="16"/>
                  </a:lnTo>
                  <a:lnTo>
                    <a:pt x="32" y="18"/>
                  </a:lnTo>
                  <a:lnTo>
                    <a:pt x="32" y="18"/>
                  </a:lnTo>
                  <a:lnTo>
                    <a:pt x="32" y="18"/>
                  </a:lnTo>
                  <a:lnTo>
                    <a:pt x="7" y="18"/>
                  </a:lnTo>
                  <a:lnTo>
                    <a:pt x="7" y="18"/>
                  </a:lnTo>
                  <a:lnTo>
                    <a:pt x="8" y="23"/>
                  </a:lnTo>
                  <a:lnTo>
                    <a:pt x="8" y="23"/>
                  </a:lnTo>
                  <a:lnTo>
                    <a:pt x="10" y="25"/>
                  </a:lnTo>
                  <a:lnTo>
                    <a:pt x="10" y="25"/>
                  </a:lnTo>
                  <a:lnTo>
                    <a:pt x="13" y="26"/>
                  </a:lnTo>
                  <a:lnTo>
                    <a:pt x="13" y="26"/>
                  </a:lnTo>
                  <a:lnTo>
                    <a:pt x="17" y="28"/>
                  </a:lnTo>
                  <a:lnTo>
                    <a:pt x="17" y="28"/>
                  </a:lnTo>
                  <a:lnTo>
                    <a:pt x="18" y="28"/>
                  </a:lnTo>
                  <a:lnTo>
                    <a:pt x="18" y="28"/>
                  </a:lnTo>
                  <a:lnTo>
                    <a:pt x="22" y="26"/>
                  </a:lnTo>
                  <a:lnTo>
                    <a:pt x="22" y="26"/>
                  </a:lnTo>
                  <a:lnTo>
                    <a:pt x="23" y="25"/>
                  </a:lnTo>
                  <a:lnTo>
                    <a:pt x="23" y="25"/>
                  </a:lnTo>
                  <a:lnTo>
                    <a:pt x="25" y="23"/>
                  </a:lnTo>
                  <a:lnTo>
                    <a:pt x="30" y="25"/>
                  </a:lnTo>
                  <a:lnTo>
                    <a:pt x="30" y="25"/>
                  </a:lnTo>
                  <a:lnTo>
                    <a:pt x="28" y="28"/>
                  </a:lnTo>
                  <a:lnTo>
                    <a:pt x="25" y="30"/>
                  </a:lnTo>
                  <a:lnTo>
                    <a:pt x="25" y="30"/>
                  </a:lnTo>
                  <a:lnTo>
                    <a:pt x="20" y="31"/>
                  </a:lnTo>
                  <a:lnTo>
                    <a:pt x="17" y="33"/>
                  </a:lnTo>
                  <a:lnTo>
                    <a:pt x="17" y="33"/>
                  </a:lnTo>
                  <a:close/>
                  <a:moveTo>
                    <a:pt x="25" y="15"/>
                  </a:moveTo>
                  <a:lnTo>
                    <a:pt x="25" y="15"/>
                  </a:lnTo>
                  <a:lnTo>
                    <a:pt x="25" y="10"/>
                  </a:lnTo>
                  <a:lnTo>
                    <a:pt x="25" y="10"/>
                  </a:lnTo>
                  <a:lnTo>
                    <a:pt x="22" y="8"/>
                  </a:lnTo>
                  <a:lnTo>
                    <a:pt x="22" y="8"/>
                  </a:lnTo>
                  <a:lnTo>
                    <a:pt x="20" y="7"/>
                  </a:lnTo>
                  <a:lnTo>
                    <a:pt x="20" y="7"/>
                  </a:lnTo>
                  <a:lnTo>
                    <a:pt x="17" y="5"/>
                  </a:lnTo>
                  <a:lnTo>
                    <a:pt x="17" y="5"/>
                  </a:lnTo>
                  <a:lnTo>
                    <a:pt x="12" y="7"/>
                  </a:lnTo>
                  <a:lnTo>
                    <a:pt x="12" y="7"/>
                  </a:lnTo>
                  <a:lnTo>
                    <a:pt x="10" y="8"/>
                  </a:lnTo>
                  <a:lnTo>
                    <a:pt x="10" y="8"/>
                  </a:lnTo>
                  <a:lnTo>
                    <a:pt x="8" y="10"/>
                  </a:lnTo>
                  <a:lnTo>
                    <a:pt x="8" y="10"/>
                  </a:lnTo>
                  <a:lnTo>
                    <a:pt x="7" y="15"/>
                  </a:lnTo>
                  <a:lnTo>
                    <a:pt x="2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3">
              <a:extLst>
                <a:ext uri="{FF2B5EF4-FFF2-40B4-BE49-F238E27FC236}">
                  <a16:creationId xmlns="" xmlns:a16="http://schemas.microsoft.com/office/drawing/2014/main" id="{29B81F95-86A7-47A2-A161-B52D4E4C52B1}"/>
                </a:ext>
              </a:extLst>
            </p:cNvPr>
            <p:cNvSpPr>
              <a:spLocks/>
            </p:cNvSpPr>
            <p:nvPr/>
          </p:nvSpPr>
          <p:spPr bwMode="auto">
            <a:xfrm>
              <a:off x="6362498" y="3499046"/>
              <a:ext cx="17275" cy="59797"/>
            </a:xfrm>
            <a:custGeom>
              <a:avLst/>
              <a:gdLst>
                <a:gd name="T0" fmla="*/ 0 w 13"/>
                <a:gd name="T1" fmla="*/ 0 h 45"/>
                <a:gd name="T2" fmla="*/ 7 w 13"/>
                <a:gd name="T3" fmla="*/ 0 h 45"/>
                <a:gd name="T4" fmla="*/ 7 w 13"/>
                <a:gd name="T5" fmla="*/ 35 h 45"/>
                <a:gd name="T6" fmla="*/ 7 w 13"/>
                <a:gd name="T7" fmla="*/ 35 h 45"/>
                <a:gd name="T8" fmla="*/ 7 w 13"/>
                <a:gd name="T9" fmla="*/ 38 h 45"/>
                <a:gd name="T10" fmla="*/ 7 w 13"/>
                <a:gd name="T11" fmla="*/ 38 h 45"/>
                <a:gd name="T12" fmla="*/ 10 w 13"/>
                <a:gd name="T13" fmla="*/ 38 h 45"/>
                <a:gd name="T14" fmla="*/ 10 w 13"/>
                <a:gd name="T15" fmla="*/ 38 h 45"/>
                <a:gd name="T16" fmla="*/ 12 w 13"/>
                <a:gd name="T17" fmla="*/ 38 h 45"/>
                <a:gd name="T18" fmla="*/ 12 w 13"/>
                <a:gd name="T19" fmla="*/ 38 h 45"/>
                <a:gd name="T20" fmla="*/ 13 w 13"/>
                <a:gd name="T21" fmla="*/ 38 h 45"/>
                <a:gd name="T22" fmla="*/ 13 w 13"/>
                <a:gd name="T23" fmla="*/ 43 h 45"/>
                <a:gd name="T24" fmla="*/ 13 w 13"/>
                <a:gd name="T25" fmla="*/ 43 h 45"/>
                <a:gd name="T26" fmla="*/ 10 w 13"/>
                <a:gd name="T27" fmla="*/ 43 h 45"/>
                <a:gd name="T28" fmla="*/ 10 w 13"/>
                <a:gd name="T29" fmla="*/ 43 h 45"/>
                <a:gd name="T30" fmla="*/ 7 w 13"/>
                <a:gd name="T31" fmla="*/ 45 h 45"/>
                <a:gd name="T32" fmla="*/ 7 w 13"/>
                <a:gd name="T33" fmla="*/ 45 h 45"/>
                <a:gd name="T34" fmla="*/ 3 w 13"/>
                <a:gd name="T35" fmla="*/ 43 h 45"/>
                <a:gd name="T36" fmla="*/ 2 w 13"/>
                <a:gd name="T37" fmla="*/ 43 h 45"/>
                <a:gd name="T38" fmla="*/ 2 w 13"/>
                <a:gd name="T39" fmla="*/ 43 h 45"/>
                <a:gd name="T40" fmla="*/ 0 w 13"/>
                <a:gd name="T41" fmla="*/ 40 h 45"/>
                <a:gd name="T42" fmla="*/ 0 w 13"/>
                <a:gd name="T43" fmla="*/ 37 h 45"/>
                <a:gd name="T44" fmla="*/ 0 w 13"/>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5">
                  <a:moveTo>
                    <a:pt x="0" y="0"/>
                  </a:moveTo>
                  <a:lnTo>
                    <a:pt x="7" y="0"/>
                  </a:lnTo>
                  <a:lnTo>
                    <a:pt x="7" y="35"/>
                  </a:lnTo>
                  <a:lnTo>
                    <a:pt x="7" y="35"/>
                  </a:lnTo>
                  <a:lnTo>
                    <a:pt x="7" y="38"/>
                  </a:lnTo>
                  <a:lnTo>
                    <a:pt x="7" y="38"/>
                  </a:lnTo>
                  <a:lnTo>
                    <a:pt x="10" y="38"/>
                  </a:lnTo>
                  <a:lnTo>
                    <a:pt x="10" y="38"/>
                  </a:lnTo>
                  <a:lnTo>
                    <a:pt x="12" y="38"/>
                  </a:lnTo>
                  <a:lnTo>
                    <a:pt x="12" y="38"/>
                  </a:lnTo>
                  <a:lnTo>
                    <a:pt x="13" y="38"/>
                  </a:lnTo>
                  <a:lnTo>
                    <a:pt x="13" y="43"/>
                  </a:lnTo>
                  <a:lnTo>
                    <a:pt x="13" y="43"/>
                  </a:lnTo>
                  <a:lnTo>
                    <a:pt x="10" y="43"/>
                  </a:lnTo>
                  <a:lnTo>
                    <a:pt x="10" y="43"/>
                  </a:lnTo>
                  <a:lnTo>
                    <a:pt x="7" y="45"/>
                  </a:lnTo>
                  <a:lnTo>
                    <a:pt x="7" y="45"/>
                  </a:lnTo>
                  <a:lnTo>
                    <a:pt x="3" y="43"/>
                  </a:lnTo>
                  <a:lnTo>
                    <a:pt x="2" y="43"/>
                  </a:lnTo>
                  <a:lnTo>
                    <a:pt x="2" y="43"/>
                  </a:lnTo>
                  <a:lnTo>
                    <a:pt x="0"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64">
              <a:extLst>
                <a:ext uri="{FF2B5EF4-FFF2-40B4-BE49-F238E27FC236}">
                  <a16:creationId xmlns="" xmlns:a16="http://schemas.microsoft.com/office/drawing/2014/main" id="{5E77FA55-75C4-4058-B6EA-60F16BB23256}"/>
                </a:ext>
              </a:extLst>
            </p:cNvPr>
            <p:cNvSpPr>
              <a:spLocks noEditPoints="1"/>
            </p:cNvSpPr>
            <p:nvPr/>
          </p:nvSpPr>
          <p:spPr bwMode="auto">
            <a:xfrm>
              <a:off x="6386417" y="3499046"/>
              <a:ext cx="9302" cy="57140"/>
            </a:xfrm>
            <a:custGeom>
              <a:avLst/>
              <a:gdLst>
                <a:gd name="T0" fmla="*/ 0 w 7"/>
                <a:gd name="T1" fmla="*/ 9 h 43"/>
                <a:gd name="T2" fmla="*/ 0 w 7"/>
                <a:gd name="T3" fmla="*/ 0 h 43"/>
                <a:gd name="T4" fmla="*/ 7 w 7"/>
                <a:gd name="T5" fmla="*/ 0 h 43"/>
                <a:gd name="T6" fmla="*/ 7 w 7"/>
                <a:gd name="T7" fmla="*/ 9 h 43"/>
                <a:gd name="T8" fmla="*/ 0 w 7"/>
                <a:gd name="T9" fmla="*/ 9 h 43"/>
                <a:gd name="T10" fmla="*/ 0 w 7"/>
                <a:gd name="T11" fmla="*/ 43 h 43"/>
                <a:gd name="T12" fmla="*/ 0 w 7"/>
                <a:gd name="T13" fmla="*/ 14 h 43"/>
                <a:gd name="T14" fmla="*/ 7 w 7"/>
                <a:gd name="T15" fmla="*/ 14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9"/>
                  </a:moveTo>
                  <a:lnTo>
                    <a:pt x="0" y="0"/>
                  </a:lnTo>
                  <a:lnTo>
                    <a:pt x="7" y="0"/>
                  </a:lnTo>
                  <a:lnTo>
                    <a:pt x="7" y="9"/>
                  </a:lnTo>
                  <a:lnTo>
                    <a:pt x="0" y="9"/>
                  </a:lnTo>
                  <a:close/>
                  <a:moveTo>
                    <a:pt x="0" y="43"/>
                  </a:moveTo>
                  <a:lnTo>
                    <a:pt x="0" y="14"/>
                  </a:lnTo>
                  <a:lnTo>
                    <a:pt x="7" y="14"/>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5">
              <a:extLst>
                <a:ext uri="{FF2B5EF4-FFF2-40B4-BE49-F238E27FC236}">
                  <a16:creationId xmlns="" xmlns:a16="http://schemas.microsoft.com/office/drawing/2014/main" id="{4FB585F9-7D6B-4812-8756-DBF62AD364CD}"/>
                </a:ext>
              </a:extLst>
            </p:cNvPr>
            <p:cNvSpPr>
              <a:spLocks/>
            </p:cNvSpPr>
            <p:nvPr/>
          </p:nvSpPr>
          <p:spPr bwMode="auto">
            <a:xfrm>
              <a:off x="6405020" y="3501704"/>
              <a:ext cx="25248" cy="57140"/>
            </a:xfrm>
            <a:custGeom>
              <a:avLst/>
              <a:gdLst>
                <a:gd name="T0" fmla="*/ 19 w 19"/>
                <a:gd name="T1" fmla="*/ 40 h 43"/>
                <a:gd name="T2" fmla="*/ 19 w 19"/>
                <a:gd name="T3" fmla="*/ 40 h 43"/>
                <a:gd name="T4" fmla="*/ 16 w 19"/>
                <a:gd name="T5" fmla="*/ 41 h 43"/>
                <a:gd name="T6" fmla="*/ 16 w 19"/>
                <a:gd name="T7" fmla="*/ 41 h 43"/>
                <a:gd name="T8" fmla="*/ 11 w 19"/>
                <a:gd name="T9" fmla="*/ 43 h 43"/>
                <a:gd name="T10" fmla="*/ 11 w 19"/>
                <a:gd name="T11" fmla="*/ 43 h 43"/>
                <a:gd name="T12" fmla="*/ 8 w 19"/>
                <a:gd name="T13" fmla="*/ 41 h 43"/>
                <a:gd name="T14" fmla="*/ 8 w 19"/>
                <a:gd name="T15" fmla="*/ 41 h 43"/>
                <a:gd name="T16" fmla="*/ 4 w 19"/>
                <a:gd name="T17" fmla="*/ 41 h 43"/>
                <a:gd name="T18" fmla="*/ 4 w 19"/>
                <a:gd name="T19" fmla="*/ 41 h 43"/>
                <a:gd name="T20" fmla="*/ 3 w 19"/>
                <a:gd name="T21" fmla="*/ 38 h 43"/>
                <a:gd name="T22" fmla="*/ 3 w 19"/>
                <a:gd name="T23" fmla="*/ 38 h 43"/>
                <a:gd name="T24" fmla="*/ 3 w 19"/>
                <a:gd name="T25" fmla="*/ 35 h 43"/>
                <a:gd name="T26" fmla="*/ 3 w 19"/>
                <a:gd name="T27" fmla="*/ 17 h 43"/>
                <a:gd name="T28" fmla="*/ 0 w 19"/>
                <a:gd name="T29" fmla="*/ 17 h 43"/>
                <a:gd name="T30" fmla="*/ 0 w 19"/>
                <a:gd name="T31" fmla="*/ 12 h 43"/>
                <a:gd name="T32" fmla="*/ 3 w 19"/>
                <a:gd name="T33" fmla="*/ 12 h 43"/>
                <a:gd name="T34" fmla="*/ 3 w 19"/>
                <a:gd name="T35" fmla="*/ 0 h 43"/>
                <a:gd name="T36" fmla="*/ 9 w 19"/>
                <a:gd name="T37" fmla="*/ 0 h 43"/>
                <a:gd name="T38" fmla="*/ 9 w 19"/>
                <a:gd name="T39" fmla="*/ 12 h 43"/>
                <a:gd name="T40" fmla="*/ 16 w 19"/>
                <a:gd name="T41" fmla="*/ 12 h 43"/>
                <a:gd name="T42" fmla="*/ 16 w 19"/>
                <a:gd name="T43" fmla="*/ 17 h 43"/>
                <a:gd name="T44" fmla="*/ 9 w 19"/>
                <a:gd name="T45" fmla="*/ 17 h 43"/>
                <a:gd name="T46" fmla="*/ 9 w 19"/>
                <a:gd name="T47" fmla="*/ 33 h 43"/>
                <a:gd name="T48" fmla="*/ 9 w 19"/>
                <a:gd name="T49" fmla="*/ 33 h 43"/>
                <a:gd name="T50" fmla="*/ 11 w 19"/>
                <a:gd name="T51" fmla="*/ 36 h 43"/>
                <a:gd name="T52" fmla="*/ 11 w 19"/>
                <a:gd name="T53" fmla="*/ 36 h 43"/>
                <a:gd name="T54" fmla="*/ 13 w 19"/>
                <a:gd name="T55" fmla="*/ 36 h 43"/>
                <a:gd name="T56" fmla="*/ 13 w 19"/>
                <a:gd name="T57" fmla="*/ 36 h 43"/>
                <a:gd name="T58" fmla="*/ 16 w 19"/>
                <a:gd name="T59" fmla="*/ 36 h 43"/>
                <a:gd name="T60" fmla="*/ 16 w 19"/>
                <a:gd name="T61" fmla="*/ 36 h 43"/>
                <a:gd name="T62" fmla="*/ 18 w 19"/>
                <a:gd name="T63" fmla="*/ 35 h 43"/>
                <a:gd name="T64" fmla="*/ 19 w 19"/>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3">
                  <a:moveTo>
                    <a:pt x="19" y="40"/>
                  </a:moveTo>
                  <a:lnTo>
                    <a:pt x="19" y="40"/>
                  </a:lnTo>
                  <a:lnTo>
                    <a:pt x="16" y="41"/>
                  </a:lnTo>
                  <a:lnTo>
                    <a:pt x="16" y="41"/>
                  </a:lnTo>
                  <a:lnTo>
                    <a:pt x="11" y="43"/>
                  </a:lnTo>
                  <a:lnTo>
                    <a:pt x="11" y="43"/>
                  </a:lnTo>
                  <a:lnTo>
                    <a:pt x="8" y="41"/>
                  </a:lnTo>
                  <a:lnTo>
                    <a:pt x="8" y="41"/>
                  </a:lnTo>
                  <a:lnTo>
                    <a:pt x="4" y="41"/>
                  </a:lnTo>
                  <a:lnTo>
                    <a:pt x="4" y="41"/>
                  </a:lnTo>
                  <a:lnTo>
                    <a:pt x="3" y="38"/>
                  </a:lnTo>
                  <a:lnTo>
                    <a:pt x="3" y="38"/>
                  </a:lnTo>
                  <a:lnTo>
                    <a:pt x="3" y="35"/>
                  </a:lnTo>
                  <a:lnTo>
                    <a:pt x="3" y="17"/>
                  </a:lnTo>
                  <a:lnTo>
                    <a:pt x="0" y="17"/>
                  </a:lnTo>
                  <a:lnTo>
                    <a:pt x="0" y="12"/>
                  </a:lnTo>
                  <a:lnTo>
                    <a:pt x="3" y="12"/>
                  </a:lnTo>
                  <a:lnTo>
                    <a:pt x="3" y="0"/>
                  </a:lnTo>
                  <a:lnTo>
                    <a:pt x="9" y="0"/>
                  </a:lnTo>
                  <a:lnTo>
                    <a:pt x="9" y="12"/>
                  </a:lnTo>
                  <a:lnTo>
                    <a:pt x="16" y="12"/>
                  </a:lnTo>
                  <a:lnTo>
                    <a:pt x="16" y="17"/>
                  </a:lnTo>
                  <a:lnTo>
                    <a:pt x="9" y="17"/>
                  </a:lnTo>
                  <a:lnTo>
                    <a:pt x="9" y="33"/>
                  </a:lnTo>
                  <a:lnTo>
                    <a:pt x="9" y="33"/>
                  </a:lnTo>
                  <a:lnTo>
                    <a:pt x="11" y="36"/>
                  </a:lnTo>
                  <a:lnTo>
                    <a:pt x="11" y="36"/>
                  </a:lnTo>
                  <a:lnTo>
                    <a:pt x="13" y="36"/>
                  </a:lnTo>
                  <a:lnTo>
                    <a:pt x="13" y="36"/>
                  </a:lnTo>
                  <a:lnTo>
                    <a:pt x="16" y="36"/>
                  </a:lnTo>
                  <a:lnTo>
                    <a:pt x="16" y="36"/>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6">
              <a:extLst>
                <a:ext uri="{FF2B5EF4-FFF2-40B4-BE49-F238E27FC236}">
                  <a16:creationId xmlns="" xmlns:a16="http://schemas.microsoft.com/office/drawing/2014/main" id="{3E46E010-4D18-4F5C-8AB4-15BA1DBEA697}"/>
                </a:ext>
              </a:extLst>
            </p:cNvPr>
            <p:cNvSpPr>
              <a:spLocks/>
            </p:cNvSpPr>
            <p:nvPr/>
          </p:nvSpPr>
          <p:spPr bwMode="auto">
            <a:xfrm>
              <a:off x="6436912" y="3548212"/>
              <a:ext cx="9302" cy="17275"/>
            </a:xfrm>
            <a:custGeom>
              <a:avLst/>
              <a:gdLst>
                <a:gd name="T0" fmla="*/ 2 w 7"/>
                <a:gd name="T1" fmla="*/ 13 h 13"/>
                <a:gd name="T2" fmla="*/ 4 w 7"/>
                <a:gd name="T3" fmla="*/ 6 h 13"/>
                <a:gd name="T4" fmla="*/ 0 w 7"/>
                <a:gd name="T5" fmla="*/ 6 h 13"/>
                <a:gd name="T6" fmla="*/ 0 w 7"/>
                <a:gd name="T7" fmla="*/ 0 h 13"/>
                <a:gd name="T8" fmla="*/ 7 w 7"/>
                <a:gd name="T9" fmla="*/ 0 h 13"/>
                <a:gd name="T10" fmla="*/ 7 w 7"/>
                <a:gd name="T11" fmla="*/ 6 h 13"/>
                <a:gd name="T12" fmla="*/ 5 w 7"/>
                <a:gd name="T13" fmla="*/ 13 h 13"/>
                <a:gd name="T14" fmla="*/ 2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2" y="13"/>
                  </a:moveTo>
                  <a:lnTo>
                    <a:pt x="4" y="6"/>
                  </a:lnTo>
                  <a:lnTo>
                    <a:pt x="0" y="6"/>
                  </a:lnTo>
                  <a:lnTo>
                    <a:pt x="0" y="0"/>
                  </a:lnTo>
                  <a:lnTo>
                    <a:pt x="7" y="0"/>
                  </a:lnTo>
                  <a:lnTo>
                    <a:pt x="7" y="6"/>
                  </a:lnTo>
                  <a:lnTo>
                    <a:pt x="5" y="13"/>
                  </a:ln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7">
              <a:extLst>
                <a:ext uri="{FF2B5EF4-FFF2-40B4-BE49-F238E27FC236}">
                  <a16:creationId xmlns="" xmlns:a16="http://schemas.microsoft.com/office/drawing/2014/main" id="{E7485663-57DF-4C98-8F44-163765AFCBFC}"/>
                </a:ext>
              </a:extLst>
            </p:cNvPr>
            <p:cNvSpPr>
              <a:spLocks/>
            </p:cNvSpPr>
            <p:nvPr/>
          </p:nvSpPr>
          <p:spPr bwMode="auto">
            <a:xfrm>
              <a:off x="5448269" y="3609339"/>
              <a:ext cx="35879" cy="43851"/>
            </a:xfrm>
            <a:custGeom>
              <a:avLst/>
              <a:gdLst>
                <a:gd name="T0" fmla="*/ 13 w 27"/>
                <a:gd name="T1" fmla="*/ 33 h 33"/>
                <a:gd name="T2" fmla="*/ 7 w 27"/>
                <a:gd name="T3" fmla="*/ 31 h 33"/>
                <a:gd name="T4" fmla="*/ 2 w 27"/>
                <a:gd name="T5" fmla="*/ 25 h 33"/>
                <a:gd name="T6" fmla="*/ 8 w 27"/>
                <a:gd name="T7" fmla="*/ 26 h 33"/>
                <a:gd name="T8" fmla="*/ 13 w 27"/>
                <a:gd name="T9" fmla="*/ 28 h 33"/>
                <a:gd name="T10" fmla="*/ 18 w 27"/>
                <a:gd name="T11" fmla="*/ 26 h 33"/>
                <a:gd name="T12" fmla="*/ 20 w 27"/>
                <a:gd name="T13" fmla="*/ 23 h 33"/>
                <a:gd name="T14" fmla="*/ 20 w 27"/>
                <a:gd name="T15" fmla="*/ 21 h 33"/>
                <a:gd name="T16" fmla="*/ 18 w 27"/>
                <a:gd name="T17" fmla="*/ 21 h 33"/>
                <a:gd name="T18" fmla="*/ 12 w 27"/>
                <a:gd name="T19" fmla="*/ 20 h 33"/>
                <a:gd name="T20" fmla="*/ 7 w 27"/>
                <a:gd name="T21" fmla="*/ 18 h 33"/>
                <a:gd name="T22" fmla="*/ 3 w 27"/>
                <a:gd name="T23" fmla="*/ 16 h 33"/>
                <a:gd name="T24" fmla="*/ 2 w 27"/>
                <a:gd name="T25" fmla="*/ 13 h 33"/>
                <a:gd name="T26" fmla="*/ 2 w 27"/>
                <a:gd name="T27" fmla="*/ 11 h 33"/>
                <a:gd name="T28" fmla="*/ 2 w 27"/>
                <a:gd name="T29" fmla="*/ 7 h 33"/>
                <a:gd name="T30" fmla="*/ 5 w 27"/>
                <a:gd name="T31" fmla="*/ 3 h 33"/>
                <a:gd name="T32" fmla="*/ 8 w 27"/>
                <a:gd name="T33" fmla="*/ 2 h 33"/>
                <a:gd name="T34" fmla="*/ 13 w 27"/>
                <a:gd name="T35" fmla="*/ 0 h 33"/>
                <a:gd name="T36" fmla="*/ 20 w 27"/>
                <a:gd name="T37" fmla="*/ 2 h 33"/>
                <a:gd name="T38" fmla="*/ 23 w 27"/>
                <a:gd name="T39" fmla="*/ 8 h 33"/>
                <a:gd name="T40" fmla="*/ 18 w 27"/>
                <a:gd name="T41" fmla="*/ 7 h 33"/>
                <a:gd name="T42" fmla="*/ 13 w 27"/>
                <a:gd name="T43" fmla="*/ 5 h 33"/>
                <a:gd name="T44" fmla="*/ 8 w 27"/>
                <a:gd name="T45" fmla="*/ 7 h 33"/>
                <a:gd name="T46" fmla="*/ 7 w 27"/>
                <a:gd name="T47" fmla="*/ 10 h 33"/>
                <a:gd name="T48" fmla="*/ 8 w 27"/>
                <a:gd name="T49" fmla="*/ 11 h 33"/>
                <a:gd name="T50" fmla="*/ 8 w 27"/>
                <a:gd name="T51" fmla="*/ 13 h 33"/>
                <a:gd name="T52" fmla="*/ 12 w 27"/>
                <a:gd name="T53" fmla="*/ 13 h 33"/>
                <a:gd name="T54" fmla="*/ 13 w 27"/>
                <a:gd name="T55" fmla="*/ 15 h 33"/>
                <a:gd name="T56" fmla="*/ 20 w 27"/>
                <a:gd name="T57" fmla="*/ 16 h 33"/>
                <a:gd name="T58" fmla="*/ 23 w 27"/>
                <a:gd name="T59" fmla="*/ 18 h 33"/>
                <a:gd name="T60" fmla="*/ 25 w 27"/>
                <a:gd name="T61" fmla="*/ 20 h 33"/>
                <a:gd name="T62" fmla="*/ 27 w 27"/>
                <a:gd name="T63" fmla="*/ 23 h 33"/>
                <a:gd name="T64" fmla="*/ 25 w 27"/>
                <a:gd name="T65" fmla="*/ 28 h 33"/>
                <a:gd name="T66" fmla="*/ 23 w 27"/>
                <a:gd name="T67" fmla="*/ 30 h 33"/>
                <a:gd name="T68" fmla="*/ 13 w 27"/>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3">
                  <a:moveTo>
                    <a:pt x="13" y="33"/>
                  </a:moveTo>
                  <a:lnTo>
                    <a:pt x="13" y="33"/>
                  </a:lnTo>
                  <a:lnTo>
                    <a:pt x="7" y="31"/>
                  </a:lnTo>
                  <a:lnTo>
                    <a:pt x="7" y="31"/>
                  </a:lnTo>
                  <a:lnTo>
                    <a:pt x="0" y="28"/>
                  </a:lnTo>
                  <a:lnTo>
                    <a:pt x="2" y="25"/>
                  </a:lnTo>
                  <a:lnTo>
                    <a:pt x="2" y="25"/>
                  </a:lnTo>
                  <a:lnTo>
                    <a:pt x="8" y="26"/>
                  </a:lnTo>
                  <a:lnTo>
                    <a:pt x="8" y="26"/>
                  </a:lnTo>
                  <a:lnTo>
                    <a:pt x="13" y="28"/>
                  </a:lnTo>
                  <a:lnTo>
                    <a:pt x="13" y="28"/>
                  </a:lnTo>
                  <a:lnTo>
                    <a:pt x="18" y="26"/>
                  </a:lnTo>
                  <a:lnTo>
                    <a:pt x="18" y="26"/>
                  </a:lnTo>
                  <a:lnTo>
                    <a:pt x="20" y="23"/>
                  </a:lnTo>
                  <a:lnTo>
                    <a:pt x="20" y="23"/>
                  </a:lnTo>
                  <a:lnTo>
                    <a:pt x="20" y="21"/>
                  </a:lnTo>
                  <a:lnTo>
                    <a:pt x="18" y="21"/>
                  </a:lnTo>
                  <a:lnTo>
                    <a:pt x="18" y="21"/>
                  </a:lnTo>
                  <a:lnTo>
                    <a:pt x="12" y="20"/>
                  </a:lnTo>
                  <a:lnTo>
                    <a:pt x="12" y="20"/>
                  </a:lnTo>
                  <a:lnTo>
                    <a:pt x="7" y="18"/>
                  </a:lnTo>
                  <a:lnTo>
                    <a:pt x="7" y="18"/>
                  </a:lnTo>
                  <a:lnTo>
                    <a:pt x="3" y="16"/>
                  </a:lnTo>
                  <a:lnTo>
                    <a:pt x="3" y="16"/>
                  </a:lnTo>
                  <a:lnTo>
                    <a:pt x="2" y="13"/>
                  </a:lnTo>
                  <a:lnTo>
                    <a:pt x="2" y="13"/>
                  </a:lnTo>
                  <a:lnTo>
                    <a:pt x="2" y="11"/>
                  </a:lnTo>
                  <a:lnTo>
                    <a:pt x="2" y="11"/>
                  </a:lnTo>
                  <a:lnTo>
                    <a:pt x="2" y="7"/>
                  </a:lnTo>
                  <a:lnTo>
                    <a:pt x="2" y="7"/>
                  </a:lnTo>
                  <a:lnTo>
                    <a:pt x="5" y="3"/>
                  </a:lnTo>
                  <a:lnTo>
                    <a:pt x="5" y="3"/>
                  </a:lnTo>
                  <a:lnTo>
                    <a:pt x="8" y="2"/>
                  </a:lnTo>
                  <a:lnTo>
                    <a:pt x="8" y="2"/>
                  </a:lnTo>
                  <a:lnTo>
                    <a:pt x="13" y="0"/>
                  </a:lnTo>
                  <a:lnTo>
                    <a:pt x="13" y="0"/>
                  </a:lnTo>
                  <a:lnTo>
                    <a:pt x="20" y="2"/>
                  </a:lnTo>
                  <a:lnTo>
                    <a:pt x="20" y="2"/>
                  </a:lnTo>
                  <a:lnTo>
                    <a:pt x="25" y="5"/>
                  </a:lnTo>
                  <a:lnTo>
                    <a:pt x="23" y="8"/>
                  </a:lnTo>
                  <a:lnTo>
                    <a:pt x="23" y="8"/>
                  </a:lnTo>
                  <a:lnTo>
                    <a:pt x="18" y="7"/>
                  </a:lnTo>
                  <a:lnTo>
                    <a:pt x="13" y="5"/>
                  </a:lnTo>
                  <a:lnTo>
                    <a:pt x="13" y="5"/>
                  </a:lnTo>
                  <a:lnTo>
                    <a:pt x="8" y="7"/>
                  </a:lnTo>
                  <a:lnTo>
                    <a:pt x="8" y="7"/>
                  </a:lnTo>
                  <a:lnTo>
                    <a:pt x="8" y="8"/>
                  </a:lnTo>
                  <a:lnTo>
                    <a:pt x="7" y="10"/>
                  </a:lnTo>
                  <a:lnTo>
                    <a:pt x="7" y="10"/>
                  </a:lnTo>
                  <a:lnTo>
                    <a:pt x="8" y="11"/>
                  </a:lnTo>
                  <a:lnTo>
                    <a:pt x="8" y="11"/>
                  </a:lnTo>
                  <a:lnTo>
                    <a:pt x="8" y="13"/>
                  </a:lnTo>
                  <a:lnTo>
                    <a:pt x="8" y="13"/>
                  </a:lnTo>
                  <a:lnTo>
                    <a:pt x="12" y="13"/>
                  </a:lnTo>
                  <a:lnTo>
                    <a:pt x="12" y="13"/>
                  </a:lnTo>
                  <a:lnTo>
                    <a:pt x="13" y="15"/>
                  </a:lnTo>
                  <a:lnTo>
                    <a:pt x="13" y="15"/>
                  </a:lnTo>
                  <a:lnTo>
                    <a:pt x="20" y="16"/>
                  </a:lnTo>
                  <a:lnTo>
                    <a:pt x="20" y="16"/>
                  </a:lnTo>
                  <a:lnTo>
                    <a:pt x="23" y="18"/>
                  </a:lnTo>
                  <a:lnTo>
                    <a:pt x="23" y="18"/>
                  </a:lnTo>
                  <a:lnTo>
                    <a:pt x="25" y="20"/>
                  </a:lnTo>
                  <a:lnTo>
                    <a:pt x="25" y="20"/>
                  </a:lnTo>
                  <a:lnTo>
                    <a:pt x="27" y="23"/>
                  </a:lnTo>
                  <a:lnTo>
                    <a:pt x="27" y="23"/>
                  </a:lnTo>
                  <a:lnTo>
                    <a:pt x="25" y="28"/>
                  </a:lnTo>
                  <a:lnTo>
                    <a:pt x="23" y="30"/>
                  </a:lnTo>
                  <a:lnTo>
                    <a:pt x="23" y="30"/>
                  </a:lnTo>
                  <a:lnTo>
                    <a:pt x="18" y="33"/>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8">
              <a:extLst>
                <a:ext uri="{FF2B5EF4-FFF2-40B4-BE49-F238E27FC236}">
                  <a16:creationId xmlns="" xmlns:a16="http://schemas.microsoft.com/office/drawing/2014/main" id="{D1865FFC-A722-4F13-B421-B9D54114BE1C}"/>
                </a:ext>
              </a:extLst>
            </p:cNvPr>
            <p:cNvSpPr>
              <a:spLocks noEditPoints="1"/>
            </p:cNvSpPr>
            <p:nvPr/>
          </p:nvSpPr>
          <p:spPr bwMode="auto">
            <a:xfrm>
              <a:off x="5488132" y="3609339"/>
              <a:ext cx="43851" cy="43851"/>
            </a:xfrm>
            <a:custGeom>
              <a:avLst/>
              <a:gdLst>
                <a:gd name="T0" fmla="*/ 16 w 33"/>
                <a:gd name="T1" fmla="*/ 33 h 33"/>
                <a:gd name="T2" fmla="*/ 10 w 33"/>
                <a:gd name="T3" fmla="*/ 31 h 33"/>
                <a:gd name="T4" fmla="*/ 5 w 33"/>
                <a:gd name="T5" fmla="*/ 28 h 33"/>
                <a:gd name="T6" fmla="*/ 1 w 33"/>
                <a:gd name="T7" fmla="*/ 23 h 33"/>
                <a:gd name="T8" fmla="*/ 0 w 33"/>
                <a:gd name="T9" fmla="*/ 16 h 33"/>
                <a:gd name="T10" fmla="*/ 1 w 33"/>
                <a:gd name="T11" fmla="*/ 11 h 33"/>
                <a:gd name="T12" fmla="*/ 5 w 33"/>
                <a:gd name="T13" fmla="*/ 5 h 33"/>
                <a:gd name="T14" fmla="*/ 10 w 33"/>
                <a:gd name="T15" fmla="*/ 2 h 33"/>
                <a:gd name="T16" fmla="*/ 16 w 33"/>
                <a:gd name="T17" fmla="*/ 0 h 33"/>
                <a:gd name="T18" fmla="*/ 23 w 33"/>
                <a:gd name="T19" fmla="*/ 2 h 33"/>
                <a:gd name="T20" fmla="*/ 28 w 33"/>
                <a:gd name="T21" fmla="*/ 5 h 33"/>
                <a:gd name="T22" fmla="*/ 31 w 33"/>
                <a:gd name="T23" fmla="*/ 10 h 33"/>
                <a:gd name="T24" fmla="*/ 33 w 33"/>
                <a:gd name="T25" fmla="*/ 16 h 33"/>
                <a:gd name="T26" fmla="*/ 33 w 33"/>
                <a:gd name="T27" fmla="*/ 18 h 33"/>
                <a:gd name="T28" fmla="*/ 8 w 33"/>
                <a:gd name="T29" fmla="*/ 20 h 33"/>
                <a:gd name="T30" fmla="*/ 8 w 33"/>
                <a:gd name="T31" fmla="*/ 23 h 33"/>
                <a:gd name="T32" fmla="*/ 10 w 33"/>
                <a:gd name="T33" fmla="*/ 26 h 33"/>
                <a:gd name="T34" fmla="*/ 13 w 33"/>
                <a:gd name="T35" fmla="*/ 28 h 33"/>
                <a:gd name="T36" fmla="*/ 16 w 33"/>
                <a:gd name="T37" fmla="*/ 28 h 33"/>
                <a:gd name="T38" fmla="*/ 20 w 33"/>
                <a:gd name="T39" fmla="*/ 28 h 33"/>
                <a:gd name="T40" fmla="*/ 21 w 33"/>
                <a:gd name="T41" fmla="*/ 26 h 33"/>
                <a:gd name="T42" fmla="*/ 23 w 33"/>
                <a:gd name="T43" fmla="*/ 25 h 33"/>
                <a:gd name="T44" fmla="*/ 25 w 33"/>
                <a:gd name="T45" fmla="*/ 23 h 33"/>
                <a:gd name="T46" fmla="*/ 31 w 33"/>
                <a:gd name="T47" fmla="*/ 25 h 33"/>
                <a:gd name="T48" fmla="*/ 25 w 33"/>
                <a:gd name="T49" fmla="*/ 31 h 33"/>
                <a:gd name="T50" fmla="*/ 21 w 33"/>
                <a:gd name="T51" fmla="*/ 33 h 33"/>
                <a:gd name="T52" fmla="*/ 16 w 33"/>
                <a:gd name="T53" fmla="*/ 33 h 33"/>
                <a:gd name="T54" fmla="*/ 26 w 33"/>
                <a:gd name="T55" fmla="*/ 15 h 33"/>
                <a:gd name="T56" fmla="*/ 25 w 33"/>
                <a:gd name="T57" fmla="*/ 11 h 33"/>
                <a:gd name="T58" fmla="*/ 23 w 33"/>
                <a:gd name="T59" fmla="*/ 8 h 33"/>
                <a:gd name="T60" fmla="*/ 20 w 33"/>
                <a:gd name="T61" fmla="*/ 7 h 33"/>
                <a:gd name="T62" fmla="*/ 16 w 33"/>
                <a:gd name="T63" fmla="*/ 5 h 33"/>
                <a:gd name="T64" fmla="*/ 13 w 33"/>
                <a:gd name="T65" fmla="*/ 7 h 33"/>
                <a:gd name="T66" fmla="*/ 10 w 33"/>
                <a:gd name="T67" fmla="*/ 8 h 33"/>
                <a:gd name="T68" fmla="*/ 8 w 33"/>
                <a:gd name="T69" fmla="*/ 11 h 33"/>
                <a:gd name="T70" fmla="*/ 26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6" y="33"/>
                  </a:moveTo>
                  <a:lnTo>
                    <a:pt x="16" y="33"/>
                  </a:lnTo>
                  <a:lnTo>
                    <a:pt x="10" y="31"/>
                  </a:lnTo>
                  <a:lnTo>
                    <a:pt x="10" y="31"/>
                  </a:lnTo>
                  <a:lnTo>
                    <a:pt x="5" y="28"/>
                  </a:lnTo>
                  <a:lnTo>
                    <a:pt x="5" y="28"/>
                  </a:lnTo>
                  <a:lnTo>
                    <a:pt x="1" y="23"/>
                  </a:lnTo>
                  <a:lnTo>
                    <a:pt x="1" y="23"/>
                  </a:lnTo>
                  <a:lnTo>
                    <a:pt x="0" y="16"/>
                  </a:lnTo>
                  <a:lnTo>
                    <a:pt x="0" y="16"/>
                  </a:lnTo>
                  <a:lnTo>
                    <a:pt x="1" y="11"/>
                  </a:lnTo>
                  <a:lnTo>
                    <a:pt x="1" y="11"/>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6"/>
                  </a:lnTo>
                  <a:lnTo>
                    <a:pt x="33" y="16"/>
                  </a:lnTo>
                  <a:lnTo>
                    <a:pt x="33" y="18"/>
                  </a:lnTo>
                  <a:lnTo>
                    <a:pt x="33" y="18"/>
                  </a:lnTo>
                  <a:lnTo>
                    <a:pt x="33" y="20"/>
                  </a:lnTo>
                  <a:lnTo>
                    <a:pt x="8" y="20"/>
                  </a:lnTo>
                  <a:lnTo>
                    <a:pt x="8" y="20"/>
                  </a:lnTo>
                  <a:lnTo>
                    <a:pt x="8" y="23"/>
                  </a:lnTo>
                  <a:lnTo>
                    <a:pt x="8" y="23"/>
                  </a:lnTo>
                  <a:lnTo>
                    <a:pt x="10" y="26"/>
                  </a:lnTo>
                  <a:lnTo>
                    <a:pt x="10" y="26"/>
                  </a:lnTo>
                  <a:lnTo>
                    <a:pt x="13" y="28"/>
                  </a:lnTo>
                  <a:lnTo>
                    <a:pt x="13" y="28"/>
                  </a:lnTo>
                  <a:lnTo>
                    <a:pt x="16" y="28"/>
                  </a:lnTo>
                  <a:lnTo>
                    <a:pt x="16" y="28"/>
                  </a:lnTo>
                  <a:lnTo>
                    <a:pt x="20" y="28"/>
                  </a:lnTo>
                  <a:lnTo>
                    <a:pt x="20" y="28"/>
                  </a:lnTo>
                  <a:lnTo>
                    <a:pt x="21" y="26"/>
                  </a:lnTo>
                  <a:lnTo>
                    <a:pt x="21" y="26"/>
                  </a:lnTo>
                  <a:lnTo>
                    <a:pt x="23" y="25"/>
                  </a:lnTo>
                  <a:lnTo>
                    <a:pt x="23" y="25"/>
                  </a:lnTo>
                  <a:lnTo>
                    <a:pt x="25" y="23"/>
                  </a:lnTo>
                  <a:lnTo>
                    <a:pt x="31" y="25"/>
                  </a:lnTo>
                  <a:lnTo>
                    <a:pt x="31" y="25"/>
                  </a:lnTo>
                  <a:lnTo>
                    <a:pt x="28" y="28"/>
                  </a:lnTo>
                  <a:lnTo>
                    <a:pt x="25" y="31"/>
                  </a:lnTo>
                  <a:lnTo>
                    <a:pt x="25" y="31"/>
                  </a:lnTo>
                  <a:lnTo>
                    <a:pt x="21" y="33"/>
                  </a:lnTo>
                  <a:lnTo>
                    <a:pt x="16" y="33"/>
                  </a:lnTo>
                  <a:lnTo>
                    <a:pt x="16" y="33"/>
                  </a:lnTo>
                  <a:close/>
                  <a:moveTo>
                    <a:pt x="26" y="15"/>
                  </a:moveTo>
                  <a:lnTo>
                    <a:pt x="26" y="15"/>
                  </a:lnTo>
                  <a:lnTo>
                    <a:pt x="25" y="11"/>
                  </a:lnTo>
                  <a:lnTo>
                    <a:pt x="25" y="11"/>
                  </a:lnTo>
                  <a:lnTo>
                    <a:pt x="23" y="8"/>
                  </a:lnTo>
                  <a:lnTo>
                    <a:pt x="23" y="8"/>
                  </a:lnTo>
                  <a:lnTo>
                    <a:pt x="20" y="7"/>
                  </a:lnTo>
                  <a:lnTo>
                    <a:pt x="20" y="7"/>
                  </a:lnTo>
                  <a:lnTo>
                    <a:pt x="16" y="5"/>
                  </a:lnTo>
                  <a:lnTo>
                    <a:pt x="16" y="5"/>
                  </a:lnTo>
                  <a:lnTo>
                    <a:pt x="13" y="7"/>
                  </a:lnTo>
                  <a:lnTo>
                    <a:pt x="13" y="7"/>
                  </a:lnTo>
                  <a:lnTo>
                    <a:pt x="10" y="8"/>
                  </a:lnTo>
                  <a:lnTo>
                    <a:pt x="10" y="8"/>
                  </a:lnTo>
                  <a:lnTo>
                    <a:pt x="8" y="11"/>
                  </a:lnTo>
                  <a:lnTo>
                    <a:pt x="8" y="11"/>
                  </a:lnTo>
                  <a:lnTo>
                    <a:pt x="6" y="15"/>
                  </a:lnTo>
                  <a:lnTo>
                    <a:pt x="2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9">
              <a:extLst>
                <a:ext uri="{FF2B5EF4-FFF2-40B4-BE49-F238E27FC236}">
                  <a16:creationId xmlns="" xmlns:a16="http://schemas.microsoft.com/office/drawing/2014/main" id="{3600D80C-F7D9-49F8-9F74-CB59C9543833}"/>
                </a:ext>
              </a:extLst>
            </p:cNvPr>
            <p:cNvSpPr>
              <a:spLocks noEditPoints="1"/>
            </p:cNvSpPr>
            <p:nvPr/>
          </p:nvSpPr>
          <p:spPr bwMode="auto">
            <a:xfrm>
              <a:off x="5535970" y="3593393"/>
              <a:ext cx="46510" cy="59797"/>
            </a:xfrm>
            <a:custGeom>
              <a:avLst/>
              <a:gdLst>
                <a:gd name="T0" fmla="*/ 15 w 35"/>
                <a:gd name="T1" fmla="*/ 45 h 45"/>
                <a:gd name="T2" fmla="*/ 10 w 35"/>
                <a:gd name="T3" fmla="*/ 43 h 45"/>
                <a:gd name="T4" fmla="*/ 5 w 35"/>
                <a:gd name="T5" fmla="*/ 40 h 45"/>
                <a:gd name="T6" fmla="*/ 2 w 35"/>
                <a:gd name="T7" fmla="*/ 35 h 45"/>
                <a:gd name="T8" fmla="*/ 0 w 35"/>
                <a:gd name="T9" fmla="*/ 28 h 45"/>
                <a:gd name="T10" fmla="*/ 2 w 35"/>
                <a:gd name="T11" fmla="*/ 22 h 45"/>
                <a:gd name="T12" fmla="*/ 5 w 35"/>
                <a:gd name="T13" fmla="*/ 17 h 45"/>
                <a:gd name="T14" fmla="*/ 8 w 35"/>
                <a:gd name="T15" fmla="*/ 14 h 45"/>
                <a:gd name="T16" fmla="*/ 15 w 35"/>
                <a:gd name="T17" fmla="*/ 12 h 45"/>
                <a:gd name="T18" fmla="*/ 22 w 35"/>
                <a:gd name="T19" fmla="*/ 15 h 45"/>
                <a:gd name="T20" fmla="*/ 25 w 35"/>
                <a:gd name="T21" fmla="*/ 19 h 45"/>
                <a:gd name="T22" fmla="*/ 31 w 35"/>
                <a:gd name="T23" fmla="*/ 0 h 45"/>
                <a:gd name="T24" fmla="*/ 31 w 35"/>
                <a:gd name="T25" fmla="*/ 37 h 45"/>
                <a:gd name="T26" fmla="*/ 33 w 35"/>
                <a:gd name="T27" fmla="*/ 38 h 45"/>
                <a:gd name="T28" fmla="*/ 35 w 35"/>
                <a:gd name="T29" fmla="*/ 45 h 45"/>
                <a:gd name="T30" fmla="*/ 33 w 35"/>
                <a:gd name="T31" fmla="*/ 45 h 45"/>
                <a:gd name="T32" fmla="*/ 31 w 35"/>
                <a:gd name="T33" fmla="*/ 45 h 45"/>
                <a:gd name="T34" fmla="*/ 28 w 35"/>
                <a:gd name="T35" fmla="*/ 43 h 45"/>
                <a:gd name="T36" fmla="*/ 27 w 35"/>
                <a:gd name="T37" fmla="*/ 42 h 45"/>
                <a:gd name="T38" fmla="*/ 27 w 35"/>
                <a:gd name="T39" fmla="*/ 38 h 45"/>
                <a:gd name="T40" fmla="*/ 22 w 35"/>
                <a:gd name="T41" fmla="*/ 43 h 45"/>
                <a:gd name="T42" fmla="*/ 15 w 35"/>
                <a:gd name="T43" fmla="*/ 45 h 45"/>
                <a:gd name="T44" fmla="*/ 17 w 35"/>
                <a:gd name="T45" fmla="*/ 40 h 45"/>
                <a:gd name="T46" fmla="*/ 20 w 35"/>
                <a:gd name="T47" fmla="*/ 38 h 45"/>
                <a:gd name="T48" fmla="*/ 23 w 35"/>
                <a:gd name="T49" fmla="*/ 38 h 45"/>
                <a:gd name="T50" fmla="*/ 25 w 35"/>
                <a:gd name="T51" fmla="*/ 35 h 45"/>
                <a:gd name="T52" fmla="*/ 25 w 35"/>
                <a:gd name="T53" fmla="*/ 25 h 45"/>
                <a:gd name="T54" fmla="*/ 25 w 35"/>
                <a:gd name="T55" fmla="*/ 22 h 45"/>
                <a:gd name="T56" fmla="*/ 22 w 35"/>
                <a:gd name="T57" fmla="*/ 20 h 45"/>
                <a:gd name="T58" fmla="*/ 20 w 35"/>
                <a:gd name="T59" fmla="*/ 19 h 45"/>
                <a:gd name="T60" fmla="*/ 17 w 35"/>
                <a:gd name="T61" fmla="*/ 19 h 45"/>
                <a:gd name="T62" fmla="*/ 13 w 35"/>
                <a:gd name="T63" fmla="*/ 19 h 45"/>
                <a:gd name="T64" fmla="*/ 10 w 35"/>
                <a:gd name="T65" fmla="*/ 22 h 45"/>
                <a:gd name="T66" fmla="*/ 8 w 35"/>
                <a:gd name="T67" fmla="*/ 25 h 45"/>
                <a:gd name="T68" fmla="*/ 7 w 35"/>
                <a:gd name="T69" fmla="*/ 28 h 45"/>
                <a:gd name="T70" fmla="*/ 8 w 35"/>
                <a:gd name="T71" fmla="*/ 33 h 45"/>
                <a:gd name="T72" fmla="*/ 10 w 35"/>
                <a:gd name="T73" fmla="*/ 37 h 45"/>
                <a:gd name="T74" fmla="*/ 13 w 35"/>
                <a:gd name="T75" fmla="*/ 38 h 45"/>
                <a:gd name="T76" fmla="*/ 17 w 35"/>
                <a:gd name="T7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 h="45">
                  <a:moveTo>
                    <a:pt x="15" y="45"/>
                  </a:moveTo>
                  <a:lnTo>
                    <a:pt x="15" y="45"/>
                  </a:lnTo>
                  <a:lnTo>
                    <a:pt x="10" y="43"/>
                  </a:lnTo>
                  <a:lnTo>
                    <a:pt x="10" y="43"/>
                  </a:lnTo>
                  <a:lnTo>
                    <a:pt x="5" y="40"/>
                  </a:lnTo>
                  <a:lnTo>
                    <a:pt x="5" y="40"/>
                  </a:lnTo>
                  <a:lnTo>
                    <a:pt x="2" y="35"/>
                  </a:lnTo>
                  <a:lnTo>
                    <a:pt x="2" y="35"/>
                  </a:lnTo>
                  <a:lnTo>
                    <a:pt x="0" y="28"/>
                  </a:lnTo>
                  <a:lnTo>
                    <a:pt x="0" y="28"/>
                  </a:lnTo>
                  <a:lnTo>
                    <a:pt x="2" y="22"/>
                  </a:lnTo>
                  <a:lnTo>
                    <a:pt x="2" y="22"/>
                  </a:lnTo>
                  <a:lnTo>
                    <a:pt x="5" y="17"/>
                  </a:lnTo>
                  <a:lnTo>
                    <a:pt x="5" y="17"/>
                  </a:lnTo>
                  <a:lnTo>
                    <a:pt x="8" y="14"/>
                  </a:lnTo>
                  <a:lnTo>
                    <a:pt x="8" y="14"/>
                  </a:lnTo>
                  <a:lnTo>
                    <a:pt x="15" y="12"/>
                  </a:lnTo>
                  <a:lnTo>
                    <a:pt x="15" y="12"/>
                  </a:lnTo>
                  <a:lnTo>
                    <a:pt x="18" y="14"/>
                  </a:lnTo>
                  <a:lnTo>
                    <a:pt x="22" y="15"/>
                  </a:lnTo>
                  <a:lnTo>
                    <a:pt x="22" y="15"/>
                  </a:lnTo>
                  <a:lnTo>
                    <a:pt x="25" y="19"/>
                  </a:lnTo>
                  <a:lnTo>
                    <a:pt x="25" y="0"/>
                  </a:lnTo>
                  <a:lnTo>
                    <a:pt x="31" y="0"/>
                  </a:lnTo>
                  <a:lnTo>
                    <a:pt x="31" y="37"/>
                  </a:lnTo>
                  <a:lnTo>
                    <a:pt x="31" y="37"/>
                  </a:lnTo>
                  <a:lnTo>
                    <a:pt x="33" y="38"/>
                  </a:lnTo>
                  <a:lnTo>
                    <a:pt x="33" y="38"/>
                  </a:lnTo>
                  <a:lnTo>
                    <a:pt x="35" y="38"/>
                  </a:lnTo>
                  <a:lnTo>
                    <a:pt x="35" y="45"/>
                  </a:lnTo>
                  <a:lnTo>
                    <a:pt x="35" y="45"/>
                  </a:lnTo>
                  <a:lnTo>
                    <a:pt x="33" y="45"/>
                  </a:lnTo>
                  <a:lnTo>
                    <a:pt x="33" y="45"/>
                  </a:lnTo>
                  <a:lnTo>
                    <a:pt x="31" y="45"/>
                  </a:lnTo>
                  <a:lnTo>
                    <a:pt x="31" y="45"/>
                  </a:lnTo>
                  <a:lnTo>
                    <a:pt x="28" y="43"/>
                  </a:lnTo>
                  <a:lnTo>
                    <a:pt x="28" y="43"/>
                  </a:lnTo>
                  <a:lnTo>
                    <a:pt x="27" y="42"/>
                  </a:lnTo>
                  <a:lnTo>
                    <a:pt x="27" y="38"/>
                  </a:lnTo>
                  <a:lnTo>
                    <a:pt x="27" y="38"/>
                  </a:lnTo>
                  <a:lnTo>
                    <a:pt x="22" y="43"/>
                  </a:lnTo>
                  <a:lnTo>
                    <a:pt x="22" y="43"/>
                  </a:lnTo>
                  <a:lnTo>
                    <a:pt x="15" y="45"/>
                  </a:lnTo>
                  <a:lnTo>
                    <a:pt x="15" y="45"/>
                  </a:lnTo>
                  <a:close/>
                  <a:moveTo>
                    <a:pt x="17" y="40"/>
                  </a:moveTo>
                  <a:lnTo>
                    <a:pt x="17" y="40"/>
                  </a:lnTo>
                  <a:lnTo>
                    <a:pt x="20" y="38"/>
                  </a:lnTo>
                  <a:lnTo>
                    <a:pt x="20" y="38"/>
                  </a:lnTo>
                  <a:lnTo>
                    <a:pt x="23" y="38"/>
                  </a:lnTo>
                  <a:lnTo>
                    <a:pt x="23" y="38"/>
                  </a:lnTo>
                  <a:lnTo>
                    <a:pt x="25" y="35"/>
                  </a:lnTo>
                  <a:lnTo>
                    <a:pt x="25" y="35"/>
                  </a:lnTo>
                  <a:lnTo>
                    <a:pt x="25" y="33"/>
                  </a:lnTo>
                  <a:lnTo>
                    <a:pt x="25" y="25"/>
                  </a:lnTo>
                  <a:lnTo>
                    <a:pt x="25" y="25"/>
                  </a:lnTo>
                  <a:lnTo>
                    <a:pt x="25" y="22"/>
                  </a:lnTo>
                  <a:lnTo>
                    <a:pt x="25" y="22"/>
                  </a:lnTo>
                  <a:lnTo>
                    <a:pt x="22" y="20"/>
                  </a:lnTo>
                  <a:lnTo>
                    <a:pt x="22" y="20"/>
                  </a:lnTo>
                  <a:lnTo>
                    <a:pt x="20" y="19"/>
                  </a:lnTo>
                  <a:lnTo>
                    <a:pt x="20" y="19"/>
                  </a:lnTo>
                  <a:lnTo>
                    <a:pt x="17" y="19"/>
                  </a:lnTo>
                  <a:lnTo>
                    <a:pt x="17" y="19"/>
                  </a:lnTo>
                  <a:lnTo>
                    <a:pt x="13" y="19"/>
                  </a:lnTo>
                  <a:lnTo>
                    <a:pt x="13" y="19"/>
                  </a:lnTo>
                  <a:lnTo>
                    <a:pt x="10" y="22"/>
                  </a:lnTo>
                  <a:lnTo>
                    <a:pt x="10" y="22"/>
                  </a:lnTo>
                  <a:lnTo>
                    <a:pt x="8" y="25"/>
                  </a:lnTo>
                  <a:lnTo>
                    <a:pt x="8" y="25"/>
                  </a:lnTo>
                  <a:lnTo>
                    <a:pt x="7" y="28"/>
                  </a:lnTo>
                  <a:lnTo>
                    <a:pt x="7" y="28"/>
                  </a:lnTo>
                  <a:lnTo>
                    <a:pt x="8" y="33"/>
                  </a:lnTo>
                  <a:lnTo>
                    <a:pt x="8" y="33"/>
                  </a:lnTo>
                  <a:lnTo>
                    <a:pt x="10" y="37"/>
                  </a:lnTo>
                  <a:lnTo>
                    <a:pt x="10" y="37"/>
                  </a:lnTo>
                  <a:lnTo>
                    <a:pt x="13" y="38"/>
                  </a:lnTo>
                  <a:lnTo>
                    <a:pt x="13" y="38"/>
                  </a:lnTo>
                  <a:lnTo>
                    <a:pt x="17" y="40"/>
                  </a:lnTo>
                  <a:lnTo>
                    <a:pt x="17"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70">
              <a:extLst>
                <a:ext uri="{FF2B5EF4-FFF2-40B4-BE49-F238E27FC236}">
                  <a16:creationId xmlns="" xmlns:a16="http://schemas.microsoft.com/office/drawing/2014/main" id="{7FCCD98B-7FB5-4E71-8AA9-9E4B6084E6B7}"/>
                </a:ext>
              </a:extLst>
            </p:cNvPr>
            <p:cNvSpPr>
              <a:spLocks noEditPoints="1"/>
            </p:cNvSpPr>
            <p:nvPr/>
          </p:nvSpPr>
          <p:spPr bwMode="auto">
            <a:xfrm>
              <a:off x="5606399" y="3593393"/>
              <a:ext cx="43851" cy="59797"/>
            </a:xfrm>
            <a:custGeom>
              <a:avLst/>
              <a:gdLst>
                <a:gd name="T0" fmla="*/ 15 w 33"/>
                <a:gd name="T1" fmla="*/ 45 h 45"/>
                <a:gd name="T2" fmla="*/ 10 w 33"/>
                <a:gd name="T3" fmla="*/ 43 h 45"/>
                <a:gd name="T4" fmla="*/ 5 w 33"/>
                <a:gd name="T5" fmla="*/ 40 h 45"/>
                <a:gd name="T6" fmla="*/ 2 w 33"/>
                <a:gd name="T7" fmla="*/ 35 h 45"/>
                <a:gd name="T8" fmla="*/ 0 w 33"/>
                <a:gd name="T9" fmla="*/ 28 h 45"/>
                <a:gd name="T10" fmla="*/ 2 w 33"/>
                <a:gd name="T11" fmla="*/ 22 h 45"/>
                <a:gd name="T12" fmla="*/ 5 w 33"/>
                <a:gd name="T13" fmla="*/ 17 h 45"/>
                <a:gd name="T14" fmla="*/ 8 w 33"/>
                <a:gd name="T15" fmla="*/ 14 h 45"/>
                <a:gd name="T16" fmla="*/ 15 w 33"/>
                <a:gd name="T17" fmla="*/ 12 h 45"/>
                <a:gd name="T18" fmla="*/ 21 w 33"/>
                <a:gd name="T19" fmla="*/ 15 h 45"/>
                <a:gd name="T20" fmla="*/ 25 w 33"/>
                <a:gd name="T21" fmla="*/ 19 h 45"/>
                <a:gd name="T22" fmla="*/ 31 w 33"/>
                <a:gd name="T23" fmla="*/ 0 h 45"/>
                <a:gd name="T24" fmla="*/ 31 w 33"/>
                <a:gd name="T25" fmla="*/ 37 h 45"/>
                <a:gd name="T26" fmla="*/ 33 w 33"/>
                <a:gd name="T27" fmla="*/ 38 h 45"/>
                <a:gd name="T28" fmla="*/ 33 w 33"/>
                <a:gd name="T29" fmla="*/ 45 h 45"/>
                <a:gd name="T30" fmla="*/ 31 w 33"/>
                <a:gd name="T31" fmla="*/ 45 h 45"/>
                <a:gd name="T32" fmla="*/ 31 w 33"/>
                <a:gd name="T33" fmla="*/ 45 h 45"/>
                <a:gd name="T34" fmla="*/ 28 w 33"/>
                <a:gd name="T35" fmla="*/ 43 h 45"/>
                <a:gd name="T36" fmla="*/ 26 w 33"/>
                <a:gd name="T37" fmla="*/ 42 h 45"/>
                <a:gd name="T38" fmla="*/ 26 w 33"/>
                <a:gd name="T39" fmla="*/ 38 h 45"/>
                <a:gd name="T40" fmla="*/ 21 w 33"/>
                <a:gd name="T41" fmla="*/ 43 h 45"/>
                <a:gd name="T42" fmla="*/ 15 w 33"/>
                <a:gd name="T43" fmla="*/ 45 h 45"/>
                <a:gd name="T44" fmla="*/ 16 w 33"/>
                <a:gd name="T45" fmla="*/ 40 h 45"/>
                <a:gd name="T46" fmla="*/ 20 w 33"/>
                <a:gd name="T47" fmla="*/ 38 h 45"/>
                <a:gd name="T48" fmla="*/ 21 w 33"/>
                <a:gd name="T49" fmla="*/ 38 h 45"/>
                <a:gd name="T50" fmla="*/ 25 w 33"/>
                <a:gd name="T51" fmla="*/ 35 h 45"/>
                <a:gd name="T52" fmla="*/ 25 w 33"/>
                <a:gd name="T53" fmla="*/ 25 h 45"/>
                <a:gd name="T54" fmla="*/ 23 w 33"/>
                <a:gd name="T55" fmla="*/ 22 h 45"/>
                <a:gd name="T56" fmla="*/ 21 w 33"/>
                <a:gd name="T57" fmla="*/ 20 h 45"/>
                <a:gd name="T58" fmla="*/ 18 w 33"/>
                <a:gd name="T59" fmla="*/ 19 h 45"/>
                <a:gd name="T60" fmla="*/ 16 w 33"/>
                <a:gd name="T61" fmla="*/ 19 h 45"/>
                <a:gd name="T62" fmla="*/ 13 w 33"/>
                <a:gd name="T63" fmla="*/ 19 h 45"/>
                <a:gd name="T64" fmla="*/ 10 w 33"/>
                <a:gd name="T65" fmla="*/ 22 h 45"/>
                <a:gd name="T66" fmla="*/ 8 w 33"/>
                <a:gd name="T67" fmla="*/ 25 h 45"/>
                <a:gd name="T68" fmla="*/ 7 w 33"/>
                <a:gd name="T69" fmla="*/ 28 h 45"/>
                <a:gd name="T70" fmla="*/ 8 w 33"/>
                <a:gd name="T71" fmla="*/ 33 h 45"/>
                <a:gd name="T72" fmla="*/ 10 w 33"/>
                <a:gd name="T73" fmla="*/ 37 h 45"/>
                <a:gd name="T74" fmla="*/ 13 w 33"/>
                <a:gd name="T75" fmla="*/ 38 h 45"/>
                <a:gd name="T76" fmla="*/ 16 w 33"/>
                <a:gd name="T7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10" y="43"/>
                  </a:lnTo>
                  <a:lnTo>
                    <a:pt x="10" y="43"/>
                  </a:lnTo>
                  <a:lnTo>
                    <a:pt x="5" y="40"/>
                  </a:lnTo>
                  <a:lnTo>
                    <a:pt x="5" y="40"/>
                  </a:lnTo>
                  <a:lnTo>
                    <a:pt x="2" y="35"/>
                  </a:lnTo>
                  <a:lnTo>
                    <a:pt x="2" y="35"/>
                  </a:lnTo>
                  <a:lnTo>
                    <a:pt x="0" y="28"/>
                  </a:lnTo>
                  <a:lnTo>
                    <a:pt x="0" y="28"/>
                  </a:lnTo>
                  <a:lnTo>
                    <a:pt x="2" y="22"/>
                  </a:lnTo>
                  <a:lnTo>
                    <a:pt x="2" y="22"/>
                  </a:lnTo>
                  <a:lnTo>
                    <a:pt x="5" y="17"/>
                  </a:lnTo>
                  <a:lnTo>
                    <a:pt x="5" y="17"/>
                  </a:lnTo>
                  <a:lnTo>
                    <a:pt x="8" y="14"/>
                  </a:lnTo>
                  <a:lnTo>
                    <a:pt x="8" y="14"/>
                  </a:lnTo>
                  <a:lnTo>
                    <a:pt x="15" y="12"/>
                  </a:lnTo>
                  <a:lnTo>
                    <a:pt x="15" y="12"/>
                  </a:lnTo>
                  <a:lnTo>
                    <a:pt x="18" y="14"/>
                  </a:lnTo>
                  <a:lnTo>
                    <a:pt x="21" y="15"/>
                  </a:lnTo>
                  <a:lnTo>
                    <a:pt x="21" y="15"/>
                  </a:lnTo>
                  <a:lnTo>
                    <a:pt x="25" y="19"/>
                  </a:lnTo>
                  <a:lnTo>
                    <a:pt x="25" y="0"/>
                  </a:lnTo>
                  <a:lnTo>
                    <a:pt x="31" y="0"/>
                  </a:lnTo>
                  <a:lnTo>
                    <a:pt x="31" y="37"/>
                  </a:lnTo>
                  <a:lnTo>
                    <a:pt x="31" y="37"/>
                  </a:lnTo>
                  <a:lnTo>
                    <a:pt x="33" y="38"/>
                  </a:lnTo>
                  <a:lnTo>
                    <a:pt x="33" y="38"/>
                  </a:lnTo>
                  <a:lnTo>
                    <a:pt x="33" y="38"/>
                  </a:lnTo>
                  <a:lnTo>
                    <a:pt x="33" y="45"/>
                  </a:lnTo>
                  <a:lnTo>
                    <a:pt x="33" y="45"/>
                  </a:lnTo>
                  <a:lnTo>
                    <a:pt x="31" y="45"/>
                  </a:lnTo>
                  <a:lnTo>
                    <a:pt x="31" y="45"/>
                  </a:lnTo>
                  <a:lnTo>
                    <a:pt x="31" y="45"/>
                  </a:lnTo>
                  <a:lnTo>
                    <a:pt x="31" y="45"/>
                  </a:lnTo>
                  <a:lnTo>
                    <a:pt x="28" y="43"/>
                  </a:lnTo>
                  <a:lnTo>
                    <a:pt x="28" y="43"/>
                  </a:lnTo>
                  <a:lnTo>
                    <a:pt x="26" y="42"/>
                  </a:lnTo>
                  <a:lnTo>
                    <a:pt x="26" y="38"/>
                  </a:lnTo>
                  <a:lnTo>
                    <a:pt x="26" y="38"/>
                  </a:lnTo>
                  <a:lnTo>
                    <a:pt x="21" y="43"/>
                  </a:lnTo>
                  <a:lnTo>
                    <a:pt x="21" y="43"/>
                  </a:lnTo>
                  <a:lnTo>
                    <a:pt x="15" y="45"/>
                  </a:lnTo>
                  <a:lnTo>
                    <a:pt x="15" y="45"/>
                  </a:lnTo>
                  <a:close/>
                  <a:moveTo>
                    <a:pt x="16" y="40"/>
                  </a:moveTo>
                  <a:lnTo>
                    <a:pt x="16" y="40"/>
                  </a:lnTo>
                  <a:lnTo>
                    <a:pt x="20" y="38"/>
                  </a:lnTo>
                  <a:lnTo>
                    <a:pt x="20" y="38"/>
                  </a:lnTo>
                  <a:lnTo>
                    <a:pt x="21" y="38"/>
                  </a:lnTo>
                  <a:lnTo>
                    <a:pt x="21" y="38"/>
                  </a:lnTo>
                  <a:lnTo>
                    <a:pt x="25" y="35"/>
                  </a:lnTo>
                  <a:lnTo>
                    <a:pt x="25" y="35"/>
                  </a:lnTo>
                  <a:lnTo>
                    <a:pt x="25" y="33"/>
                  </a:lnTo>
                  <a:lnTo>
                    <a:pt x="25" y="25"/>
                  </a:lnTo>
                  <a:lnTo>
                    <a:pt x="25" y="25"/>
                  </a:lnTo>
                  <a:lnTo>
                    <a:pt x="23" y="22"/>
                  </a:lnTo>
                  <a:lnTo>
                    <a:pt x="23" y="22"/>
                  </a:lnTo>
                  <a:lnTo>
                    <a:pt x="21" y="20"/>
                  </a:lnTo>
                  <a:lnTo>
                    <a:pt x="21" y="20"/>
                  </a:lnTo>
                  <a:lnTo>
                    <a:pt x="18" y="19"/>
                  </a:lnTo>
                  <a:lnTo>
                    <a:pt x="18" y="19"/>
                  </a:lnTo>
                  <a:lnTo>
                    <a:pt x="16" y="19"/>
                  </a:lnTo>
                  <a:lnTo>
                    <a:pt x="16" y="19"/>
                  </a:lnTo>
                  <a:lnTo>
                    <a:pt x="13" y="19"/>
                  </a:lnTo>
                  <a:lnTo>
                    <a:pt x="13" y="19"/>
                  </a:lnTo>
                  <a:lnTo>
                    <a:pt x="10" y="22"/>
                  </a:lnTo>
                  <a:lnTo>
                    <a:pt x="10" y="22"/>
                  </a:lnTo>
                  <a:lnTo>
                    <a:pt x="8" y="25"/>
                  </a:lnTo>
                  <a:lnTo>
                    <a:pt x="8" y="25"/>
                  </a:lnTo>
                  <a:lnTo>
                    <a:pt x="7" y="28"/>
                  </a:lnTo>
                  <a:lnTo>
                    <a:pt x="7" y="28"/>
                  </a:lnTo>
                  <a:lnTo>
                    <a:pt x="8" y="33"/>
                  </a:lnTo>
                  <a:lnTo>
                    <a:pt x="8" y="33"/>
                  </a:lnTo>
                  <a:lnTo>
                    <a:pt x="10" y="37"/>
                  </a:lnTo>
                  <a:lnTo>
                    <a:pt x="10" y="37"/>
                  </a:lnTo>
                  <a:lnTo>
                    <a:pt x="13" y="38"/>
                  </a:lnTo>
                  <a:lnTo>
                    <a:pt x="13" y="38"/>
                  </a:lnTo>
                  <a:lnTo>
                    <a:pt x="16" y="40"/>
                  </a:lnTo>
                  <a:lnTo>
                    <a:pt x="1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71">
              <a:extLst>
                <a:ext uri="{FF2B5EF4-FFF2-40B4-BE49-F238E27FC236}">
                  <a16:creationId xmlns="" xmlns:a16="http://schemas.microsoft.com/office/drawing/2014/main" id="{0B044664-B164-416F-84E9-167BDEFF4A6A}"/>
                </a:ext>
              </a:extLst>
            </p:cNvPr>
            <p:cNvSpPr>
              <a:spLocks noEditPoints="1"/>
            </p:cNvSpPr>
            <p:nvPr/>
          </p:nvSpPr>
          <p:spPr bwMode="auto">
            <a:xfrm>
              <a:off x="5660880" y="3593393"/>
              <a:ext cx="9302" cy="59797"/>
            </a:xfrm>
            <a:custGeom>
              <a:avLst/>
              <a:gdLst>
                <a:gd name="T0" fmla="*/ 0 w 7"/>
                <a:gd name="T1" fmla="*/ 9 h 45"/>
                <a:gd name="T2" fmla="*/ 0 w 7"/>
                <a:gd name="T3" fmla="*/ 0 h 45"/>
                <a:gd name="T4" fmla="*/ 7 w 7"/>
                <a:gd name="T5" fmla="*/ 0 h 45"/>
                <a:gd name="T6" fmla="*/ 7 w 7"/>
                <a:gd name="T7" fmla="*/ 9 h 45"/>
                <a:gd name="T8" fmla="*/ 0 w 7"/>
                <a:gd name="T9" fmla="*/ 9 h 45"/>
                <a:gd name="T10" fmla="*/ 0 w 7"/>
                <a:gd name="T11" fmla="*/ 45 h 45"/>
                <a:gd name="T12" fmla="*/ 0 w 7"/>
                <a:gd name="T13" fmla="*/ 14 h 45"/>
                <a:gd name="T14" fmla="*/ 7 w 7"/>
                <a:gd name="T15" fmla="*/ 14 h 45"/>
                <a:gd name="T16" fmla="*/ 7 w 7"/>
                <a:gd name="T17" fmla="*/ 45 h 45"/>
                <a:gd name="T18" fmla="*/ 0 w 7"/>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5">
                  <a:moveTo>
                    <a:pt x="0" y="9"/>
                  </a:moveTo>
                  <a:lnTo>
                    <a:pt x="0" y="0"/>
                  </a:lnTo>
                  <a:lnTo>
                    <a:pt x="7" y="0"/>
                  </a:lnTo>
                  <a:lnTo>
                    <a:pt x="7" y="9"/>
                  </a:lnTo>
                  <a:lnTo>
                    <a:pt x="0" y="9"/>
                  </a:lnTo>
                  <a:close/>
                  <a:moveTo>
                    <a:pt x="0" y="45"/>
                  </a:moveTo>
                  <a:lnTo>
                    <a:pt x="0" y="14"/>
                  </a:lnTo>
                  <a:lnTo>
                    <a:pt x="7" y="14"/>
                  </a:lnTo>
                  <a:lnTo>
                    <a:pt x="7" y="45"/>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2">
              <a:extLst>
                <a:ext uri="{FF2B5EF4-FFF2-40B4-BE49-F238E27FC236}">
                  <a16:creationId xmlns="" xmlns:a16="http://schemas.microsoft.com/office/drawing/2014/main" id="{961FC6D7-55CA-42CF-B029-7E8D010743CB}"/>
                </a:ext>
              </a:extLst>
            </p:cNvPr>
            <p:cNvSpPr>
              <a:spLocks noEditPoints="1"/>
            </p:cNvSpPr>
            <p:nvPr/>
          </p:nvSpPr>
          <p:spPr bwMode="auto">
            <a:xfrm>
              <a:off x="5678155" y="3609339"/>
              <a:ext cx="37207" cy="43851"/>
            </a:xfrm>
            <a:custGeom>
              <a:avLst/>
              <a:gdLst>
                <a:gd name="T0" fmla="*/ 10 w 28"/>
                <a:gd name="T1" fmla="*/ 33 h 33"/>
                <a:gd name="T2" fmla="*/ 5 w 28"/>
                <a:gd name="T3" fmla="*/ 33 h 33"/>
                <a:gd name="T4" fmla="*/ 2 w 28"/>
                <a:gd name="T5" fmla="*/ 30 h 33"/>
                <a:gd name="T6" fmla="*/ 0 w 28"/>
                <a:gd name="T7" fmla="*/ 26 h 33"/>
                <a:gd name="T8" fmla="*/ 0 w 28"/>
                <a:gd name="T9" fmla="*/ 23 h 33"/>
                <a:gd name="T10" fmla="*/ 0 w 28"/>
                <a:gd name="T11" fmla="*/ 20 h 33"/>
                <a:gd name="T12" fmla="*/ 4 w 28"/>
                <a:gd name="T13" fmla="*/ 16 h 33"/>
                <a:gd name="T14" fmla="*/ 7 w 28"/>
                <a:gd name="T15" fmla="*/ 15 h 33"/>
                <a:gd name="T16" fmla="*/ 14 w 28"/>
                <a:gd name="T17" fmla="*/ 13 h 33"/>
                <a:gd name="T18" fmla="*/ 17 w 28"/>
                <a:gd name="T19" fmla="*/ 13 h 33"/>
                <a:gd name="T20" fmla="*/ 20 w 28"/>
                <a:gd name="T21" fmla="*/ 13 h 33"/>
                <a:gd name="T22" fmla="*/ 20 w 28"/>
                <a:gd name="T23" fmla="*/ 10 h 33"/>
                <a:gd name="T24" fmla="*/ 19 w 28"/>
                <a:gd name="T25" fmla="*/ 7 h 33"/>
                <a:gd name="T26" fmla="*/ 14 w 28"/>
                <a:gd name="T27" fmla="*/ 5 h 33"/>
                <a:gd name="T28" fmla="*/ 9 w 28"/>
                <a:gd name="T29" fmla="*/ 7 h 33"/>
                <a:gd name="T30" fmla="*/ 4 w 28"/>
                <a:gd name="T31" fmla="*/ 8 h 33"/>
                <a:gd name="T32" fmla="*/ 2 w 28"/>
                <a:gd name="T33" fmla="*/ 5 h 33"/>
                <a:gd name="T34" fmla="*/ 14 w 28"/>
                <a:gd name="T35" fmla="*/ 0 h 33"/>
                <a:gd name="T36" fmla="*/ 20 w 28"/>
                <a:gd name="T37" fmla="*/ 2 h 33"/>
                <a:gd name="T38" fmla="*/ 23 w 28"/>
                <a:gd name="T39" fmla="*/ 3 h 33"/>
                <a:gd name="T40" fmla="*/ 27 w 28"/>
                <a:gd name="T41" fmla="*/ 13 h 33"/>
                <a:gd name="T42" fmla="*/ 27 w 28"/>
                <a:gd name="T43" fmla="*/ 25 h 33"/>
                <a:gd name="T44" fmla="*/ 28 w 28"/>
                <a:gd name="T45" fmla="*/ 26 h 33"/>
                <a:gd name="T46" fmla="*/ 28 w 28"/>
                <a:gd name="T47" fmla="*/ 33 h 33"/>
                <a:gd name="T48" fmla="*/ 27 w 28"/>
                <a:gd name="T49" fmla="*/ 33 h 33"/>
                <a:gd name="T50" fmla="*/ 27 w 28"/>
                <a:gd name="T51" fmla="*/ 33 h 33"/>
                <a:gd name="T52" fmla="*/ 23 w 28"/>
                <a:gd name="T53" fmla="*/ 31 h 33"/>
                <a:gd name="T54" fmla="*/ 22 w 28"/>
                <a:gd name="T55" fmla="*/ 28 h 33"/>
                <a:gd name="T56" fmla="*/ 17 w 28"/>
                <a:gd name="T57" fmla="*/ 31 h 33"/>
                <a:gd name="T58" fmla="*/ 10 w 28"/>
                <a:gd name="T59" fmla="*/ 33 h 33"/>
                <a:gd name="T60" fmla="*/ 12 w 28"/>
                <a:gd name="T61" fmla="*/ 28 h 33"/>
                <a:gd name="T62" fmla="*/ 17 w 28"/>
                <a:gd name="T63" fmla="*/ 28 h 33"/>
                <a:gd name="T64" fmla="*/ 20 w 28"/>
                <a:gd name="T65" fmla="*/ 25 h 33"/>
                <a:gd name="T66" fmla="*/ 20 w 28"/>
                <a:gd name="T67" fmla="*/ 23 h 33"/>
                <a:gd name="T68" fmla="*/ 20 w 28"/>
                <a:gd name="T69" fmla="*/ 18 h 33"/>
                <a:gd name="T70" fmla="*/ 17 w 28"/>
                <a:gd name="T71" fmla="*/ 18 h 33"/>
                <a:gd name="T72" fmla="*/ 14 w 28"/>
                <a:gd name="T73" fmla="*/ 16 h 33"/>
                <a:gd name="T74" fmla="*/ 9 w 28"/>
                <a:gd name="T75" fmla="*/ 18 h 33"/>
                <a:gd name="T76" fmla="*/ 5 w 28"/>
                <a:gd name="T77" fmla="*/ 23 h 33"/>
                <a:gd name="T78" fmla="*/ 7 w 28"/>
                <a:gd name="T79" fmla="*/ 26 h 33"/>
                <a:gd name="T80" fmla="*/ 12 w 28"/>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33">
                  <a:moveTo>
                    <a:pt x="10" y="33"/>
                  </a:moveTo>
                  <a:lnTo>
                    <a:pt x="10" y="33"/>
                  </a:lnTo>
                  <a:lnTo>
                    <a:pt x="5" y="33"/>
                  </a:lnTo>
                  <a:lnTo>
                    <a:pt x="5" y="33"/>
                  </a:lnTo>
                  <a:lnTo>
                    <a:pt x="2" y="30"/>
                  </a:lnTo>
                  <a:lnTo>
                    <a:pt x="2" y="30"/>
                  </a:lnTo>
                  <a:lnTo>
                    <a:pt x="0" y="26"/>
                  </a:lnTo>
                  <a:lnTo>
                    <a:pt x="0" y="26"/>
                  </a:lnTo>
                  <a:lnTo>
                    <a:pt x="0" y="23"/>
                  </a:lnTo>
                  <a:lnTo>
                    <a:pt x="0" y="23"/>
                  </a:lnTo>
                  <a:lnTo>
                    <a:pt x="0" y="20"/>
                  </a:lnTo>
                  <a:lnTo>
                    <a:pt x="0" y="20"/>
                  </a:lnTo>
                  <a:lnTo>
                    <a:pt x="4" y="16"/>
                  </a:lnTo>
                  <a:lnTo>
                    <a:pt x="4" y="16"/>
                  </a:lnTo>
                  <a:lnTo>
                    <a:pt x="7" y="15"/>
                  </a:lnTo>
                  <a:lnTo>
                    <a:pt x="7" y="15"/>
                  </a:lnTo>
                  <a:lnTo>
                    <a:pt x="14" y="13"/>
                  </a:lnTo>
                  <a:lnTo>
                    <a:pt x="14" y="13"/>
                  </a:lnTo>
                  <a:lnTo>
                    <a:pt x="17" y="13"/>
                  </a:lnTo>
                  <a:lnTo>
                    <a:pt x="17" y="13"/>
                  </a:lnTo>
                  <a:lnTo>
                    <a:pt x="20" y="15"/>
                  </a:lnTo>
                  <a:lnTo>
                    <a:pt x="20" y="13"/>
                  </a:lnTo>
                  <a:lnTo>
                    <a:pt x="20" y="13"/>
                  </a:lnTo>
                  <a:lnTo>
                    <a:pt x="20" y="10"/>
                  </a:lnTo>
                  <a:lnTo>
                    <a:pt x="19" y="7"/>
                  </a:lnTo>
                  <a:lnTo>
                    <a:pt x="19" y="7"/>
                  </a:lnTo>
                  <a:lnTo>
                    <a:pt x="17" y="7"/>
                  </a:lnTo>
                  <a:lnTo>
                    <a:pt x="14" y="5"/>
                  </a:lnTo>
                  <a:lnTo>
                    <a:pt x="14" y="5"/>
                  </a:lnTo>
                  <a:lnTo>
                    <a:pt x="9" y="7"/>
                  </a:lnTo>
                  <a:lnTo>
                    <a:pt x="9" y="7"/>
                  </a:lnTo>
                  <a:lnTo>
                    <a:pt x="4" y="8"/>
                  </a:lnTo>
                  <a:lnTo>
                    <a:pt x="2" y="5"/>
                  </a:lnTo>
                  <a:lnTo>
                    <a:pt x="2" y="5"/>
                  </a:lnTo>
                  <a:lnTo>
                    <a:pt x="7" y="2"/>
                  </a:lnTo>
                  <a:lnTo>
                    <a:pt x="14" y="0"/>
                  </a:lnTo>
                  <a:lnTo>
                    <a:pt x="14" y="0"/>
                  </a:lnTo>
                  <a:lnTo>
                    <a:pt x="20" y="2"/>
                  </a:lnTo>
                  <a:lnTo>
                    <a:pt x="23" y="3"/>
                  </a:lnTo>
                  <a:lnTo>
                    <a:pt x="23" y="3"/>
                  </a:lnTo>
                  <a:lnTo>
                    <a:pt x="27" y="8"/>
                  </a:lnTo>
                  <a:lnTo>
                    <a:pt x="27" y="13"/>
                  </a:lnTo>
                  <a:lnTo>
                    <a:pt x="27" y="25"/>
                  </a:lnTo>
                  <a:lnTo>
                    <a:pt x="27" y="25"/>
                  </a:lnTo>
                  <a:lnTo>
                    <a:pt x="28" y="26"/>
                  </a:lnTo>
                  <a:lnTo>
                    <a:pt x="28" y="26"/>
                  </a:lnTo>
                  <a:lnTo>
                    <a:pt x="28" y="33"/>
                  </a:lnTo>
                  <a:lnTo>
                    <a:pt x="28" y="33"/>
                  </a:lnTo>
                  <a:lnTo>
                    <a:pt x="27" y="33"/>
                  </a:lnTo>
                  <a:lnTo>
                    <a:pt x="27" y="33"/>
                  </a:lnTo>
                  <a:lnTo>
                    <a:pt x="27" y="33"/>
                  </a:lnTo>
                  <a:lnTo>
                    <a:pt x="27" y="33"/>
                  </a:lnTo>
                  <a:lnTo>
                    <a:pt x="23" y="31"/>
                  </a:lnTo>
                  <a:lnTo>
                    <a:pt x="23" y="31"/>
                  </a:lnTo>
                  <a:lnTo>
                    <a:pt x="22" y="30"/>
                  </a:lnTo>
                  <a:lnTo>
                    <a:pt x="22" y="28"/>
                  </a:lnTo>
                  <a:lnTo>
                    <a:pt x="22" y="28"/>
                  </a:lnTo>
                  <a:lnTo>
                    <a:pt x="17" y="31"/>
                  </a:lnTo>
                  <a:lnTo>
                    <a:pt x="17" y="31"/>
                  </a:lnTo>
                  <a:lnTo>
                    <a:pt x="10" y="33"/>
                  </a:lnTo>
                  <a:lnTo>
                    <a:pt x="10" y="33"/>
                  </a:lnTo>
                  <a:close/>
                  <a:moveTo>
                    <a:pt x="12" y="28"/>
                  </a:moveTo>
                  <a:lnTo>
                    <a:pt x="12" y="28"/>
                  </a:lnTo>
                  <a:lnTo>
                    <a:pt x="17" y="28"/>
                  </a:lnTo>
                  <a:lnTo>
                    <a:pt x="17" y="28"/>
                  </a:lnTo>
                  <a:lnTo>
                    <a:pt x="20" y="25"/>
                  </a:lnTo>
                  <a:lnTo>
                    <a:pt x="20" y="25"/>
                  </a:lnTo>
                  <a:lnTo>
                    <a:pt x="20" y="23"/>
                  </a:lnTo>
                  <a:lnTo>
                    <a:pt x="20" y="18"/>
                  </a:lnTo>
                  <a:lnTo>
                    <a:pt x="20" y="18"/>
                  </a:lnTo>
                  <a:lnTo>
                    <a:pt x="17" y="18"/>
                  </a:lnTo>
                  <a:lnTo>
                    <a:pt x="17" y="18"/>
                  </a:lnTo>
                  <a:lnTo>
                    <a:pt x="14" y="16"/>
                  </a:lnTo>
                  <a:lnTo>
                    <a:pt x="14" y="16"/>
                  </a:lnTo>
                  <a:lnTo>
                    <a:pt x="9" y="18"/>
                  </a:lnTo>
                  <a:lnTo>
                    <a:pt x="9" y="18"/>
                  </a:lnTo>
                  <a:lnTo>
                    <a:pt x="7" y="20"/>
                  </a:lnTo>
                  <a:lnTo>
                    <a:pt x="5" y="23"/>
                  </a:lnTo>
                  <a:lnTo>
                    <a:pt x="5" y="23"/>
                  </a:lnTo>
                  <a:lnTo>
                    <a:pt x="7" y="26"/>
                  </a:lnTo>
                  <a:lnTo>
                    <a:pt x="7" y="26"/>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3">
              <a:extLst>
                <a:ext uri="{FF2B5EF4-FFF2-40B4-BE49-F238E27FC236}">
                  <a16:creationId xmlns="" xmlns:a16="http://schemas.microsoft.com/office/drawing/2014/main" id="{454F8DC6-06F7-421C-86A9-B8A066B53357}"/>
                </a:ext>
              </a:extLst>
            </p:cNvPr>
            <p:cNvSpPr>
              <a:spLocks/>
            </p:cNvSpPr>
            <p:nvPr/>
          </p:nvSpPr>
          <p:spPr bwMode="auto">
            <a:xfrm>
              <a:off x="5727321" y="3609339"/>
              <a:ext cx="61127" cy="43851"/>
            </a:xfrm>
            <a:custGeom>
              <a:avLst/>
              <a:gdLst>
                <a:gd name="T0" fmla="*/ 46 w 46"/>
                <a:gd name="T1" fmla="*/ 33 h 33"/>
                <a:gd name="T2" fmla="*/ 39 w 46"/>
                <a:gd name="T3" fmla="*/ 33 h 33"/>
                <a:gd name="T4" fmla="*/ 39 w 46"/>
                <a:gd name="T5" fmla="*/ 15 h 33"/>
                <a:gd name="T6" fmla="*/ 39 w 46"/>
                <a:gd name="T7" fmla="*/ 15 h 33"/>
                <a:gd name="T8" fmla="*/ 39 w 46"/>
                <a:gd name="T9" fmla="*/ 8 h 33"/>
                <a:gd name="T10" fmla="*/ 39 w 46"/>
                <a:gd name="T11" fmla="*/ 8 h 33"/>
                <a:gd name="T12" fmla="*/ 38 w 46"/>
                <a:gd name="T13" fmla="*/ 7 h 33"/>
                <a:gd name="T14" fmla="*/ 34 w 46"/>
                <a:gd name="T15" fmla="*/ 7 h 33"/>
                <a:gd name="T16" fmla="*/ 34 w 46"/>
                <a:gd name="T17" fmla="*/ 7 h 33"/>
                <a:gd name="T18" fmla="*/ 31 w 46"/>
                <a:gd name="T19" fmla="*/ 7 h 33"/>
                <a:gd name="T20" fmla="*/ 29 w 46"/>
                <a:gd name="T21" fmla="*/ 8 h 33"/>
                <a:gd name="T22" fmla="*/ 29 w 46"/>
                <a:gd name="T23" fmla="*/ 8 h 33"/>
                <a:gd name="T24" fmla="*/ 26 w 46"/>
                <a:gd name="T25" fmla="*/ 13 h 33"/>
                <a:gd name="T26" fmla="*/ 26 w 46"/>
                <a:gd name="T27" fmla="*/ 33 h 33"/>
                <a:gd name="T28" fmla="*/ 19 w 46"/>
                <a:gd name="T29" fmla="*/ 33 h 33"/>
                <a:gd name="T30" fmla="*/ 19 w 46"/>
                <a:gd name="T31" fmla="*/ 15 h 33"/>
                <a:gd name="T32" fmla="*/ 19 w 46"/>
                <a:gd name="T33" fmla="*/ 15 h 33"/>
                <a:gd name="T34" fmla="*/ 18 w 46"/>
                <a:gd name="T35" fmla="*/ 8 h 33"/>
                <a:gd name="T36" fmla="*/ 18 w 46"/>
                <a:gd name="T37" fmla="*/ 8 h 33"/>
                <a:gd name="T38" fmla="*/ 16 w 46"/>
                <a:gd name="T39" fmla="*/ 7 h 33"/>
                <a:gd name="T40" fmla="*/ 15 w 46"/>
                <a:gd name="T41" fmla="*/ 7 h 33"/>
                <a:gd name="T42" fmla="*/ 15 w 46"/>
                <a:gd name="T43" fmla="*/ 7 h 33"/>
                <a:gd name="T44" fmla="*/ 11 w 46"/>
                <a:gd name="T45" fmla="*/ 7 h 33"/>
                <a:gd name="T46" fmla="*/ 10 w 46"/>
                <a:gd name="T47" fmla="*/ 8 h 33"/>
                <a:gd name="T48" fmla="*/ 10 w 46"/>
                <a:gd name="T49" fmla="*/ 8 h 33"/>
                <a:gd name="T50" fmla="*/ 6 w 46"/>
                <a:gd name="T51" fmla="*/ 13 h 33"/>
                <a:gd name="T52" fmla="*/ 6 w 46"/>
                <a:gd name="T53" fmla="*/ 33 h 33"/>
                <a:gd name="T54" fmla="*/ 0 w 46"/>
                <a:gd name="T55" fmla="*/ 33 h 33"/>
                <a:gd name="T56" fmla="*/ 0 w 46"/>
                <a:gd name="T57" fmla="*/ 2 h 33"/>
                <a:gd name="T58" fmla="*/ 5 w 46"/>
                <a:gd name="T59" fmla="*/ 2 h 33"/>
                <a:gd name="T60" fmla="*/ 5 w 46"/>
                <a:gd name="T61" fmla="*/ 8 h 33"/>
                <a:gd name="T62" fmla="*/ 5 w 46"/>
                <a:gd name="T63" fmla="*/ 8 h 33"/>
                <a:gd name="T64" fmla="*/ 10 w 46"/>
                <a:gd name="T65" fmla="*/ 3 h 33"/>
                <a:gd name="T66" fmla="*/ 10 w 46"/>
                <a:gd name="T67" fmla="*/ 3 h 33"/>
                <a:gd name="T68" fmla="*/ 16 w 46"/>
                <a:gd name="T69" fmla="*/ 0 h 33"/>
                <a:gd name="T70" fmla="*/ 16 w 46"/>
                <a:gd name="T71" fmla="*/ 0 h 33"/>
                <a:gd name="T72" fmla="*/ 19 w 46"/>
                <a:gd name="T73" fmla="*/ 2 h 33"/>
                <a:gd name="T74" fmla="*/ 23 w 46"/>
                <a:gd name="T75" fmla="*/ 3 h 33"/>
                <a:gd name="T76" fmla="*/ 23 w 46"/>
                <a:gd name="T77" fmla="*/ 3 h 33"/>
                <a:gd name="T78" fmla="*/ 26 w 46"/>
                <a:gd name="T79" fmla="*/ 8 h 33"/>
                <a:gd name="T80" fmla="*/ 26 w 46"/>
                <a:gd name="T81" fmla="*/ 8 h 33"/>
                <a:gd name="T82" fmla="*/ 31 w 46"/>
                <a:gd name="T83" fmla="*/ 3 h 33"/>
                <a:gd name="T84" fmla="*/ 31 w 46"/>
                <a:gd name="T85" fmla="*/ 3 h 33"/>
                <a:gd name="T86" fmla="*/ 38 w 46"/>
                <a:gd name="T87" fmla="*/ 0 h 33"/>
                <a:gd name="T88" fmla="*/ 38 w 46"/>
                <a:gd name="T89" fmla="*/ 0 h 33"/>
                <a:gd name="T90" fmla="*/ 43 w 46"/>
                <a:gd name="T91" fmla="*/ 2 h 33"/>
                <a:gd name="T92" fmla="*/ 43 w 46"/>
                <a:gd name="T93" fmla="*/ 2 h 33"/>
                <a:gd name="T94" fmla="*/ 44 w 46"/>
                <a:gd name="T95" fmla="*/ 5 h 33"/>
                <a:gd name="T96" fmla="*/ 44 w 46"/>
                <a:gd name="T97" fmla="*/ 5 h 33"/>
                <a:gd name="T98" fmla="*/ 46 w 46"/>
                <a:gd name="T99" fmla="*/ 8 h 33"/>
                <a:gd name="T100" fmla="*/ 46 w 46"/>
                <a:gd name="T101" fmla="*/ 8 h 33"/>
                <a:gd name="T102" fmla="*/ 46 w 46"/>
                <a:gd name="T103" fmla="*/ 13 h 33"/>
                <a:gd name="T104" fmla="*/ 46 w 46"/>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33">
                  <a:moveTo>
                    <a:pt x="46" y="33"/>
                  </a:moveTo>
                  <a:lnTo>
                    <a:pt x="39" y="33"/>
                  </a:lnTo>
                  <a:lnTo>
                    <a:pt x="39" y="15"/>
                  </a:lnTo>
                  <a:lnTo>
                    <a:pt x="39" y="15"/>
                  </a:lnTo>
                  <a:lnTo>
                    <a:pt x="39" y="8"/>
                  </a:lnTo>
                  <a:lnTo>
                    <a:pt x="39" y="8"/>
                  </a:lnTo>
                  <a:lnTo>
                    <a:pt x="38" y="7"/>
                  </a:lnTo>
                  <a:lnTo>
                    <a:pt x="34" y="7"/>
                  </a:lnTo>
                  <a:lnTo>
                    <a:pt x="34" y="7"/>
                  </a:lnTo>
                  <a:lnTo>
                    <a:pt x="31" y="7"/>
                  </a:lnTo>
                  <a:lnTo>
                    <a:pt x="29" y="8"/>
                  </a:lnTo>
                  <a:lnTo>
                    <a:pt x="29" y="8"/>
                  </a:lnTo>
                  <a:lnTo>
                    <a:pt x="26" y="13"/>
                  </a:lnTo>
                  <a:lnTo>
                    <a:pt x="26" y="33"/>
                  </a:lnTo>
                  <a:lnTo>
                    <a:pt x="19" y="33"/>
                  </a:lnTo>
                  <a:lnTo>
                    <a:pt x="19" y="15"/>
                  </a:lnTo>
                  <a:lnTo>
                    <a:pt x="19" y="15"/>
                  </a:lnTo>
                  <a:lnTo>
                    <a:pt x="18" y="8"/>
                  </a:lnTo>
                  <a:lnTo>
                    <a:pt x="18" y="8"/>
                  </a:lnTo>
                  <a:lnTo>
                    <a:pt x="16" y="7"/>
                  </a:lnTo>
                  <a:lnTo>
                    <a:pt x="15" y="7"/>
                  </a:lnTo>
                  <a:lnTo>
                    <a:pt x="15" y="7"/>
                  </a:lnTo>
                  <a:lnTo>
                    <a:pt x="11" y="7"/>
                  </a:lnTo>
                  <a:lnTo>
                    <a:pt x="10" y="8"/>
                  </a:lnTo>
                  <a:lnTo>
                    <a:pt x="10" y="8"/>
                  </a:lnTo>
                  <a:lnTo>
                    <a:pt x="6" y="13"/>
                  </a:lnTo>
                  <a:lnTo>
                    <a:pt x="6" y="33"/>
                  </a:lnTo>
                  <a:lnTo>
                    <a:pt x="0" y="33"/>
                  </a:lnTo>
                  <a:lnTo>
                    <a:pt x="0" y="2"/>
                  </a:lnTo>
                  <a:lnTo>
                    <a:pt x="5" y="2"/>
                  </a:lnTo>
                  <a:lnTo>
                    <a:pt x="5" y="8"/>
                  </a:lnTo>
                  <a:lnTo>
                    <a:pt x="5" y="8"/>
                  </a:lnTo>
                  <a:lnTo>
                    <a:pt x="10" y="3"/>
                  </a:lnTo>
                  <a:lnTo>
                    <a:pt x="10" y="3"/>
                  </a:lnTo>
                  <a:lnTo>
                    <a:pt x="16" y="0"/>
                  </a:lnTo>
                  <a:lnTo>
                    <a:pt x="16" y="0"/>
                  </a:lnTo>
                  <a:lnTo>
                    <a:pt x="19" y="2"/>
                  </a:lnTo>
                  <a:lnTo>
                    <a:pt x="23" y="3"/>
                  </a:lnTo>
                  <a:lnTo>
                    <a:pt x="23" y="3"/>
                  </a:lnTo>
                  <a:lnTo>
                    <a:pt x="26" y="8"/>
                  </a:lnTo>
                  <a:lnTo>
                    <a:pt x="26" y="8"/>
                  </a:lnTo>
                  <a:lnTo>
                    <a:pt x="31" y="3"/>
                  </a:lnTo>
                  <a:lnTo>
                    <a:pt x="31" y="3"/>
                  </a:lnTo>
                  <a:lnTo>
                    <a:pt x="38" y="0"/>
                  </a:lnTo>
                  <a:lnTo>
                    <a:pt x="38" y="0"/>
                  </a:lnTo>
                  <a:lnTo>
                    <a:pt x="43" y="2"/>
                  </a:lnTo>
                  <a:lnTo>
                    <a:pt x="43" y="2"/>
                  </a:lnTo>
                  <a:lnTo>
                    <a:pt x="44" y="5"/>
                  </a:lnTo>
                  <a:lnTo>
                    <a:pt x="44" y="5"/>
                  </a:lnTo>
                  <a:lnTo>
                    <a:pt x="46" y="8"/>
                  </a:lnTo>
                  <a:lnTo>
                    <a:pt x="46" y="8"/>
                  </a:lnTo>
                  <a:lnTo>
                    <a:pt x="46" y="13"/>
                  </a:lnTo>
                  <a:lnTo>
                    <a:pt x="46"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4">
              <a:extLst>
                <a:ext uri="{FF2B5EF4-FFF2-40B4-BE49-F238E27FC236}">
                  <a16:creationId xmlns="" xmlns:a16="http://schemas.microsoft.com/office/drawing/2014/main" id="{1BF07027-3243-4A7B-AA20-7A7314C9A662}"/>
                </a:ext>
              </a:extLst>
            </p:cNvPr>
            <p:cNvSpPr>
              <a:spLocks/>
            </p:cNvSpPr>
            <p:nvPr/>
          </p:nvSpPr>
          <p:spPr bwMode="auto">
            <a:xfrm>
              <a:off x="5819010" y="3609339"/>
              <a:ext cx="37207" cy="43851"/>
            </a:xfrm>
            <a:custGeom>
              <a:avLst/>
              <a:gdLst>
                <a:gd name="T0" fmla="*/ 28 w 28"/>
                <a:gd name="T1" fmla="*/ 33 h 33"/>
                <a:gd name="T2" fmla="*/ 21 w 28"/>
                <a:gd name="T3" fmla="*/ 33 h 33"/>
                <a:gd name="T4" fmla="*/ 21 w 28"/>
                <a:gd name="T5" fmla="*/ 15 h 33"/>
                <a:gd name="T6" fmla="*/ 21 w 28"/>
                <a:gd name="T7" fmla="*/ 15 h 33"/>
                <a:gd name="T8" fmla="*/ 20 w 28"/>
                <a:gd name="T9" fmla="*/ 8 h 33"/>
                <a:gd name="T10" fmla="*/ 20 w 28"/>
                <a:gd name="T11" fmla="*/ 8 h 33"/>
                <a:gd name="T12" fmla="*/ 18 w 28"/>
                <a:gd name="T13" fmla="*/ 7 h 33"/>
                <a:gd name="T14" fmla="*/ 15 w 28"/>
                <a:gd name="T15" fmla="*/ 7 h 33"/>
                <a:gd name="T16" fmla="*/ 15 w 28"/>
                <a:gd name="T17" fmla="*/ 7 h 33"/>
                <a:gd name="T18" fmla="*/ 13 w 28"/>
                <a:gd name="T19" fmla="*/ 7 h 33"/>
                <a:gd name="T20" fmla="*/ 13 w 28"/>
                <a:gd name="T21" fmla="*/ 7 h 33"/>
                <a:gd name="T22" fmla="*/ 10 w 28"/>
                <a:gd name="T23" fmla="*/ 8 h 33"/>
                <a:gd name="T24" fmla="*/ 10 w 28"/>
                <a:gd name="T25" fmla="*/ 8 h 33"/>
                <a:gd name="T26" fmla="*/ 8 w 28"/>
                <a:gd name="T27" fmla="*/ 11 h 33"/>
                <a:gd name="T28" fmla="*/ 8 w 28"/>
                <a:gd name="T29" fmla="*/ 11 h 33"/>
                <a:gd name="T30" fmla="*/ 7 w 28"/>
                <a:gd name="T31" fmla="*/ 13 h 33"/>
                <a:gd name="T32" fmla="*/ 7 w 28"/>
                <a:gd name="T33" fmla="*/ 33 h 33"/>
                <a:gd name="T34" fmla="*/ 0 w 28"/>
                <a:gd name="T35" fmla="*/ 33 h 33"/>
                <a:gd name="T36" fmla="*/ 0 w 28"/>
                <a:gd name="T37" fmla="*/ 2 h 33"/>
                <a:gd name="T38" fmla="*/ 5 w 28"/>
                <a:gd name="T39" fmla="*/ 2 h 33"/>
                <a:gd name="T40" fmla="*/ 5 w 28"/>
                <a:gd name="T41" fmla="*/ 8 h 33"/>
                <a:gd name="T42" fmla="*/ 5 w 28"/>
                <a:gd name="T43" fmla="*/ 8 h 33"/>
                <a:gd name="T44" fmla="*/ 8 w 28"/>
                <a:gd name="T45" fmla="*/ 5 h 33"/>
                <a:gd name="T46" fmla="*/ 12 w 28"/>
                <a:gd name="T47" fmla="*/ 3 h 33"/>
                <a:gd name="T48" fmla="*/ 12 w 28"/>
                <a:gd name="T49" fmla="*/ 3 h 33"/>
                <a:gd name="T50" fmla="*/ 18 w 28"/>
                <a:gd name="T51" fmla="*/ 0 h 33"/>
                <a:gd name="T52" fmla="*/ 18 w 28"/>
                <a:gd name="T53" fmla="*/ 0 h 33"/>
                <a:gd name="T54" fmla="*/ 23 w 28"/>
                <a:gd name="T55" fmla="*/ 2 h 33"/>
                <a:gd name="T56" fmla="*/ 23 w 28"/>
                <a:gd name="T57" fmla="*/ 2 h 33"/>
                <a:gd name="T58" fmla="*/ 26 w 28"/>
                <a:gd name="T59" fmla="*/ 5 h 33"/>
                <a:gd name="T60" fmla="*/ 26 w 28"/>
                <a:gd name="T61" fmla="*/ 5 h 33"/>
                <a:gd name="T62" fmla="*/ 28 w 28"/>
                <a:gd name="T63" fmla="*/ 8 h 33"/>
                <a:gd name="T64" fmla="*/ 28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20" y="8"/>
                  </a:lnTo>
                  <a:lnTo>
                    <a:pt x="20" y="8"/>
                  </a:lnTo>
                  <a:lnTo>
                    <a:pt x="18" y="7"/>
                  </a:lnTo>
                  <a:lnTo>
                    <a:pt x="15" y="7"/>
                  </a:lnTo>
                  <a:lnTo>
                    <a:pt x="15" y="7"/>
                  </a:lnTo>
                  <a:lnTo>
                    <a:pt x="13" y="7"/>
                  </a:lnTo>
                  <a:lnTo>
                    <a:pt x="13" y="7"/>
                  </a:lnTo>
                  <a:lnTo>
                    <a:pt x="10" y="8"/>
                  </a:lnTo>
                  <a:lnTo>
                    <a:pt x="10" y="8"/>
                  </a:lnTo>
                  <a:lnTo>
                    <a:pt x="8" y="11"/>
                  </a:lnTo>
                  <a:lnTo>
                    <a:pt x="8" y="11"/>
                  </a:lnTo>
                  <a:lnTo>
                    <a:pt x="7" y="13"/>
                  </a:lnTo>
                  <a:lnTo>
                    <a:pt x="7" y="33"/>
                  </a:lnTo>
                  <a:lnTo>
                    <a:pt x="0" y="33"/>
                  </a:lnTo>
                  <a:lnTo>
                    <a:pt x="0" y="2"/>
                  </a:lnTo>
                  <a:lnTo>
                    <a:pt x="5" y="2"/>
                  </a:lnTo>
                  <a:lnTo>
                    <a:pt x="5" y="8"/>
                  </a:lnTo>
                  <a:lnTo>
                    <a:pt x="5" y="8"/>
                  </a:lnTo>
                  <a:lnTo>
                    <a:pt x="8" y="5"/>
                  </a:lnTo>
                  <a:lnTo>
                    <a:pt x="12" y="3"/>
                  </a:lnTo>
                  <a:lnTo>
                    <a:pt x="12" y="3"/>
                  </a:lnTo>
                  <a:lnTo>
                    <a:pt x="18" y="0"/>
                  </a:lnTo>
                  <a:lnTo>
                    <a:pt x="18" y="0"/>
                  </a:lnTo>
                  <a:lnTo>
                    <a:pt x="23" y="2"/>
                  </a:lnTo>
                  <a:lnTo>
                    <a:pt x="23" y="2"/>
                  </a:lnTo>
                  <a:lnTo>
                    <a:pt x="26" y="5"/>
                  </a:lnTo>
                  <a:lnTo>
                    <a:pt x="26" y="5"/>
                  </a:lnTo>
                  <a:lnTo>
                    <a:pt x="28" y="8"/>
                  </a:lnTo>
                  <a:lnTo>
                    <a:pt x="28"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5">
              <a:extLst>
                <a:ext uri="{FF2B5EF4-FFF2-40B4-BE49-F238E27FC236}">
                  <a16:creationId xmlns="" xmlns:a16="http://schemas.microsoft.com/office/drawing/2014/main" id="{18AE9083-73E7-4798-A834-3EE75A26E564}"/>
                </a:ext>
              </a:extLst>
            </p:cNvPr>
            <p:cNvSpPr>
              <a:spLocks noEditPoints="1"/>
            </p:cNvSpPr>
            <p:nvPr/>
          </p:nvSpPr>
          <p:spPr bwMode="auto">
            <a:xfrm>
              <a:off x="5865518" y="3609339"/>
              <a:ext cx="41194" cy="43851"/>
            </a:xfrm>
            <a:custGeom>
              <a:avLst/>
              <a:gdLst>
                <a:gd name="T0" fmla="*/ 14 w 31"/>
                <a:gd name="T1" fmla="*/ 33 h 33"/>
                <a:gd name="T2" fmla="*/ 8 w 31"/>
                <a:gd name="T3" fmla="*/ 31 h 33"/>
                <a:gd name="T4" fmla="*/ 3 w 31"/>
                <a:gd name="T5" fmla="*/ 28 h 33"/>
                <a:gd name="T6" fmla="*/ 0 w 31"/>
                <a:gd name="T7" fmla="*/ 23 h 33"/>
                <a:gd name="T8" fmla="*/ 0 w 31"/>
                <a:gd name="T9" fmla="*/ 16 h 33"/>
                <a:gd name="T10" fmla="*/ 0 w 31"/>
                <a:gd name="T11" fmla="*/ 11 h 33"/>
                <a:gd name="T12" fmla="*/ 3 w 31"/>
                <a:gd name="T13" fmla="*/ 5 h 33"/>
                <a:gd name="T14" fmla="*/ 8 w 31"/>
                <a:gd name="T15" fmla="*/ 2 h 33"/>
                <a:gd name="T16" fmla="*/ 14 w 31"/>
                <a:gd name="T17" fmla="*/ 0 h 33"/>
                <a:gd name="T18" fmla="*/ 21 w 31"/>
                <a:gd name="T19" fmla="*/ 2 h 33"/>
                <a:gd name="T20" fmla="*/ 26 w 31"/>
                <a:gd name="T21" fmla="*/ 5 h 33"/>
                <a:gd name="T22" fmla="*/ 29 w 31"/>
                <a:gd name="T23" fmla="*/ 11 h 33"/>
                <a:gd name="T24" fmla="*/ 31 w 31"/>
                <a:gd name="T25" fmla="*/ 16 h 33"/>
                <a:gd name="T26" fmla="*/ 29 w 31"/>
                <a:gd name="T27" fmla="*/ 23 h 33"/>
                <a:gd name="T28" fmla="*/ 26 w 31"/>
                <a:gd name="T29" fmla="*/ 28 h 33"/>
                <a:gd name="T30" fmla="*/ 21 w 31"/>
                <a:gd name="T31" fmla="*/ 31 h 33"/>
                <a:gd name="T32" fmla="*/ 14 w 31"/>
                <a:gd name="T33" fmla="*/ 33 h 33"/>
                <a:gd name="T34" fmla="*/ 6 w 31"/>
                <a:gd name="T35" fmla="*/ 16 h 33"/>
                <a:gd name="T36" fmla="*/ 6 w 31"/>
                <a:gd name="T37" fmla="*/ 21 h 33"/>
                <a:gd name="T38" fmla="*/ 8 w 31"/>
                <a:gd name="T39" fmla="*/ 25 h 33"/>
                <a:gd name="T40" fmla="*/ 11 w 31"/>
                <a:gd name="T41" fmla="*/ 26 h 33"/>
                <a:gd name="T42" fmla="*/ 14 w 31"/>
                <a:gd name="T43" fmla="*/ 28 h 33"/>
                <a:gd name="T44" fmla="*/ 18 w 31"/>
                <a:gd name="T45" fmla="*/ 26 h 33"/>
                <a:gd name="T46" fmla="*/ 21 w 31"/>
                <a:gd name="T47" fmla="*/ 25 h 33"/>
                <a:gd name="T48" fmla="*/ 23 w 31"/>
                <a:gd name="T49" fmla="*/ 21 h 33"/>
                <a:gd name="T50" fmla="*/ 24 w 31"/>
                <a:gd name="T51" fmla="*/ 16 h 33"/>
                <a:gd name="T52" fmla="*/ 23 w 31"/>
                <a:gd name="T53" fmla="*/ 13 h 33"/>
                <a:gd name="T54" fmla="*/ 21 w 31"/>
                <a:gd name="T55" fmla="*/ 10 h 33"/>
                <a:gd name="T56" fmla="*/ 18 w 31"/>
                <a:gd name="T57" fmla="*/ 7 h 33"/>
                <a:gd name="T58" fmla="*/ 14 w 31"/>
                <a:gd name="T59" fmla="*/ 7 h 33"/>
                <a:gd name="T60" fmla="*/ 11 w 31"/>
                <a:gd name="T61" fmla="*/ 7 h 33"/>
                <a:gd name="T62" fmla="*/ 8 w 31"/>
                <a:gd name="T63" fmla="*/ 10 h 33"/>
                <a:gd name="T64" fmla="*/ 6 w 31"/>
                <a:gd name="T65" fmla="*/ 13 h 33"/>
                <a:gd name="T66" fmla="*/ 6 w 31"/>
                <a:gd name="T6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4" y="33"/>
                  </a:moveTo>
                  <a:lnTo>
                    <a:pt x="14" y="33"/>
                  </a:lnTo>
                  <a:lnTo>
                    <a:pt x="8" y="31"/>
                  </a:lnTo>
                  <a:lnTo>
                    <a:pt x="8" y="31"/>
                  </a:lnTo>
                  <a:lnTo>
                    <a:pt x="3" y="28"/>
                  </a:lnTo>
                  <a:lnTo>
                    <a:pt x="3" y="28"/>
                  </a:lnTo>
                  <a:lnTo>
                    <a:pt x="0" y="23"/>
                  </a:lnTo>
                  <a:lnTo>
                    <a:pt x="0" y="23"/>
                  </a:lnTo>
                  <a:lnTo>
                    <a:pt x="0" y="16"/>
                  </a:lnTo>
                  <a:lnTo>
                    <a:pt x="0" y="16"/>
                  </a:lnTo>
                  <a:lnTo>
                    <a:pt x="0" y="11"/>
                  </a:lnTo>
                  <a:lnTo>
                    <a:pt x="0" y="11"/>
                  </a:lnTo>
                  <a:lnTo>
                    <a:pt x="3" y="5"/>
                  </a:lnTo>
                  <a:lnTo>
                    <a:pt x="3" y="5"/>
                  </a:lnTo>
                  <a:lnTo>
                    <a:pt x="8" y="2"/>
                  </a:lnTo>
                  <a:lnTo>
                    <a:pt x="8" y="2"/>
                  </a:lnTo>
                  <a:lnTo>
                    <a:pt x="14" y="0"/>
                  </a:lnTo>
                  <a:lnTo>
                    <a:pt x="14" y="0"/>
                  </a:lnTo>
                  <a:lnTo>
                    <a:pt x="21" y="2"/>
                  </a:lnTo>
                  <a:lnTo>
                    <a:pt x="21" y="2"/>
                  </a:lnTo>
                  <a:lnTo>
                    <a:pt x="26" y="5"/>
                  </a:lnTo>
                  <a:lnTo>
                    <a:pt x="26" y="5"/>
                  </a:lnTo>
                  <a:lnTo>
                    <a:pt x="29" y="11"/>
                  </a:lnTo>
                  <a:lnTo>
                    <a:pt x="29" y="11"/>
                  </a:lnTo>
                  <a:lnTo>
                    <a:pt x="31" y="16"/>
                  </a:lnTo>
                  <a:lnTo>
                    <a:pt x="31" y="16"/>
                  </a:lnTo>
                  <a:lnTo>
                    <a:pt x="29" y="23"/>
                  </a:lnTo>
                  <a:lnTo>
                    <a:pt x="29" y="23"/>
                  </a:lnTo>
                  <a:lnTo>
                    <a:pt x="26" y="28"/>
                  </a:lnTo>
                  <a:lnTo>
                    <a:pt x="26" y="28"/>
                  </a:lnTo>
                  <a:lnTo>
                    <a:pt x="21" y="31"/>
                  </a:lnTo>
                  <a:lnTo>
                    <a:pt x="21" y="31"/>
                  </a:lnTo>
                  <a:lnTo>
                    <a:pt x="14" y="33"/>
                  </a:lnTo>
                  <a:lnTo>
                    <a:pt x="14" y="33"/>
                  </a:lnTo>
                  <a:close/>
                  <a:moveTo>
                    <a:pt x="6" y="16"/>
                  </a:moveTo>
                  <a:lnTo>
                    <a:pt x="6" y="16"/>
                  </a:lnTo>
                  <a:lnTo>
                    <a:pt x="6" y="21"/>
                  </a:lnTo>
                  <a:lnTo>
                    <a:pt x="6" y="21"/>
                  </a:lnTo>
                  <a:lnTo>
                    <a:pt x="8" y="25"/>
                  </a:lnTo>
                  <a:lnTo>
                    <a:pt x="8" y="25"/>
                  </a:lnTo>
                  <a:lnTo>
                    <a:pt x="11" y="26"/>
                  </a:lnTo>
                  <a:lnTo>
                    <a:pt x="11" y="26"/>
                  </a:lnTo>
                  <a:lnTo>
                    <a:pt x="14" y="28"/>
                  </a:lnTo>
                  <a:lnTo>
                    <a:pt x="14" y="28"/>
                  </a:lnTo>
                  <a:lnTo>
                    <a:pt x="18" y="26"/>
                  </a:lnTo>
                  <a:lnTo>
                    <a:pt x="18" y="26"/>
                  </a:lnTo>
                  <a:lnTo>
                    <a:pt x="21" y="25"/>
                  </a:lnTo>
                  <a:lnTo>
                    <a:pt x="21" y="25"/>
                  </a:lnTo>
                  <a:lnTo>
                    <a:pt x="23" y="21"/>
                  </a:lnTo>
                  <a:lnTo>
                    <a:pt x="23" y="21"/>
                  </a:lnTo>
                  <a:lnTo>
                    <a:pt x="24" y="16"/>
                  </a:lnTo>
                  <a:lnTo>
                    <a:pt x="24" y="16"/>
                  </a:lnTo>
                  <a:lnTo>
                    <a:pt x="23" y="13"/>
                  </a:lnTo>
                  <a:lnTo>
                    <a:pt x="23" y="13"/>
                  </a:lnTo>
                  <a:lnTo>
                    <a:pt x="21" y="10"/>
                  </a:lnTo>
                  <a:lnTo>
                    <a:pt x="21" y="10"/>
                  </a:lnTo>
                  <a:lnTo>
                    <a:pt x="18" y="7"/>
                  </a:lnTo>
                  <a:lnTo>
                    <a:pt x="18" y="7"/>
                  </a:lnTo>
                  <a:lnTo>
                    <a:pt x="14" y="7"/>
                  </a:lnTo>
                  <a:lnTo>
                    <a:pt x="14" y="7"/>
                  </a:lnTo>
                  <a:lnTo>
                    <a:pt x="11" y="7"/>
                  </a:lnTo>
                  <a:lnTo>
                    <a:pt x="11" y="7"/>
                  </a:lnTo>
                  <a:lnTo>
                    <a:pt x="8" y="10"/>
                  </a:lnTo>
                  <a:lnTo>
                    <a:pt x="8" y="10"/>
                  </a:lnTo>
                  <a:lnTo>
                    <a:pt x="6" y="13"/>
                  </a:lnTo>
                  <a:lnTo>
                    <a:pt x="6" y="13"/>
                  </a:lnTo>
                  <a:lnTo>
                    <a:pt x="6" y="16"/>
                  </a:lnTo>
                  <a:lnTo>
                    <a:pt x="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6">
              <a:extLst>
                <a:ext uri="{FF2B5EF4-FFF2-40B4-BE49-F238E27FC236}">
                  <a16:creationId xmlns="" xmlns:a16="http://schemas.microsoft.com/office/drawing/2014/main" id="{F5B24928-9EBB-475E-B8E6-50892EF992A7}"/>
                </a:ext>
              </a:extLst>
            </p:cNvPr>
            <p:cNvSpPr>
              <a:spLocks/>
            </p:cNvSpPr>
            <p:nvPr/>
          </p:nvSpPr>
          <p:spPr bwMode="auto">
            <a:xfrm>
              <a:off x="5916013" y="3609339"/>
              <a:ext cx="37207" cy="43851"/>
            </a:xfrm>
            <a:custGeom>
              <a:avLst/>
              <a:gdLst>
                <a:gd name="T0" fmla="*/ 28 w 28"/>
                <a:gd name="T1" fmla="*/ 33 h 33"/>
                <a:gd name="T2" fmla="*/ 21 w 28"/>
                <a:gd name="T3" fmla="*/ 33 h 33"/>
                <a:gd name="T4" fmla="*/ 21 w 28"/>
                <a:gd name="T5" fmla="*/ 15 h 33"/>
                <a:gd name="T6" fmla="*/ 21 w 28"/>
                <a:gd name="T7" fmla="*/ 15 h 33"/>
                <a:gd name="T8" fmla="*/ 19 w 28"/>
                <a:gd name="T9" fmla="*/ 8 h 33"/>
                <a:gd name="T10" fmla="*/ 19 w 28"/>
                <a:gd name="T11" fmla="*/ 8 h 33"/>
                <a:gd name="T12" fmla="*/ 18 w 28"/>
                <a:gd name="T13" fmla="*/ 7 h 33"/>
                <a:gd name="T14" fmla="*/ 14 w 28"/>
                <a:gd name="T15" fmla="*/ 7 h 33"/>
                <a:gd name="T16" fmla="*/ 14 w 28"/>
                <a:gd name="T17" fmla="*/ 7 h 33"/>
                <a:gd name="T18" fmla="*/ 13 w 28"/>
                <a:gd name="T19" fmla="*/ 7 h 33"/>
                <a:gd name="T20" fmla="*/ 13 w 28"/>
                <a:gd name="T21" fmla="*/ 7 h 33"/>
                <a:gd name="T22" fmla="*/ 9 w 28"/>
                <a:gd name="T23" fmla="*/ 8 h 33"/>
                <a:gd name="T24" fmla="*/ 9 w 28"/>
                <a:gd name="T25" fmla="*/ 8 h 33"/>
                <a:gd name="T26" fmla="*/ 8 w 28"/>
                <a:gd name="T27" fmla="*/ 11 h 33"/>
                <a:gd name="T28" fmla="*/ 8 w 28"/>
                <a:gd name="T29" fmla="*/ 11 h 33"/>
                <a:gd name="T30" fmla="*/ 6 w 28"/>
                <a:gd name="T31" fmla="*/ 13 h 33"/>
                <a:gd name="T32" fmla="*/ 6 w 28"/>
                <a:gd name="T33" fmla="*/ 33 h 33"/>
                <a:gd name="T34" fmla="*/ 0 w 28"/>
                <a:gd name="T35" fmla="*/ 33 h 33"/>
                <a:gd name="T36" fmla="*/ 0 w 28"/>
                <a:gd name="T37" fmla="*/ 2 h 33"/>
                <a:gd name="T38" fmla="*/ 5 w 28"/>
                <a:gd name="T39" fmla="*/ 2 h 33"/>
                <a:gd name="T40" fmla="*/ 5 w 28"/>
                <a:gd name="T41" fmla="*/ 8 h 33"/>
                <a:gd name="T42" fmla="*/ 5 w 28"/>
                <a:gd name="T43" fmla="*/ 8 h 33"/>
                <a:gd name="T44" fmla="*/ 8 w 28"/>
                <a:gd name="T45" fmla="*/ 5 h 33"/>
                <a:gd name="T46" fmla="*/ 11 w 28"/>
                <a:gd name="T47" fmla="*/ 3 h 33"/>
                <a:gd name="T48" fmla="*/ 11 w 28"/>
                <a:gd name="T49" fmla="*/ 3 h 33"/>
                <a:gd name="T50" fmla="*/ 18 w 28"/>
                <a:gd name="T51" fmla="*/ 0 h 33"/>
                <a:gd name="T52" fmla="*/ 18 w 28"/>
                <a:gd name="T53" fmla="*/ 0 h 33"/>
                <a:gd name="T54" fmla="*/ 23 w 28"/>
                <a:gd name="T55" fmla="*/ 2 h 33"/>
                <a:gd name="T56" fmla="*/ 23 w 28"/>
                <a:gd name="T57" fmla="*/ 2 h 33"/>
                <a:gd name="T58" fmla="*/ 26 w 28"/>
                <a:gd name="T59" fmla="*/ 5 h 33"/>
                <a:gd name="T60" fmla="*/ 26 w 28"/>
                <a:gd name="T61" fmla="*/ 5 h 33"/>
                <a:gd name="T62" fmla="*/ 26 w 28"/>
                <a:gd name="T63" fmla="*/ 8 h 33"/>
                <a:gd name="T64" fmla="*/ 26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19" y="8"/>
                  </a:lnTo>
                  <a:lnTo>
                    <a:pt x="19" y="8"/>
                  </a:lnTo>
                  <a:lnTo>
                    <a:pt x="18" y="7"/>
                  </a:lnTo>
                  <a:lnTo>
                    <a:pt x="14" y="7"/>
                  </a:lnTo>
                  <a:lnTo>
                    <a:pt x="14" y="7"/>
                  </a:lnTo>
                  <a:lnTo>
                    <a:pt x="13" y="7"/>
                  </a:lnTo>
                  <a:lnTo>
                    <a:pt x="13" y="7"/>
                  </a:lnTo>
                  <a:lnTo>
                    <a:pt x="9" y="8"/>
                  </a:lnTo>
                  <a:lnTo>
                    <a:pt x="9" y="8"/>
                  </a:lnTo>
                  <a:lnTo>
                    <a:pt x="8" y="11"/>
                  </a:lnTo>
                  <a:lnTo>
                    <a:pt x="8" y="11"/>
                  </a:lnTo>
                  <a:lnTo>
                    <a:pt x="6" y="13"/>
                  </a:lnTo>
                  <a:lnTo>
                    <a:pt x="6" y="33"/>
                  </a:lnTo>
                  <a:lnTo>
                    <a:pt x="0" y="33"/>
                  </a:lnTo>
                  <a:lnTo>
                    <a:pt x="0" y="2"/>
                  </a:lnTo>
                  <a:lnTo>
                    <a:pt x="5" y="2"/>
                  </a:lnTo>
                  <a:lnTo>
                    <a:pt x="5" y="8"/>
                  </a:lnTo>
                  <a:lnTo>
                    <a:pt x="5" y="8"/>
                  </a:lnTo>
                  <a:lnTo>
                    <a:pt x="8" y="5"/>
                  </a:lnTo>
                  <a:lnTo>
                    <a:pt x="11" y="3"/>
                  </a:lnTo>
                  <a:lnTo>
                    <a:pt x="11" y="3"/>
                  </a:lnTo>
                  <a:lnTo>
                    <a:pt x="18" y="0"/>
                  </a:lnTo>
                  <a:lnTo>
                    <a:pt x="18" y="0"/>
                  </a:lnTo>
                  <a:lnTo>
                    <a:pt x="23" y="2"/>
                  </a:lnTo>
                  <a:lnTo>
                    <a:pt x="23" y="2"/>
                  </a:lnTo>
                  <a:lnTo>
                    <a:pt x="26" y="5"/>
                  </a:lnTo>
                  <a:lnTo>
                    <a:pt x="26" y="5"/>
                  </a:lnTo>
                  <a:lnTo>
                    <a:pt x="26" y="8"/>
                  </a:lnTo>
                  <a:lnTo>
                    <a:pt x="26"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7">
              <a:extLst>
                <a:ext uri="{FF2B5EF4-FFF2-40B4-BE49-F238E27FC236}">
                  <a16:creationId xmlns="" xmlns:a16="http://schemas.microsoft.com/office/drawing/2014/main" id="{553BC296-CBCD-4AFB-BE61-5C44DEBF3951}"/>
                </a:ext>
              </a:extLst>
            </p:cNvPr>
            <p:cNvSpPr>
              <a:spLocks/>
            </p:cNvSpPr>
            <p:nvPr/>
          </p:nvSpPr>
          <p:spPr bwMode="auto">
            <a:xfrm>
              <a:off x="5963851" y="3611996"/>
              <a:ext cx="39865" cy="41194"/>
            </a:xfrm>
            <a:custGeom>
              <a:avLst/>
              <a:gdLst>
                <a:gd name="T0" fmla="*/ 8 w 30"/>
                <a:gd name="T1" fmla="*/ 31 h 31"/>
                <a:gd name="T2" fmla="*/ 8 w 30"/>
                <a:gd name="T3" fmla="*/ 31 h 31"/>
                <a:gd name="T4" fmla="*/ 5 w 30"/>
                <a:gd name="T5" fmla="*/ 31 h 31"/>
                <a:gd name="T6" fmla="*/ 2 w 30"/>
                <a:gd name="T7" fmla="*/ 28 h 31"/>
                <a:gd name="T8" fmla="*/ 2 w 30"/>
                <a:gd name="T9" fmla="*/ 28 h 31"/>
                <a:gd name="T10" fmla="*/ 0 w 30"/>
                <a:gd name="T11" fmla="*/ 24 h 31"/>
                <a:gd name="T12" fmla="*/ 0 w 30"/>
                <a:gd name="T13" fmla="*/ 18 h 31"/>
                <a:gd name="T14" fmla="*/ 0 w 30"/>
                <a:gd name="T15" fmla="*/ 0 h 31"/>
                <a:gd name="T16" fmla="*/ 5 w 30"/>
                <a:gd name="T17" fmla="*/ 0 h 31"/>
                <a:gd name="T18" fmla="*/ 5 w 30"/>
                <a:gd name="T19" fmla="*/ 18 h 31"/>
                <a:gd name="T20" fmla="*/ 5 w 30"/>
                <a:gd name="T21" fmla="*/ 18 h 31"/>
                <a:gd name="T22" fmla="*/ 6 w 30"/>
                <a:gd name="T23" fmla="*/ 23 h 31"/>
                <a:gd name="T24" fmla="*/ 10 w 30"/>
                <a:gd name="T25" fmla="*/ 24 h 31"/>
                <a:gd name="T26" fmla="*/ 11 w 30"/>
                <a:gd name="T27" fmla="*/ 26 h 31"/>
                <a:gd name="T28" fmla="*/ 11 w 30"/>
                <a:gd name="T29" fmla="*/ 26 h 31"/>
                <a:gd name="T30" fmla="*/ 16 w 30"/>
                <a:gd name="T31" fmla="*/ 24 h 31"/>
                <a:gd name="T32" fmla="*/ 16 w 30"/>
                <a:gd name="T33" fmla="*/ 24 h 31"/>
                <a:gd name="T34" fmla="*/ 21 w 30"/>
                <a:gd name="T35" fmla="*/ 19 h 31"/>
                <a:gd name="T36" fmla="*/ 21 w 30"/>
                <a:gd name="T37" fmla="*/ 0 h 31"/>
                <a:gd name="T38" fmla="*/ 28 w 30"/>
                <a:gd name="T39" fmla="*/ 0 h 31"/>
                <a:gd name="T40" fmla="*/ 28 w 30"/>
                <a:gd name="T41" fmla="*/ 23 h 31"/>
                <a:gd name="T42" fmla="*/ 28 w 30"/>
                <a:gd name="T43" fmla="*/ 23 h 31"/>
                <a:gd name="T44" fmla="*/ 28 w 30"/>
                <a:gd name="T45" fmla="*/ 24 h 31"/>
                <a:gd name="T46" fmla="*/ 28 w 30"/>
                <a:gd name="T47" fmla="*/ 24 h 31"/>
                <a:gd name="T48" fmla="*/ 30 w 30"/>
                <a:gd name="T49" fmla="*/ 24 h 31"/>
                <a:gd name="T50" fmla="*/ 30 w 30"/>
                <a:gd name="T51" fmla="*/ 31 h 31"/>
                <a:gd name="T52" fmla="*/ 30 w 30"/>
                <a:gd name="T53" fmla="*/ 31 h 31"/>
                <a:gd name="T54" fmla="*/ 28 w 30"/>
                <a:gd name="T55" fmla="*/ 31 h 31"/>
                <a:gd name="T56" fmla="*/ 28 w 30"/>
                <a:gd name="T57" fmla="*/ 31 h 31"/>
                <a:gd name="T58" fmla="*/ 26 w 30"/>
                <a:gd name="T59" fmla="*/ 31 h 31"/>
                <a:gd name="T60" fmla="*/ 26 w 30"/>
                <a:gd name="T61" fmla="*/ 31 h 31"/>
                <a:gd name="T62" fmla="*/ 23 w 30"/>
                <a:gd name="T63" fmla="*/ 29 h 31"/>
                <a:gd name="T64" fmla="*/ 23 w 30"/>
                <a:gd name="T65" fmla="*/ 29 h 31"/>
                <a:gd name="T66" fmla="*/ 21 w 30"/>
                <a:gd name="T67" fmla="*/ 28 h 31"/>
                <a:gd name="T68" fmla="*/ 21 w 30"/>
                <a:gd name="T69" fmla="*/ 24 h 31"/>
                <a:gd name="T70" fmla="*/ 21 w 30"/>
                <a:gd name="T71" fmla="*/ 24 h 31"/>
                <a:gd name="T72" fmla="*/ 20 w 30"/>
                <a:gd name="T73" fmla="*/ 28 h 31"/>
                <a:gd name="T74" fmla="*/ 16 w 30"/>
                <a:gd name="T75" fmla="*/ 29 h 31"/>
                <a:gd name="T76" fmla="*/ 16 w 30"/>
                <a:gd name="T77" fmla="*/ 29 h 31"/>
                <a:gd name="T78" fmla="*/ 8 w 30"/>
                <a:gd name="T79" fmla="*/ 31 h 31"/>
                <a:gd name="T80" fmla="*/ 8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8" y="31"/>
                  </a:moveTo>
                  <a:lnTo>
                    <a:pt x="8" y="31"/>
                  </a:lnTo>
                  <a:lnTo>
                    <a:pt x="5" y="31"/>
                  </a:lnTo>
                  <a:lnTo>
                    <a:pt x="2" y="28"/>
                  </a:lnTo>
                  <a:lnTo>
                    <a:pt x="2" y="28"/>
                  </a:lnTo>
                  <a:lnTo>
                    <a:pt x="0" y="24"/>
                  </a:lnTo>
                  <a:lnTo>
                    <a:pt x="0" y="18"/>
                  </a:lnTo>
                  <a:lnTo>
                    <a:pt x="0" y="0"/>
                  </a:lnTo>
                  <a:lnTo>
                    <a:pt x="5" y="0"/>
                  </a:lnTo>
                  <a:lnTo>
                    <a:pt x="5" y="18"/>
                  </a:lnTo>
                  <a:lnTo>
                    <a:pt x="5" y="18"/>
                  </a:lnTo>
                  <a:lnTo>
                    <a:pt x="6" y="23"/>
                  </a:lnTo>
                  <a:lnTo>
                    <a:pt x="10" y="24"/>
                  </a:lnTo>
                  <a:lnTo>
                    <a:pt x="11" y="26"/>
                  </a:lnTo>
                  <a:lnTo>
                    <a:pt x="11" y="26"/>
                  </a:lnTo>
                  <a:lnTo>
                    <a:pt x="16" y="24"/>
                  </a:lnTo>
                  <a:lnTo>
                    <a:pt x="16" y="24"/>
                  </a:lnTo>
                  <a:lnTo>
                    <a:pt x="21" y="19"/>
                  </a:lnTo>
                  <a:lnTo>
                    <a:pt x="21" y="0"/>
                  </a:lnTo>
                  <a:lnTo>
                    <a:pt x="28" y="0"/>
                  </a:lnTo>
                  <a:lnTo>
                    <a:pt x="28" y="23"/>
                  </a:lnTo>
                  <a:lnTo>
                    <a:pt x="28" y="23"/>
                  </a:lnTo>
                  <a:lnTo>
                    <a:pt x="28" y="24"/>
                  </a:lnTo>
                  <a:lnTo>
                    <a:pt x="28" y="24"/>
                  </a:lnTo>
                  <a:lnTo>
                    <a:pt x="30" y="24"/>
                  </a:lnTo>
                  <a:lnTo>
                    <a:pt x="30" y="31"/>
                  </a:lnTo>
                  <a:lnTo>
                    <a:pt x="30" y="31"/>
                  </a:lnTo>
                  <a:lnTo>
                    <a:pt x="28" y="31"/>
                  </a:lnTo>
                  <a:lnTo>
                    <a:pt x="28" y="31"/>
                  </a:lnTo>
                  <a:lnTo>
                    <a:pt x="26" y="31"/>
                  </a:lnTo>
                  <a:lnTo>
                    <a:pt x="26" y="31"/>
                  </a:lnTo>
                  <a:lnTo>
                    <a:pt x="23" y="29"/>
                  </a:lnTo>
                  <a:lnTo>
                    <a:pt x="23" y="29"/>
                  </a:lnTo>
                  <a:lnTo>
                    <a:pt x="21" y="28"/>
                  </a:lnTo>
                  <a:lnTo>
                    <a:pt x="21" y="24"/>
                  </a:lnTo>
                  <a:lnTo>
                    <a:pt x="21" y="24"/>
                  </a:lnTo>
                  <a:lnTo>
                    <a:pt x="20" y="28"/>
                  </a:lnTo>
                  <a:lnTo>
                    <a:pt x="16" y="29"/>
                  </a:lnTo>
                  <a:lnTo>
                    <a:pt x="16" y="29"/>
                  </a:lnTo>
                  <a:lnTo>
                    <a:pt x="8" y="31"/>
                  </a:lnTo>
                  <a:lnTo>
                    <a:pt x="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8">
              <a:extLst>
                <a:ext uri="{FF2B5EF4-FFF2-40B4-BE49-F238E27FC236}">
                  <a16:creationId xmlns="" xmlns:a16="http://schemas.microsoft.com/office/drawing/2014/main" id="{7E0C6D4E-A4F6-43E7-BF8B-AB463AB2FA00}"/>
                </a:ext>
              </a:extLst>
            </p:cNvPr>
            <p:cNvSpPr>
              <a:spLocks/>
            </p:cNvSpPr>
            <p:nvPr/>
          </p:nvSpPr>
          <p:spPr bwMode="auto">
            <a:xfrm>
              <a:off x="6011690" y="3609339"/>
              <a:ext cx="63783" cy="43851"/>
            </a:xfrm>
            <a:custGeom>
              <a:avLst/>
              <a:gdLst>
                <a:gd name="T0" fmla="*/ 48 w 48"/>
                <a:gd name="T1" fmla="*/ 33 h 33"/>
                <a:gd name="T2" fmla="*/ 41 w 48"/>
                <a:gd name="T3" fmla="*/ 33 h 33"/>
                <a:gd name="T4" fmla="*/ 41 w 48"/>
                <a:gd name="T5" fmla="*/ 15 h 33"/>
                <a:gd name="T6" fmla="*/ 41 w 48"/>
                <a:gd name="T7" fmla="*/ 15 h 33"/>
                <a:gd name="T8" fmla="*/ 40 w 48"/>
                <a:gd name="T9" fmla="*/ 8 h 33"/>
                <a:gd name="T10" fmla="*/ 40 w 48"/>
                <a:gd name="T11" fmla="*/ 8 h 33"/>
                <a:gd name="T12" fmla="*/ 38 w 48"/>
                <a:gd name="T13" fmla="*/ 7 h 33"/>
                <a:gd name="T14" fmla="*/ 35 w 48"/>
                <a:gd name="T15" fmla="*/ 7 h 33"/>
                <a:gd name="T16" fmla="*/ 35 w 48"/>
                <a:gd name="T17" fmla="*/ 7 h 33"/>
                <a:gd name="T18" fmla="*/ 33 w 48"/>
                <a:gd name="T19" fmla="*/ 7 h 33"/>
                <a:gd name="T20" fmla="*/ 30 w 48"/>
                <a:gd name="T21" fmla="*/ 8 h 33"/>
                <a:gd name="T22" fmla="*/ 30 w 48"/>
                <a:gd name="T23" fmla="*/ 8 h 33"/>
                <a:gd name="T24" fmla="*/ 27 w 48"/>
                <a:gd name="T25" fmla="*/ 13 h 33"/>
                <a:gd name="T26" fmla="*/ 27 w 48"/>
                <a:gd name="T27" fmla="*/ 33 h 33"/>
                <a:gd name="T28" fmla="*/ 20 w 48"/>
                <a:gd name="T29" fmla="*/ 33 h 33"/>
                <a:gd name="T30" fmla="*/ 20 w 48"/>
                <a:gd name="T31" fmla="*/ 15 h 33"/>
                <a:gd name="T32" fmla="*/ 20 w 48"/>
                <a:gd name="T33" fmla="*/ 15 h 33"/>
                <a:gd name="T34" fmla="*/ 20 w 48"/>
                <a:gd name="T35" fmla="*/ 8 h 33"/>
                <a:gd name="T36" fmla="*/ 20 w 48"/>
                <a:gd name="T37" fmla="*/ 8 h 33"/>
                <a:gd name="T38" fmla="*/ 18 w 48"/>
                <a:gd name="T39" fmla="*/ 7 h 33"/>
                <a:gd name="T40" fmla="*/ 15 w 48"/>
                <a:gd name="T41" fmla="*/ 7 h 33"/>
                <a:gd name="T42" fmla="*/ 15 w 48"/>
                <a:gd name="T43" fmla="*/ 7 h 33"/>
                <a:gd name="T44" fmla="*/ 12 w 48"/>
                <a:gd name="T45" fmla="*/ 7 h 33"/>
                <a:gd name="T46" fmla="*/ 10 w 48"/>
                <a:gd name="T47" fmla="*/ 8 h 33"/>
                <a:gd name="T48" fmla="*/ 10 w 48"/>
                <a:gd name="T49" fmla="*/ 8 h 33"/>
                <a:gd name="T50" fmla="*/ 7 w 48"/>
                <a:gd name="T51" fmla="*/ 13 h 33"/>
                <a:gd name="T52" fmla="*/ 7 w 48"/>
                <a:gd name="T53" fmla="*/ 33 h 33"/>
                <a:gd name="T54" fmla="*/ 0 w 48"/>
                <a:gd name="T55" fmla="*/ 33 h 33"/>
                <a:gd name="T56" fmla="*/ 0 w 48"/>
                <a:gd name="T57" fmla="*/ 2 h 33"/>
                <a:gd name="T58" fmla="*/ 7 w 48"/>
                <a:gd name="T59" fmla="*/ 2 h 33"/>
                <a:gd name="T60" fmla="*/ 7 w 48"/>
                <a:gd name="T61" fmla="*/ 8 h 33"/>
                <a:gd name="T62" fmla="*/ 7 w 48"/>
                <a:gd name="T63" fmla="*/ 8 h 33"/>
                <a:gd name="T64" fmla="*/ 12 w 48"/>
                <a:gd name="T65" fmla="*/ 3 h 33"/>
                <a:gd name="T66" fmla="*/ 12 w 48"/>
                <a:gd name="T67" fmla="*/ 3 h 33"/>
                <a:gd name="T68" fmla="*/ 18 w 48"/>
                <a:gd name="T69" fmla="*/ 0 h 33"/>
                <a:gd name="T70" fmla="*/ 18 w 48"/>
                <a:gd name="T71" fmla="*/ 0 h 33"/>
                <a:gd name="T72" fmla="*/ 22 w 48"/>
                <a:gd name="T73" fmla="*/ 2 h 33"/>
                <a:gd name="T74" fmla="*/ 23 w 48"/>
                <a:gd name="T75" fmla="*/ 3 h 33"/>
                <a:gd name="T76" fmla="*/ 23 w 48"/>
                <a:gd name="T77" fmla="*/ 3 h 33"/>
                <a:gd name="T78" fmla="*/ 27 w 48"/>
                <a:gd name="T79" fmla="*/ 8 h 33"/>
                <a:gd name="T80" fmla="*/ 27 w 48"/>
                <a:gd name="T81" fmla="*/ 8 h 33"/>
                <a:gd name="T82" fmla="*/ 32 w 48"/>
                <a:gd name="T83" fmla="*/ 3 h 33"/>
                <a:gd name="T84" fmla="*/ 32 w 48"/>
                <a:gd name="T85" fmla="*/ 3 h 33"/>
                <a:gd name="T86" fmla="*/ 38 w 48"/>
                <a:gd name="T87" fmla="*/ 0 h 33"/>
                <a:gd name="T88" fmla="*/ 38 w 48"/>
                <a:gd name="T89" fmla="*/ 0 h 33"/>
                <a:gd name="T90" fmla="*/ 43 w 48"/>
                <a:gd name="T91" fmla="*/ 2 h 33"/>
                <a:gd name="T92" fmla="*/ 43 w 48"/>
                <a:gd name="T93" fmla="*/ 2 h 33"/>
                <a:gd name="T94" fmla="*/ 46 w 48"/>
                <a:gd name="T95" fmla="*/ 5 h 33"/>
                <a:gd name="T96" fmla="*/ 46 w 48"/>
                <a:gd name="T97" fmla="*/ 5 h 33"/>
                <a:gd name="T98" fmla="*/ 48 w 48"/>
                <a:gd name="T99" fmla="*/ 8 h 33"/>
                <a:gd name="T100" fmla="*/ 48 w 48"/>
                <a:gd name="T101" fmla="*/ 8 h 33"/>
                <a:gd name="T102" fmla="*/ 48 w 48"/>
                <a:gd name="T103" fmla="*/ 13 h 33"/>
                <a:gd name="T104" fmla="*/ 48 w 48"/>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3">
                  <a:moveTo>
                    <a:pt x="48" y="33"/>
                  </a:moveTo>
                  <a:lnTo>
                    <a:pt x="41" y="33"/>
                  </a:lnTo>
                  <a:lnTo>
                    <a:pt x="41" y="15"/>
                  </a:lnTo>
                  <a:lnTo>
                    <a:pt x="41" y="15"/>
                  </a:lnTo>
                  <a:lnTo>
                    <a:pt x="40" y="8"/>
                  </a:lnTo>
                  <a:lnTo>
                    <a:pt x="40" y="8"/>
                  </a:lnTo>
                  <a:lnTo>
                    <a:pt x="38" y="7"/>
                  </a:lnTo>
                  <a:lnTo>
                    <a:pt x="35" y="7"/>
                  </a:lnTo>
                  <a:lnTo>
                    <a:pt x="35" y="7"/>
                  </a:lnTo>
                  <a:lnTo>
                    <a:pt x="33" y="7"/>
                  </a:lnTo>
                  <a:lnTo>
                    <a:pt x="30" y="8"/>
                  </a:lnTo>
                  <a:lnTo>
                    <a:pt x="30" y="8"/>
                  </a:lnTo>
                  <a:lnTo>
                    <a:pt x="27" y="13"/>
                  </a:lnTo>
                  <a:lnTo>
                    <a:pt x="27" y="33"/>
                  </a:lnTo>
                  <a:lnTo>
                    <a:pt x="20" y="33"/>
                  </a:lnTo>
                  <a:lnTo>
                    <a:pt x="20" y="15"/>
                  </a:lnTo>
                  <a:lnTo>
                    <a:pt x="20" y="15"/>
                  </a:lnTo>
                  <a:lnTo>
                    <a:pt x="20" y="8"/>
                  </a:lnTo>
                  <a:lnTo>
                    <a:pt x="20" y="8"/>
                  </a:lnTo>
                  <a:lnTo>
                    <a:pt x="18" y="7"/>
                  </a:lnTo>
                  <a:lnTo>
                    <a:pt x="15" y="7"/>
                  </a:lnTo>
                  <a:lnTo>
                    <a:pt x="15" y="7"/>
                  </a:lnTo>
                  <a:lnTo>
                    <a:pt x="12" y="7"/>
                  </a:lnTo>
                  <a:lnTo>
                    <a:pt x="10" y="8"/>
                  </a:lnTo>
                  <a:lnTo>
                    <a:pt x="10" y="8"/>
                  </a:lnTo>
                  <a:lnTo>
                    <a:pt x="7" y="13"/>
                  </a:lnTo>
                  <a:lnTo>
                    <a:pt x="7" y="33"/>
                  </a:lnTo>
                  <a:lnTo>
                    <a:pt x="0" y="33"/>
                  </a:lnTo>
                  <a:lnTo>
                    <a:pt x="0" y="2"/>
                  </a:lnTo>
                  <a:lnTo>
                    <a:pt x="7" y="2"/>
                  </a:lnTo>
                  <a:lnTo>
                    <a:pt x="7" y="8"/>
                  </a:lnTo>
                  <a:lnTo>
                    <a:pt x="7" y="8"/>
                  </a:lnTo>
                  <a:lnTo>
                    <a:pt x="12" y="3"/>
                  </a:lnTo>
                  <a:lnTo>
                    <a:pt x="12" y="3"/>
                  </a:lnTo>
                  <a:lnTo>
                    <a:pt x="18" y="0"/>
                  </a:lnTo>
                  <a:lnTo>
                    <a:pt x="18" y="0"/>
                  </a:lnTo>
                  <a:lnTo>
                    <a:pt x="22" y="2"/>
                  </a:lnTo>
                  <a:lnTo>
                    <a:pt x="23" y="3"/>
                  </a:lnTo>
                  <a:lnTo>
                    <a:pt x="23" y="3"/>
                  </a:lnTo>
                  <a:lnTo>
                    <a:pt x="27" y="8"/>
                  </a:lnTo>
                  <a:lnTo>
                    <a:pt x="27" y="8"/>
                  </a:lnTo>
                  <a:lnTo>
                    <a:pt x="32" y="3"/>
                  </a:lnTo>
                  <a:lnTo>
                    <a:pt x="32" y="3"/>
                  </a:lnTo>
                  <a:lnTo>
                    <a:pt x="38" y="0"/>
                  </a:lnTo>
                  <a:lnTo>
                    <a:pt x="38" y="0"/>
                  </a:lnTo>
                  <a:lnTo>
                    <a:pt x="43" y="2"/>
                  </a:lnTo>
                  <a:lnTo>
                    <a:pt x="43" y="2"/>
                  </a:lnTo>
                  <a:lnTo>
                    <a:pt x="46" y="5"/>
                  </a:lnTo>
                  <a:lnTo>
                    <a:pt x="46" y="5"/>
                  </a:lnTo>
                  <a:lnTo>
                    <a:pt x="48" y="8"/>
                  </a:lnTo>
                  <a:lnTo>
                    <a:pt x="48" y="8"/>
                  </a:lnTo>
                  <a:lnTo>
                    <a:pt x="48" y="13"/>
                  </a:lnTo>
                  <a:lnTo>
                    <a:pt x="4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9">
              <a:extLst>
                <a:ext uri="{FF2B5EF4-FFF2-40B4-BE49-F238E27FC236}">
                  <a16:creationId xmlns="" xmlns:a16="http://schemas.microsoft.com/office/drawing/2014/main" id="{D904291A-3FD7-4B46-965B-FC495FA1AEAB}"/>
                </a:ext>
              </a:extLst>
            </p:cNvPr>
            <p:cNvSpPr>
              <a:spLocks/>
            </p:cNvSpPr>
            <p:nvPr/>
          </p:nvSpPr>
          <p:spPr bwMode="auto">
            <a:xfrm>
              <a:off x="6086103" y="3609339"/>
              <a:ext cx="63783" cy="43851"/>
            </a:xfrm>
            <a:custGeom>
              <a:avLst/>
              <a:gdLst>
                <a:gd name="T0" fmla="*/ 48 w 48"/>
                <a:gd name="T1" fmla="*/ 33 h 33"/>
                <a:gd name="T2" fmla="*/ 42 w 48"/>
                <a:gd name="T3" fmla="*/ 33 h 33"/>
                <a:gd name="T4" fmla="*/ 42 w 48"/>
                <a:gd name="T5" fmla="*/ 15 h 33"/>
                <a:gd name="T6" fmla="*/ 42 w 48"/>
                <a:gd name="T7" fmla="*/ 15 h 33"/>
                <a:gd name="T8" fmla="*/ 40 w 48"/>
                <a:gd name="T9" fmla="*/ 8 h 33"/>
                <a:gd name="T10" fmla="*/ 40 w 48"/>
                <a:gd name="T11" fmla="*/ 8 h 33"/>
                <a:gd name="T12" fmla="*/ 38 w 48"/>
                <a:gd name="T13" fmla="*/ 7 h 33"/>
                <a:gd name="T14" fmla="*/ 35 w 48"/>
                <a:gd name="T15" fmla="*/ 7 h 33"/>
                <a:gd name="T16" fmla="*/ 35 w 48"/>
                <a:gd name="T17" fmla="*/ 7 h 33"/>
                <a:gd name="T18" fmla="*/ 33 w 48"/>
                <a:gd name="T19" fmla="*/ 7 h 33"/>
                <a:gd name="T20" fmla="*/ 30 w 48"/>
                <a:gd name="T21" fmla="*/ 8 h 33"/>
                <a:gd name="T22" fmla="*/ 30 w 48"/>
                <a:gd name="T23" fmla="*/ 8 h 33"/>
                <a:gd name="T24" fmla="*/ 27 w 48"/>
                <a:gd name="T25" fmla="*/ 13 h 33"/>
                <a:gd name="T26" fmla="*/ 27 w 48"/>
                <a:gd name="T27" fmla="*/ 33 h 33"/>
                <a:gd name="T28" fmla="*/ 20 w 48"/>
                <a:gd name="T29" fmla="*/ 33 h 33"/>
                <a:gd name="T30" fmla="*/ 20 w 48"/>
                <a:gd name="T31" fmla="*/ 15 h 33"/>
                <a:gd name="T32" fmla="*/ 20 w 48"/>
                <a:gd name="T33" fmla="*/ 15 h 33"/>
                <a:gd name="T34" fmla="*/ 18 w 48"/>
                <a:gd name="T35" fmla="*/ 8 h 33"/>
                <a:gd name="T36" fmla="*/ 18 w 48"/>
                <a:gd name="T37" fmla="*/ 8 h 33"/>
                <a:gd name="T38" fmla="*/ 17 w 48"/>
                <a:gd name="T39" fmla="*/ 7 h 33"/>
                <a:gd name="T40" fmla="*/ 15 w 48"/>
                <a:gd name="T41" fmla="*/ 7 h 33"/>
                <a:gd name="T42" fmla="*/ 15 w 48"/>
                <a:gd name="T43" fmla="*/ 7 h 33"/>
                <a:gd name="T44" fmla="*/ 12 w 48"/>
                <a:gd name="T45" fmla="*/ 7 h 33"/>
                <a:gd name="T46" fmla="*/ 10 w 48"/>
                <a:gd name="T47" fmla="*/ 8 h 33"/>
                <a:gd name="T48" fmla="*/ 10 w 48"/>
                <a:gd name="T49" fmla="*/ 8 h 33"/>
                <a:gd name="T50" fmla="*/ 7 w 48"/>
                <a:gd name="T51" fmla="*/ 13 h 33"/>
                <a:gd name="T52" fmla="*/ 7 w 48"/>
                <a:gd name="T53" fmla="*/ 33 h 33"/>
                <a:gd name="T54" fmla="*/ 0 w 48"/>
                <a:gd name="T55" fmla="*/ 33 h 33"/>
                <a:gd name="T56" fmla="*/ 0 w 48"/>
                <a:gd name="T57" fmla="*/ 2 h 33"/>
                <a:gd name="T58" fmla="*/ 5 w 48"/>
                <a:gd name="T59" fmla="*/ 2 h 33"/>
                <a:gd name="T60" fmla="*/ 5 w 48"/>
                <a:gd name="T61" fmla="*/ 8 h 33"/>
                <a:gd name="T62" fmla="*/ 5 w 48"/>
                <a:gd name="T63" fmla="*/ 8 h 33"/>
                <a:gd name="T64" fmla="*/ 10 w 48"/>
                <a:gd name="T65" fmla="*/ 3 h 33"/>
                <a:gd name="T66" fmla="*/ 10 w 48"/>
                <a:gd name="T67" fmla="*/ 3 h 33"/>
                <a:gd name="T68" fmla="*/ 18 w 48"/>
                <a:gd name="T69" fmla="*/ 0 h 33"/>
                <a:gd name="T70" fmla="*/ 18 w 48"/>
                <a:gd name="T71" fmla="*/ 0 h 33"/>
                <a:gd name="T72" fmla="*/ 22 w 48"/>
                <a:gd name="T73" fmla="*/ 2 h 33"/>
                <a:gd name="T74" fmla="*/ 23 w 48"/>
                <a:gd name="T75" fmla="*/ 3 h 33"/>
                <a:gd name="T76" fmla="*/ 23 w 48"/>
                <a:gd name="T77" fmla="*/ 3 h 33"/>
                <a:gd name="T78" fmla="*/ 27 w 48"/>
                <a:gd name="T79" fmla="*/ 8 h 33"/>
                <a:gd name="T80" fmla="*/ 27 w 48"/>
                <a:gd name="T81" fmla="*/ 8 h 33"/>
                <a:gd name="T82" fmla="*/ 32 w 48"/>
                <a:gd name="T83" fmla="*/ 3 h 33"/>
                <a:gd name="T84" fmla="*/ 32 w 48"/>
                <a:gd name="T85" fmla="*/ 3 h 33"/>
                <a:gd name="T86" fmla="*/ 38 w 48"/>
                <a:gd name="T87" fmla="*/ 0 h 33"/>
                <a:gd name="T88" fmla="*/ 38 w 48"/>
                <a:gd name="T89" fmla="*/ 0 h 33"/>
                <a:gd name="T90" fmla="*/ 43 w 48"/>
                <a:gd name="T91" fmla="*/ 2 h 33"/>
                <a:gd name="T92" fmla="*/ 43 w 48"/>
                <a:gd name="T93" fmla="*/ 2 h 33"/>
                <a:gd name="T94" fmla="*/ 45 w 48"/>
                <a:gd name="T95" fmla="*/ 5 h 33"/>
                <a:gd name="T96" fmla="*/ 45 w 48"/>
                <a:gd name="T97" fmla="*/ 5 h 33"/>
                <a:gd name="T98" fmla="*/ 46 w 48"/>
                <a:gd name="T99" fmla="*/ 8 h 33"/>
                <a:gd name="T100" fmla="*/ 46 w 48"/>
                <a:gd name="T101" fmla="*/ 8 h 33"/>
                <a:gd name="T102" fmla="*/ 48 w 48"/>
                <a:gd name="T103" fmla="*/ 13 h 33"/>
                <a:gd name="T104" fmla="*/ 48 w 48"/>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3">
                  <a:moveTo>
                    <a:pt x="48" y="33"/>
                  </a:moveTo>
                  <a:lnTo>
                    <a:pt x="42" y="33"/>
                  </a:lnTo>
                  <a:lnTo>
                    <a:pt x="42" y="15"/>
                  </a:lnTo>
                  <a:lnTo>
                    <a:pt x="42" y="15"/>
                  </a:lnTo>
                  <a:lnTo>
                    <a:pt x="40" y="8"/>
                  </a:lnTo>
                  <a:lnTo>
                    <a:pt x="40" y="8"/>
                  </a:lnTo>
                  <a:lnTo>
                    <a:pt x="38" y="7"/>
                  </a:lnTo>
                  <a:lnTo>
                    <a:pt x="35" y="7"/>
                  </a:lnTo>
                  <a:lnTo>
                    <a:pt x="35" y="7"/>
                  </a:lnTo>
                  <a:lnTo>
                    <a:pt x="33" y="7"/>
                  </a:lnTo>
                  <a:lnTo>
                    <a:pt x="30" y="8"/>
                  </a:lnTo>
                  <a:lnTo>
                    <a:pt x="30" y="8"/>
                  </a:lnTo>
                  <a:lnTo>
                    <a:pt x="27" y="13"/>
                  </a:lnTo>
                  <a:lnTo>
                    <a:pt x="27" y="33"/>
                  </a:lnTo>
                  <a:lnTo>
                    <a:pt x="20" y="33"/>
                  </a:lnTo>
                  <a:lnTo>
                    <a:pt x="20" y="15"/>
                  </a:lnTo>
                  <a:lnTo>
                    <a:pt x="20" y="15"/>
                  </a:lnTo>
                  <a:lnTo>
                    <a:pt x="18" y="8"/>
                  </a:lnTo>
                  <a:lnTo>
                    <a:pt x="18" y="8"/>
                  </a:lnTo>
                  <a:lnTo>
                    <a:pt x="17" y="7"/>
                  </a:lnTo>
                  <a:lnTo>
                    <a:pt x="15" y="7"/>
                  </a:lnTo>
                  <a:lnTo>
                    <a:pt x="15" y="7"/>
                  </a:lnTo>
                  <a:lnTo>
                    <a:pt x="12" y="7"/>
                  </a:lnTo>
                  <a:lnTo>
                    <a:pt x="10" y="8"/>
                  </a:lnTo>
                  <a:lnTo>
                    <a:pt x="10" y="8"/>
                  </a:lnTo>
                  <a:lnTo>
                    <a:pt x="7" y="13"/>
                  </a:lnTo>
                  <a:lnTo>
                    <a:pt x="7" y="33"/>
                  </a:lnTo>
                  <a:lnTo>
                    <a:pt x="0" y="33"/>
                  </a:lnTo>
                  <a:lnTo>
                    <a:pt x="0" y="2"/>
                  </a:lnTo>
                  <a:lnTo>
                    <a:pt x="5" y="2"/>
                  </a:lnTo>
                  <a:lnTo>
                    <a:pt x="5" y="8"/>
                  </a:lnTo>
                  <a:lnTo>
                    <a:pt x="5" y="8"/>
                  </a:lnTo>
                  <a:lnTo>
                    <a:pt x="10" y="3"/>
                  </a:lnTo>
                  <a:lnTo>
                    <a:pt x="10" y="3"/>
                  </a:lnTo>
                  <a:lnTo>
                    <a:pt x="18" y="0"/>
                  </a:lnTo>
                  <a:lnTo>
                    <a:pt x="18" y="0"/>
                  </a:lnTo>
                  <a:lnTo>
                    <a:pt x="22" y="2"/>
                  </a:lnTo>
                  <a:lnTo>
                    <a:pt x="23" y="3"/>
                  </a:lnTo>
                  <a:lnTo>
                    <a:pt x="23" y="3"/>
                  </a:lnTo>
                  <a:lnTo>
                    <a:pt x="27" y="8"/>
                  </a:lnTo>
                  <a:lnTo>
                    <a:pt x="27" y="8"/>
                  </a:lnTo>
                  <a:lnTo>
                    <a:pt x="32" y="3"/>
                  </a:lnTo>
                  <a:lnTo>
                    <a:pt x="32" y="3"/>
                  </a:lnTo>
                  <a:lnTo>
                    <a:pt x="38" y="0"/>
                  </a:lnTo>
                  <a:lnTo>
                    <a:pt x="38" y="0"/>
                  </a:lnTo>
                  <a:lnTo>
                    <a:pt x="43" y="2"/>
                  </a:lnTo>
                  <a:lnTo>
                    <a:pt x="43" y="2"/>
                  </a:lnTo>
                  <a:lnTo>
                    <a:pt x="45" y="5"/>
                  </a:lnTo>
                  <a:lnTo>
                    <a:pt x="45" y="5"/>
                  </a:lnTo>
                  <a:lnTo>
                    <a:pt x="46" y="8"/>
                  </a:lnTo>
                  <a:lnTo>
                    <a:pt x="46" y="8"/>
                  </a:lnTo>
                  <a:lnTo>
                    <a:pt x="48" y="13"/>
                  </a:lnTo>
                  <a:lnTo>
                    <a:pt x="4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80">
              <a:extLst>
                <a:ext uri="{FF2B5EF4-FFF2-40B4-BE49-F238E27FC236}">
                  <a16:creationId xmlns="" xmlns:a16="http://schemas.microsoft.com/office/drawing/2014/main" id="{BA2EF62F-7F7C-440C-87A9-1332FA902D72}"/>
                </a:ext>
              </a:extLst>
            </p:cNvPr>
            <p:cNvSpPr>
              <a:spLocks/>
            </p:cNvSpPr>
            <p:nvPr/>
          </p:nvSpPr>
          <p:spPr bwMode="auto">
            <a:xfrm>
              <a:off x="6153874" y="3611996"/>
              <a:ext cx="42522" cy="58468"/>
            </a:xfrm>
            <a:custGeom>
              <a:avLst/>
              <a:gdLst>
                <a:gd name="T0" fmla="*/ 4 w 32"/>
                <a:gd name="T1" fmla="*/ 38 h 44"/>
                <a:gd name="T2" fmla="*/ 4 w 32"/>
                <a:gd name="T3" fmla="*/ 38 h 44"/>
                <a:gd name="T4" fmla="*/ 7 w 32"/>
                <a:gd name="T5" fmla="*/ 38 h 44"/>
                <a:gd name="T6" fmla="*/ 7 w 32"/>
                <a:gd name="T7" fmla="*/ 38 h 44"/>
                <a:gd name="T8" fmla="*/ 7 w 32"/>
                <a:gd name="T9" fmla="*/ 38 h 44"/>
                <a:gd name="T10" fmla="*/ 7 w 32"/>
                <a:gd name="T11" fmla="*/ 38 h 44"/>
                <a:gd name="T12" fmla="*/ 9 w 32"/>
                <a:gd name="T13" fmla="*/ 38 h 44"/>
                <a:gd name="T14" fmla="*/ 9 w 32"/>
                <a:gd name="T15" fmla="*/ 38 h 44"/>
                <a:gd name="T16" fmla="*/ 10 w 32"/>
                <a:gd name="T17" fmla="*/ 36 h 44"/>
                <a:gd name="T18" fmla="*/ 10 w 32"/>
                <a:gd name="T19" fmla="*/ 36 h 44"/>
                <a:gd name="T20" fmla="*/ 12 w 32"/>
                <a:gd name="T21" fmla="*/ 34 h 44"/>
                <a:gd name="T22" fmla="*/ 12 w 32"/>
                <a:gd name="T23" fmla="*/ 34 h 44"/>
                <a:gd name="T24" fmla="*/ 14 w 32"/>
                <a:gd name="T25" fmla="*/ 31 h 44"/>
                <a:gd name="T26" fmla="*/ 0 w 32"/>
                <a:gd name="T27" fmla="*/ 0 h 44"/>
                <a:gd name="T28" fmla="*/ 7 w 32"/>
                <a:gd name="T29" fmla="*/ 0 h 44"/>
                <a:gd name="T30" fmla="*/ 17 w 32"/>
                <a:gd name="T31" fmla="*/ 24 h 44"/>
                <a:gd name="T32" fmla="*/ 25 w 32"/>
                <a:gd name="T33" fmla="*/ 0 h 44"/>
                <a:gd name="T34" fmla="*/ 32 w 32"/>
                <a:gd name="T35" fmla="*/ 0 h 44"/>
                <a:gd name="T36" fmla="*/ 17 w 32"/>
                <a:gd name="T37" fmla="*/ 38 h 44"/>
                <a:gd name="T38" fmla="*/ 17 w 32"/>
                <a:gd name="T39" fmla="*/ 38 h 44"/>
                <a:gd name="T40" fmla="*/ 14 w 32"/>
                <a:gd name="T41" fmla="*/ 42 h 44"/>
                <a:gd name="T42" fmla="*/ 14 w 32"/>
                <a:gd name="T43" fmla="*/ 42 h 44"/>
                <a:gd name="T44" fmla="*/ 10 w 32"/>
                <a:gd name="T45" fmla="*/ 44 h 44"/>
                <a:gd name="T46" fmla="*/ 7 w 32"/>
                <a:gd name="T47" fmla="*/ 44 h 44"/>
                <a:gd name="T48" fmla="*/ 7 w 32"/>
                <a:gd name="T49" fmla="*/ 44 h 44"/>
                <a:gd name="T50" fmla="*/ 7 w 32"/>
                <a:gd name="T51" fmla="*/ 44 h 44"/>
                <a:gd name="T52" fmla="*/ 7 w 32"/>
                <a:gd name="T53" fmla="*/ 44 h 44"/>
                <a:gd name="T54" fmla="*/ 4 w 32"/>
                <a:gd name="T55" fmla="*/ 44 h 44"/>
                <a:gd name="T56" fmla="*/ 4 w 32"/>
                <a:gd name="T5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44">
                  <a:moveTo>
                    <a:pt x="4" y="38"/>
                  </a:moveTo>
                  <a:lnTo>
                    <a:pt x="4" y="38"/>
                  </a:lnTo>
                  <a:lnTo>
                    <a:pt x="7" y="38"/>
                  </a:lnTo>
                  <a:lnTo>
                    <a:pt x="7" y="38"/>
                  </a:lnTo>
                  <a:lnTo>
                    <a:pt x="7" y="38"/>
                  </a:lnTo>
                  <a:lnTo>
                    <a:pt x="7" y="38"/>
                  </a:lnTo>
                  <a:lnTo>
                    <a:pt x="9" y="38"/>
                  </a:lnTo>
                  <a:lnTo>
                    <a:pt x="9" y="38"/>
                  </a:lnTo>
                  <a:lnTo>
                    <a:pt x="10" y="36"/>
                  </a:lnTo>
                  <a:lnTo>
                    <a:pt x="10" y="36"/>
                  </a:lnTo>
                  <a:lnTo>
                    <a:pt x="12" y="34"/>
                  </a:lnTo>
                  <a:lnTo>
                    <a:pt x="12" y="34"/>
                  </a:lnTo>
                  <a:lnTo>
                    <a:pt x="14" y="31"/>
                  </a:lnTo>
                  <a:lnTo>
                    <a:pt x="0" y="0"/>
                  </a:lnTo>
                  <a:lnTo>
                    <a:pt x="7" y="0"/>
                  </a:lnTo>
                  <a:lnTo>
                    <a:pt x="17" y="24"/>
                  </a:lnTo>
                  <a:lnTo>
                    <a:pt x="25" y="0"/>
                  </a:lnTo>
                  <a:lnTo>
                    <a:pt x="32" y="0"/>
                  </a:lnTo>
                  <a:lnTo>
                    <a:pt x="17" y="38"/>
                  </a:lnTo>
                  <a:lnTo>
                    <a:pt x="17" y="38"/>
                  </a:lnTo>
                  <a:lnTo>
                    <a:pt x="14" y="42"/>
                  </a:lnTo>
                  <a:lnTo>
                    <a:pt x="14" y="42"/>
                  </a:lnTo>
                  <a:lnTo>
                    <a:pt x="10" y="44"/>
                  </a:lnTo>
                  <a:lnTo>
                    <a:pt x="7" y="44"/>
                  </a:lnTo>
                  <a:lnTo>
                    <a:pt x="7" y="44"/>
                  </a:lnTo>
                  <a:lnTo>
                    <a:pt x="7" y="44"/>
                  </a:lnTo>
                  <a:lnTo>
                    <a:pt x="7" y="44"/>
                  </a:lnTo>
                  <a:lnTo>
                    <a:pt x="4" y="44"/>
                  </a:lnTo>
                  <a:lnTo>
                    <a:pt x="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81">
              <a:extLst>
                <a:ext uri="{FF2B5EF4-FFF2-40B4-BE49-F238E27FC236}">
                  <a16:creationId xmlns="" xmlns:a16="http://schemas.microsoft.com/office/drawing/2014/main" id="{E45B9391-FC3C-4A15-BD26-2360157F8F28}"/>
                </a:ext>
              </a:extLst>
            </p:cNvPr>
            <p:cNvSpPr>
              <a:spLocks/>
            </p:cNvSpPr>
            <p:nvPr/>
          </p:nvSpPr>
          <p:spPr bwMode="auto">
            <a:xfrm>
              <a:off x="6220315" y="3609339"/>
              <a:ext cx="37207" cy="43851"/>
            </a:xfrm>
            <a:custGeom>
              <a:avLst/>
              <a:gdLst>
                <a:gd name="T0" fmla="*/ 28 w 28"/>
                <a:gd name="T1" fmla="*/ 33 h 33"/>
                <a:gd name="T2" fmla="*/ 21 w 28"/>
                <a:gd name="T3" fmla="*/ 33 h 33"/>
                <a:gd name="T4" fmla="*/ 21 w 28"/>
                <a:gd name="T5" fmla="*/ 15 h 33"/>
                <a:gd name="T6" fmla="*/ 21 w 28"/>
                <a:gd name="T7" fmla="*/ 15 h 33"/>
                <a:gd name="T8" fmla="*/ 20 w 28"/>
                <a:gd name="T9" fmla="*/ 8 h 33"/>
                <a:gd name="T10" fmla="*/ 20 w 28"/>
                <a:gd name="T11" fmla="*/ 8 h 33"/>
                <a:gd name="T12" fmla="*/ 18 w 28"/>
                <a:gd name="T13" fmla="*/ 7 h 33"/>
                <a:gd name="T14" fmla="*/ 16 w 28"/>
                <a:gd name="T15" fmla="*/ 7 h 33"/>
                <a:gd name="T16" fmla="*/ 16 w 28"/>
                <a:gd name="T17" fmla="*/ 7 h 33"/>
                <a:gd name="T18" fmla="*/ 13 w 28"/>
                <a:gd name="T19" fmla="*/ 7 h 33"/>
                <a:gd name="T20" fmla="*/ 13 w 28"/>
                <a:gd name="T21" fmla="*/ 7 h 33"/>
                <a:gd name="T22" fmla="*/ 11 w 28"/>
                <a:gd name="T23" fmla="*/ 8 h 33"/>
                <a:gd name="T24" fmla="*/ 11 w 28"/>
                <a:gd name="T25" fmla="*/ 8 h 33"/>
                <a:gd name="T26" fmla="*/ 8 w 28"/>
                <a:gd name="T27" fmla="*/ 11 h 33"/>
                <a:gd name="T28" fmla="*/ 8 w 28"/>
                <a:gd name="T29" fmla="*/ 11 h 33"/>
                <a:gd name="T30" fmla="*/ 7 w 28"/>
                <a:gd name="T31" fmla="*/ 13 h 33"/>
                <a:gd name="T32" fmla="*/ 7 w 28"/>
                <a:gd name="T33" fmla="*/ 33 h 33"/>
                <a:gd name="T34" fmla="*/ 0 w 28"/>
                <a:gd name="T35" fmla="*/ 33 h 33"/>
                <a:gd name="T36" fmla="*/ 0 w 28"/>
                <a:gd name="T37" fmla="*/ 2 h 33"/>
                <a:gd name="T38" fmla="*/ 7 w 28"/>
                <a:gd name="T39" fmla="*/ 2 h 33"/>
                <a:gd name="T40" fmla="*/ 7 w 28"/>
                <a:gd name="T41" fmla="*/ 8 h 33"/>
                <a:gd name="T42" fmla="*/ 7 w 28"/>
                <a:gd name="T43" fmla="*/ 8 h 33"/>
                <a:gd name="T44" fmla="*/ 8 w 28"/>
                <a:gd name="T45" fmla="*/ 5 h 33"/>
                <a:gd name="T46" fmla="*/ 11 w 28"/>
                <a:gd name="T47" fmla="*/ 3 h 33"/>
                <a:gd name="T48" fmla="*/ 11 w 28"/>
                <a:gd name="T49" fmla="*/ 3 h 33"/>
                <a:gd name="T50" fmla="*/ 20 w 28"/>
                <a:gd name="T51" fmla="*/ 0 h 33"/>
                <a:gd name="T52" fmla="*/ 20 w 28"/>
                <a:gd name="T53" fmla="*/ 0 h 33"/>
                <a:gd name="T54" fmla="*/ 23 w 28"/>
                <a:gd name="T55" fmla="*/ 2 h 33"/>
                <a:gd name="T56" fmla="*/ 23 w 28"/>
                <a:gd name="T57" fmla="*/ 2 h 33"/>
                <a:gd name="T58" fmla="*/ 26 w 28"/>
                <a:gd name="T59" fmla="*/ 5 h 33"/>
                <a:gd name="T60" fmla="*/ 26 w 28"/>
                <a:gd name="T61" fmla="*/ 5 h 33"/>
                <a:gd name="T62" fmla="*/ 28 w 28"/>
                <a:gd name="T63" fmla="*/ 8 h 33"/>
                <a:gd name="T64" fmla="*/ 28 w 28"/>
                <a:gd name="T65" fmla="*/ 8 h 33"/>
                <a:gd name="T66" fmla="*/ 28 w 28"/>
                <a:gd name="T67" fmla="*/ 13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20" y="8"/>
                  </a:lnTo>
                  <a:lnTo>
                    <a:pt x="20" y="8"/>
                  </a:lnTo>
                  <a:lnTo>
                    <a:pt x="18" y="7"/>
                  </a:lnTo>
                  <a:lnTo>
                    <a:pt x="16" y="7"/>
                  </a:lnTo>
                  <a:lnTo>
                    <a:pt x="16" y="7"/>
                  </a:lnTo>
                  <a:lnTo>
                    <a:pt x="13" y="7"/>
                  </a:lnTo>
                  <a:lnTo>
                    <a:pt x="13" y="7"/>
                  </a:lnTo>
                  <a:lnTo>
                    <a:pt x="11" y="8"/>
                  </a:lnTo>
                  <a:lnTo>
                    <a:pt x="11" y="8"/>
                  </a:lnTo>
                  <a:lnTo>
                    <a:pt x="8" y="11"/>
                  </a:lnTo>
                  <a:lnTo>
                    <a:pt x="8" y="11"/>
                  </a:lnTo>
                  <a:lnTo>
                    <a:pt x="7" y="13"/>
                  </a:lnTo>
                  <a:lnTo>
                    <a:pt x="7" y="33"/>
                  </a:lnTo>
                  <a:lnTo>
                    <a:pt x="0" y="33"/>
                  </a:lnTo>
                  <a:lnTo>
                    <a:pt x="0" y="2"/>
                  </a:lnTo>
                  <a:lnTo>
                    <a:pt x="7" y="2"/>
                  </a:lnTo>
                  <a:lnTo>
                    <a:pt x="7" y="8"/>
                  </a:lnTo>
                  <a:lnTo>
                    <a:pt x="7" y="8"/>
                  </a:lnTo>
                  <a:lnTo>
                    <a:pt x="8" y="5"/>
                  </a:lnTo>
                  <a:lnTo>
                    <a:pt x="11" y="3"/>
                  </a:lnTo>
                  <a:lnTo>
                    <a:pt x="11" y="3"/>
                  </a:lnTo>
                  <a:lnTo>
                    <a:pt x="20" y="0"/>
                  </a:lnTo>
                  <a:lnTo>
                    <a:pt x="20" y="0"/>
                  </a:lnTo>
                  <a:lnTo>
                    <a:pt x="23" y="2"/>
                  </a:lnTo>
                  <a:lnTo>
                    <a:pt x="23" y="2"/>
                  </a:lnTo>
                  <a:lnTo>
                    <a:pt x="26" y="5"/>
                  </a:lnTo>
                  <a:lnTo>
                    <a:pt x="26" y="5"/>
                  </a:lnTo>
                  <a:lnTo>
                    <a:pt x="28" y="8"/>
                  </a:lnTo>
                  <a:lnTo>
                    <a:pt x="28" y="8"/>
                  </a:lnTo>
                  <a:lnTo>
                    <a:pt x="28" y="13"/>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2">
              <a:extLst>
                <a:ext uri="{FF2B5EF4-FFF2-40B4-BE49-F238E27FC236}">
                  <a16:creationId xmlns="" xmlns:a16="http://schemas.microsoft.com/office/drawing/2014/main" id="{E8DD0877-49D2-4F44-B0D9-85E9DCF8B1AE}"/>
                </a:ext>
              </a:extLst>
            </p:cNvPr>
            <p:cNvSpPr>
              <a:spLocks noEditPoints="1"/>
            </p:cNvSpPr>
            <p:nvPr/>
          </p:nvSpPr>
          <p:spPr bwMode="auto">
            <a:xfrm>
              <a:off x="6268151" y="3593393"/>
              <a:ext cx="9302" cy="59797"/>
            </a:xfrm>
            <a:custGeom>
              <a:avLst/>
              <a:gdLst>
                <a:gd name="T0" fmla="*/ 0 w 7"/>
                <a:gd name="T1" fmla="*/ 9 h 45"/>
                <a:gd name="T2" fmla="*/ 0 w 7"/>
                <a:gd name="T3" fmla="*/ 0 h 45"/>
                <a:gd name="T4" fmla="*/ 7 w 7"/>
                <a:gd name="T5" fmla="*/ 0 h 45"/>
                <a:gd name="T6" fmla="*/ 7 w 7"/>
                <a:gd name="T7" fmla="*/ 9 h 45"/>
                <a:gd name="T8" fmla="*/ 0 w 7"/>
                <a:gd name="T9" fmla="*/ 9 h 45"/>
                <a:gd name="T10" fmla="*/ 0 w 7"/>
                <a:gd name="T11" fmla="*/ 45 h 45"/>
                <a:gd name="T12" fmla="*/ 0 w 7"/>
                <a:gd name="T13" fmla="*/ 14 h 45"/>
                <a:gd name="T14" fmla="*/ 7 w 7"/>
                <a:gd name="T15" fmla="*/ 14 h 45"/>
                <a:gd name="T16" fmla="*/ 7 w 7"/>
                <a:gd name="T17" fmla="*/ 45 h 45"/>
                <a:gd name="T18" fmla="*/ 0 w 7"/>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5">
                  <a:moveTo>
                    <a:pt x="0" y="9"/>
                  </a:moveTo>
                  <a:lnTo>
                    <a:pt x="0" y="0"/>
                  </a:lnTo>
                  <a:lnTo>
                    <a:pt x="7" y="0"/>
                  </a:lnTo>
                  <a:lnTo>
                    <a:pt x="7" y="9"/>
                  </a:lnTo>
                  <a:lnTo>
                    <a:pt x="0" y="9"/>
                  </a:lnTo>
                  <a:close/>
                  <a:moveTo>
                    <a:pt x="0" y="45"/>
                  </a:moveTo>
                  <a:lnTo>
                    <a:pt x="0" y="14"/>
                  </a:lnTo>
                  <a:lnTo>
                    <a:pt x="7" y="14"/>
                  </a:lnTo>
                  <a:lnTo>
                    <a:pt x="7" y="45"/>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3">
              <a:extLst>
                <a:ext uri="{FF2B5EF4-FFF2-40B4-BE49-F238E27FC236}">
                  <a16:creationId xmlns="" xmlns:a16="http://schemas.microsoft.com/office/drawing/2014/main" id="{BB2A670C-B580-4F7C-803A-C98CE68E6A31}"/>
                </a:ext>
              </a:extLst>
            </p:cNvPr>
            <p:cNvSpPr>
              <a:spLocks noEditPoints="1"/>
            </p:cNvSpPr>
            <p:nvPr/>
          </p:nvSpPr>
          <p:spPr bwMode="auto">
            <a:xfrm>
              <a:off x="6288083" y="3593393"/>
              <a:ext cx="41194" cy="59797"/>
            </a:xfrm>
            <a:custGeom>
              <a:avLst/>
              <a:gdLst>
                <a:gd name="T0" fmla="*/ 17 w 31"/>
                <a:gd name="T1" fmla="*/ 45 h 45"/>
                <a:gd name="T2" fmla="*/ 17 w 31"/>
                <a:gd name="T3" fmla="*/ 45 h 45"/>
                <a:gd name="T4" fmla="*/ 12 w 31"/>
                <a:gd name="T5" fmla="*/ 43 h 45"/>
                <a:gd name="T6" fmla="*/ 12 w 31"/>
                <a:gd name="T7" fmla="*/ 43 h 45"/>
                <a:gd name="T8" fmla="*/ 7 w 31"/>
                <a:gd name="T9" fmla="*/ 38 h 45"/>
                <a:gd name="T10" fmla="*/ 7 w 31"/>
                <a:gd name="T11" fmla="*/ 45 h 45"/>
                <a:gd name="T12" fmla="*/ 0 w 31"/>
                <a:gd name="T13" fmla="*/ 45 h 45"/>
                <a:gd name="T14" fmla="*/ 0 w 31"/>
                <a:gd name="T15" fmla="*/ 0 h 45"/>
                <a:gd name="T16" fmla="*/ 7 w 31"/>
                <a:gd name="T17" fmla="*/ 0 h 45"/>
                <a:gd name="T18" fmla="*/ 7 w 31"/>
                <a:gd name="T19" fmla="*/ 19 h 45"/>
                <a:gd name="T20" fmla="*/ 7 w 31"/>
                <a:gd name="T21" fmla="*/ 19 h 45"/>
                <a:gd name="T22" fmla="*/ 12 w 31"/>
                <a:gd name="T23" fmla="*/ 15 h 45"/>
                <a:gd name="T24" fmla="*/ 12 w 31"/>
                <a:gd name="T25" fmla="*/ 15 h 45"/>
                <a:gd name="T26" fmla="*/ 18 w 31"/>
                <a:gd name="T27" fmla="*/ 12 h 45"/>
                <a:gd name="T28" fmla="*/ 18 w 31"/>
                <a:gd name="T29" fmla="*/ 12 h 45"/>
                <a:gd name="T30" fmla="*/ 23 w 31"/>
                <a:gd name="T31" fmla="*/ 14 h 45"/>
                <a:gd name="T32" fmla="*/ 23 w 31"/>
                <a:gd name="T33" fmla="*/ 14 h 45"/>
                <a:gd name="T34" fmla="*/ 28 w 31"/>
                <a:gd name="T35" fmla="*/ 17 h 45"/>
                <a:gd name="T36" fmla="*/ 28 w 31"/>
                <a:gd name="T37" fmla="*/ 17 h 45"/>
                <a:gd name="T38" fmla="*/ 31 w 31"/>
                <a:gd name="T39" fmla="*/ 23 h 45"/>
                <a:gd name="T40" fmla="*/ 31 w 31"/>
                <a:gd name="T41" fmla="*/ 23 h 45"/>
                <a:gd name="T42" fmla="*/ 31 w 31"/>
                <a:gd name="T43" fmla="*/ 28 h 45"/>
                <a:gd name="T44" fmla="*/ 31 w 31"/>
                <a:gd name="T45" fmla="*/ 28 h 45"/>
                <a:gd name="T46" fmla="*/ 31 w 31"/>
                <a:gd name="T47" fmla="*/ 35 h 45"/>
                <a:gd name="T48" fmla="*/ 31 w 31"/>
                <a:gd name="T49" fmla="*/ 35 h 45"/>
                <a:gd name="T50" fmla="*/ 28 w 31"/>
                <a:gd name="T51" fmla="*/ 40 h 45"/>
                <a:gd name="T52" fmla="*/ 28 w 31"/>
                <a:gd name="T53" fmla="*/ 40 h 45"/>
                <a:gd name="T54" fmla="*/ 23 w 31"/>
                <a:gd name="T55" fmla="*/ 43 h 45"/>
                <a:gd name="T56" fmla="*/ 23 w 31"/>
                <a:gd name="T57" fmla="*/ 43 h 45"/>
                <a:gd name="T58" fmla="*/ 17 w 31"/>
                <a:gd name="T59" fmla="*/ 45 h 45"/>
                <a:gd name="T60" fmla="*/ 17 w 31"/>
                <a:gd name="T61" fmla="*/ 45 h 45"/>
                <a:gd name="T62" fmla="*/ 15 w 31"/>
                <a:gd name="T63" fmla="*/ 40 h 45"/>
                <a:gd name="T64" fmla="*/ 15 w 31"/>
                <a:gd name="T65" fmla="*/ 40 h 45"/>
                <a:gd name="T66" fmla="*/ 20 w 31"/>
                <a:gd name="T67" fmla="*/ 38 h 45"/>
                <a:gd name="T68" fmla="*/ 20 w 31"/>
                <a:gd name="T69" fmla="*/ 38 h 45"/>
                <a:gd name="T70" fmla="*/ 23 w 31"/>
                <a:gd name="T71" fmla="*/ 37 h 45"/>
                <a:gd name="T72" fmla="*/ 23 w 31"/>
                <a:gd name="T73" fmla="*/ 37 h 45"/>
                <a:gd name="T74" fmla="*/ 25 w 31"/>
                <a:gd name="T75" fmla="*/ 33 h 45"/>
                <a:gd name="T76" fmla="*/ 25 w 31"/>
                <a:gd name="T77" fmla="*/ 33 h 45"/>
                <a:gd name="T78" fmla="*/ 25 w 31"/>
                <a:gd name="T79" fmla="*/ 28 h 45"/>
                <a:gd name="T80" fmla="*/ 25 w 31"/>
                <a:gd name="T81" fmla="*/ 28 h 45"/>
                <a:gd name="T82" fmla="*/ 25 w 31"/>
                <a:gd name="T83" fmla="*/ 25 h 45"/>
                <a:gd name="T84" fmla="*/ 25 w 31"/>
                <a:gd name="T85" fmla="*/ 25 h 45"/>
                <a:gd name="T86" fmla="*/ 23 w 31"/>
                <a:gd name="T87" fmla="*/ 22 h 45"/>
                <a:gd name="T88" fmla="*/ 23 w 31"/>
                <a:gd name="T89" fmla="*/ 22 h 45"/>
                <a:gd name="T90" fmla="*/ 20 w 31"/>
                <a:gd name="T91" fmla="*/ 19 h 45"/>
                <a:gd name="T92" fmla="*/ 20 w 31"/>
                <a:gd name="T93" fmla="*/ 19 h 45"/>
                <a:gd name="T94" fmla="*/ 17 w 31"/>
                <a:gd name="T95" fmla="*/ 19 h 45"/>
                <a:gd name="T96" fmla="*/ 17 w 31"/>
                <a:gd name="T97" fmla="*/ 19 h 45"/>
                <a:gd name="T98" fmla="*/ 13 w 31"/>
                <a:gd name="T99" fmla="*/ 19 h 45"/>
                <a:gd name="T100" fmla="*/ 10 w 31"/>
                <a:gd name="T101" fmla="*/ 20 h 45"/>
                <a:gd name="T102" fmla="*/ 10 w 31"/>
                <a:gd name="T103" fmla="*/ 20 h 45"/>
                <a:gd name="T104" fmla="*/ 7 w 31"/>
                <a:gd name="T105" fmla="*/ 25 h 45"/>
                <a:gd name="T106" fmla="*/ 7 w 31"/>
                <a:gd name="T107" fmla="*/ 33 h 45"/>
                <a:gd name="T108" fmla="*/ 7 w 31"/>
                <a:gd name="T109" fmla="*/ 33 h 45"/>
                <a:gd name="T110" fmla="*/ 8 w 31"/>
                <a:gd name="T111" fmla="*/ 35 h 45"/>
                <a:gd name="T112" fmla="*/ 8 w 31"/>
                <a:gd name="T113" fmla="*/ 35 h 45"/>
                <a:gd name="T114" fmla="*/ 10 w 31"/>
                <a:gd name="T115" fmla="*/ 38 h 45"/>
                <a:gd name="T116" fmla="*/ 10 w 31"/>
                <a:gd name="T117" fmla="*/ 38 h 45"/>
                <a:gd name="T118" fmla="*/ 13 w 31"/>
                <a:gd name="T119" fmla="*/ 38 h 45"/>
                <a:gd name="T120" fmla="*/ 13 w 31"/>
                <a:gd name="T121" fmla="*/ 38 h 45"/>
                <a:gd name="T122" fmla="*/ 15 w 31"/>
                <a:gd name="T123" fmla="*/ 40 h 45"/>
                <a:gd name="T124" fmla="*/ 15 w 31"/>
                <a:gd name="T12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 h="45">
                  <a:moveTo>
                    <a:pt x="17" y="45"/>
                  </a:moveTo>
                  <a:lnTo>
                    <a:pt x="17" y="45"/>
                  </a:lnTo>
                  <a:lnTo>
                    <a:pt x="12" y="43"/>
                  </a:lnTo>
                  <a:lnTo>
                    <a:pt x="12" y="43"/>
                  </a:lnTo>
                  <a:lnTo>
                    <a:pt x="7" y="38"/>
                  </a:lnTo>
                  <a:lnTo>
                    <a:pt x="7" y="45"/>
                  </a:lnTo>
                  <a:lnTo>
                    <a:pt x="0" y="45"/>
                  </a:lnTo>
                  <a:lnTo>
                    <a:pt x="0" y="0"/>
                  </a:lnTo>
                  <a:lnTo>
                    <a:pt x="7" y="0"/>
                  </a:lnTo>
                  <a:lnTo>
                    <a:pt x="7" y="19"/>
                  </a:lnTo>
                  <a:lnTo>
                    <a:pt x="7" y="19"/>
                  </a:lnTo>
                  <a:lnTo>
                    <a:pt x="12" y="15"/>
                  </a:lnTo>
                  <a:lnTo>
                    <a:pt x="12" y="15"/>
                  </a:lnTo>
                  <a:lnTo>
                    <a:pt x="18" y="12"/>
                  </a:lnTo>
                  <a:lnTo>
                    <a:pt x="18" y="12"/>
                  </a:lnTo>
                  <a:lnTo>
                    <a:pt x="23" y="14"/>
                  </a:lnTo>
                  <a:lnTo>
                    <a:pt x="23" y="14"/>
                  </a:lnTo>
                  <a:lnTo>
                    <a:pt x="28" y="17"/>
                  </a:lnTo>
                  <a:lnTo>
                    <a:pt x="28" y="17"/>
                  </a:lnTo>
                  <a:lnTo>
                    <a:pt x="31" y="23"/>
                  </a:lnTo>
                  <a:lnTo>
                    <a:pt x="31" y="23"/>
                  </a:lnTo>
                  <a:lnTo>
                    <a:pt x="31" y="28"/>
                  </a:lnTo>
                  <a:lnTo>
                    <a:pt x="31" y="28"/>
                  </a:lnTo>
                  <a:lnTo>
                    <a:pt x="31" y="35"/>
                  </a:lnTo>
                  <a:lnTo>
                    <a:pt x="31" y="35"/>
                  </a:lnTo>
                  <a:lnTo>
                    <a:pt x="28" y="40"/>
                  </a:lnTo>
                  <a:lnTo>
                    <a:pt x="28" y="40"/>
                  </a:lnTo>
                  <a:lnTo>
                    <a:pt x="23" y="43"/>
                  </a:lnTo>
                  <a:lnTo>
                    <a:pt x="23" y="43"/>
                  </a:lnTo>
                  <a:lnTo>
                    <a:pt x="17" y="45"/>
                  </a:lnTo>
                  <a:lnTo>
                    <a:pt x="17" y="45"/>
                  </a:lnTo>
                  <a:close/>
                  <a:moveTo>
                    <a:pt x="15" y="40"/>
                  </a:moveTo>
                  <a:lnTo>
                    <a:pt x="15" y="40"/>
                  </a:lnTo>
                  <a:lnTo>
                    <a:pt x="20" y="38"/>
                  </a:lnTo>
                  <a:lnTo>
                    <a:pt x="20" y="38"/>
                  </a:lnTo>
                  <a:lnTo>
                    <a:pt x="23" y="37"/>
                  </a:lnTo>
                  <a:lnTo>
                    <a:pt x="23" y="37"/>
                  </a:lnTo>
                  <a:lnTo>
                    <a:pt x="25" y="33"/>
                  </a:lnTo>
                  <a:lnTo>
                    <a:pt x="25" y="33"/>
                  </a:lnTo>
                  <a:lnTo>
                    <a:pt x="25" y="28"/>
                  </a:lnTo>
                  <a:lnTo>
                    <a:pt x="25" y="28"/>
                  </a:lnTo>
                  <a:lnTo>
                    <a:pt x="25" y="25"/>
                  </a:lnTo>
                  <a:lnTo>
                    <a:pt x="25" y="25"/>
                  </a:lnTo>
                  <a:lnTo>
                    <a:pt x="23" y="22"/>
                  </a:lnTo>
                  <a:lnTo>
                    <a:pt x="23" y="22"/>
                  </a:lnTo>
                  <a:lnTo>
                    <a:pt x="20" y="19"/>
                  </a:lnTo>
                  <a:lnTo>
                    <a:pt x="20" y="19"/>
                  </a:lnTo>
                  <a:lnTo>
                    <a:pt x="17" y="19"/>
                  </a:lnTo>
                  <a:lnTo>
                    <a:pt x="17" y="19"/>
                  </a:lnTo>
                  <a:lnTo>
                    <a:pt x="13" y="19"/>
                  </a:lnTo>
                  <a:lnTo>
                    <a:pt x="10" y="20"/>
                  </a:lnTo>
                  <a:lnTo>
                    <a:pt x="10" y="20"/>
                  </a:lnTo>
                  <a:lnTo>
                    <a:pt x="7" y="25"/>
                  </a:lnTo>
                  <a:lnTo>
                    <a:pt x="7" y="33"/>
                  </a:lnTo>
                  <a:lnTo>
                    <a:pt x="7" y="33"/>
                  </a:lnTo>
                  <a:lnTo>
                    <a:pt x="8" y="35"/>
                  </a:lnTo>
                  <a:lnTo>
                    <a:pt x="8" y="35"/>
                  </a:lnTo>
                  <a:lnTo>
                    <a:pt x="10" y="38"/>
                  </a:lnTo>
                  <a:lnTo>
                    <a:pt x="10" y="38"/>
                  </a:lnTo>
                  <a:lnTo>
                    <a:pt x="13" y="38"/>
                  </a:lnTo>
                  <a:lnTo>
                    <a:pt x="13" y="38"/>
                  </a:lnTo>
                  <a:lnTo>
                    <a:pt x="15" y="40"/>
                  </a:lnTo>
                  <a:lnTo>
                    <a:pt x="15"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4">
              <a:extLst>
                <a:ext uri="{FF2B5EF4-FFF2-40B4-BE49-F238E27FC236}">
                  <a16:creationId xmlns="" xmlns:a16="http://schemas.microsoft.com/office/drawing/2014/main" id="{CE0EF162-FA84-4898-9B64-64D0CF760774}"/>
                </a:ext>
              </a:extLst>
            </p:cNvPr>
            <p:cNvSpPr>
              <a:spLocks/>
            </p:cNvSpPr>
            <p:nvPr/>
          </p:nvSpPr>
          <p:spPr bwMode="auto">
            <a:xfrm>
              <a:off x="6338579" y="3593393"/>
              <a:ext cx="37207" cy="59797"/>
            </a:xfrm>
            <a:custGeom>
              <a:avLst/>
              <a:gdLst>
                <a:gd name="T0" fmla="*/ 28 w 28"/>
                <a:gd name="T1" fmla="*/ 45 h 45"/>
                <a:gd name="T2" fmla="*/ 21 w 28"/>
                <a:gd name="T3" fmla="*/ 45 h 45"/>
                <a:gd name="T4" fmla="*/ 21 w 28"/>
                <a:gd name="T5" fmla="*/ 27 h 45"/>
                <a:gd name="T6" fmla="*/ 21 w 28"/>
                <a:gd name="T7" fmla="*/ 27 h 45"/>
                <a:gd name="T8" fmla="*/ 21 w 28"/>
                <a:gd name="T9" fmla="*/ 23 h 45"/>
                <a:gd name="T10" fmla="*/ 20 w 28"/>
                <a:gd name="T11" fmla="*/ 20 h 45"/>
                <a:gd name="T12" fmla="*/ 20 w 28"/>
                <a:gd name="T13" fmla="*/ 20 h 45"/>
                <a:gd name="T14" fmla="*/ 18 w 28"/>
                <a:gd name="T15" fmla="*/ 19 h 45"/>
                <a:gd name="T16" fmla="*/ 17 w 28"/>
                <a:gd name="T17" fmla="*/ 19 h 45"/>
                <a:gd name="T18" fmla="*/ 17 w 28"/>
                <a:gd name="T19" fmla="*/ 19 h 45"/>
                <a:gd name="T20" fmla="*/ 13 w 28"/>
                <a:gd name="T21" fmla="*/ 19 h 45"/>
                <a:gd name="T22" fmla="*/ 13 w 28"/>
                <a:gd name="T23" fmla="*/ 19 h 45"/>
                <a:gd name="T24" fmla="*/ 12 w 28"/>
                <a:gd name="T25" fmla="*/ 20 h 45"/>
                <a:gd name="T26" fmla="*/ 12 w 28"/>
                <a:gd name="T27" fmla="*/ 20 h 45"/>
                <a:gd name="T28" fmla="*/ 8 w 28"/>
                <a:gd name="T29" fmla="*/ 23 h 45"/>
                <a:gd name="T30" fmla="*/ 8 w 28"/>
                <a:gd name="T31" fmla="*/ 23 h 45"/>
                <a:gd name="T32" fmla="*/ 7 w 28"/>
                <a:gd name="T33" fmla="*/ 25 h 45"/>
                <a:gd name="T34" fmla="*/ 7 w 28"/>
                <a:gd name="T35" fmla="*/ 45 h 45"/>
                <a:gd name="T36" fmla="*/ 0 w 28"/>
                <a:gd name="T37" fmla="*/ 45 h 45"/>
                <a:gd name="T38" fmla="*/ 0 w 28"/>
                <a:gd name="T39" fmla="*/ 0 h 45"/>
                <a:gd name="T40" fmla="*/ 7 w 28"/>
                <a:gd name="T41" fmla="*/ 0 h 45"/>
                <a:gd name="T42" fmla="*/ 7 w 28"/>
                <a:gd name="T43" fmla="*/ 20 h 45"/>
                <a:gd name="T44" fmla="*/ 7 w 28"/>
                <a:gd name="T45" fmla="*/ 20 h 45"/>
                <a:gd name="T46" fmla="*/ 12 w 28"/>
                <a:gd name="T47" fmla="*/ 15 h 45"/>
                <a:gd name="T48" fmla="*/ 12 w 28"/>
                <a:gd name="T49" fmla="*/ 15 h 45"/>
                <a:gd name="T50" fmla="*/ 18 w 28"/>
                <a:gd name="T51" fmla="*/ 12 h 45"/>
                <a:gd name="T52" fmla="*/ 18 w 28"/>
                <a:gd name="T53" fmla="*/ 12 h 45"/>
                <a:gd name="T54" fmla="*/ 23 w 28"/>
                <a:gd name="T55" fmla="*/ 14 h 45"/>
                <a:gd name="T56" fmla="*/ 23 w 28"/>
                <a:gd name="T57" fmla="*/ 14 h 45"/>
                <a:gd name="T58" fmla="*/ 26 w 28"/>
                <a:gd name="T59" fmla="*/ 17 h 45"/>
                <a:gd name="T60" fmla="*/ 26 w 28"/>
                <a:gd name="T61" fmla="*/ 17 h 45"/>
                <a:gd name="T62" fmla="*/ 28 w 28"/>
                <a:gd name="T63" fmla="*/ 20 h 45"/>
                <a:gd name="T64" fmla="*/ 28 w 28"/>
                <a:gd name="T65" fmla="*/ 20 h 45"/>
                <a:gd name="T66" fmla="*/ 28 w 28"/>
                <a:gd name="T67" fmla="*/ 25 h 45"/>
                <a:gd name="T68" fmla="*/ 28 w 28"/>
                <a:gd name="T6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5">
                  <a:moveTo>
                    <a:pt x="28" y="45"/>
                  </a:moveTo>
                  <a:lnTo>
                    <a:pt x="21" y="45"/>
                  </a:lnTo>
                  <a:lnTo>
                    <a:pt x="21" y="27"/>
                  </a:lnTo>
                  <a:lnTo>
                    <a:pt x="21" y="27"/>
                  </a:lnTo>
                  <a:lnTo>
                    <a:pt x="21" y="23"/>
                  </a:lnTo>
                  <a:lnTo>
                    <a:pt x="20" y="20"/>
                  </a:lnTo>
                  <a:lnTo>
                    <a:pt x="20" y="20"/>
                  </a:lnTo>
                  <a:lnTo>
                    <a:pt x="18" y="19"/>
                  </a:lnTo>
                  <a:lnTo>
                    <a:pt x="17" y="19"/>
                  </a:lnTo>
                  <a:lnTo>
                    <a:pt x="17" y="19"/>
                  </a:lnTo>
                  <a:lnTo>
                    <a:pt x="13" y="19"/>
                  </a:lnTo>
                  <a:lnTo>
                    <a:pt x="13" y="19"/>
                  </a:lnTo>
                  <a:lnTo>
                    <a:pt x="12" y="20"/>
                  </a:lnTo>
                  <a:lnTo>
                    <a:pt x="12" y="20"/>
                  </a:lnTo>
                  <a:lnTo>
                    <a:pt x="8" y="23"/>
                  </a:lnTo>
                  <a:lnTo>
                    <a:pt x="8" y="23"/>
                  </a:lnTo>
                  <a:lnTo>
                    <a:pt x="7" y="25"/>
                  </a:lnTo>
                  <a:lnTo>
                    <a:pt x="7" y="45"/>
                  </a:lnTo>
                  <a:lnTo>
                    <a:pt x="0" y="45"/>
                  </a:lnTo>
                  <a:lnTo>
                    <a:pt x="0" y="0"/>
                  </a:lnTo>
                  <a:lnTo>
                    <a:pt x="7" y="0"/>
                  </a:lnTo>
                  <a:lnTo>
                    <a:pt x="7" y="20"/>
                  </a:lnTo>
                  <a:lnTo>
                    <a:pt x="7" y="20"/>
                  </a:lnTo>
                  <a:lnTo>
                    <a:pt x="12" y="15"/>
                  </a:lnTo>
                  <a:lnTo>
                    <a:pt x="12" y="15"/>
                  </a:lnTo>
                  <a:lnTo>
                    <a:pt x="18" y="12"/>
                  </a:lnTo>
                  <a:lnTo>
                    <a:pt x="18" y="12"/>
                  </a:lnTo>
                  <a:lnTo>
                    <a:pt x="23" y="14"/>
                  </a:lnTo>
                  <a:lnTo>
                    <a:pt x="23" y="14"/>
                  </a:lnTo>
                  <a:lnTo>
                    <a:pt x="26" y="17"/>
                  </a:lnTo>
                  <a:lnTo>
                    <a:pt x="26" y="17"/>
                  </a:lnTo>
                  <a:lnTo>
                    <a:pt x="28" y="20"/>
                  </a:lnTo>
                  <a:lnTo>
                    <a:pt x="28" y="20"/>
                  </a:lnTo>
                  <a:lnTo>
                    <a:pt x="28" y="25"/>
                  </a:lnTo>
                  <a:lnTo>
                    <a:pt x="28"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5">
              <a:extLst>
                <a:ext uri="{FF2B5EF4-FFF2-40B4-BE49-F238E27FC236}">
                  <a16:creationId xmlns="" xmlns:a16="http://schemas.microsoft.com/office/drawing/2014/main" id="{375C8394-DF8B-4C66-91C2-6F1732B35855}"/>
                </a:ext>
              </a:extLst>
            </p:cNvPr>
            <p:cNvSpPr>
              <a:spLocks/>
            </p:cNvSpPr>
            <p:nvPr/>
          </p:nvSpPr>
          <p:spPr bwMode="auto">
            <a:xfrm>
              <a:off x="5873491" y="2874502"/>
              <a:ext cx="182050" cy="211283"/>
            </a:xfrm>
            <a:custGeom>
              <a:avLst/>
              <a:gdLst>
                <a:gd name="T0" fmla="*/ 114 w 137"/>
                <a:gd name="T1" fmla="*/ 33 h 159"/>
                <a:gd name="T2" fmla="*/ 111 w 137"/>
                <a:gd name="T3" fmla="*/ 27 h 159"/>
                <a:gd name="T4" fmla="*/ 99 w 137"/>
                <a:gd name="T5" fmla="*/ 13 h 159"/>
                <a:gd name="T6" fmla="*/ 86 w 137"/>
                <a:gd name="T7" fmla="*/ 5 h 159"/>
                <a:gd name="T8" fmla="*/ 71 w 137"/>
                <a:gd name="T9" fmla="*/ 0 h 159"/>
                <a:gd name="T10" fmla="*/ 63 w 137"/>
                <a:gd name="T11" fmla="*/ 0 h 159"/>
                <a:gd name="T12" fmla="*/ 40 w 137"/>
                <a:gd name="T13" fmla="*/ 3 h 159"/>
                <a:gd name="T14" fmla="*/ 20 w 137"/>
                <a:gd name="T15" fmla="*/ 17 h 159"/>
                <a:gd name="T16" fmla="*/ 5 w 137"/>
                <a:gd name="T17" fmla="*/ 35 h 159"/>
                <a:gd name="T18" fmla="*/ 0 w 137"/>
                <a:gd name="T19" fmla="*/ 60 h 159"/>
                <a:gd name="T20" fmla="*/ 4 w 137"/>
                <a:gd name="T21" fmla="*/ 71 h 159"/>
                <a:gd name="T22" fmla="*/ 8 w 137"/>
                <a:gd name="T23" fmla="*/ 88 h 159"/>
                <a:gd name="T24" fmla="*/ 15 w 137"/>
                <a:gd name="T25" fmla="*/ 76 h 159"/>
                <a:gd name="T26" fmla="*/ 10 w 137"/>
                <a:gd name="T27" fmla="*/ 60 h 159"/>
                <a:gd name="T28" fmla="*/ 12 w 137"/>
                <a:gd name="T29" fmla="*/ 50 h 159"/>
                <a:gd name="T30" fmla="*/ 20 w 137"/>
                <a:gd name="T31" fmla="*/ 30 h 159"/>
                <a:gd name="T32" fmla="*/ 35 w 137"/>
                <a:gd name="T33" fmla="*/ 17 h 159"/>
                <a:gd name="T34" fmla="*/ 53 w 137"/>
                <a:gd name="T35" fmla="*/ 10 h 159"/>
                <a:gd name="T36" fmla="*/ 63 w 137"/>
                <a:gd name="T37" fmla="*/ 8 h 159"/>
                <a:gd name="T38" fmla="*/ 76 w 137"/>
                <a:gd name="T39" fmla="*/ 12 h 159"/>
                <a:gd name="T40" fmla="*/ 98 w 137"/>
                <a:gd name="T41" fmla="*/ 27 h 159"/>
                <a:gd name="T42" fmla="*/ 126 w 137"/>
                <a:gd name="T43" fmla="*/ 74 h 159"/>
                <a:gd name="T44" fmla="*/ 112 w 137"/>
                <a:gd name="T45" fmla="*/ 74 h 159"/>
                <a:gd name="T46" fmla="*/ 111 w 137"/>
                <a:gd name="T47" fmla="*/ 104 h 159"/>
                <a:gd name="T48" fmla="*/ 107 w 137"/>
                <a:gd name="T49" fmla="*/ 117 h 159"/>
                <a:gd name="T50" fmla="*/ 106 w 137"/>
                <a:gd name="T51" fmla="*/ 117 h 159"/>
                <a:gd name="T52" fmla="*/ 65 w 137"/>
                <a:gd name="T53" fmla="*/ 112 h 159"/>
                <a:gd name="T54" fmla="*/ 32 w 137"/>
                <a:gd name="T55" fmla="*/ 149 h 159"/>
                <a:gd name="T56" fmla="*/ 32 w 137"/>
                <a:gd name="T57" fmla="*/ 104 h 159"/>
                <a:gd name="T58" fmla="*/ 25 w 137"/>
                <a:gd name="T59" fmla="*/ 94 h 159"/>
                <a:gd name="T60" fmla="*/ 18 w 137"/>
                <a:gd name="T61" fmla="*/ 104 h 159"/>
                <a:gd name="T62" fmla="*/ 22 w 137"/>
                <a:gd name="T63" fmla="*/ 107 h 159"/>
                <a:gd name="T64" fmla="*/ 74 w 137"/>
                <a:gd name="T65" fmla="*/ 159 h 159"/>
                <a:gd name="T66" fmla="*/ 74 w 137"/>
                <a:gd name="T67" fmla="*/ 124 h 159"/>
                <a:gd name="T68" fmla="*/ 106 w 137"/>
                <a:gd name="T69" fmla="*/ 127 h 159"/>
                <a:gd name="T70" fmla="*/ 111 w 137"/>
                <a:gd name="T71" fmla="*/ 127 h 159"/>
                <a:gd name="T72" fmla="*/ 117 w 137"/>
                <a:gd name="T73" fmla="*/ 121 h 159"/>
                <a:gd name="T74" fmla="*/ 121 w 137"/>
                <a:gd name="T75" fmla="*/ 101 h 159"/>
                <a:gd name="T76" fmla="*/ 129 w 137"/>
                <a:gd name="T77" fmla="*/ 83 h 159"/>
                <a:gd name="T78" fmla="*/ 132 w 137"/>
                <a:gd name="T79" fmla="*/ 83 h 159"/>
                <a:gd name="T80" fmla="*/ 137 w 137"/>
                <a:gd name="T81" fmla="*/ 76 h 159"/>
                <a:gd name="T82" fmla="*/ 136 w 137"/>
                <a:gd name="T83" fmla="*/ 7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 h="159">
                  <a:moveTo>
                    <a:pt x="136" y="71"/>
                  </a:moveTo>
                  <a:lnTo>
                    <a:pt x="114" y="33"/>
                  </a:lnTo>
                  <a:lnTo>
                    <a:pt x="114" y="33"/>
                  </a:lnTo>
                  <a:lnTo>
                    <a:pt x="111" y="27"/>
                  </a:lnTo>
                  <a:lnTo>
                    <a:pt x="106" y="20"/>
                  </a:lnTo>
                  <a:lnTo>
                    <a:pt x="99" y="13"/>
                  </a:lnTo>
                  <a:lnTo>
                    <a:pt x="93" y="8"/>
                  </a:lnTo>
                  <a:lnTo>
                    <a:pt x="86" y="5"/>
                  </a:lnTo>
                  <a:lnTo>
                    <a:pt x="79" y="2"/>
                  </a:lnTo>
                  <a:lnTo>
                    <a:pt x="71" y="0"/>
                  </a:lnTo>
                  <a:lnTo>
                    <a:pt x="63" y="0"/>
                  </a:lnTo>
                  <a:lnTo>
                    <a:pt x="63" y="0"/>
                  </a:lnTo>
                  <a:lnTo>
                    <a:pt x="51" y="0"/>
                  </a:lnTo>
                  <a:lnTo>
                    <a:pt x="40" y="3"/>
                  </a:lnTo>
                  <a:lnTo>
                    <a:pt x="28" y="8"/>
                  </a:lnTo>
                  <a:lnTo>
                    <a:pt x="20" y="17"/>
                  </a:lnTo>
                  <a:lnTo>
                    <a:pt x="12" y="25"/>
                  </a:lnTo>
                  <a:lnTo>
                    <a:pt x="5" y="35"/>
                  </a:lnTo>
                  <a:lnTo>
                    <a:pt x="2" y="46"/>
                  </a:lnTo>
                  <a:lnTo>
                    <a:pt x="0" y="60"/>
                  </a:lnTo>
                  <a:lnTo>
                    <a:pt x="0" y="60"/>
                  </a:lnTo>
                  <a:lnTo>
                    <a:pt x="4" y="71"/>
                  </a:lnTo>
                  <a:lnTo>
                    <a:pt x="8" y="88"/>
                  </a:lnTo>
                  <a:lnTo>
                    <a:pt x="8" y="88"/>
                  </a:lnTo>
                  <a:lnTo>
                    <a:pt x="15" y="76"/>
                  </a:lnTo>
                  <a:lnTo>
                    <a:pt x="15" y="76"/>
                  </a:lnTo>
                  <a:lnTo>
                    <a:pt x="12" y="66"/>
                  </a:lnTo>
                  <a:lnTo>
                    <a:pt x="10" y="60"/>
                  </a:lnTo>
                  <a:lnTo>
                    <a:pt x="10" y="60"/>
                  </a:lnTo>
                  <a:lnTo>
                    <a:pt x="12" y="50"/>
                  </a:lnTo>
                  <a:lnTo>
                    <a:pt x="15" y="40"/>
                  </a:lnTo>
                  <a:lnTo>
                    <a:pt x="20" y="30"/>
                  </a:lnTo>
                  <a:lnTo>
                    <a:pt x="27" y="23"/>
                  </a:lnTo>
                  <a:lnTo>
                    <a:pt x="35" y="17"/>
                  </a:lnTo>
                  <a:lnTo>
                    <a:pt x="43" y="13"/>
                  </a:lnTo>
                  <a:lnTo>
                    <a:pt x="53" y="10"/>
                  </a:lnTo>
                  <a:lnTo>
                    <a:pt x="63" y="8"/>
                  </a:lnTo>
                  <a:lnTo>
                    <a:pt x="63" y="8"/>
                  </a:lnTo>
                  <a:lnTo>
                    <a:pt x="70" y="10"/>
                  </a:lnTo>
                  <a:lnTo>
                    <a:pt x="76" y="12"/>
                  </a:lnTo>
                  <a:lnTo>
                    <a:pt x="88" y="17"/>
                  </a:lnTo>
                  <a:lnTo>
                    <a:pt x="98" y="27"/>
                  </a:lnTo>
                  <a:lnTo>
                    <a:pt x="106" y="38"/>
                  </a:lnTo>
                  <a:lnTo>
                    <a:pt x="126" y="74"/>
                  </a:lnTo>
                  <a:lnTo>
                    <a:pt x="112" y="74"/>
                  </a:lnTo>
                  <a:lnTo>
                    <a:pt x="112" y="74"/>
                  </a:lnTo>
                  <a:lnTo>
                    <a:pt x="112" y="74"/>
                  </a:lnTo>
                  <a:lnTo>
                    <a:pt x="111" y="104"/>
                  </a:lnTo>
                  <a:lnTo>
                    <a:pt x="109" y="114"/>
                  </a:lnTo>
                  <a:lnTo>
                    <a:pt x="107" y="117"/>
                  </a:lnTo>
                  <a:lnTo>
                    <a:pt x="106" y="117"/>
                  </a:lnTo>
                  <a:lnTo>
                    <a:pt x="106" y="117"/>
                  </a:lnTo>
                  <a:lnTo>
                    <a:pt x="84" y="117"/>
                  </a:lnTo>
                  <a:lnTo>
                    <a:pt x="65" y="112"/>
                  </a:lnTo>
                  <a:lnTo>
                    <a:pt x="65" y="149"/>
                  </a:lnTo>
                  <a:lnTo>
                    <a:pt x="32" y="149"/>
                  </a:lnTo>
                  <a:lnTo>
                    <a:pt x="32" y="149"/>
                  </a:lnTo>
                  <a:lnTo>
                    <a:pt x="32" y="104"/>
                  </a:lnTo>
                  <a:lnTo>
                    <a:pt x="32" y="104"/>
                  </a:lnTo>
                  <a:lnTo>
                    <a:pt x="25" y="94"/>
                  </a:lnTo>
                  <a:lnTo>
                    <a:pt x="25" y="94"/>
                  </a:lnTo>
                  <a:lnTo>
                    <a:pt x="18" y="104"/>
                  </a:lnTo>
                  <a:lnTo>
                    <a:pt x="18" y="104"/>
                  </a:lnTo>
                  <a:lnTo>
                    <a:pt x="22" y="107"/>
                  </a:lnTo>
                  <a:lnTo>
                    <a:pt x="22" y="159"/>
                  </a:lnTo>
                  <a:lnTo>
                    <a:pt x="74" y="159"/>
                  </a:lnTo>
                  <a:lnTo>
                    <a:pt x="74" y="124"/>
                  </a:lnTo>
                  <a:lnTo>
                    <a:pt x="74" y="124"/>
                  </a:lnTo>
                  <a:lnTo>
                    <a:pt x="89" y="127"/>
                  </a:lnTo>
                  <a:lnTo>
                    <a:pt x="106" y="127"/>
                  </a:lnTo>
                  <a:lnTo>
                    <a:pt x="106" y="127"/>
                  </a:lnTo>
                  <a:lnTo>
                    <a:pt x="111" y="127"/>
                  </a:lnTo>
                  <a:lnTo>
                    <a:pt x="114" y="124"/>
                  </a:lnTo>
                  <a:lnTo>
                    <a:pt x="117" y="121"/>
                  </a:lnTo>
                  <a:lnTo>
                    <a:pt x="119" y="116"/>
                  </a:lnTo>
                  <a:lnTo>
                    <a:pt x="121" y="101"/>
                  </a:lnTo>
                  <a:lnTo>
                    <a:pt x="121" y="83"/>
                  </a:lnTo>
                  <a:lnTo>
                    <a:pt x="129" y="83"/>
                  </a:lnTo>
                  <a:lnTo>
                    <a:pt x="129" y="83"/>
                  </a:lnTo>
                  <a:lnTo>
                    <a:pt x="132" y="83"/>
                  </a:lnTo>
                  <a:lnTo>
                    <a:pt x="136" y="79"/>
                  </a:lnTo>
                  <a:lnTo>
                    <a:pt x="137" y="76"/>
                  </a:lnTo>
                  <a:lnTo>
                    <a:pt x="136" y="71"/>
                  </a:lnTo>
                  <a:lnTo>
                    <a:pt x="136"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6">
              <a:extLst>
                <a:ext uri="{FF2B5EF4-FFF2-40B4-BE49-F238E27FC236}">
                  <a16:creationId xmlns="" xmlns:a16="http://schemas.microsoft.com/office/drawing/2014/main" id="{DA02A997-1B2A-4B61-B6E3-85D1AA5B71FC}"/>
                </a:ext>
              </a:extLst>
            </p:cNvPr>
            <p:cNvSpPr>
              <a:spLocks/>
            </p:cNvSpPr>
            <p:nvPr/>
          </p:nvSpPr>
          <p:spPr bwMode="auto">
            <a:xfrm>
              <a:off x="5737952" y="2874502"/>
              <a:ext cx="179391" cy="211283"/>
            </a:xfrm>
            <a:custGeom>
              <a:avLst/>
              <a:gdLst>
                <a:gd name="T0" fmla="*/ 127 w 135"/>
                <a:gd name="T1" fmla="*/ 28 h 159"/>
                <a:gd name="T2" fmla="*/ 120 w 135"/>
                <a:gd name="T3" fmla="*/ 36 h 159"/>
                <a:gd name="T4" fmla="*/ 124 w 135"/>
                <a:gd name="T5" fmla="*/ 48 h 159"/>
                <a:gd name="T6" fmla="*/ 125 w 135"/>
                <a:gd name="T7" fmla="*/ 60 h 159"/>
                <a:gd name="T8" fmla="*/ 119 w 135"/>
                <a:gd name="T9" fmla="*/ 83 h 159"/>
                <a:gd name="T10" fmla="*/ 106 w 135"/>
                <a:gd name="T11" fmla="*/ 104 h 159"/>
                <a:gd name="T12" fmla="*/ 104 w 135"/>
                <a:gd name="T13" fmla="*/ 149 h 159"/>
                <a:gd name="T14" fmla="*/ 71 w 135"/>
                <a:gd name="T15" fmla="*/ 112 h 159"/>
                <a:gd name="T16" fmla="*/ 51 w 135"/>
                <a:gd name="T17" fmla="*/ 117 h 159"/>
                <a:gd name="T18" fmla="*/ 31 w 135"/>
                <a:gd name="T19" fmla="*/ 117 h 159"/>
                <a:gd name="T20" fmla="*/ 26 w 135"/>
                <a:gd name="T21" fmla="*/ 114 h 159"/>
                <a:gd name="T22" fmla="*/ 25 w 135"/>
                <a:gd name="T23" fmla="*/ 74 h 159"/>
                <a:gd name="T24" fmla="*/ 10 w 135"/>
                <a:gd name="T25" fmla="*/ 74 h 159"/>
                <a:gd name="T26" fmla="*/ 30 w 135"/>
                <a:gd name="T27" fmla="*/ 38 h 159"/>
                <a:gd name="T28" fmla="*/ 48 w 135"/>
                <a:gd name="T29" fmla="*/ 17 h 159"/>
                <a:gd name="T30" fmla="*/ 66 w 135"/>
                <a:gd name="T31" fmla="*/ 10 h 159"/>
                <a:gd name="T32" fmla="*/ 73 w 135"/>
                <a:gd name="T33" fmla="*/ 8 h 159"/>
                <a:gd name="T34" fmla="*/ 94 w 135"/>
                <a:gd name="T35" fmla="*/ 13 h 159"/>
                <a:gd name="T36" fmla="*/ 110 w 135"/>
                <a:gd name="T37" fmla="*/ 25 h 159"/>
                <a:gd name="T38" fmla="*/ 114 w 135"/>
                <a:gd name="T39" fmla="*/ 20 h 159"/>
                <a:gd name="T40" fmla="*/ 117 w 135"/>
                <a:gd name="T41" fmla="*/ 17 h 159"/>
                <a:gd name="T42" fmla="*/ 97 w 135"/>
                <a:gd name="T43" fmla="*/ 3 h 159"/>
                <a:gd name="T44" fmla="*/ 73 w 135"/>
                <a:gd name="T45" fmla="*/ 0 h 159"/>
                <a:gd name="T46" fmla="*/ 64 w 135"/>
                <a:gd name="T47" fmla="*/ 0 h 159"/>
                <a:gd name="T48" fmla="*/ 49 w 135"/>
                <a:gd name="T49" fmla="*/ 5 h 159"/>
                <a:gd name="T50" fmla="*/ 36 w 135"/>
                <a:gd name="T51" fmla="*/ 13 h 159"/>
                <a:gd name="T52" fmla="*/ 26 w 135"/>
                <a:gd name="T53" fmla="*/ 27 h 159"/>
                <a:gd name="T54" fmla="*/ 0 w 135"/>
                <a:gd name="T55" fmla="*/ 71 h 159"/>
                <a:gd name="T56" fmla="*/ 0 w 135"/>
                <a:gd name="T57" fmla="*/ 76 h 159"/>
                <a:gd name="T58" fmla="*/ 3 w 135"/>
                <a:gd name="T59" fmla="*/ 83 h 159"/>
                <a:gd name="T60" fmla="*/ 15 w 135"/>
                <a:gd name="T61" fmla="*/ 83 h 159"/>
                <a:gd name="T62" fmla="*/ 15 w 135"/>
                <a:gd name="T63" fmla="*/ 101 h 159"/>
                <a:gd name="T64" fmla="*/ 18 w 135"/>
                <a:gd name="T65" fmla="*/ 121 h 159"/>
                <a:gd name="T66" fmla="*/ 25 w 135"/>
                <a:gd name="T67" fmla="*/ 127 h 159"/>
                <a:gd name="T68" fmla="*/ 30 w 135"/>
                <a:gd name="T69" fmla="*/ 127 h 159"/>
                <a:gd name="T70" fmla="*/ 61 w 135"/>
                <a:gd name="T71" fmla="*/ 124 h 159"/>
                <a:gd name="T72" fmla="*/ 114 w 135"/>
                <a:gd name="T73" fmla="*/ 159 h 159"/>
                <a:gd name="T74" fmla="*/ 114 w 135"/>
                <a:gd name="T75" fmla="*/ 107 h 159"/>
                <a:gd name="T76" fmla="*/ 129 w 135"/>
                <a:gd name="T77" fmla="*/ 84 h 159"/>
                <a:gd name="T78" fmla="*/ 135 w 135"/>
                <a:gd name="T79" fmla="*/ 60 h 159"/>
                <a:gd name="T80" fmla="*/ 135 w 135"/>
                <a:gd name="T81" fmla="*/ 51 h 159"/>
                <a:gd name="T82" fmla="*/ 130 w 135"/>
                <a:gd name="T83" fmla="*/ 36 h 159"/>
                <a:gd name="T84" fmla="*/ 127 w 135"/>
                <a:gd name="T85" fmla="*/ 2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159">
                  <a:moveTo>
                    <a:pt x="127" y="28"/>
                  </a:moveTo>
                  <a:lnTo>
                    <a:pt x="127" y="28"/>
                  </a:lnTo>
                  <a:lnTo>
                    <a:pt x="124" y="32"/>
                  </a:lnTo>
                  <a:lnTo>
                    <a:pt x="120" y="36"/>
                  </a:lnTo>
                  <a:lnTo>
                    <a:pt x="120" y="36"/>
                  </a:lnTo>
                  <a:lnTo>
                    <a:pt x="124" y="48"/>
                  </a:lnTo>
                  <a:lnTo>
                    <a:pt x="125" y="60"/>
                  </a:lnTo>
                  <a:lnTo>
                    <a:pt x="125" y="60"/>
                  </a:lnTo>
                  <a:lnTo>
                    <a:pt x="124" y="69"/>
                  </a:lnTo>
                  <a:lnTo>
                    <a:pt x="119" y="83"/>
                  </a:lnTo>
                  <a:lnTo>
                    <a:pt x="112" y="94"/>
                  </a:lnTo>
                  <a:lnTo>
                    <a:pt x="106" y="104"/>
                  </a:lnTo>
                  <a:lnTo>
                    <a:pt x="106" y="104"/>
                  </a:lnTo>
                  <a:lnTo>
                    <a:pt x="104" y="149"/>
                  </a:lnTo>
                  <a:lnTo>
                    <a:pt x="71" y="149"/>
                  </a:lnTo>
                  <a:lnTo>
                    <a:pt x="71" y="112"/>
                  </a:lnTo>
                  <a:lnTo>
                    <a:pt x="71" y="112"/>
                  </a:lnTo>
                  <a:lnTo>
                    <a:pt x="51" y="117"/>
                  </a:lnTo>
                  <a:lnTo>
                    <a:pt x="31" y="117"/>
                  </a:lnTo>
                  <a:lnTo>
                    <a:pt x="31" y="117"/>
                  </a:lnTo>
                  <a:lnTo>
                    <a:pt x="28" y="117"/>
                  </a:lnTo>
                  <a:lnTo>
                    <a:pt x="26" y="114"/>
                  </a:lnTo>
                  <a:lnTo>
                    <a:pt x="25" y="104"/>
                  </a:lnTo>
                  <a:lnTo>
                    <a:pt x="25" y="74"/>
                  </a:lnTo>
                  <a:lnTo>
                    <a:pt x="23" y="74"/>
                  </a:lnTo>
                  <a:lnTo>
                    <a:pt x="10" y="74"/>
                  </a:lnTo>
                  <a:lnTo>
                    <a:pt x="30" y="38"/>
                  </a:lnTo>
                  <a:lnTo>
                    <a:pt x="30" y="38"/>
                  </a:lnTo>
                  <a:lnTo>
                    <a:pt x="38" y="27"/>
                  </a:lnTo>
                  <a:lnTo>
                    <a:pt x="48" y="17"/>
                  </a:lnTo>
                  <a:lnTo>
                    <a:pt x="59" y="12"/>
                  </a:lnTo>
                  <a:lnTo>
                    <a:pt x="66" y="10"/>
                  </a:lnTo>
                  <a:lnTo>
                    <a:pt x="73" y="8"/>
                  </a:lnTo>
                  <a:lnTo>
                    <a:pt x="73" y="8"/>
                  </a:lnTo>
                  <a:lnTo>
                    <a:pt x="84" y="10"/>
                  </a:lnTo>
                  <a:lnTo>
                    <a:pt x="94" y="13"/>
                  </a:lnTo>
                  <a:lnTo>
                    <a:pt x="102" y="18"/>
                  </a:lnTo>
                  <a:lnTo>
                    <a:pt x="110" y="25"/>
                  </a:lnTo>
                  <a:lnTo>
                    <a:pt x="110" y="25"/>
                  </a:lnTo>
                  <a:lnTo>
                    <a:pt x="114" y="20"/>
                  </a:lnTo>
                  <a:lnTo>
                    <a:pt x="117" y="17"/>
                  </a:lnTo>
                  <a:lnTo>
                    <a:pt x="117" y="17"/>
                  </a:lnTo>
                  <a:lnTo>
                    <a:pt x="107" y="10"/>
                  </a:lnTo>
                  <a:lnTo>
                    <a:pt x="97" y="3"/>
                  </a:lnTo>
                  <a:lnTo>
                    <a:pt x="86" y="0"/>
                  </a:lnTo>
                  <a:lnTo>
                    <a:pt x="73" y="0"/>
                  </a:lnTo>
                  <a:lnTo>
                    <a:pt x="73" y="0"/>
                  </a:lnTo>
                  <a:lnTo>
                    <a:pt x="64" y="0"/>
                  </a:lnTo>
                  <a:lnTo>
                    <a:pt x="58" y="2"/>
                  </a:lnTo>
                  <a:lnTo>
                    <a:pt x="49" y="5"/>
                  </a:lnTo>
                  <a:lnTo>
                    <a:pt x="43" y="8"/>
                  </a:lnTo>
                  <a:lnTo>
                    <a:pt x="36" y="13"/>
                  </a:lnTo>
                  <a:lnTo>
                    <a:pt x="31" y="20"/>
                  </a:lnTo>
                  <a:lnTo>
                    <a:pt x="26" y="27"/>
                  </a:lnTo>
                  <a:lnTo>
                    <a:pt x="21" y="33"/>
                  </a:lnTo>
                  <a:lnTo>
                    <a:pt x="0" y="71"/>
                  </a:lnTo>
                  <a:lnTo>
                    <a:pt x="0" y="71"/>
                  </a:lnTo>
                  <a:lnTo>
                    <a:pt x="0" y="76"/>
                  </a:lnTo>
                  <a:lnTo>
                    <a:pt x="0" y="79"/>
                  </a:lnTo>
                  <a:lnTo>
                    <a:pt x="3" y="83"/>
                  </a:lnTo>
                  <a:lnTo>
                    <a:pt x="7" y="83"/>
                  </a:lnTo>
                  <a:lnTo>
                    <a:pt x="15" y="83"/>
                  </a:lnTo>
                  <a:lnTo>
                    <a:pt x="15" y="83"/>
                  </a:lnTo>
                  <a:lnTo>
                    <a:pt x="15" y="101"/>
                  </a:lnTo>
                  <a:lnTo>
                    <a:pt x="16" y="116"/>
                  </a:lnTo>
                  <a:lnTo>
                    <a:pt x="18" y="121"/>
                  </a:lnTo>
                  <a:lnTo>
                    <a:pt x="21" y="124"/>
                  </a:lnTo>
                  <a:lnTo>
                    <a:pt x="25" y="127"/>
                  </a:lnTo>
                  <a:lnTo>
                    <a:pt x="30" y="127"/>
                  </a:lnTo>
                  <a:lnTo>
                    <a:pt x="30" y="127"/>
                  </a:lnTo>
                  <a:lnTo>
                    <a:pt x="46" y="127"/>
                  </a:lnTo>
                  <a:lnTo>
                    <a:pt x="61" y="124"/>
                  </a:lnTo>
                  <a:lnTo>
                    <a:pt x="61" y="159"/>
                  </a:lnTo>
                  <a:lnTo>
                    <a:pt x="114" y="159"/>
                  </a:lnTo>
                  <a:lnTo>
                    <a:pt x="114" y="107"/>
                  </a:lnTo>
                  <a:lnTo>
                    <a:pt x="114" y="107"/>
                  </a:lnTo>
                  <a:lnTo>
                    <a:pt x="120" y="98"/>
                  </a:lnTo>
                  <a:lnTo>
                    <a:pt x="129" y="84"/>
                  </a:lnTo>
                  <a:lnTo>
                    <a:pt x="134" y="71"/>
                  </a:lnTo>
                  <a:lnTo>
                    <a:pt x="135" y="60"/>
                  </a:lnTo>
                  <a:lnTo>
                    <a:pt x="135" y="60"/>
                  </a:lnTo>
                  <a:lnTo>
                    <a:pt x="135" y="51"/>
                  </a:lnTo>
                  <a:lnTo>
                    <a:pt x="134" y="43"/>
                  </a:lnTo>
                  <a:lnTo>
                    <a:pt x="130" y="36"/>
                  </a:lnTo>
                  <a:lnTo>
                    <a:pt x="127" y="28"/>
                  </a:lnTo>
                  <a:lnTo>
                    <a:pt x="127"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7">
              <a:extLst>
                <a:ext uri="{FF2B5EF4-FFF2-40B4-BE49-F238E27FC236}">
                  <a16:creationId xmlns="" xmlns:a16="http://schemas.microsoft.com/office/drawing/2014/main" id="{43A5B0A6-3F00-4BC5-9B4B-4BA5FFFFE4EA}"/>
                </a:ext>
              </a:extLst>
            </p:cNvPr>
            <p:cNvSpPr>
              <a:spLocks/>
            </p:cNvSpPr>
            <p:nvPr/>
          </p:nvSpPr>
          <p:spPr bwMode="auto">
            <a:xfrm>
              <a:off x="5978468" y="1745006"/>
              <a:ext cx="1635782" cy="1635777"/>
            </a:xfrm>
            <a:prstGeom prst="pentagon">
              <a:avLst/>
            </a:prstGeom>
            <a:solidFill>
              <a:srgbClr val="1AB49C"/>
            </a:solidFill>
            <a:ln>
              <a:solidFill>
                <a:srgbClr val="2A8D97"/>
              </a:solid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8">
              <a:extLst>
                <a:ext uri="{FF2B5EF4-FFF2-40B4-BE49-F238E27FC236}">
                  <a16:creationId xmlns="" xmlns:a16="http://schemas.microsoft.com/office/drawing/2014/main" id="{BA33F092-1653-4EEF-810C-205B747473F9}"/>
                </a:ext>
              </a:extLst>
            </p:cNvPr>
            <p:cNvSpPr>
              <a:spLocks/>
            </p:cNvSpPr>
            <p:nvPr/>
          </p:nvSpPr>
          <p:spPr bwMode="auto">
            <a:xfrm>
              <a:off x="6555178" y="2289821"/>
              <a:ext cx="63783" cy="74414"/>
            </a:xfrm>
            <a:custGeom>
              <a:avLst/>
              <a:gdLst>
                <a:gd name="T0" fmla="*/ 48 w 48"/>
                <a:gd name="T1" fmla="*/ 13 h 56"/>
                <a:gd name="T2" fmla="*/ 33 w 48"/>
                <a:gd name="T3" fmla="*/ 13 h 56"/>
                <a:gd name="T4" fmla="*/ 33 w 48"/>
                <a:gd name="T5" fmla="*/ 56 h 56"/>
                <a:gd name="T6" fmla="*/ 17 w 48"/>
                <a:gd name="T7" fmla="*/ 56 h 56"/>
                <a:gd name="T8" fmla="*/ 17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3" y="13"/>
                  </a:lnTo>
                  <a:lnTo>
                    <a:pt x="33" y="56"/>
                  </a:lnTo>
                  <a:lnTo>
                    <a:pt x="17" y="56"/>
                  </a:lnTo>
                  <a:lnTo>
                    <a:pt x="17"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9">
              <a:extLst>
                <a:ext uri="{FF2B5EF4-FFF2-40B4-BE49-F238E27FC236}">
                  <a16:creationId xmlns="" xmlns:a16="http://schemas.microsoft.com/office/drawing/2014/main" id="{84EF993C-910D-4FD2-AAD2-B18212824DD6}"/>
                </a:ext>
              </a:extLst>
            </p:cNvPr>
            <p:cNvSpPr>
              <a:spLocks noEditPoints="1"/>
            </p:cNvSpPr>
            <p:nvPr/>
          </p:nvSpPr>
          <p:spPr bwMode="auto">
            <a:xfrm>
              <a:off x="6625605" y="2287164"/>
              <a:ext cx="19933" cy="77072"/>
            </a:xfrm>
            <a:custGeom>
              <a:avLst/>
              <a:gdLst>
                <a:gd name="T0" fmla="*/ 0 w 15"/>
                <a:gd name="T1" fmla="*/ 13 h 58"/>
                <a:gd name="T2" fmla="*/ 0 w 15"/>
                <a:gd name="T3" fmla="*/ 0 h 58"/>
                <a:gd name="T4" fmla="*/ 15 w 15"/>
                <a:gd name="T5" fmla="*/ 0 h 58"/>
                <a:gd name="T6" fmla="*/ 15 w 15"/>
                <a:gd name="T7" fmla="*/ 13 h 58"/>
                <a:gd name="T8" fmla="*/ 0 w 15"/>
                <a:gd name="T9" fmla="*/ 13 h 58"/>
                <a:gd name="T10" fmla="*/ 0 w 15"/>
                <a:gd name="T11" fmla="*/ 58 h 58"/>
                <a:gd name="T12" fmla="*/ 0 w 15"/>
                <a:gd name="T13" fmla="*/ 16 h 58"/>
                <a:gd name="T14" fmla="*/ 15 w 15"/>
                <a:gd name="T15" fmla="*/ 16 h 58"/>
                <a:gd name="T16" fmla="*/ 15 w 15"/>
                <a:gd name="T17" fmla="*/ 58 h 58"/>
                <a:gd name="T18" fmla="*/ 0 w 15"/>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8">
                  <a:moveTo>
                    <a:pt x="0" y="13"/>
                  </a:moveTo>
                  <a:lnTo>
                    <a:pt x="0" y="0"/>
                  </a:lnTo>
                  <a:lnTo>
                    <a:pt x="15" y="0"/>
                  </a:lnTo>
                  <a:lnTo>
                    <a:pt x="15" y="13"/>
                  </a:lnTo>
                  <a:lnTo>
                    <a:pt x="0" y="13"/>
                  </a:lnTo>
                  <a:close/>
                  <a:moveTo>
                    <a:pt x="0" y="58"/>
                  </a:moveTo>
                  <a:lnTo>
                    <a:pt x="0" y="16"/>
                  </a:lnTo>
                  <a:lnTo>
                    <a:pt x="15" y="16"/>
                  </a:lnTo>
                  <a:lnTo>
                    <a:pt x="15"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90">
              <a:extLst>
                <a:ext uri="{FF2B5EF4-FFF2-40B4-BE49-F238E27FC236}">
                  <a16:creationId xmlns="" xmlns:a16="http://schemas.microsoft.com/office/drawing/2014/main" id="{616EB244-6773-4AD3-872D-B697F6AC0F29}"/>
                </a:ext>
              </a:extLst>
            </p:cNvPr>
            <p:cNvSpPr>
              <a:spLocks/>
            </p:cNvSpPr>
            <p:nvPr/>
          </p:nvSpPr>
          <p:spPr bwMode="auto">
            <a:xfrm>
              <a:off x="6652181" y="2291150"/>
              <a:ext cx="41194" cy="73086"/>
            </a:xfrm>
            <a:custGeom>
              <a:avLst/>
              <a:gdLst>
                <a:gd name="T0" fmla="*/ 31 w 31"/>
                <a:gd name="T1" fmla="*/ 53 h 55"/>
                <a:gd name="T2" fmla="*/ 31 w 31"/>
                <a:gd name="T3" fmla="*/ 53 h 55"/>
                <a:gd name="T4" fmla="*/ 25 w 31"/>
                <a:gd name="T5" fmla="*/ 55 h 55"/>
                <a:gd name="T6" fmla="*/ 25 w 31"/>
                <a:gd name="T7" fmla="*/ 55 h 55"/>
                <a:gd name="T8" fmla="*/ 18 w 31"/>
                <a:gd name="T9" fmla="*/ 55 h 55"/>
                <a:gd name="T10" fmla="*/ 18 w 31"/>
                <a:gd name="T11" fmla="*/ 55 h 55"/>
                <a:gd name="T12" fmla="*/ 13 w 31"/>
                <a:gd name="T13" fmla="*/ 55 h 55"/>
                <a:gd name="T14" fmla="*/ 13 w 31"/>
                <a:gd name="T15" fmla="*/ 55 h 55"/>
                <a:gd name="T16" fmla="*/ 10 w 31"/>
                <a:gd name="T17" fmla="*/ 53 h 55"/>
                <a:gd name="T18" fmla="*/ 10 w 31"/>
                <a:gd name="T19" fmla="*/ 53 h 55"/>
                <a:gd name="T20" fmla="*/ 7 w 31"/>
                <a:gd name="T21" fmla="*/ 50 h 55"/>
                <a:gd name="T22" fmla="*/ 7 w 31"/>
                <a:gd name="T23" fmla="*/ 50 h 55"/>
                <a:gd name="T24" fmla="*/ 5 w 31"/>
                <a:gd name="T25" fmla="*/ 43 h 55"/>
                <a:gd name="T26" fmla="*/ 5 w 31"/>
                <a:gd name="T27" fmla="*/ 25 h 55"/>
                <a:gd name="T28" fmla="*/ 0 w 31"/>
                <a:gd name="T29" fmla="*/ 25 h 55"/>
                <a:gd name="T30" fmla="*/ 0 w 31"/>
                <a:gd name="T31" fmla="*/ 13 h 55"/>
                <a:gd name="T32" fmla="*/ 5 w 31"/>
                <a:gd name="T33" fmla="*/ 13 h 55"/>
                <a:gd name="T34" fmla="*/ 5 w 31"/>
                <a:gd name="T35" fmla="*/ 0 h 55"/>
                <a:gd name="T36" fmla="*/ 20 w 31"/>
                <a:gd name="T37" fmla="*/ 0 h 55"/>
                <a:gd name="T38" fmla="*/ 20 w 31"/>
                <a:gd name="T39" fmla="*/ 13 h 55"/>
                <a:gd name="T40" fmla="*/ 28 w 31"/>
                <a:gd name="T41" fmla="*/ 13 h 55"/>
                <a:gd name="T42" fmla="*/ 28 w 31"/>
                <a:gd name="T43" fmla="*/ 25 h 55"/>
                <a:gd name="T44" fmla="*/ 20 w 31"/>
                <a:gd name="T45" fmla="*/ 25 h 55"/>
                <a:gd name="T46" fmla="*/ 20 w 31"/>
                <a:gd name="T47" fmla="*/ 38 h 55"/>
                <a:gd name="T48" fmla="*/ 20 w 31"/>
                <a:gd name="T49" fmla="*/ 38 h 55"/>
                <a:gd name="T50" fmla="*/ 21 w 31"/>
                <a:gd name="T51" fmla="*/ 42 h 55"/>
                <a:gd name="T52" fmla="*/ 21 w 31"/>
                <a:gd name="T53" fmla="*/ 42 h 55"/>
                <a:gd name="T54" fmla="*/ 23 w 31"/>
                <a:gd name="T55" fmla="*/ 42 h 55"/>
                <a:gd name="T56" fmla="*/ 23 w 31"/>
                <a:gd name="T57" fmla="*/ 42 h 55"/>
                <a:gd name="T58" fmla="*/ 26 w 31"/>
                <a:gd name="T59" fmla="*/ 42 h 55"/>
                <a:gd name="T60" fmla="*/ 26 w 31"/>
                <a:gd name="T61" fmla="*/ 42 h 55"/>
                <a:gd name="T62" fmla="*/ 30 w 31"/>
                <a:gd name="T63" fmla="*/ 40 h 55"/>
                <a:gd name="T64" fmla="*/ 31 w 31"/>
                <a:gd name="T65"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55">
                  <a:moveTo>
                    <a:pt x="31" y="53"/>
                  </a:moveTo>
                  <a:lnTo>
                    <a:pt x="31" y="53"/>
                  </a:lnTo>
                  <a:lnTo>
                    <a:pt x="25" y="55"/>
                  </a:lnTo>
                  <a:lnTo>
                    <a:pt x="25" y="55"/>
                  </a:lnTo>
                  <a:lnTo>
                    <a:pt x="18" y="55"/>
                  </a:lnTo>
                  <a:lnTo>
                    <a:pt x="18" y="55"/>
                  </a:lnTo>
                  <a:lnTo>
                    <a:pt x="13" y="55"/>
                  </a:lnTo>
                  <a:lnTo>
                    <a:pt x="13" y="55"/>
                  </a:lnTo>
                  <a:lnTo>
                    <a:pt x="10" y="53"/>
                  </a:lnTo>
                  <a:lnTo>
                    <a:pt x="10" y="53"/>
                  </a:lnTo>
                  <a:lnTo>
                    <a:pt x="7" y="50"/>
                  </a:lnTo>
                  <a:lnTo>
                    <a:pt x="7" y="50"/>
                  </a:lnTo>
                  <a:lnTo>
                    <a:pt x="5" y="43"/>
                  </a:lnTo>
                  <a:lnTo>
                    <a:pt x="5" y="25"/>
                  </a:lnTo>
                  <a:lnTo>
                    <a:pt x="0" y="25"/>
                  </a:lnTo>
                  <a:lnTo>
                    <a:pt x="0" y="13"/>
                  </a:lnTo>
                  <a:lnTo>
                    <a:pt x="5" y="13"/>
                  </a:lnTo>
                  <a:lnTo>
                    <a:pt x="5" y="0"/>
                  </a:lnTo>
                  <a:lnTo>
                    <a:pt x="20" y="0"/>
                  </a:lnTo>
                  <a:lnTo>
                    <a:pt x="20" y="13"/>
                  </a:lnTo>
                  <a:lnTo>
                    <a:pt x="28" y="13"/>
                  </a:lnTo>
                  <a:lnTo>
                    <a:pt x="28" y="25"/>
                  </a:lnTo>
                  <a:lnTo>
                    <a:pt x="20" y="25"/>
                  </a:lnTo>
                  <a:lnTo>
                    <a:pt x="20" y="38"/>
                  </a:lnTo>
                  <a:lnTo>
                    <a:pt x="20" y="38"/>
                  </a:lnTo>
                  <a:lnTo>
                    <a:pt x="21" y="42"/>
                  </a:lnTo>
                  <a:lnTo>
                    <a:pt x="21" y="42"/>
                  </a:lnTo>
                  <a:lnTo>
                    <a:pt x="23" y="42"/>
                  </a:lnTo>
                  <a:lnTo>
                    <a:pt x="23" y="42"/>
                  </a:lnTo>
                  <a:lnTo>
                    <a:pt x="26" y="42"/>
                  </a:lnTo>
                  <a:lnTo>
                    <a:pt x="26" y="42"/>
                  </a:lnTo>
                  <a:lnTo>
                    <a:pt x="30" y="40"/>
                  </a:lnTo>
                  <a:lnTo>
                    <a:pt x="31"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91">
              <a:extLst>
                <a:ext uri="{FF2B5EF4-FFF2-40B4-BE49-F238E27FC236}">
                  <a16:creationId xmlns="" xmlns:a16="http://schemas.microsoft.com/office/drawing/2014/main" id="{A2D47A6B-06F1-4953-8642-D4E1EF2B13BB}"/>
                </a:ext>
              </a:extLst>
            </p:cNvPr>
            <p:cNvSpPr>
              <a:spLocks/>
            </p:cNvSpPr>
            <p:nvPr/>
          </p:nvSpPr>
          <p:spPr bwMode="auto">
            <a:xfrm>
              <a:off x="6700019" y="2287164"/>
              <a:ext cx="33221" cy="77072"/>
            </a:xfrm>
            <a:custGeom>
              <a:avLst/>
              <a:gdLst>
                <a:gd name="T0" fmla="*/ 0 w 25"/>
                <a:gd name="T1" fmla="*/ 0 h 58"/>
                <a:gd name="T2" fmla="*/ 15 w 25"/>
                <a:gd name="T3" fmla="*/ 0 h 58"/>
                <a:gd name="T4" fmla="*/ 15 w 25"/>
                <a:gd name="T5" fmla="*/ 40 h 58"/>
                <a:gd name="T6" fmla="*/ 15 w 25"/>
                <a:gd name="T7" fmla="*/ 40 h 58"/>
                <a:gd name="T8" fmla="*/ 17 w 25"/>
                <a:gd name="T9" fmla="*/ 43 h 58"/>
                <a:gd name="T10" fmla="*/ 18 w 25"/>
                <a:gd name="T11" fmla="*/ 45 h 58"/>
                <a:gd name="T12" fmla="*/ 18 w 25"/>
                <a:gd name="T13" fmla="*/ 45 h 58"/>
                <a:gd name="T14" fmla="*/ 22 w 25"/>
                <a:gd name="T15" fmla="*/ 45 h 58"/>
                <a:gd name="T16" fmla="*/ 22 w 25"/>
                <a:gd name="T17" fmla="*/ 45 h 58"/>
                <a:gd name="T18" fmla="*/ 23 w 25"/>
                <a:gd name="T19" fmla="*/ 43 h 58"/>
                <a:gd name="T20" fmla="*/ 25 w 25"/>
                <a:gd name="T21" fmla="*/ 56 h 58"/>
                <a:gd name="T22" fmla="*/ 25 w 25"/>
                <a:gd name="T23" fmla="*/ 56 h 58"/>
                <a:gd name="T24" fmla="*/ 18 w 25"/>
                <a:gd name="T25" fmla="*/ 58 h 58"/>
                <a:gd name="T26" fmla="*/ 18 w 25"/>
                <a:gd name="T27" fmla="*/ 58 h 58"/>
                <a:gd name="T28" fmla="*/ 12 w 25"/>
                <a:gd name="T29" fmla="*/ 58 h 58"/>
                <a:gd name="T30" fmla="*/ 12 w 25"/>
                <a:gd name="T31" fmla="*/ 58 h 58"/>
                <a:gd name="T32" fmla="*/ 7 w 25"/>
                <a:gd name="T33" fmla="*/ 58 h 58"/>
                <a:gd name="T34" fmla="*/ 4 w 25"/>
                <a:gd name="T35" fmla="*/ 56 h 58"/>
                <a:gd name="T36" fmla="*/ 4 w 25"/>
                <a:gd name="T37" fmla="*/ 56 h 58"/>
                <a:gd name="T38" fmla="*/ 0 w 25"/>
                <a:gd name="T39" fmla="*/ 51 h 58"/>
                <a:gd name="T40" fmla="*/ 0 w 25"/>
                <a:gd name="T41" fmla="*/ 46 h 58"/>
                <a:gd name="T42" fmla="*/ 0 w 25"/>
                <a:gd name="T4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58">
                  <a:moveTo>
                    <a:pt x="0" y="0"/>
                  </a:moveTo>
                  <a:lnTo>
                    <a:pt x="15" y="0"/>
                  </a:lnTo>
                  <a:lnTo>
                    <a:pt x="15" y="40"/>
                  </a:lnTo>
                  <a:lnTo>
                    <a:pt x="15" y="40"/>
                  </a:lnTo>
                  <a:lnTo>
                    <a:pt x="17" y="43"/>
                  </a:lnTo>
                  <a:lnTo>
                    <a:pt x="18" y="45"/>
                  </a:lnTo>
                  <a:lnTo>
                    <a:pt x="18" y="45"/>
                  </a:lnTo>
                  <a:lnTo>
                    <a:pt x="22" y="45"/>
                  </a:lnTo>
                  <a:lnTo>
                    <a:pt x="22" y="45"/>
                  </a:lnTo>
                  <a:lnTo>
                    <a:pt x="23" y="43"/>
                  </a:lnTo>
                  <a:lnTo>
                    <a:pt x="25" y="56"/>
                  </a:lnTo>
                  <a:lnTo>
                    <a:pt x="25" y="56"/>
                  </a:lnTo>
                  <a:lnTo>
                    <a:pt x="18" y="58"/>
                  </a:lnTo>
                  <a:lnTo>
                    <a:pt x="18" y="58"/>
                  </a:lnTo>
                  <a:lnTo>
                    <a:pt x="12" y="58"/>
                  </a:lnTo>
                  <a:lnTo>
                    <a:pt x="12" y="58"/>
                  </a:lnTo>
                  <a:lnTo>
                    <a:pt x="7" y="58"/>
                  </a:lnTo>
                  <a:lnTo>
                    <a:pt x="4" y="56"/>
                  </a:lnTo>
                  <a:lnTo>
                    <a:pt x="4" y="56"/>
                  </a:lnTo>
                  <a:lnTo>
                    <a:pt x="0" y="51"/>
                  </a:lnTo>
                  <a:lnTo>
                    <a:pt x="0" y="4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92">
              <a:extLst>
                <a:ext uri="{FF2B5EF4-FFF2-40B4-BE49-F238E27FC236}">
                  <a16:creationId xmlns="" xmlns:a16="http://schemas.microsoft.com/office/drawing/2014/main" id="{C196838D-04BA-40A3-B701-8F47BF9E1657}"/>
                </a:ext>
              </a:extLst>
            </p:cNvPr>
            <p:cNvSpPr>
              <a:spLocks noEditPoints="1"/>
            </p:cNvSpPr>
            <p:nvPr/>
          </p:nvSpPr>
          <p:spPr bwMode="auto">
            <a:xfrm>
              <a:off x="6735898" y="2307097"/>
              <a:ext cx="58468" cy="57140"/>
            </a:xfrm>
            <a:custGeom>
              <a:avLst/>
              <a:gdLst>
                <a:gd name="T0" fmla="*/ 23 w 44"/>
                <a:gd name="T1" fmla="*/ 43 h 43"/>
                <a:gd name="T2" fmla="*/ 23 w 44"/>
                <a:gd name="T3" fmla="*/ 43 h 43"/>
                <a:gd name="T4" fmla="*/ 13 w 44"/>
                <a:gd name="T5" fmla="*/ 41 h 43"/>
                <a:gd name="T6" fmla="*/ 13 w 44"/>
                <a:gd name="T7" fmla="*/ 41 h 43"/>
                <a:gd name="T8" fmla="*/ 5 w 44"/>
                <a:gd name="T9" fmla="*/ 38 h 43"/>
                <a:gd name="T10" fmla="*/ 5 w 44"/>
                <a:gd name="T11" fmla="*/ 38 h 43"/>
                <a:gd name="T12" fmla="*/ 1 w 44"/>
                <a:gd name="T13" fmla="*/ 30 h 43"/>
                <a:gd name="T14" fmla="*/ 1 w 44"/>
                <a:gd name="T15" fmla="*/ 30 h 43"/>
                <a:gd name="T16" fmla="*/ 0 w 44"/>
                <a:gd name="T17" fmla="*/ 23 h 43"/>
                <a:gd name="T18" fmla="*/ 0 w 44"/>
                <a:gd name="T19" fmla="*/ 23 h 43"/>
                <a:gd name="T20" fmla="*/ 1 w 44"/>
                <a:gd name="T21" fmla="*/ 13 h 43"/>
                <a:gd name="T22" fmla="*/ 1 w 44"/>
                <a:gd name="T23" fmla="*/ 13 h 43"/>
                <a:gd name="T24" fmla="*/ 5 w 44"/>
                <a:gd name="T25" fmla="*/ 6 h 43"/>
                <a:gd name="T26" fmla="*/ 5 w 44"/>
                <a:gd name="T27" fmla="*/ 6 h 43"/>
                <a:gd name="T28" fmla="*/ 13 w 44"/>
                <a:gd name="T29" fmla="*/ 1 h 43"/>
                <a:gd name="T30" fmla="*/ 13 w 44"/>
                <a:gd name="T31" fmla="*/ 1 h 43"/>
                <a:gd name="T32" fmla="*/ 16 w 44"/>
                <a:gd name="T33" fmla="*/ 0 h 43"/>
                <a:gd name="T34" fmla="*/ 23 w 44"/>
                <a:gd name="T35" fmla="*/ 0 h 43"/>
                <a:gd name="T36" fmla="*/ 23 w 44"/>
                <a:gd name="T37" fmla="*/ 0 h 43"/>
                <a:gd name="T38" fmla="*/ 31 w 44"/>
                <a:gd name="T39" fmla="*/ 1 h 43"/>
                <a:gd name="T40" fmla="*/ 31 w 44"/>
                <a:gd name="T41" fmla="*/ 1 h 43"/>
                <a:gd name="T42" fmla="*/ 39 w 44"/>
                <a:gd name="T43" fmla="*/ 6 h 43"/>
                <a:gd name="T44" fmla="*/ 39 w 44"/>
                <a:gd name="T45" fmla="*/ 6 h 43"/>
                <a:gd name="T46" fmla="*/ 43 w 44"/>
                <a:gd name="T47" fmla="*/ 13 h 43"/>
                <a:gd name="T48" fmla="*/ 43 w 44"/>
                <a:gd name="T49" fmla="*/ 13 h 43"/>
                <a:gd name="T50" fmla="*/ 44 w 44"/>
                <a:gd name="T51" fmla="*/ 21 h 43"/>
                <a:gd name="T52" fmla="*/ 44 w 44"/>
                <a:gd name="T53" fmla="*/ 21 h 43"/>
                <a:gd name="T54" fmla="*/ 44 w 44"/>
                <a:gd name="T55" fmla="*/ 25 h 43"/>
                <a:gd name="T56" fmla="*/ 44 w 44"/>
                <a:gd name="T57" fmla="*/ 25 h 43"/>
                <a:gd name="T58" fmla="*/ 44 w 44"/>
                <a:gd name="T59" fmla="*/ 26 h 43"/>
                <a:gd name="T60" fmla="*/ 15 w 44"/>
                <a:gd name="T61" fmla="*/ 26 h 43"/>
                <a:gd name="T62" fmla="*/ 15 w 44"/>
                <a:gd name="T63" fmla="*/ 26 h 43"/>
                <a:gd name="T64" fmla="*/ 16 w 44"/>
                <a:gd name="T65" fmla="*/ 30 h 43"/>
                <a:gd name="T66" fmla="*/ 18 w 44"/>
                <a:gd name="T67" fmla="*/ 31 h 43"/>
                <a:gd name="T68" fmla="*/ 18 w 44"/>
                <a:gd name="T69" fmla="*/ 31 h 43"/>
                <a:gd name="T70" fmla="*/ 23 w 44"/>
                <a:gd name="T71" fmla="*/ 33 h 43"/>
                <a:gd name="T72" fmla="*/ 23 w 44"/>
                <a:gd name="T73" fmla="*/ 33 h 43"/>
                <a:gd name="T74" fmla="*/ 28 w 44"/>
                <a:gd name="T75" fmla="*/ 31 h 43"/>
                <a:gd name="T76" fmla="*/ 28 w 44"/>
                <a:gd name="T77" fmla="*/ 31 h 43"/>
                <a:gd name="T78" fmla="*/ 29 w 44"/>
                <a:gd name="T79" fmla="*/ 28 h 43"/>
                <a:gd name="T80" fmla="*/ 43 w 44"/>
                <a:gd name="T81" fmla="*/ 33 h 43"/>
                <a:gd name="T82" fmla="*/ 43 w 44"/>
                <a:gd name="T83" fmla="*/ 33 h 43"/>
                <a:gd name="T84" fmla="*/ 39 w 44"/>
                <a:gd name="T85" fmla="*/ 36 h 43"/>
                <a:gd name="T86" fmla="*/ 34 w 44"/>
                <a:gd name="T87" fmla="*/ 39 h 43"/>
                <a:gd name="T88" fmla="*/ 34 w 44"/>
                <a:gd name="T89" fmla="*/ 39 h 43"/>
                <a:gd name="T90" fmla="*/ 29 w 44"/>
                <a:gd name="T91" fmla="*/ 43 h 43"/>
                <a:gd name="T92" fmla="*/ 23 w 44"/>
                <a:gd name="T93" fmla="*/ 43 h 43"/>
                <a:gd name="T94" fmla="*/ 23 w 44"/>
                <a:gd name="T95" fmla="*/ 43 h 43"/>
                <a:gd name="T96" fmla="*/ 29 w 44"/>
                <a:gd name="T97" fmla="*/ 18 h 43"/>
                <a:gd name="T98" fmla="*/ 29 w 44"/>
                <a:gd name="T99" fmla="*/ 18 h 43"/>
                <a:gd name="T100" fmla="*/ 26 w 44"/>
                <a:gd name="T101" fmla="*/ 13 h 43"/>
                <a:gd name="T102" fmla="*/ 26 w 44"/>
                <a:gd name="T103" fmla="*/ 13 h 43"/>
                <a:gd name="T104" fmla="*/ 24 w 44"/>
                <a:gd name="T105" fmla="*/ 11 h 43"/>
                <a:gd name="T106" fmla="*/ 21 w 44"/>
                <a:gd name="T107" fmla="*/ 11 h 43"/>
                <a:gd name="T108" fmla="*/ 21 w 44"/>
                <a:gd name="T109" fmla="*/ 11 h 43"/>
                <a:gd name="T110" fmla="*/ 19 w 44"/>
                <a:gd name="T111" fmla="*/ 11 h 43"/>
                <a:gd name="T112" fmla="*/ 18 w 44"/>
                <a:gd name="T113" fmla="*/ 13 h 43"/>
                <a:gd name="T114" fmla="*/ 18 w 44"/>
                <a:gd name="T115" fmla="*/ 13 h 43"/>
                <a:gd name="T116" fmla="*/ 15 w 44"/>
                <a:gd name="T117" fmla="*/ 18 h 43"/>
                <a:gd name="T118" fmla="*/ 29 w 44"/>
                <a:gd name="T119"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 h="43">
                  <a:moveTo>
                    <a:pt x="23" y="43"/>
                  </a:moveTo>
                  <a:lnTo>
                    <a:pt x="23" y="43"/>
                  </a:lnTo>
                  <a:lnTo>
                    <a:pt x="13" y="41"/>
                  </a:lnTo>
                  <a:lnTo>
                    <a:pt x="13" y="41"/>
                  </a:lnTo>
                  <a:lnTo>
                    <a:pt x="5" y="38"/>
                  </a:lnTo>
                  <a:lnTo>
                    <a:pt x="5" y="38"/>
                  </a:lnTo>
                  <a:lnTo>
                    <a:pt x="1" y="30"/>
                  </a:lnTo>
                  <a:lnTo>
                    <a:pt x="1" y="30"/>
                  </a:lnTo>
                  <a:lnTo>
                    <a:pt x="0" y="23"/>
                  </a:lnTo>
                  <a:lnTo>
                    <a:pt x="0" y="23"/>
                  </a:lnTo>
                  <a:lnTo>
                    <a:pt x="1" y="13"/>
                  </a:lnTo>
                  <a:lnTo>
                    <a:pt x="1" y="13"/>
                  </a:lnTo>
                  <a:lnTo>
                    <a:pt x="5" y="6"/>
                  </a:lnTo>
                  <a:lnTo>
                    <a:pt x="5" y="6"/>
                  </a:lnTo>
                  <a:lnTo>
                    <a:pt x="13" y="1"/>
                  </a:lnTo>
                  <a:lnTo>
                    <a:pt x="13" y="1"/>
                  </a:lnTo>
                  <a:lnTo>
                    <a:pt x="16" y="0"/>
                  </a:lnTo>
                  <a:lnTo>
                    <a:pt x="23" y="0"/>
                  </a:lnTo>
                  <a:lnTo>
                    <a:pt x="23" y="0"/>
                  </a:lnTo>
                  <a:lnTo>
                    <a:pt x="31" y="1"/>
                  </a:lnTo>
                  <a:lnTo>
                    <a:pt x="31" y="1"/>
                  </a:lnTo>
                  <a:lnTo>
                    <a:pt x="39" y="6"/>
                  </a:lnTo>
                  <a:lnTo>
                    <a:pt x="39" y="6"/>
                  </a:lnTo>
                  <a:lnTo>
                    <a:pt x="43" y="13"/>
                  </a:lnTo>
                  <a:lnTo>
                    <a:pt x="43" y="13"/>
                  </a:lnTo>
                  <a:lnTo>
                    <a:pt x="44" y="21"/>
                  </a:lnTo>
                  <a:lnTo>
                    <a:pt x="44" y="21"/>
                  </a:lnTo>
                  <a:lnTo>
                    <a:pt x="44" y="25"/>
                  </a:lnTo>
                  <a:lnTo>
                    <a:pt x="44" y="25"/>
                  </a:lnTo>
                  <a:lnTo>
                    <a:pt x="44" y="26"/>
                  </a:lnTo>
                  <a:lnTo>
                    <a:pt x="15" y="26"/>
                  </a:lnTo>
                  <a:lnTo>
                    <a:pt x="15" y="26"/>
                  </a:lnTo>
                  <a:lnTo>
                    <a:pt x="16" y="30"/>
                  </a:lnTo>
                  <a:lnTo>
                    <a:pt x="18" y="31"/>
                  </a:lnTo>
                  <a:lnTo>
                    <a:pt x="18" y="31"/>
                  </a:lnTo>
                  <a:lnTo>
                    <a:pt x="23" y="33"/>
                  </a:lnTo>
                  <a:lnTo>
                    <a:pt x="23" y="33"/>
                  </a:lnTo>
                  <a:lnTo>
                    <a:pt x="28" y="31"/>
                  </a:lnTo>
                  <a:lnTo>
                    <a:pt x="28" y="31"/>
                  </a:lnTo>
                  <a:lnTo>
                    <a:pt x="29" y="28"/>
                  </a:lnTo>
                  <a:lnTo>
                    <a:pt x="43" y="33"/>
                  </a:lnTo>
                  <a:lnTo>
                    <a:pt x="43" y="33"/>
                  </a:lnTo>
                  <a:lnTo>
                    <a:pt x="39" y="36"/>
                  </a:lnTo>
                  <a:lnTo>
                    <a:pt x="34" y="39"/>
                  </a:lnTo>
                  <a:lnTo>
                    <a:pt x="34" y="39"/>
                  </a:lnTo>
                  <a:lnTo>
                    <a:pt x="29" y="43"/>
                  </a:lnTo>
                  <a:lnTo>
                    <a:pt x="23" y="43"/>
                  </a:lnTo>
                  <a:lnTo>
                    <a:pt x="23" y="43"/>
                  </a:lnTo>
                  <a:close/>
                  <a:moveTo>
                    <a:pt x="29" y="18"/>
                  </a:moveTo>
                  <a:lnTo>
                    <a:pt x="29" y="18"/>
                  </a:lnTo>
                  <a:lnTo>
                    <a:pt x="26" y="13"/>
                  </a:lnTo>
                  <a:lnTo>
                    <a:pt x="26" y="13"/>
                  </a:lnTo>
                  <a:lnTo>
                    <a:pt x="24" y="11"/>
                  </a:lnTo>
                  <a:lnTo>
                    <a:pt x="21" y="11"/>
                  </a:lnTo>
                  <a:lnTo>
                    <a:pt x="21" y="11"/>
                  </a:lnTo>
                  <a:lnTo>
                    <a:pt x="19" y="11"/>
                  </a:lnTo>
                  <a:lnTo>
                    <a:pt x="18" y="13"/>
                  </a:lnTo>
                  <a:lnTo>
                    <a:pt x="18" y="13"/>
                  </a:lnTo>
                  <a:lnTo>
                    <a:pt x="15" y="18"/>
                  </a:lnTo>
                  <a:lnTo>
                    <a:pt x="29"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93">
              <a:extLst>
                <a:ext uri="{FF2B5EF4-FFF2-40B4-BE49-F238E27FC236}">
                  <a16:creationId xmlns="" xmlns:a16="http://schemas.microsoft.com/office/drawing/2014/main" id="{3A46FA01-14A9-46DD-861F-D9C410D7E96D}"/>
                </a:ext>
              </a:extLst>
            </p:cNvPr>
            <p:cNvSpPr>
              <a:spLocks/>
            </p:cNvSpPr>
            <p:nvPr/>
          </p:nvSpPr>
          <p:spPr bwMode="auto">
            <a:xfrm>
              <a:off x="6827586" y="2289821"/>
              <a:ext cx="50495" cy="74414"/>
            </a:xfrm>
            <a:custGeom>
              <a:avLst/>
              <a:gdLst>
                <a:gd name="T0" fmla="*/ 0 w 38"/>
                <a:gd name="T1" fmla="*/ 56 h 56"/>
                <a:gd name="T2" fmla="*/ 0 w 38"/>
                <a:gd name="T3" fmla="*/ 0 h 56"/>
                <a:gd name="T4" fmla="*/ 38 w 38"/>
                <a:gd name="T5" fmla="*/ 0 h 56"/>
                <a:gd name="T6" fmla="*/ 38 w 38"/>
                <a:gd name="T7" fmla="*/ 13 h 56"/>
                <a:gd name="T8" fmla="*/ 15 w 38"/>
                <a:gd name="T9" fmla="*/ 13 h 56"/>
                <a:gd name="T10" fmla="*/ 15 w 38"/>
                <a:gd name="T11" fmla="*/ 23 h 56"/>
                <a:gd name="T12" fmla="*/ 35 w 38"/>
                <a:gd name="T13" fmla="*/ 23 h 56"/>
                <a:gd name="T14" fmla="*/ 35 w 38"/>
                <a:gd name="T15" fmla="*/ 34 h 56"/>
                <a:gd name="T16" fmla="*/ 15 w 38"/>
                <a:gd name="T17" fmla="*/ 34 h 56"/>
                <a:gd name="T18" fmla="*/ 15 w 38"/>
                <a:gd name="T19" fmla="*/ 56 h 56"/>
                <a:gd name="T20" fmla="*/ 0 w 38"/>
                <a:gd name="T2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6">
                  <a:moveTo>
                    <a:pt x="0" y="56"/>
                  </a:moveTo>
                  <a:lnTo>
                    <a:pt x="0" y="0"/>
                  </a:lnTo>
                  <a:lnTo>
                    <a:pt x="38" y="0"/>
                  </a:lnTo>
                  <a:lnTo>
                    <a:pt x="38" y="13"/>
                  </a:lnTo>
                  <a:lnTo>
                    <a:pt x="15" y="13"/>
                  </a:lnTo>
                  <a:lnTo>
                    <a:pt x="15" y="23"/>
                  </a:lnTo>
                  <a:lnTo>
                    <a:pt x="35" y="23"/>
                  </a:lnTo>
                  <a:lnTo>
                    <a:pt x="35" y="34"/>
                  </a:lnTo>
                  <a:lnTo>
                    <a:pt x="15" y="34"/>
                  </a:lnTo>
                  <a:lnTo>
                    <a:pt x="15" y="56"/>
                  </a:lnTo>
                  <a:lnTo>
                    <a:pt x="0"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94">
              <a:extLst>
                <a:ext uri="{FF2B5EF4-FFF2-40B4-BE49-F238E27FC236}">
                  <a16:creationId xmlns="" xmlns:a16="http://schemas.microsoft.com/office/drawing/2014/main" id="{FA68A49A-AB82-47B2-AC5D-B21836BA5F5B}"/>
                </a:ext>
              </a:extLst>
            </p:cNvPr>
            <p:cNvSpPr>
              <a:spLocks noEditPoints="1"/>
            </p:cNvSpPr>
            <p:nvPr/>
          </p:nvSpPr>
          <p:spPr bwMode="auto">
            <a:xfrm>
              <a:off x="6880739" y="2307097"/>
              <a:ext cx="58468" cy="57140"/>
            </a:xfrm>
            <a:custGeom>
              <a:avLst/>
              <a:gdLst>
                <a:gd name="T0" fmla="*/ 21 w 44"/>
                <a:gd name="T1" fmla="*/ 43 h 43"/>
                <a:gd name="T2" fmla="*/ 21 w 44"/>
                <a:gd name="T3" fmla="*/ 43 h 43"/>
                <a:gd name="T4" fmla="*/ 16 w 44"/>
                <a:gd name="T5" fmla="*/ 43 h 43"/>
                <a:gd name="T6" fmla="*/ 11 w 44"/>
                <a:gd name="T7" fmla="*/ 41 h 43"/>
                <a:gd name="T8" fmla="*/ 11 w 44"/>
                <a:gd name="T9" fmla="*/ 41 h 43"/>
                <a:gd name="T10" fmla="*/ 5 w 44"/>
                <a:gd name="T11" fmla="*/ 36 h 43"/>
                <a:gd name="T12" fmla="*/ 5 w 44"/>
                <a:gd name="T13" fmla="*/ 36 h 43"/>
                <a:gd name="T14" fmla="*/ 1 w 44"/>
                <a:gd name="T15" fmla="*/ 30 h 43"/>
                <a:gd name="T16" fmla="*/ 1 w 44"/>
                <a:gd name="T17" fmla="*/ 30 h 43"/>
                <a:gd name="T18" fmla="*/ 0 w 44"/>
                <a:gd name="T19" fmla="*/ 21 h 43"/>
                <a:gd name="T20" fmla="*/ 0 w 44"/>
                <a:gd name="T21" fmla="*/ 21 h 43"/>
                <a:gd name="T22" fmla="*/ 1 w 44"/>
                <a:gd name="T23" fmla="*/ 13 h 43"/>
                <a:gd name="T24" fmla="*/ 1 w 44"/>
                <a:gd name="T25" fmla="*/ 13 h 43"/>
                <a:gd name="T26" fmla="*/ 5 w 44"/>
                <a:gd name="T27" fmla="*/ 6 h 43"/>
                <a:gd name="T28" fmla="*/ 5 w 44"/>
                <a:gd name="T29" fmla="*/ 6 h 43"/>
                <a:gd name="T30" fmla="*/ 11 w 44"/>
                <a:gd name="T31" fmla="*/ 1 h 43"/>
                <a:gd name="T32" fmla="*/ 11 w 44"/>
                <a:gd name="T33" fmla="*/ 1 h 43"/>
                <a:gd name="T34" fmla="*/ 16 w 44"/>
                <a:gd name="T35" fmla="*/ 0 h 43"/>
                <a:gd name="T36" fmla="*/ 21 w 44"/>
                <a:gd name="T37" fmla="*/ 0 h 43"/>
                <a:gd name="T38" fmla="*/ 21 w 44"/>
                <a:gd name="T39" fmla="*/ 0 h 43"/>
                <a:gd name="T40" fmla="*/ 31 w 44"/>
                <a:gd name="T41" fmla="*/ 1 h 43"/>
                <a:gd name="T42" fmla="*/ 31 w 44"/>
                <a:gd name="T43" fmla="*/ 1 h 43"/>
                <a:gd name="T44" fmla="*/ 39 w 44"/>
                <a:gd name="T45" fmla="*/ 6 h 43"/>
                <a:gd name="T46" fmla="*/ 39 w 44"/>
                <a:gd name="T47" fmla="*/ 6 h 43"/>
                <a:gd name="T48" fmla="*/ 42 w 44"/>
                <a:gd name="T49" fmla="*/ 13 h 43"/>
                <a:gd name="T50" fmla="*/ 42 w 44"/>
                <a:gd name="T51" fmla="*/ 13 h 43"/>
                <a:gd name="T52" fmla="*/ 44 w 44"/>
                <a:gd name="T53" fmla="*/ 21 h 43"/>
                <a:gd name="T54" fmla="*/ 44 w 44"/>
                <a:gd name="T55" fmla="*/ 21 h 43"/>
                <a:gd name="T56" fmla="*/ 42 w 44"/>
                <a:gd name="T57" fmla="*/ 30 h 43"/>
                <a:gd name="T58" fmla="*/ 42 w 44"/>
                <a:gd name="T59" fmla="*/ 30 h 43"/>
                <a:gd name="T60" fmla="*/ 39 w 44"/>
                <a:gd name="T61" fmla="*/ 36 h 43"/>
                <a:gd name="T62" fmla="*/ 39 w 44"/>
                <a:gd name="T63" fmla="*/ 36 h 43"/>
                <a:gd name="T64" fmla="*/ 31 w 44"/>
                <a:gd name="T65" fmla="*/ 41 h 43"/>
                <a:gd name="T66" fmla="*/ 31 w 44"/>
                <a:gd name="T67" fmla="*/ 41 h 43"/>
                <a:gd name="T68" fmla="*/ 21 w 44"/>
                <a:gd name="T69" fmla="*/ 43 h 43"/>
                <a:gd name="T70" fmla="*/ 21 w 44"/>
                <a:gd name="T71" fmla="*/ 43 h 43"/>
                <a:gd name="T72" fmla="*/ 14 w 44"/>
                <a:gd name="T73" fmla="*/ 21 h 43"/>
                <a:gd name="T74" fmla="*/ 14 w 44"/>
                <a:gd name="T75" fmla="*/ 21 h 43"/>
                <a:gd name="T76" fmla="*/ 14 w 44"/>
                <a:gd name="T77" fmla="*/ 26 h 43"/>
                <a:gd name="T78" fmla="*/ 16 w 44"/>
                <a:gd name="T79" fmla="*/ 28 h 43"/>
                <a:gd name="T80" fmla="*/ 16 w 44"/>
                <a:gd name="T81" fmla="*/ 28 h 43"/>
                <a:gd name="T82" fmla="*/ 19 w 44"/>
                <a:gd name="T83" fmla="*/ 30 h 43"/>
                <a:gd name="T84" fmla="*/ 21 w 44"/>
                <a:gd name="T85" fmla="*/ 31 h 43"/>
                <a:gd name="T86" fmla="*/ 21 w 44"/>
                <a:gd name="T87" fmla="*/ 31 h 43"/>
                <a:gd name="T88" fmla="*/ 24 w 44"/>
                <a:gd name="T89" fmla="*/ 30 h 43"/>
                <a:gd name="T90" fmla="*/ 28 w 44"/>
                <a:gd name="T91" fmla="*/ 28 h 43"/>
                <a:gd name="T92" fmla="*/ 28 w 44"/>
                <a:gd name="T93" fmla="*/ 28 h 43"/>
                <a:gd name="T94" fmla="*/ 29 w 44"/>
                <a:gd name="T95" fmla="*/ 26 h 43"/>
                <a:gd name="T96" fmla="*/ 29 w 44"/>
                <a:gd name="T97" fmla="*/ 21 h 43"/>
                <a:gd name="T98" fmla="*/ 29 w 44"/>
                <a:gd name="T99" fmla="*/ 21 h 43"/>
                <a:gd name="T100" fmla="*/ 29 w 44"/>
                <a:gd name="T101" fmla="*/ 18 h 43"/>
                <a:gd name="T102" fmla="*/ 28 w 44"/>
                <a:gd name="T103" fmla="*/ 15 h 43"/>
                <a:gd name="T104" fmla="*/ 28 w 44"/>
                <a:gd name="T105" fmla="*/ 15 h 43"/>
                <a:gd name="T106" fmla="*/ 24 w 44"/>
                <a:gd name="T107" fmla="*/ 13 h 43"/>
                <a:gd name="T108" fmla="*/ 21 w 44"/>
                <a:gd name="T109" fmla="*/ 13 h 43"/>
                <a:gd name="T110" fmla="*/ 21 w 44"/>
                <a:gd name="T111" fmla="*/ 13 h 43"/>
                <a:gd name="T112" fmla="*/ 19 w 44"/>
                <a:gd name="T113" fmla="*/ 13 h 43"/>
                <a:gd name="T114" fmla="*/ 16 w 44"/>
                <a:gd name="T115" fmla="*/ 15 h 43"/>
                <a:gd name="T116" fmla="*/ 16 w 44"/>
                <a:gd name="T117" fmla="*/ 15 h 43"/>
                <a:gd name="T118" fmla="*/ 14 w 44"/>
                <a:gd name="T119" fmla="*/ 18 h 43"/>
                <a:gd name="T120" fmla="*/ 14 w 44"/>
                <a:gd name="T121" fmla="*/ 21 h 43"/>
                <a:gd name="T122" fmla="*/ 14 w 44"/>
                <a:gd name="T12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3">
                  <a:moveTo>
                    <a:pt x="21" y="43"/>
                  </a:moveTo>
                  <a:lnTo>
                    <a:pt x="21" y="43"/>
                  </a:lnTo>
                  <a:lnTo>
                    <a:pt x="16" y="43"/>
                  </a:lnTo>
                  <a:lnTo>
                    <a:pt x="11" y="41"/>
                  </a:lnTo>
                  <a:lnTo>
                    <a:pt x="11" y="41"/>
                  </a:lnTo>
                  <a:lnTo>
                    <a:pt x="5" y="36"/>
                  </a:lnTo>
                  <a:lnTo>
                    <a:pt x="5" y="36"/>
                  </a:lnTo>
                  <a:lnTo>
                    <a:pt x="1" y="30"/>
                  </a:lnTo>
                  <a:lnTo>
                    <a:pt x="1" y="30"/>
                  </a:lnTo>
                  <a:lnTo>
                    <a:pt x="0" y="21"/>
                  </a:lnTo>
                  <a:lnTo>
                    <a:pt x="0" y="21"/>
                  </a:lnTo>
                  <a:lnTo>
                    <a:pt x="1" y="13"/>
                  </a:lnTo>
                  <a:lnTo>
                    <a:pt x="1" y="13"/>
                  </a:lnTo>
                  <a:lnTo>
                    <a:pt x="5" y="6"/>
                  </a:lnTo>
                  <a:lnTo>
                    <a:pt x="5" y="6"/>
                  </a:lnTo>
                  <a:lnTo>
                    <a:pt x="11" y="1"/>
                  </a:lnTo>
                  <a:lnTo>
                    <a:pt x="11" y="1"/>
                  </a:lnTo>
                  <a:lnTo>
                    <a:pt x="16" y="0"/>
                  </a:lnTo>
                  <a:lnTo>
                    <a:pt x="21" y="0"/>
                  </a:lnTo>
                  <a:lnTo>
                    <a:pt x="21" y="0"/>
                  </a:lnTo>
                  <a:lnTo>
                    <a:pt x="31" y="1"/>
                  </a:lnTo>
                  <a:lnTo>
                    <a:pt x="31" y="1"/>
                  </a:lnTo>
                  <a:lnTo>
                    <a:pt x="39" y="6"/>
                  </a:lnTo>
                  <a:lnTo>
                    <a:pt x="39" y="6"/>
                  </a:lnTo>
                  <a:lnTo>
                    <a:pt x="42" y="13"/>
                  </a:lnTo>
                  <a:lnTo>
                    <a:pt x="42" y="13"/>
                  </a:lnTo>
                  <a:lnTo>
                    <a:pt x="44" y="21"/>
                  </a:lnTo>
                  <a:lnTo>
                    <a:pt x="44" y="21"/>
                  </a:lnTo>
                  <a:lnTo>
                    <a:pt x="42" y="30"/>
                  </a:lnTo>
                  <a:lnTo>
                    <a:pt x="42" y="30"/>
                  </a:lnTo>
                  <a:lnTo>
                    <a:pt x="39" y="36"/>
                  </a:lnTo>
                  <a:lnTo>
                    <a:pt x="39" y="36"/>
                  </a:lnTo>
                  <a:lnTo>
                    <a:pt x="31" y="41"/>
                  </a:lnTo>
                  <a:lnTo>
                    <a:pt x="31" y="41"/>
                  </a:lnTo>
                  <a:lnTo>
                    <a:pt x="21" y="43"/>
                  </a:lnTo>
                  <a:lnTo>
                    <a:pt x="21" y="43"/>
                  </a:lnTo>
                  <a:close/>
                  <a:moveTo>
                    <a:pt x="14" y="21"/>
                  </a:moveTo>
                  <a:lnTo>
                    <a:pt x="14" y="21"/>
                  </a:lnTo>
                  <a:lnTo>
                    <a:pt x="14" y="26"/>
                  </a:lnTo>
                  <a:lnTo>
                    <a:pt x="16" y="28"/>
                  </a:lnTo>
                  <a:lnTo>
                    <a:pt x="16" y="28"/>
                  </a:lnTo>
                  <a:lnTo>
                    <a:pt x="19" y="30"/>
                  </a:lnTo>
                  <a:lnTo>
                    <a:pt x="21" y="31"/>
                  </a:lnTo>
                  <a:lnTo>
                    <a:pt x="21" y="31"/>
                  </a:lnTo>
                  <a:lnTo>
                    <a:pt x="24" y="30"/>
                  </a:lnTo>
                  <a:lnTo>
                    <a:pt x="28" y="28"/>
                  </a:lnTo>
                  <a:lnTo>
                    <a:pt x="28" y="28"/>
                  </a:lnTo>
                  <a:lnTo>
                    <a:pt x="29" y="26"/>
                  </a:lnTo>
                  <a:lnTo>
                    <a:pt x="29" y="21"/>
                  </a:lnTo>
                  <a:lnTo>
                    <a:pt x="29" y="21"/>
                  </a:lnTo>
                  <a:lnTo>
                    <a:pt x="29" y="18"/>
                  </a:lnTo>
                  <a:lnTo>
                    <a:pt x="28" y="15"/>
                  </a:lnTo>
                  <a:lnTo>
                    <a:pt x="28" y="15"/>
                  </a:lnTo>
                  <a:lnTo>
                    <a:pt x="24" y="13"/>
                  </a:lnTo>
                  <a:lnTo>
                    <a:pt x="21" y="13"/>
                  </a:lnTo>
                  <a:lnTo>
                    <a:pt x="21" y="13"/>
                  </a:lnTo>
                  <a:lnTo>
                    <a:pt x="19" y="13"/>
                  </a:lnTo>
                  <a:lnTo>
                    <a:pt x="16" y="15"/>
                  </a:lnTo>
                  <a:lnTo>
                    <a:pt x="16" y="15"/>
                  </a:lnTo>
                  <a:lnTo>
                    <a:pt x="14" y="18"/>
                  </a:lnTo>
                  <a:lnTo>
                    <a:pt x="14" y="21"/>
                  </a:lnTo>
                  <a:lnTo>
                    <a:pt x="1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5">
              <a:extLst>
                <a:ext uri="{FF2B5EF4-FFF2-40B4-BE49-F238E27FC236}">
                  <a16:creationId xmlns="" xmlns:a16="http://schemas.microsoft.com/office/drawing/2014/main" id="{5A969AB5-1BBA-4702-AEA6-498F8F25E73D}"/>
                </a:ext>
              </a:extLst>
            </p:cNvPr>
            <p:cNvSpPr>
              <a:spLocks/>
            </p:cNvSpPr>
            <p:nvPr/>
          </p:nvSpPr>
          <p:spPr bwMode="auto">
            <a:xfrm>
              <a:off x="6945851" y="2308425"/>
              <a:ext cx="61127" cy="55810"/>
            </a:xfrm>
            <a:custGeom>
              <a:avLst/>
              <a:gdLst>
                <a:gd name="T0" fmla="*/ 13 w 46"/>
                <a:gd name="T1" fmla="*/ 42 h 42"/>
                <a:gd name="T2" fmla="*/ 13 w 46"/>
                <a:gd name="T3" fmla="*/ 42 h 42"/>
                <a:gd name="T4" fmla="*/ 8 w 46"/>
                <a:gd name="T5" fmla="*/ 42 h 42"/>
                <a:gd name="T6" fmla="*/ 3 w 46"/>
                <a:gd name="T7" fmla="*/ 38 h 42"/>
                <a:gd name="T8" fmla="*/ 3 w 46"/>
                <a:gd name="T9" fmla="*/ 38 h 42"/>
                <a:gd name="T10" fmla="*/ 2 w 46"/>
                <a:gd name="T11" fmla="*/ 33 h 42"/>
                <a:gd name="T12" fmla="*/ 0 w 46"/>
                <a:gd name="T13" fmla="*/ 27 h 42"/>
                <a:gd name="T14" fmla="*/ 0 w 46"/>
                <a:gd name="T15" fmla="*/ 0 h 42"/>
                <a:gd name="T16" fmla="*/ 17 w 46"/>
                <a:gd name="T17" fmla="*/ 0 h 42"/>
                <a:gd name="T18" fmla="*/ 17 w 46"/>
                <a:gd name="T19" fmla="*/ 24 h 42"/>
                <a:gd name="T20" fmla="*/ 17 w 46"/>
                <a:gd name="T21" fmla="*/ 24 h 42"/>
                <a:gd name="T22" fmla="*/ 17 w 46"/>
                <a:gd name="T23" fmla="*/ 29 h 42"/>
                <a:gd name="T24" fmla="*/ 17 w 46"/>
                <a:gd name="T25" fmla="*/ 29 h 42"/>
                <a:gd name="T26" fmla="*/ 20 w 46"/>
                <a:gd name="T27" fmla="*/ 30 h 42"/>
                <a:gd name="T28" fmla="*/ 20 w 46"/>
                <a:gd name="T29" fmla="*/ 30 h 42"/>
                <a:gd name="T30" fmla="*/ 23 w 46"/>
                <a:gd name="T31" fmla="*/ 29 h 42"/>
                <a:gd name="T32" fmla="*/ 23 w 46"/>
                <a:gd name="T33" fmla="*/ 29 h 42"/>
                <a:gd name="T34" fmla="*/ 28 w 46"/>
                <a:gd name="T35" fmla="*/ 25 h 42"/>
                <a:gd name="T36" fmla="*/ 28 w 46"/>
                <a:gd name="T37" fmla="*/ 0 h 42"/>
                <a:gd name="T38" fmla="*/ 43 w 46"/>
                <a:gd name="T39" fmla="*/ 0 h 42"/>
                <a:gd name="T40" fmla="*/ 43 w 46"/>
                <a:gd name="T41" fmla="*/ 25 h 42"/>
                <a:gd name="T42" fmla="*/ 43 w 46"/>
                <a:gd name="T43" fmla="*/ 25 h 42"/>
                <a:gd name="T44" fmla="*/ 43 w 46"/>
                <a:gd name="T45" fmla="*/ 29 h 42"/>
                <a:gd name="T46" fmla="*/ 43 w 46"/>
                <a:gd name="T47" fmla="*/ 29 h 42"/>
                <a:gd name="T48" fmla="*/ 46 w 46"/>
                <a:gd name="T49" fmla="*/ 29 h 42"/>
                <a:gd name="T50" fmla="*/ 46 w 46"/>
                <a:gd name="T51" fmla="*/ 42 h 42"/>
                <a:gd name="T52" fmla="*/ 46 w 46"/>
                <a:gd name="T53" fmla="*/ 42 h 42"/>
                <a:gd name="T54" fmla="*/ 43 w 46"/>
                <a:gd name="T55" fmla="*/ 42 h 42"/>
                <a:gd name="T56" fmla="*/ 43 w 46"/>
                <a:gd name="T57" fmla="*/ 42 h 42"/>
                <a:gd name="T58" fmla="*/ 40 w 46"/>
                <a:gd name="T59" fmla="*/ 42 h 42"/>
                <a:gd name="T60" fmla="*/ 40 w 46"/>
                <a:gd name="T61" fmla="*/ 42 h 42"/>
                <a:gd name="T62" fmla="*/ 33 w 46"/>
                <a:gd name="T63" fmla="*/ 42 h 42"/>
                <a:gd name="T64" fmla="*/ 31 w 46"/>
                <a:gd name="T65" fmla="*/ 38 h 42"/>
                <a:gd name="T66" fmla="*/ 30 w 46"/>
                <a:gd name="T67" fmla="*/ 37 h 42"/>
                <a:gd name="T68" fmla="*/ 30 w 46"/>
                <a:gd name="T69" fmla="*/ 35 h 42"/>
                <a:gd name="T70" fmla="*/ 30 w 46"/>
                <a:gd name="T71" fmla="*/ 35 h 42"/>
                <a:gd name="T72" fmla="*/ 26 w 46"/>
                <a:gd name="T73" fmla="*/ 38 h 42"/>
                <a:gd name="T74" fmla="*/ 23 w 46"/>
                <a:gd name="T75" fmla="*/ 40 h 42"/>
                <a:gd name="T76" fmla="*/ 23 w 46"/>
                <a:gd name="T77" fmla="*/ 40 h 42"/>
                <a:gd name="T78" fmla="*/ 13 w 46"/>
                <a:gd name="T79" fmla="*/ 42 h 42"/>
                <a:gd name="T80" fmla="*/ 13 w 46"/>
                <a:gd name="T8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42">
                  <a:moveTo>
                    <a:pt x="13" y="42"/>
                  </a:moveTo>
                  <a:lnTo>
                    <a:pt x="13" y="42"/>
                  </a:lnTo>
                  <a:lnTo>
                    <a:pt x="8" y="42"/>
                  </a:lnTo>
                  <a:lnTo>
                    <a:pt x="3" y="38"/>
                  </a:lnTo>
                  <a:lnTo>
                    <a:pt x="3" y="38"/>
                  </a:lnTo>
                  <a:lnTo>
                    <a:pt x="2" y="33"/>
                  </a:lnTo>
                  <a:lnTo>
                    <a:pt x="0" y="27"/>
                  </a:lnTo>
                  <a:lnTo>
                    <a:pt x="0" y="0"/>
                  </a:lnTo>
                  <a:lnTo>
                    <a:pt x="17" y="0"/>
                  </a:lnTo>
                  <a:lnTo>
                    <a:pt x="17" y="24"/>
                  </a:lnTo>
                  <a:lnTo>
                    <a:pt x="17" y="24"/>
                  </a:lnTo>
                  <a:lnTo>
                    <a:pt x="17" y="29"/>
                  </a:lnTo>
                  <a:lnTo>
                    <a:pt x="17" y="29"/>
                  </a:lnTo>
                  <a:lnTo>
                    <a:pt x="20" y="30"/>
                  </a:lnTo>
                  <a:lnTo>
                    <a:pt x="20" y="30"/>
                  </a:lnTo>
                  <a:lnTo>
                    <a:pt x="23" y="29"/>
                  </a:lnTo>
                  <a:lnTo>
                    <a:pt x="23" y="29"/>
                  </a:lnTo>
                  <a:lnTo>
                    <a:pt x="28" y="25"/>
                  </a:lnTo>
                  <a:lnTo>
                    <a:pt x="28" y="0"/>
                  </a:lnTo>
                  <a:lnTo>
                    <a:pt x="43" y="0"/>
                  </a:lnTo>
                  <a:lnTo>
                    <a:pt x="43" y="25"/>
                  </a:lnTo>
                  <a:lnTo>
                    <a:pt x="43" y="25"/>
                  </a:lnTo>
                  <a:lnTo>
                    <a:pt x="43" y="29"/>
                  </a:lnTo>
                  <a:lnTo>
                    <a:pt x="43" y="29"/>
                  </a:lnTo>
                  <a:lnTo>
                    <a:pt x="46" y="29"/>
                  </a:lnTo>
                  <a:lnTo>
                    <a:pt x="46" y="42"/>
                  </a:lnTo>
                  <a:lnTo>
                    <a:pt x="46" y="42"/>
                  </a:lnTo>
                  <a:lnTo>
                    <a:pt x="43" y="42"/>
                  </a:lnTo>
                  <a:lnTo>
                    <a:pt x="43" y="42"/>
                  </a:lnTo>
                  <a:lnTo>
                    <a:pt x="40" y="42"/>
                  </a:lnTo>
                  <a:lnTo>
                    <a:pt x="40" y="42"/>
                  </a:lnTo>
                  <a:lnTo>
                    <a:pt x="33" y="42"/>
                  </a:lnTo>
                  <a:lnTo>
                    <a:pt x="31" y="38"/>
                  </a:lnTo>
                  <a:lnTo>
                    <a:pt x="30" y="37"/>
                  </a:lnTo>
                  <a:lnTo>
                    <a:pt x="30" y="35"/>
                  </a:lnTo>
                  <a:lnTo>
                    <a:pt x="30" y="35"/>
                  </a:lnTo>
                  <a:lnTo>
                    <a:pt x="26" y="38"/>
                  </a:lnTo>
                  <a:lnTo>
                    <a:pt x="23" y="40"/>
                  </a:lnTo>
                  <a:lnTo>
                    <a:pt x="23" y="40"/>
                  </a:lnTo>
                  <a:lnTo>
                    <a:pt x="13" y="42"/>
                  </a:lnTo>
                  <a:lnTo>
                    <a:pt x="1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6">
              <a:extLst>
                <a:ext uri="{FF2B5EF4-FFF2-40B4-BE49-F238E27FC236}">
                  <a16:creationId xmlns="" xmlns:a16="http://schemas.microsoft.com/office/drawing/2014/main" id="{5045A420-BE75-439B-900D-246E3E12D6A4}"/>
                </a:ext>
              </a:extLst>
            </p:cNvPr>
            <p:cNvSpPr>
              <a:spLocks/>
            </p:cNvSpPr>
            <p:nvPr/>
          </p:nvSpPr>
          <p:spPr bwMode="auto">
            <a:xfrm>
              <a:off x="7016279" y="2307097"/>
              <a:ext cx="37207" cy="57140"/>
            </a:xfrm>
            <a:custGeom>
              <a:avLst/>
              <a:gdLst>
                <a:gd name="T0" fmla="*/ 28 w 28"/>
                <a:gd name="T1" fmla="*/ 13 h 43"/>
                <a:gd name="T2" fmla="*/ 28 w 28"/>
                <a:gd name="T3" fmla="*/ 13 h 43"/>
                <a:gd name="T4" fmla="*/ 20 w 28"/>
                <a:gd name="T5" fmla="*/ 15 h 43"/>
                <a:gd name="T6" fmla="*/ 20 w 28"/>
                <a:gd name="T7" fmla="*/ 15 h 43"/>
                <a:gd name="T8" fmla="*/ 16 w 28"/>
                <a:gd name="T9" fmla="*/ 16 h 43"/>
                <a:gd name="T10" fmla="*/ 15 w 28"/>
                <a:gd name="T11" fmla="*/ 18 h 43"/>
                <a:gd name="T12" fmla="*/ 15 w 28"/>
                <a:gd name="T13" fmla="*/ 43 h 43"/>
                <a:gd name="T14" fmla="*/ 0 w 28"/>
                <a:gd name="T15" fmla="*/ 43 h 43"/>
                <a:gd name="T16" fmla="*/ 0 w 28"/>
                <a:gd name="T17" fmla="*/ 1 h 43"/>
                <a:gd name="T18" fmla="*/ 13 w 28"/>
                <a:gd name="T19" fmla="*/ 1 h 43"/>
                <a:gd name="T20" fmla="*/ 13 w 28"/>
                <a:gd name="T21" fmla="*/ 8 h 43"/>
                <a:gd name="T22" fmla="*/ 13 w 28"/>
                <a:gd name="T23" fmla="*/ 8 h 43"/>
                <a:gd name="T24" fmla="*/ 16 w 28"/>
                <a:gd name="T25" fmla="*/ 5 h 43"/>
                <a:gd name="T26" fmla="*/ 20 w 28"/>
                <a:gd name="T27" fmla="*/ 3 h 43"/>
                <a:gd name="T28" fmla="*/ 20 w 28"/>
                <a:gd name="T29" fmla="*/ 3 h 43"/>
                <a:gd name="T30" fmla="*/ 23 w 28"/>
                <a:gd name="T31" fmla="*/ 1 h 43"/>
                <a:gd name="T32" fmla="*/ 26 w 28"/>
                <a:gd name="T33" fmla="*/ 0 h 43"/>
                <a:gd name="T34" fmla="*/ 26 w 28"/>
                <a:gd name="T35" fmla="*/ 0 h 43"/>
                <a:gd name="T36" fmla="*/ 28 w 28"/>
                <a:gd name="T37" fmla="*/ 0 h 43"/>
                <a:gd name="T38" fmla="*/ 28 w 28"/>
                <a:gd name="T39"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3">
                  <a:moveTo>
                    <a:pt x="28" y="13"/>
                  </a:moveTo>
                  <a:lnTo>
                    <a:pt x="28" y="13"/>
                  </a:lnTo>
                  <a:lnTo>
                    <a:pt x="20" y="15"/>
                  </a:lnTo>
                  <a:lnTo>
                    <a:pt x="20" y="15"/>
                  </a:lnTo>
                  <a:lnTo>
                    <a:pt x="16" y="16"/>
                  </a:lnTo>
                  <a:lnTo>
                    <a:pt x="15" y="18"/>
                  </a:lnTo>
                  <a:lnTo>
                    <a:pt x="15" y="43"/>
                  </a:lnTo>
                  <a:lnTo>
                    <a:pt x="0" y="43"/>
                  </a:lnTo>
                  <a:lnTo>
                    <a:pt x="0" y="1"/>
                  </a:lnTo>
                  <a:lnTo>
                    <a:pt x="13" y="1"/>
                  </a:lnTo>
                  <a:lnTo>
                    <a:pt x="13" y="8"/>
                  </a:lnTo>
                  <a:lnTo>
                    <a:pt x="13" y="8"/>
                  </a:lnTo>
                  <a:lnTo>
                    <a:pt x="16" y="5"/>
                  </a:lnTo>
                  <a:lnTo>
                    <a:pt x="20" y="3"/>
                  </a:lnTo>
                  <a:lnTo>
                    <a:pt x="20" y="3"/>
                  </a:lnTo>
                  <a:lnTo>
                    <a:pt x="23" y="1"/>
                  </a:lnTo>
                  <a:lnTo>
                    <a:pt x="26" y="0"/>
                  </a:lnTo>
                  <a:lnTo>
                    <a:pt x="26" y="0"/>
                  </a:lnTo>
                  <a:lnTo>
                    <a:pt x="28" y="0"/>
                  </a:lnTo>
                  <a:lnTo>
                    <a:pt x="2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7">
              <a:extLst>
                <a:ext uri="{FF2B5EF4-FFF2-40B4-BE49-F238E27FC236}">
                  <a16:creationId xmlns="" xmlns:a16="http://schemas.microsoft.com/office/drawing/2014/main" id="{F26960A1-9C59-4C9D-99DF-A5AD4F0FEAE8}"/>
                </a:ext>
              </a:extLst>
            </p:cNvPr>
            <p:cNvSpPr>
              <a:spLocks/>
            </p:cNvSpPr>
            <p:nvPr/>
          </p:nvSpPr>
          <p:spPr bwMode="auto">
            <a:xfrm>
              <a:off x="6281440" y="2471869"/>
              <a:ext cx="39865" cy="55810"/>
            </a:xfrm>
            <a:custGeom>
              <a:avLst/>
              <a:gdLst>
                <a:gd name="T0" fmla="*/ 0 w 30"/>
                <a:gd name="T1" fmla="*/ 42 h 42"/>
                <a:gd name="T2" fmla="*/ 0 w 30"/>
                <a:gd name="T3" fmla="*/ 0 h 42"/>
                <a:gd name="T4" fmla="*/ 7 w 30"/>
                <a:gd name="T5" fmla="*/ 0 h 42"/>
                <a:gd name="T6" fmla="*/ 7 w 30"/>
                <a:gd name="T7" fmla="*/ 36 h 42"/>
                <a:gd name="T8" fmla="*/ 30 w 30"/>
                <a:gd name="T9" fmla="*/ 36 h 42"/>
                <a:gd name="T10" fmla="*/ 30 w 30"/>
                <a:gd name="T11" fmla="*/ 42 h 42"/>
                <a:gd name="T12" fmla="*/ 0 w 3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0" y="42"/>
                  </a:moveTo>
                  <a:lnTo>
                    <a:pt x="0" y="0"/>
                  </a:lnTo>
                  <a:lnTo>
                    <a:pt x="7" y="0"/>
                  </a:lnTo>
                  <a:lnTo>
                    <a:pt x="7" y="36"/>
                  </a:lnTo>
                  <a:lnTo>
                    <a:pt x="30" y="36"/>
                  </a:lnTo>
                  <a:lnTo>
                    <a:pt x="30" y="42"/>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8">
              <a:extLst>
                <a:ext uri="{FF2B5EF4-FFF2-40B4-BE49-F238E27FC236}">
                  <a16:creationId xmlns="" xmlns:a16="http://schemas.microsoft.com/office/drawing/2014/main" id="{4CBC5550-F2D3-4D5C-AA1C-A1956F0B4CA8}"/>
                </a:ext>
              </a:extLst>
            </p:cNvPr>
            <p:cNvSpPr>
              <a:spLocks noEditPoints="1"/>
            </p:cNvSpPr>
            <p:nvPr/>
          </p:nvSpPr>
          <p:spPr bwMode="auto">
            <a:xfrm>
              <a:off x="6322634" y="2486486"/>
              <a:ext cx="43851" cy="41194"/>
            </a:xfrm>
            <a:custGeom>
              <a:avLst/>
              <a:gdLst>
                <a:gd name="T0" fmla="*/ 17 w 33"/>
                <a:gd name="T1" fmla="*/ 31 h 31"/>
                <a:gd name="T2" fmla="*/ 10 w 33"/>
                <a:gd name="T3" fmla="*/ 30 h 31"/>
                <a:gd name="T4" fmla="*/ 5 w 33"/>
                <a:gd name="T5" fmla="*/ 27 h 31"/>
                <a:gd name="T6" fmla="*/ 2 w 33"/>
                <a:gd name="T7" fmla="*/ 22 h 31"/>
                <a:gd name="T8" fmla="*/ 0 w 33"/>
                <a:gd name="T9" fmla="*/ 15 h 31"/>
                <a:gd name="T10" fmla="*/ 2 w 33"/>
                <a:gd name="T11" fmla="*/ 10 h 31"/>
                <a:gd name="T12" fmla="*/ 5 w 33"/>
                <a:gd name="T13" fmla="*/ 5 h 31"/>
                <a:gd name="T14" fmla="*/ 10 w 33"/>
                <a:gd name="T15" fmla="*/ 0 h 31"/>
                <a:gd name="T16" fmla="*/ 17 w 33"/>
                <a:gd name="T17" fmla="*/ 0 h 31"/>
                <a:gd name="T18" fmla="*/ 24 w 33"/>
                <a:gd name="T19" fmla="*/ 0 h 31"/>
                <a:gd name="T20" fmla="*/ 29 w 33"/>
                <a:gd name="T21" fmla="*/ 5 h 31"/>
                <a:gd name="T22" fmla="*/ 32 w 33"/>
                <a:gd name="T23" fmla="*/ 10 h 31"/>
                <a:gd name="T24" fmla="*/ 33 w 33"/>
                <a:gd name="T25" fmla="*/ 15 h 31"/>
                <a:gd name="T26" fmla="*/ 32 w 33"/>
                <a:gd name="T27" fmla="*/ 22 h 31"/>
                <a:gd name="T28" fmla="*/ 29 w 33"/>
                <a:gd name="T29" fmla="*/ 27 h 31"/>
                <a:gd name="T30" fmla="*/ 24 w 33"/>
                <a:gd name="T31" fmla="*/ 30 h 31"/>
                <a:gd name="T32" fmla="*/ 17 w 33"/>
                <a:gd name="T33" fmla="*/ 31 h 31"/>
                <a:gd name="T34" fmla="*/ 7 w 33"/>
                <a:gd name="T35" fmla="*/ 15 h 31"/>
                <a:gd name="T36" fmla="*/ 9 w 33"/>
                <a:gd name="T37" fmla="*/ 20 h 31"/>
                <a:gd name="T38" fmla="*/ 10 w 33"/>
                <a:gd name="T39" fmla="*/ 23 h 31"/>
                <a:gd name="T40" fmla="*/ 14 w 33"/>
                <a:gd name="T41" fmla="*/ 25 h 31"/>
                <a:gd name="T42" fmla="*/ 17 w 33"/>
                <a:gd name="T43" fmla="*/ 27 h 31"/>
                <a:gd name="T44" fmla="*/ 20 w 33"/>
                <a:gd name="T45" fmla="*/ 25 h 31"/>
                <a:gd name="T46" fmla="*/ 24 w 33"/>
                <a:gd name="T47" fmla="*/ 23 h 31"/>
                <a:gd name="T48" fmla="*/ 25 w 33"/>
                <a:gd name="T49" fmla="*/ 20 h 31"/>
                <a:gd name="T50" fmla="*/ 25 w 33"/>
                <a:gd name="T51" fmla="*/ 15 h 31"/>
                <a:gd name="T52" fmla="*/ 25 w 33"/>
                <a:gd name="T53" fmla="*/ 12 h 31"/>
                <a:gd name="T54" fmla="*/ 24 w 33"/>
                <a:gd name="T55" fmla="*/ 8 h 31"/>
                <a:gd name="T56" fmla="*/ 20 w 33"/>
                <a:gd name="T57" fmla="*/ 5 h 31"/>
                <a:gd name="T58" fmla="*/ 17 w 33"/>
                <a:gd name="T59" fmla="*/ 5 h 31"/>
                <a:gd name="T60" fmla="*/ 14 w 33"/>
                <a:gd name="T61" fmla="*/ 7 h 31"/>
                <a:gd name="T62" fmla="*/ 10 w 33"/>
                <a:gd name="T63" fmla="*/ 8 h 31"/>
                <a:gd name="T64" fmla="*/ 9 w 33"/>
                <a:gd name="T65" fmla="*/ 12 h 31"/>
                <a:gd name="T66" fmla="*/ 7 w 33"/>
                <a:gd name="T67"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1">
                  <a:moveTo>
                    <a:pt x="17" y="31"/>
                  </a:moveTo>
                  <a:lnTo>
                    <a:pt x="17" y="31"/>
                  </a:lnTo>
                  <a:lnTo>
                    <a:pt x="10" y="30"/>
                  </a:lnTo>
                  <a:lnTo>
                    <a:pt x="10" y="30"/>
                  </a:lnTo>
                  <a:lnTo>
                    <a:pt x="5" y="27"/>
                  </a:lnTo>
                  <a:lnTo>
                    <a:pt x="5" y="27"/>
                  </a:lnTo>
                  <a:lnTo>
                    <a:pt x="2" y="22"/>
                  </a:lnTo>
                  <a:lnTo>
                    <a:pt x="2" y="22"/>
                  </a:lnTo>
                  <a:lnTo>
                    <a:pt x="0" y="15"/>
                  </a:lnTo>
                  <a:lnTo>
                    <a:pt x="0" y="15"/>
                  </a:lnTo>
                  <a:lnTo>
                    <a:pt x="2" y="10"/>
                  </a:lnTo>
                  <a:lnTo>
                    <a:pt x="2" y="10"/>
                  </a:lnTo>
                  <a:lnTo>
                    <a:pt x="5" y="5"/>
                  </a:lnTo>
                  <a:lnTo>
                    <a:pt x="5" y="5"/>
                  </a:lnTo>
                  <a:lnTo>
                    <a:pt x="10" y="0"/>
                  </a:lnTo>
                  <a:lnTo>
                    <a:pt x="10" y="0"/>
                  </a:lnTo>
                  <a:lnTo>
                    <a:pt x="17" y="0"/>
                  </a:lnTo>
                  <a:lnTo>
                    <a:pt x="17" y="0"/>
                  </a:lnTo>
                  <a:lnTo>
                    <a:pt x="24" y="0"/>
                  </a:lnTo>
                  <a:lnTo>
                    <a:pt x="24" y="0"/>
                  </a:lnTo>
                  <a:lnTo>
                    <a:pt x="29" y="5"/>
                  </a:lnTo>
                  <a:lnTo>
                    <a:pt x="29" y="5"/>
                  </a:lnTo>
                  <a:lnTo>
                    <a:pt x="32" y="10"/>
                  </a:lnTo>
                  <a:lnTo>
                    <a:pt x="32" y="10"/>
                  </a:lnTo>
                  <a:lnTo>
                    <a:pt x="33" y="15"/>
                  </a:lnTo>
                  <a:lnTo>
                    <a:pt x="33" y="15"/>
                  </a:lnTo>
                  <a:lnTo>
                    <a:pt x="32" y="22"/>
                  </a:lnTo>
                  <a:lnTo>
                    <a:pt x="32" y="22"/>
                  </a:lnTo>
                  <a:lnTo>
                    <a:pt x="29" y="27"/>
                  </a:lnTo>
                  <a:lnTo>
                    <a:pt x="29" y="27"/>
                  </a:lnTo>
                  <a:lnTo>
                    <a:pt x="24" y="30"/>
                  </a:lnTo>
                  <a:lnTo>
                    <a:pt x="24" y="30"/>
                  </a:lnTo>
                  <a:lnTo>
                    <a:pt x="17" y="31"/>
                  </a:lnTo>
                  <a:lnTo>
                    <a:pt x="17" y="31"/>
                  </a:lnTo>
                  <a:close/>
                  <a:moveTo>
                    <a:pt x="7" y="15"/>
                  </a:moveTo>
                  <a:lnTo>
                    <a:pt x="7" y="15"/>
                  </a:lnTo>
                  <a:lnTo>
                    <a:pt x="9" y="20"/>
                  </a:lnTo>
                  <a:lnTo>
                    <a:pt x="9" y="20"/>
                  </a:lnTo>
                  <a:lnTo>
                    <a:pt x="10" y="23"/>
                  </a:lnTo>
                  <a:lnTo>
                    <a:pt x="10" y="23"/>
                  </a:lnTo>
                  <a:lnTo>
                    <a:pt x="14" y="25"/>
                  </a:lnTo>
                  <a:lnTo>
                    <a:pt x="14" y="25"/>
                  </a:lnTo>
                  <a:lnTo>
                    <a:pt x="17" y="27"/>
                  </a:lnTo>
                  <a:lnTo>
                    <a:pt x="17" y="27"/>
                  </a:lnTo>
                  <a:lnTo>
                    <a:pt x="20" y="25"/>
                  </a:lnTo>
                  <a:lnTo>
                    <a:pt x="20" y="25"/>
                  </a:lnTo>
                  <a:lnTo>
                    <a:pt x="24" y="23"/>
                  </a:lnTo>
                  <a:lnTo>
                    <a:pt x="24" y="23"/>
                  </a:lnTo>
                  <a:lnTo>
                    <a:pt x="25" y="20"/>
                  </a:lnTo>
                  <a:lnTo>
                    <a:pt x="25" y="20"/>
                  </a:lnTo>
                  <a:lnTo>
                    <a:pt x="25" y="15"/>
                  </a:lnTo>
                  <a:lnTo>
                    <a:pt x="25" y="15"/>
                  </a:lnTo>
                  <a:lnTo>
                    <a:pt x="25" y="12"/>
                  </a:lnTo>
                  <a:lnTo>
                    <a:pt x="25" y="12"/>
                  </a:lnTo>
                  <a:lnTo>
                    <a:pt x="24" y="8"/>
                  </a:lnTo>
                  <a:lnTo>
                    <a:pt x="24" y="8"/>
                  </a:lnTo>
                  <a:lnTo>
                    <a:pt x="20" y="5"/>
                  </a:lnTo>
                  <a:lnTo>
                    <a:pt x="20" y="5"/>
                  </a:lnTo>
                  <a:lnTo>
                    <a:pt x="17" y="5"/>
                  </a:lnTo>
                  <a:lnTo>
                    <a:pt x="17" y="5"/>
                  </a:lnTo>
                  <a:lnTo>
                    <a:pt x="14" y="7"/>
                  </a:lnTo>
                  <a:lnTo>
                    <a:pt x="14" y="7"/>
                  </a:lnTo>
                  <a:lnTo>
                    <a:pt x="10" y="8"/>
                  </a:lnTo>
                  <a:lnTo>
                    <a:pt x="10" y="8"/>
                  </a:lnTo>
                  <a:lnTo>
                    <a:pt x="9" y="12"/>
                  </a:lnTo>
                  <a:lnTo>
                    <a:pt x="9" y="12"/>
                  </a:lnTo>
                  <a:lnTo>
                    <a:pt x="7" y="15"/>
                  </a:lnTo>
                  <a:lnTo>
                    <a:pt x="7"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9">
              <a:extLst>
                <a:ext uri="{FF2B5EF4-FFF2-40B4-BE49-F238E27FC236}">
                  <a16:creationId xmlns="" xmlns:a16="http://schemas.microsoft.com/office/drawing/2014/main" id="{82B7F9D8-A8E2-4837-B7A5-59CF45789F9D}"/>
                </a:ext>
              </a:extLst>
            </p:cNvPr>
            <p:cNvSpPr>
              <a:spLocks/>
            </p:cNvSpPr>
            <p:nvPr/>
          </p:nvSpPr>
          <p:spPr bwMode="auto">
            <a:xfrm>
              <a:off x="6373129" y="2486486"/>
              <a:ext cx="25248" cy="41194"/>
            </a:xfrm>
            <a:custGeom>
              <a:avLst/>
              <a:gdLst>
                <a:gd name="T0" fmla="*/ 19 w 19"/>
                <a:gd name="T1" fmla="*/ 5 h 31"/>
                <a:gd name="T2" fmla="*/ 19 w 19"/>
                <a:gd name="T3" fmla="*/ 5 h 31"/>
                <a:gd name="T4" fmla="*/ 12 w 19"/>
                <a:gd name="T5" fmla="*/ 7 h 31"/>
                <a:gd name="T6" fmla="*/ 12 w 19"/>
                <a:gd name="T7" fmla="*/ 7 h 31"/>
                <a:gd name="T8" fmla="*/ 9 w 19"/>
                <a:gd name="T9" fmla="*/ 10 h 31"/>
                <a:gd name="T10" fmla="*/ 7 w 19"/>
                <a:gd name="T11" fmla="*/ 12 h 31"/>
                <a:gd name="T12" fmla="*/ 7 w 19"/>
                <a:gd name="T13" fmla="*/ 31 h 31"/>
                <a:gd name="T14" fmla="*/ 0 w 19"/>
                <a:gd name="T15" fmla="*/ 31 h 31"/>
                <a:gd name="T16" fmla="*/ 0 w 19"/>
                <a:gd name="T17" fmla="*/ 0 h 31"/>
                <a:gd name="T18" fmla="*/ 7 w 19"/>
                <a:gd name="T19" fmla="*/ 0 h 31"/>
                <a:gd name="T20" fmla="*/ 7 w 19"/>
                <a:gd name="T21" fmla="*/ 7 h 31"/>
                <a:gd name="T22" fmla="*/ 7 w 19"/>
                <a:gd name="T23" fmla="*/ 7 h 31"/>
                <a:gd name="T24" fmla="*/ 12 w 19"/>
                <a:gd name="T25" fmla="*/ 2 h 31"/>
                <a:gd name="T26" fmla="*/ 12 w 19"/>
                <a:gd name="T27" fmla="*/ 2 h 31"/>
                <a:gd name="T28" fmla="*/ 17 w 19"/>
                <a:gd name="T29" fmla="*/ 0 h 31"/>
                <a:gd name="T30" fmla="*/ 17 w 19"/>
                <a:gd name="T31" fmla="*/ 0 h 31"/>
                <a:gd name="T32" fmla="*/ 19 w 19"/>
                <a:gd name="T33" fmla="*/ 0 h 31"/>
                <a:gd name="T34" fmla="*/ 19 w 19"/>
                <a:gd name="T35" fmla="*/ 0 h 31"/>
                <a:gd name="T36" fmla="*/ 19 w 19"/>
                <a:gd name="T37" fmla="*/ 0 h 31"/>
                <a:gd name="T38" fmla="*/ 19 w 19"/>
                <a:gd name="T3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1">
                  <a:moveTo>
                    <a:pt x="19" y="5"/>
                  </a:moveTo>
                  <a:lnTo>
                    <a:pt x="19" y="5"/>
                  </a:lnTo>
                  <a:lnTo>
                    <a:pt x="12" y="7"/>
                  </a:lnTo>
                  <a:lnTo>
                    <a:pt x="12" y="7"/>
                  </a:lnTo>
                  <a:lnTo>
                    <a:pt x="9" y="10"/>
                  </a:lnTo>
                  <a:lnTo>
                    <a:pt x="7" y="12"/>
                  </a:lnTo>
                  <a:lnTo>
                    <a:pt x="7" y="31"/>
                  </a:lnTo>
                  <a:lnTo>
                    <a:pt x="0" y="31"/>
                  </a:lnTo>
                  <a:lnTo>
                    <a:pt x="0" y="0"/>
                  </a:lnTo>
                  <a:lnTo>
                    <a:pt x="7" y="0"/>
                  </a:lnTo>
                  <a:lnTo>
                    <a:pt x="7" y="7"/>
                  </a:lnTo>
                  <a:lnTo>
                    <a:pt x="7" y="7"/>
                  </a:lnTo>
                  <a:lnTo>
                    <a:pt x="12" y="2"/>
                  </a:lnTo>
                  <a:lnTo>
                    <a:pt x="12" y="2"/>
                  </a:lnTo>
                  <a:lnTo>
                    <a:pt x="17" y="0"/>
                  </a:lnTo>
                  <a:lnTo>
                    <a:pt x="17" y="0"/>
                  </a:lnTo>
                  <a:lnTo>
                    <a:pt x="19" y="0"/>
                  </a:lnTo>
                  <a:lnTo>
                    <a:pt x="19" y="0"/>
                  </a:lnTo>
                  <a:lnTo>
                    <a:pt x="19" y="0"/>
                  </a:lnTo>
                  <a:lnTo>
                    <a:pt x="19"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00">
              <a:extLst>
                <a:ext uri="{FF2B5EF4-FFF2-40B4-BE49-F238E27FC236}">
                  <a16:creationId xmlns="" xmlns:a16="http://schemas.microsoft.com/office/drawing/2014/main" id="{13BB2961-4154-49E8-9129-A7170D663746}"/>
                </a:ext>
              </a:extLst>
            </p:cNvPr>
            <p:cNvSpPr>
              <a:spLocks noEditPoints="1"/>
            </p:cNvSpPr>
            <p:nvPr/>
          </p:nvSpPr>
          <p:spPr bwMode="auto">
            <a:xfrm>
              <a:off x="6402363" y="2486486"/>
              <a:ext cx="41194" cy="41194"/>
            </a:xfrm>
            <a:custGeom>
              <a:avLst/>
              <a:gdLst>
                <a:gd name="T0" fmla="*/ 15 w 31"/>
                <a:gd name="T1" fmla="*/ 31 h 31"/>
                <a:gd name="T2" fmla="*/ 8 w 31"/>
                <a:gd name="T3" fmla="*/ 30 h 31"/>
                <a:gd name="T4" fmla="*/ 3 w 31"/>
                <a:gd name="T5" fmla="*/ 27 h 31"/>
                <a:gd name="T6" fmla="*/ 0 w 31"/>
                <a:gd name="T7" fmla="*/ 22 h 31"/>
                <a:gd name="T8" fmla="*/ 0 w 31"/>
                <a:gd name="T9" fmla="*/ 15 h 31"/>
                <a:gd name="T10" fmla="*/ 0 w 31"/>
                <a:gd name="T11" fmla="*/ 10 h 31"/>
                <a:gd name="T12" fmla="*/ 3 w 31"/>
                <a:gd name="T13" fmla="*/ 5 h 31"/>
                <a:gd name="T14" fmla="*/ 8 w 31"/>
                <a:gd name="T15" fmla="*/ 0 h 31"/>
                <a:gd name="T16" fmla="*/ 15 w 31"/>
                <a:gd name="T17" fmla="*/ 0 h 31"/>
                <a:gd name="T18" fmla="*/ 21 w 31"/>
                <a:gd name="T19" fmla="*/ 0 h 31"/>
                <a:gd name="T20" fmla="*/ 26 w 31"/>
                <a:gd name="T21" fmla="*/ 5 h 31"/>
                <a:gd name="T22" fmla="*/ 30 w 31"/>
                <a:gd name="T23" fmla="*/ 10 h 31"/>
                <a:gd name="T24" fmla="*/ 31 w 31"/>
                <a:gd name="T25" fmla="*/ 15 h 31"/>
                <a:gd name="T26" fmla="*/ 31 w 31"/>
                <a:gd name="T27" fmla="*/ 17 h 31"/>
                <a:gd name="T28" fmla="*/ 6 w 31"/>
                <a:gd name="T29" fmla="*/ 18 h 31"/>
                <a:gd name="T30" fmla="*/ 6 w 31"/>
                <a:gd name="T31" fmla="*/ 22 h 31"/>
                <a:gd name="T32" fmla="*/ 10 w 31"/>
                <a:gd name="T33" fmla="*/ 25 h 31"/>
                <a:gd name="T34" fmla="*/ 13 w 31"/>
                <a:gd name="T35" fmla="*/ 27 h 31"/>
                <a:gd name="T36" fmla="*/ 16 w 31"/>
                <a:gd name="T37" fmla="*/ 27 h 31"/>
                <a:gd name="T38" fmla="*/ 18 w 31"/>
                <a:gd name="T39" fmla="*/ 27 h 31"/>
                <a:gd name="T40" fmla="*/ 21 w 31"/>
                <a:gd name="T41" fmla="*/ 25 h 31"/>
                <a:gd name="T42" fmla="*/ 23 w 31"/>
                <a:gd name="T43" fmla="*/ 25 h 31"/>
                <a:gd name="T44" fmla="*/ 25 w 31"/>
                <a:gd name="T45" fmla="*/ 22 h 31"/>
                <a:gd name="T46" fmla="*/ 30 w 31"/>
                <a:gd name="T47" fmla="*/ 23 h 31"/>
                <a:gd name="T48" fmla="*/ 25 w 31"/>
                <a:gd name="T49" fmla="*/ 30 h 31"/>
                <a:gd name="T50" fmla="*/ 20 w 31"/>
                <a:gd name="T51" fmla="*/ 31 h 31"/>
                <a:gd name="T52" fmla="*/ 15 w 31"/>
                <a:gd name="T53" fmla="*/ 31 h 31"/>
                <a:gd name="T54" fmla="*/ 25 w 31"/>
                <a:gd name="T55" fmla="*/ 13 h 31"/>
                <a:gd name="T56" fmla="*/ 25 w 31"/>
                <a:gd name="T57" fmla="*/ 10 h 31"/>
                <a:gd name="T58" fmla="*/ 21 w 31"/>
                <a:gd name="T59" fmla="*/ 7 h 31"/>
                <a:gd name="T60" fmla="*/ 20 w 31"/>
                <a:gd name="T61" fmla="*/ 5 h 31"/>
                <a:gd name="T62" fmla="*/ 15 w 31"/>
                <a:gd name="T63" fmla="*/ 5 h 31"/>
                <a:gd name="T64" fmla="*/ 11 w 31"/>
                <a:gd name="T65" fmla="*/ 5 h 31"/>
                <a:gd name="T66" fmla="*/ 10 w 31"/>
                <a:gd name="T67" fmla="*/ 7 h 31"/>
                <a:gd name="T68" fmla="*/ 6 w 31"/>
                <a:gd name="T69" fmla="*/ 10 h 31"/>
                <a:gd name="T70" fmla="*/ 25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5" y="31"/>
                  </a:moveTo>
                  <a:lnTo>
                    <a:pt x="15" y="31"/>
                  </a:lnTo>
                  <a:lnTo>
                    <a:pt x="8" y="30"/>
                  </a:lnTo>
                  <a:lnTo>
                    <a:pt x="8" y="30"/>
                  </a:lnTo>
                  <a:lnTo>
                    <a:pt x="3" y="27"/>
                  </a:lnTo>
                  <a:lnTo>
                    <a:pt x="3" y="27"/>
                  </a:lnTo>
                  <a:lnTo>
                    <a:pt x="0" y="22"/>
                  </a:lnTo>
                  <a:lnTo>
                    <a:pt x="0" y="22"/>
                  </a:lnTo>
                  <a:lnTo>
                    <a:pt x="0" y="15"/>
                  </a:lnTo>
                  <a:lnTo>
                    <a:pt x="0" y="15"/>
                  </a:lnTo>
                  <a:lnTo>
                    <a:pt x="0" y="10"/>
                  </a:lnTo>
                  <a:lnTo>
                    <a:pt x="0" y="10"/>
                  </a:lnTo>
                  <a:lnTo>
                    <a:pt x="3" y="5"/>
                  </a:lnTo>
                  <a:lnTo>
                    <a:pt x="3" y="5"/>
                  </a:lnTo>
                  <a:lnTo>
                    <a:pt x="8" y="0"/>
                  </a:lnTo>
                  <a:lnTo>
                    <a:pt x="8" y="0"/>
                  </a:lnTo>
                  <a:lnTo>
                    <a:pt x="15" y="0"/>
                  </a:lnTo>
                  <a:lnTo>
                    <a:pt x="15" y="0"/>
                  </a:lnTo>
                  <a:lnTo>
                    <a:pt x="21" y="0"/>
                  </a:lnTo>
                  <a:lnTo>
                    <a:pt x="21" y="0"/>
                  </a:lnTo>
                  <a:lnTo>
                    <a:pt x="26" y="5"/>
                  </a:lnTo>
                  <a:lnTo>
                    <a:pt x="26" y="5"/>
                  </a:lnTo>
                  <a:lnTo>
                    <a:pt x="30" y="10"/>
                  </a:lnTo>
                  <a:lnTo>
                    <a:pt x="30" y="10"/>
                  </a:lnTo>
                  <a:lnTo>
                    <a:pt x="31" y="15"/>
                  </a:lnTo>
                  <a:lnTo>
                    <a:pt x="31" y="15"/>
                  </a:lnTo>
                  <a:lnTo>
                    <a:pt x="31" y="17"/>
                  </a:lnTo>
                  <a:lnTo>
                    <a:pt x="31" y="17"/>
                  </a:lnTo>
                  <a:lnTo>
                    <a:pt x="31" y="18"/>
                  </a:lnTo>
                  <a:lnTo>
                    <a:pt x="6" y="18"/>
                  </a:lnTo>
                  <a:lnTo>
                    <a:pt x="6" y="18"/>
                  </a:lnTo>
                  <a:lnTo>
                    <a:pt x="6" y="22"/>
                  </a:lnTo>
                  <a:lnTo>
                    <a:pt x="6" y="22"/>
                  </a:lnTo>
                  <a:lnTo>
                    <a:pt x="10" y="25"/>
                  </a:lnTo>
                  <a:lnTo>
                    <a:pt x="10" y="25"/>
                  </a:lnTo>
                  <a:lnTo>
                    <a:pt x="13" y="27"/>
                  </a:lnTo>
                  <a:lnTo>
                    <a:pt x="13" y="27"/>
                  </a:lnTo>
                  <a:lnTo>
                    <a:pt x="16" y="27"/>
                  </a:lnTo>
                  <a:lnTo>
                    <a:pt x="16" y="27"/>
                  </a:lnTo>
                  <a:lnTo>
                    <a:pt x="18" y="27"/>
                  </a:lnTo>
                  <a:lnTo>
                    <a:pt x="18" y="27"/>
                  </a:lnTo>
                  <a:lnTo>
                    <a:pt x="21" y="25"/>
                  </a:lnTo>
                  <a:lnTo>
                    <a:pt x="21" y="25"/>
                  </a:lnTo>
                  <a:lnTo>
                    <a:pt x="23" y="25"/>
                  </a:lnTo>
                  <a:lnTo>
                    <a:pt x="23" y="25"/>
                  </a:lnTo>
                  <a:lnTo>
                    <a:pt x="25" y="22"/>
                  </a:lnTo>
                  <a:lnTo>
                    <a:pt x="30" y="23"/>
                  </a:lnTo>
                  <a:lnTo>
                    <a:pt x="30" y="23"/>
                  </a:lnTo>
                  <a:lnTo>
                    <a:pt x="28" y="27"/>
                  </a:lnTo>
                  <a:lnTo>
                    <a:pt x="25" y="30"/>
                  </a:lnTo>
                  <a:lnTo>
                    <a:pt x="25" y="30"/>
                  </a:lnTo>
                  <a:lnTo>
                    <a:pt x="20" y="31"/>
                  </a:lnTo>
                  <a:lnTo>
                    <a:pt x="15" y="31"/>
                  </a:lnTo>
                  <a:lnTo>
                    <a:pt x="15" y="31"/>
                  </a:lnTo>
                  <a:close/>
                  <a:moveTo>
                    <a:pt x="25" y="13"/>
                  </a:moveTo>
                  <a:lnTo>
                    <a:pt x="25" y="13"/>
                  </a:lnTo>
                  <a:lnTo>
                    <a:pt x="25" y="10"/>
                  </a:lnTo>
                  <a:lnTo>
                    <a:pt x="25" y="10"/>
                  </a:lnTo>
                  <a:lnTo>
                    <a:pt x="21" y="7"/>
                  </a:lnTo>
                  <a:lnTo>
                    <a:pt x="21" y="7"/>
                  </a:lnTo>
                  <a:lnTo>
                    <a:pt x="20" y="5"/>
                  </a:lnTo>
                  <a:lnTo>
                    <a:pt x="20" y="5"/>
                  </a:lnTo>
                  <a:lnTo>
                    <a:pt x="15" y="5"/>
                  </a:lnTo>
                  <a:lnTo>
                    <a:pt x="15" y="5"/>
                  </a:lnTo>
                  <a:lnTo>
                    <a:pt x="11" y="5"/>
                  </a:lnTo>
                  <a:lnTo>
                    <a:pt x="11" y="5"/>
                  </a:lnTo>
                  <a:lnTo>
                    <a:pt x="10" y="7"/>
                  </a:lnTo>
                  <a:lnTo>
                    <a:pt x="10" y="7"/>
                  </a:lnTo>
                  <a:lnTo>
                    <a:pt x="6" y="10"/>
                  </a:lnTo>
                  <a:lnTo>
                    <a:pt x="6" y="10"/>
                  </a:lnTo>
                  <a:lnTo>
                    <a:pt x="6"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01">
              <a:extLst>
                <a:ext uri="{FF2B5EF4-FFF2-40B4-BE49-F238E27FC236}">
                  <a16:creationId xmlns="" xmlns:a16="http://schemas.microsoft.com/office/drawing/2014/main" id="{A613120E-838F-489C-B788-0B3FACF1D315}"/>
                </a:ext>
              </a:extLst>
            </p:cNvPr>
            <p:cNvSpPr>
              <a:spLocks/>
            </p:cNvSpPr>
            <p:nvPr/>
          </p:nvSpPr>
          <p:spPr bwMode="auto">
            <a:xfrm>
              <a:off x="6452858" y="2486486"/>
              <a:ext cx="63783" cy="41194"/>
            </a:xfrm>
            <a:custGeom>
              <a:avLst/>
              <a:gdLst>
                <a:gd name="T0" fmla="*/ 48 w 48"/>
                <a:gd name="T1" fmla="*/ 31 h 31"/>
                <a:gd name="T2" fmla="*/ 41 w 48"/>
                <a:gd name="T3" fmla="*/ 31 h 31"/>
                <a:gd name="T4" fmla="*/ 41 w 48"/>
                <a:gd name="T5" fmla="*/ 13 h 31"/>
                <a:gd name="T6" fmla="*/ 41 w 48"/>
                <a:gd name="T7" fmla="*/ 13 h 31"/>
                <a:gd name="T8" fmla="*/ 39 w 48"/>
                <a:gd name="T9" fmla="*/ 7 h 31"/>
                <a:gd name="T10" fmla="*/ 39 w 48"/>
                <a:gd name="T11" fmla="*/ 7 h 31"/>
                <a:gd name="T12" fmla="*/ 38 w 48"/>
                <a:gd name="T13" fmla="*/ 5 h 31"/>
                <a:gd name="T14" fmla="*/ 34 w 48"/>
                <a:gd name="T15" fmla="*/ 5 h 31"/>
                <a:gd name="T16" fmla="*/ 34 w 48"/>
                <a:gd name="T17" fmla="*/ 5 h 31"/>
                <a:gd name="T18" fmla="*/ 33 w 48"/>
                <a:gd name="T19" fmla="*/ 5 h 31"/>
                <a:gd name="T20" fmla="*/ 30 w 48"/>
                <a:gd name="T21" fmla="*/ 7 h 31"/>
                <a:gd name="T22" fmla="*/ 30 w 48"/>
                <a:gd name="T23" fmla="*/ 7 h 31"/>
                <a:gd name="T24" fmla="*/ 26 w 48"/>
                <a:gd name="T25" fmla="*/ 13 h 31"/>
                <a:gd name="T26" fmla="*/ 26 w 48"/>
                <a:gd name="T27" fmla="*/ 31 h 31"/>
                <a:gd name="T28" fmla="*/ 20 w 48"/>
                <a:gd name="T29" fmla="*/ 31 h 31"/>
                <a:gd name="T30" fmla="*/ 20 w 48"/>
                <a:gd name="T31" fmla="*/ 13 h 31"/>
                <a:gd name="T32" fmla="*/ 20 w 48"/>
                <a:gd name="T33" fmla="*/ 13 h 31"/>
                <a:gd name="T34" fmla="*/ 18 w 48"/>
                <a:gd name="T35" fmla="*/ 7 h 31"/>
                <a:gd name="T36" fmla="*/ 18 w 48"/>
                <a:gd name="T37" fmla="*/ 7 h 31"/>
                <a:gd name="T38" fmla="*/ 16 w 48"/>
                <a:gd name="T39" fmla="*/ 5 h 31"/>
                <a:gd name="T40" fmla="*/ 15 w 48"/>
                <a:gd name="T41" fmla="*/ 5 h 31"/>
                <a:gd name="T42" fmla="*/ 15 w 48"/>
                <a:gd name="T43" fmla="*/ 5 h 31"/>
                <a:gd name="T44" fmla="*/ 11 w 48"/>
                <a:gd name="T45" fmla="*/ 5 h 31"/>
                <a:gd name="T46" fmla="*/ 10 w 48"/>
                <a:gd name="T47" fmla="*/ 7 h 31"/>
                <a:gd name="T48" fmla="*/ 10 w 48"/>
                <a:gd name="T49" fmla="*/ 7 h 31"/>
                <a:gd name="T50" fmla="*/ 6 w 48"/>
                <a:gd name="T51" fmla="*/ 13 h 31"/>
                <a:gd name="T52" fmla="*/ 6 w 48"/>
                <a:gd name="T53" fmla="*/ 31 h 31"/>
                <a:gd name="T54" fmla="*/ 0 w 48"/>
                <a:gd name="T55" fmla="*/ 31 h 31"/>
                <a:gd name="T56" fmla="*/ 0 w 48"/>
                <a:gd name="T57" fmla="*/ 0 h 31"/>
                <a:gd name="T58" fmla="*/ 5 w 48"/>
                <a:gd name="T59" fmla="*/ 0 h 31"/>
                <a:gd name="T60" fmla="*/ 5 w 48"/>
                <a:gd name="T61" fmla="*/ 7 h 31"/>
                <a:gd name="T62" fmla="*/ 5 w 48"/>
                <a:gd name="T63" fmla="*/ 7 h 31"/>
                <a:gd name="T64" fmla="*/ 10 w 48"/>
                <a:gd name="T65" fmla="*/ 2 h 31"/>
                <a:gd name="T66" fmla="*/ 10 w 48"/>
                <a:gd name="T67" fmla="*/ 2 h 31"/>
                <a:gd name="T68" fmla="*/ 16 w 48"/>
                <a:gd name="T69" fmla="*/ 0 h 31"/>
                <a:gd name="T70" fmla="*/ 16 w 48"/>
                <a:gd name="T71" fmla="*/ 0 h 31"/>
                <a:gd name="T72" fmla="*/ 21 w 48"/>
                <a:gd name="T73" fmla="*/ 0 h 31"/>
                <a:gd name="T74" fmla="*/ 23 w 48"/>
                <a:gd name="T75" fmla="*/ 2 h 31"/>
                <a:gd name="T76" fmla="*/ 23 w 48"/>
                <a:gd name="T77" fmla="*/ 2 h 31"/>
                <a:gd name="T78" fmla="*/ 26 w 48"/>
                <a:gd name="T79" fmla="*/ 7 h 31"/>
                <a:gd name="T80" fmla="*/ 26 w 48"/>
                <a:gd name="T81" fmla="*/ 7 h 31"/>
                <a:gd name="T82" fmla="*/ 31 w 48"/>
                <a:gd name="T83" fmla="*/ 2 h 31"/>
                <a:gd name="T84" fmla="*/ 31 w 48"/>
                <a:gd name="T85" fmla="*/ 2 h 31"/>
                <a:gd name="T86" fmla="*/ 38 w 48"/>
                <a:gd name="T87" fmla="*/ 0 h 31"/>
                <a:gd name="T88" fmla="*/ 38 w 48"/>
                <a:gd name="T89" fmla="*/ 0 h 31"/>
                <a:gd name="T90" fmla="*/ 43 w 48"/>
                <a:gd name="T91" fmla="*/ 0 h 31"/>
                <a:gd name="T92" fmla="*/ 43 w 48"/>
                <a:gd name="T93" fmla="*/ 0 h 31"/>
                <a:gd name="T94" fmla="*/ 44 w 48"/>
                <a:gd name="T95" fmla="*/ 3 h 31"/>
                <a:gd name="T96" fmla="*/ 44 w 48"/>
                <a:gd name="T97" fmla="*/ 3 h 31"/>
                <a:gd name="T98" fmla="*/ 46 w 48"/>
                <a:gd name="T99" fmla="*/ 7 h 31"/>
                <a:gd name="T100" fmla="*/ 46 w 48"/>
                <a:gd name="T101" fmla="*/ 7 h 31"/>
                <a:gd name="T102" fmla="*/ 48 w 48"/>
                <a:gd name="T103" fmla="*/ 12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3"/>
                  </a:lnTo>
                  <a:lnTo>
                    <a:pt x="41" y="13"/>
                  </a:lnTo>
                  <a:lnTo>
                    <a:pt x="39" y="7"/>
                  </a:lnTo>
                  <a:lnTo>
                    <a:pt x="39" y="7"/>
                  </a:lnTo>
                  <a:lnTo>
                    <a:pt x="38" y="5"/>
                  </a:lnTo>
                  <a:lnTo>
                    <a:pt x="34" y="5"/>
                  </a:lnTo>
                  <a:lnTo>
                    <a:pt x="34" y="5"/>
                  </a:lnTo>
                  <a:lnTo>
                    <a:pt x="33" y="5"/>
                  </a:lnTo>
                  <a:lnTo>
                    <a:pt x="30" y="7"/>
                  </a:lnTo>
                  <a:lnTo>
                    <a:pt x="30" y="7"/>
                  </a:lnTo>
                  <a:lnTo>
                    <a:pt x="26" y="13"/>
                  </a:lnTo>
                  <a:lnTo>
                    <a:pt x="26" y="31"/>
                  </a:lnTo>
                  <a:lnTo>
                    <a:pt x="20" y="31"/>
                  </a:lnTo>
                  <a:lnTo>
                    <a:pt x="20" y="13"/>
                  </a:lnTo>
                  <a:lnTo>
                    <a:pt x="20" y="13"/>
                  </a:lnTo>
                  <a:lnTo>
                    <a:pt x="18" y="7"/>
                  </a:lnTo>
                  <a:lnTo>
                    <a:pt x="18" y="7"/>
                  </a:lnTo>
                  <a:lnTo>
                    <a:pt x="16" y="5"/>
                  </a:lnTo>
                  <a:lnTo>
                    <a:pt x="15" y="5"/>
                  </a:lnTo>
                  <a:lnTo>
                    <a:pt x="15" y="5"/>
                  </a:lnTo>
                  <a:lnTo>
                    <a:pt x="11" y="5"/>
                  </a:lnTo>
                  <a:lnTo>
                    <a:pt x="10" y="7"/>
                  </a:lnTo>
                  <a:lnTo>
                    <a:pt x="10" y="7"/>
                  </a:lnTo>
                  <a:lnTo>
                    <a:pt x="6" y="13"/>
                  </a:lnTo>
                  <a:lnTo>
                    <a:pt x="6" y="31"/>
                  </a:lnTo>
                  <a:lnTo>
                    <a:pt x="0" y="31"/>
                  </a:lnTo>
                  <a:lnTo>
                    <a:pt x="0" y="0"/>
                  </a:lnTo>
                  <a:lnTo>
                    <a:pt x="5" y="0"/>
                  </a:lnTo>
                  <a:lnTo>
                    <a:pt x="5" y="7"/>
                  </a:lnTo>
                  <a:lnTo>
                    <a:pt x="5" y="7"/>
                  </a:lnTo>
                  <a:lnTo>
                    <a:pt x="10" y="2"/>
                  </a:lnTo>
                  <a:lnTo>
                    <a:pt x="10" y="2"/>
                  </a:lnTo>
                  <a:lnTo>
                    <a:pt x="16" y="0"/>
                  </a:lnTo>
                  <a:lnTo>
                    <a:pt x="16" y="0"/>
                  </a:lnTo>
                  <a:lnTo>
                    <a:pt x="21" y="0"/>
                  </a:lnTo>
                  <a:lnTo>
                    <a:pt x="23" y="2"/>
                  </a:lnTo>
                  <a:lnTo>
                    <a:pt x="23" y="2"/>
                  </a:lnTo>
                  <a:lnTo>
                    <a:pt x="26" y="7"/>
                  </a:lnTo>
                  <a:lnTo>
                    <a:pt x="26" y="7"/>
                  </a:lnTo>
                  <a:lnTo>
                    <a:pt x="31" y="2"/>
                  </a:lnTo>
                  <a:lnTo>
                    <a:pt x="31" y="2"/>
                  </a:lnTo>
                  <a:lnTo>
                    <a:pt x="38" y="0"/>
                  </a:lnTo>
                  <a:lnTo>
                    <a:pt x="38" y="0"/>
                  </a:lnTo>
                  <a:lnTo>
                    <a:pt x="43" y="0"/>
                  </a:lnTo>
                  <a:lnTo>
                    <a:pt x="43" y="0"/>
                  </a:lnTo>
                  <a:lnTo>
                    <a:pt x="44" y="3"/>
                  </a:lnTo>
                  <a:lnTo>
                    <a:pt x="44" y="3"/>
                  </a:lnTo>
                  <a:lnTo>
                    <a:pt x="46" y="7"/>
                  </a:lnTo>
                  <a:lnTo>
                    <a:pt x="46" y="7"/>
                  </a:lnTo>
                  <a:lnTo>
                    <a:pt x="48" y="12"/>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02">
              <a:extLst>
                <a:ext uri="{FF2B5EF4-FFF2-40B4-BE49-F238E27FC236}">
                  <a16:creationId xmlns="" xmlns:a16="http://schemas.microsoft.com/office/drawing/2014/main" id="{9B75BDC6-8F70-4EFA-8C71-806AC2E90CA3}"/>
                </a:ext>
              </a:extLst>
            </p:cNvPr>
            <p:cNvSpPr>
              <a:spLocks noEditPoints="1"/>
            </p:cNvSpPr>
            <p:nvPr/>
          </p:nvSpPr>
          <p:spPr bwMode="auto">
            <a:xfrm>
              <a:off x="6544547" y="2469213"/>
              <a:ext cx="9302" cy="58468"/>
            </a:xfrm>
            <a:custGeom>
              <a:avLst/>
              <a:gdLst>
                <a:gd name="T0" fmla="*/ 0 w 7"/>
                <a:gd name="T1" fmla="*/ 8 h 44"/>
                <a:gd name="T2" fmla="*/ 0 w 7"/>
                <a:gd name="T3" fmla="*/ 0 h 44"/>
                <a:gd name="T4" fmla="*/ 7 w 7"/>
                <a:gd name="T5" fmla="*/ 0 h 44"/>
                <a:gd name="T6" fmla="*/ 7 w 7"/>
                <a:gd name="T7" fmla="*/ 8 h 44"/>
                <a:gd name="T8" fmla="*/ 0 w 7"/>
                <a:gd name="T9" fmla="*/ 8 h 44"/>
                <a:gd name="T10" fmla="*/ 0 w 7"/>
                <a:gd name="T11" fmla="*/ 44 h 44"/>
                <a:gd name="T12" fmla="*/ 0 w 7"/>
                <a:gd name="T13" fmla="*/ 13 h 44"/>
                <a:gd name="T14" fmla="*/ 7 w 7"/>
                <a:gd name="T15" fmla="*/ 13 h 44"/>
                <a:gd name="T16" fmla="*/ 7 w 7"/>
                <a:gd name="T17" fmla="*/ 44 h 44"/>
                <a:gd name="T18" fmla="*/ 0 w 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4">
                  <a:moveTo>
                    <a:pt x="0" y="8"/>
                  </a:moveTo>
                  <a:lnTo>
                    <a:pt x="0" y="0"/>
                  </a:lnTo>
                  <a:lnTo>
                    <a:pt x="7" y="0"/>
                  </a:lnTo>
                  <a:lnTo>
                    <a:pt x="7" y="8"/>
                  </a:lnTo>
                  <a:lnTo>
                    <a:pt x="0" y="8"/>
                  </a:lnTo>
                  <a:close/>
                  <a:moveTo>
                    <a:pt x="0" y="44"/>
                  </a:moveTo>
                  <a:lnTo>
                    <a:pt x="0" y="13"/>
                  </a:lnTo>
                  <a:lnTo>
                    <a:pt x="7" y="13"/>
                  </a:lnTo>
                  <a:lnTo>
                    <a:pt x="7" y="44"/>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03">
              <a:extLst>
                <a:ext uri="{FF2B5EF4-FFF2-40B4-BE49-F238E27FC236}">
                  <a16:creationId xmlns="" xmlns:a16="http://schemas.microsoft.com/office/drawing/2014/main" id="{D7D1F074-9520-4C5C-A1C7-BA95506D44A8}"/>
                </a:ext>
              </a:extLst>
            </p:cNvPr>
            <p:cNvSpPr>
              <a:spLocks noEditPoints="1"/>
            </p:cNvSpPr>
            <p:nvPr/>
          </p:nvSpPr>
          <p:spPr bwMode="auto">
            <a:xfrm>
              <a:off x="6564479" y="2486486"/>
              <a:ext cx="41194" cy="57140"/>
            </a:xfrm>
            <a:custGeom>
              <a:avLst/>
              <a:gdLst>
                <a:gd name="T0" fmla="*/ 18 w 31"/>
                <a:gd name="T1" fmla="*/ 31 h 43"/>
                <a:gd name="T2" fmla="*/ 12 w 31"/>
                <a:gd name="T3" fmla="*/ 30 h 43"/>
                <a:gd name="T4" fmla="*/ 7 w 31"/>
                <a:gd name="T5" fmla="*/ 43 h 43"/>
                <a:gd name="T6" fmla="*/ 0 w 31"/>
                <a:gd name="T7" fmla="*/ 0 h 43"/>
                <a:gd name="T8" fmla="*/ 7 w 31"/>
                <a:gd name="T9" fmla="*/ 5 h 43"/>
                <a:gd name="T10" fmla="*/ 10 w 31"/>
                <a:gd name="T11" fmla="*/ 2 h 43"/>
                <a:gd name="T12" fmla="*/ 16 w 31"/>
                <a:gd name="T13" fmla="*/ 0 h 43"/>
                <a:gd name="T14" fmla="*/ 23 w 31"/>
                <a:gd name="T15" fmla="*/ 0 h 43"/>
                <a:gd name="T16" fmla="*/ 28 w 31"/>
                <a:gd name="T17" fmla="*/ 5 h 43"/>
                <a:gd name="T18" fmla="*/ 30 w 31"/>
                <a:gd name="T19" fmla="*/ 10 h 43"/>
                <a:gd name="T20" fmla="*/ 31 w 31"/>
                <a:gd name="T21" fmla="*/ 15 h 43"/>
                <a:gd name="T22" fmla="*/ 30 w 31"/>
                <a:gd name="T23" fmla="*/ 22 h 43"/>
                <a:gd name="T24" fmla="*/ 28 w 31"/>
                <a:gd name="T25" fmla="*/ 27 h 43"/>
                <a:gd name="T26" fmla="*/ 23 w 31"/>
                <a:gd name="T27" fmla="*/ 30 h 43"/>
                <a:gd name="T28" fmla="*/ 18 w 31"/>
                <a:gd name="T29" fmla="*/ 31 h 43"/>
                <a:gd name="T30" fmla="*/ 15 w 31"/>
                <a:gd name="T31" fmla="*/ 27 h 43"/>
                <a:gd name="T32" fmla="*/ 20 w 31"/>
                <a:gd name="T33" fmla="*/ 25 h 43"/>
                <a:gd name="T34" fmla="*/ 23 w 31"/>
                <a:gd name="T35" fmla="*/ 23 h 43"/>
                <a:gd name="T36" fmla="*/ 25 w 31"/>
                <a:gd name="T37" fmla="*/ 20 h 43"/>
                <a:gd name="T38" fmla="*/ 25 w 31"/>
                <a:gd name="T39" fmla="*/ 15 h 43"/>
                <a:gd name="T40" fmla="*/ 25 w 31"/>
                <a:gd name="T41" fmla="*/ 12 h 43"/>
                <a:gd name="T42" fmla="*/ 21 w 31"/>
                <a:gd name="T43" fmla="*/ 8 h 43"/>
                <a:gd name="T44" fmla="*/ 20 w 31"/>
                <a:gd name="T45" fmla="*/ 7 h 43"/>
                <a:gd name="T46" fmla="*/ 15 w 31"/>
                <a:gd name="T47" fmla="*/ 5 h 43"/>
                <a:gd name="T48" fmla="*/ 13 w 31"/>
                <a:gd name="T49" fmla="*/ 5 h 43"/>
                <a:gd name="T50" fmla="*/ 10 w 31"/>
                <a:gd name="T51" fmla="*/ 7 h 43"/>
                <a:gd name="T52" fmla="*/ 8 w 31"/>
                <a:gd name="T53" fmla="*/ 8 h 43"/>
                <a:gd name="T54" fmla="*/ 7 w 31"/>
                <a:gd name="T55" fmla="*/ 12 h 43"/>
                <a:gd name="T56" fmla="*/ 7 w 31"/>
                <a:gd name="T57" fmla="*/ 20 h 43"/>
                <a:gd name="T58" fmla="*/ 8 w 31"/>
                <a:gd name="T59" fmla="*/ 22 h 43"/>
                <a:gd name="T60" fmla="*/ 10 w 31"/>
                <a:gd name="T61" fmla="*/ 25 h 43"/>
                <a:gd name="T62" fmla="*/ 13 w 31"/>
                <a:gd name="T63" fmla="*/ 25 h 43"/>
                <a:gd name="T64" fmla="*/ 15 w 31"/>
                <a:gd name="T6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3">
                  <a:moveTo>
                    <a:pt x="18" y="31"/>
                  </a:moveTo>
                  <a:lnTo>
                    <a:pt x="18" y="31"/>
                  </a:lnTo>
                  <a:lnTo>
                    <a:pt x="12" y="30"/>
                  </a:lnTo>
                  <a:lnTo>
                    <a:pt x="12" y="30"/>
                  </a:lnTo>
                  <a:lnTo>
                    <a:pt x="7" y="25"/>
                  </a:lnTo>
                  <a:lnTo>
                    <a:pt x="7" y="43"/>
                  </a:lnTo>
                  <a:lnTo>
                    <a:pt x="0" y="43"/>
                  </a:lnTo>
                  <a:lnTo>
                    <a:pt x="0" y="0"/>
                  </a:lnTo>
                  <a:lnTo>
                    <a:pt x="7" y="0"/>
                  </a:lnTo>
                  <a:lnTo>
                    <a:pt x="7" y="5"/>
                  </a:lnTo>
                  <a:lnTo>
                    <a:pt x="7" y="5"/>
                  </a:lnTo>
                  <a:lnTo>
                    <a:pt x="10" y="2"/>
                  </a:lnTo>
                  <a:lnTo>
                    <a:pt x="10" y="2"/>
                  </a:lnTo>
                  <a:lnTo>
                    <a:pt x="16" y="0"/>
                  </a:lnTo>
                  <a:lnTo>
                    <a:pt x="16" y="0"/>
                  </a:lnTo>
                  <a:lnTo>
                    <a:pt x="23" y="0"/>
                  </a:lnTo>
                  <a:lnTo>
                    <a:pt x="23" y="0"/>
                  </a:lnTo>
                  <a:lnTo>
                    <a:pt x="28" y="5"/>
                  </a:lnTo>
                  <a:lnTo>
                    <a:pt x="28" y="5"/>
                  </a:lnTo>
                  <a:lnTo>
                    <a:pt x="30" y="10"/>
                  </a:lnTo>
                  <a:lnTo>
                    <a:pt x="30" y="10"/>
                  </a:lnTo>
                  <a:lnTo>
                    <a:pt x="31" y="15"/>
                  </a:lnTo>
                  <a:lnTo>
                    <a:pt x="31" y="15"/>
                  </a:lnTo>
                  <a:lnTo>
                    <a:pt x="30" y="22"/>
                  </a:lnTo>
                  <a:lnTo>
                    <a:pt x="30" y="22"/>
                  </a:lnTo>
                  <a:lnTo>
                    <a:pt x="28" y="27"/>
                  </a:lnTo>
                  <a:lnTo>
                    <a:pt x="28" y="27"/>
                  </a:lnTo>
                  <a:lnTo>
                    <a:pt x="23" y="30"/>
                  </a:lnTo>
                  <a:lnTo>
                    <a:pt x="23" y="30"/>
                  </a:lnTo>
                  <a:lnTo>
                    <a:pt x="18" y="31"/>
                  </a:lnTo>
                  <a:lnTo>
                    <a:pt x="18" y="31"/>
                  </a:lnTo>
                  <a:close/>
                  <a:moveTo>
                    <a:pt x="15" y="27"/>
                  </a:moveTo>
                  <a:lnTo>
                    <a:pt x="15" y="27"/>
                  </a:lnTo>
                  <a:lnTo>
                    <a:pt x="20" y="25"/>
                  </a:lnTo>
                  <a:lnTo>
                    <a:pt x="20" y="25"/>
                  </a:lnTo>
                  <a:lnTo>
                    <a:pt x="23" y="23"/>
                  </a:lnTo>
                  <a:lnTo>
                    <a:pt x="23" y="23"/>
                  </a:lnTo>
                  <a:lnTo>
                    <a:pt x="25" y="20"/>
                  </a:lnTo>
                  <a:lnTo>
                    <a:pt x="25" y="20"/>
                  </a:lnTo>
                  <a:lnTo>
                    <a:pt x="25" y="15"/>
                  </a:lnTo>
                  <a:lnTo>
                    <a:pt x="25" y="15"/>
                  </a:lnTo>
                  <a:lnTo>
                    <a:pt x="25" y="12"/>
                  </a:lnTo>
                  <a:lnTo>
                    <a:pt x="25" y="12"/>
                  </a:lnTo>
                  <a:lnTo>
                    <a:pt x="21" y="8"/>
                  </a:lnTo>
                  <a:lnTo>
                    <a:pt x="21" y="8"/>
                  </a:lnTo>
                  <a:lnTo>
                    <a:pt x="20" y="7"/>
                  </a:lnTo>
                  <a:lnTo>
                    <a:pt x="20" y="7"/>
                  </a:lnTo>
                  <a:lnTo>
                    <a:pt x="15" y="5"/>
                  </a:lnTo>
                  <a:lnTo>
                    <a:pt x="15" y="5"/>
                  </a:lnTo>
                  <a:lnTo>
                    <a:pt x="13" y="5"/>
                  </a:lnTo>
                  <a:lnTo>
                    <a:pt x="13" y="5"/>
                  </a:lnTo>
                  <a:lnTo>
                    <a:pt x="10" y="7"/>
                  </a:lnTo>
                  <a:lnTo>
                    <a:pt x="10" y="7"/>
                  </a:lnTo>
                  <a:lnTo>
                    <a:pt x="8" y="8"/>
                  </a:lnTo>
                  <a:lnTo>
                    <a:pt x="8" y="8"/>
                  </a:lnTo>
                  <a:lnTo>
                    <a:pt x="7" y="12"/>
                  </a:lnTo>
                  <a:lnTo>
                    <a:pt x="7" y="20"/>
                  </a:lnTo>
                  <a:lnTo>
                    <a:pt x="7" y="20"/>
                  </a:lnTo>
                  <a:lnTo>
                    <a:pt x="8" y="22"/>
                  </a:lnTo>
                  <a:lnTo>
                    <a:pt x="8" y="22"/>
                  </a:lnTo>
                  <a:lnTo>
                    <a:pt x="10" y="25"/>
                  </a:lnTo>
                  <a:lnTo>
                    <a:pt x="10" y="25"/>
                  </a:lnTo>
                  <a:lnTo>
                    <a:pt x="13" y="25"/>
                  </a:lnTo>
                  <a:lnTo>
                    <a:pt x="13" y="25"/>
                  </a:lnTo>
                  <a:lnTo>
                    <a:pt x="15" y="27"/>
                  </a:lnTo>
                  <a:lnTo>
                    <a:pt x="1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04">
              <a:extLst>
                <a:ext uri="{FF2B5EF4-FFF2-40B4-BE49-F238E27FC236}">
                  <a16:creationId xmlns="" xmlns:a16="http://schemas.microsoft.com/office/drawing/2014/main" id="{6C108272-5501-4E2B-AE94-62B567AE9E8C}"/>
                </a:ext>
              </a:extLst>
            </p:cNvPr>
            <p:cNvSpPr>
              <a:spLocks/>
            </p:cNvSpPr>
            <p:nvPr/>
          </p:nvSpPr>
          <p:spPr bwMode="auto">
            <a:xfrm>
              <a:off x="6610988" y="2486486"/>
              <a:ext cx="34549" cy="41194"/>
            </a:xfrm>
            <a:custGeom>
              <a:avLst/>
              <a:gdLst>
                <a:gd name="T0" fmla="*/ 14 w 26"/>
                <a:gd name="T1" fmla="*/ 31 h 31"/>
                <a:gd name="T2" fmla="*/ 6 w 26"/>
                <a:gd name="T3" fmla="*/ 30 h 31"/>
                <a:gd name="T4" fmla="*/ 3 w 26"/>
                <a:gd name="T5" fmla="*/ 23 h 31"/>
                <a:gd name="T6" fmla="*/ 8 w 26"/>
                <a:gd name="T7" fmla="*/ 27 h 31"/>
                <a:gd name="T8" fmla="*/ 14 w 26"/>
                <a:gd name="T9" fmla="*/ 27 h 31"/>
                <a:gd name="T10" fmla="*/ 19 w 26"/>
                <a:gd name="T11" fmla="*/ 27 h 31"/>
                <a:gd name="T12" fmla="*/ 21 w 26"/>
                <a:gd name="T13" fmla="*/ 23 h 31"/>
                <a:gd name="T14" fmla="*/ 19 w 26"/>
                <a:gd name="T15" fmla="*/ 22 h 31"/>
                <a:gd name="T16" fmla="*/ 18 w 26"/>
                <a:gd name="T17" fmla="*/ 20 h 31"/>
                <a:gd name="T18" fmla="*/ 13 w 26"/>
                <a:gd name="T19" fmla="*/ 18 h 31"/>
                <a:gd name="T20" fmla="*/ 8 w 26"/>
                <a:gd name="T21" fmla="*/ 17 h 31"/>
                <a:gd name="T22" fmla="*/ 5 w 26"/>
                <a:gd name="T23" fmla="*/ 15 h 31"/>
                <a:gd name="T24" fmla="*/ 3 w 26"/>
                <a:gd name="T25" fmla="*/ 12 h 31"/>
                <a:gd name="T26" fmla="*/ 1 w 26"/>
                <a:gd name="T27" fmla="*/ 10 h 31"/>
                <a:gd name="T28" fmla="*/ 3 w 26"/>
                <a:gd name="T29" fmla="*/ 5 h 31"/>
                <a:gd name="T30" fmla="*/ 5 w 26"/>
                <a:gd name="T31" fmla="*/ 2 h 31"/>
                <a:gd name="T32" fmla="*/ 10 w 26"/>
                <a:gd name="T33" fmla="*/ 0 h 31"/>
                <a:gd name="T34" fmla="*/ 13 w 26"/>
                <a:gd name="T35" fmla="*/ 0 h 31"/>
                <a:gd name="T36" fmla="*/ 19 w 26"/>
                <a:gd name="T37" fmla="*/ 0 h 31"/>
                <a:gd name="T38" fmla="*/ 23 w 26"/>
                <a:gd name="T39" fmla="*/ 8 h 31"/>
                <a:gd name="T40" fmla="*/ 18 w 26"/>
                <a:gd name="T41" fmla="*/ 5 h 31"/>
                <a:gd name="T42" fmla="*/ 13 w 26"/>
                <a:gd name="T43" fmla="*/ 3 h 31"/>
                <a:gd name="T44" fmla="*/ 10 w 26"/>
                <a:gd name="T45" fmla="*/ 5 h 31"/>
                <a:gd name="T46" fmla="*/ 8 w 26"/>
                <a:gd name="T47" fmla="*/ 8 h 31"/>
                <a:gd name="T48" fmla="*/ 8 w 26"/>
                <a:gd name="T49" fmla="*/ 10 h 31"/>
                <a:gd name="T50" fmla="*/ 10 w 26"/>
                <a:gd name="T51" fmla="*/ 12 h 31"/>
                <a:gd name="T52" fmla="*/ 11 w 26"/>
                <a:gd name="T53" fmla="*/ 12 h 31"/>
                <a:gd name="T54" fmla="*/ 14 w 26"/>
                <a:gd name="T55" fmla="*/ 13 h 31"/>
                <a:gd name="T56" fmla="*/ 19 w 26"/>
                <a:gd name="T57" fmla="*/ 15 h 31"/>
                <a:gd name="T58" fmla="*/ 24 w 26"/>
                <a:gd name="T59" fmla="*/ 17 h 31"/>
                <a:gd name="T60" fmla="*/ 26 w 26"/>
                <a:gd name="T61" fmla="*/ 18 h 31"/>
                <a:gd name="T62" fmla="*/ 26 w 26"/>
                <a:gd name="T63" fmla="*/ 22 h 31"/>
                <a:gd name="T64" fmla="*/ 26 w 26"/>
                <a:gd name="T65" fmla="*/ 27 h 31"/>
                <a:gd name="T66" fmla="*/ 23 w 26"/>
                <a:gd name="T67" fmla="*/ 30 h 31"/>
                <a:gd name="T68" fmla="*/ 14 w 26"/>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1">
                  <a:moveTo>
                    <a:pt x="14" y="31"/>
                  </a:moveTo>
                  <a:lnTo>
                    <a:pt x="14" y="31"/>
                  </a:lnTo>
                  <a:lnTo>
                    <a:pt x="6" y="30"/>
                  </a:lnTo>
                  <a:lnTo>
                    <a:pt x="6" y="30"/>
                  </a:lnTo>
                  <a:lnTo>
                    <a:pt x="0" y="27"/>
                  </a:lnTo>
                  <a:lnTo>
                    <a:pt x="3" y="23"/>
                  </a:lnTo>
                  <a:lnTo>
                    <a:pt x="3" y="23"/>
                  </a:lnTo>
                  <a:lnTo>
                    <a:pt x="8" y="27"/>
                  </a:lnTo>
                  <a:lnTo>
                    <a:pt x="8" y="27"/>
                  </a:lnTo>
                  <a:lnTo>
                    <a:pt x="14" y="27"/>
                  </a:lnTo>
                  <a:lnTo>
                    <a:pt x="14" y="27"/>
                  </a:lnTo>
                  <a:lnTo>
                    <a:pt x="19" y="27"/>
                  </a:lnTo>
                  <a:lnTo>
                    <a:pt x="19" y="27"/>
                  </a:lnTo>
                  <a:lnTo>
                    <a:pt x="21" y="23"/>
                  </a:lnTo>
                  <a:lnTo>
                    <a:pt x="21" y="23"/>
                  </a:lnTo>
                  <a:lnTo>
                    <a:pt x="19" y="22"/>
                  </a:lnTo>
                  <a:lnTo>
                    <a:pt x="18" y="20"/>
                  </a:lnTo>
                  <a:lnTo>
                    <a:pt x="18" y="20"/>
                  </a:lnTo>
                  <a:lnTo>
                    <a:pt x="13" y="18"/>
                  </a:lnTo>
                  <a:lnTo>
                    <a:pt x="13" y="18"/>
                  </a:lnTo>
                  <a:lnTo>
                    <a:pt x="8" y="17"/>
                  </a:lnTo>
                  <a:lnTo>
                    <a:pt x="8" y="17"/>
                  </a:lnTo>
                  <a:lnTo>
                    <a:pt x="5" y="15"/>
                  </a:lnTo>
                  <a:lnTo>
                    <a:pt x="5" y="15"/>
                  </a:lnTo>
                  <a:lnTo>
                    <a:pt x="3" y="12"/>
                  </a:lnTo>
                  <a:lnTo>
                    <a:pt x="3" y="12"/>
                  </a:lnTo>
                  <a:lnTo>
                    <a:pt x="1" y="10"/>
                  </a:lnTo>
                  <a:lnTo>
                    <a:pt x="1" y="10"/>
                  </a:lnTo>
                  <a:lnTo>
                    <a:pt x="3" y="5"/>
                  </a:lnTo>
                  <a:lnTo>
                    <a:pt x="3" y="5"/>
                  </a:lnTo>
                  <a:lnTo>
                    <a:pt x="5" y="2"/>
                  </a:lnTo>
                  <a:lnTo>
                    <a:pt x="5" y="2"/>
                  </a:lnTo>
                  <a:lnTo>
                    <a:pt x="10" y="0"/>
                  </a:lnTo>
                  <a:lnTo>
                    <a:pt x="10" y="0"/>
                  </a:lnTo>
                  <a:lnTo>
                    <a:pt x="13" y="0"/>
                  </a:lnTo>
                  <a:lnTo>
                    <a:pt x="13" y="0"/>
                  </a:lnTo>
                  <a:lnTo>
                    <a:pt x="19" y="0"/>
                  </a:lnTo>
                  <a:lnTo>
                    <a:pt x="19" y="0"/>
                  </a:lnTo>
                  <a:lnTo>
                    <a:pt x="26" y="3"/>
                  </a:lnTo>
                  <a:lnTo>
                    <a:pt x="23" y="8"/>
                  </a:lnTo>
                  <a:lnTo>
                    <a:pt x="23" y="8"/>
                  </a:lnTo>
                  <a:lnTo>
                    <a:pt x="18" y="5"/>
                  </a:lnTo>
                  <a:lnTo>
                    <a:pt x="13" y="3"/>
                  </a:lnTo>
                  <a:lnTo>
                    <a:pt x="13" y="3"/>
                  </a:lnTo>
                  <a:lnTo>
                    <a:pt x="10" y="5"/>
                  </a:lnTo>
                  <a:lnTo>
                    <a:pt x="10" y="5"/>
                  </a:lnTo>
                  <a:lnTo>
                    <a:pt x="8" y="7"/>
                  </a:lnTo>
                  <a:lnTo>
                    <a:pt x="8" y="8"/>
                  </a:lnTo>
                  <a:lnTo>
                    <a:pt x="8" y="8"/>
                  </a:lnTo>
                  <a:lnTo>
                    <a:pt x="8" y="10"/>
                  </a:lnTo>
                  <a:lnTo>
                    <a:pt x="8" y="10"/>
                  </a:lnTo>
                  <a:lnTo>
                    <a:pt x="10" y="12"/>
                  </a:lnTo>
                  <a:lnTo>
                    <a:pt x="10" y="12"/>
                  </a:lnTo>
                  <a:lnTo>
                    <a:pt x="11" y="12"/>
                  </a:lnTo>
                  <a:lnTo>
                    <a:pt x="11" y="12"/>
                  </a:lnTo>
                  <a:lnTo>
                    <a:pt x="14" y="13"/>
                  </a:lnTo>
                  <a:lnTo>
                    <a:pt x="14" y="13"/>
                  </a:lnTo>
                  <a:lnTo>
                    <a:pt x="19" y="15"/>
                  </a:lnTo>
                  <a:lnTo>
                    <a:pt x="19" y="15"/>
                  </a:lnTo>
                  <a:lnTo>
                    <a:pt x="24" y="17"/>
                  </a:lnTo>
                  <a:lnTo>
                    <a:pt x="24" y="17"/>
                  </a:lnTo>
                  <a:lnTo>
                    <a:pt x="26" y="18"/>
                  </a:lnTo>
                  <a:lnTo>
                    <a:pt x="26" y="18"/>
                  </a:lnTo>
                  <a:lnTo>
                    <a:pt x="26" y="22"/>
                  </a:lnTo>
                  <a:lnTo>
                    <a:pt x="26" y="22"/>
                  </a:lnTo>
                  <a:lnTo>
                    <a:pt x="26" y="27"/>
                  </a:lnTo>
                  <a:lnTo>
                    <a:pt x="23" y="30"/>
                  </a:lnTo>
                  <a:lnTo>
                    <a:pt x="23" y="30"/>
                  </a:lnTo>
                  <a:lnTo>
                    <a:pt x="19" y="31"/>
                  </a:lnTo>
                  <a:lnTo>
                    <a:pt x="14" y="31"/>
                  </a:lnTo>
                  <a:lnTo>
                    <a:pt x="1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7" name="Group 406">
              <a:extLst>
                <a:ext uri="{FF2B5EF4-FFF2-40B4-BE49-F238E27FC236}">
                  <a16:creationId xmlns="" xmlns:a16="http://schemas.microsoft.com/office/drawing/2014/main" id="{3EC11DF4-FD2C-4626-B868-A962F639ABB7}"/>
                </a:ext>
              </a:extLst>
            </p:cNvPr>
            <p:cNvGrpSpPr>
              <a:grpSpLocks/>
            </p:cNvGrpSpPr>
            <p:nvPr/>
          </p:nvGrpSpPr>
          <p:grpSpPr bwMode="auto">
            <a:xfrm>
              <a:off x="4168613" y="1908450"/>
              <a:ext cx="4349236" cy="3268894"/>
              <a:chOff x="1931" y="809"/>
              <a:chExt cx="3273" cy="2460"/>
            </a:xfrm>
          </p:grpSpPr>
          <p:sp>
            <p:nvSpPr>
              <p:cNvPr id="228" name="Freeform 206">
                <a:extLst>
                  <a:ext uri="{FF2B5EF4-FFF2-40B4-BE49-F238E27FC236}">
                    <a16:creationId xmlns="" xmlns:a16="http://schemas.microsoft.com/office/drawing/2014/main" id="{116BB816-03B2-4090-9D72-7F03AA0B9336}"/>
                  </a:ext>
                </a:extLst>
              </p:cNvPr>
              <p:cNvSpPr>
                <a:spLocks/>
              </p:cNvSpPr>
              <p:nvPr/>
            </p:nvSpPr>
            <p:spPr bwMode="auto">
              <a:xfrm>
                <a:off x="3802" y="1244"/>
                <a:ext cx="29" cy="31"/>
              </a:xfrm>
              <a:custGeom>
                <a:avLst/>
                <a:gdLst>
                  <a:gd name="T0" fmla="*/ 10 w 29"/>
                  <a:gd name="T1" fmla="*/ 31 h 31"/>
                  <a:gd name="T2" fmla="*/ 10 w 29"/>
                  <a:gd name="T3" fmla="*/ 31 h 31"/>
                  <a:gd name="T4" fmla="*/ 5 w 29"/>
                  <a:gd name="T5" fmla="*/ 31 h 31"/>
                  <a:gd name="T6" fmla="*/ 1 w 29"/>
                  <a:gd name="T7" fmla="*/ 28 h 31"/>
                  <a:gd name="T8" fmla="*/ 1 w 29"/>
                  <a:gd name="T9" fmla="*/ 28 h 31"/>
                  <a:gd name="T10" fmla="*/ 0 w 29"/>
                  <a:gd name="T11" fmla="*/ 25 h 31"/>
                  <a:gd name="T12" fmla="*/ 0 w 29"/>
                  <a:gd name="T13" fmla="*/ 18 h 31"/>
                  <a:gd name="T14" fmla="*/ 0 w 29"/>
                  <a:gd name="T15" fmla="*/ 0 h 31"/>
                  <a:gd name="T16" fmla="*/ 6 w 29"/>
                  <a:gd name="T17" fmla="*/ 0 h 31"/>
                  <a:gd name="T18" fmla="*/ 6 w 29"/>
                  <a:gd name="T19" fmla="*/ 18 h 31"/>
                  <a:gd name="T20" fmla="*/ 6 w 29"/>
                  <a:gd name="T21" fmla="*/ 18 h 31"/>
                  <a:gd name="T22" fmla="*/ 8 w 29"/>
                  <a:gd name="T23" fmla="*/ 23 h 31"/>
                  <a:gd name="T24" fmla="*/ 10 w 29"/>
                  <a:gd name="T25" fmla="*/ 25 h 31"/>
                  <a:gd name="T26" fmla="*/ 13 w 29"/>
                  <a:gd name="T27" fmla="*/ 27 h 31"/>
                  <a:gd name="T28" fmla="*/ 13 w 29"/>
                  <a:gd name="T29" fmla="*/ 27 h 31"/>
                  <a:gd name="T30" fmla="*/ 18 w 29"/>
                  <a:gd name="T31" fmla="*/ 25 h 31"/>
                  <a:gd name="T32" fmla="*/ 18 w 29"/>
                  <a:gd name="T33" fmla="*/ 25 h 31"/>
                  <a:gd name="T34" fmla="*/ 21 w 29"/>
                  <a:gd name="T35" fmla="*/ 20 h 31"/>
                  <a:gd name="T36" fmla="*/ 21 w 29"/>
                  <a:gd name="T37" fmla="*/ 0 h 31"/>
                  <a:gd name="T38" fmla="*/ 28 w 29"/>
                  <a:gd name="T39" fmla="*/ 0 h 31"/>
                  <a:gd name="T40" fmla="*/ 28 w 29"/>
                  <a:gd name="T41" fmla="*/ 23 h 31"/>
                  <a:gd name="T42" fmla="*/ 28 w 29"/>
                  <a:gd name="T43" fmla="*/ 23 h 31"/>
                  <a:gd name="T44" fmla="*/ 28 w 29"/>
                  <a:gd name="T45" fmla="*/ 25 h 31"/>
                  <a:gd name="T46" fmla="*/ 28 w 29"/>
                  <a:gd name="T47" fmla="*/ 25 h 31"/>
                  <a:gd name="T48" fmla="*/ 29 w 29"/>
                  <a:gd name="T49" fmla="*/ 25 h 31"/>
                  <a:gd name="T50" fmla="*/ 29 w 29"/>
                  <a:gd name="T51" fmla="*/ 31 h 31"/>
                  <a:gd name="T52" fmla="*/ 29 w 29"/>
                  <a:gd name="T53" fmla="*/ 31 h 31"/>
                  <a:gd name="T54" fmla="*/ 28 w 29"/>
                  <a:gd name="T55" fmla="*/ 31 h 31"/>
                  <a:gd name="T56" fmla="*/ 28 w 29"/>
                  <a:gd name="T57" fmla="*/ 31 h 31"/>
                  <a:gd name="T58" fmla="*/ 26 w 29"/>
                  <a:gd name="T59" fmla="*/ 31 h 31"/>
                  <a:gd name="T60" fmla="*/ 26 w 29"/>
                  <a:gd name="T61" fmla="*/ 31 h 31"/>
                  <a:gd name="T62" fmla="*/ 24 w 29"/>
                  <a:gd name="T63" fmla="*/ 30 h 31"/>
                  <a:gd name="T64" fmla="*/ 24 w 29"/>
                  <a:gd name="T65" fmla="*/ 30 h 31"/>
                  <a:gd name="T66" fmla="*/ 23 w 29"/>
                  <a:gd name="T67" fmla="*/ 28 h 31"/>
                  <a:gd name="T68" fmla="*/ 23 w 29"/>
                  <a:gd name="T69" fmla="*/ 25 h 31"/>
                  <a:gd name="T70" fmla="*/ 23 w 29"/>
                  <a:gd name="T71" fmla="*/ 25 h 31"/>
                  <a:gd name="T72" fmla="*/ 19 w 29"/>
                  <a:gd name="T73" fmla="*/ 28 h 31"/>
                  <a:gd name="T74" fmla="*/ 16 w 29"/>
                  <a:gd name="T75" fmla="*/ 30 h 31"/>
                  <a:gd name="T76" fmla="*/ 16 w 29"/>
                  <a:gd name="T77" fmla="*/ 30 h 31"/>
                  <a:gd name="T78" fmla="*/ 10 w 29"/>
                  <a:gd name="T79" fmla="*/ 31 h 31"/>
                  <a:gd name="T80" fmla="*/ 10 w 29"/>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1">
                    <a:moveTo>
                      <a:pt x="10" y="31"/>
                    </a:moveTo>
                    <a:lnTo>
                      <a:pt x="10" y="31"/>
                    </a:lnTo>
                    <a:lnTo>
                      <a:pt x="5" y="31"/>
                    </a:lnTo>
                    <a:lnTo>
                      <a:pt x="1" y="28"/>
                    </a:lnTo>
                    <a:lnTo>
                      <a:pt x="1" y="28"/>
                    </a:lnTo>
                    <a:lnTo>
                      <a:pt x="0" y="25"/>
                    </a:lnTo>
                    <a:lnTo>
                      <a:pt x="0" y="18"/>
                    </a:lnTo>
                    <a:lnTo>
                      <a:pt x="0" y="0"/>
                    </a:lnTo>
                    <a:lnTo>
                      <a:pt x="6" y="0"/>
                    </a:lnTo>
                    <a:lnTo>
                      <a:pt x="6" y="18"/>
                    </a:lnTo>
                    <a:lnTo>
                      <a:pt x="6" y="18"/>
                    </a:lnTo>
                    <a:lnTo>
                      <a:pt x="8" y="23"/>
                    </a:lnTo>
                    <a:lnTo>
                      <a:pt x="10" y="25"/>
                    </a:lnTo>
                    <a:lnTo>
                      <a:pt x="13" y="27"/>
                    </a:lnTo>
                    <a:lnTo>
                      <a:pt x="13" y="27"/>
                    </a:lnTo>
                    <a:lnTo>
                      <a:pt x="18" y="25"/>
                    </a:lnTo>
                    <a:lnTo>
                      <a:pt x="18" y="25"/>
                    </a:lnTo>
                    <a:lnTo>
                      <a:pt x="21" y="20"/>
                    </a:lnTo>
                    <a:lnTo>
                      <a:pt x="21" y="0"/>
                    </a:lnTo>
                    <a:lnTo>
                      <a:pt x="28" y="0"/>
                    </a:lnTo>
                    <a:lnTo>
                      <a:pt x="28" y="23"/>
                    </a:lnTo>
                    <a:lnTo>
                      <a:pt x="28" y="23"/>
                    </a:lnTo>
                    <a:lnTo>
                      <a:pt x="28" y="25"/>
                    </a:lnTo>
                    <a:lnTo>
                      <a:pt x="28" y="25"/>
                    </a:lnTo>
                    <a:lnTo>
                      <a:pt x="29" y="25"/>
                    </a:lnTo>
                    <a:lnTo>
                      <a:pt x="29" y="31"/>
                    </a:lnTo>
                    <a:lnTo>
                      <a:pt x="29" y="31"/>
                    </a:lnTo>
                    <a:lnTo>
                      <a:pt x="28" y="31"/>
                    </a:lnTo>
                    <a:lnTo>
                      <a:pt x="28" y="31"/>
                    </a:lnTo>
                    <a:lnTo>
                      <a:pt x="26" y="31"/>
                    </a:lnTo>
                    <a:lnTo>
                      <a:pt x="26" y="31"/>
                    </a:lnTo>
                    <a:lnTo>
                      <a:pt x="24" y="30"/>
                    </a:lnTo>
                    <a:lnTo>
                      <a:pt x="24" y="30"/>
                    </a:lnTo>
                    <a:lnTo>
                      <a:pt x="23" y="28"/>
                    </a:lnTo>
                    <a:lnTo>
                      <a:pt x="23" y="25"/>
                    </a:lnTo>
                    <a:lnTo>
                      <a:pt x="23" y="25"/>
                    </a:lnTo>
                    <a:lnTo>
                      <a:pt x="19" y="28"/>
                    </a:lnTo>
                    <a:lnTo>
                      <a:pt x="16" y="30"/>
                    </a:lnTo>
                    <a:lnTo>
                      <a:pt x="16" y="30"/>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07">
                <a:extLst>
                  <a:ext uri="{FF2B5EF4-FFF2-40B4-BE49-F238E27FC236}">
                    <a16:creationId xmlns="" xmlns:a16="http://schemas.microsoft.com/office/drawing/2014/main" id="{6A386C1B-4090-462F-BA5B-B048764E4671}"/>
                  </a:ext>
                </a:extLst>
              </p:cNvPr>
              <p:cNvSpPr>
                <a:spLocks/>
              </p:cNvSpPr>
              <p:nvPr/>
            </p:nvSpPr>
            <p:spPr bwMode="auto">
              <a:xfrm>
                <a:off x="3838" y="1244"/>
                <a:ext cx="48" cy="31"/>
              </a:xfrm>
              <a:custGeom>
                <a:avLst/>
                <a:gdLst>
                  <a:gd name="T0" fmla="*/ 48 w 48"/>
                  <a:gd name="T1" fmla="*/ 31 h 31"/>
                  <a:gd name="T2" fmla="*/ 41 w 48"/>
                  <a:gd name="T3" fmla="*/ 31 h 31"/>
                  <a:gd name="T4" fmla="*/ 41 w 48"/>
                  <a:gd name="T5" fmla="*/ 13 h 31"/>
                  <a:gd name="T6" fmla="*/ 41 w 48"/>
                  <a:gd name="T7" fmla="*/ 13 h 31"/>
                  <a:gd name="T8" fmla="*/ 40 w 48"/>
                  <a:gd name="T9" fmla="*/ 7 h 31"/>
                  <a:gd name="T10" fmla="*/ 40 w 48"/>
                  <a:gd name="T11" fmla="*/ 7 h 31"/>
                  <a:gd name="T12" fmla="*/ 38 w 48"/>
                  <a:gd name="T13" fmla="*/ 5 h 31"/>
                  <a:gd name="T14" fmla="*/ 36 w 48"/>
                  <a:gd name="T15" fmla="*/ 5 h 31"/>
                  <a:gd name="T16" fmla="*/ 36 w 48"/>
                  <a:gd name="T17" fmla="*/ 5 h 31"/>
                  <a:gd name="T18" fmla="*/ 33 w 48"/>
                  <a:gd name="T19" fmla="*/ 5 h 31"/>
                  <a:gd name="T20" fmla="*/ 31 w 48"/>
                  <a:gd name="T21" fmla="*/ 7 h 31"/>
                  <a:gd name="T22" fmla="*/ 31 w 48"/>
                  <a:gd name="T23" fmla="*/ 7 h 31"/>
                  <a:gd name="T24" fmla="*/ 28 w 48"/>
                  <a:gd name="T25" fmla="*/ 13 h 31"/>
                  <a:gd name="T26" fmla="*/ 28 w 48"/>
                  <a:gd name="T27" fmla="*/ 31 h 31"/>
                  <a:gd name="T28" fmla="*/ 21 w 48"/>
                  <a:gd name="T29" fmla="*/ 31 h 31"/>
                  <a:gd name="T30" fmla="*/ 21 w 48"/>
                  <a:gd name="T31" fmla="*/ 13 h 31"/>
                  <a:gd name="T32" fmla="*/ 21 w 48"/>
                  <a:gd name="T33" fmla="*/ 13 h 31"/>
                  <a:gd name="T34" fmla="*/ 20 w 48"/>
                  <a:gd name="T35" fmla="*/ 7 h 31"/>
                  <a:gd name="T36" fmla="*/ 20 w 48"/>
                  <a:gd name="T37" fmla="*/ 7 h 31"/>
                  <a:gd name="T38" fmla="*/ 18 w 48"/>
                  <a:gd name="T39" fmla="*/ 5 h 31"/>
                  <a:gd name="T40" fmla="*/ 16 w 48"/>
                  <a:gd name="T41" fmla="*/ 5 h 31"/>
                  <a:gd name="T42" fmla="*/ 16 w 48"/>
                  <a:gd name="T43" fmla="*/ 5 h 31"/>
                  <a:gd name="T44" fmla="*/ 13 w 48"/>
                  <a:gd name="T45" fmla="*/ 5 h 31"/>
                  <a:gd name="T46" fmla="*/ 10 w 48"/>
                  <a:gd name="T47" fmla="*/ 7 h 31"/>
                  <a:gd name="T48" fmla="*/ 10 w 48"/>
                  <a:gd name="T49" fmla="*/ 7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1 w 48"/>
                  <a:gd name="T65" fmla="*/ 2 h 31"/>
                  <a:gd name="T66" fmla="*/ 11 w 48"/>
                  <a:gd name="T67" fmla="*/ 2 h 31"/>
                  <a:gd name="T68" fmla="*/ 18 w 48"/>
                  <a:gd name="T69" fmla="*/ 0 h 31"/>
                  <a:gd name="T70" fmla="*/ 18 w 48"/>
                  <a:gd name="T71" fmla="*/ 0 h 31"/>
                  <a:gd name="T72" fmla="*/ 21 w 48"/>
                  <a:gd name="T73" fmla="*/ 0 h 31"/>
                  <a:gd name="T74" fmla="*/ 25 w 48"/>
                  <a:gd name="T75" fmla="*/ 2 h 31"/>
                  <a:gd name="T76" fmla="*/ 25 w 48"/>
                  <a:gd name="T77" fmla="*/ 2 h 31"/>
                  <a:gd name="T78" fmla="*/ 28 w 48"/>
                  <a:gd name="T79" fmla="*/ 7 h 31"/>
                  <a:gd name="T80" fmla="*/ 28 w 48"/>
                  <a:gd name="T81" fmla="*/ 7 h 31"/>
                  <a:gd name="T82" fmla="*/ 33 w 48"/>
                  <a:gd name="T83" fmla="*/ 2 h 31"/>
                  <a:gd name="T84" fmla="*/ 33 w 48"/>
                  <a:gd name="T85" fmla="*/ 2 h 31"/>
                  <a:gd name="T86" fmla="*/ 40 w 48"/>
                  <a:gd name="T87" fmla="*/ 0 h 31"/>
                  <a:gd name="T88" fmla="*/ 40 w 48"/>
                  <a:gd name="T89" fmla="*/ 0 h 31"/>
                  <a:gd name="T90" fmla="*/ 43 w 48"/>
                  <a:gd name="T91" fmla="*/ 0 h 31"/>
                  <a:gd name="T92" fmla="*/ 43 w 48"/>
                  <a:gd name="T93" fmla="*/ 0 h 31"/>
                  <a:gd name="T94" fmla="*/ 46 w 48"/>
                  <a:gd name="T95" fmla="*/ 3 h 31"/>
                  <a:gd name="T96" fmla="*/ 46 w 48"/>
                  <a:gd name="T97" fmla="*/ 3 h 31"/>
                  <a:gd name="T98" fmla="*/ 48 w 48"/>
                  <a:gd name="T99" fmla="*/ 7 h 31"/>
                  <a:gd name="T100" fmla="*/ 48 w 48"/>
                  <a:gd name="T101" fmla="*/ 7 h 31"/>
                  <a:gd name="T102" fmla="*/ 48 w 48"/>
                  <a:gd name="T103" fmla="*/ 12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3"/>
                    </a:lnTo>
                    <a:lnTo>
                      <a:pt x="41" y="13"/>
                    </a:lnTo>
                    <a:lnTo>
                      <a:pt x="40" y="7"/>
                    </a:lnTo>
                    <a:lnTo>
                      <a:pt x="40" y="7"/>
                    </a:lnTo>
                    <a:lnTo>
                      <a:pt x="38" y="5"/>
                    </a:lnTo>
                    <a:lnTo>
                      <a:pt x="36" y="5"/>
                    </a:lnTo>
                    <a:lnTo>
                      <a:pt x="36" y="5"/>
                    </a:lnTo>
                    <a:lnTo>
                      <a:pt x="33" y="5"/>
                    </a:lnTo>
                    <a:lnTo>
                      <a:pt x="31" y="7"/>
                    </a:lnTo>
                    <a:lnTo>
                      <a:pt x="31" y="7"/>
                    </a:lnTo>
                    <a:lnTo>
                      <a:pt x="28" y="13"/>
                    </a:lnTo>
                    <a:lnTo>
                      <a:pt x="28" y="31"/>
                    </a:lnTo>
                    <a:lnTo>
                      <a:pt x="21" y="31"/>
                    </a:lnTo>
                    <a:lnTo>
                      <a:pt x="21" y="13"/>
                    </a:lnTo>
                    <a:lnTo>
                      <a:pt x="21" y="13"/>
                    </a:lnTo>
                    <a:lnTo>
                      <a:pt x="20" y="7"/>
                    </a:lnTo>
                    <a:lnTo>
                      <a:pt x="20" y="7"/>
                    </a:lnTo>
                    <a:lnTo>
                      <a:pt x="18" y="5"/>
                    </a:lnTo>
                    <a:lnTo>
                      <a:pt x="16" y="5"/>
                    </a:lnTo>
                    <a:lnTo>
                      <a:pt x="16" y="5"/>
                    </a:lnTo>
                    <a:lnTo>
                      <a:pt x="13" y="5"/>
                    </a:lnTo>
                    <a:lnTo>
                      <a:pt x="10" y="7"/>
                    </a:lnTo>
                    <a:lnTo>
                      <a:pt x="10" y="7"/>
                    </a:lnTo>
                    <a:lnTo>
                      <a:pt x="7" y="13"/>
                    </a:lnTo>
                    <a:lnTo>
                      <a:pt x="7" y="31"/>
                    </a:lnTo>
                    <a:lnTo>
                      <a:pt x="0" y="31"/>
                    </a:lnTo>
                    <a:lnTo>
                      <a:pt x="0" y="0"/>
                    </a:lnTo>
                    <a:lnTo>
                      <a:pt x="7" y="0"/>
                    </a:lnTo>
                    <a:lnTo>
                      <a:pt x="7" y="7"/>
                    </a:lnTo>
                    <a:lnTo>
                      <a:pt x="7" y="7"/>
                    </a:lnTo>
                    <a:lnTo>
                      <a:pt x="11" y="2"/>
                    </a:lnTo>
                    <a:lnTo>
                      <a:pt x="11" y="2"/>
                    </a:lnTo>
                    <a:lnTo>
                      <a:pt x="18" y="0"/>
                    </a:lnTo>
                    <a:lnTo>
                      <a:pt x="18" y="0"/>
                    </a:lnTo>
                    <a:lnTo>
                      <a:pt x="21" y="0"/>
                    </a:lnTo>
                    <a:lnTo>
                      <a:pt x="25" y="2"/>
                    </a:lnTo>
                    <a:lnTo>
                      <a:pt x="25" y="2"/>
                    </a:lnTo>
                    <a:lnTo>
                      <a:pt x="28" y="7"/>
                    </a:lnTo>
                    <a:lnTo>
                      <a:pt x="28" y="7"/>
                    </a:lnTo>
                    <a:lnTo>
                      <a:pt x="33" y="2"/>
                    </a:lnTo>
                    <a:lnTo>
                      <a:pt x="33" y="2"/>
                    </a:lnTo>
                    <a:lnTo>
                      <a:pt x="40" y="0"/>
                    </a:lnTo>
                    <a:lnTo>
                      <a:pt x="40" y="0"/>
                    </a:lnTo>
                    <a:lnTo>
                      <a:pt x="43" y="0"/>
                    </a:lnTo>
                    <a:lnTo>
                      <a:pt x="43" y="0"/>
                    </a:lnTo>
                    <a:lnTo>
                      <a:pt x="46" y="3"/>
                    </a:lnTo>
                    <a:lnTo>
                      <a:pt x="46" y="3"/>
                    </a:lnTo>
                    <a:lnTo>
                      <a:pt x="48" y="7"/>
                    </a:lnTo>
                    <a:lnTo>
                      <a:pt x="48" y="7"/>
                    </a:lnTo>
                    <a:lnTo>
                      <a:pt x="48" y="12"/>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08">
                <a:extLst>
                  <a:ext uri="{FF2B5EF4-FFF2-40B4-BE49-F238E27FC236}">
                    <a16:creationId xmlns="" xmlns:a16="http://schemas.microsoft.com/office/drawing/2014/main" id="{C161DEF8-6785-4174-A26E-3DC605B7AABE}"/>
                  </a:ext>
                </a:extLst>
              </p:cNvPr>
              <p:cNvSpPr>
                <a:spLocks noEditPoints="1"/>
              </p:cNvSpPr>
              <p:nvPr/>
            </p:nvSpPr>
            <p:spPr bwMode="auto">
              <a:xfrm>
                <a:off x="3907" y="1231"/>
                <a:ext cx="33" cy="44"/>
              </a:xfrm>
              <a:custGeom>
                <a:avLst/>
                <a:gdLst>
                  <a:gd name="T0" fmla="*/ 13 w 33"/>
                  <a:gd name="T1" fmla="*/ 44 h 44"/>
                  <a:gd name="T2" fmla="*/ 8 w 33"/>
                  <a:gd name="T3" fmla="*/ 43 h 44"/>
                  <a:gd name="T4" fmla="*/ 4 w 33"/>
                  <a:gd name="T5" fmla="*/ 40 h 44"/>
                  <a:gd name="T6" fmla="*/ 0 w 33"/>
                  <a:gd name="T7" fmla="*/ 35 h 44"/>
                  <a:gd name="T8" fmla="*/ 0 w 33"/>
                  <a:gd name="T9" fmla="*/ 28 h 44"/>
                  <a:gd name="T10" fmla="*/ 0 w 33"/>
                  <a:gd name="T11" fmla="*/ 23 h 44"/>
                  <a:gd name="T12" fmla="*/ 4 w 33"/>
                  <a:gd name="T13" fmla="*/ 18 h 44"/>
                  <a:gd name="T14" fmla="*/ 8 w 33"/>
                  <a:gd name="T15" fmla="*/ 13 h 44"/>
                  <a:gd name="T16" fmla="*/ 13 w 33"/>
                  <a:gd name="T17" fmla="*/ 13 h 44"/>
                  <a:gd name="T18" fmla="*/ 20 w 33"/>
                  <a:gd name="T19" fmla="*/ 15 h 44"/>
                  <a:gd name="T20" fmla="*/ 25 w 33"/>
                  <a:gd name="T21" fmla="*/ 20 h 44"/>
                  <a:gd name="T22" fmla="*/ 32 w 33"/>
                  <a:gd name="T23" fmla="*/ 0 h 44"/>
                  <a:gd name="T24" fmla="*/ 32 w 33"/>
                  <a:gd name="T25" fmla="*/ 36 h 44"/>
                  <a:gd name="T26" fmla="*/ 32 w 33"/>
                  <a:gd name="T27" fmla="*/ 38 h 44"/>
                  <a:gd name="T28" fmla="*/ 33 w 33"/>
                  <a:gd name="T29" fmla="*/ 44 h 44"/>
                  <a:gd name="T30" fmla="*/ 32 w 33"/>
                  <a:gd name="T31" fmla="*/ 44 h 44"/>
                  <a:gd name="T32" fmla="*/ 30 w 33"/>
                  <a:gd name="T33" fmla="*/ 44 h 44"/>
                  <a:gd name="T34" fmla="*/ 27 w 33"/>
                  <a:gd name="T35" fmla="*/ 43 h 44"/>
                  <a:gd name="T36" fmla="*/ 25 w 33"/>
                  <a:gd name="T37" fmla="*/ 41 h 44"/>
                  <a:gd name="T38" fmla="*/ 25 w 33"/>
                  <a:gd name="T39" fmla="*/ 38 h 44"/>
                  <a:gd name="T40" fmla="*/ 20 w 33"/>
                  <a:gd name="T41" fmla="*/ 43 h 44"/>
                  <a:gd name="T42" fmla="*/ 13 w 33"/>
                  <a:gd name="T43" fmla="*/ 44 h 44"/>
                  <a:gd name="T44" fmla="*/ 15 w 33"/>
                  <a:gd name="T45" fmla="*/ 40 h 44"/>
                  <a:gd name="T46" fmla="*/ 18 w 33"/>
                  <a:gd name="T47" fmla="*/ 38 h 44"/>
                  <a:gd name="T48" fmla="*/ 22 w 33"/>
                  <a:gd name="T49" fmla="*/ 38 h 44"/>
                  <a:gd name="T50" fmla="*/ 23 w 33"/>
                  <a:gd name="T51" fmla="*/ 35 h 44"/>
                  <a:gd name="T52" fmla="*/ 25 w 33"/>
                  <a:gd name="T53" fmla="*/ 25 h 44"/>
                  <a:gd name="T54" fmla="*/ 23 w 33"/>
                  <a:gd name="T55" fmla="*/ 21 h 44"/>
                  <a:gd name="T56" fmla="*/ 20 w 33"/>
                  <a:gd name="T57" fmla="*/ 20 h 44"/>
                  <a:gd name="T58" fmla="*/ 18 w 33"/>
                  <a:gd name="T59" fmla="*/ 18 h 44"/>
                  <a:gd name="T60" fmla="*/ 15 w 33"/>
                  <a:gd name="T61" fmla="*/ 18 h 44"/>
                  <a:gd name="T62" fmla="*/ 12 w 33"/>
                  <a:gd name="T63" fmla="*/ 20 h 44"/>
                  <a:gd name="T64" fmla="*/ 8 w 33"/>
                  <a:gd name="T65" fmla="*/ 21 h 44"/>
                  <a:gd name="T66" fmla="*/ 7 w 33"/>
                  <a:gd name="T67" fmla="*/ 25 h 44"/>
                  <a:gd name="T68" fmla="*/ 7 w 33"/>
                  <a:gd name="T69" fmla="*/ 28 h 44"/>
                  <a:gd name="T70" fmla="*/ 7 w 33"/>
                  <a:gd name="T71" fmla="*/ 33 h 44"/>
                  <a:gd name="T72" fmla="*/ 8 w 33"/>
                  <a:gd name="T73" fmla="*/ 36 h 44"/>
                  <a:gd name="T74" fmla="*/ 12 w 33"/>
                  <a:gd name="T75" fmla="*/ 38 h 44"/>
                  <a:gd name="T76" fmla="*/ 15 w 33"/>
                  <a:gd name="T77"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4">
                    <a:moveTo>
                      <a:pt x="13" y="44"/>
                    </a:moveTo>
                    <a:lnTo>
                      <a:pt x="13" y="44"/>
                    </a:lnTo>
                    <a:lnTo>
                      <a:pt x="8" y="43"/>
                    </a:lnTo>
                    <a:lnTo>
                      <a:pt x="8" y="43"/>
                    </a:lnTo>
                    <a:lnTo>
                      <a:pt x="4" y="40"/>
                    </a:lnTo>
                    <a:lnTo>
                      <a:pt x="4" y="40"/>
                    </a:lnTo>
                    <a:lnTo>
                      <a:pt x="0" y="35"/>
                    </a:lnTo>
                    <a:lnTo>
                      <a:pt x="0" y="35"/>
                    </a:lnTo>
                    <a:lnTo>
                      <a:pt x="0" y="28"/>
                    </a:lnTo>
                    <a:lnTo>
                      <a:pt x="0" y="28"/>
                    </a:lnTo>
                    <a:lnTo>
                      <a:pt x="0" y="23"/>
                    </a:lnTo>
                    <a:lnTo>
                      <a:pt x="0" y="23"/>
                    </a:lnTo>
                    <a:lnTo>
                      <a:pt x="4" y="18"/>
                    </a:lnTo>
                    <a:lnTo>
                      <a:pt x="4" y="18"/>
                    </a:lnTo>
                    <a:lnTo>
                      <a:pt x="8" y="13"/>
                    </a:lnTo>
                    <a:lnTo>
                      <a:pt x="8" y="13"/>
                    </a:lnTo>
                    <a:lnTo>
                      <a:pt x="13" y="13"/>
                    </a:lnTo>
                    <a:lnTo>
                      <a:pt x="13" y="13"/>
                    </a:lnTo>
                    <a:lnTo>
                      <a:pt x="17" y="13"/>
                    </a:lnTo>
                    <a:lnTo>
                      <a:pt x="20" y="15"/>
                    </a:lnTo>
                    <a:lnTo>
                      <a:pt x="20" y="15"/>
                    </a:lnTo>
                    <a:lnTo>
                      <a:pt x="25" y="20"/>
                    </a:lnTo>
                    <a:lnTo>
                      <a:pt x="25" y="0"/>
                    </a:lnTo>
                    <a:lnTo>
                      <a:pt x="32" y="0"/>
                    </a:lnTo>
                    <a:lnTo>
                      <a:pt x="32" y="36"/>
                    </a:lnTo>
                    <a:lnTo>
                      <a:pt x="32" y="36"/>
                    </a:lnTo>
                    <a:lnTo>
                      <a:pt x="32" y="38"/>
                    </a:lnTo>
                    <a:lnTo>
                      <a:pt x="32" y="38"/>
                    </a:lnTo>
                    <a:lnTo>
                      <a:pt x="33" y="38"/>
                    </a:lnTo>
                    <a:lnTo>
                      <a:pt x="33" y="44"/>
                    </a:lnTo>
                    <a:lnTo>
                      <a:pt x="33" y="44"/>
                    </a:lnTo>
                    <a:lnTo>
                      <a:pt x="32" y="44"/>
                    </a:lnTo>
                    <a:lnTo>
                      <a:pt x="32" y="44"/>
                    </a:lnTo>
                    <a:lnTo>
                      <a:pt x="30" y="44"/>
                    </a:lnTo>
                    <a:lnTo>
                      <a:pt x="30" y="44"/>
                    </a:lnTo>
                    <a:lnTo>
                      <a:pt x="27" y="43"/>
                    </a:lnTo>
                    <a:lnTo>
                      <a:pt x="27" y="43"/>
                    </a:lnTo>
                    <a:lnTo>
                      <a:pt x="25" y="41"/>
                    </a:lnTo>
                    <a:lnTo>
                      <a:pt x="25" y="38"/>
                    </a:lnTo>
                    <a:lnTo>
                      <a:pt x="25" y="38"/>
                    </a:lnTo>
                    <a:lnTo>
                      <a:pt x="20" y="43"/>
                    </a:lnTo>
                    <a:lnTo>
                      <a:pt x="20" y="43"/>
                    </a:lnTo>
                    <a:lnTo>
                      <a:pt x="13" y="44"/>
                    </a:lnTo>
                    <a:lnTo>
                      <a:pt x="13" y="44"/>
                    </a:lnTo>
                    <a:close/>
                    <a:moveTo>
                      <a:pt x="15" y="40"/>
                    </a:moveTo>
                    <a:lnTo>
                      <a:pt x="15" y="40"/>
                    </a:lnTo>
                    <a:lnTo>
                      <a:pt x="18" y="38"/>
                    </a:lnTo>
                    <a:lnTo>
                      <a:pt x="18" y="38"/>
                    </a:lnTo>
                    <a:lnTo>
                      <a:pt x="22" y="38"/>
                    </a:lnTo>
                    <a:lnTo>
                      <a:pt x="22" y="38"/>
                    </a:lnTo>
                    <a:lnTo>
                      <a:pt x="23" y="35"/>
                    </a:lnTo>
                    <a:lnTo>
                      <a:pt x="23" y="35"/>
                    </a:lnTo>
                    <a:lnTo>
                      <a:pt x="25" y="33"/>
                    </a:lnTo>
                    <a:lnTo>
                      <a:pt x="25" y="25"/>
                    </a:lnTo>
                    <a:lnTo>
                      <a:pt x="25" y="25"/>
                    </a:lnTo>
                    <a:lnTo>
                      <a:pt x="23" y="21"/>
                    </a:lnTo>
                    <a:lnTo>
                      <a:pt x="23" y="21"/>
                    </a:lnTo>
                    <a:lnTo>
                      <a:pt x="20" y="20"/>
                    </a:lnTo>
                    <a:lnTo>
                      <a:pt x="20" y="20"/>
                    </a:lnTo>
                    <a:lnTo>
                      <a:pt x="18" y="18"/>
                    </a:lnTo>
                    <a:lnTo>
                      <a:pt x="18" y="18"/>
                    </a:lnTo>
                    <a:lnTo>
                      <a:pt x="15" y="18"/>
                    </a:lnTo>
                    <a:lnTo>
                      <a:pt x="15" y="18"/>
                    </a:lnTo>
                    <a:lnTo>
                      <a:pt x="12" y="20"/>
                    </a:lnTo>
                    <a:lnTo>
                      <a:pt x="12" y="20"/>
                    </a:lnTo>
                    <a:lnTo>
                      <a:pt x="8" y="21"/>
                    </a:lnTo>
                    <a:lnTo>
                      <a:pt x="8" y="21"/>
                    </a:lnTo>
                    <a:lnTo>
                      <a:pt x="7" y="25"/>
                    </a:lnTo>
                    <a:lnTo>
                      <a:pt x="7" y="25"/>
                    </a:lnTo>
                    <a:lnTo>
                      <a:pt x="7" y="28"/>
                    </a:lnTo>
                    <a:lnTo>
                      <a:pt x="7" y="28"/>
                    </a:lnTo>
                    <a:lnTo>
                      <a:pt x="7" y="33"/>
                    </a:lnTo>
                    <a:lnTo>
                      <a:pt x="7" y="33"/>
                    </a:lnTo>
                    <a:lnTo>
                      <a:pt x="8" y="36"/>
                    </a:lnTo>
                    <a:lnTo>
                      <a:pt x="8" y="36"/>
                    </a:lnTo>
                    <a:lnTo>
                      <a:pt x="12" y="38"/>
                    </a:lnTo>
                    <a:lnTo>
                      <a:pt x="12" y="38"/>
                    </a:lnTo>
                    <a:lnTo>
                      <a:pt x="15" y="40"/>
                    </a:lnTo>
                    <a:lnTo>
                      <a:pt x="15"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09">
                <a:extLst>
                  <a:ext uri="{FF2B5EF4-FFF2-40B4-BE49-F238E27FC236}">
                    <a16:creationId xmlns="" xmlns:a16="http://schemas.microsoft.com/office/drawing/2014/main" id="{C30550C7-5686-4C27-A2EF-54AC415E1995}"/>
                  </a:ext>
                </a:extLst>
              </p:cNvPr>
              <p:cNvSpPr>
                <a:spLocks noEditPoints="1"/>
              </p:cNvSpPr>
              <p:nvPr/>
            </p:nvSpPr>
            <p:spPr bwMode="auto">
              <a:xfrm>
                <a:off x="3945" y="1244"/>
                <a:ext cx="32" cy="31"/>
              </a:xfrm>
              <a:custGeom>
                <a:avLst/>
                <a:gdLst>
                  <a:gd name="T0" fmla="*/ 15 w 32"/>
                  <a:gd name="T1" fmla="*/ 31 h 31"/>
                  <a:gd name="T2" fmla="*/ 8 w 32"/>
                  <a:gd name="T3" fmla="*/ 30 h 31"/>
                  <a:gd name="T4" fmla="*/ 3 w 32"/>
                  <a:gd name="T5" fmla="*/ 27 h 31"/>
                  <a:gd name="T6" fmla="*/ 0 w 32"/>
                  <a:gd name="T7" fmla="*/ 22 h 31"/>
                  <a:gd name="T8" fmla="*/ 0 w 32"/>
                  <a:gd name="T9" fmla="*/ 15 h 31"/>
                  <a:gd name="T10" fmla="*/ 0 w 32"/>
                  <a:gd name="T11" fmla="*/ 10 h 31"/>
                  <a:gd name="T12" fmla="*/ 3 w 32"/>
                  <a:gd name="T13" fmla="*/ 5 h 31"/>
                  <a:gd name="T14" fmla="*/ 8 w 32"/>
                  <a:gd name="T15" fmla="*/ 0 h 31"/>
                  <a:gd name="T16" fmla="*/ 15 w 32"/>
                  <a:gd name="T17" fmla="*/ 0 h 31"/>
                  <a:gd name="T18" fmla="*/ 22 w 32"/>
                  <a:gd name="T19" fmla="*/ 0 h 31"/>
                  <a:gd name="T20" fmla="*/ 27 w 32"/>
                  <a:gd name="T21" fmla="*/ 5 h 31"/>
                  <a:gd name="T22" fmla="*/ 30 w 32"/>
                  <a:gd name="T23" fmla="*/ 10 h 31"/>
                  <a:gd name="T24" fmla="*/ 32 w 32"/>
                  <a:gd name="T25" fmla="*/ 15 h 31"/>
                  <a:gd name="T26" fmla="*/ 30 w 32"/>
                  <a:gd name="T27" fmla="*/ 22 h 31"/>
                  <a:gd name="T28" fmla="*/ 27 w 32"/>
                  <a:gd name="T29" fmla="*/ 27 h 31"/>
                  <a:gd name="T30" fmla="*/ 22 w 32"/>
                  <a:gd name="T31" fmla="*/ 30 h 31"/>
                  <a:gd name="T32" fmla="*/ 15 w 32"/>
                  <a:gd name="T33" fmla="*/ 31 h 31"/>
                  <a:gd name="T34" fmla="*/ 7 w 32"/>
                  <a:gd name="T35" fmla="*/ 15 h 31"/>
                  <a:gd name="T36" fmla="*/ 7 w 32"/>
                  <a:gd name="T37" fmla="*/ 20 h 31"/>
                  <a:gd name="T38" fmla="*/ 8 w 32"/>
                  <a:gd name="T39" fmla="*/ 23 h 31"/>
                  <a:gd name="T40" fmla="*/ 12 w 32"/>
                  <a:gd name="T41" fmla="*/ 25 h 31"/>
                  <a:gd name="T42" fmla="*/ 15 w 32"/>
                  <a:gd name="T43" fmla="*/ 27 h 31"/>
                  <a:gd name="T44" fmla="*/ 20 w 32"/>
                  <a:gd name="T45" fmla="*/ 25 h 31"/>
                  <a:gd name="T46" fmla="*/ 22 w 32"/>
                  <a:gd name="T47" fmla="*/ 23 h 31"/>
                  <a:gd name="T48" fmla="*/ 25 w 32"/>
                  <a:gd name="T49" fmla="*/ 20 h 31"/>
                  <a:gd name="T50" fmla="*/ 25 w 32"/>
                  <a:gd name="T51" fmla="*/ 15 h 31"/>
                  <a:gd name="T52" fmla="*/ 25 w 32"/>
                  <a:gd name="T53" fmla="*/ 12 h 31"/>
                  <a:gd name="T54" fmla="*/ 22 w 32"/>
                  <a:gd name="T55" fmla="*/ 8 h 31"/>
                  <a:gd name="T56" fmla="*/ 20 w 32"/>
                  <a:gd name="T57" fmla="*/ 5 h 31"/>
                  <a:gd name="T58" fmla="*/ 15 w 32"/>
                  <a:gd name="T59" fmla="*/ 5 h 31"/>
                  <a:gd name="T60" fmla="*/ 12 w 32"/>
                  <a:gd name="T61" fmla="*/ 7 h 31"/>
                  <a:gd name="T62" fmla="*/ 8 w 32"/>
                  <a:gd name="T63" fmla="*/ 8 h 31"/>
                  <a:gd name="T64" fmla="*/ 7 w 32"/>
                  <a:gd name="T65" fmla="*/ 12 h 31"/>
                  <a:gd name="T66" fmla="*/ 7 w 32"/>
                  <a:gd name="T67"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31">
                    <a:moveTo>
                      <a:pt x="15" y="31"/>
                    </a:moveTo>
                    <a:lnTo>
                      <a:pt x="15" y="31"/>
                    </a:lnTo>
                    <a:lnTo>
                      <a:pt x="8" y="30"/>
                    </a:lnTo>
                    <a:lnTo>
                      <a:pt x="8" y="30"/>
                    </a:lnTo>
                    <a:lnTo>
                      <a:pt x="3" y="27"/>
                    </a:lnTo>
                    <a:lnTo>
                      <a:pt x="3" y="27"/>
                    </a:lnTo>
                    <a:lnTo>
                      <a:pt x="0" y="22"/>
                    </a:lnTo>
                    <a:lnTo>
                      <a:pt x="0" y="22"/>
                    </a:lnTo>
                    <a:lnTo>
                      <a:pt x="0" y="15"/>
                    </a:lnTo>
                    <a:lnTo>
                      <a:pt x="0" y="15"/>
                    </a:lnTo>
                    <a:lnTo>
                      <a:pt x="0" y="10"/>
                    </a:lnTo>
                    <a:lnTo>
                      <a:pt x="0" y="10"/>
                    </a:lnTo>
                    <a:lnTo>
                      <a:pt x="3" y="5"/>
                    </a:lnTo>
                    <a:lnTo>
                      <a:pt x="3" y="5"/>
                    </a:lnTo>
                    <a:lnTo>
                      <a:pt x="8" y="0"/>
                    </a:lnTo>
                    <a:lnTo>
                      <a:pt x="8" y="0"/>
                    </a:lnTo>
                    <a:lnTo>
                      <a:pt x="15" y="0"/>
                    </a:lnTo>
                    <a:lnTo>
                      <a:pt x="15" y="0"/>
                    </a:lnTo>
                    <a:lnTo>
                      <a:pt x="22" y="0"/>
                    </a:lnTo>
                    <a:lnTo>
                      <a:pt x="22" y="0"/>
                    </a:lnTo>
                    <a:lnTo>
                      <a:pt x="27" y="5"/>
                    </a:lnTo>
                    <a:lnTo>
                      <a:pt x="27" y="5"/>
                    </a:lnTo>
                    <a:lnTo>
                      <a:pt x="30" y="10"/>
                    </a:lnTo>
                    <a:lnTo>
                      <a:pt x="30" y="10"/>
                    </a:lnTo>
                    <a:lnTo>
                      <a:pt x="32" y="15"/>
                    </a:lnTo>
                    <a:lnTo>
                      <a:pt x="32" y="15"/>
                    </a:lnTo>
                    <a:lnTo>
                      <a:pt x="30" y="22"/>
                    </a:lnTo>
                    <a:lnTo>
                      <a:pt x="30" y="22"/>
                    </a:lnTo>
                    <a:lnTo>
                      <a:pt x="27" y="27"/>
                    </a:lnTo>
                    <a:lnTo>
                      <a:pt x="27" y="27"/>
                    </a:lnTo>
                    <a:lnTo>
                      <a:pt x="22" y="30"/>
                    </a:lnTo>
                    <a:lnTo>
                      <a:pt x="22" y="30"/>
                    </a:lnTo>
                    <a:lnTo>
                      <a:pt x="15" y="31"/>
                    </a:lnTo>
                    <a:lnTo>
                      <a:pt x="15" y="31"/>
                    </a:lnTo>
                    <a:close/>
                    <a:moveTo>
                      <a:pt x="7" y="15"/>
                    </a:moveTo>
                    <a:lnTo>
                      <a:pt x="7" y="15"/>
                    </a:lnTo>
                    <a:lnTo>
                      <a:pt x="7" y="20"/>
                    </a:lnTo>
                    <a:lnTo>
                      <a:pt x="7" y="20"/>
                    </a:lnTo>
                    <a:lnTo>
                      <a:pt x="8" y="23"/>
                    </a:lnTo>
                    <a:lnTo>
                      <a:pt x="8" y="23"/>
                    </a:lnTo>
                    <a:lnTo>
                      <a:pt x="12" y="25"/>
                    </a:lnTo>
                    <a:lnTo>
                      <a:pt x="12" y="25"/>
                    </a:lnTo>
                    <a:lnTo>
                      <a:pt x="15" y="27"/>
                    </a:lnTo>
                    <a:lnTo>
                      <a:pt x="15" y="27"/>
                    </a:lnTo>
                    <a:lnTo>
                      <a:pt x="20" y="25"/>
                    </a:lnTo>
                    <a:lnTo>
                      <a:pt x="20" y="25"/>
                    </a:lnTo>
                    <a:lnTo>
                      <a:pt x="22" y="23"/>
                    </a:lnTo>
                    <a:lnTo>
                      <a:pt x="22" y="23"/>
                    </a:lnTo>
                    <a:lnTo>
                      <a:pt x="25" y="20"/>
                    </a:lnTo>
                    <a:lnTo>
                      <a:pt x="25" y="20"/>
                    </a:lnTo>
                    <a:lnTo>
                      <a:pt x="25" y="15"/>
                    </a:lnTo>
                    <a:lnTo>
                      <a:pt x="25" y="15"/>
                    </a:lnTo>
                    <a:lnTo>
                      <a:pt x="25" y="12"/>
                    </a:lnTo>
                    <a:lnTo>
                      <a:pt x="25" y="12"/>
                    </a:lnTo>
                    <a:lnTo>
                      <a:pt x="22" y="8"/>
                    </a:lnTo>
                    <a:lnTo>
                      <a:pt x="22" y="8"/>
                    </a:lnTo>
                    <a:lnTo>
                      <a:pt x="20" y="5"/>
                    </a:lnTo>
                    <a:lnTo>
                      <a:pt x="20" y="5"/>
                    </a:lnTo>
                    <a:lnTo>
                      <a:pt x="15" y="5"/>
                    </a:lnTo>
                    <a:lnTo>
                      <a:pt x="15" y="5"/>
                    </a:lnTo>
                    <a:lnTo>
                      <a:pt x="12" y="7"/>
                    </a:lnTo>
                    <a:lnTo>
                      <a:pt x="12" y="7"/>
                    </a:lnTo>
                    <a:lnTo>
                      <a:pt x="8" y="8"/>
                    </a:lnTo>
                    <a:lnTo>
                      <a:pt x="8" y="8"/>
                    </a:lnTo>
                    <a:lnTo>
                      <a:pt x="7" y="12"/>
                    </a:lnTo>
                    <a:lnTo>
                      <a:pt x="7" y="12"/>
                    </a:lnTo>
                    <a:lnTo>
                      <a:pt x="7" y="15"/>
                    </a:lnTo>
                    <a:lnTo>
                      <a:pt x="7"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10">
                <a:extLst>
                  <a:ext uri="{FF2B5EF4-FFF2-40B4-BE49-F238E27FC236}">
                    <a16:creationId xmlns="" xmlns:a16="http://schemas.microsoft.com/office/drawing/2014/main" id="{69E66F3B-7877-491E-8093-C50882924D15}"/>
                  </a:ext>
                </a:extLst>
              </p:cNvPr>
              <p:cNvSpPr>
                <a:spLocks/>
              </p:cNvSpPr>
              <p:nvPr/>
            </p:nvSpPr>
            <p:spPr bwMode="auto">
              <a:xfrm>
                <a:off x="3983" y="1231"/>
                <a:ext cx="13" cy="44"/>
              </a:xfrm>
              <a:custGeom>
                <a:avLst/>
                <a:gdLst>
                  <a:gd name="T0" fmla="*/ 0 w 13"/>
                  <a:gd name="T1" fmla="*/ 0 h 44"/>
                  <a:gd name="T2" fmla="*/ 7 w 13"/>
                  <a:gd name="T3" fmla="*/ 0 h 44"/>
                  <a:gd name="T4" fmla="*/ 7 w 13"/>
                  <a:gd name="T5" fmla="*/ 35 h 44"/>
                  <a:gd name="T6" fmla="*/ 7 w 13"/>
                  <a:gd name="T7" fmla="*/ 35 h 44"/>
                  <a:gd name="T8" fmla="*/ 7 w 13"/>
                  <a:gd name="T9" fmla="*/ 38 h 44"/>
                  <a:gd name="T10" fmla="*/ 7 w 13"/>
                  <a:gd name="T11" fmla="*/ 38 h 44"/>
                  <a:gd name="T12" fmla="*/ 10 w 13"/>
                  <a:gd name="T13" fmla="*/ 40 h 44"/>
                  <a:gd name="T14" fmla="*/ 10 w 13"/>
                  <a:gd name="T15" fmla="*/ 40 h 44"/>
                  <a:gd name="T16" fmla="*/ 12 w 13"/>
                  <a:gd name="T17" fmla="*/ 38 h 44"/>
                  <a:gd name="T18" fmla="*/ 12 w 13"/>
                  <a:gd name="T19" fmla="*/ 38 h 44"/>
                  <a:gd name="T20" fmla="*/ 13 w 13"/>
                  <a:gd name="T21" fmla="*/ 38 h 44"/>
                  <a:gd name="T22" fmla="*/ 13 w 13"/>
                  <a:gd name="T23" fmla="*/ 43 h 44"/>
                  <a:gd name="T24" fmla="*/ 13 w 13"/>
                  <a:gd name="T25" fmla="*/ 43 h 44"/>
                  <a:gd name="T26" fmla="*/ 10 w 13"/>
                  <a:gd name="T27" fmla="*/ 44 h 44"/>
                  <a:gd name="T28" fmla="*/ 10 w 13"/>
                  <a:gd name="T29" fmla="*/ 44 h 44"/>
                  <a:gd name="T30" fmla="*/ 7 w 13"/>
                  <a:gd name="T31" fmla="*/ 44 h 44"/>
                  <a:gd name="T32" fmla="*/ 7 w 13"/>
                  <a:gd name="T33" fmla="*/ 44 h 44"/>
                  <a:gd name="T34" fmla="*/ 3 w 13"/>
                  <a:gd name="T35" fmla="*/ 44 h 44"/>
                  <a:gd name="T36" fmla="*/ 2 w 13"/>
                  <a:gd name="T37" fmla="*/ 43 h 44"/>
                  <a:gd name="T38" fmla="*/ 2 w 13"/>
                  <a:gd name="T39" fmla="*/ 43 h 44"/>
                  <a:gd name="T40" fmla="*/ 0 w 13"/>
                  <a:gd name="T41" fmla="*/ 41 h 44"/>
                  <a:gd name="T42" fmla="*/ 0 w 13"/>
                  <a:gd name="T43" fmla="*/ 38 h 44"/>
                  <a:gd name="T44" fmla="*/ 0 w 13"/>
                  <a:gd name="T4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4">
                    <a:moveTo>
                      <a:pt x="0" y="0"/>
                    </a:moveTo>
                    <a:lnTo>
                      <a:pt x="7" y="0"/>
                    </a:lnTo>
                    <a:lnTo>
                      <a:pt x="7" y="35"/>
                    </a:lnTo>
                    <a:lnTo>
                      <a:pt x="7" y="35"/>
                    </a:lnTo>
                    <a:lnTo>
                      <a:pt x="7" y="38"/>
                    </a:lnTo>
                    <a:lnTo>
                      <a:pt x="7" y="38"/>
                    </a:lnTo>
                    <a:lnTo>
                      <a:pt x="10" y="40"/>
                    </a:lnTo>
                    <a:lnTo>
                      <a:pt x="10" y="40"/>
                    </a:lnTo>
                    <a:lnTo>
                      <a:pt x="12" y="38"/>
                    </a:lnTo>
                    <a:lnTo>
                      <a:pt x="12" y="38"/>
                    </a:lnTo>
                    <a:lnTo>
                      <a:pt x="13" y="38"/>
                    </a:lnTo>
                    <a:lnTo>
                      <a:pt x="13" y="43"/>
                    </a:lnTo>
                    <a:lnTo>
                      <a:pt x="13" y="43"/>
                    </a:lnTo>
                    <a:lnTo>
                      <a:pt x="10" y="44"/>
                    </a:lnTo>
                    <a:lnTo>
                      <a:pt x="10" y="44"/>
                    </a:lnTo>
                    <a:lnTo>
                      <a:pt x="7" y="44"/>
                    </a:lnTo>
                    <a:lnTo>
                      <a:pt x="7" y="44"/>
                    </a:lnTo>
                    <a:lnTo>
                      <a:pt x="3" y="44"/>
                    </a:lnTo>
                    <a:lnTo>
                      <a:pt x="2" y="43"/>
                    </a:lnTo>
                    <a:lnTo>
                      <a:pt x="2" y="43"/>
                    </a:lnTo>
                    <a:lnTo>
                      <a:pt x="0" y="41"/>
                    </a:lnTo>
                    <a:lnTo>
                      <a:pt x="0" y="3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11">
                <a:extLst>
                  <a:ext uri="{FF2B5EF4-FFF2-40B4-BE49-F238E27FC236}">
                    <a16:creationId xmlns="" xmlns:a16="http://schemas.microsoft.com/office/drawing/2014/main" id="{13508019-8869-4872-9A56-02731C8F390D}"/>
                  </a:ext>
                </a:extLst>
              </p:cNvPr>
              <p:cNvSpPr>
                <a:spLocks noEditPoints="1"/>
              </p:cNvSpPr>
              <p:nvPr/>
            </p:nvSpPr>
            <p:spPr bwMode="auto">
              <a:xfrm>
                <a:off x="4000" y="1244"/>
                <a:ext cx="31" cy="31"/>
              </a:xfrm>
              <a:custGeom>
                <a:avLst/>
                <a:gdLst>
                  <a:gd name="T0" fmla="*/ 14 w 31"/>
                  <a:gd name="T1" fmla="*/ 31 h 31"/>
                  <a:gd name="T2" fmla="*/ 8 w 31"/>
                  <a:gd name="T3" fmla="*/ 30 h 31"/>
                  <a:gd name="T4" fmla="*/ 3 w 31"/>
                  <a:gd name="T5" fmla="*/ 27 h 31"/>
                  <a:gd name="T6" fmla="*/ 0 w 31"/>
                  <a:gd name="T7" fmla="*/ 22 h 31"/>
                  <a:gd name="T8" fmla="*/ 0 w 31"/>
                  <a:gd name="T9" fmla="*/ 15 h 31"/>
                  <a:gd name="T10" fmla="*/ 0 w 31"/>
                  <a:gd name="T11" fmla="*/ 10 h 31"/>
                  <a:gd name="T12" fmla="*/ 3 w 31"/>
                  <a:gd name="T13" fmla="*/ 5 h 31"/>
                  <a:gd name="T14" fmla="*/ 8 w 31"/>
                  <a:gd name="T15" fmla="*/ 0 h 31"/>
                  <a:gd name="T16" fmla="*/ 14 w 31"/>
                  <a:gd name="T17" fmla="*/ 0 h 31"/>
                  <a:gd name="T18" fmla="*/ 21 w 31"/>
                  <a:gd name="T19" fmla="*/ 0 h 31"/>
                  <a:gd name="T20" fmla="*/ 26 w 31"/>
                  <a:gd name="T21" fmla="*/ 5 h 31"/>
                  <a:gd name="T22" fmla="*/ 29 w 31"/>
                  <a:gd name="T23" fmla="*/ 10 h 31"/>
                  <a:gd name="T24" fmla="*/ 31 w 31"/>
                  <a:gd name="T25" fmla="*/ 15 h 31"/>
                  <a:gd name="T26" fmla="*/ 29 w 31"/>
                  <a:gd name="T27" fmla="*/ 22 h 31"/>
                  <a:gd name="T28" fmla="*/ 26 w 31"/>
                  <a:gd name="T29" fmla="*/ 27 h 31"/>
                  <a:gd name="T30" fmla="*/ 21 w 31"/>
                  <a:gd name="T31" fmla="*/ 30 h 31"/>
                  <a:gd name="T32" fmla="*/ 14 w 31"/>
                  <a:gd name="T33" fmla="*/ 31 h 31"/>
                  <a:gd name="T34" fmla="*/ 6 w 31"/>
                  <a:gd name="T35" fmla="*/ 15 h 31"/>
                  <a:gd name="T36" fmla="*/ 6 w 31"/>
                  <a:gd name="T37" fmla="*/ 20 h 31"/>
                  <a:gd name="T38" fmla="*/ 8 w 31"/>
                  <a:gd name="T39" fmla="*/ 23 h 31"/>
                  <a:gd name="T40" fmla="*/ 11 w 31"/>
                  <a:gd name="T41" fmla="*/ 25 h 31"/>
                  <a:gd name="T42" fmla="*/ 14 w 31"/>
                  <a:gd name="T43" fmla="*/ 27 h 31"/>
                  <a:gd name="T44" fmla="*/ 19 w 31"/>
                  <a:gd name="T45" fmla="*/ 25 h 31"/>
                  <a:gd name="T46" fmla="*/ 21 w 31"/>
                  <a:gd name="T47" fmla="*/ 23 h 31"/>
                  <a:gd name="T48" fmla="*/ 24 w 31"/>
                  <a:gd name="T49" fmla="*/ 20 h 31"/>
                  <a:gd name="T50" fmla="*/ 24 w 31"/>
                  <a:gd name="T51" fmla="*/ 15 h 31"/>
                  <a:gd name="T52" fmla="*/ 24 w 31"/>
                  <a:gd name="T53" fmla="*/ 12 h 31"/>
                  <a:gd name="T54" fmla="*/ 21 w 31"/>
                  <a:gd name="T55" fmla="*/ 8 h 31"/>
                  <a:gd name="T56" fmla="*/ 19 w 31"/>
                  <a:gd name="T57" fmla="*/ 5 h 31"/>
                  <a:gd name="T58" fmla="*/ 14 w 31"/>
                  <a:gd name="T59" fmla="*/ 5 h 31"/>
                  <a:gd name="T60" fmla="*/ 11 w 31"/>
                  <a:gd name="T61" fmla="*/ 7 h 31"/>
                  <a:gd name="T62" fmla="*/ 8 w 31"/>
                  <a:gd name="T63" fmla="*/ 8 h 31"/>
                  <a:gd name="T64" fmla="*/ 6 w 31"/>
                  <a:gd name="T65" fmla="*/ 12 h 31"/>
                  <a:gd name="T66" fmla="*/ 6 w 31"/>
                  <a:gd name="T67"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1">
                    <a:moveTo>
                      <a:pt x="14" y="31"/>
                    </a:moveTo>
                    <a:lnTo>
                      <a:pt x="14" y="31"/>
                    </a:lnTo>
                    <a:lnTo>
                      <a:pt x="8" y="30"/>
                    </a:lnTo>
                    <a:lnTo>
                      <a:pt x="8" y="30"/>
                    </a:lnTo>
                    <a:lnTo>
                      <a:pt x="3" y="27"/>
                    </a:lnTo>
                    <a:lnTo>
                      <a:pt x="3" y="27"/>
                    </a:lnTo>
                    <a:lnTo>
                      <a:pt x="0" y="22"/>
                    </a:lnTo>
                    <a:lnTo>
                      <a:pt x="0" y="22"/>
                    </a:lnTo>
                    <a:lnTo>
                      <a:pt x="0" y="15"/>
                    </a:lnTo>
                    <a:lnTo>
                      <a:pt x="0" y="15"/>
                    </a:lnTo>
                    <a:lnTo>
                      <a:pt x="0" y="10"/>
                    </a:lnTo>
                    <a:lnTo>
                      <a:pt x="0" y="10"/>
                    </a:lnTo>
                    <a:lnTo>
                      <a:pt x="3" y="5"/>
                    </a:lnTo>
                    <a:lnTo>
                      <a:pt x="3" y="5"/>
                    </a:lnTo>
                    <a:lnTo>
                      <a:pt x="8" y="0"/>
                    </a:lnTo>
                    <a:lnTo>
                      <a:pt x="8" y="0"/>
                    </a:lnTo>
                    <a:lnTo>
                      <a:pt x="14" y="0"/>
                    </a:lnTo>
                    <a:lnTo>
                      <a:pt x="14" y="0"/>
                    </a:lnTo>
                    <a:lnTo>
                      <a:pt x="21" y="0"/>
                    </a:lnTo>
                    <a:lnTo>
                      <a:pt x="21" y="0"/>
                    </a:lnTo>
                    <a:lnTo>
                      <a:pt x="26" y="5"/>
                    </a:lnTo>
                    <a:lnTo>
                      <a:pt x="26" y="5"/>
                    </a:lnTo>
                    <a:lnTo>
                      <a:pt x="29" y="10"/>
                    </a:lnTo>
                    <a:lnTo>
                      <a:pt x="29" y="10"/>
                    </a:lnTo>
                    <a:lnTo>
                      <a:pt x="31" y="15"/>
                    </a:lnTo>
                    <a:lnTo>
                      <a:pt x="31" y="15"/>
                    </a:lnTo>
                    <a:lnTo>
                      <a:pt x="29" y="22"/>
                    </a:lnTo>
                    <a:lnTo>
                      <a:pt x="29" y="22"/>
                    </a:lnTo>
                    <a:lnTo>
                      <a:pt x="26" y="27"/>
                    </a:lnTo>
                    <a:lnTo>
                      <a:pt x="26" y="27"/>
                    </a:lnTo>
                    <a:lnTo>
                      <a:pt x="21" y="30"/>
                    </a:lnTo>
                    <a:lnTo>
                      <a:pt x="21" y="30"/>
                    </a:lnTo>
                    <a:lnTo>
                      <a:pt x="14" y="31"/>
                    </a:lnTo>
                    <a:lnTo>
                      <a:pt x="14" y="31"/>
                    </a:lnTo>
                    <a:close/>
                    <a:moveTo>
                      <a:pt x="6" y="15"/>
                    </a:moveTo>
                    <a:lnTo>
                      <a:pt x="6" y="15"/>
                    </a:lnTo>
                    <a:lnTo>
                      <a:pt x="6" y="20"/>
                    </a:lnTo>
                    <a:lnTo>
                      <a:pt x="6" y="20"/>
                    </a:lnTo>
                    <a:lnTo>
                      <a:pt x="8" y="23"/>
                    </a:lnTo>
                    <a:lnTo>
                      <a:pt x="8" y="23"/>
                    </a:lnTo>
                    <a:lnTo>
                      <a:pt x="11" y="25"/>
                    </a:lnTo>
                    <a:lnTo>
                      <a:pt x="11" y="25"/>
                    </a:lnTo>
                    <a:lnTo>
                      <a:pt x="14" y="27"/>
                    </a:lnTo>
                    <a:lnTo>
                      <a:pt x="14" y="27"/>
                    </a:lnTo>
                    <a:lnTo>
                      <a:pt x="19" y="25"/>
                    </a:lnTo>
                    <a:lnTo>
                      <a:pt x="19" y="25"/>
                    </a:lnTo>
                    <a:lnTo>
                      <a:pt x="21" y="23"/>
                    </a:lnTo>
                    <a:lnTo>
                      <a:pt x="21" y="23"/>
                    </a:lnTo>
                    <a:lnTo>
                      <a:pt x="24" y="20"/>
                    </a:lnTo>
                    <a:lnTo>
                      <a:pt x="24" y="20"/>
                    </a:lnTo>
                    <a:lnTo>
                      <a:pt x="24" y="15"/>
                    </a:lnTo>
                    <a:lnTo>
                      <a:pt x="24" y="15"/>
                    </a:lnTo>
                    <a:lnTo>
                      <a:pt x="24" y="12"/>
                    </a:lnTo>
                    <a:lnTo>
                      <a:pt x="24" y="12"/>
                    </a:lnTo>
                    <a:lnTo>
                      <a:pt x="21" y="8"/>
                    </a:lnTo>
                    <a:lnTo>
                      <a:pt x="21" y="8"/>
                    </a:lnTo>
                    <a:lnTo>
                      <a:pt x="19" y="5"/>
                    </a:lnTo>
                    <a:lnTo>
                      <a:pt x="19" y="5"/>
                    </a:lnTo>
                    <a:lnTo>
                      <a:pt x="14" y="5"/>
                    </a:lnTo>
                    <a:lnTo>
                      <a:pt x="14" y="5"/>
                    </a:lnTo>
                    <a:lnTo>
                      <a:pt x="11" y="7"/>
                    </a:lnTo>
                    <a:lnTo>
                      <a:pt x="11" y="7"/>
                    </a:lnTo>
                    <a:lnTo>
                      <a:pt x="8" y="8"/>
                    </a:lnTo>
                    <a:lnTo>
                      <a:pt x="8" y="8"/>
                    </a:lnTo>
                    <a:lnTo>
                      <a:pt x="6" y="12"/>
                    </a:lnTo>
                    <a:lnTo>
                      <a:pt x="6" y="12"/>
                    </a:lnTo>
                    <a:lnTo>
                      <a:pt x="6" y="15"/>
                    </a:lnTo>
                    <a:lnTo>
                      <a:pt x="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12">
                <a:extLst>
                  <a:ext uri="{FF2B5EF4-FFF2-40B4-BE49-F238E27FC236}">
                    <a16:creationId xmlns="" xmlns:a16="http://schemas.microsoft.com/office/drawing/2014/main" id="{F3D0A2B3-866D-49D4-B1F3-CC2773AFBB62}"/>
                  </a:ext>
                </a:extLst>
              </p:cNvPr>
              <p:cNvSpPr>
                <a:spLocks/>
              </p:cNvSpPr>
              <p:nvPr/>
            </p:nvSpPr>
            <p:spPr bwMode="auto">
              <a:xfrm>
                <a:off x="4038" y="1244"/>
                <a:ext cx="18" cy="31"/>
              </a:xfrm>
              <a:custGeom>
                <a:avLst/>
                <a:gdLst>
                  <a:gd name="T0" fmla="*/ 18 w 18"/>
                  <a:gd name="T1" fmla="*/ 5 h 31"/>
                  <a:gd name="T2" fmla="*/ 18 w 18"/>
                  <a:gd name="T3" fmla="*/ 5 h 31"/>
                  <a:gd name="T4" fmla="*/ 9 w 18"/>
                  <a:gd name="T5" fmla="*/ 7 h 31"/>
                  <a:gd name="T6" fmla="*/ 9 w 18"/>
                  <a:gd name="T7" fmla="*/ 7 h 31"/>
                  <a:gd name="T8" fmla="*/ 8 w 18"/>
                  <a:gd name="T9" fmla="*/ 10 h 31"/>
                  <a:gd name="T10" fmla="*/ 6 w 18"/>
                  <a:gd name="T11" fmla="*/ 12 h 31"/>
                  <a:gd name="T12" fmla="*/ 6 w 18"/>
                  <a:gd name="T13" fmla="*/ 31 h 31"/>
                  <a:gd name="T14" fmla="*/ 0 w 18"/>
                  <a:gd name="T15" fmla="*/ 31 h 31"/>
                  <a:gd name="T16" fmla="*/ 0 w 18"/>
                  <a:gd name="T17" fmla="*/ 0 h 31"/>
                  <a:gd name="T18" fmla="*/ 6 w 18"/>
                  <a:gd name="T19" fmla="*/ 0 h 31"/>
                  <a:gd name="T20" fmla="*/ 6 w 18"/>
                  <a:gd name="T21" fmla="*/ 7 h 31"/>
                  <a:gd name="T22" fmla="*/ 6 w 18"/>
                  <a:gd name="T23" fmla="*/ 7 h 31"/>
                  <a:gd name="T24" fmla="*/ 9 w 18"/>
                  <a:gd name="T25" fmla="*/ 2 h 31"/>
                  <a:gd name="T26" fmla="*/ 9 w 18"/>
                  <a:gd name="T27" fmla="*/ 2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5"/>
                    </a:moveTo>
                    <a:lnTo>
                      <a:pt x="18" y="5"/>
                    </a:lnTo>
                    <a:lnTo>
                      <a:pt x="9" y="7"/>
                    </a:lnTo>
                    <a:lnTo>
                      <a:pt x="9" y="7"/>
                    </a:lnTo>
                    <a:lnTo>
                      <a:pt x="8" y="10"/>
                    </a:lnTo>
                    <a:lnTo>
                      <a:pt x="6" y="12"/>
                    </a:lnTo>
                    <a:lnTo>
                      <a:pt x="6" y="31"/>
                    </a:lnTo>
                    <a:lnTo>
                      <a:pt x="0" y="31"/>
                    </a:lnTo>
                    <a:lnTo>
                      <a:pt x="0" y="0"/>
                    </a:lnTo>
                    <a:lnTo>
                      <a:pt x="6" y="0"/>
                    </a:lnTo>
                    <a:lnTo>
                      <a:pt x="6" y="7"/>
                    </a:lnTo>
                    <a:lnTo>
                      <a:pt x="6" y="7"/>
                    </a:lnTo>
                    <a:lnTo>
                      <a:pt x="9" y="2"/>
                    </a:lnTo>
                    <a:lnTo>
                      <a:pt x="9" y="2"/>
                    </a:lnTo>
                    <a:lnTo>
                      <a:pt x="16" y="0"/>
                    </a:lnTo>
                    <a:lnTo>
                      <a:pt x="16" y="0"/>
                    </a:lnTo>
                    <a:lnTo>
                      <a:pt x="16" y="0"/>
                    </a:lnTo>
                    <a:lnTo>
                      <a:pt x="16" y="0"/>
                    </a:lnTo>
                    <a:lnTo>
                      <a:pt x="18" y="0"/>
                    </a:lnTo>
                    <a:lnTo>
                      <a:pt x="18"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13">
                <a:extLst>
                  <a:ext uri="{FF2B5EF4-FFF2-40B4-BE49-F238E27FC236}">
                    <a16:creationId xmlns="" xmlns:a16="http://schemas.microsoft.com/office/drawing/2014/main" id="{0E471F23-4924-4894-A09F-C0B82871624B}"/>
                  </a:ext>
                </a:extLst>
              </p:cNvPr>
              <p:cNvSpPr>
                <a:spLocks/>
              </p:cNvSpPr>
              <p:nvPr/>
            </p:nvSpPr>
            <p:spPr bwMode="auto">
              <a:xfrm>
                <a:off x="4072" y="1244"/>
                <a:ext cx="27" cy="31"/>
              </a:xfrm>
              <a:custGeom>
                <a:avLst/>
                <a:gdLst>
                  <a:gd name="T0" fmla="*/ 13 w 27"/>
                  <a:gd name="T1" fmla="*/ 31 h 31"/>
                  <a:gd name="T2" fmla="*/ 7 w 27"/>
                  <a:gd name="T3" fmla="*/ 30 h 31"/>
                  <a:gd name="T4" fmla="*/ 2 w 27"/>
                  <a:gd name="T5" fmla="*/ 23 h 31"/>
                  <a:gd name="T6" fmla="*/ 8 w 27"/>
                  <a:gd name="T7" fmla="*/ 27 h 31"/>
                  <a:gd name="T8" fmla="*/ 13 w 27"/>
                  <a:gd name="T9" fmla="*/ 27 h 31"/>
                  <a:gd name="T10" fmla="*/ 18 w 27"/>
                  <a:gd name="T11" fmla="*/ 27 h 31"/>
                  <a:gd name="T12" fmla="*/ 20 w 27"/>
                  <a:gd name="T13" fmla="*/ 23 h 31"/>
                  <a:gd name="T14" fmla="*/ 20 w 27"/>
                  <a:gd name="T15" fmla="*/ 22 h 31"/>
                  <a:gd name="T16" fmla="*/ 18 w 27"/>
                  <a:gd name="T17" fmla="*/ 20 h 31"/>
                  <a:gd name="T18" fmla="*/ 12 w 27"/>
                  <a:gd name="T19" fmla="*/ 18 h 31"/>
                  <a:gd name="T20" fmla="*/ 7 w 27"/>
                  <a:gd name="T21" fmla="*/ 17 h 31"/>
                  <a:gd name="T22" fmla="*/ 4 w 27"/>
                  <a:gd name="T23" fmla="*/ 15 h 31"/>
                  <a:gd name="T24" fmla="*/ 2 w 27"/>
                  <a:gd name="T25" fmla="*/ 12 h 31"/>
                  <a:gd name="T26" fmla="*/ 2 w 27"/>
                  <a:gd name="T27" fmla="*/ 10 h 31"/>
                  <a:gd name="T28" fmla="*/ 2 w 27"/>
                  <a:gd name="T29" fmla="*/ 5 h 31"/>
                  <a:gd name="T30" fmla="*/ 5 w 27"/>
                  <a:gd name="T31" fmla="*/ 2 h 31"/>
                  <a:gd name="T32" fmla="*/ 8 w 27"/>
                  <a:gd name="T33" fmla="*/ 0 h 31"/>
                  <a:gd name="T34" fmla="*/ 13 w 27"/>
                  <a:gd name="T35" fmla="*/ 0 h 31"/>
                  <a:gd name="T36" fmla="*/ 20 w 27"/>
                  <a:gd name="T37" fmla="*/ 0 h 31"/>
                  <a:gd name="T38" fmla="*/ 22 w 27"/>
                  <a:gd name="T39" fmla="*/ 8 h 31"/>
                  <a:gd name="T40" fmla="*/ 18 w 27"/>
                  <a:gd name="T41" fmla="*/ 5 h 31"/>
                  <a:gd name="T42" fmla="*/ 13 w 27"/>
                  <a:gd name="T43" fmla="*/ 3 h 31"/>
                  <a:gd name="T44" fmla="*/ 8 w 27"/>
                  <a:gd name="T45" fmla="*/ 5 h 31"/>
                  <a:gd name="T46" fmla="*/ 7 w 27"/>
                  <a:gd name="T47" fmla="*/ 8 h 31"/>
                  <a:gd name="T48" fmla="*/ 7 w 27"/>
                  <a:gd name="T49" fmla="*/ 10 h 31"/>
                  <a:gd name="T50" fmla="*/ 8 w 27"/>
                  <a:gd name="T51" fmla="*/ 12 h 31"/>
                  <a:gd name="T52" fmla="*/ 10 w 27"/>
                  <a:gd name="T53" fmla="*/ 12 h 31"/>
                  <a:gd name="T54" fmla="*/ 13 w 27"/>
                  <a:gd name="T55" fmla="*/ 13 h 31"/>
                  <a:gd name="T56" fmla="*/ 20 w 27"/>
                  <a:gd name="T57" fmla="*/ 15 h 31"/>
                  <a:gd name="T58" fmla="*/ 23 w 27"/>
                  <a:gd name="T59" fmla="*/ 17 h 31"/>
                  <a:gd name="T60" fmla="*/ 25 w 27"/>
                  <a:gd name="T61" fmla="*/ 18 h 31"/>
                  <a:gd name="T62" fmla="*/ 27 w 27"/>
                  <a:gd name="T63" fmla="*/ 22 h 31"/>
                  <a:gd name="T64" fmla="*/ 25 w 27"/>
                  <a:gd name="T65" fmla="*/ 27 h 31"/>
                  <a:gd name="T66" fmla="*/ 23 w 27"/>
                  <a:gd name="T67" fmla="*/ 30 h 31"/>
                  <a:gd name="T68" fmla="*/ 13 w 27"/>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1">
                    <a:moveTo>
                      <a:pt x="13" y="31"/>
                    </a:moveTo>
                    <a:lnTo>
                      <a:pt x="13" y="31"/>
                    </a:lnTo>
                    <a:lnTo>
                      <a:pt x="7" y="30"/>
                    </a:lnTo>
                    <a:lnTo>
                      <a:pt x="7" y="30"/>
                    </a:lnTo>
                    <a:lnTo>
                      <a:pt x="0" y="27"/>
                    </a:lnTo>
                    <a:lnTo>
                      <a:pt x="2" y="23"/>
                    </a:lnTo>
                    <a:lnTo>
                      <a:pt x="2" y="23"/>
                    </a:lnTo>
                    <a:lnTo>
                      <a:pt x="8" y="27"/>
                    </a:lnTo>
                    <a:lnTo>
                      <a:pt x="8" y="27"/>
                    </a:lnTo>
                    <a:lnTo>
                      <a:pt x="13" y="27"/>
                    </a:lnTo>
                    <a:lnTo>
                      <a:pt x="13" y="27"/>
                    </a:lnTo>
                    <a:lnTo>
                      <a:pt x="18" y="27"/>
                    </a:lnTo>
                    <a:lnTo>
                      <a:pt x="18" y="27"/>
                    </a:lnTo>
                    <a:lnTo>
                      <a:pt x="20" y="23"/>
                    </a:lnTo>
                    <a:lnTo>
                      <a:pt x="20" y="23"/>
                    </a:lnTo>
                    <a:lnTo>
                      <a:pt x="20" y="22"/>
                    </a:lnTo>
                    <a:lnTo>
                      <a:pt x="18" y="20"/>
                    </a:lnTo>
                    <a:lnTo>
                      <a:pt x="18" y="20"/>
                    </a:lnTo>
                    <a:lnTo>
                      <a:pt x="12" y="18"/>
                    </a:lnTo>
                    <a:lnTo>
                      <a:pt x="12" y="18"/>
                    </a:lnTo>
                    <a:lnTo>
                      <a:pt x="7" y="17"/>
                    </a:lnTo>
                    <a:lnTo>
                      <a:pt x="7" y="17"/>
                    </a:lnTo>
                    <a:lnTo>
                      <a:pt x="4" y="15"/>
                    </a:lnTo>
                    <a:lnTo>
                      <a:pt x="4" y="15"/>
                    </a:lnTo>
                    <a:lnTo>
                      <a:pt x="2" y="12"/>
                    </a:lnTo>
                    <a:lnTo>
                      <a:pt x="2" y="12"/>
                    </a:lnTo>
                    <a:lnTo>
                      <a:pt x="2" y="10"/>
                    </a:lnTo>
                    <a:lnTo>
                      <a:pt x="2" y="10"/>
                    </a:lnTo>
                    <a:lnTo>
                      <a:pt x="2" y="5"/>
                    </a:lnTo>
                    <a:lnTo>
                      <a:pt x="2" y="5"/>
                    </a:lnTo>
                    <a:lnTo>
                      <a:pt x="5" y="2"/>
                    </a:lnTo>
                    <a:lnTo>
                      <a:pt x="5" y="2"/>
                    </a:lnTo>
                    <a:lnTo>
                      <a:pt x="8" y="0"/>
                    </a:lnTo>
                    <a:lnTo>
                      <a:pt x="8" y="0"/>
                    </a:lnTo>
                    <a:lnTo>
                      <a:pt x="13" y="0"/>
                    </a:lnTo>
                    <a:lnTo>
                      <a:pt x="13" y="0"/>
                    </a:lnTo>
                    <a:lnTo>
                      <a:pt x="20" y="0"/>
                    </a:lnTo>
                    <a:lnTo>
                      <a:pt x="20" y="0"/>
                    </a:lnTo>
                    <a:lnTo>
                      <a:pt x="25" y="3"/>
                    </a:lnTo>
                    <a:lnTo>
                      <a:pt x="22" y="8"/>
                    </a:lnTo>
                    <a:lnTo>
                      <a:pt x="22" y="8"/>
                    </a:lnTo>
                    <a:lnTo>
                      <a:pt x="18" y="5"/>
                    </a:lnTo>
                    <a:lnTo>
                      <a:pt x="13" y="3"/>
                    </a:lnTo>
                    <a:lnTo>
                      <a:pt x="13" y="3"/>
                    </a:lnTo>
                    <a:lnTo>
                      <a:pt x="8" y="5"/>
                    </a:lnTo>
                    <a:lnTo>
                      <a:pt x="8" y="5"/>
                    </a:lnTo>
                    <a:lnTo>
                      <a:pt x="7" y="7"/>
                    </a:lnTo>
                    <a:lnTo>
                      <a:pt x="7" y="8"/>
                    </a:lnTo>
                    <a:lnTo>
                      <a:pt x="7" y="8"/>
                    </a:lnTo>
                    <a:lnTo>
                      <a:pt x="7" y="10"/>
                    </a:lnTo>
                    <a:lnTo>
                      <a:pt x="7" y="10"/>
                    </a:lnTo>
                    <a:lnTo>
                      <a:pt x="8" y="12"/>
                    </a:lnTo>
                    <a:lnTo>
                      <a:pt x="8" y="12"/>
                    </a:lnTo>
                    <a:lnTo>
                      <a:pt x="10" y="12"/>
                    </a:lnTo>
                    <a:lnTo>
                      <a:pt x="10" y="12"/>
                    </a:lnTo>
                    <a:lnTo>
                      <a:pt x="13" y="13"/>
                    </a:lnTo>
                    <a:lnTo>
                      <a:pt x="13" y="13"/>
                    </a:lnTo>
                    <a:lnTo>
                      <a:pt x="20" y="15"/>
                    </a:lnTo>
                    <a:lnTo>
                      <a:pt x="20" y="15"/>
                    </a:lnTo>
                    <a:lnTo>
                      <a:pt x="23" y="17"/>
                    </a:lnTo>
                    <a:lnTo>
                      <a:pt x="23" y="17"/>
                    </a:lnTo>
                    <a:lnTo>
                      <a:pt x="25" y="18"/>
                    </a:lnTo>
                    <a:lnTo>
                      <a:pt x="25" y="18"/>
                    </a:lnTo>
                    <a:lnTo>
                      <a:pt x="27" y="22"/>
                    </a:lnTo>
                    <a:lnTo>
                      <a:pt x="27" y="22"/>
                    </a:lnTo>
                    <a:lnTo>
                      <a:pt x="25" y="27"/>
                    </a:lnTo>
                    <a:lnTo>
                      <a:pt x="23" y="30"/>
                    </a:lnTo>
                    <a:lnTo>
                      <a:pt x="23" y="30"/>
                    </a:lnTo>
                    <a:lnTo>
                      <a:pt x="18" y="31"/>
                    </a:lnTo>
                    <a:lnTo>
                      <a:pt x="13"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14">
                <a:extLst>
                  <a:ext uri="{FF2B5EF4-FFF2-40B4-BE49-F238E27FC236}">
                    <a16:creationId xmlns="" xmlns:a16="http://schemas.microsoft.com/office/drawing/2014/main" id="{0D9653CB-FEAC-436B-9D06-4F4E1125ED4D}"/>
                  </a:ext>
                </a:extLst>
              </p:cNvPr>
              <p:cNvSpPr>
                <a:spLocks noEditPoints="1"/>
              </p:cNvSpPr>
              <p:nvPr/>
            </p:nvSpPr>
            <p:spPr bwMode="auto">
              <a:xfrm>
                <a:off x="4105" y="1231"/>
                <a:ext cx="7" cy="44"/>
              </a:xfrm>
              <a:custGeom>
                <a:avLst/>
                <a:gdLst>
                  <a:gd name="T0" fmla="*/ 0 w 7"/>
                  <a:gd name="T1" fmla="*/ 8 h 44"/>
                  <a:gd name="T2" fmla="*/ 0 w 7"/>
                  <a:gd name="T3" fmla="*/ 0 h 44"/>
                  <a:gd name="T4" fmla="*/ 7 w 7"/>
                  <a:gd name="T5" fmla="*/ 0 h 44"/>
                  <a:gd name="T6" fmla="*/ 7 w 7"/>
                  <a:gd name="T7" fmla="*/ 8 h 44"/>
                  <a:gd name="T8" fmla="*/ 0 w 7"/>
                  <a:gd name="T9" fmla="*/ 8 h 44"/>
                  <a:gd name="T10" fmla="*/ 0 w 7"/>
                  <a:gd name="T11" fmla="*/ 44 h 44"/>
                  <a:gd name="T12" fmla="*/ 0 w 7"/>
                  <a:gd name="T13" fmla="*/ 13 h 44"/>
                  <a:gd name="T14" fmla="*/ 7 w 7"/>
                  <a:gd name="T15" fmla="*/ 13 h 44"/>
                  <a:gd name="T16" fmla="*/ 7 w 7"/>
                  <a:gd name="T17" fmla="*/ 44 h 44"/>
                  <a:gd name="T18" fmla="*/ 0 w 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4">
                    <a:moveTo>
                      <a:pt x="0" y="8"/>
                    </a:moveTo>
                    <a:lnTo>
                      <a:pt x="0" y="0"/>
                    </a:lnTo>
                    <a:lnTo>
                      <a:pt x="7" y="0"/>
                    </a:lnTo>
                    <a:lnTo>
                      <a:pt x="7" y="8"/>
                    </a:lnTo>
                    <a:lnTo>
                      <a:pt x="0" y="8"/>
                    </a:lnTo>
                    <a:close/>
                    <a:moveTo>
                      <a:pt x="0" y="44"/>
                    </a:moveTo>
                    <a:lnTo>
                      <a:pt x="0" y="13"/>
                    </a:lnTo>
                    <a:lnTo>
                      <a:pt x="7" y="13"/>
                    </a:lnTo>
                    <a:lnTo>
                      <a:pt x="7" y="44"/>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15">
                <a:extLst>
                  <a:ext uri="{FF2B5EF4-FFF2-40B4-BE49-F238E27FC236}">
                    <a16:creationId xmlns="" xmlns:a16="http://schemas.microsoft.com/office/drawing/2014/main" id="{0A60C075-9D8A-4171-AD17-9DC7919A66A0}"/>
                  </a:ext>
                </a:extLst>
              </p:cNvPr>
              <p:cNvSpPr>
                <a:spLocks/>
              </p:cNvSpPr>
              <p:nvPr/>
            </p:nvSpPr>
            <p:spPr bwMode="auto">
              <a:xfrm>
                <a:off x="4117" y="1234"/>
                <a:ext cx="20" cy="41"/>
              </a:xfrm>
              <a:custGeom>
                <a:avLst/>
                <a:gdLst>
                  <a:gd name="T0" fmla="*/ 20 w 20"/>
                  <a:gd name="T1" fmla="*/ 40 h 41"/>
                  <a:gd name="T2" fmla="*/ 20 w 20"/>
                  <a:gd name="T3" fmla="*/ 40 h 41"/>
                  <a:gd name="T4" fmla="*/ 16 w 20"/>
                  <a:gd name="T5" fmla="*/ 41 h 41"/>
                  <a:gd name="T6" fmla="*/ 16 w 20"/>
                  <a:gd name="T7" fmla="*/ 41 h 41"/>
                  <a:gd name="T8" fmla="*/ 11 w 20"/>
                  <a:gd name="T9" fmla="*/ 41 h 41"/>
                  <a:gd name="T10" fmla="*/ 11 w 20"/>
                  <a:gd name="T11" fmla="*/ 41 h 41"/>
                  <a:gd name="T12" fmla="*/ 8 w 20"/>
                  <a:gd name="T13" fmla="*/ 41 h 41"/>
                  <a:gd name="T14" fmla="*/ 8 w 20"/>
                  <a:gd name="T15" fmla="*/ 41 h 41"/>
                  <a:gd name="T16" fmla="*/ 6 w 20"/>
                  <a:gd name="T17" fmla="*/ 40 h 41"/>
                  <a:gd name="T18" fmla="*/ 6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1 w 20"/>
                  <a:gd name="T37" fmla="*/ 0 h 41"/>
                  <a:gd name="T38" fmla="*/ 11 w 20"/>
                  <a:gd name="T39" fmla="*/ 10 h 41"/>
                  <a:gd name="T40" fmla="*/ 18 w 20"/>
                  <a:gd name="T41" fmla="*/ 10 h 41"/>
                  <a:gd name="T42" fmla="*/ 18 w 20"/>
                  <a:gd name="T43" fmla="*/ 15 h 41"/>
                  <a:gd name="T44" fmla="*/ 11 w 20"/>
                  <a:gd name="T45" fmla="*/ 15 h 41"/>
                  <a:gd name="T46" fmla="*/ 11 w 20"/>
                  <a:gd name="T47" fmla="*/ 33 h 41"/>
                  <a:gd name="T48" fmla="*/ 11 w 20"/>
                  <a:gd name="T49" fmla="*/ 33 h 41"/>
                  <a:gd name="T50" fmla="*/ 11 w 20"/>
                  <a:gd name="T51" fmla="*/ 35 h 41"/>
                  <a:gd name="T52" fmla="*/ 11 w 20"/>
                  <a:gd name="T53" fmla="*/ 35 h 41"/>
                  <a:gd name="T54" fmla="*/ 15 w 20"/>
                  <a:gd name="T55" fmla="*/ 35 h 41"/>
                  <a:gd name="T56" fmla="*/ 15 w 20"/>
                  <a:gd name="T57" fmla="*/ 35 h 41"/>
                  <a:gd name="T58" fmla="*/ 16 w 20"/>
                  <a:gd name="T59" fmla="*/ 35 h 41"/>
                  <a:gd name="T60" fmla="*/ 16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6" y="41"/>
                    </a:lnTo>
                    <a:lnTo>
                      <a:pt x="16" y="41"/>
                    </a:lnTo>
                    <a:lnTo>
                      <a:pt x="11" y="41"/>
                    </a:lnTo>
                    <a:lnTo>
                      <a:pt x="11" y="41"/>
                    </a:lnTo>
                    <a:lnTo>
                      <a:pt x="8" y="41"/>
                    </a:lnTo>
                    <a:lnTo>
                      <a:pt x="8" y="41"/>
                    </a:lnTo>
                    <a:lnTo>
                      <a:pt x="6" y="40"/>
                    </a:lnTo>
                    <a:lnTo>
                      <a:pt x="6" y="40"/>
                    </a:lnTo>
                    <a:lnTo>
                      <a:pt x="5" y="38"/>
                    </a:lnTo>
                    <a:lnTo>
                      <a:pt x="5" y="38"/>
                    </a:lnTo>
                    <a:lnTo>
                      <a:pt x="5" y="35"/>
                    </a:lnTo>
                    <a:lnTo>
                      <a:pt x="5" y="15"/>
                    </a:lnTo>
                    <a:lnTo>
                      <a:pt x="0" y="15"/>
                    </a:lnTo>
                    <a:lnTo>
                      <a:pt x="0" y="10"/>
                    </a:lnTo>
                    <a:lnTo>
                      <a:pt x="5" y="10"/>
                    </a:lnTo>
                    <a:lnTo>
                      <a:pt x="5" y="0"/>
                    </a:lnTo>
                    <a:lnTo>
                      <a:pt x="11" y="0"/>
                    </a:lnTo>
                    <a:lnTo>
                      <a:pt x="11" y="10"/>
                    </a:lnTo>
                    <a:lnTo>
                      <a:pt x="18" y="10"/>
                    </a:lnTo>
                    <a:lnTo>
                      <a:pt x="18" y="15"/>
                    </a:lnTo>
                    <a:lnTo>
                      <a:pt x="11" y="15"/>
                    </a:lnTo>
                    <a:lnTo>
                      <a:pt x="11" y="33"/>
                    </a:lnTo>
                    <a:lnTo>
                      <a:pt x="11" y="33"/>
                    </a:lnTo>
                    <a:lnTo>
                      <a:pt x="11" y="35"/>
                    </a:lnTo>
                    <a:lnTo>
                      <a:pt x="11" y="35"/>
                    </a:lnTo>
                    <a:lnTo>
                      <a:pt x="15" y="35"/>
                    </a:lnTo>
                    <a:lnTo>
                      <a:pt x="15" y="35"/>
                    </a:lnTo>
                    <a:lnTo>
                      <a:pt x="16" y="35"/>
                    </a:lnTo>
                    <a:lnTo>
                      <a:pt x="16"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16">
                <a:extLst>
                  <a:ext uri="{FF2B5EF4-FFF2-40B4-BE49-F238E27FC236}">
                    <a16:creationId xmlns="" xmlns:a16="http://schemas.microsoft.com/office/drawing/2014/main" id="{4B1B66A4-90D4-462E-8AAE-C70B180A1716}"/>
                  </a:ext>
                </a:extLst>
              </p:cNvPr>
              <p:cNvSpPr>
                <a:spLocks noEditPoints="1"/>
              </p:cNvSpPr>
              <p:nvPr/>
            </p:nvSpPr>
            <p:spPr bwMode="auto">
              <a:xfrm>
                <a:off x="4153" y="1244"/>
                <a:ext cx="30" cy="31"/>
              </a:xfrm>
              <a:custGeom>
                <a:avLst/>
                <a:gdLst>
                  <a:gd name="T0" fmla="*/ 12 w 30"/>
                  <a:gd name="T1" fmla="*/ 31 h 31"/>
                  <a:gd name="T2" fmla="*/ 7 w 30"/>
                  <a:gd name="T3" fmla="*/ 31 h 31"/>
                  <a:gd name="T4" fmla="*/ 3 w 30"/>
                  <a:gd name="T5" fmla="*/ 28 h 31"/>
                  <a:gd name="T6" fmla="*/ 2 w 30"/>
                  <a:gd name="T7" fmla="*/ 27 h 31"/>
                  <a:gd name="T8" fmla="*/ 0 w 30"/>
                  <a:gd name="T9" fmla="*/ 22 h 31"/>
                  <a:gd name="T10" fmla="*/ 2 w 30"/>
                  <a:gd name="T11" fmla="*/ 18 h 31"/>
                  <a:gd name="T12" fmla="*/ 5 w 30"/>
                  <a:gd name="T13" fmla="*/ 15 h 31"/>
                  <a:gd name="T14" fmla="*/ 8 w 30"/>
                  <a:gd name="T15" fmla="*/ 13 h 31"/>
                  <a:gd name="T16" fmla="*/ 13 w 30"/>
                  <a:gd name="T17" fmla="*/ 12 h 31"/>
                  <a:gd name="T18" fmla="*/ 18 w 30"/>
                  <a:gd name="T19" fmla="*/ 13 h 31"/>
                  <a:gd name="T20" fmla="*/ 22 w 30"/>
                  <a:gd name="T21" fmla="*/ 12 h 31"/>
                  <a:gd name="T22" fmla="*/ 22 w 30"/>
                  <a:gd name="T23" fmla="*/ 8 h 31"/>
                  <a:gd name="T24" fmla="*/ 20 w 30"/>
                  <a:gd name="T25" fmla="*/ 7 h 31"/>
                  <a:gd name="T26" fmla="*/ 15 w 30"/>
                  <a:gd name="T27" fmla="*/ 3 h 31"/>
                  <a:gd name="T28" fmla="*/ 10 w 30"/>
                  <a:gd name="T29" fmla="*/ 5 h 31"/>
                  <a:gd name="T30" fmla="*/ 5 w 30"/>
                  <a:gd name="T31" fmla="*/ 8 h 31"/>
                  <a:gd name="T32" fmla="*/ 2 w 30"/>
                  <a:gd name="T33" fmla="*/ 3 h 31"/>
                  <a:gd name="T34" fmla="*/ 15 w 30"/>
                  <a:gd name="T35" fmla="*/ 0 h 31"/>
                  <a:gd name="T36" fmla="*/ 20 w 30"/>
                  <a:gd name="T37" fmla="*/ 0 h 31"/>
                  <a:gd name="T38" fmla="*/ 25 w 30"/>
                  <a:gd name="T39" fmla="*/ 3 h 31"/>
                  <a:gd name="T40" fmla="*/ 28 w 30"/>
                  <a:gd name="T41" fmla="*/ 12 h 31"/>
                  <a:gd name="T42" fmla="*/ 28 w 30"/>
                  <a:gd name="T43" fmla="*/ 23 h 31"/>
                  <a:gd name="T44" fmla="*/ 30 w 30"/>
                  <a:gd name="T45" fmla="*/ 25 h 31"/>
                  <a:gd name="T46" fmla="*/ 30 w 30"/>
                  <a:gd name="T47" fmla="*/ 31 h 31"/>
                  <a:gd name="T48" fmla="*/ 28 w 30"/>
                  <a:gd name="T49" fmla="*/ 31 h 31"/>
                  <a:gd name="T50" fmla="*/ 26 w 30"/>
                  <a:gd name="T51" fmla="*/ 31 h 31"/>
                  <a:gd name="T52" fmla="*/ 25 w 30"/>
                  <a:gd name="T53" fmla="*/ 30 h 31"/>
                  <a:gd name="T54" fmla="*/ 23 w 30"/>
                  <a:gd name="T55" fmla="*/ 27 h 31"/>
                  <a:gd name="T56" fmla="*/ 18 w 30"/>
                  <a:gd name="T57" fmla="*/ 30 h 31"/>
                  <a:gd name="T58" fmla="*/ 12 w 30"/>
                  <a:gd name="T59" fmla="*/ 31 h 31"/>
                  <a:gd name="T60" fmla="*/ 13 w 30"/>
                  <a:gd name="T61" fmla="*/ 27 h 31"/>
                  <a:gd name="T62" fmla="*/ 17 w 30"/>
                  <a:gd name="T63" fmla="*/ 27 h 31"/>
                  <a:gd name="T64" fmla="*/ 20 w 30"/>
                  <a:gd name="T65" fmla="*/ 23 h 31"/>
                  <a:gd name="T66" fmla="*/ 22 w 30"/>
                  <a:gd name="T67" fmla="*/ 22 h 31"/>
                  <a:gd name="T68" fmla="*/ 22 w 30"/>
                  <a:gd name="T69" fmla="*/ 17 h 31"/>
                  <a:gd name="T70" fmla="*/ 18 w 30"/>
                  <a:gd name="T71" fmla="*/ 17 h 31"/>
                  <a:gd name="T72" fmla="*/ 15 w 30"/>
                  <a:gd name="T73" fmla="*/ 17 h 31"/>
                  <a:gd name="T74" fmla="*/ 8 w 30"/>
                  <a:gd name="T75" fmla="*/ 17 h 31"/>
                  <a:gd name="T76" fmla="*/ 7 w 30"/>
                  <a:gd name="T77" fmla="*/ 22 h 31"/>
                  <a:gd name="T78" fmla="*/ 8 w 30"/>
                  <a:gd name="T79" fmla="*/ 25 h 31"/>
                  <a:gd name="T80" fmla="*/ 13 w 30"/>
                  <a:gd name="T8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2" y="31"/>
                    </a:moveTo>
                    <a:lnTo>
                      <a:pt x="12" y="31"/>
                    </a:lnTo>
                    <a:lnTo>
                      <a:pt x="7" y="31"/>
                    </a:lnTo>
                    <a:lnTo>
                      <a:pt x="7" y="31"/>
                    </a:lnTo>
                    <a:lnTo>
                      <a:pt x="3" y="28"/>
                    </a:lnTo>
                    <a:lnTo>
                      <a:pt x="3" y="28"/>
                    </a:lnTo>
                    <a:lnTo>
                      <a:pt x="2" y="27"/>
                    </a:lnTo>
                    <a:lnTo>
                      <a:pt x="2" y="27"/>
                    </a:lnTo>
                    <a:lnTo>
                      <a:pt x="0" y="22"/>
                    </a:lnTo>
                    <a:lnTo>
                      <a:pt x="0" y="22"/>
                    </a:lnTo>
                    <a:lnTo>
                      <a:pt x="2" y="18"/>
                    </a:lnTo>
                    <a:lnTo>
                      <a:pt x="2" y="18"/>
                    </a:lnTo>
                    <a:lnTo>
                      <a:pt x="5" y="15"/>
                    </a:lnTo>
                    <a:lnTo>
                      <a:pt x="5" y="15"/>
                    </a:lnTo>
                    <a:lnTo>
                      <a:pt x="8" y="13"/>
                    </a:lnTo>
                    <a:lnTo>
                      <a:pt x="8" y="13"/>
                    </a:lnTo>
                    <a:lnTo>
                      <a:pt x="13" y="12"/>
                    </a:lnTo>
                    <a:lnTo>
                      <a:pt x="13" y="12"/>
                    </a:lnTo>
                    <a:lnTo>
                      <a:pt x="18" y="13"/>
                    </a:lnTo>
                    <a:lnTo>
                      <a:pt x="18" y="13"/>
                    </a:lnTo>
                    <a:lnTo>
                      <a:pt x="22" y="13"/>
                    </a:lnTo>
                    <a:lnTo>
                      <a:pt x="22" y="12"/>
                    </a:lnTo>
                    <a:lnTo>
                      <a:pt x="22" y="12"/>
                    </a:lnTo>
                    <a:lnTo>
                      <a:pt x="22" y="8"/>
                    </a:lnTo>
                    <a:lnTo>
                      <a:pt x="20" y="7"/>
                    </a:lnTo>
                    <a:lnTo>
                      <a:pt x="20" y="7"/>
                    </a:lnTo>
                    <a:lnTo>
                      <a:pt x="18" y="5"/>
                    </a:lnTo>
                    <a:lnTo>
                      <a:pt x="15" y="3"/>
                    </a:lnTo>
                    <a:lnTo>
                      <a:pt x="15" y="3"/>
                    </a:lnTo>
                    <a:lnTo>
                      <a:pt x="10" y="5"/>
                    </a:lnTo>
                    <a:lnTo>
                      <a:pt x="10" y="5"/>
                    </a:lnTo>
                    <a:lnTo>
                      <a:pt x="5" y="8"/>
                    </a:lnTo>
                    <a:lnTo>
                      <a:pt x="2" y="3"/>
                    </a:lnTo>
                    <a:lnTo>
                      <a:pt x="2" y="3"/>
                    </a:lnTo>
                    <a:lnTo>
                      <a:pt x="8" y="0"/>
                    </a:lnTo>
                    <a:lnTo>
                      <a:pt x="15" y="0"/>
                    </a:lnTo>
                    <a:lnTo>
                      <a:pt x="15" y="0"/>
                    </a:lnTo>
                    <a:lnTo>
                      <a:pt x="20" y="0"/>
                    </a:lnTo>
                    <a:lnTo>
                      <a:pt x="25" y="3"/>
                    </a:lnTo>
                    <a:lnTo>
                      <a:pt x="25" y="3"/>
                    </a:lnTo>
                    <a:lnTo>
                      <a:pt x="28" y="7"/>
                    </a:lnTo>
                    <a:lnTo>
                      <a:pt x="28" y="12"/>
                    </a:lnTo>
                    <a:lnTo>
                      <a:pt x="28" y="23"/>
                    </a:lnTo>
                    <a:lnTo>
                      <a:pt x="28" y="23"/>
                    </a:lnTo>
                    <a:lnTo>
                      <a:pt x="28" y="25"/>
                    </a:lnTo>
                    <a:lnTo>
                      <a:pt x="30" y="25"/>
                    </a:lnTo>
                    <a:lnTo>
                      <a:pt x="30" y="31"/>
                    </a:lnTo>
                    <a:lnTo>
                      <a:pt x="30" y="31"/>
                    </a:lnTo>
                    <a:lnTo>
                      <a:pt x="28" y="31"/>
                    </a:lnTo>
                    <a:lnTo>
                      <a:pt x="28" y="31"/>
                    </a:lnTo>
                    <a:lnTo>
                      <a:pt x="26" y="31"/>
                    </a:lnTo>
                    <a:lnTo>
                      <a:pt x="26" y="31"/>
                    </a:lnTo>
                    <a:lnTo>
                      <a:pt x="25" y="30"/>
                    </a:lnTo>
                    <a:lnTo>
                      <a:pt x="25" y="30"/>
                    </a:lnTo>
                    <a:lnTo>
                      <a:pt x="23" y="28"/>
                    </a:lnTo>
                    <a:lnTo>
                      <a:pt x="23" y="27"/>
                    </a:lnTo>
                    <a:lnTo>
                      <a:pt x="23" y="27"/>
                    </a:lnTo>
                    <a:lnTo>
                      <a:pt x="18" y="30"/>
                    </a:lnTo>
                    <a:lnTo>
                      <a:pt x="18" y="30"/>
                    </a:lnTo>
                    <a:lnTo>
                      <a:pt x="12" y="31"/>
                    </a:lnTo>
                    <a:lnTo>
                      <a:pt x="12" y="31"/>
                    </a:lnTo>
                    <a:close/>
                    <a:moveTo>
                      <a:pt x="13" y="27"/>
                    </a:moveTo>
                    <a:lnTo>
                      <a:pt x="13" y="27"/>
                    </a:lnTo>
                    <a:lnTo>
                      <a:pt x="17" y="27"/>
                    </a:lnTo>
                    <a:lnTo>
                      <a:pt x="17" y="27"/>
                    </a:lnTo>
                    <a:lnTo>
                      <a:pt x="20" y="23"/>
                    </a:lnTo>
                    <a:lnTo>
                      <a:pt x="20" y="23"/>
                    </a:lnTo>
                    <a:lnTo>
                      <a:pt x="22" y="22"/>
                    </a:lnTo>
                    <a:lnTo>
                      <a:pt x="22" y="17"/>
                    </a:lnTo>
                    <a:lnTo>
                      <a:pt x="22" y="17"/>
                    </a:lnTo>
                    <a:lnTo>
                      <a:pt x="18" y="17"/>
                    </a:lnTo>
                    <a:lnTo>
                      <a:pt x="18" y="17"/>
                    </a:lnTo>
                    <a:lnTo>
                      <a:pt x="15" y="17"/>
                    </a:lnTo>
                    <a:lnTo>
                      <a:pt x="15" y="17"/>
                    </a:lnTo>
                    <a:lnTo>
                      <a:pt x="8" y="17"/>
                    </a:lnTo>
                    <a:lnTo>
                      <a:pt x="8" y="17"/>
                    </a:lnTo>
                    <a:lnTo>
                      <a:pt x="7" y="20"/>
                    </a:lnTo>
                    <a:lnTo>
                      <a:pt x="7" y="22"/>
                    </a:lnTo>
                    <a:lnTo>
                      <a:pt x="7" y="22"/>
                    </a:lnTo>
                    <a:lnTo>
                      <a:pt x="8" y="25"/>
                    </a:lnTo>
                    <a:lnTo>
                      <a:pt x="8" y="25"/>
                    </a:lnTo>
                    <a:lnTo>
                      <a:pt x="13" y="27"/>
                    </a:lnTo>
                    <a:lnTo>
                      <a:pt x="13"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17">
                <a:extLst>
                  <a:ext uri="{FF2B5EF4-FFF2-40B4-BE49-F238E27FC236}">
                    <a16:creationId xmlns="" xmlns:a16="http://schemas.microsoft.com/office/drawing/2014/main" id="{4F4D1823-52E0-4F28-ADC9-A91740F5C948}"/>
                  </a:ext>
                </a:extLst>
              </p:cNvPr>
              <p:cNvSpPr>
                <a:spLocks/>
              </p:cNvSpPr>
              <p:nvPr/>
            </p:nvSpPr>
            <p:spPr bwMode="auto">
              <a:xfrm>
                <a:off x="4189" y="1244"/>
                <a:ext cx="48" cy="31"/>
              </a:xfrm>
              <a:custGeom>
                <a:avLst/>
                <a:gdLst>
                  <a:gd name="T0" fmla="*/ 48 w 48"/>
                  <a:gd name="T1" fmla="*/ 31 h 31"/>
                  <a:gd name="T2" fmla="*/ 42 w 48"/>
                  <a:gd name="T3" fmla="*/ 31 h 31"/>
                  <a:gd name="T4" fmla="*/ 42 w 48"/>
                  <a:gd name="T5" fmla="*/ 13 h 31"/>
                  <a:gd name="T6" fmla="*/ 42 w 48"/>
                  <a:gd name="T7" fmla="*/ 13 h 31"/>
                  <a:gd name="T8" fmla="*/ 40 w 48"/>
                  <a:gd name="T9" fmla="*/ 7 h 31"/>
                  <a:gd name="T10" fmla="*/ 40 w 48"/>
                  <a:gd name="T11" fmla="*/ 7 h 31"/>
                  <a:gd name="T12" fmla="*/ 38 w 48"/>
                  <a:gd name="T13" fmla="*/ 5 h 31"/>
                  <a:gd name="T14" fmla="*/ 37 w 48"/>
                  <a:gd name="T15" fmla="*/ 5 h 31"/>
                  <a:gd name="T16" fmla="*/ 37 w 48"/>
                  <a:gd name="T17" fmla="*/ 5 h 31"/>
                  <a:gd name="T18" fmla="*/ 33 w 48"/>
                  <a:gd name="T19" fmla="*/ 5 h 31"/>
                  <a:gd name="T20" fmla="*/ 32 w 48"/>
                  <a:gd name="T21" fmla="*/ 7 h 31"/>
                  <a:gd name="T22" fmla="*/ 32 w 48"/>
                  <a:gd name="T23" fmla="*/ 7 h 31"/>
                  <a:gd name="T24" fmla="*/ 28 w 48"/>
                  <a:gd name="T25" fmla="*/ 13 h 31"/>
                  <a:gd name="T26" fmla="*/ 28 w 48"/>
                  <a:gd name="T27" fmla="*/ 31 h 31"/>
                  <a:gd name="T28" fmla="*/ 22 w 48"/>
                  <a:gd name="T29" fmla="*/ 31 h 31"/>
                  <a:gd name="T30" fmla="*/ 22 w 48"/>
                  <a:gd name="T31" fmla="*/ 13 h 31"/>
                  <a:gd name="T32" fmla="*/ 22 w 48"/>
                  <a:gd name="T33" fmla="*/ 13 h 31"/>
                  <a:gd name="T34" fmla="*/ 20 w 48"/>
                  <a:gd name="T35" fmla="*/ 7 h 31"/>
                  <a:gd name="T36" fmla="*/ 20 w 48"/>
                  <a:gd name="T37" fmla="*/ 7 h 31"/>
                  <a:gd name="T38" fmla="*/ 19 w 48"/>
                  <a:gd name="T39" fmla="*/ 5 h 31"/>
                  <a:gd name="T40" fmla="*/ 15 w 48"/>
                  <a:gd name="T41" fmla="*/ 5 h 31"/>
                  <a:gd name="T42" fmla="*/ 15 w 48"/>
                  <a:gd name="T43" fmla="*/ 5 h 31"/>
                  <a:gd name="T44" fmla="*/ 14 w 48"/>
                  <a:gd name="T45" fmla="*/ 5 h 31"/>
                  <a:gd name="T46" fmla="*/ 10 w 48"/>
                  <a:gd name="T47" fmla="*/ 7 h 31"/>
                  <a:gd name="T48" fmla="*/ 10 w 48"/>
                  <a:gd name="T49" fmla="*/ 7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9 w 48"/>
                  <a:gd name="T69" fmla="*/ 0 h 31"/>
                  <a:gd name="T70" fmla="*/ 19 w 48"/>
                  <a:gd name="T71" fmla="*/ 0 h 31"/>
                  <a:gd name="T72" fmla="*/ 22 w 48"/>
                  <a:gd name="T73" fmla="*/ 0 h 31"/>
                  <a:gd name="T74" fmla="*/ 25 w 48"/>
                  <a:gd name="T75" fmla="*/ 2 h 31"/>
                  <a:gd name="T76" fmla="*/ 25 w 48"/>
                  <a:gd name="T77" fmla="*/ 2 h 31"/>
                  <a:gd name="T78" fmla="*/ 27 w 48"/>
                  <a:gd name="T79" fmla="*/ 7 h 31"/>
                  <a:gd name="T80" fmla="*/ 27 w 48"/>
                  <a:gd name="T81" fmla="*/ 7 h 31"/>
                  <a:gd name="T82" fmla="*/ 32 w 48"/>
                  <a:gd name="T83" fmla="*/ 2 h 31"/>
                  <a:gd name="T84" fmla="*/ 32 w 48"/>
                  <a:gd name="T85" fmla="*/ 2 h 31"/>
                  <a:gd name="T86" fmla="*/ 40 w 48"/>
                  <a:gd name="T87" fmla="*/ 0 h 31"/>
                  <a:gd name="T88" fmla="*/ 40 w 48"/>
                  <a:gd name="T89" fmla="*/ 0 h 31"/>
                  <a:gd name="T90" fmla="*/ 43 w 48"/>
                  <a:gd name="T91" fmla="*/ 0 h 31"/>
                  <a:gd name="T92" fmla="*/ 43 w 48"/>
                  <a:gd name="T93" fmla="*/ 0 h 31"/>
                  <a:gd name="T94" fmla="*/ 47 w 48"/>
                  <a:gd name="T95" fmla="*/ 3 h 31"/>
                  <a:gd name="T96" fmla="*/ 47 w 48"/>
                  <a:gd name="T97" fmla="*/ 3 h 31"/>
                  <a:gd name="T98" fmla="*/ 48 w 48"/>
                  <a:gd name="T99" fmla="*/ 7 h 31"/>
                  <a:gd name="T100" fmla="*/ 48 w 48"/>
                  <a:gd name="T101" fmla="*/ 7 h 31"/>
                  <a:gd name="T102" fmla="*/ 48 w 48"/>
                  <a:gd name="T103" fmla="*/ 12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2" y="31"/>
                    </a:lnTo>
                    <a:lnTo>
                      <a:pt x="42" y="13"/>
                    </a:lnTo>
                    <a:lnTo>
                      <a:pt x="42" y="13"/>
                    </a:lnTo>
                    <a:lnTo>
                      <a:pt x="40" y="7"/>
                    </a:lnTo>
                    <a:lnTo>
                      <a:pt x="40" y="7"/>
                    </a:lnTo>
                    <a:lnTo>
                      <a:pt x="38" y="5"/>
                    </a:lnTo>
                    <a:lnTo>
                      <a:pt x="37" y="5"/>
                    </a:lnTo>
                    <a:lnTo>
                      <a:pt x="37" y="5"/>
                    </a:lnTo>
                    <a:lnTo>
                      <a:pt x="33" y="5"/>
                    </a:lnTo>
                    <a:lnTo>
                      <a:pt x="32" y="7"/>
                    </a:lnTo>
                    <a:lnTo>
                      <a:pt x="32" y="7"/>
                    </a:lnTo>
                    <a:lnTo>
                      <a:pt x="28" y="13"/>
                    </a:lnTo>
                    <a:lnTo>
                      <a:pt x="28" y="31"/>
                    </a:lnTo>
                    <a:lnTo>
                      <a:pt x="22" y="31"/>
                    </a:lnTo>
                    <a:lnTo>
                      <a:pt x="22" y="13"/>
                    </a:lnTo>
                    <a:lnTo>
                      <a:pt x="22" y="13"/>
                    </a:lnTo>
                    <a:lnTo>
                      <a:pt x="20" y="7"/>
                    </a:lnTo>
                    <a:lnTo>
                      <a:pt x="20" y="7"/>
                    </a:lnTo>
                    <a:lnTo>
                      <a:pt x="19" y="5"/>
                    </a:lnTo>
                    <a:lnTo>
                      <a:pt x="15" y="5"/>
                    </a:lnTo>
                    <a:lnTo>
                      <a:pt x="15" y="5"/>
                    </a:lnTo>
                    <a:lnTo>
                      <a:pt x="14" y="5"/>
                    </a:lnTo>
                    <a:lnTo>
                      <a:pt x="10" y="7"/>
                    </a:lnTo>
                    <a:lnTo>
                      <a:pt x="10" y="7"/>
                    </a:lnTo>
                    <a:lnTo>
                      <a:pt x="7" y="13"/>
                    </a:lnTo>
                    <a:lnTo>
                      <a:pt x="7" y="31"/>
                    </a:lnTo>
                    <a:lnTo>
                      <a:pt x="0" y="31"/>
                    </a:lnTo>
                    <a:lnTo>
                      <a:pt x="0" y="0"/>
                    </a:lnTo>
                    <a:lnTo>
                      <a:pt x="7" y="0"/>
                    </a:lnTo>
                    <a:lnTo>
                      <a:pt x="7" y="7"/>
                    </a:lnTo>
                    <a:lnTo>
                      <a:pt x="7" y="7"/>
                    </a:lnTo>
                    <a:lnTo>
                      <a:pt x="12" y="2"/>
                    </a:lnTo>
                    <a:lnTo>
                      <a:pt x="12" y="2"/>
                    </a:lnTo>
                    <a:lnTo>
                      <a:pt x="19" y="0"/>
                    </a:lnTo>
                    <a:lnTo>
                      <a:pt x="19" y="0"/>
                    </a:lnTo>
                    <a:lnTo>
                      <a:pt x="22" y="0"/>
                    </a:lnTo>
                    <a:lnTo>
                      <a:pt x="25" y="2"/>
                    </a:lnTo>
                    <a:lnTo>
                      <a:pt x="25" y="2"/>
                    </a:lnTo>
                    <a:lnTo>
                      <a:pt x="27" y="7"/>
                    </a:lnTo>
                    <a:lnTo>
                      <a:pt x="27" y="7"/>
                    </a:lnTo>
                    <a:lnTo>
                      <a:pt x="32" y="2"/>
                    </a:lnTo>
                    <a:lnTo>
                      <a:pt x="32" y="2"/>
                    </a:lnTo>
                    <a:lnTo>
                      <a:pt x="40" y="0"/>
                    </a:lnTo>
                    <a:lnTo>
                      <a:pt x="40" y="0"/>
                    </a:lnTo>
                    <a:lnTo>
                      <a:pt x="43" y="0"/>
                    </a:lnTo>
                    <a:lnTo>
                      <a:pt x="43" y="0"/>
                    </a:lnTo>
                    <a:lnTo>
                      <a:pt x="47" y="3"/>
                    </a:lnTo>
                    <a:lnTo>
                      <a:pt x="47" y="3"/>
                    </a:lnTo>
                    <a:lnTo>
                      <a:pt x="48" y="7"/>
                    </a:lnTo>
                    <a:lnTo>
                      <a:pt x="48" y="7"/>
                    </a:lnTo>
                    <a:lnTo>
                      <a:pt x="48" y="12"/>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8">
                <a:extLst>
                  <a:ext uri="{FF2B5EF4-FFF2-40B4-BE49-F238E27FC236}">
                    <a16:creationId xmlns="" xmlns:a16="http://schemas.microsoft.com/office/drawing/2014/main" id="{5980172B-CC31-4DD2-9A75-2A7DA7435891}"/>
                  </a:ext>
                </a:extLst>
              </p:cNvPr>
              <p:cNvSpPr>
                <a:spLocks noEditPoints="1"/>
              </p:cNvSpPr>
              <p:nvPr/>
            </p:nvSpPr>
            <p:spPr bwMode="auto">
              <a:xfrm>
                <a:off x="4244" y="1244"/>
                <a:ext cx="31" cy="31"/>
              </a:xfrm>
              <a:custGeom>
                <a:avLst/>
                <a:gdLst>
                  <a:gd name="T0" fmla="*/ 16 w 31"/>
                  <a:gd name="T1" fmla="*/ 31 h 31"/>
                  <a:gd name="T2" fmla="*/ 10 w 31"/>
                  <a:gd name="T3" fmla="*/ 30 h 31"/>
                  <a:gd name="T4" fmla="*/ 5 w 31"/>
                  <a:gd name="T5" fmla="*/ 27 h 31"/>
                  <a:gd name="T6" fmla="*/ 1 w 31"/>
                  <a:gd name="T7" fmla="*/ 22 h 31"/>
                  <a:gd name="T8" fmla="*/ 0 w 31"/>
                  <a:gd name="T9" fmla="*/ 15 h 31"/>
                  <a:gd name="T10" fmla="*/ 1 w 31"/>
                  <a:gd name="T11" fmla="*/ 10 h 31"/>
                  <a:gd name="T12" fmla="*/ 5 w 31"/>
                  <a:gd name="T13" fmla="*/ 5 h 31"/>
                  <a:gd name="T14" fmla="*/ 10 w 31"/>
                  <a:gd name="T15" fmla="*/ 0 h 31"/>
                  <a:gd name="T16" fmla="*/ 16 w 31"/>
                  <a:gd name="T17" fmla="*/ 0 h 31"/>
                  <a:gd name="T18" fmla="*/ 23 w 31"/>
                  <a:gd name="T19" fmla="*/ 0 h 31"/>
                  <a:gd name="T20" fmla="*/ 28 w 31"/>
                  <a:gd name="T21" fmla="*/ 5 h 31"/>
                  <a:gd name="T22" fmla="*/ 31 w 31"/>
                  <a:gd name="T23" fmla="*/ 10 h 31"/>
                  <a:gd name="T24" fmla="*/ 31 w 31"/>
                  <a:gd name="T25" fmla="*/ 15 h 31"/>
                  <a:gd name="T26" fmla="*/ 31 w 31"/>
                  <a:gd name="T27" fmla="*/ 17 h 31"/>
                  <a:gd name="T28" fmla="*/ 6 w 31"/>
                  <a:gd name="T29" fmla="*/ 18 h 31"/>
                  <a:gd name="T30" fmla="*/ 8 w 31"/>
                  <a:gd name="T31" fmla="*/ 22 h 31"/>
                  <a:gd name="T32" fmla="*/ 10 w 31"/>
                  <a:gd name="T33" fmla="*/ 25 h 31"/>
                  <a:gd name="T34" fmla="*/ 13 w 31"/>
                  <a:gd name="T35" fmla="*/ 27 h 31"/>
                  <a:gd name="T36" fmla="*/ 16 w 31"/>
                  <a:gd name="T37" fmla="*/ 27 h 31"/>
                  <a:gd name="T38" fmla="*/ 18 w 31"/>
                  <a:gd name="T39" fmla="*/ 27 h 31"/>
                  <a:gd name="T40" fmla="*/ 21 w 31"/>
                  <a:gd name="T41" fmla="*/ 25 h 31"/>
                  <a:gd name="T42" fmla="*/ 23 w 31"/>
                  <a:gd name="T43" fmla="*/ 25 h 31"/>
                  <a:gd name="T44" fmla="*/ 25 w 31"/>
                  <a:gd name="T45" fmla="*/ 22 h 31"/>
                  <a:gd name="T46" fmla="*/ 30 w 31"/>
                  <a:gd name="T47" fmla="*/ 23 h 31"/>
                  <a:gd name="T48" fmla="*/ 25 w 31"/>
                  <a:gd name="T49" fmla="*/ 30 h 31"/>
                  <a:gd name="T50" fmla="*/ 21 w 31"/>
                  <a:gd name="T51" fmla="*/ 31 h 31"/>
                  <a:gd name="T52" fmla="*/ 16 w 31"/>
                  <a:gd name="T53" fmla="*/ 31 h 31"/>
                  <a:gd name="T54" fmla="*/ 25 w 31"/>
                  <a:gd name="T55" fmla="*/ 13 h 31"/>
                  <a:gd name="T56" fmla="*/ 25 w 31"/>
                  <a:gd name="T57" fmla="*/ 10 h 31"/>
                  <a:gd name="T58" fmla="*/ 23 w 31"/>
                  <a:gd name="T59" fmla="*/ 7 h 31"/>
                  <a:gd name="T60" fmla="*/ 20 w 31"/>
                  <a:gd name="T61" fmla="*/ 5 h 31"/>
                  <a:gd name="T62" fmla="*/ 16 w 31"/>
                  <a:gd name="T63" fmla="*/ 5 h 31"/>
                  <a:gd name="T64" fmla="*/ 13 w 31"/>
                  <a:gd name="T65" fmla="*/ 5 h 31"/>
                  <a:gd name="T66" fmla="*/ 10 w 31"/>
                  <a:gd name="T67" fmla="*/ 7 h 31"/>
                  <a:gd name="T68" fmla="*/ 8 w 31"/>
                  <a:gd name="T69" fmla="*/ 10 h 31"/>
                  <a:gd name="T70" fmla="*/ 25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10" y="30"/>
                    </a:lnTo>
                    <a:lnTo>
                      <a:pt x="10" y="30"/>
                    </a:lnTo>
                    <a:lnTo>
                      <a:pt x="5" y="27"/>
                    </a:lnTo>
                    <a:lnTo>
                      <a:pt x="5" y="27"/>
                    </a:lnTo>
                    <a:lnTo>
                      <a:pt x="1" y="22"/>
                    </a:lnTo>
                    <a:lnTo>
                      <a:pt x="1" y="22"/>
                    </a:lnTo>
                    <a:lnTo>
                      <a:pt x="0" y="15"/>
                    </a:lnTo>
                    <a:lnTo>
                      <a:pt x="0" y="15"/>
                    </a:lnTo>
                    <a:lnTo>
                      <a:pt x="1" y="10"/>
                    </a:lnTo>
                    <a:lnTo>
                      <a:pt x="1" y="10"/>
                    </a:lnTo>
                    <a:lnTo>
                      <a:pt x="5" y="5"/>
                    </a:lnTo>
                    <a:lnTo>
                      <a:pt x="5" y="5"/>
                    </a:lnTo>
                    <a:lnTo>
                      <a:pt x="10" y="0"/>
                    </a:lnTo>
                    <a:lnTo>
                      <a:pt x="10" y="0"/>
                    </a:lnTo>
                    <a:lnTo>
                      <a:pt x="16" y="0"/>
                    </a:lnTo>
                    <a:lnTo>
                      <a:pt x="16" y="0"/>
                    </a:lnTo>
                    <a:lnTo>
                      <a:pt x="23" y="0"/>
                    </a:lnTo>
                    <a:lnTo>
                      <a:pt x="23" y="0"/>
                    </a:lnTo>
                    <a:lnTo>
                      <a:pt x="28" y="5"/>
                    </a:lnTo>
                    <a:lnTo>
                      <a:pt x="28" y="5"/>
                    </a:lnTo>
                    <a:lnTo>
                      <a:pt x="31" y="10"/>
                    </a:lnTo>
                    <a:lnTo>
                      <a:pt x="31" y="10"/>
                    </a:lnTo>
                    <a:lnTo>
                      <a:pt x="31" y="15"/>
                    </a:lnTo>
                    <a:lnTo>
                      <a:pt x="31" y="15"/>
                    </a:lnTo>
                    <a:lnTo>
                      <a:pt x="31" y="17"/>
                    </a:lnTo>
                    <a:lnTo>
                      <a:pt x="31" y="17"/>
                    </a:lnTo>
                    <a:lnTo>
                      <a:pt x="31" y="18"/>
                    </a:lnTo>
                    <a:lnTo>
                      <a:pt x="6" y="18"/>
                    </a:lnTo>
                    <a:lnTo>
                      <a:pt x="6" y="18"/>
                    </a:lnTo>
                    <a:lnTo>
                      <a:pt x="8" y="22"/>
                    </a:lnTo>
                    <a:lnTo>
                      <a:pt x="8" y="22"/>
                    </a:lnTo>
                    <a:lnTo>
                      <a:pt x="10" y="25"/>
                    </a:lnTo>
                    <a:lnTo>
                      <a:pt x="10" y="25"/>
                    </a:lnTo>
                    <a:lnTo>
                      <a:pt x="13" y="27"/>
                    </a:lnTo>
                    <a:lnTo>
                      <a:pt x="13" y="27"/>
                    </a:lnTo>
                    <a:lnTo>
                      <a:pt x="16" y="27"/>
                    </a:lnTo>
                    <a:lnTo>
                      <a:pt x="16" y="27"/>
                    </a:lnTo>
                    <a:lnTo>
                      <a:pt x="18" y="27"/>
                    </a:lnTo>
                    <a:lnTo>
                      <a:pt x="18" y="27"/>
                    </a:lnTo>
                    <a:lnTo>
                      <a:pt x="21" y="25"/>
                    </a:lnTo>
                    <a:lnTo>
                      <a:pt x="21" y="25"/>
                    </a:lnTo>
                    <a:lnTo>
                      <a:pt x="23" y="25"/>
                    </a:lnTo>
                    <a:lnTo>
                      <a:pt x="23" y="25"/>
                    </a:lnTo>
                    <a:lnTo>
                      <a:pt x="25" y="22"/>
                    </a:lnTo>
                    <a:lnTo>
                      <a:pt x="30" y="23"/>
                    </a:lnTo>
                    <a:lnTo>
                      <a:pt x="30" y="23"/>
                    </a:lnTo>
                    <a:lnTo>
                      <a:pt x="28" y="27"/>
                    </a:lnTo>
                    <a:lnTo>
                      <a:pt x="25" y="30"/>
                    </a:lnTo>
                    <a:lnTo>
                      <a:pt x="25" y="30"/>
                    </a:lnTo>
                    <a:lnTo>
                      <a:pt x="21" y="31"/>
                    </a:lnTo>
                    <a:lnTo>
                      <a:pt x="16" y="31"/>
                    </a:lnTo>
                    <a:lnTo>
                      <a:pt x="16" y="31"/>
                    </a:lnTo>
                    <a:close/>
                    <a:moveTo>
                      <a:pt x="25" y="13"/>
                    </a:moveTo>
                    <a:lnTo>
                      <a:pt x="25" y="13"/>
                    </a:lnTo>
                    <a:lnTo>
                      <a:pt x="25" y="10"/>
                    </a:lnTo>
                    <a:lnTo>
                      <a:pt x="25" y="10"/>
                    </a:lnTo>
                    <a:lnTo>
                      <a:pt x="23" y="7"/>
                    </a:lnTo>
                    <a:lnTo>
                      <a:pt x="23" y="7"/>
                    </a:lnTo>
                    <a:lnTo>
                      <a:pt x="20" y="5"/>
                    </a:lnTo>
                    <a:lnTo>
                      <a:pt x="20" y="5"/>
                    </a:lnTo>
                    <a:lnTo>
                      <a:pt x="16" y="5"/>
                    </a:lnTo>
                    <a:lnTo>
                      <a:pt x="16" y="5"/>
                    </a:lnTo>
                    <a:lnTo>
                      <a:pt x="13" y="5"/>
                    </a:lnTo>
                    <a:lnTo>
                      <a:pt x="13" y="5"/>
                    </a:lnTo>
                    <a:lnTo>
                      <a:pt x="10" y="7"/>
                    </a:lnTo>
                    <a:lnTo>
                      <a:pt x="10" y="7"/>
                    </a:lnTo>
                    <a:lnTo>
                      <a:pt x="8" y="10"/>
                    </a:lnTo>
                    <a:lnTo>
                      <a:pt x="8" y="10"/>
                    </a:lnTo>
                    <a:lnTo>
                      <a:pt x="6"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9">
                <a:extLst>
                  <a:ext uri="{FF2B5EF4-FFF2-40B4-BE49-F238E27FC236}">
                    <a16:creationId xmlns="" xmlns:a16="http://schemas.microsoft.com/office/drawing/2014/main" id="{C97EC6D0-8225-4665-A6E5-B60EBFF2CC40}"/>
                  </a:ext>
                </a:extLst>
              </p:cNvPr>
              <p:cNvSpPr>
                <a:spLocks/>
              </p:cNvSpPr>
              <p:nvPr/>
            </p:nvSpPr>
            <p:spPr bwMode="auto">
              <a:xfrm>
                <a:off x="4278" y="1234"/>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9 w 20"/>
                  <a:gd name="T13" fmla="*/ 41 h 41"/>
                  <a:gd name="T14" fmla="*/ 9 w 20"/>
                  <a:gd name="T15" fmla="*/ 41 h 41"/>
                  <a:gd name="T16" fmla="*/ 7 w 20"/>
                  <a:gd name="T17" fmla="*/ 40 h 41"/>
                  <a:gd name="T18" fmla="*/ 7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2 w 20"/>
                  <a:gd name="T37" fmla="*/ 0 h 41"/>
                  <a:gd name="T38" fmla="*/ 12 w 20"/>
                  <a:gd name="T39" fmla="*/ 10 h 41"/>
                  <a:gd name="T40" fmla="*/ 19 w 20"/>
                  <a:gd name="T41" fmla="*/ 10 h 41"/>
                  <a:gd name="T42" fmla="*/ 19 w 20"/>
                  <a:gd name="T43" fmla="*/ 15 h 41"/>
                  <a:gd name="T44" fmla="*/ 12 w 20"/>
                  <a:gd name="T45" fmla="*/ 15 h 41"/>
                  <a:gd name="T46" fmla="*/ 12 w 20"/>
                  <a:gd name="T47" fmla="*/ 33 h 41"/>
                  <a:gd name="T48" fmla="*/ 12 w 20"/>
                  <a:gd name="T49" fmla="*/ 33 h 41"/>
                  <a:gd name="T50" fmla="*/ 12 w 20"/>
                  <a:gd name="T51" fmla="*/ 35 h 41"/>
                  <a:gd name="T52" fmla="*/ 12 w 20"/>
                  <a:gd name="T53" fmla="*/ 35 h 41"/>
                  <a:gd name="T54" fmla="*/ 15 w 20"/>
                  <a:gd name="T55" fmla="*/ 35 h 41"/>
                  <a:gd name="T56" fmla="*/ 15 w 20"/>
                  <a:gd name="T57" fmla="*/ 35 h 41"/>
                  <a:gd name="T58" fmla="*/ 17 w 20"/>
                  <a:gd name="T59" fmla="*/ 35 h 41"/>
                  <a:gd name="T60" fmla="*/ 17 w 20"/>
                  <a:gd name="T61" fmla="*/ 35 h 41"/>
                  <a:gd name="T62" fmla="*/ 19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9" y="41"/>
                    </a:lnTo>
                    <a:lnTo>
                      <a:pt x="9" y="41"/>
                    </a:lnTo>
                    <a:lnTo>
                      <a:pt x="7" y="40"/>
                    </a:lnTo>
                    <a:lnTo>
                      <a:pt x="7" y="40"/>
                    </a:lnTo>
                    <a:lnTo>
                      <a:pt x="5" y="38"/>
                    </a:lnTo>
                    <a:lnTo>
                      <a:pt x="5" y="38"/>
                    </a:lnTo>
                    <a:lnTo>
                      <a:pt x="5" y="35"/>
                    </a:lnTo>
                    <a:lnTo>
                      <a:pt x="5" y="15"/>
                    </a:lnTo>
                    <a:lnTo>
                      <a:pt x="0" y="15"/>
                    </a:lnTo>
                    <a:lnTo>
                      <a:pt x="0" y="10"/>
                    </a:lnTo>
                    <a:lnTo>
                      <a:pt x="5" y="10"/>
                    </a:lnTo>
                    <a:lnTo>
                      <a:pt x="5" y="0"/>
                    </a:lnTo>
                    <a:lnTo>
                      <a:pt x="12" y="0"/>
                    </a:lnTo>
                    <a:lnTo>
                      <a:pt x="12" y="10"/>
                    </a:lnTo>
                    <a:lnTo>
                      <a:pt x="19" y="10"/>
                    </a:lnTo>
                    <a:lnTo>
                      <a:pt x="19" y="15"/>
                    </a:lnTo>
                    <a:lnTo>
                      <a:pt x="12" y="15"/>
                    </a:lnTo>
                    <a:lnTo>
                      <a:pt x="12" y="33"/>
                    </a:lnTo>
                    <a:lnTo>
                      <a:pt x="12" y="33"/>
                    </a:lnTo>
                    <a:lnTo>
                      <a:pt x="12" y="35"/>
                    </a:lnTo>
                    <a:lnTo>
                      <a:pt x="12" y="35"/>
                    </a:lnTo>
                    <a:lnTo>
                      <a:pt x="15" y="35"/>
                    </a:lnTo>
                    <a:lnTo>
                      <a:pt x="15" y="35"/>
                    </a:lnTo>
                    <a:lnTo>
                      <a:pt x="17" y="35"/>
                    </a:lnTo>
                    <a:lnTo>
                      <a:pt x="17" y="35"/>
                    </a:lnTo>
                    <a:lnTo>
                      <a:pt x="19"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20">
                <a:extLst>
                  <a:ext uri="{FF2B5EF4-FFF2-40B4-BE49-F238E27FC236}">
                    <a16:creationId xmlns="" xmlns:a16="http://schemas.microsoft.com/office/drawing/2014/main" id="{FAA8492D-249C-41C4-B799-67013EE9E7CD}"/>
                  </a:ext>
                </a:extLst>
              </p:cNvPr>
              <p:cNvSpPr>
                <a:spLocks/>
              </p:cNvSpPr>
              <p:nvPr/>
            </p:nvSpPr>
            <p:spPr bwMode="auto">
              <a:xfrm>
                <a:off x="4305" y="1267"/>
                <a:ext cx="5" cy="13"/>
              </a:xfrm>
              <a:custGeom>
                <a:avLst/>
                <a:gdLst>
                  <a:gd name="T0" fmla="*/ 0 w 5"/>
                  <a:gd name="T1" fmla="*/ 13 h 13"/>
                  <a:gd name="T2" fmla="*/ 2 w 5"/>
                  <a:gd name="T3" fmla="*/ 8 h 13"/>
                  <a:gd name="T4" fmla="*/ 0 w 5"/>
                  <a:gd name="T5" fmla="*/ 8 h 13"/>
                  <a:gd name="T6" fmla="*/ 0 w 5"/>
                  <a:gd name="T7" fmla="*/ 0 h 13"/>
                  <a:gd name="T8" fmla="*/ 5 w 5"/>
                  <a:gd name="T9" fmla="*/ 0 h 13"/>
                  <a:gd name="T10" fmla="*/ 5 w 5"/>
                  <a:gd name="T11" fmla="*/ 8 h 13"/>
                  <a:gd name="T12" fmla="*/ 3 w 5"/>
                  <a:gd name="T13" fmla="*/ 13 h 13"/>
                  <a:gd name="T14" fmla="*/ 0 w 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13"/>
                    </a:moveTo>
                    <a:lnTo>
                      <a:pt x="2" y="8"/>
                    </a:lnTo>
                    <a:lnTo>
                      <a:pt x="0" y="8"/>
                    </a:lnTo>
                    <a:lnTo>
                      <a:pt x="0" y="0"/>
                    </a:lnTo>
                    <a:lnTo>
                      <a:pt x="5" y="0"/>
                    </a:lnTo>
                    <a:lnTo>
                      <a:pt x="5" y="8"/>
                    </a:lnTo>
                    <a:lnTo>
                      <a:pt x="3"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21">
                <a:extLst>
                  <a:ext uri="{FF2B5EF4-FFF2-40B4-BE49-F238E27FC236}">
                    <a16:creationId xmlns="" xmlns:a16="http://schemas.microsoft.com/office/drawing/2014/main" id="{3C6AF6C6-80F1-431A-9CE3-6F64CFE4BD62}"/>
                  </a:ext>
                </a:extLst>
              </p:cNvPr>
              <p:cNvSpPr>
                <a:spLocks/>
              </p:cNvSpPr>
              <p:nvPr/>
            </p:nvSpPr>
            <p:spPr bwMode="auto">
              <a:xfrm>
                <a:off x="3513" y="1315"/>
                <a:ext cx="30" cy="31"/>
              </a:xfrm>
              <a:custGeom>
                <a:avLst/>
                <a:gdLst>
                  <a:gd name="T0" fmla="*/ 0 w 30"/>
                  <a:gd name="T1" fmla="*/ 17 h 31"/>
                  <a:gd name="T2" fmla="*/ 0 w 30"/>
                  <a:gd name="T3" fmla="*/ 17 h 31"/>
                  <a:gd name="T4" fmla="*/ 2 w 30"/>
                  <a:gd name="T5" fmla="*/ 10 h 31"/>
                  <a:gd name="T6" fmla="*/ 2 w 30"/>
                  <a:gd name="T7" fmla="*/ 10 h 31"/>
                  <a:gd name="T8" fmla="*/ 5 w 30"/>
                  <a:gd name="T9" fmla="*/ 5 h 31"/>
                  <a:gd name="T10" fmla="*/ 5 w 30"/>
                  <a:gd name="T11" fmla="*/ 5 h 31"/>
                  <a:gd name="T12" fmla="*/ 10 w 30"/>
                  <a:gd name="T13" fmla="*/ 2 h 31"/>
                  <a:gd name="T14" fmla="*/ 10 w 30"/>
                  <a:gd name="T15" fmla="*/ 2 h 31"/>
                  <a:gd name="T16" fmla="*/ 16 w 30"/>
                  <a:gd name="T17" fmla="*/ 0 h 31"/>
                  <a:gd name="T18" fmla="*/ 16 w 30"/>
                  <a:gd name="T19" fmla="*/ 0 h 31"/>
                  <a:gd name="T20" fmla="*/ 21 w 30"/>
                  <a:gd name="T21" fmla="*/ 0 h 31"/>
                  <a:gd name="T22" fmla="*/ 25 w 30"/>
                  <a:gd name="T23" fmla="*/ 2 h 31"/>
                  <a:gd name="T24" fmla="*/ 25 w 30"/>
                  <a:gd name="T25" fmla="*/ 2 h 31"/>
                  <a:gd name="T26" fmla="*/ 28 w 30"/>
                  <a:gd name="T27" fmla="*/ 5 h 31"/>
                  <a:gd name="T28" fmla="*/ 30 w 30"/>
                  <a:gd name="T29" fmla="*/ 8 h 31"/>
                  <a:gd name="T30" fmla="*/ 23 w 30"/>
                  <a:gd name="T31" fmla="*/ 10 h 31"/>
                  <a:gd name="T32" fmla="*/ 23 w 30"/>
                  <a:gd name="T33" fmla="*/ 10 h 31"/>
                  <a:gd name="T34" fmla="*/ 20 w 30"/>
                  <a:gd name="T35" fmla="*/ 7 h 31"/>
                  <a:gd name="T36" fmla="*/ 20 w 30"/>
                  <a:gd name="T37" fmla="*/ 7 h 31"/>
                  <a:gd name="T38" fmla="*/ 16 w 30"/>
                  <a:gd name="T39" fmla="*/ 5 h 31"/>
                  <a:gd name="T40" fmla="*/ 16 w 30"/>
                  <a:gd name="T41" fmla="*/ 5 h 31"/>
                  <a:gd name="T42" fmla="*/ 13 w 30"/>
                  <a:gd name="T43" fmla="*/ 7 h 31"/>
                  <a:gd name="T44" fmla="*/ 13 w 30"/>
                  <a:gd name="T45" fmla="*/ 7 h 31"/>
                  <a:gd name="T46" fmla="*/ 10 w 30"/>
                  <a:gd name="T47" fmla="*/ 8 h 31"/>
                  <a:gd name="T48" fmla="*/ 10 w 30"/>
                  <a:gd name="T49" fmla="*/ 8 h 31"/>
                  <a:gd name="T50" fmla="*/ 8 w 30"/>
                  <a:gd name="T51" fmla="*/ 12 h 31"/>
                  <a:gd name="T52" fmla="*/ 8 w 30"/>
                  <a:gd name="T53" fmla="*/ 12 h 31"/>
                  <a:gd name="T54" fmla="*/ 6 w 30"/>
                  <a:gd name="T55" fmla="*/ 17 h 31"/>
                  <a:gd name="T56" fmla="*/ 6 w 30"/>
                  <a:gd name="T57" fmla="*/ 17 h 31"/>
                  <a:gd name="T58" fmla="*/ 8 w 30"/>
                  <a:gd name="T59" fmla="*/ 20 h 31"/>
                  <a:gd name="T60" fmla="*/ 8 w 30"/>
                  <a:gd name="T61" fmla="*/ 20 h 31"/>
                  <a:gd name="T62" fmla="*/ 10 w 30"/>
                  <a:gd name="T63" fmla="*/ 23 h 31"/>
                  <a:gd name="T64" fmla="*/ 10 w 30"/>
                  <a:gd name="T65" fmla="*/ 23 h 31"/>
                  <a:gd name="T66" fmla="*/ 13 w 30"/>
                  <a:gd name="T67" fmla="*/ 25 h 31"/>
                  <a:gd name="T68" fmla="*/ 13 w 30"/>
                  <a:gd name="T69" fmla="*/ 25 h 31"/>
                  <a:gd name="T70" fmla="*/ 16 w 30"/>
                  <a:gd name="T71" fmla="*/ 26 h 31"/>
                  <a:gd name="T72" fmla="*/ 16 w 30"/>
                  <a:gd name="T73" fmla="*/ 26 h 31"/>
                  <a:gd name="T74" fmla="*/ 18 w 30"/>
                  <a:gd name="T75" fmla="*/ 26 h 31"/>
                  <a:gd name="T76" fmla="*/ 18 w 30"/>
                  <a:gd name="T77" fmla="*/ 26 h 31"/>
                  <a:gd name="T78" fmla="*/ 21 w 30"/>
                  <a:gd name="T79" fmla="*/ 25 h 31"/>
                  <a:gd name="T80" fmla="*/ 21 w 30"/>
                  <a:gd name="T81" fmla="*/ 25 h 31"/>
                  <a:gd name="T82" fmla="*/ 23 w 30"/>
                  <a:gd name="T83" fmla="*/ 23 h 31"/>
                  <a:gd name="T84" fmla="*/ 23 w 30"/>
                  <a:gd name="T85" fmla="*/ 23 h 31"/>
                  <a:gd name="T86" fmla="*/ 23 w 30"/>
                  <a:gd name="T87" fmla="*/ 22 h 31"/>
                  <a:gd name="T88" fmla="*/ 30 w 30"/>
                  <a:gd name="T89" fmla="*/ 25 h 31"/>
                  <a:gd name="T90" fmla="*/ 30 w 30"/>
                  <a:gd name="T91" fmla="*/ 25 h 31"/>
                  <a:gd name="T92" fmla="*/ 28 w 30"/>
                  <a:gd name="T93" fmla="*/ 26 h 31"/>
                  <a:gd name="T94" fmla="*/ 25 w 30"/>
                  <a:gd name="T95" fmla="*/ 30 h 31"/>
                  <a:gd name="T96" fmla="*/ 25 w 30"/>
                  <a:gd name="T97" fmla="*/ 30 h 31"/>
                  <a:gd name="T98" fmla="*/ 21 w 30"/>
                  <a:gd name="T99" fmla="*/ 31 h 31"/>
                  <a:gd name="T100" fmla="*/ 16 w 30"/>
                  <a:gd name="T101" fmla="*/ 31 h 31"/>
                  <a:gd name="T102" fmla="*/ 16 w 30"/>
                  <a:gd name="T103" fmla="*/ 31 h 31"/>
                  <a:gd name="T104" fmla="*/ 10 w 30"/>
                  <a:gd name="T105" fmla="*/ 31 h 31"/>
                  <a:gd name="T106" fmla="*/ 10 w 30"/>
                  <a:gd name="T107" fmla="*/ 31 h 31"/>
                  <a:gd name="T108" fmla="*/ 5 w 30"/>
                  <a:gd name="T109" fmla="*/ 26 h 31"/>
                  <a:gd name="T110" fmla="*/ 5 w 30"/>
                  <a:gd name="T111" fmla="*/ 26 h 31"/>
                  <a:gd name="T112" fmla="*/ 2 w 30"/>
                  <a:gd name="T113" fmla="*/ 22 h 31"/>
                  <a:gd name="T114" fmla="*/ 2 w 30"/>
                  <a:gd name="T115" fmla="*/ 22 h 31"/>
                  <a:gd name="T116" fmla="*/ 0 w 30"/>
                  <a:gd name="T117" fmla="*/ 17 h 31"/>
                  <a:gd name="T118" fmla="*/ 0 w 30"/>
                  <a:gd name="T119"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1">
                    <a:moveTo>
                      <a:pt x="0" y="17"/>
                    </a:moveTo>
                    <a:lnTo>
                      <a:pt x="0" y="17"/>
                    </a:lnTo>
                    <a:lnTo>
                      <a:pt x="2" y="10"/>
                    </a:lnTo>
                    <a:lnTo>
                      <a:pt x="2" y="10"/>
                    </a:lnTo>
                    <a:lnTo>
                      <a:pt x="5" y="5"/>
                    </a:lnTo>
                    <a:lnTo>
                      <a:pt x="5" y="5"/>
                    </a:lnTo>
                    <a:lnTo>
                      <a:pt x="10" y="2"/>
                    </a:lnTo>
                    <a:lnTo>
                      <a:pt x="10" y="2"/>
                    </a:lnTo>
                    <a:lnTo>
                      <a:pt x="16" y="0"/>
                    </a:lnTo>
                    <a:lnTo>
                      <a:pt x="16" y="0"/>
                    </a:lnTo>
                    <a:lnTo>
                      <a:pt x="21" y="0"/>
                    </a:lnTo>
                    <a:lnTo>
                      <a:pt x="25" y="2"/>
                    </a:lnTo>
                    <a:lnTo>
                      <a:pt x="25" y="2"/>
                    </a:lnTo>
                    <a:lnTo>
                      <a:pt x="28" y="5"/>
                    </a:lnTo>
                    <a:lnTo>
                      <a:pt x="30" y="8"/>
                    </a:lnTo>
                    <a:lnTo>
                      <a:pt x="23" y="10"/>
                    </a:lnTo>
                    <a:lnTo>
                      <a:pt x="23" y="10"/>
                    </a:lnTo>
                    <a:lnTo>
                      <a:pt x="20" y="7"/>
                    </a:lnTo>
                    <a:lnTo>
                      <a:pt x="20" y="7"/>
                    </a:lnTo>
                    <a:lnTo>
                      <a:pt x="16" y="5"/>
                    </a:lnTo>
                    <a:lnTo>
                      <a:pt x="16" y="5"/>
                    </a:lnTo>
                    <a:lnTo>
                      <a:pt x="13" y="7"/>
                    </a:lnTo>
                    <a:lnTo>
                      <a:pt x="13" y="7"/>
                    </a:lnTo>
                    <a:lnTo>
                      <a:pt x="10" y="8"/>
                    </a:lnTo>
                    <a:lnTo>
                      <a:pt x="10" y="8"/>
                    </a:lnTo>
                    <a:lnTo>
                      <a:pt x="8" y="12"/>
                    </a:lnTo>
                    <a:lnTo>
                      <a:pt x="8" y="12"/>
                    </a:lnTo>
                    <a:lnTo>
                      <a:pt x="6" y="17"/>
                    </a:lnTo>
                    <a:lnTo>
                      <a:pt x="6" y="17"/>
                    </a:lnTo>
                    <a:lnTo>
                      <a:pt x="8" y="20"/>
                    </a:lnTo>
                    <a:lnTo>
                      <a:pt x="8" y="20"/>
                    </a:lnTo>
                    <a:lnTo>
                      <a:pt x="10" y="23"/>
                    </a:lnTo>
                    <a:lnTo>
                      <a:pt x="10" y="23"/>
                    </a:lnTo>
                    <a:lnTo>
                      <a:pt x="13" y="25"/>
                    </a:lnTo>
                    <a:lnTo>
                      <a:pt x="13" y="25"/>
                    </a:lnTo>
                    <a:lnTo>
                      <a:pt x="16" y="26"/>
                    </a:lnTo>
                    <a:lnTo>
                      <a:pt x="16" y="26"/>
                    </a:lnTo>
                    <a:lnTo>
                      <a:pt x="18" y="26"/>
                    </a:lnTo>
                    <a:lnTo>
                      <a:pt x="18" y="26"/>
                    </a:lnTo>
                    <a:lnTo>
                      <a:pt x="21" y="25"/>
                    </a:lnTo>
                    <a:lnTo>
                      <a:pt x="21" y="25"/>
                    </a:lnTo>
                    <a:lnTo>
                      <a:pt x="23" y="23"/>
                    </a:lnTo>
                    <a:lnTo>
                      <a:pt x="23" y="23"/>
                    </a:lnTo>
                    <a:lnTo>
                      <a:pt x="23" y="22"/>
                    </a:lnTo>
                    <a:lnTo>
                      <a:pt x="30" y="25"/>
                    </a:lnTo>
                    <a:lnTo>
                      <a:pt x="30" y="25"/>
                    </a:lnTo>
                    <a:lnTo>
                      <a:pt x="28" y="26"/>
                    </a:lnTo>
                    <a:lnTo>
                      <a:pt x="25" y="30"/>
                    </a:lnTo>
                    <a:lnTo>
                      <a:pt x="25" y="30"/>
                    </a:lnTo>
                    <a:lnTo>
                      <a:pt x="21" y="31"/>
                    </a:lnTo>
                    <a:lnTo>
                      <a:pt x="16" y="31"/>
                    </a:lnTo>
                    <a:lnTo>
                      <a:pt x="16" y="31"/>
                    </a:lnTo>
                    <a:lnTo>
                      <a:pt x="10" y="31"/>
                    </a:lnTo>
                    <a:lnTo>
                      <a:pt x="10" y="31"/>
                    </a:lnTo>
                    <a:lnTo>
                      <a:pt x="5" y="26"/>
                    </a:lnTo>
                    <a:lnTo>
                      <a:pt x="5" y="26"/>
                    </a:lnTo>
                    <a:lnTo>
                      <a:pt x="2" y="22"/>
                    </a:lnTo>
                    <a:lnTo>
                      <a:pt x="2" y="22"/>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22">
                <a:extLst>
                  <a:ext uri="{FF2B5EF4-FFF2-40B4-BE49-F238E27FC236}">
                    <a16:creationId xmlns="" xmlns:a16="http://schemas.microsoft.com/office/drawing/2014/main" id="{8D333BC8-3C7F-4106-B634-619E0A43F9B2}"/>
                  </a:ext>
                </a:extLst>
              </p:cNvPr>
              <p:cNvSpPr>
                <a:spLocks noEditPoints="1"/>
              </p:cNvSpPr>
              <p:nvPr/>
            </p:nvSpPr>
            <p:spPr bwMode="auto">
              <a:xfrm>
                <a:off x="3546" y="1315"/>
                <a:ext cx="33" cy="31"/>
              </a:xfrm>
              <a:custGeom>
                <a:avLst/>
                <a:gdLst>
                  <a:gd name="T0" fmla="*/ 16 w 33"/>
                  <a:gd name="T1" fmla="*/ 31 h 31"/>
                  <a:gd name="T2" fmla="*/ 10 w 33"/>
                  <a:gd name="T3" fmla="*/ 31 h 31"/>
                  <a:gd name="T4" fmla="*/ 5 w 33"/>
                  <a:gd name="T5" fmla="*/ 26 h 31"/>
                  <a:gd name="T6" fmla="*/ 2 w 33"/>
                  <a:gd name="T7" fmla="*/ 22 h 31"/>
                  <a:gd name="T8" fmla="*/ 0 w 33"/>
                  <a:gd name="T9" fmla="*/ 17 h 31"/>
                  <a:gd name="T10" fmla="*/ 2 w 33"/>
                  <a:gd name="T11" fmla="*/ 10 h 31"/>
                  <a:gd name="T12" fmla="*/ 5 w 33"/>
                  <a:gd name="T13" fmla="*/ 5 h 31"/>
                  <a:gd name="T14" fmla="*/ 10 w 33"/>
                  <a:gd name="T15" fmla="*/ 2 h 31"/>
                  <a:gd name="T16" fmla="*/ 16 w 33"/>
                  <a:gd name="T17" fmla="*/ 0 h 31"/>
                  <a:gd name="T18" fmla="*/ 23 w 33"/>
                  <a:gd name="T19" fmla="*/ 2 h 31"/>
                  <a:gd name="T20" fmla="*/ 28 w 33"/>
                  <a:gd name="T21" fmla="*/ 5 h 31"/>
                  <a:gd name="T22" fmla="*/ 31 w 33"/>
                  <a:gd name="T23" fmla="*/ 10 h 31"/>
                  <a:gd name="T24" fmla="*/ 33 w 33"/>
                  <a:gd name="T25" fmla="*/ 17 h 31"/>
                  <a:gd name="T26" fmla="*/ 31 w 33"/>
                  <a:gd name="T27" fmla="*/ 22 h 31"/>
                  <a:gd name="T28" fmla="*/ 28 w 33"/>
                  <a:gd name="T29" fmla="*/ 26 h 31"/>
                  <a:gd name="T30" fmla="*/ 23 w 33"/>
                  <a:gd name="T31" fmla="*/ 31 h 31"/>
                  <a:gd name="T32" fmla="*/ 16 w 33"/>
                  <a:gd name="T33" fmla="*/ 31 h 31"/>
                  <a:gd name="T34" fmla="*/ 6 w 33"/>
                  <a:gd name="T35" fmla="*/ 17 h 31"/>
                  <a:gd name="T36" fmla="*/ 8 w 33"/>
                  <a:gd name="T37" fmla="*/ 20 h 31"/>
                  <a:gd name="T38" fmla="*/ 10 w 33"/>
                  <a:gd name="T39" fmla="*/ 23 h 31"/>
                  <a:gd name="T40" fmla="*/ 13 w 33"/>
                  <a:gd name="T41" fmla="*/ 25 h 31"/>
                  <a:gd name="T42" fmla="*/ 16 w 33"/>
                  <a:gd name="T43" fmla="*/ 26 h 31"/>
                  <a:gd name="T44" fmla="*/ 20 w 33"/>
                  <a:gd name="T45" fmla="*/ 25 h 31"/>
                  <a:gd name="T46" fmla="*/ 23 w 33"/>
                  <a:gd name="T47" fmla="*/ 23 h 31"/>
                  <a:gd name="T48" fmla="*/ 25 w 33"/>
                  <a:gd name="T49" fmla="*/ 20 h 31"/>
                  <a:gd name="T50" fmla="*/ 26 w 33"/>
                  <a:gd name="T51" fmla="*/ 17 h 31"/>
                  <a:gd name="T52" fmla="*/ 25 w 33"/>
                  <a:gd name="T53" fmla="*/ 12 h 31"/>
                  <a:gd name="T54" fmla="*/ 23 w 33"/>
                  <a:gd name="T55" fmla="*/ 8 h 31"/>
                  <a:gd name="T56" fmla="*/ 20 w 33"/>
                  <a:gd name="T57" fmla="*/ 7 h 31"/>
                  <a:gd name="T58" fmla="*/ 16 w 33"/>
                  <a:gd name="T59" fmla="*/ 5 h 31"/>
                  <a:gd name="T60" fmla="*/ 13 w 33"/>
                  <a:gd name="T61" fmla="*/ 7 h 31"/>
                  <a:gd name="T62" fmla="*/ 10 w 33"/>
                  <a:gd name="T63" fmla="*/ 8 h 31"/>
                  <a:gd name="T64" fmla="*/ 8 w 33"/>
                  <a:gd name="T65" fmla="*/ 12 h 31"/>
                  <a:gd name="T66" fmla="*/ 6 w 33"/>
                  <a:gd name="T6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1">
                    <a:moveTo>
                      <a:pt x="16" y="31"/>
                    </a:moveTo>
                    <a:lnTo>
                      <a:pt x="16" y="31"/>
                    </a:lnTo>
                    <a:lnTo>
                      <a:pt x="10" y="31"/>
                    </a:lnTo>
                    <a:lnTo>
                      <a:pt x="10" y="31"/>
                    </a:lnTo>
                    <a:lnTo>
                      <a:pt x="5" y="26"/>
                    </a:lnTo>
                    <a:lnTo>
                      <a:pt x="5" y="26"/>
                    </a:lnTo>
                    <a:lnTo>
                      <a:pt x="2" y="22"/>
                    </a:lnTo>
                    <a:lnTo>
                      <a:pt x="2" y="22"/>
                    </a:lnTo>
                    <a:lnTo>
                      <a:pt x="0" y="17"/>
                    </a:lnTo>
                    <a:lnTo>
                      <a:pt x="0" y="17"/>
                    </a:lnTo>
                    <a:lnTo>
                      <a:pt x="2" y="10"/>
                    </a:lnTo>
                    <a:lnTo>
                      <a:pt x="2"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7"/>
                    </a:lnTo>
                    <a:lnTo>
                      <a:pt x="33" y="17"/>
                    </a:lnTo>
                    <a:lnTo>
                      <a:pt x="31" y="22"/>
                    </a:lnTo>
                    <a:lnTo>
                      <a:pt x="31" y="22"/>
                    </a:lnTo>
                    <a:lnTo>
                      <a:pt x="28" y="26"/>
                    </a:lnTo>
                    <a:lnTo>
                      <a:pt x="28" y="26"/>
                    </a:lnTo>
                    <a:lnTo>
                      <a:pt x="23" y="31"/>
                    </a:lnTo>
                    <a:lnTo>
                      <a:pt x="23" y="31"/>
                    </a:lnTo>
                    <a:lnTo>
                      <a:pt x="16" y="31"/>
                    </a:lnTo>
                    <a:lnTo>
                      <a:pt x="16" y="31"/>
                    </a:lnTo>
                    <a:close/>
                    <a:moveTo>
                      <a:pt x="6" y="17"/>
                    </a:moveTo>
                    <a:lnTo>
                      <a:pt x="6" y="17"/>
                    </a:lnTo>
                    <a:lnTo>
                      <a:pt x="8" y="20"/>
                    </a:lnTo>
                    <a:lnTo>
                      <a:pt x="8" y="20"/>
                    </a:lnTo>
                    <a:lnTo>
                      <a:pt x="10" y="23"/>
                    </a:lnTo>
                    <a:lnTo>
                      <a:pt x="10" y="23"/>
                    </a:lnTo>
                    <a:lnTo>
                      <a:pt x="13" y="25"/>
                    </a:lnTo>
                    <a:lnTo>
                      <a:pt x="13" y="25"/>
                    </a:lnTo>
                    <a:lnTo>
                      <a:pt x="16" y="26"/>
                    </a:lnTo>
                    <a:lnTo>
                      <a:pt x="16" y="26"/>
                    </a:lnTo>
                    <a:lnTo>
                      <a:pt x="20" y="25"/>
                    </a:lnTo>
                    <a:lnTo>
                      <a:pt x="20" y="25"/>
                    </a:lnTo>
                    <a:lnTo>
                      <a:pt x="23" y="23"/>
                    </a:lnTo>
                    <a:lnTo>
                      <a:pt x="23" y="23"/>
                    </a:lnTo>
                    <a:lnTo>
                      <a:pt x="25" y="20"/>
                    </a:lnTo>
                    <a:lnTo>
                      <a:pt x="25" y="20"/>
                    </a:lnTo>
                    <a:lnTo>
                      <a:pt x="26" y="17"/>
                    </a:lnTo>
                    <a:lnTo>
                      <a:pt x="26" y="17"/>
                    </a:lnTo>
                    <a:lnTo>
                      <a:pt x="25" y="12"/>
                    </a:lnTo>
                    <a:lnTo>
                      <a:pt x="25" y="12"/>
                    </a:lnTo>
                    <a:lnTo>
                      <a:pt x="23" y="8"/>
                    </a:lnTo>
                    <a:lnTo>
                      <a:pt x="23" y="8"/>
                    </a:lnTo>
                    <a:lnTo>
                      <a:pt x="20" y="7"/>
                    </a:lnTo>
                    <a:lnTo>
                      <a:pt x="20" y="7"/>
                    </a:lnTo>
                    <a:lnTo>
                      <a:pt x="16" y="5"/>
                    </a:lnTo>
                    <a:lnTo>
                      <a:pt x="16" y="5"/>
                    </a:lnTo>
                    <a:lnTo>
                      <a:pt x="13" y="7"/>
                    </a:lnTo>
                    <a:lnTo>
                      <a:pt x="13" y="7"/>
                    </a:lnTo>
                    <a:lnTo>
                      <a:pt x="10" y="8"/>
                    </a:lnTo>
                    <a:lnTo>
                      <a:pt x="10" y="8"/>
                    </a:lnTo>
                    <a:lnTo>
                      <a:pt x="8" y="12"/>
                    </a:lnTo>
                    <a:lnTo>
                      <a:pt x="8"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23">
                <a:extLst>
                  <a:ext uri="{FF2B5EF4-FFF2-40B4-BE49-F238E27FC236}">
                    <a16:creationId xmlns="" xmlns:a16="http://schemas.microsoft.com/office/drawing/2014/main" id="{D88BBB92-88D4-40E7-B6E6-5311FC2E0C64}"/>
                  </a:ext>
                </a:extLst>
              </p:cNvPr>
              <p:cNvSpPr>
                <a:spLocks/>
              </p:cNvSpPr>
              <p:nvPr/>
            </p:nvSpPr>
            <p:spPr bwMode="auto">
              <a:xfrm>
                <a:off x="3585" y="1315"/>
                <a:ext cx="27" cy="31"/>
              </a:xfrm>
              <a:custGeom>
                <a:avLst/>
                <a:gdLst>
                  <a:gd name="T0" fmla="*/ 27 w 27"/>
                  <a:gd name="T1" fmla="*/ 31 h 31"/>
                  <a:gd name="T2" fmla="*/ 22 w 27"/>
                  <a:gd name="T3" fmla="*/ 31 h 31"/>
                  <a:gd name="T4" fmla="*/ 22 w 27"/>
                  <a:gd name="T5" fmla="*/ 13 h 31"/>
                  <a:gd name="T6" fmla="*/ 22 w 27"/>
                  <a:gd name="T7" fmla="*/ 13 h 31"/>
                  <a:gd name="T8" fmla="*/ 20 w 27"/>
                  <a:gd name="T9" fmla="*/ 8 h 31"/>
                  <a:gd name="T10" fmla="*/ 20 w 27"/>
                  <a:gd name="T11" fmla="*/ 8 h 31"/>
                  <a:gd name="T12" fmla="*/ 19 w 27"/>
                  <a:gd name="T13" fmla="*/ 7 h 31"/>
                  <a:gd name="T14" fmla="*/ 15 w 27"/>
                  <a:gd name="T15" fmla="*/ 5 h 31"/>
                  <a:gd name="T16" fmla="*/ 15 w 27"/>
                  <a:gd name="T17" fmla="*/ 5 h 31"/>
                  <a:gd name="T18" fmla="*/ 12 w 27"/>
                  <a:gd name="T19" fmla="*/ 7 h 31"/>
                  <a:gd name="T20" fmla="*/ 12 w 27"/>
                  <a:gd name="T21" fmla="*/ 7 h 31"/>
                  <a:gd name="T22" fmla="*/ 10 w 27"/>
                  <a:gd name="T23" fmla="*/ 8 h 31"/>
                  <a:gd name="T24" fmla="*/ 10 w 27"/>
                  <a:gd name="T25" fmla="*/ 8 h 31"/>
                  <a:gd name="T26" fmla="*/ 7 w 27"/>
                  <a:gd name="T27" fmla="*/ 10 h 31"/>
                  <a:gd name="T28" fmla="*/ 7 w 27"/>
                  <a:gd name="T29" fmla="*/ 10 h 31"/>
                  <a:gd name="T30" fmla="*/ 7 w 27"/>
                  <a:gd name="T31" fmla="*/ 13 h 31"/>
                  <a:gd name="T32" fmla="*/ 7 w 27"/>
                  <a:gd name="T33" fmla="*/ 31 h 31"/>
                  <a:gd name="T34" fmla="*/ 0 w 27"/>
                  <a:gd name="T35" fmla="*/ 31 h 31"/>
                  <a:gd name="T36" fmla="*/ 0 w 27"/>
                  <a:gd name="T37" fmla="*/ 0 h 31"/>
                  <a:gd name="T38" fmla="*/ 5 w 27"/>
                  <a:gd name="T39" fmla="*/ 0 h 31"/>
                  <a:gd name="T40" fmla="*/ 5 w 27"/>
                  <a:gd name="T41" fmla="*/ 7 h 31"/>
                  <a:gd name="T42" fmla="*/ 5 w 27"/>
                  <a:gd name="T43" fmla="*/ 7 h 31"/>
                  <a:gd name="T44" fmla="*/ 7 w 27"/>
                  <a:gd name="T45" fmla="*/ 3 h 31"/>
                  <a:gd name="T46" fmla="*/ 10 w 27"/>
                  <a:gd name="T47" fmla="*/ 2 h 31"/>
                  <a:gd name="T48" fmla="*/ 10 w 27"/>
                  <a:gd name="T49" fmla="*/ 2 h 31"/>
                  <a:gd name="T50" fmla="*/ 19 w 27"/>
                  <a:gd name="T51" fmla="*/ 0 h 31"/>
                  <a:gd name="T52" fmla="*/ 19 w 27"/>
                  <a:gd name="T53" fmla="*/ 0 h 31"/>
                  <a:gd name="T54" fmla="*/ 24 w 27"/>
                  <a:gd name="T55" fmla="*/ 0 h 31"/>
                  <a:gd name="T56" fmla="*/ 24 w 27"/>
                  <a:gd name="T57" fmla="*/ 0 h 31"/>
                  <a:gd name="T58" fmla="*/ 25 w 27"/>
                  <a:gd name="T59" fmla="*/ 3 h 31"/>
                  <a:gd name="T60" fmla="*/ 25 w 27"/>
                  <a:gd name="T61" fmla="*/ 3 h 31"/>
                  <a:gd name="T62" fmla="*/ 27 w 27"/>
                  <a:gd name="T63" fmla="*/ 8 h 31"/>
                  <a:gd name="T64" fmla="*/ 27 w 27"/>
                  <a:gd name="T65" fmla="*/ 8 h 31"/>
                  <a:gd name="T66" fmla="*/ 27 w 27"/>
                  <a:gd name="T67" fmla="*/ 12 h 31"/>
                  <a:gd name="T68" fmla="*/ 27 w 27"/>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1">
                    <a:moveTo>
                      <a:pt x="27" y="31"/>
                    </a:moveTo>
                    <a:lnTo>
                      <a:pt x="22" y="31"/>
                    </a:lnTo>
                    <a:lnTo>
                      <a:pt x="22" y="13"/>
                    </a:lnTo>
                    <a:lnTo>
                      <a:pt x="22" y="13"/>
                    </a:lnTo>
                    <a:lnTo>
                      <a:pt x="20" y="8"/>
                    </a:lnTo>
                    <a:lnTo>
                      <a:pt x="20" y="8"/>
                    </a:lnTo>
                    <a:lnTo>
                      <a:pt x="19" y="7"/>
                    </a:lnTo>
                    <a:lnTo>
                      <a:pt x="15" y="5"/>
                    </a:lnTo>
                    <a:lnTo>
                      <a:pt x="15" y="5"/>
                    </a:lnTo>
                    <a:lnTo>
                      <a:pt x="12" y="7"/>
                    </a:lnTo>
                    <a:lnTo>
                      <a:pt x="12" y="7"/>
                    </a:lnTo>
                    <a:lnTo>
                      <a:pt x="10" y="8"/>
                    </a:lnTo>
                    <a:lnTo>
                      <a:pt x="10" y="8"/>
                    </a:lnTo>
                    <a:lnTo>
                      <a:pt x="7" y="10"/>
                    </a:lnTo>
                    <a:lnTo>
                      <a:pt x="7" y="10"/>
                    </a:lnTo>
                    <a:lnTo>
                      <a:pt x="7" y="13"/>
                    </a:lnTo>
                    <a:lnTo>
                      <a:pt x="7" y="31"/>
                    </a:lnTo>
                    <a:lnTo>
                      <a:pt x="0" y="31"/>
                    </a:lnTo>
                    <a:lnTo>
                      <a:pt x="0" y="0"/>
                    </a:lnTo>
                    <a:lnTo>
                      <a:pt x="5" y="0"/>
                    </a:lnTo>
                    <a:lnTo>
                      <a:pt x="5" y="7"/>
                    </a:lnTo>
                    <a:lnTo>
                      <a:pt x="5" y="7"/>
                    </a:lnTo>
                    <a:lnTo>
                      <a:pt x="7" y="3"/>
                    </a:lnTo>
                    <a:lnTo>
                      <a:pt x="10" y="2"/>
                    </a:lnTo>
                    <a:lnTo>
                      <a:pt x="10" y="2"/>
                    </a:lnTo>
                    <a:lnTo>
                      <a:pt x="19" y="0"/>
                    </a:lnTo>
                    <a:lnTo>
                      <a:pt x="19" y="0"/>
                    </a:lnTo>
                    <a:lnTo>
                      <a:pt x="24" y="0"/>
                    </a:lnTo>
                    <a:lnTo>
                      <a:pt x="24" y="0"/>
                    </a:lnTo>
                    <a:lnTo>
                      <a:pt x="25" y="3"/>
                    </a:lnTo>
                    <a:lnTo>
                      <a:pt x="25" y="3"/>
                    </a:lnTo>
                    <a:lnTo>
                      <a:pt x="27" y="8"/>
                    </a:lnTo>
                    <a:lnTo>
                      <a:pt x="27" y="8"/>
                    </a:lnTo>
                    <a:lnTo>
                      <a:pt x="27" y="12"/>
                    </a:lnTo>
                    <a:lnTo>
                      <a:pt x="2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24">
                <a:extLst>
                  <a:ext uri="{FF2B5EF4-FFF2-40B4-BE49-F238E27FC236}">
                    <a16:creationId xmlns="" xmlns:a16="http://schemas.microsoft.com/office/drawing/2014/main" id="{4FB03199-194B-4A68-AB1B-263D531ADED1}"/>
                  </a:ext>
                </a:extLst>
              </p:cNvPr>
              <p:cNvSpPr>
                <a:spLocks/>
              </p:cNvSpPr>
              <p:nvPr/>
            </p:nvSpPr>
            <p:spPr bwMode="auto">
              <a:xfrm>
                <a:off x="3618" y="1315"/>
                <a:ext cx="27" cy="31"/>
              </a:xfrm>
              <a:custGeom>
                <a:avLst/>
                <a:gdLst>
                  <a:gd name="T0" fmla="*/ 14 w 27"/>
                  <a:gd name="T1" fmla="*/ 31 h 31"/>
                  <a:gd name="T2" fmla="*/ 7 w 27"/>
                  <a:gd name="T3" fmla="*/ 31 h 31"/>
                  <a:gd name="T4" fmla="*/ 2 w 27"/>
                  <a:gd name="T5" fmla="*/ 23 h 31"/>
                  <a:gd name="T6" fmla="*/ 9 w 27"/>
                  <a:gd name="T7" fmla="*/ 26 h 31"/>
                  <a:gd name="T8" fmla="*/ 14 w 27"/>
                  <a:gd name="T9" fmla="*/ 26 h 31"/>
                  <a:gd name="T10" fmla="*/ 19 w 27"/>
                  <a:gd name="T11" fmla="*/ 26 h 31"/>
                  <a:gd name="T12" fmla="*/ 20 w 27"/>
                  <a:gd name="T13" fmla="*/ 23 h 31"/>
                  <a:gd name="T14" fmla="*/ 20 w 27"/>
                  <a:gd name="T15" fmla="*/ 22 h 31"/>
                  <a:gd name="T16" fmla="*/ 19 w 27"/>
                  <a:gd name="T17" fmla="*/ 20 h 31"/>
                  <a:gd name="T18" fmla="*/ 12 w 27"/>
                  <a:gd name="T19" fmla="*/ 18 h 31"/>
                  <a:gd name="T20" fmla="*/ 7 w 27"/>
                  <a:gd name="T21" fmla="*/ 17 h 31"/>
                  <a:gd name="T22" fmla="*/ 4 w 27"/>
                  <a:gd name="T23" fmla="*/ 15 h 31"/>
                  <a:gd name="T24" fmla="*/ 2 w 27"/>
                  <a:gd name="T25" fmla="*/ 13 h 31"/>
                  <a:gd name="T26" fmla="*/ 2 w 27"/>
                  <a:gd name="T27" fmla="*/ 10 h 31"/>
                  <a:gd name="T28" fmla="*/ 2 w 27"/>
                  <a:gd name="T29" fmla="*/ 5 h 31"/>
                  <a:gd name="T30" fmla="*/ 5 w 27"/>
                  <a:gd name="T31" fmla="*/ 2 h 31"/>
                  <a:gd name="T32" fmla="*/ 9 w 27"/>
                  <a:gd name="T33" fmla="*/ 0 h 31"/>
                  <a:gd name="T34" fmla="*/ 14 w 27"/>
                  <a:gd name="T35" fmla="*/ 0 h 31"/>
                  <a:gd name="T36" fmla="*/ 20 w 27"/>
                  <a:gd name="T37" fmla="*/ 0 h 31"/>
                  <a:gd name="T38" fmla="*/ 24 w 27"/>
                  <a:gd name="T39" fmla="*/ 8 h 31"/>
                  <a:gd name="T40" fmla="*/ 19 w 27"/>
                  <a:gd name="T41" fmla="*/ 5 h 31"/>
                  <a:gd name="T42" fmla="*/ 14 w 27"/>
                  <a:gd name="T43" fmla="*/ 5 h 31"/>
                  <a:gd name="T44" fmla="*/ 9 w 27"/>
                  <a:gd name="T45" fmla="*/ 5 h 31"/>
                  <a:gd name="T46" fmla="*/ 7 w 27"/>
                  <a:gd name="T47" fmla="*/ 8 h 31"/>
                  <a:gd name="T48" fmla="*/ 9 w 27"/>
                  <a:gd name="T49" fmla="*/ 10 h 31"/>
                  <a:gd name="T50" fmla="*/ 9 w 27"/>
                  <a:gd name="T51" fmla="*/ 12 h 31"/>
                  <a:gd name="T52" fmla="*/ 12 w 27"/>
                  <a:gd name="T53" fmla="*/ 12 h 31"/>
                  <a:gd name="T54" fmla="*/ 14 w 27"/>
                  <a:gd name="T55" fmla="*/ 13 h 31"/>
                  <a:gd name="T56" fmla="*/ 20 w 27"/>
                  <a:gd name="T57" fmla="*/ 15 h 31"/>
                  <a:gd name="T58" fmla="*/ 24 w 27"/>
                  <a:gd name="T59" fmla="*/ 17 h 31"/>
                  <a:gd name="T60" fmla="*/ 25 w 27"/>
                  <a:gd name="T61" fmla="*/ 18 h 31"/>
                  <a:gd name="T62" fmla="*/ 27 w 27"/>
                  <a:gd name="T63" fmla="*/ 23 h 31"/>
                  <a:gd name="T64" fmla="*/ 25 w 27"/>
                  <a:gd name="T65" fmla="*/ 26 h 31"/>
                  <a:gd name="T66" fmla="*/ 24 w 27"/>
                  <a:gd name="T67" fmla="*/ 30 h 31"/>
                  <a:gd name="T68" fmla="*/ 14 w 27"/>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1">
                    <a:moveTo>
                      <a:pt x="14" y="31"/>
                    </a:moveTo>
                    <a:lnTo>
                      <a:pt x="14" y="31"/>
                    </a:lnTo>
                    <a:lnTo>
                      <a:pt x="7" y="31"/>
                    </a:lnTo>
                    <a:lnTo>
                      <a:pt x="7" y="31"/>
                    </a:lnTo>
                    <a:lnTo>
                      <a:pt x="0" y="26"/>
                    </a:lnTo>
                    <a:lnTo>
                      <a:pt x="2" y="23"/>
                    </a:lnTo>
                    <a:lnTo>
                      <a:pt x="2" y="23"/>
                    </a:lnTo>
                    <a:lnTo>
                      <a:pt x="9" y="26"/>
                    </a:lnTo>
                    <a:lnTo>
                      <a:pt x="9" y="26"/>
                    </a:lnTo>
                    <a:lnTo>
                      <a:pt x="14" y="26"/>
                    </a:lnTo>
                    <a:lnTo>
                      <a:pt x="14" y="26"/>
                    </a:lnTo>
                    <a:lnTo>
                      <a:pt x="19" y="26"/>
                    </a:lnTo>
                    <a:lnTo>
                      <a:pt x="19" y="26"/>
                    </a:lnTo>
                    <a:lnTo>
                      <a:pt x="20" y="23"/>
                    </a:lnTo>
                    <a:lnTo>
                      <a:pt x="20" y="23"/>
                    </a:lnTo>
                    <a:lnTo>
                      <a:pt x="20" y="22"/>
                    </a:lnTo>
                    <a:lnTo>
                      <a:pt x="19" y="20"/>
                    </a:lnTo>
                    <a:lnTo>
                      <a:pt x="19" y="20"/>
                    </a:lnTo>
                    <a:lnTo>
                      <a:pt x="12" y="18"/>
                    </a:lnTo>
                    <a:lnTo>
                      <a:pt x="12" y="18"/>
                    </a:lnTo>
                    <a:lnTo>
                      <a:pt x="7" y="17"/>
                    </a:lnTo>
                    <a:lnTo>
                      <a:pt x="7" y="17"/>
                    </a:lnTo>
                    <a:lnTo>
                      <a:pt x="4" y="15"/>
                    </a:lnTo>
                    <a:lnTo>
                      <a:pt x="4" y="15"/>
                    </a:lnTo>
                    <a:lnTo>
                      <a:pt x="2" y="13"/>
                    </a:lnTo>
                    <a:lnTo>
                      <a:pt x="2" y="13"/>
                    </a:lnTo>
                    <a:lnTo>
                      <a:pt x="2" y="10"/>
                    </a:lnTo>
                    <a:lnTo>
                      <a:pt x="2" y="10"/>
                    </a:lnTo>
                    <a:lnTo>
                      <a:pt x="2" y="5"/>
                    </a:lnTo>
                    <a:lnTo>
                      <a:pt x="2" y="5"/>
                    </a:lnTo>
                    <a:lnTo>
                      <a:pt x="5" y="2"/>
                    </a:lnTo>
                    <a:lnTo>
                      <a:pt x="5" y="2"/>
                    </a:lnTo>
                    <a:lnTo>
                      <a:pt x="9" y="0"/>
                    </a:lnTo>
                    <a:lnTo>
                      <a:pt x="9" y="0"/>
                    </a:lnTo>
                    <a:lnTo>
                      <a:pt x="14" y="0"/>
                    </a:lnTo>
                    <a:lnTo>
                      <a:pt x="14" y="0"/>
                    </a:lnTo>
                    <a:lnTo>
                      <a:pt x="20" y="0"/>
                    </a:lnTo>
                    <a:lnTo>
                      <a:pt x="20" y="0"/>
                    </a:lnTo>
                    <a:lnTo>
                      <a:pt x="25" y="3"/>
                    </a:lnTo>
                    <a:lnTo>
                      <a:pt x="24" y="8"/>
                    </a:lnTo>
                    <a:lnTo>
                      <a:pt x="24" y="8"/>
                    </a:lnTo>
                    <a:lnTo>
                      <a:pt x="19" y="5"/>
                    </a:lnTo>
                    <a:lnTo>
                      <a:pt x="14" y="5"/>
                    </a:lnTo>
                    <a:lnTo>
                      <a:pt x="14" y="5"/>
                    </a:lnTo>
                    <a:lnTo>
                      <a:pt x="9" y="5"/>
                    </a:lnTo>
                    <a:lnTo>
                      <a:pt x="9" y="5"/>
                    </a:lnTo>
                    <a:lnTo>
                      <a:pt x="9" y="7"/>
                    </a:lnTo>
                    <a:lnTo>
                      <a:pt x="7" y="8"/>
                    </a:lnTo>
                    <a:lnTo>
                      <a:pt x="7" y="8"/>
                    </a:lnTo>
                    <a:lnTo>
                      <a:pt x="9" y="10"/>
                    </a:lnTo>
                    <a:lnTo>
                      <a:pt x="9" y="10"/>
                    </a:lnTo>
                    <a:lnTo>
                      <a:pt x="9" y="12"/>
                    </a:lnTo>
                    <a:lnTo>
                      <a:pt x="9" y="12"/>
                    </a:lnTo>
                    <a:lnTo>
                      <a:pt x="12" y="12"/>
                    </a:lnTo>
                    <a:lnTo>
                      <a:pt x="12" y="12"/>
                    </a:lnTo>
                    <a:lnTo>
                      <a:pt x="14" y="13"/>
                    </a:lnTo>
                    <a:lnTo>
                      <a:pt x="14" y="13"/>
                    </a:lnTo>
                    <a:lnTo>
                      <a:pt x="20" y="15"/>
                    </a:lnTo>
                    <a:lnTo>
                      <a:pt x="20" y="15"/>
                    </a:lnTo>
                    <a:lnTo>
                      <a:pt x="24" y="17"/>
                    </a:lnTo>
                    <a:lnTo>
                      <a:pt x="24" y="17"/>
                    </a:lnTo>
                    <a:lnTo>
                      <a:pt x="25" y="18"/>
                    </a:lnTo>
                    <a:lnTo>
                      <a:pt x="25" y="18"/>
                    </a:lnTo>
                    <a:lnTo>
                      <a:pt x="27" y="23"/>
                    </a:lnTo>
                    <a:lnTo>
                      <a:pt x="27" y="23"/>
                    </a:lnTo>
                    <a:lnTo>
                      <a:pt x="25" y="26"/>
                    </a:lnTo>
                    <a:lnTo>
                      <a:pt x="24" y="30"/>
                    </a:lnTo>
                    <a:lnTo>
                      <a:pt x="24" y="30"/>
                    </a:lnTo>
                    <a:lnTo>
                      <a:pt x="19" y="31"/>
                    </a:lnTo>
                    <a:lnTo>
                      <a:pt x="14" y="31"/>
                    </a:lnTo>
                    <a:lnTo>
                      <a:pt x="1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25">
                <a:extLst>
                  <a:ext uri="{FF2B5EF4-FFF2-40B4-BE49-F238E27FC236}">
                    <a16:creationId xmlns="" xmlns:a16="http://schemas.microsoft.com/office/drawing/2014/main" id="{5610D538-5423-4BD2-B00E-2027D09AA3FE}"/>
                  </a:ext>
                </a:extLst>
              </p:cNvPr>
              <p:cNvSpPr>
                <a:spLocks noEditPoints="1"/>
              </p:cNvSpPr>
              <p:nvPr/>
            </p:nvSpPr>
            <p:spPr bwMode="auto">
              <a:xfrm>
                <a:off x="3648" y="1315"/>
                <a:ext cx="33" cy="31"/>
              </a:xfrm>
              <a:custGeom>
                <a:avLst/>
                <a:gdLst>
                  <a:gd name="T0" fmla="*/ 17 w 33"/>
                  <a:gd name="T1" fmla="*/ 31 h 31"/>
                  <a:gd name="T2" fmla="*/ 10 w 33"/>
                  <a:gd name="T3" fmla="*/ 31 h 31"/>
                  <a:gd name="T4" fmla="*/ 5 w 33"/>
                  <a:gd name="T5" fmla="*/ 26 h 31"/>
                  <a:gd name="T6" fmla="*/ 2 w 33"/>
                  <a:gd name="T7" fmla="*/ 22 h 31"/>
                  <a:gd name="T8" fmla="*/ 0 w 33"/>
                  <a:gd name="T9" fmla="*/ 17 h 31"/>
                  <a:gd name="T10" fmla="*/ 2 w 33"/>
                  <a:gd name="T11" fmla="*/ 10 h 31"/>
                  <a:gd name="T12" fmla="*/ 5 w 33"/>
                  <a:gd name="T13" fmla="*/ 5 h 31"/>
                  <a:gd name="T14" fmla="*/ 10 w 33"/>
                  <a:gd name="T15" fmla="*/ 2 h 31"/>
                  <a:gd name="T16" fmla="*/ 17 w 33"/>
                  <a:gd name="T17" fmla="*/ 0 h 31"/>
                  <a:gd name="T18" fmla="*/ 23 w 33"/>
                  <a:gd name="T19" fmla="*/ 2 h 31"/>
                  <a:gd name="T20" fmla="*/ 28 w 33"/>
                  <a:gd name="T21" fmla="*/ 5 h 31"/>
                  <a:gd name="T22" fmla="*/ 32 w 33"/>
                  <a:gd name="T23" fmla="*/ 10 h 31"/>
                  <a:gd name="T24" fmla="*/ 33 w 33"/>
                  <a:gd name="T25" fmla="*/ 15 h 31"/>
                  <a:gd name="T26" fmla="*/ 33 w 33"/>
                  <a:gd name="T27" fmla="*/ 17 h 31"/>
                  <a:gd name="T28" fmla="*/ 8 w 33"/>
                  <a:gd name="T29" fmla="*/ 18 h 31"/>
                  <a:gd name="T30" fmla="*/ 8 w 33"/>
                  <a:gd name="T31" fmla="*/ 22 h 31"/>
                  <a:gd name="T32" fmla="*/ 10 w 33"/>
                  <a:gd name="T33" fmla="*/ 25 h 31"/>
                  <a:gd name="T34" fmla="*/ 13 w 33"/>
                  <a:gd name="T35" fmla="*/ 26 h 31"/>
                  <a:gd name="T36" fmla="*/ 17 w 33"/>
                  <a:gd name="T37" fmla="*/ 26 h 31"/>
                  <a:gd name="T38" fmla="*/ 20 w 33"/>
                  <a:gd name="T39" fmla="*/ 26 h 31"/>
                  <a:gd name="T40" fmla="*/ 22 w 33"/>
                  <a:gd name="T41" fmla="*/ 26 h 31"/>
                  <a:gd name="T42" fmla="*/ 23 w 33"/>
                  <a:gd name="T43" fmla="*/ 25 h 31"/>
                  <a:gd name="T44" fmla="*/ 25 w 33"/>
                  <a:gd name="T45" fmla="*/ 23 h 31"/>
                  <a:gd name="T46" fmla="*/ 32 w 33"/>
                  <a:gd name="T47" fmla="*/ 25 h 31"/>
                  <a:gd name="T48" fmla="*/ 25 w 33"/>
                  <a:gd name="T49" fmla="*/ 30 h 31"/>
                  <a:gd name="T50" fmla="*/ 22 w 33"/>
                  <a:gd name="T51" fmla="*/ 31 h 31"/>
                  <a:gd name="T52" fmla="*/ 17 w 33"/>
                  <a:gd name="T53" fmla="*/ 31 h 31"/>
                  <a:gd name="T54" fmla="*/ 27 w 33"/>
                  <a:gd name="T55" fmla="*/ 13 h 31"/>
                  <a:gd name="T56" fmla="*/ 25 w 33"/>
                  <a:gd name="T57" fmla="*/ 10 h 31"/>
                  <a:gd name="T58" fmla="*/ 23 w 33"/>
                  <a:gd name="T59" fmla="*/ 7 h 31"/>
                  <a:gd name="T60" fmla="*/ 20 w 33"/>
                  <a:gd name="T61" fmla="*/ 5 h 31"/>
                  <a:gd name="T62" fmla="*/ 17 w 33"/>
                  <a:gd name="T63" fmla="*/ 5 h 31"/>
                  <a:gd name="T64" fmla="*/ 13 w 33"/>
                  <a:gd name="T65" fmla="*/ 5 h 31"/>
                  <a:gd name="T66" fmla="*/ 10 w 33"/>
                  <a:gd name="T67" fmla="*/ 7 h 31"/>
                  <a:gd name="T68" fmla="*/ 8 w 33"/>
                  <a:gd name="T69" fmla="*/ 10 h 31"/>
                  <a:gd name="T70" fmla="*/ 27 w 33"/>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1">
                    <a:moveTo>
                      <a:pt x="17" y="31"/>
                    </a:moveTo>
                    <a:lnTo>
                      <a:pt x="17" y="31"/>
                    </a:lnTo>
                    <a:lnTo>
                      <a:pt x="10" y="31"/>
                    </a:lnTo>
                    <a:lnTo>
                      <a:pt x="10" y="31"/>
                    </a:lnTo>
                    <a:lnTo>
                      <a:pt x="5" y="26"/>
                    </a:lnTo>
                    <a:lnTo>
                      <a:pt x="5" y="26"/>
                    </a:lnTo>
                    <a:lnTo>
                      <a:pt x="2" y="22"/>
                    </a:lnTo>
                    <a:lnTo>
                      <a:pt x="2" y="22"/>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5"/>
                    </a:lnTo>
                    <a:lnTo>
                      <a:pt x="33" y="15"/>
                    </a:lnTo>
                    <a:lnTo>
                      <a:pt x="33" y="17"/>
                    </a:lnTo>
                    <a:lnTo>
                      <a:pt x="33" y="17"/>
                    </a:lnTo>
                    <a:lnTo>
                      <a:pt x="33" y="18"/>
                    </a:lnTo>
                    <a:lnTo>
                      <a:pt x="8" y="18"/>
                    </a:lnTo>
                    <a:lnTo>
                      <a:pt x="8" y="18"/>
                    </a:lnTo>
                    <a:lnTo>
                      <a:pt x="8" y="22"/>
                    </a:lnTo>
                    <a:lnTo>
                      <a:pt x="8" y="22"/>
                    </a:lnTo>
                    <a:lnTo>
                      <a:pt x="10" y="25"/>
                    </a:lnTo>
                    <a:lnTo>
                      <a:pt x="10" y="25"/>
                    </a:lnTo>
                    <a:lnTo>
                      <a:pt x="13" y="26"/>
                    </a:lnTo>
                    <a:lnTo>
                      <a:pt x="13" y="26"/>
                    </a:lnTo>
                    <a:lnTo>
                      <a:pt x="17" y="26"/>
                    </a:lnTo>
                    <a:lnTo>
                      <a:pt x="17" y="26"/>
                    </a:lnTo>
                    <a:lnTo>
                      <a:pt x="20" y="26"/>
                    </a:lnTo>
                    <a:lnTo>
                      <a:pt x="20" y="26"/>
                    </a:lnTo>
                    <a:lnTo>
                      <a:pt x="22" y="26"/>
                    </a:lnTo>
                    <a:lnTo>
                      <a:pt x="22" y="26"/>
                    </a:lnTo>
                    <a:lnTo>
                      <a:pt x="23" y="25"/>
                    </a:lnTo>
                    <a:lnTo>
                      <a:pt x="23" y="25"/>
                    </a:lnTo>
                    <a:lnTo>
                      <a:pt x="25" y="23"/>
                    </a:lnTo>
                    <a:lnTo>
                      <a:pt x="32" y="25"/>
                    </a:lnTo>
                    <a:lnTo>
                      <a:pt x="32" y="25"/>
                    </a:lnTo>
                    <a:lnTo>
                      <a:pt x="28" y="26"/>
                    </a:lnTo>
                    <a:lnTo>
                      <a:pt x="25" y="30"/>
                    </a:lnTo>
                    <a:lnTo>
                      <a:pt x="25" y="30"/>
                    </a:lnTo>
                    <a:lnTo>
                      <a:pt x="22" y="31"/>
                    </a:lnTo>
                    <a:lnTo>
                      <a:pt x="17" y="31"/>
                    </a:lnTo>
                    <a:lnTo>
                      <a:pt x="17" y="31"/>
                    </a:lnTo>
                    <a:close/>
                    <a:moveTo>
                      <a:pt x="27" y="13"/>
                    </a:moveTo>
                    <a:lnTo>
                      <a:pt x="27" y="13"/>
                    </a:lnTo>
                    <a:lnTo>
                      <a:pt x="25" y="10"/>
                    </a:lnTo>
                    <a:lnTo>
                      <a:pt x="25" y="10"/>
                    </a:lnTo>
                    <a:lnTo>
                      <a:pt x="23" y="7"/>
                    </a:lnTo>
                    <a:lnTo>
                      <a:pt x="23" y="7"/>
                    </a:lnTo>
                    <a:lnTo>
                      <a:pt x="20" y="5"/>
                    </a:lnTo>
                    <a:lnTo>
                      <a:pt x="20" y="5"/>
                    </a:lnTo>
                    <a:lnTo>
                      <a:pt x="17" y="5"/>
                    </a:lnTo>
                    <a:lnTo>
                      <a:pt x="17" y="5"/>
                    </a:lnTo>
                    <a:lnTo>
                      <a:pt x="13" y="5"/>
                    </a:lnTo>
                    <a:lnTo>
                      <a:pt x="13" y="5"/>
                    </a:lnTo>
                    <a:lnTo>
                      <a:pt x="10" y="7"/>
                    </a:lnTo>
                    <a:lnTo>
                      <a:pt x="10" y="7"/>
                    </a:lnTo>
                    <a:lnTo>
                      <a:pt x="8" y="10"/>
                    </a:lnTo>
                    <a:lnTo>
                      <a:pt x="8" y="10"/>
                    </a:lnTo>
                    <a:lnTo>
                      <a:pt x="7" y="13"/>
                    </a:lnTo>
                    <a:lnTo>
                      <a:pt x="27"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26">
                <a:extLst>
                  <a:ext uri="{FF2B5EF4-FFF2-40B4-BE49-F238E27FC236}">
                    <a16:creationId xmlns="" xmlns:a16="http://schemas.microsoft.com/office/drawing/2014/main" id="{6741F90E-FD38-40E8-8362-22760F92B6A2}"/>
                  </a:ext>
                </a:extLst>
              </p:cNvPr>
              <p:cNvSpPr>
                <a:spLocks/>
              </p:cNvSpPr>
              <p:nvPr/>
            </p:nvSpPr>
            <p:spPr bwMode="auto">
              <a:xfrm>
                <a:off x="3684" y="1315"/>
                <a:ext cx="30" cy="31"/>
              </a:xfrm>
              <a:custGeom>
                <a:avLst/>
                <a:gdLst>
                  <a:gd name="T0" fmla="*/ 0 w 30"/>
                  <a:gd name="T1" fmla="*/ 17 h 31"/>
                  <a:gd name="T2" fmla="*/ 0 w 30"/>
                  <a:gd name="T3" fmla="*/ 17 h 31"/>
                  <a:gd name="T4" fmla="*/ 2 w 30"/>
                  <a:gd name="T5" fmla="*/ 10 h 31"/>
                  <a:gd name="T6" fmla="*/ 2 w 30"/>
                  <a:gd name="T7" fmla="*/ 10 h 31"/>
                  <a:gd name="T8" fmla="*/ 5 w 30"/>
                  <a:gd name="T9" fmla="*/ 5 h 31"/>
                  <a:gd name="T10" fmla="*/ 5 w 30"/>
                  <a:gd name="T11" fmla="*/ 5 h 31"/>
                  <a:gd name="T12" fmla="*/ 10 w 30"/>
                  <a:gd name="T13" fmla="*/ 2 h 31"/>
                  <a:gd name="T14" fmla="*/ 10 w 30"/>
                  <a:gd name="T15" fmla="*/ 2 h 31"/>
                  <a:gd name="T16" fmla="*/ 17 w 30"/>
                  <a:gd name="T17" fmla="*/ 0 h 31"/>
                  <a:gd name="T18" fmla="*/ 17 w 30"/>
                  <a:gd name="T19" fmla="*/ 0 h 31"/>
                  <a:gd name="T20" fmla="*/ 22 w 30"/>
                  <a:gd name="T21" fmla="*/ 0 h 31"/>
                  <a:gd name="T22" fmla="*/ 25 w 30"/>
                  <a:gd name="T23" fmla="*/ 2 h 31"/>
                  <a:gd name="T24" fmla="*/ 25 w 30"/>
                  <a:gd name="T25" fmla="*/ 2 h 31"/>
                  <a:gd name="T26" fmla="*/ 29 w 30"/>
                  <a:gd name="T27" fmla="*/ 5 h 31"/>
                  <a:gd name="T28" fmla="*/ 30 w 30"/>
                  <a:gd name="T29" fmla="*/ 8 h 31"/>
                  <a:gd name="T30" fmla="*/ 24 w 30"/>
                  <a:gd name="T31" fmla="*/ 10 h 31"/>
                  <a:gd name="T32" fmla="*/ 24 w 30"/>
                  <a:gd name="T33" fmla="*/ 10 h 31"/>
                  <a:gd name="T34" fmla="*/ 22 w 30"/>
                  <a:gd name="T35" fmla="*/ 7 h 31"/>
                  <a:gd name="T36" fmla="*/ 22 w 30"/>
                  <a:gd name="T37" fmla="*/ 7 h 31"/>
                  <a:gd name="T38" fmla="*/ 17 w 30"/>
                  <a:gd name="T39" fmla="*/ 5 h 31"/>
                  <a:gd name="T40" fmla="*/ 17 w 30"/>
                  <a:gd name="T41" fmla="*/ 5 h 31"/>
                  <a:gd name="T42" fmla="*/ 14 w 30"/>
                  <a:gd name="T43" fmla="*/ 7 h 31"/>
                  <a:gd name="T44" fmla="*/ 14 w 30"/>
                  <a:gd name="T45" fmla="*/ 7 h 31"/>
                  <a:gd name="T46" fmla="*/ 10 w 30"/>
                  <a:gd name="T47" fmla="*/ 8 h 31"/>
                  <a:gd name="T48" fmla="*/ 10 w 30"/>
                  <a:gd name="T49" fmla="*/ 8 h 31"/>
                  <a:gd name="T50" fmla="*/ 9 w 30"/>
                  <a:gd name="T51" fmla="*/ 12 h 31"/>
                  <a:gd name="T52" fmla="*/ 9 w 30"/>
                  <a:gd name="T53" fmla="*/ 12 h 31"/>
                  <a:gd name="T54" fmla="*/ 7 w 30"/>
                  <a:gd name="T55" fmla="*/ 17 h 31"/>
                  <a:gd name="T56" fmla="*/ 7 w 30"/>
                  <a:gd name="T57" fmla="*/ 17 h 31"/>
                  <a:gd name="T58" fmla="*/ 9 w 30"/>
                  <a:gd name="T59" fmla="*/ 20 h 31"/>
                  <a:gd name="T60" fmla="*/ 9 w 30"/>
                  <a:gd name="T61" fmla="*/ 20 h 31"/>
                  <a:gd name="T62" fmla="*/ 10 w 30"/>
                  <a:gd name="T63" fmla="*/ 23 h 31"/>
                  <a:gd name="T64" fmla="*/ 10 w 30"/>
                  <a:gd name="T65" fmla="*/ 23 h 31"/>
                  <a:gd name="T66" fmla="*/ 14 w 30"/>
                  <a:gd name="T67" fmla="*/ 25 h 31"/>
                  <a:gd name="T68" fmla="*/ 14 w 30"/>
                  <a:gd name="T69" fmla="*/ 25 h 31"/>
                  <a:gd name="T70" fmla="*/ 17 w 30"/>
                  <a:gd name="T71" fmla="*/ 26 h 31"/>
                  <a:gd name="T72" fmla="*/ 17 w 30"/>
                  <a:gd name="T73" fmla="*/ 26 h 31"/>
                  <a:gd name="T74" fmla="*/ 20 w 30"/>
                  <a:gd name="T75" fmla="*/ 26 h 31"/>
                  <a:gd name="T76" fmla="*/ 20 w 30"/>
                  <a:gd name="T77" fmla="*/ 26 h 31"/>
                  <a:gd name="T78" fmla="*/ 22 w 30"/>
                  <a:gd name="T79" fmla="*/ 25 h 31"/>
                  <a:gd name="T80" fmla="*/ 22 w 30"/>
                  <a:gd name="T81" fmla="*/ 25 h 31"/>
                  <a:gd name="T82" fmla="*/ 24 w 30"/>
                  <a:gd name="T83" fmla="*/ 23 h 31"/>
                  <a:gd name="T84" fmla="*/ 24 w 30"/>
                  <a:gd name="T85" fmla="*/ 23 h 31"/>
                  <a:gd name="T86" fmla="*/ 25 w 30"/>
                  <a:gd name="T87" fmla="*/ 22 h 31"/>
                  <a:gd name="T88" fmla="*/ 30 w 30"/>
                  <a:gd name="T89" fmla="*/ 25 h 31"/>
                  <a:gd name="T90" fmla="*/ 30 w 30"/>
                  <a:gd name="T91" fmla="*/ 25 h 31"/>
                  <a:gd name="T92" fmla="*/ 29 w 30"/>
                  <a:gd name="T93" fmla="*/ 26 h 31"/>
                  <a:gd name="T94" fmla="*/ 25 w 30"/>
                  <a:gd name="T95" fmla="*/ 30 h 31"/>
                  <a:gd name="T96" fmla="*/ 25 w 30"/>
                  <a:gd name="T97" fmla="*/ 30 h 31"/>
                  <a:gd name="T98" fmla="*/ 22 w 30"/>
                  <a:gd name="T99" fmla="*/ 31 h 31"/>
                  <a:gd name="T100" fmla="*/ 17 w 30"/>
                  <a:gd name="T101" fmla="*/ 31 h 31"/>
                  <a:gd name="T102" fmla="*/ 17 w 30"/>
                  <a:gd name="T103" fmla="*/ 31 h 31"/>
                  <a:gd name="T104" fmla="*/ 10 w 30"/>
                  <a:gd name="T105" fmla="*/ 31 h 31"/>
                  <a:gd name="T106" fmla="*/ 10 w 30"/>
                  <a:gd name="T107" fmla="*/ 31 h 31"/>
                  <a:gd name="T108" fmla="*/ 5 w 30"/>
                  <a:gd name="T109" fmla="*/ 26 h 31"/>
                  <a:gd name="T110" fmla="*/ 5 w 30"/>
                  <a:gd name="T111" fmla="*/ 26 h 31"/>
                  <a:gd name="T112" fmla="*/ 2 w 30"/>
                  <a:gd name="T113" fmla="*/ 22 h 31"/>
                  <a:gd name="T114" fmla="*/ 2 w 30"/>
                  <a:gd name="T115" fmla="*/ 22 h 31"/>
                  <a:gd name="T116" fmla="*/ 0 w 30"/>
                  <a:gd name="T117" fmla="*/ 17 h 31"/>
                  <a:gd name="T118" fmla="*/ 0 w 30"/>
                  <a:gd name="T119"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1">
                    <a:moveTo>
                      <a:pt x="0" y="17"/>
                    </a:moveTo>
                    <a:lnTo>
                      <a:pt x="0" y="17"/>
                    </a:lnTo>
                    <a:lnTo>
                      <a:pt x="2" y="10"/>
                    </a:lnTo>
                    <a:lnTo>
                      <a:pt x="2" y="10"/>
                    </a:lnTo>
                    <a:lnTo>
                      <a:pt x="5" y="5"/>
                    </a:lnTo>
                    <a:lnTo>
                      <a:pt x="5" y="5"/>
                    </a:lnTo>
                    <a:lnTo>
                      <a:pt x="10" y="2"/>
                    </a:lnTo>
                    <a:lnTo>
                      <a:pt x="10" y="2"/>
                    </a:lnTo>
                    <a:lnTo>
                      <a:pt x="17" y="0"/>
                    </a:lnTo>
                    <a:lnTo>
                      <a:pt x="17" y="0"/>
                    </a:lnTo>
                    <a:lnTo>
                      <a:pt x="22" y="0"/>
                    </a:lnTo>
                    <a:lnTo>
                      <a:pt x="25" y="2"/>
                    </a:lnTo>
                    <a:lnTo>
                      <a:pt x="25" y="2"/>
                    </a:lnTo>
                    <a:lnTo>
                      <a:pt x="29" y="5"/>
                    </a:lnTo>
                    <a:lnTo>
                      <a:pt x="30" y="8"/>
                    </a:lnTo>
                    <a:lnTo>
                      <a:pt x="24" y="10"/>
                    </a:lnTo>
                    <a:lnTo>
                      <a:pt x="24" y="10"/>
                    </a:lnTo>
                    <a:lnTo>
                      <a:pt x="22" y="7"/>
                    </a:lnTo>
                    <a:lnTo>
                      <a:pt x="22" y="7"/>
                    </a:lnTo>
                    <a:lnTo>
                      <a:pt x="17" y="5"/>
                    </a:lnTo>
                    <a:lnTo>
                      <a:pt x="17" y="5"/>
                    </a:lnTo>
                    <a:lnTo>
                      <a:pt x="14" y="7"/>
                    </a:lnTo>
                    <a:lnTo>
                      <a:pt x="14" y="7"/>
                    </a:lnTo>
                    <a:lnTo>
                      <a:pt x="10" y="8"/>
                    </a:lnTo>
                    <a:lnTo>
                      <a:pt x="10" y="8"/>
                    </a:lnTo>
                    <a:lnTo>
                      <a:pt x="9" y="12"/>
                    </a:lnTo>
                    <a:lnTo>
                      <a:pt x="9" y="12"/>
                    </a:lnTo>
                    <a:lnTo>
                      <a:pt x="7" y="17"/>
                    </a:lnTo>
                    <a:lnTo>
                      <a:pt x="7" y="17"/>
                    </a:lnTo>
                    <a:lnTo>
                      <a:pt x="9" y="20"/>
                    </a:lnTo>
                    <a:lnTo>
                      <a:pt x="9" y="20"/>
                    </a:lnTo>
                    <a:lnTo>
                      <a:pt x="10" y="23"/>
                    </a:lnTo>
                    <a:lnTo>
                      <a:pt x="10" y="23"/>
                    </a:lnTo>
                    <a:lnTo>
                      <a:pt x="14" y="25"/>
                    </a:lnTo>
                    <a:lnTo>
                      <a:pt x="14" y="25"/>
                    </a:lnTo>
                    <a:lnTo>
                      <a:pt x="17" y="26"/>
                    </a:lnTo>
                    <a:lnTo>
                      <a:pt x="17" y="26"/>
                    </a:lnTo>
                    <a:lnTo>
                      <a:pt x="20" y="26"/>
                    </a:lnTo>
                    <a:lnTo>
                      <a:pt x="20" y="26"/>
                    </a:lnTo>
                    <a:lnTo>
                      <a:pt x="22" y="25"/>
                    </a:lnTo>
                    <a:lnTo>
                      <a:pt x="22" y="25"/>
                    </a:lnTo>
                    <a:lnTo>
                      <a:pt x="24" y="23"/>
                    </a:lnTo>
                    <a:lnTo>
                      <a:pt x="24" y="23"/>
                    </a:lnTo>
                    <a:lnTo>
                      <a:pt x="25" y="22"/>
                    </a:lnTo>
                    <a:lnTo>
                      <a:pt x="30" y="25"/>
                    </a:lnTo>
                    <a:lnTo>
                      <a:pt x="30" y="25"/>
                    </a:lnTo>
                    <a:lnTo>
                      <a:pt x="29" y="26"/>
                    </a:lnTo>
                    <a:lnTo>
                      <a:pt x="25" y="30"/>
                    </a:lnTo>
                    <a:lnTo>
                      <a:pt x="25" y="30"/>
                    </a:lnTo>
                    <a:lnTo>
                      <a:pt x="22" y="31"/>
                    </a:lnTo>
                    <a:lnTo>
                      <a:pt x="17" y="31"/>
                    </a:lnTo>
                    <a:lnTo>
                      <a:pt x="17" y="31"/>
                    </a:lnTo>
                    <a:lnTo>
                      <a:pt x="10" y="31"/>
                    </a:lnTo>
                    <a:lnTo>
                      <a:pt x="10" y="31"/>
                    </a:lnTo>
                    <a:lnTo>
                      <a:pt x="5" y="26"/>
                    </a:lnTo>
                    <a:lnTo>
                      <a:pt x="5" y="26"/>
                    </a:lnTo>
                    <a:lnTo>
                      <a:pt x="2" y="22"/>
                    </a:lnTo>
                    <a:lnTo>
                      <a:pt x="2" y="22"/>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27">
                <a:extLst>
                  <a:ext uri="{FF2B5EF4-FFF2-40B4-BE49-F238E27FC236}">
                    <a16:creationId xmlns="" xmlns:a16="http://schemas.microsoft.com/office/drawing/2014/main" id="{79155DCA-5BD5-4885-AB5F-0FCA12C7696F}"/>
                  </a:ext>
                </a:extLst>
              </p:cNvPr>
              <p:cNvSpPr>
                <a:spLocks/>
              </p:cNvSpPr>
              <p:nvPr/>
            </p:nvSpPr>
            <p:spPr bwMode="auto">
              <a:xfrm>
                <a:off x="3719" y="1305"/>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8 w 20"/>
                  <a:gd name="T13" fmla="*/ 41 h 41"/>
                  <a:gd name="T14" fmla="*/ 8 w 20"/>
                  <a:gd name="T15" fmla="*/ 41 h 41"/>
                  <a:gd name="T16" fmla="*/ 5 w 20"/>
                  <a:gd name="T17" fmla="*/ 40 h 41"/>
                  <a:gd name="T18" fmla="*/ 5 w 20"/>
                  <a:gd name="T19" fmla="*/ 40 h 41"/>
                  <a:gd name="T20" fmla="*/ 3 w 20"/>
                  <a:gd name="T21" fmla="*/ 38 h 41"/>
                  <a:gd name="T22" fmla="*/ 3 w 20"/>
                  <a:gd name="T23" fmla="*/ 38 h 41"/>
                  <a:gd name="T24" fmla="*/ 3 w 20"/>
                  <a:gd name="T25" fmla="*/ 35 h 41"/>
                  <a:gd name="T26" fmla="*/ 3 w 20"/>
                  <a:gd name="T27" fmla="*/ 15 h 41"/>
                  <a:gd name="T28" fmla="*/ 0 w 20"/>
                  <a:gd name="T29" fmla="*/ 15 h 41"/>
                  <a:gd name="T30" fmla="*/ 0 w 20"/>
                  <a:gd name="T31" fmla="*/ 10 h 41"/>
                  <a:gd name="T32" fmla="*/ 3 w 20"/>
                  <a:gd name="T33" fmla="*/ 10 h 41"/>
                  <a:gd name="T34" fmla="*/ 3 w 20"/>
                  <a:gd name="T35" fmla="*/ 0 h 41"/>
                  <a:gd name="T36" fmla="*/ 10 w 20"/>
                  <a:gd name="T37" fmla="*/ 0 h 41"/>
                  <a:gd name="T38" fmla="*/ 10 w 20"/>
                  <a:gd name="T39" fmla="*/ 10 h 41"/>
                  <a:gd name="T40" fmla="*/ 17 w 20"/>
                  <a:gd name="T41" fmla="*/ 10 h 41"/>
                  <a:gd name="T42" fmla="*/ 17 w 20"/>
                  <a:gd name="T43" fmla="*/ 15 h 41"/>
                  <a:gd name="T44" fmla="*/ 10 w 20"/>
                  <a:gd name="T45" fmla="*/ 15 h 41"/>
                  <a:gd name="T46" fmla="*/ 10 w 20"/>
                  <a:gd name="T47" fmla="*/ 33 h 41"/>
                  <a:gd name="T48" fmla="*/ 10 w 20"/>
                  <a:gd name="T49" fmla="*/ 33 h 41"/>
                  <a:gd name="T50" fmla="*/ 12 w 20"/>
                  <a:gd name="T51" fmla="*/ 35 h 41"/>
                  <a:gd name="T52" fmla="*/ 12 w 20"/>
                  <a:gd name="T53" fmla="*/ 35 h 41"/>
                  <a:gd name="T54" fmla="*/ 13 w 20"/>
                  <a:gd name="T55" fmla="*/ 36 h 41"/>
                  <a:gd name="T56" fmla="*/ 13 w 20"/>
                  <a:gd name="T57" fmla="*/ 36 h 41"/>
                  <a:gd name="T58" fmla="*/ 17 w 20"/>
                  <a:gd name="T59" fmla="*/ 35 h 41"/>
                  <a:gd name="T60" fmla="*/ 17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8" y="41"/>
                    </a:lnTo>
                    <a:lnTo>
                      <a:pt x="8" y="41"/>
                    </a:lnTo>
                    <a:lnTo>
                      <a:pt x="5" y="40"/>
                    </a:lnTo>
                    <a:lnTo>
                      <a:pt x="5" y="40"/>
                    </a:lnTo>
                    <a:lnTo>
                      <a:pt x="3" y="38"/>
                    </a:lnTo>
                    <a:lnTo>
                      <a:pt x="3" y="38"/>
                    </a:lnTo>
                    <a:lnTo>
                      <a:pt x="3" y="35"/>
                    </a:lnTo>
                    <a:lnTo>
                      <a:pt x="3" y="15"/>
                    </a:lnTo>
                    <a:lnTo>
                      <a:pt x="0" y="15"/>
                    </a:lnTo>
                    <a:lnTo>
                      <a:pt x="0" y="10"/>
                    </a:lnTo>
                    <a:lnTo>
                      <a:pt x="3" y="10"/>
                    </a:lnTo>
                    <a:lnTo>
                      <a:pt x="3" y="0"/>
                    </a:lnTo>
                    <a:lnTo>
                      <a:pt x="10" y="0"/>
                    </a:lnTo>
                    <a:lnTo>
                      <a:pt x="10" y="10"/>
                    </a:lnTo>
                    <a:lnTo>
                      <a:pt x="17" y="10"/>
                    </a:lnTo>
                    <a:lnTo>
                      <a:pt x="17" y="15"/>
                    </a:lnTo>
                    <a:lnTo>
                      <a:pt x="10" y="15"/>
                    </a:lnTo>
                    <a:lnTo>
                      <a:pt x="10" y="33"/>
                    </a:lnTo>
                    <a:lnTo>
                      <a:pt x="10" y="33"/>
                    </a:lnTo>
                    <a:lnTo>
                      <a:pt x="12" y="35"/>
                    </a:lnTo>
                    <a:lnTo>
                      <a:pt x="12" y="35"/>
                    </a:lnTo>
                    <a:lnTo>
                      <a:pt x="13" y="36"/>
                    </a:lnTo>
                    <a:lnTo>
                      <a:pt x="13" y="36"/>
                    </a:lnTo>
                    <a:lnTo>
                      <a:pt x="17" y="35"/>
                    </a:lnTo>
                    <a:lnTo>
                      <a:pt x="17"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8">
                <a:extLst>
                  <a:ext uri="{FF2B5EF4-FFF2-40B4-BE49-F238E27FC236}">
                    <a16:creationId xmlns="" xmlns:a16="http://schemas.microsoft.com/office/drawing/2014/main" id="{8BFAAAE9-F059-43E0-B0C5-3598D3059D07}"/>
                  </a:ext>
                </a:extLst>
              </p:cNvPr>
              <p:cNvSpPr>
                <a:spLocks noEditPoints="1"/>
              </p:cNvSpPr>
              <p:nvPr/>
            </p:nvSpPr>
            <p:spPr bwMode="auto">
              <a:xfrm>
                <a:off x="3741" y="1315"/>
                <a:ext cx="31" cy="31"/>
              </a:xfrm>
              <a:custGeom>
                <a:avLst/>
                <a:gdLst>
                  <a:gd name="T0" fmla="*/ 16 w 31"/>
                  <a:gd name="T1" fmla="*/ 31 h 31"/>
                  <a:gd name="T2" fmla="*/ 9 w 31"/>
                  <a:gd name="T3" fmla="*/ 31 h 31"/>
                  <a:gd name="T4" fmla="*/ 5 w 31"/>
                  <a:gd name="T5" fmla="*/ 26 h 31"/>
                  <a:gd name="T6" fmla="*/ 1 w 31"/>
                  <a:gd name="T7" fmla="*/ 22 h 31"/>
                  <a:gd name="T8" fmla="*/ 0 w 31"/>
                  <a:gd name="T9" fmla="*/ 17 h 31"/>
                  <a:gd name="T10" fmla="*/ 1 w 31"/>
                  <a:gd name="T11" fmla="*/ 10 h 31"/>
                  <a:gd name="T12" fmla="*/ 5 w 31"/>
                  <a:gd name="T13" fmla="*/ 5 h 31"/>
                  <a:gd name="T14" fmla="*/ 9 w 31"/>
                  <a:gd name="T15" fmla="*/ 2 h 31"/>
                  <a:gd name="T16" fmla="*/ 16 w 31"/>
                  <a:gd name="T17" fmla="*/ 0 h 31"/>
                  <a:gd name="T18" fmla="*/ 23 w 31"/>
                  <a:gd name="T19" fmla="*/ 2 h 31"/>
                  <a:gd name="T20" fmla="*/ 28 w 31"/>
                  <a:gd name="T21" fmla="*/ 5 h 31"/>
                  <a:gd name="T22" fmla="*/ 31 w 31"/>
                  <a:gd name="T23" fmla="*/ 10 h 31"/>
                  <a:gd name="T24" fmla="*/ 31 w 31"/>
                  <a:gd name="T25" fmla="*/ 15 h 31"/>
                  <a:gd name="T26" fmla="*/ 31 w 31"/>
                  <a:gd name="T27" fmla="*/ 17 h 31"/>
                  <a:gd name="T28" fmla="*/ 6 w 31"/>
                  <a:gd name="T29" fmla="*/ 18 h 31"/>
                  <a:gd name="T30" fmla="*/ 8 w 31"/>
                  <a:gd name="T31" fmla="*/ 22 h 31"/>
                  <a:gd name="T32" fmla="*/ 9 w 31"/>
                  <a:gd name="T33" fmla="*/ 25 h 31"/>
                  <a:gd name="T34" fmla="*/ 13 w 31"/>
                  <a:gd name="T35" fmla="*/ 26 h 31"/>
                  <a:gd name="T36" fmla="*/ 16 w 31"/>
                  <a:gd name="T37" fmla="*/ 26 h 31"/>
                  <a:gd name="T38" fmla="*/ 19 w 31"/>
                  <a:gd name="T39" fmla="*/ 26 h 31"/>
                  <a:gd name="T40" fmla="*/ 21 w 31"/>
                  <a:gd name="T41" fmla="*/ 26 h 31"/>
                  <a:gd name="T42" fmla="*/ 23 w 31"/>
                  <a:gd name="T43" fmla="*/ 25 h 31"/>
                  <a:gd name="T44" fmla="*/ 24 w 31"/>
                  <a:gd name="T45" fmla="*/ 23 h 31"/>
                  <a:gd name="T46" fmla="*/ 29 w 31"/>
                  <a:gd name="T47" fmla="*/ 25 h 31"/>
                  <a:gd name="T48" fmla="*/ 24 w 31"/>
                  <a:gd name="T49" fmla="*/ 30 h 31"/>
                  <a:gd name="T50" fmla="*/ 21 w 31"/>
                  <a:gd name="T51" fmla="*/ 31 h 31"/>
                  <a:gd name="T52" fmla="*/ 16 w 31"/>
                  <a:gd name="T53" fmla="*/ 31 h 31"/>
                  <a:gd name="T54" fmla="*/ 26 w 31"/>
                  <a:gd name="T55" fmla="*/ 13 h 31"/>
                  <a:gd name="T56" fmla="*/ 24 w 31"/>
                  <a:gd name="T57" fmla="*/ 10 h 31"/>
                  <a:gd name="T58" fmla="*/ 23 w 31"/>
                  <a:gd name="T59" fmla="*/ 7 h 31"/>
                  <a:gd name="T60" fmla="*/ 19 w 31"/>
                  <a:gd name="T61" fmla="*/ 5 h 31"/>
                  <a:gd name="T62" fmla="*/ 16 w 31"/>
                  <a:gd name="T63" fmla="*/ 5 h 31"/>
                  <a:gd name="T64" fmla="*/ 13 w 31"/>
                  <a:gd name="T65" fmla="*/ 5 h 31"/>
                  <a:gd name="T66" fmla="*/ 9 w 31"/>
                  <a:gd name="T67" fmla="*/ 7 h 31"/>
                  <a:gd name="T68" fmla="*/ 8 w 31"/>
                  <a:gd name="T69" fmla="*/ 10 h 31"/>
                  <a:gd name="T70" fmla="*/ 26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9" y="31"/>
                    </a:lnTo>
                    <a:lnTo>
                      <a:pt x="9" y="31"/>
                    </a:lnTo>
                    <a:lnTo>
                      <a:pt x="5" y="26"/>
                    </a:lnTo>
                    <a:lnTo>
                      <a:pt x="5" y="26"/>
                    </a:lnTo>
                    <a:lnTo>
                      <a:pt x="1" y="22"/>
                    </a:lnTo>
                    <a:lnTo>
                      <a:pt x="1" y="22"/>
                    </a:lnTo>
                    <a:lnTo>
                      <a:pt x="0" y="17"/>
                    </a:lnTo>
                    <a:lnTo>
                      <a:pt x="0" y="17"/>
                    </a:lnTo>
                    <a:lnTo>
                      <a:pt x="1" y="10"/>
                    </a:lnTo>
                    <a:lnTo>
                      <a:pt x="1" y="10"/>
                    </a:lnTo>
                    <a:lnTo>
                      <a:pt x="5" y="5"/>
                    </a:lnTo>
                    <a:lnTo>
                      <a:pt x="5" y="5"/>
                    </a:lnTo>
                    <a:lnTo>
                      <a:pt x="9" y="2"/>
                    </a:lnTo>
                    <a:lnTo>
                      <a:pt x="9" y="2"/>
                    </a:lnTo>
                    <a:lnTo>
                      <a:pt x="16" y="0"/>
                    </a:lnTo>
                    <a:lnTo>
                      <a:pt x="16" y="0"/>
                    </a:lnTo>
                    <a:lnTo>
                      <a:pt x="23" y="2"/>
                    </a:lnTo>
                    <a:lnTo>
                      <a:pt x="23" y="2"/>
                    </a:lnTo>
                    <a:lnTo>
                      <a:pt x="28" y="5"/>
                    </a:lnTo>
                    <a:lnTo>
                      <a:pt x="28" y="5"/>
                    </a:lnTo>
                    <a:lnTo>
                      <a:pt x="31" y="10"/>
                    </a:lnTo>
                    <a:lnTo>
                      <a:pt x="31" y="10"/>
                    </a:lnTo>
                    <a:lnTo>
                      <a:pt x="31" y="15"/>
                    </a:lnTo>
                    <a:lnTo>
                      <a:pt x="31" y="15"/>
                    </a:lnTo>
                    <a:lnTo>
                      <a:pt x="31" y="17"/>
                    </a:lnTo>
                    <a:lnTo>
                      <a:pt x="31" y="17"/>
                    </a:lnTo>
                    <a:lnTo>
                      <a:pt x="31" y="18"/>
                    </a:lnTo>
                    <a:lnTo>
                      <a:pt x="6" y="18"/>
                    </a:lnTo>
                    <a:lnTo>
                      <a:pt x="6" y="18"/>
                    </a:lnTo>
                    <a:lnTo>
                      <a:pt x="8" y="22"/>
                    </a:lnTo>
                    <a:lnTo>
                      <a:pt x="8" y="22"/>
                    </a:lnTo>
                    <a:lnTo>
                      <a:pt x="9" y="25"/>
                    </a:lnTo>
                    <a:lnTo>
                      <a:pt x="9" y="25"/>
                    </a:lnTo>
                    <a:lnTo>
                      <a:pt x="13" y="26"/>
                    </a:lnTo>
                    <a:lnTo>
                      <a:pt x="13" y="26"/>
                    </a:lnTo>
                    <a:lnTo>
                      <a:pt x="16" y="26"/>
                    </a:lnTo>
                    <a:lnTo>
                      <a:pt x="16" y="26"/>
                    </a:lnTo>
                    <a:lnTo>
                      <a:pt x="19" y="26"/>
                    </a:lnTo>
                    <a:lnTo>
                      <a:pt x="19" y="26"/>
                    </a:lnTo>
                    <a:lnTo>
                      <a:pt x="21" y="26"/>
                    </a:lnTo>
                    <a:lnTo>
                      <a:pt x="21" y="26"/>
                    </a:lnTo>
                    <a:lnTo>
                      <a:pt x="23" y="25"/>
                    </a:lnTo>
                    <a:lnTo>
                      <a:pt x="23" y="25"/>
                    </a:lnTo>
                    <a:lnTo>
                      <a:pt x="24" y="23"/>
                    </a:lnTo>
                    <a:lnTo>
                      <a:pt x="29" y="25"/>
                    </a:lnTo>
                    <a:lnTo>
                      <a:pt x="29" y="25"/>
                    </a:lnTo>
                    <a:lnTo>
                      <a:pt x="28" y="26"/>
                    </a:lnTo>
                    <a:lnTo>
                      <a:pt x="24" y="30"/>
                    </a:lnTo>
                    <a:lnTo>
                      <a:pt x="24" y="30"/>
                    </a:lnTo>
                    <a:lnTo>
                      <a:pt x="21" y="31"/>
                    </a:lnTo>
                    <a:lnTo>
                      <a:pt x="16" y="31"/>
                    </a:lnTo>
                    <a:lnTo>
                      <a:pt x="16" y="31"/>
                    </a:lnTo>
                    <a:close/>
                    <a:moveTo>
                      <a:pt x="26" y="13"/>
                    </a:moveTo>
                    <a:lnTo>
                      <a:pt x="26" y="13"/>
                    </a:lnTo>
                    <a:lnTo>
                      <a:pt x="24" y="10"/>
                    </a:lnTo>
                    <a:lnTo>
                      <a:pt x="24" y="10"/>
                    </a:lnTo>
                    <a:lnTo>
                      <a:pt x="23" y="7"/>
                    </a:lnTo>
                    <a:lnTo>
                      <a:pt x="23" y="7"/>
                    </a:lnTo>
                    <a:lnTo>
                      <a:pt x="19" y="5"/>
                    </a:lnTo>
                    <a:lnTo>
                      <a:pt x="19" y="5"/>
                    </a:lnTo>
                    <a:lnTo>
                      <a:pt x="16" y="5"/>
                    </a:lnTo>
                    <a:lnTo>
                      <a:pt x="16" y="5"/>
                    </a:lnTo>
                    <a:lnTo>
                      <a:pt x="13" y="5"/>
                    </a:lnTo>
                    <a:lnTo>
                      <a:pt x="13" y="5"/>
                    </a:lnTo>
                    <a:lnTo>
                      <a:pt x="9" y="7"/>
                    </a:lnTo>
                    <a:lnTo>
                      <a:pt x="9" y="7"/>
                    </a:lnTo>
                    <a:lnTo>
                      <a:pt x="8" y="10"/>
                    </a:lnTo>
                    <a:lnTo>
                      <a:pt x="8" y="10"/>
                    </a:lnTo>
                    <a:lnTo>
                      <a:pt x="6" y="13"/>
                    </a:lnTo>
                    <a:lnTo>
                      <a:pt x="26"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9">
                <a:extLst>
                  <a:ext uri="{FF2B5EF4-FFF2-40B4-BE49-F238E27FC236}">
                    <a16:creationId xmlns="" xmlns:a16="http://schemas.microsoft.com/office/drawing/2014/main" id="{142FB143-BFF0-4B7F-8DFE-511C6125546A}"/>
                  </a:ext>
                </a:extLst>
              </p:cNvPr>
              <p:cNvSpPr>
                <a:spLocks/>
              </p:cNvSpPr>
              <p:nvPr/>
            </p:nvSpPr>
            <p:spPr bwMode="auto">
              <a:xfrm>
                <a:off x="3775" y="1305"/>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8 w 20"/>
                  <a:gd name="T13" fmla="*/ 41 h 41"/>
                  <a:gd name="T14" fmla="*/ 8 w 20"/>
                  <a:gd name="T15" fmla="*/ 41 h 41"/>
                  <a:gd name="T16" fmla="*/ 7 w 20"/>
                  <a:gd name="T17" fmla="*/ 40 h 41"/>
                  <a:gd name="T18" fmla="*/ 7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2 w 20"/>
                  <a:gd name="T37" fmla="*/ 0 h 41"/>
                  <a:gd name="T38" fmla="*/ 12 w 20"/>
                  <a:gd name="T39" fmla="*/ 10 h 41"/>
                  <a:gd name="T40" fmla="*/ 18 w 20"/>
                  <a:gd name="T41" fmla="*/ 10 h 41"/>
                  <a:gd name="T42" fmla="*/ 18 w 20"/>
                  <a:gd name="T43" fmla="*/ 15 h 41"/>
                  <a:gd name="T44" fmla="*/ 12 w 20"/>
                  <a:gd name="T45" fmla="*/ 15 h 41"/>
                  <a:gd name="T46" fmla="*/ 12 w 20"/>
                  <a:gd name="T47" fmla="*/ 33 h 41"/>
                  <a:gd name="T48" fmla="*/ 12 w 20"/>
                  <a:gd name="T49" fmla="*/ 33 h 41"/>
                  <a:gd name="T50" fmla="*/ 12 w 20"/>
                  <a:gd name="T51" fmla="*/ 35 h 41"/>
                  <a:gd name="T52" fmla="*/ 12 w 20"/>
                  <a:gd name="T53" fmla="*/ 35 h 41"/>
                  <a:gd name="T54" fmla="*/ 15 w 20"/>
                  <a:gd name="T55" fmla="*/ 36 h 41"/>
                  <a:gd name="T56" fmla="*/ 15 w 20"/>
                  <a:gd name="T57" fmla="*/ 36 h 41"/>
                  <a:gd name="T58" fmla="*/ 17 w 20"/>
                  <a:gd name="T59" fmla="*/ 35 h 41"/>
                  <a:gd name="T60" fmla="*/ 17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8" y="41"/>
                    </a:lnTo>
                    <a:lnTo>
                      <a:pt x="8" y="41"/>
                    </a:lnTo>
                    <a:lnTo>
                      <a:pt x="7" y="40"/>
                    </a:lnTo>
                    <a:lnTo>
                      <a:pt x="7" y="40"/>
                    </a:lnTo>
                    <a:lnTo>
                      <a:pt x="5" y="38"/>
                    </a:lnTo>
                    <a:lnTo>
                      <a:pt x="5" y="38"/>
                    </a:lnTo>
                    <a:lnTo>
                      <a:pt x="5" y="35"/>
                    </a:lnTo>
                    <a:lnTo>
                      <a:pt x="5" y="15"/>
                    </a:lnTo>
                    <a:lnTo>
                      <a:pt x="0" y="15"/>
                    </a:lnTo>
                    <a:lnTo>
                      <a:pt x="0" y="10"/>
                    </a:lnTo>
                    <a:lnTo>
                      <a:pt x="5" y="10"/>
                    </a:lnTo>
                    <a:lnTo>
                      <a:pt x="5" y="0"/>
                    </a:lnTo>
                    <a:lnTo>
                      <a:pt x="12" y="0"/>
                    </a:lnTo>
                    <a:lnTo>
                      <a:pt x="12" y="10"/>
                    </a:lnTo>
                    <a:lnTo>
                      <a:pt x="18" y="10"/>
                    </a:lnTo>
                    <a:lnTo>
                      <a:pt x="18" y="15"/>
                    </a:lnTo>
                    <a:lnTo>
                      <a:pt x="12" y="15"/>
                    </a:lnTo>
                    <a:lnTo>
                      <a:pt x="12" y="33"/>
                    </a:lnTo>
                    <a:lnTo>
                      <a:pt x="12" y="33"/>
                    </a:lnTo>
                    <a:lnTo>
                      <a:pt x="12" y="35"/>
                    </a:lnTo>
                    <a:lnTo>
                      <a:pt x="12" y="35"/>
                    </a:lnTo>
                    <a:lnTo>
                      <a:pt x="15" y="36"/>
                    </a:lnTo>
                    <a:lnTo>
                      <a:pt x="15" y="36"/>
                    </a:lnTo>
                    <a:lnTo>
                      <a:pt x="17" y="35"/>
                    </a:lnTo>
                    <a:lnTo>
                      <a:pt x="17"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30">
                <a:extLst>
                  <a:ext uri="{FF2B5EF4-FFF2-40B4-BE49-F238E27FC236}">
                    <a16:creationId xmlns="" xmlns:a16="http://schemas.microsoft.com/office/drawing/2014/main" id="{BFA1BD4D-197E-401D-B3C9-5A9F2A62E425}"/>
                  </a:ext>
                </a:extLst>
              </p:cNvPr>
              <p:cNvSpPr>
                <a:spLocks/>
              </p:cNvSpPr>
              <p:nvPr/>
            </p:nvSpPr>
            <p:spPr bwMode="auto">
              <a:xfrm>
                <a:off x="3800" y="1315"/>
                <a:ext cx="30" cy="31"/>
              </a:xfrm>
              <a:custGeom>
                <a:avLst/>
                <a:gdLst>
                  <a:gd name="T0" fmla="*/ 10 w 30"/>
                  <a:gd name="T1" fmla="*/ 31 h 31"/>
                  <a:gd name="T2" fmla="*/ 10 w 30"/>
                  <a:gd name="T3" fmla="*/ 31 h 31"/>
                  <a:gd name="T4" fmla="*/ 5 w 30"/>
                  <a:gd name="T5" fmla="*/ 31 h 31"/>
                  <a:gd name="T6" fmla="*/ 2 w 30"/>
                  <a:gd name="T7" fmla="*/ 28 h 31"/>
                  <a:gd name="T8" fmla="*/ 2 w 30"/>
                  <a:gd name="T9" fmla="*/ 28 h 31"/>
                  <a:gd name="T10" fmla="*/ 0 w 30"/>
                  <a:gd name="T11" fmla="*/ 25 h 31"/>
                  <a:gd name="T12" fmla="*/ 0 w 30"/>
                  <a:gd name="T13" fmla="*/ 20 h 31"/>
                  <a:gd name="T14" fmla="*/ 0 w 30"/>
                  <a:gd name="T15" fmla="*/ 0 h 31"/>
                  <a:gd name="T16" fmla="*/ 7 w 30"/>
                  <a:gd name="T17" fmla="*/ 0 h 31"/>
                  <a:gd name="T18" fmla="*/ 7 w 30"/>
                  <a:gd name="T19" fmla="*/ 18 h 31"/>
                  <a:gd name="T20" fmla="*/ 7 w 30"/>
                  <a:gd name="T21" fmla="*/ 18 h 31"/>
                  <a:gd name="T22" fmla="*/ 8 w 30"/>
                  <a:gd name="T23" fmla="*/ 25 h 31"/>
                  <a:gd name="T24" fmla="*/ 10 w 30"/>
                  <a:gd name="T25" fmla="*/ 26 h 31"/>
                  <a:gd name="T26" fmla="*/ 12 w 30"/>
                  <a:gd name="T27" fmla="*/ 26 h 31"/>
                  <a:gd name="T28" fmla="*/ 12 w 30"/>
                  <a:gd name="T29" fmla="*/ 26 h 31"/>
                  <a:gd name="T30" fmla="*/ 18 w 30"/>
                  <a:gd name="T31" fmla="*/ 25 h 31"/>
                  <a:gd name="T32" fmla="*/ 18 w 30"/>
                  <a:gd name="T33" fmla="*/ 25 h 31"/>
                  <a:gd name="T34" fmla="*/ 21 w 30"/>
                  <a:gd name="T35" fmla="*/ 20 h 31"/>
                  <a:gd name="T36" fmla="*/ 21 w 30"/>
                  <a:gd name="T37" fmla="*/ 0 h 31"/>
                  <a:gd name="T38" fmla="*/ 28 w 30"/>
                  <a:gd name="T39" fmla="*/ 0 h 31"/>
                  <a:gd name="T40" fmla="*/ 28 w 30"/>
                  <a:gd name="T41" fmla="*/ 23 h 31"/>
                  <a:gd name="T42" fmla="*/ 28 w 30"/>
                  <a:gd name="T43" fmla="*/ 23 h 31"/>
                  <a:gd name="T44" fmla="*/ 28 w 30"/>
                  <a:gd name="T45" fmla="*/ 25 h 31"/>
                  <a:gd name="T46" fmla="*/ 28 w 30"/>
                  <a:gd name="T47" fmla="*/ 25 h 31"/>
                  <a:gd name="T48" fmla="*/ 30 w 30"/>
                  <a:gd name="T49" fmla="*/ 26 h 31"/>
                  <a:gd name="T50" fmla="*/ 30 w 30"/>
                  <a:gd name="T51" fmla="*/ 31 h 31"/>
                  <a:gd name="T52" fmla="*/ 30 w 30"/>
                  <a:gd name="T53" fmla="*/ 31 h 31"/>
                  <a:gd name="T54" fmla="*/ 28 w 30"/>
                  <a:gd name="T55" fmla="*/ 31 h 31"/>
                  <a:gd name="T56" fmla="*/ 28 w 30"/>
                  <a:gd name="T57" fmla="*/ 31 h 31"/>
                  <a:gd name="T58" fmla="*/ 26 w 30"/>
                  <a:gd name="T59" fmla="*/ 31 h 31"/>
                  <a:gd name="T60" fmla="*/ 26 w 30"/>
                  <a:gd name="T61" fmla="*/ 31 h 31"/>
                  <a:gd name="T62" fmla="*/ 23 w 30"/>
                  <a:gd name="T63" fmla="*/ 31 h 31"/>
                  <a:gd name="T64" fmla="*/ 23 w 30"/>
                  <a:gd name="T65" fmla="*/ 31 h 31"/>
                  <a:gd name="T66" fmla="*/ 23 w 30"/>
                  <a:gd name="T67" fmla="*/ 28 h 31"/>
                  <a:gd name="T68" fmla="*/ 21 w 30"/>
                  <a:gd name="T69" fmla="*/ 25 h 31"/>
                  <a:gd name="T70" fmla="*/ 21 w 30"/>
                  <a:gd name="T71" fmla="*/ 25 h 31"/>
                  <a:gd name="T72" fmla="*/ 20 w 30"/>
                  <a:gd name="T73" fmla="*/ 28 h 31"/>
                  <a:gd name="T74" fmla="*/ 16 w 30"/>
                  <a:gd name="T75" fmla="*/ 30 h 31"/>
                  <a:gd name="T76" fmla="*/ 16 w 30"/>
                  <a:gd name="T77" fmla="*/ 30 h 31"/>
                  <a:gd name="T78" fmla="*/ 10 w 30"/>
                  <a:gd name="T79" fmla="*/ 31 h 31"/>
                  <a:gd name="T80" fmla="*/ 10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5" y="31"/>
                    </a:lnTo>
                    <a:lnTo>
                      <a:pt x="2" y="28"/>
                    </a:lnTo>
                    <a:lnTo>
                      <a:pt x="2" y="28"/>
                    </a:lnTo>
                    <a:lnTo>
                      <a:pt x="0" y="25"/>
                    </a:lnTo>
                    <a:lnTo>
                      <a:pt x="0" y="20"/>
                    </a:lnTo>
                    <a:lnTo>
                      <a:pt x="0" y="0"/>
                    </a:lnTo>
                    <a:lnTo>
                      <a:pt x="7" y="0"/>
                    </a:lnTo>
                    <a:lnTo>
                      <a:pt x="7" y="18"/>
                    </a:lnTo>
                    <a:lnTo>
                      <a:pt x="7" y="18"/>
                    </a:lnTo>
                    <a:lnTo>
                      <a:pt x="8" y="25"/>
                    </a:lnTo>
                    <a:lnTo>
                      <a:pt x="10" y="26"/>
                    </a:lnTo>
                    <a:lnTo>
                      <a:pt x="12" y="26"/>
                    </a:lnTo>
                    <a:lnTo>
                      <a:pt x="12" y="26"/>
                    </a:lnTo>
                    <a:lnTo>
                      <a:pt x="18" y="25"/>
                    </a:lnTo>
                    <a:lnTo>
                      <a:pt x="18" y="25"/>
                    </a:lnTo>
                    <a:lnTo>
                      <a:pt x="21" y="20"/>
                    </a:lnTo>
                    <a:lnTo>
                      <a:pt x="21" y="0"/>
                    </a:lnTo>
                    <a:lnTo>
                      <a:pt x="28" y="0"/>
                    </a:lnTo>
                    <a:lnTo>
                      <a:pt x="28" y="23"/>
                    </a:lnTo>
                    <a:lnTo>
                      <a:pt x="28" y="23"/>
                    </a:lnTo>
                    <a:lnTo>
                      <a:pt x="28" y="25"/>
                    </a:lnTo>
                    <a:lnTo>
                      <a:pt x="28" y="25"/>
                    </a:lnTo>
                    <a:lnTo>
                      <a:pt x="30" y="26"/>
                    </a:lnTo>
                    <a:lnTo>
                      <a:pt x="30" y="31"/>
                    </a:lnTo>
                    <a:lnTo>
                      <a:pt x="30" y="31"/>
                    </a:lnTo>
                    <a:lnTo>
                      <a:pt x="28" y="31"/>
                    </a:lnTo>
                    <a:lnTo>
                      <a:pt x="28" y="31"/>
                    </a:lnTo>
                    <a:lnTo>
                      <a:pt x="26" y="31"/>
                    </a:lnTo>
                    <a:lnTo>
                      <a:pt x="26" y="31"/>
                    </a:lnTo>
                    <a:lnTo>
                      <a:pt x="23" y="31"/>
                    </a:lnTo>
                    <a:lnTo>
                      <a:pt x="23" y="31"/>
                    </a:lnTo>
                    <a:lnTo>
                      <a:pt x="23" y="28"/>
                    </a:lnTo>
                    <a:lnTo>
                      <a:pt x="21" y="25"/>
                    </a:lnTo>
                    <a:lnTo>
                      <a:pt x="21" y="25"/>
                    </a:lnTo>
                    <a:lnTo>
                      <a:pt x="20" y="28"/>
                    </a:lnTo>
                    <a:lnTo>
                      <a:pt x="16" y="30"/>
                    </a:lnTo>
                    <a:lnTo>
                      <a:pt x="16" y="30"/>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31">
                <a:extLst>
                  <a:ext uri="{FF2B5EF4-FFF2-40B4-BE49-F238E27FC236}">
                    <a16:creationId xmlns="" xmlns:a16="http://schemas.microsoft.com/office/drawing/2014/main" id="{1B5F4A65-9B15-44E5-A638-C2CF41D85D8B}"/>
                  </a:ext>
                </a:extLst>
              </p:cNvPr>
              <p:cNvSpPr>
                <a:spLocks noEditPoints="1"/>
              </p:cNvSpPr>
              <p:nvPr/>
            </p:nvSpPr>
            <p:spPr bwMode="auto">
              <a:xfrm>
                <a:off x="3835" y="1315"/>
                <a:ext cx="31" cy="31"/>
              </a:xfrm>
              <a:custGeom>
                <a:avLst/>
                <a:gdLst>
                  <a:gd name="T0" fmla="*/ 16 w 31"/>
                  <a:gd name="T1" fmla="*/ 31 h 31"/>
                  <a:gd name="T2" fmla="*/ 10 w 31"/>
                  <a:gd name="T3" fmla="*/ 31 h 31"/>
                  <a:gd name="T4" fmla="*/ 5 w 31"/>
                  <a:gd name="T5" fmla="*/ 26 h 31"/>
                  <a:gd name="T6" fmla="*/ 1 w 31"/>
                  <a:gd name="T7" fmla="*/ 22 h 31"/>
                  <a:gd name="T8" fmla="*/ 0 w 31"/>
                  <a:gd name="T9" fmla="*/ 17 h 31"/>
                  <a:gd name="T10" fmla="*/ 1 w 31"/>
                  <a:gd name="T11" fmla="*/ 10 h 31"/>
                  <a:gd name="T12" fmla="*/ 5 w 31"/>
                  <a:gd name="T13" fmla="*/ 5 h 31"/>
                  <a:gd name="T14" fmla="*/ 10 w 31"/>
                  <a:gd name="T15" fmla="*/ 2 h 31"/>
                  <a:gd name="T16" fmla="*/ 16 w 31"/>
                  <a:gd name="T17" fmla="*/ 0 h 31"/>
                  <a:gd name="T18" fmla="*/ 23 w 31"/>
                  <a:gd name="T19" fmla="*/ 2 h 31"/>
                  <a:gd name="T20" fmla="*/ 28 w 31"/>
                  <a:gd name="T21" fmla="*/ 5 h 31"/>
                  <a:gd name="T22" fmla="*/ 31 w 31"/>
                  <a:gd name="T23" fmla="*/ 10 h 31"/>
                  <a:gd name="T24" fmla="*/ 31 w 31"/>
                  <a:gd name="T25" fmla="*/ 15 h 31"/>
                  <a:gd name="T26" fmla="*/ 31 w 31"/>
                  <a:gd name="T27" fmla="*/ 17 h 31"/>
                  <a:gd name="T28" fmla="*/ 6 w 31"/>
                  <a:gd name="T29" fmla="*/ 18 h 31"/>
                  <a:gd name="T30" fmla="*/ 8 w 31"/>
                  <a:gd name="T31" fmla="*/ 22 h 31"/>
                  <a:gd name="T32" fmla="*/ 10 w 31"/>
                  <a:gd name="T33" fmla="*/ 25 h 31"/>
                  <a:gd name="T34" fmla="*/ 13 w 31"/>
                  <a:gd name="T35" fmla="*/ 26 h 31"/>
                  <a:gd name="T36" fmla="*/ 16 w 31"/>
                  <a:gd name="T37" fmla="*/ 26 h 31"/>
                  <a:gd name="T38" fmla="*/ 18 w 31"/>
                  <a:gd name="T39" fmla="*/ 26 h 31"/>
                  <a:gd name="T40" fmla="*/ 21 w 31"/>
                  <a:gd name="T41" fmla="*/ 26 h 31"/>
                  <a:gd name="T42" fmla="*/ 23 w 31"/>
                  <a:gd name="T43" fmla="*/ 25 h 31"/>
                  <a:gd name="T44" fmla="*/ 24 w 31"/>
                  <a:gd name="T45" fmla="*/ 23 h 31"/>
                  <a:gd name="T46" fmla="*/ 29 w 31"/>
                  <a:gd name="T47" fmla="*/ 25 h 31"/>
                  <a:gd name="T48" fmla="*/ 24 w 31"/>
                  <a:gd name="T49" fmla="*/ 30 h 31"/>
                  <a:gd name="T50" fmla="*/ 19 w 31"/>
                  <a:gd name="T51" fmla="*/ 31 h 31"/>
                  <a:gd name="T52" fmla="*/ 16 w 31"/>
                  <a:gd name="T53" fmla="*/ 31 h 31"/>
                  <a:gd name="T54" fmla="*/ 24 w 31"/>
                  <a:gd name="T55" fmla="*/ 13 h 31"/>
                  <a:gd name="T56" fmla="*/ 24 w 31"/>
                  <a:gd name="T57" fmla="*/ 10 h 31"/>
                  <a:gd name="T58" fmla="*/ 21 w 31"/>
                  <a:gd name="T59" fmla="*/ 7 h 31"/>
                  <a:gd name="T60" fmla="*/ 19 w 31"/>
                  <a:gd name="T61" fmla="*/ 5 h 31"/>
                  <a:gd name="T62" fmla="*/ 16 w 31"/>
                  <a:gd name="T63" fmla="*/ 5 h 31"/>
                  <a:gd name="T64" fmla="*/ 13 w 31"/>
                  <a:gd name="T65" fmla="*/ 5 h 31"/>
                  <a:gd name="T66" fmla="*/ 10 w 31"/>
                  <a:gd name="T67" fmla="*/ 7 h 31"/>
                  <a:gd name="T68" fmla="*/ 8 w 31"/>
                  <a:gd name="T69" fmla="*/ 10 h 31"/>
                  <a:gd name="T70" fmla="*/ 24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10" y="31"/>
                    </a:lnTo>
                    <a:lnTo>
                      <a:pt x="10" y="31"/>
                    </a:lnTo>
                    <a:lnTo>
                      <a:pt x="5" y="26"/>
                    </a:lnTo>
                    <a:lnTo>
                      <a:pt x="5" y="26"/>
                    </a:lnTo>
                    <a:lnTo>
                      <a:pt x="1" y="22"/>
                    </a:lnTo>
                    <a:lnTo>
                      <a:pt x="1" y="22"/>
                    </a:lnTo>
                    <a:lnTo>
                      <a:pt x="0" y="17"/>
                    </a:lnTo>
                    <a:lnTo>
                      <a:pt x="0" y="17"/>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1" y="15"/>
                    </a:lnTo>
                    <a:lnTo>
                      <a:pt x="31" y="15"/>
                    </a:lnTo>
                    <a:lnTo>
                      <a:pt x="31" y="17"/>
                    </a:lnTo>
                    <a:lnTo>
                      <a:pt x="31" y="17"/>
                    </a:lnTo>
                    <a:lnTo>
                      <a:pt x="31" y="18"/>
                    </a:lnTo>
                    <a:lnTo>
                      <a:pt x="6" y="18"/>
                    </a:lnTo>
                    <a:lnTo>
                      <a:pt x="6" y="18"/>
                    </a:lnTo>
                    <a:lnTo>
                      <a:pt x="8" y="22"/>
                    </a:lnTo>
                    <a:lnTo>
                      <a:pt x="8" y="22"/>
                    </a:lnTo>
                    <a:lnTo>
                      <a:pt x="10" y="25"/>
                    </a:lnTo>
                    <a:lnTo>
                      <a:pt x="10" y="25"/>
                    </a:lnTo>
                    <a:lnTo>
                      <a:pt x="13" y="26"/>
                    </a:lnTo>
                    <a:lnTo>
                      <a:pt x="13" y="26"/>
                    </a:lnTo>
                    <a:lnTo>
                      <a:pt x="16" y="26"/>
                    </a:lnTo>
                    <a:lnTo>
                      <a:pt x="16" y="26"/>
                    </a:lnTo>
                    <a:lnTo>
                      <a:pt x="18" y="26"/>
                    </a:lnTo>
                    <a:lnTo>
                      <a:pt x="18" y="26"/>
                    </a:lnTo>
                    <a:lnTo>
                      <a:pt x="21" y="26"/>
                    </a:lnTo>
                    <a:lnTo>
                      <a:pt x="21" y="26"/>
                    </a:lnTo>
                    <a:lnTo>
                      <a:pt x="23" y="25"/>
                    </a:lnTo>
                    <a:lnTo>
                      <a:pt x="23" y="25"/>
                    </a:lnTo>
                    <a:lnTo>
                      <a:pt x="24" y="23"/>
                    </a:lnTo>
                    <a:lnTo>
                      <a:pt x="29" y="25"/>
                    </a:lnTo>
                    <a:lnTo>
                      <a:pt x="29" y="25"/>
                    </a:lnTo>
                    <a:lnTo>
                      <a:pt x="28" y="26"/>
                    </a:lnTo>
                    <a:lnTo>
                      <a:pt x="24" y="30"/>
                    </a:lnTo>
                    <a:lnTo>
                      <a:pt x="24" y="30"/>
                    </a:lnTo>
                    <a:lnTo>
                      <a:pt x="19" y="31"/>
                    </a:lnTo>
                    <a:lnTo>
                      <a:pt x="16" y="31"/>
                    </a:lnTo>
                    <a:lnTo>
                      <a:pt x="16" y="31"/>
                    </a:lnTo>
                    <a:close/>
                    <a:moveTo>
                      <a:pt x="24" y="13"/>
                    </a:moveTo>
                    <a:lnTo>
                      <a:pt x="24" y="13"/>
                    </a:lnTo>
                    <a:lnTo>
                      <a:pt x="24" y="10"/>
                    </a:lnTo>
                    <a:lnTo>
                      <a:pt x="24" y="10"/>
                    </a:lnTo>
                    <a:lnTo>
                      <a:pt x="21" y="7"/>
                    </a:lnTo>
                    <a:lnTo>
                      <a:pt x="21" y="7"/>
                    </a:lnTo>
                    <a:lnTo>
                      <a:pt x="19" y="5"/>
                    </a:lnTo>
                    <a:lnTo>
                      <a:pt x="19" y="5"/>
                    </a:lnTo>
                    <a:lnTo>
                      <a:pt x="16" y="5"/>
                    </a:lnTo>
                    <a:lnTo>
                      <a:pt x="16" y="5"/>
                    </a:lnTo>
                    <a:lnTo>
                      <a:pt x="13" y="5"/>
                    </a:lnTo>
                    <a:lnTo>
                      <a:pt x="13" y="5"/>
                    </a:lnTo>
                    <a:lnTo>
                      <a:pt x="10" y="7"/>
                    </a:lnTo>
                    <a:lnTo>
                      <a:pt x="10" y="7"/>
                    </a:lnTo>
                    <a:lnTo>
                      <a:pt x="8" y="10"/>
                    </a:lnTo>
                    <a:lnTo>
                      <a:pt x="8" y="10"/>
                    </a:lnTo>
                    <a:lnTo>
                      <a:pt x="6" y="13"/>
                    </a:lnTo>
                    <a:lnTo>
                      <a:pt x="2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32">
                <a:extLst>
                  <a:ext uri="{FF2B5EF4-FFF2-40B4-BE49-F238E27FC236}">
                    <a16:creationId xmlns="" xmlns:a16="http://schemas.microsoft.com/office/drawing/2014/main" id="{AB2BC373-6FBF-4112-98A2-2DE346CB958F}"/>
                  </a:ext>
                </a:extLst>
              </p:cNvPr>
              <p:cNvSpPr>
                <a:spLocks/>
              </p:cNvSpPr>
              <p:nvPr/>
            </p:nvSpPr>
            <p:spPr bwMode="auto">
              <a:xfrm>
                <a:off x="3873" y="1315"/>
                <a:ext cx="18" cy="31"/>
              </a:xfrm>
              <a:custGeom>
                <a:avLst/>
                <a:gdLst>
                  <a:gd name="T0" fmla="*/ 18 w 18"/>
                  <a:gd name="T1" fmla="*/ 7 h 31"/>
                  <a:gd name="T2" fmla="*/ 18 w 18"/>
                  <a:gd name="T3" fmla="*/ 7 h 31"/>
                  <a:gd name="T4" fmla="*/ 9 w 18"/>
                  <a:gd name="T5" fmla="*/ 8 h 31"/>
                  <a:gd name="T6" fmla="*/ 9 w 18"/>
                  <a:gd name="T7" fmla="*/ 8 h 31"/>
                  <a:gd name="T8" fmla="*/ 8 w 18"/>
                  <a:gd name="T9" fmla="*/ 10 h 31"/>
                  <a:gd name="T10" fmla="*/ 6 w 18"/>
                  <a:gd name="T11" fmla="*/ 12 h 31"/>
                  <a:gd name="T12" fmla="*/ 6 w 18"/>
                  <a:gd name="T13" fmla="*/ 31 h 31"/>
                  <a:gd name="T14" fmla="*/ 0 w 18"/>
                  <a:gd name="T15" fmla="*/ 31 h 31"/>
                  <a:gd name="T16" fmla="*/ 0 w 18"/>
                  <a:gd name="T17" fmla="*/ 0 h 31"/>
                  <a:gd name="T18" fmla="*/ 6 w 18"/>
                  <a:gd name="T19" fmla="*/ 0 h 31"/>
                  <a:gd name="T20" fmla="*/ 6 w 18"/>
                  <a:gd name="T21" fmla="*/ 7 h 31"/>
                  <a:gd name="T22" fmla="*/ 6 w 18"/>
                  <a:gd name="T23" fmla="*/ 7 h 31"/>
                  <a:gd name="T24" fmla="*/ 9 w 18"/>
                  <a:gd name="T25" fmla="*/ 2 h 31"/>
                  <a:gd name="T26" fmla="*/ 9 w 18"/>
                  <a:gd name="T27" fmla="*/ 2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9" y="8"/>
                    </a:lnTo>
                    <a:lnTo>
                      <a:pt x="9" y="8"/>
                    </a:lnTo>
                    <a:lnTo>
                      <a:pt x="8" y="10"/>
                    </a:lnTo>
                    <a:lnTo>
                      <a:pt x="6" y="12"/>
                    </a:lnTo>
                    <a:lnTo>
                      <a:pt x="6" y="31"/>
                    </a:lnTo>
                    <a:lnTo>
                      <a:pt x="0" y="31"/>
                    </a:lnTo>
                    <a:lnTo>
                      <a:pt x="0" y="0"/>
                    </a:lnTo>
                    <a:lnTo>
                      <a:pt x="6" y="0"/>
                    </a:lnTo>
                    <a:lnTo>
                      <a:pt x="6" y="7"/>
                    </a:lnTo>
                    <a:lnTo>
                      <a:pt x="6" y="7"/>
                    </a:lnTo>
                    <a:lnTo>
                      <a:pt x="9" y="2"/>
                    </a:lnTo>
                    <a:lnTo>
                      <a:pt x="9" y="2"/>
                    </a:lnTo>
                    <a:lnTo>
                      <a:pt x="16" y="0"/>
                    </a:lnTo>
                    <a:lnTo>
                      <a:pt x="16" y="0"/>
                    </a:lnTo>
                    <a:lnTo>
                      <a:pt x="16" y="0"/>
                    </a:lnTo>
                    <a:lnTo>
                      <a:pt x="16"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33">
                <a:extLst>
                  <a:ext uri="{FF2B5EF4-FFF2-40B4-BE49-F238E27FC236}">
                    <a16:creationId xmlns="" xmlns:a16="http://schemas.microsoft.com/office/drawing/2014/main" id="{B3358311-7145-4A71-8539-F64ECECB1E5C}"/>
                  </a:ext>
                </a:extLst>
              </p:cNvPr>
              <p:cNvSpPr>
                <a:spLocks noEditPoints="1"/>
              </p:cNvSpPr>
              <p:nvPr/>
            </p:nvSpPr>
            <p:spPr bwMode="auto">
              <a:xfrm>
                <a:off x="3907" y="1315"/>
                <a:ext cx="30" cy="31"/>
              </a:xfrm>
              <a:custGeom>
                <a:avLst/>
                <a:gdLst>
                  <a:gd name="T0" fmla="*/ 10 w 30"/>
                  <a:gd name="T1" fmla="*/ 31 h 31"/>
                  <a:gd name="T2" fmla="*/ 7 w 30"/>
                  <a:gd name="T3" fmla="*/ 31 h 31"/>
                  <a:gd name="T4" fmla="*/ 4 w 30"/>
                  <a:gd name="T5" fmla="*/ 30 h 31"/>
                  <a:gd name="T6" fmla="*/ 0 w 30"/>
                  <a:gd name="T7" fmla="*/ 26 h 31"/>
                  <a:gd name="T8" fmla="*/ 0 w 30"/>
                  <a:gd name="T9" fmla="*/ 22 h 31"/>
                  <a:gd name="T10" fmla="*/ 0 w 30"/>
                  <a:gd name="T11" fmla="*/ 18 h 31"/>
                  <a:gd name="T12" fmla="*/ 4 w 30"/>
                  <a:gd name="T13" fmla="*/ 15 h 31"/>
                  <a:gd name="T14" fmla="*/ 8 w 30"/>
                  <a:gd name="T15" fmla="*/ 13 h 31"/>
                  <a:gd name="T16" fmla="*/ 13 w 30"/>
                  <a:gd name="T17" fmla="*/ 12 h 31"/>
                  <a:gd name="T18" fmla="*/ 18 w 30"/>
                  <a:gd name="T19" fmla="*/ 13 h 31"/>
                  <a:gd name="T20" fmla="*/ 22 w 30"/>
                  <a:gd name="T21" fmla="*/ 12 h 31"/>
                  <a:gd name="T22" fmla="*/ 22 w 30"/>
                  <a:gd name="T23" fmla="*/ 8 h 31"/>
                  <a:gd name="T24" fmla="*/ 20 w 30"/>
                  <a:gd name="T25" fmla="*/ 7 h 31"/>
                  <a:gd name="T26" fmla="*/ 13 w 30"/>
                  <a:gd name="T27" fmla="*/ 5 h 31"/>
                  <a:gd name="T28" fmla="*/ 8 w 30"/>
                  <a:gd name="T29" fmla="*/ 5 h 31"/>
                  <a:gd name="T30" fmla="*/ 4 w 30"/>
                  <a:gd name="T31" fmla="*/ 8 h 31"/>
                  <a:gd name="T32" fmla="*/ 2 w 30"/>
                  <a:gd name="T33" fmla="*/ 3 h 31"/>
                  <a:gd name="T34" fmla="*/ 15 w 30"/>
                  <a:gd name="T35" fmla="*/ 0 h 31"/>
                  <a:gd name="T36" fmla="*/ 20 w 30"/>
                  <a:gd name="T37" fmla="*/ 0 h 31"/>
                  <a:gd name="T38" fmla="*/ 25 w 30"/>
                  <a:gd name="T39" fmla="*/ 3 h 31"/>
                  <a:gd name="T40" fmla="*/ 28 w 30"/>
                  <a:gd name="T41" fmla="*/ 12 h 31"/>
                  <a:gd name="T42" fmla="*/ 28 w 30"/>
                  <a:gd name="T43" fmla="*/ 23 h 31"/>
                  <a:gd name="T44" fmla="*/ 30 w 30"/>
                  <a:gd name="T45" fmla="*/ 26 h 31"/>
                  <a:gd name="T46" fmla="*/ 30 w 30"/>
                  <a:gd name="T47" fmla="*/ 31 h 31"/>
                  <a:gd name="T48" fmla="*/ 28 w 30"/>
                  <a:gd name="T49" fmla="*/ 31 h 31"/>
                  <a:gd name="T50" fmla="*/ 27 w 30"/>
                  <a:gd name="T51" fmla="*/ 31 h 31"/>
                  <a:gd name="T52" fmla="*/ 23 w 30"/>
                  <a:gd name="T53" fmla="*/ 31 h 31"/>
                  <a:gd name="T54" fmla="*/ 22 w 30"/>
                  <a:gd name="T55" fmla="*/ 26 h 31"/>
                  <a:gd name="T56" fmla="*/ 17 w 30"/>
                  <a:gd name="T57" fmla="*/ 30 h 31"/>
                  <a:gd name="T58" fmla="*/ 10 w 30"/>
                  <a:gd name="T59" fmla="*/ 31 h 31"/>
                  <a:gd name="T60" fmla="*/ 12 w 30"/>
                  <a:gd name="T61" fmla="*/ 26 h 31"/>
                  <a:gd name="T62" fmla="*/ 17 w 30"/>
                  <a:gd name="T63" fmla="*/ 26 h 31"/>
                  <a:gd name="T64" fmla="*/ 20 w 30"/>
                  <a:gd name="T65" fmla="*/ 23 h 31"/>
                  <a:gd name="T66" fmla="*/ 22 w 30"/>
                  <a:gd name="T67" fmla="*/ 22 h 31"/>
                  <a:gd name="T68" fmla="*/ 22 w 30"/>
                  <a:gd name="T69" fmla="*/ 18 h 31"/>
                  <a:gd name="T70" fmla="*/ 18 w 30"/>
                  <a:gd name="T71" fmla="*/ 17 h 31"/>
                  <a:gd name="T72" fmla="*/ 13 w 30"/>
                  <a:gd name="T73" fmla="*/ 17 h 31"/>
                  <a:gd name="T74" fmla="*/ 8 w 30"/>
                  <a:gd name="T75" fmla="*/ 18 h 31"/>
                  <a:gd name="T76" fmla="*/ 7 w 30"/>
                  <a:gd name="T77" fmla="*/ 22 h 31"/>
                  <a:gd name="T78" fmla="*/ 8 w 30"/>
                  <a:gd name="T79" fmla="*/ 25 h 31"/>
                  <a:gd name="T80" fmla="*/ 12 w 30"/>
                  <a:gd name="T81"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7" y="31"/>
                    </a:lnTo>
                    <a:lnTo>
                      <a:pt x="7" y="31"/>
                    </a:lnTo>
                    <a:lnTo>
                      <a:pt x="4" y="30"/>
                    </a:lnTo>
                    <a:lnTo>
                      <a:pt x="4" y="30"/>
                    </a:lnTo>
                    <a:lnTo>
                      <a:pt x="0" y="26"/>
                    </a:lnTo>
                    <a:lnTo>
                      <a:pt x="0" y="26"/>
                    </a:lnTo>
                    <a:lnTo>
                      <a:pt x="0" y="22"/>
                    </a:lnTo>
                    <a:lnTo>
                      <a:pt x="0" y="22"/>
                    </a:lnTo>
                    <a:lnTo>
                      <a:pt x="0" y="18"/>
                    </a:lnTo>
                    <a:lnTo>
                      <a:pt x="0" y="18"/>
                    </a:lnTo>
                    <a:lnTo>
                      <a:pt x="4" y="15"/>
                    </a:lnTo>
                    <a:lnTo>
                      <a:pt x="4" y="15"/>
                    </a:lnTo>
                    <a:lnTo>
                      <a:pt x="8" y="13"/>
                    </a:lnTo>
                    <a:lnTo>
                      <a:pt x="8" y="13"/>
                    </a:lnTo>
                    <a:lnTo>
                      <a:pt x="13" y="12"/>
                    </a:lnTo>
                    <a:lnTo>
                      <a:pt x="13" y="12"/>
                    </a:lnTo>
                    <a:lnTo>
                      <a:pt x="18" y="13"/>
                    </a:lnTo>
                    <a:lnTo>
                      <a:pt x="18" y="13"/>
                    </a:lnTo>
                    <a:lnTo>
                      <a:pt x="22" y="13"/>
                    </a:lnTo>
                    <a:lnTo>
                      <a:pt x="22" y="12"/>
                    </a:lnTo>
                    <a:lnTo>
                      <a:pt x="22" y="12"/>
                    </a:lnTo>
                    <a:lnTo>
                      <a:pt x="22" y="8"/>
                    </a:lnTo>
                    <a:lnTo>
                      <a:pt x="20" y="7"/>
                    </a:lnTo>
                    <a:lnTo>
                      <a:pt x="20" y="7"/>
                    </a:lnTo>
                    <a:lnTo>
                      <a:pt x="17" y="5"/>
                    </a:lnTo>
                    <a:lnTo>
                      <a:pt x="13" y="5"/>
                    </a:lnTo>
                    <a:lnTo>
                      <a:pt x="13" y="5"/>
                    </a:lnTo>
                    <a:lnTo>
                      <a:pt x="8" y="5"/>
                    </a:lnTo>
                    <a:lnTo>
                      <a:pt x="8" y="5"/>
                    </a:lnTo>
                    <a:lnTo>
                      <a:pt x="4" y="8"/>
                    </a:lnTo>
                    <a:lnTo>
                      <a:pt x="2" y="3"/>
                    </a:lnTo>
                    <a:lnTo>
                      <a:pt x="2" y="3"/>
                    </a:lnTo>
                    <a:lnTo>
                      <a:pt x="8" y="0"/>
                    </a:lnTo>
                    <a:lnTo>
                      <a:pt x="15" y="0"/>
                    </a:lnTo>
                    <a:lnTo>
                      <a:pt x="15" y="0"/>
                    </a:lnTo>
                    <a:lnTo>
                      <a:pt x="20" y="0"/>
                    </a:lnTo>
                    <a:lnTo>
                      <a:pt x="25" y="3"/>
                    </a:lnTo>
                    <a:lnTo>
                      <a:pt x="25" y="3"/>
                    </a:lnTo>
                    <a:lnTo>
                      <a:pt x="27" y="7"/>
                    </a:lnTo>
                    <a:lnTo>
                      <a:pt x="28" y="12"/>
                    </a:lnTo>
                    <a:lnTo>
                      <a:pt x="28" y="23"/>
                    </a:lnTo>
                    <a:lnTo>
                      <a:pt x="28" y="23"/>
                    </a:lnTo>
                    <a:lnTo>
                      <a:pt x="28" y="25"/>
                    </a:lnTo>
                    <a:lnTo>
                      <a:pt x="30" y="26"/>
                    </a:lnTo>
                    <a:lnTo>
                      <a:pt x="30" y="31"/>
                    </a:lnTo>
                    <a:lnTo>
                      <a:pt x="30" y="31"/>
                    </a:lnTo>
                    <a:lnTo>
                      <a:pt x="28" y="31"/>
                    </a:lnTo>
                    <a:lnTo>
                      <a:pt x="28" y="31"/>
                    </a:lnTo>
                    <a:lnTo>
                      <a:pt x="27" y="31"/>
                    </a:lnTo>
                    <a:lnTo>
                      <a:pt x="27" y="31"/>
                    </a:lnTo>
                    <a:lnTo>
                      <a:pt x="23" y="31"/>
                    </a:lnTo>
                    <a:lnTo>
                      <a:pt x="23" y="31"/>
                    </a:lnTo>
                    <a:lnTo>
                      <a:pt x="22" y="28"/>
                    </a:lnTo>
                    <a:lnTo>
                      <a:pt x="22" y="26"/>
                    </a:lnTo>
                    <a:lnTo>
                      <a:pt x="22" y="26"/>
                    </a:lnTo>
                    <a:lnTo>
                      <a:pt x="17" y="30"/>
                    </a:lnTo>
                    <a:lnTo>
                      <a:pt x="17" y="30"/>
                    </a:lnTo>
                    <a:lnTo>
                      <a:pt x="10" y="31"/>
                    </a:lnTo>
                    <a:lnTo>
                      <a:pt x="10" y="31"/>
                    </a:lnTo>
                    <a:close/>
                    <a:moveTo>
                      <a:pt x="12" y="26"/>
                    </a:moveTo>
                    <a:lnTo>
                      <a:pt x="12" y="26"/>
                    </a:lnTo>
                    <a:lnTo>
                      <a:pt x="17" y="26"/>
                    </a:lnTo>
                    <a:lnTo>
                      <a:pt x="17" y="26"/>
                    </a:lnTo>
                    <a:lnTo>
                      <a:pt x="20" y="23"/>
                    </a:lnTo>
                    <a:lnTo>
                      <a:pt x="20" y="23"/>
                    </a:lnTo>
                    <a:lnTo>
                      <a:pt x="22" y="22"/>
                    </a:lnTo>
                    <a:lnTo>
                      <a:pt x="22" y="18"/>
                    </a:lnTo>
                    <a:lnTo>
                      <a:pt x="22" y="18"/>
                    </a:lnTo>
                    <a:lnTo>
                      <a:pt x="18" y="17"/>
                    </a:lnTo>
                    <a:lnTo>
                      <a:pt x="18" y="17"/>
                    </a:lnTo>
                    <a:lnTo>
                      <a:pt x="13" y="17"/>
                    </a:lnTo>
                    <a:lnTo>
                      <a:pt x="13" y="17"/>
                    </a:lnTo>
                    <a:lnTo>
                      <a:pt x="8" y="18"/>
                    </a:lnTo>
                    <a:lnTo>
                      <a:pt x="8" y="18"/>
                    </a:lnTo>
                    <a:lnTo>
                      <a:pt x="7" y="20"/>
                    </a:lnTo>
                    <a:lnTo>
                      <a:pt x="7" y="22"/>
                    </a:lnTo>
                    <a:lnTo>
                      <a:pt x="7" y="22"/>
                    </a:lnTo>
                    <a:lnTo>
                      <a:pt x="8" y="25"/>
                    </a:lnTo>
                    <a:lnTo>
                      <a:pt x="8" y="25"/>
                    </a:lnTo>
                    <a:lnTo>
                      <a:pt x="12" y="26"/>
                    </a:lnTo>
                    <a:lnTo>
                      <a:pt x="12"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34">
                <a:extLst>
                  <a:ext uri="{FF2B5EF4-FFF2-40B4-BE49-F238E27FC236}">
                    <a16:creationId xmlns="" xmlns:a16="http://schemas.microsoft.com/office/drawing/2014/main" id="{8E649993-7B7E-42C5-8425-41E7FD405E27}"/>
                  </a:ext>
                </a:extLst>
              </p:cNvPr>
              <p:cNvSpPr>
                <a:spLocks noEditPoints="1"/>
              </p:cNvSpPr>
              <p:nvPr/>
            </p:nvSpPr>
            <p:spPr bwMode="auto">
              <a:xfrm>
                <a:off x="3942" y="1304"/>
                <a:ext cx="33" cy="42"/>
              </a:xfrm>
              <a:custGeom>
                <a:avLst/>
                <a:gdLst>
                  <a:gd name="T0" fmla="*/ 15 w 33"/>
                  <a:gd name="T1" fmla="*/ 42 h 42"/>
                  <a:gd name="T2" fmla="*/ 8 w 33"/>
                  <a:gd name="T3" fmla="*/ 42 h 42"/>
                  <a:gd name="T4" fmla="*/ 3 w 33"/>
                  <a:gd name="T5" fmla="*/ 37 h 42"/>
                  <a:gd name="T6" fmla="*/ 0 w 33"/>
                  <a:gd name="T7" fmla="*/ 33 h 42"/>
                  <a:gd name="T8" fmla="*/ 0 w 33"/>
                  <a:gd name="T9" fmla="*/ 28 h 42"/>
                  <a:gd name="T10" fmla="*/ 0 w 33"/>
                  <a:gd name="T11" fmla="*/ 21 h 42"/>
                  <a:gd name="T12" fmla="*/ 3 w 33"/>
                  <a:gd name="T13" fmla="*/ 16 h 42"/>
                  <a:gd name="T14" fmla="*/ 8 w 33"/>
                  <a:gd name="T15" fmla="*/ 13 h 42"/>
                  <a:gd name="T16" fmla="*/ 13 w 33"/>
                  <a:gd name="T17" fmla="*/ 11 h 42"/>
                  <a:gd name="T18" fmla="*/ 20 w 33"/>
                  <a:gd name="T19" fmla="*/ 13 h 42"/>
                  <a:gd name="T20" fmla="*/ 25 w 33"/>
                  <a:gd name="T21" fmla="*/ 18 h 42"/>
                  <a:gd name="T22" fmla="*/ 31 w 33"/>
                  <a:gd name="T23" fmla="*/ 0 h 42"/>
                  <a:gd name="T24" fmla="*/ 31 w 33"/>
                  <a:gd name="T25" fmla="*/ 34 h 42"/>
                  <a:gd name="T26" fmla="*/ 31 w 33"/>
                  <a:gd name="T27" fmla="*/ 36 h 42"/>
                  <a:gd name="T28" fmla="*/ 33 w 33"/>
                  <a:gd name="T29" fmla="*/ 42 h 42"/>
                  <a:gd name="T30" fmla="*/ 31 w 33"/>
                  <a:gd name="T31" fmla="*/ 42 h 42"/>
                  <a:gd name="T32" fmla="*/ 30 w 33"/>
                  <a:gd name="T33" fmla="*/ 42 h 42"/>
                  <a:gd name="T34" fmla="*/ 26 w 33"/>
                  <a:gd name="T35" fmla="*/ 42 h 42"/>
                  <a:gd name="T36" fmla="*/ 25 w 33"/>
                  <a:gd name="T37" fmla="*/ 39 h 42"/>
                  <a:gd name="T38" fmla="*/ 25 w 33"/>
                  <a:gd name="T39" fmla="*/ 37 h 42"/>
                  <a:gd name="T40" fmla="*/ 21 w 33"/>
                  <a:gd name="T41" fmla="*/ 41 h 42"/>
                  <a:gd name="T42" fmla="*/ 15 w 33"/>
                  <a:gd name="T43" fmla="*/ 42 h 42"/>
                  <a:gd name="T44" fmla="*/ 16 w 33"/>
                  <a:gd name="T45" fmla="*/ 37 h 42"/>
                  <a:gd name="T46" fmla="*/ 18 w 33"/>
                  <a:gd name="T47" fmla="*/ 37 h 42"/>
                  <a:gd name="T48" fmla="*/ 21 w 33"/>
                  <a:gd name="T49" fmla="*/ 36 h 42"/>
                  <a:gd name="T50" fmla="*/ 23 w 33"/>
                  <a:gd name="T51" fmla="*/ 34 h 42"/>
                  <a:gd name="T52" fmla="*/ 25 w 33"/>
                  <a:gd name="T53" fmla="*/ 23 h 42"/>
                  <a:gd name="T54" fmla="*/ 23 w 33"/>
                  <a:gd name="T55" fmla="*/ 21 h 42"/>
                  <a:gd name="T56" fmla="*/ 21 w 33"/>
                  <a:gd name="T57" fmla="*/ 18 h 42"/>
                  <a:gd name="T58" fmla="*/ 18 w 33"/>
                  <a:gd name="T59" fmla="*/ 16 h 42"/>
                  <a:gd name="T60" fmla="*/ 15 w 33"/>
                  <a:gd name="T61" fmla="*/ 16 h 42"/>
                  <a:gd name="T62" fmla="*/ 11 w 33"/>
                  <a:gd name="T63" fmla="*/ 18 h 42"/>
                  <a:gd name="T64" fmla="*/ 8 w 33"/>
                  <a:gd name="T65" fmla="*/ 19 h 42"/>
                  <a:gd name="T66" fmla="*/ 6 w 33"/>
                  <a:gd name="T67" fmla="*/ 23 h 42"/>
                  <a:gd name="T68" fmla="*/ 6 w 33"/>
                  <a:gd name="T69" fmla="*/ 28 h 42"/>
                  <a:gd name="T70" fmla="*/ 6 w 33"/>
                  <a:gd name="T71" fmla="*/ 31 h 42"/>
                  <a:gd name="T72" fmla="*/ 8 w 33"/>
                  <a:gd name="T73" fmla="*/ 34 h 42"/>
                  <a:gd name="T74" fmla="*/ 11 w 33"/>
                  <a:gd name="T75" fmla="*/ 36 h 42"/>
                  <a:gd name="T76" fmla="*/ 16 w 33"/>
                  <a:gd name="T7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2">
                    <a:moveTo>
                      <a:pt x="15" y="42"/>
                    </a:moveTo>
                    <a:lnTo>
                      <a:pt x="15" y="42"/>
                    </a:lnTo>
                    <a:lnTo>
                      <a:pt x="8" y="42"/>
                    </a:lnTo>
                    <a:lnTo>
                      <a:pt x="8" y="42"/>
                    </a:lnTo>
                    <a:lnTo>
                      <a:pt x="3" y="37"/>
                    </a:lnTo>
                    <a:lnTo>
                      <a:pt x="3" y="37"/>
                    </a:lnTo>
                    <a:lnTo>
                      <a:pt x="0" y="33"/>
                    </a:lnTo>
                    <a:lnTo>
                      <a:pt x="0" y="33"/>
                    </a:lnTo>
                    <a:lnTo>
                      <a:pt x="0" y="28"/>
                    </a:lnTo>
                    <a:lnTo>
                      <a:pt x="0" y="28"/>
                    </a:lnTo>
                    <a:lnTo>
                      <a:pt x="0" y="21"/>
                    </a:lnTo>
                    <a:lnTo>
                      <a:pt x="0" y="21"/>
                    </a:lnTo>
                    <a:lnTo>
                      <a:pt x="3" y="16"/>
                    </a:lnTo>
                    <a:lnTo>
                      <a:pt x="3" y="16"/>
                    </a:lnTo>
                    <a:lnTo>
                      <a:pt x="8" y="13"/>
                    </a:lnTo>
                    <a:lnTo>
                      <a:pt x="8" y="13"/>
                    </a:lnTo>
                    <a:lnTo>
                      <a:pt x="13" y="11"/>
                    </a:lnTo>
                    <a:lnTo>
                      <a:pt x="13" y="11"/>
                    </a:lnTo>
                    <a:lnTo>
                      <a:pt x="16" y="11"/>
                    </a:lnTo>
                    <a:lnTo>
                      <a:pt x="20" y="13"/>
                    </a:lnTo>
                    <a:lnTo>
                      <a:pt x="20" y="13"/>
                    </a:lnTo>
                    <a:lnTo>
                      <a:pt x="25" y="18"/>
                    </a:lnTo>
                    <a:lnTo>
                      <a:pt x="25" y="0"/>
                    </a:lnTo>
                    <a:lnTo>
                      <a:pt x="31" y="0"/>
                    </a:lnTo>
                    <a:lnTo>
                      <a:pt x="31" y="34"/>
                    </a:lnTo>
                    <a:lnTo>
                      <a:pt x="31" y="34"/>
                    </a:lnTo>
                    <a:lnTo>
                      <a:pt x="31" y="36"/>
                    </a:lnTo>
                    <a:lnTo>
                      <a:pt x="31" y="36"/>
                    </a:lnTo>
                    <a:lnTo>
                      <a:pt x="33" y="37"/>
                    </a:lnTo>
                    <a:lnTo>
                      <a:pt x="33" y="42"/>
                    </a:lnTo>
                    <a:lnTo>
                      <a:pt x="33" y="42"/>
                    </a:lnTo>
                    <a:lnTo>
                      <a:pt x="31" y="42"/>
                    </a:lnTo>
                    <a:lnTo>
                      <a:pt x="31" y="42"/>
                    </a:lnTo>
                    <a:lnTo>
                      <a:pt x="30" y="42"/>
                    </a:lnTo>
                    <a:lnTo>
                      <a:pt x="30" y="42"/>
                    </a:lnTo>
                    <a:lnTo>
                      <a:pt x="26" y="42"/>
                    </a:lnTo>
                    <a:lnTo>
                      <a:pt x="26" y="42"/>
                    </a:lnTo>
                    <a:lnTo>
                      <a:pt x="25" y="39"/>
                    </a:lnTo>
                    <a:lnTo>
                      <a:pt x="25" y="37"/>
                    </a:lnTo>
                    <a:lnTo>
                      <a:pt x="25" y="37"/>
                    </a:lnTo>
                    <a:lnTo>
                      <a:pt x="21" y="41"/>
                    </a:lnTo>
                    <a:lnTo>
                      <a:pt x="21" y="41"/>
                    </a:lnTo>
                    <a:lnTo>
                      <a:pt x="15" y="42"/>
                    </a:lnTo>
                    <a:lnTo>
                      <a:pt x="15" y="42"/>
                    </a:lnTo>
                    <a:close/>
                    <a:moveTo>
                      <a:pt x="16" y="37"/>
                    </a:moveTo>
                    <a:lnTo>
                      <a:pt x="16" y="37"/>
                    </a:lnTo>
                    <a:lnTo>
                      <a:pt x="18" y="37"/>
                    </a:lnTo>
                    <a:lnTo>
                      <a:pt x="18" y="37"/>
                    </a:lnTo>
                    <a:lnTo>
                      <a:pt x="21" y="36"/>
                    </a:lnTo>
                    <a:lnTo>
                      <a:pt x="21" y="36"/>
                    </a:lnTo>
                    <a:lnTo>
                      <a:pt x="23" y="34"/>
                    </a:lnTo>
                    <a:lnTo>
                      <a:pt x="23" y="34"/>
                    </a:lnTo>
                    <a:lnTo>
                      <a:pt x="25" y="31"/>
                    </a:lnTo>
                    <a:lnTo>
                      <a:pt x="25" y="23"/>
                    </a:lnTo>
                    <a:lnTo>
                      <a:pt x="25" y="23"/>
                    </a:lnTo>
                    <a:lnTo>
                      <a:pt x="23" y="21"/>
                    </a:lnTo>
                    <a:lnTo>
                      <a:pt x="23" y="21"/>
                    </a:lnTo>
                    <a:lnTo>
                      <a:pt x="21" y="18"/>
                    </a:lnTo>
                    <a:lnTo>
                      <a:pt x="21" y="18"/>
                    </a:lnTo>
                    <a:lnTo>
                      <a:pt x="18" y="16"/>
                    </a:lnTo>
                    <a:lnTo>
                      <a:pt x="18" y="16"/>
                    </a:lnTo>
                    <a:lnTo>
                      <a:pt x="15" y="16"/>
                    </a:lnTo>
                    <a:lnTo>
                      <a:pt x="15" y="16"/>
                    </a:lnTo>
                    <a:lnTo>
                      <a:pt x="11" y="18"/>
                    </a:lnTo>
                    <a:lnTo>
                      <a:pt x="11" y="18"/>
                    </a:lnTo>
                    <a:lnTo>
                      <a:pt x="8" y="19"/>
                    </a:lnTo>
                    <a:lnTo>
                      <a:pt x="8" y="19"/>
                    </a:lnTo>
                    <a:lnTo>
                      <a:pt x="6" y="23"/>
                    </a:lnTo>
                    <a:lnTo>
                      <a:pt x="6" y="23"/>
                    </a:lnTo>
                    <a:lnTo>
                      <a:pt x="6" y="28"/>
                    </a:lnTo>
                    <a:lnTo>
                      <a:pt x="6" y="28"/>
                    </a:lnTo>
                    <a:lnTo>
                      <a:pt x="6" y="31"/>
                    </a:lnTo>
                    <a:lnTo>
                      <a:pt x="6" y="31"/>
                    </a:lnTo>
                    <a:lnTo>
                      <a:pt x="8" y="34"/>
                    </a:lnTo>
                    <a:lnTo>
                      <a:pt x="8" y="34"/>
                    </a:lnTo>
                    <a:lnTo>
                      <a:pt x="11" y="36"/>
                    </a:lnTo>
                    <a:lnTo>
                      <a:pt x="11" y="36"/>
                    </a:lnTo>
                    <a:lnTo>
                      <a:pt x="16" y="37"/>
                    </a:lnTo>
                    <a:lnTo>
                      <a:pt x="1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35">
                <a:extLst>
                  <a:ext uri="{FF2B5EF4-FFF2-40B4-BE49-F238E27FC236}">
                    <a16:creationId xmlns="" xmlns:a16="http://schemas.microsoft.com/office/drawing/2014/main" id="{33F8EC1F-E535-40D0-977E-CB34EF320579}"/>
                  </a:ext>
                </a:extLst>
              </p:cNvPr>
              <p:cNvSpPr>
                <a:spLocks noEditPoints="1"/>
              </p:cNvSpPr>
              <p:nvPr/>
            </p:nvSpPr>
            <p:spPr bwMode="auto">
              <a:xfrm>
                <a:off x="3981" y="1304"/>
                <a:ext cx="7" cy="42"/>
              </a:xfrm>
              <a:custGeom>
                <a:avLst/>
                <a:gdLst>
                  <a:gd name="T0" fmla="*/ 0 w 7"/>
                  <a:gd name="T1" fmla="*/ 6 h 42"/>
                  <a:gd name="T2" fmla="*/ 0 w 7"/>
                  <a:gd name="T3" fmla="*/ 0 h 42"/>
                  <a:gd name="T4" fmla="*/ 7 w 7"/>
                  <a:gd name="T5" fmla="*/ 0 h 42"/>
                  <a:gd name="T6" fmla="*/ 7 w 7"/>
                  <a:gd name="T7" fmla="*/ 6 h 42"/>
                  <a:gd name="T8" fmla="*/ 0 w 7"/>
                  <a:gd name="T9" fmla="*/ 6 h 42"/>
                  <a:gd name="T10" fmla="*/ 0 w 7"/>
                  <a:gd name="T11" fmla="*/ 42 h 42"/>
                  <a:gd name="T12" fmla="*/ 0 w 7"/>
                  <a:gd name="T13" fmla="*/ 11 h 42"/>
                  <a:gd name="T14" fmla="*/ 7 w 7"/>
                  <a:gd name="T15" fmla="*/ 11 h 42"/>
                  <a:gd name="T16" fmla="*/ 7 w 7"/>
                  <a:gd name="T17" fmla="*/ 42 h 42"/>
                  <a:gd name="T18" fmla="*/ 0 w 7"/>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2">
                    <a:moveTo>
                      <a:pt x="0" y="6"/>
                    </a:moveTo>
                    <a:lnTo>
                      <a:pt x="0" y="0"/>
                    </a:lnTo>
                    <a:lnTo>
                      <a:pt x="7" y="0"/>
                    </a:lnTo>
                    <a:lnTo>
                      <a:pt x="7" y="6"/>
                    </a:lnTo>
                    <a:lnTo>
                      <a:pt x="0" y="6"/>
                    </a:lnTo>
                    <a:close/>
                    <a:moveTo>
                      <a:pt x="0" y="42"/>
                    </a:moveTo>
                    <a:lnTo>
                      <a:pt x="0" y="11"/>
                    </a:lnTo>
                    <a:lnTo>
                      <a:pt x="7" y="11"/>
                    </a:lnTo>
                    <a:lnTo>
                      <a:pt x="7" y="42"/>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36">
                <a:extLst>
                  <a:ext uri="{FF2B5EF4-FFF2-40B4-BE49-F238E27FC236}">
                    <a16:creationId xmlns="" xmlns:a16="http://schemas.microsoft.com/office/drawing/2014/main" id="{7658861B-89CD-4A33-B125-047D1A3A6DC2}"/>
                  </a:ext>
                </a:extLst>
              </p:cNvPr>
              <p:cNvSpPr>
                <a:spLocks noEditPoints="1"/>
              </p:cNvSpPr>
              <p:nvPr/>
            </p:nvSpPr>
            <p:spPr bwMode="auto">
              <a:xfrm>
                <a:off x="3996" y="1315"/>
                <a:ext cx="32" cy="45"/>
              </a:xfrm>
              <a:custGeom>
                <a:avLst/>
                <a:gdLst>
                  <a:gd name="T0" fmla="*/ 18 w 32"/>
                  <a:gd name="T1" fmla="*/ 31 h 45"/>
                  <a:gd name="T2" fmla="*/ 12 w 32"/>
                  <a:gd name="T3" fmla="*/ 30 h 45"/>
                  <a:gd name="T4" fmla="*/ 7 w 32"/>
                  <a:gd name="T5" fmla="*/ 45 h 45"/>
                  <a:gd name="T6" fmla="*/ 0 w 32"/>
                  <a:gd name="T7" fmla="*/ 0 h 45"/>
                  <a:gd name="T8" fmla="*/ 7 w 32"/>
                  <a:gd name="T9" fmla="*/ 7 h 45"/>
                  <a:gd name="T10" fmla="*/ 12 w 32"/>
                  <a:gd name="T11" fmla="*/ 2 h 45"/>
                  <a:gd name="T12" fmla="*/ 17 w 32"/>
                  <a:gd name="T13" fmla="*/ 0 h 45"/>
                  <a:gd name="T14" fmla="*/ 23 w 32"/>
                  <a:gd name="T15" fmla="*/ 2 h 45"/>
                  <a:gd name="T16" fmla="*/ 28 w 32"/>
                  <a:gd name="T17" fmla="*/ 5 h 45"/>
                  <a:gd name="T18" fmla="*/ 32 w 32"/>
                  <a:gd name="T19" fmla="*/ 10 h 45"/>
                  <a:gd name="T20" fmla="*/ 32 w 32"/>
                  <a:gd name="T21" fmla="*/ 17 h 45"/>
                  <a:gd name="T22" fmla="*/ 32 w 32"/>
                  <a:gd name="T23" fmla="*/ 22 h 45"/>
                  <a:gd name="T24" fmla="*/ 28 w 32"/>
                  <a:gd name="T25" fmla="*/ 26 h 45"/>
                  <a:gd name="T26" fmla="*/ 23 w 32"/>
                  <a:gd name="T27" fmla="*/ 31 h 45"/>
                  <a:gd name="T28" fmla="*/ 18 w 32"/>
                  <a:gd name="T29" fmla="*/ 31 h 45"/>
                  <a:gd name="T30" fmla="*/ 17 w 32"/>
                  <a:gd name="T31" fmla="*/ 26 h 45"/>
                  <a:gd name="T32" fmla="*/ 20 w 32"/>
                  <a:gd name="T33" fmla="*/ 25 h 45"/>
                  <a:gd name="T34" fmla="*/ 23 w 32"/>
                  <a:gd name="T35" fmla="*/ 23 h 45"/>
                  <a:gd name="T36" fmla="*/ 25 w 32"/>
                  <a:gd name="T37" fmla="*/ 20 h 45"/>
                  <a:gd name="T38" fmla="*/ 25 w 32"/>
                  <a:gd name="T39" fmla="*/ 17 h 45"/>
                  <a:gd name="T40" fmla="*/ 25 w 32"/>
                  <a:gd name="T41" fmla="*/ 12 h 45"/>
                  <a:gd name="T42" fmla="*/ 23 w 32"/>
                  <a:gd name="T43" fmla="*/ 8 h 45"/>
                  <a:gd name="T44" fmla="*/ 20 w 32"/>
                  <a:gd name="T45" fmla="*/ 7 h 45"/>
                  <a:gd name="T46" fmla="*/ 15 w 32"/>
                  <a:gd name="T47" fmla="*/ 5 h 45"/>
                  <a:gd name="T48" fmla="*/ 14 w 32"/>
                  <a:gd name="T49" fmla="*/ 5 h 45"/>
                  <a:gd name="T50" fmla="*/ 10 w 32"/>
                  <a:gd name="T51" fmla="*/ 7 h 45"/>
                  <a:gd name="T52" fmla="*/ 9 w 32"/>
                  <a:gd name="T53" fmla="*/ 8 h 45"/>
                  <a:gd name="T54" fmla="*/ 7 w 32"/>
                  <a:gd name="T55" fmla="*/ 12 h 45"/>
                  <a:gd name="T56" fmla="*/ 7 w 32"/>
                  <a:gd name="T57" fmla="*/ 20 h 45"/>
                  <a:gd name="T58" fmla="*/ 9 w 32"/>
                  <a:gd name="T59" fmla="*/ 22 h 45"/>
                  <a:gd name="T60" fmla="*/ 10 w 32"/>
                  <a:gd name="T61" fmla="*/ 25 h 45"/>
                  <a:gd name="T62" fmla="*/ 14 w 32"/>
                  <a:gd name="T63" fmla="*/ 26 h 45"/>
                  <a:gd name="T64" fmla="*/ 17 w 32"/>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45">
                    <a:moveTo>
                      <a:pt x="18" y="31"/>
                    </a:moveTo>
                    <a:lnTo>
                      <a:pt x="18" y="31"/>
                    </a:lnTo>
                    <a:lnTo>
                      <a:pt x="12" y="30"/>
                    </a:lnTo>
                    <a:lnTo>
                      <a:pt x="12" y="30"/>
                    </a:lnTo>
                    <a:lnTo>
                      <a:pt x="7" y="25"/>
                    </a:lnTo>
                    <a:lnTo>
                      <a:pt x="7" y="45"/>
                    </a:lnTo>
                    <a:lnTo>
                      <a:pt x="0" y="45"/>
                    </a:lnTo>
                    <a:lnTo>
                      <a:pt x="0" y="0"/>
                    </a:lnTo>
                    <a:lnTo>
                      <a:pt x="7" y="0"/>
                    </a:lnTo>
                    <a:lnTo>
                      <a:pt x="7" y="7"/>
                    </a:lnTo>
                    <a:lnTo>
                      <a:pt x="7" y="7"/>
                    </a:lnTo>
                    <a:lnTo>
                      <a:pt x="12" y="2"/>
                    </a:lnTo>
                    <a:lnTo>
                      <a:pt x="12" y="2"/>
                    </a:lnTo>
                    <a:lnTo>
                      <a:pt x="17" y="0"/>
                    </a:lnTo>
                    <a:lnTo>
                      <a:pt x="17" y="0"/>
                    </a:lnTo>
                    <a:lnTo>
                      <a:pt x="23" y="2"/>
                    </a:lnTo>
                    <a:lnTo>
                      <a:pt x="23" y="2"/>
                    </a:lnTo>
                    <a:lnTo>
                      <a:pt x="28" y="5"/>
                    </a:lnTo>
                    <a:lnTo>
                      <a:pt x="28" y="5"/>
                    </a:lnTo>
                    <a:lnTo>
                      <a:pt x="32" y="10"/>
                    </a:lnTo>
                    <a:lnTo>
                      <a:pt x="32" y="10"/>
                    </a:lnTo>
                    <a:lnTo>
                      <a:pt x="32" y="17"/>
                    </a:lnTo>
                    <a:lnTo>
                      <a:pt x="32" y="17"/>
                    </a:lnTo>
                    <a:lnTo>
                      <a:pt x="32" y="22"/>
                    </a:lnTo>
                    <a:lnTo>
                      <a:pt x="32" y="22"/>
                    </a:lnTo>
                    <a:lnTo>
                      <a:pt x="28" y="26"/>
                    </a:lnTo>
                    <a:lnTo>
                      <a:pt x="28" y="26"/>
                    </a:lnTo>
                    <a:lnTo>
                      <a:pt x="23" y="31"/>
                    </a:lnTo>
                    <a:lnTo>
                      <a:pt x="23" y="31"/>
                    </a:lnTo>
                    <a:lnTo>
                      <a:pt x="18" y="31"/>
                    </a:lnTo>
                    <a:lnTo>
                      <a:pt x="18" y="31"/>
                    </a:lnTo>
                    <a:close/>
                    <a:moveTo>
                      <a:pt x="17" y="26"/>
                    </a:moveTo>
                    <a:lnTo>
                      <a:pt x="17" y="26"/>
                    </a:lnTo>
                    <a:lnTo>
                      <a:pt x="20" y="25"/>
                    </a:lnTo>
                    <a:lnTo>
                      <a:pt x="20" y="25"/>
                    </a:lnTo>
                    <a:lnTo>
                      <a:pt x="23" y="23"/>
                    </a:lnTo>
                    <a:lnTo>
                      <a:pt x="23" y="23"/>
                    </a:lnTo>
                    <a:lnTo>
                      <a:pt x="25" y="20"/>
                    </a:lnTo>
                    <a:lnTo>
                      <a:pt x="25" y="20"/>
                    </a:lnTo>
                    <a:lnTo>
                      <a:pt x="25" y="17"/>
                    </a:lnTo>
                    <a:lnTo>
                      <a:pt x="25" y="17"/>
                    </a:lnTo>
                    <a:lnTo>
                      <a:pt x="25" y="12"/>
                    </a:lnTo>
                    <a:lnTo>
                      <a:pt x="25" y="12"/>
                    </a:lnTo>
                    <a:lnTo>
                      <a:pt x="23" y="8"/>
                    </a:lnTo>
                    <a:lnTo>
                      <a:pt x="23" y="8"/>
                    </a:lnTo>
                    <a:lnTo>
                      <a:pt x="20" y="7"/>
                    </a:lnTo>
                    <a:lnTo>
                      <a:pt x="20" y="7"/>
                    </a:lnTo>
                    <a:lnTo>
                      <a:pt x="15" y="5"/>
                    </a:lnTo>
                    <a:lnTo>
                      <a:pt x="15" y="5"/>
                    </a:lnTo>
                    <a:lnTo>
                      <a:pt x="14" y="5"/>
                    </a:lnTo>
                    <a:lnTo>
                      <a:pt x="14" y="5"/>
                    </a:lnTo>
                    <a:lnTo>
                      <a:pt x="10" y="7"/>
                    </a:lnTo>
                    <a:lnTo>
                      <a:pt x="10" y="7"/>
                    </a:lnTo>
                    <a:lnTo>
                      <a:pt x="9" y="8"/>
                    </a:lnTo>
                    <a:lnTo>
                      <a:pt x="9" y="8"/>
                    </a:lnTo>
                    <a:lnTo>
                      <a:pt x="7" y="12"/>
                    </a:lnTo>
                    <a:lnTo>
                      <a:pt x="7" y="20"/>
                    </a:lnTo>
                    <a:lnTo>
                      <a:pt x="7" y="20"/>
                    </a:lnTo>
                    <a:lnTo>
                      <a:pt x="9" y="22"/>
                    </a:lnTo>
                    <a:lnTo>
                      <a:pt x="9" y="22"/>
                    </a:lnTo>
                    <a:lnTo>
                      <a:pt x="10" y="25"/>
                    </a:lnTo>
                    <a:lnTo>
                      <a:pt x="10" y="25"/>
                    </a:lnTo>
                    <a:lnTo>
                      <a:pt x="14" y="26"/>
                    </a:lnTo>
                    <a:lnTo>
                      <a:pt x="14" y="26"/>
                    </a:lnTo>
                    <a:lnTo>
                      <a:pt x="17" y="26"/>
                    </a:lnTo>
                    <a:lnTo>
                      <a:pt x="1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37">
                <a:extLst>
                  <a:ext uri="{FF2B5EF4-FFF2-40B4-BE49-F238E27FC236}">
                    <a16:creationId xmlns="" xmlns:a16="http://schemas.microsoft.com/office/drawing/2014/main" id="{0125A011-58C7-4168-9BA4-92B592140CB6}"/>
                  </a:ext>
                </a:extLst>
              </p:cNvPr>
              <p:cNvSpPr>
                <a:spLocks noEditPoints="1"/>
              </p:cNvSpPr>
              <p:nvPr/>
            </p:nvSpPr>
            <p:spPr bwMode="auto">
              <a:xfrm>
                <a:off x="4034" y="1304"/>
                <a:ext cx="7" cy="42"/>
              </a:xfrm>
              <a:custGeom>
                <a:avLst/>
                <a:gdLst>
                  <a:gd name="T0" fmla="*/ 0 w 7"/>
                  <a:gd name="T1" fmla="*/ 6 h 42"/>
                  <a:gd name="T2" fmla="*/ 0 w 7"/>
                  <a:gd name="T3" fmla="*/ 0 h 42"/>
                  <a:gd name="T4" fmla="*/ 7 w 7"/>
                  <a:gd name="T5" fmla="*/ 0 h 42"/>
                  <a:gd name="T6" fmla="*/ 7 w 7"/>
                  <a:gd name="T7" fmla="*/ 6 h 42"/>
                  <a:gd name="T8" fmla="*/ 0 w 7"/>
                  <a:gd name="T9" fmla="*/ 6 h 42"/>
                  <a:gd name="T10" fmla="*/ 0 w 7"/>
                  <a:gd name="T11" fmla="*/ 42 h 42"/>
                  <a:gd name="T12" fmla="*/ 0 w 7"/>
                  <a:gd name="T13" fmla="*/ 11 h 42"/>
                  <a:gd name="T14" fmla="*/ 7 w 7"/>
                  <a:gd name="T15" fmla="*/ 11 h 42"/>
                  <a:gd name="T16" fmla="*/ 7 w 7"/>
                  <a:gd name="T17" fmla="*/ 42 h 42"/>
                  <a:gd name="T18" fmla="*/ 0 w 7"/>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2">
                    <a:moveTo>
                      <a:pt x="0" y="6"/>
                    </a:moveTo>
                    <a:lnTo>
                      <a:pt x="0" y="0"/>
                    </a:lnTo>
                    <a:lnTo>
                      <a:pt x="7" y="0"/>
                    </a:lnTo>
                    <a:lnTo>
                      <a:pt x="7" y="6"/>
                    </a:lnTo>
                    <a:lnTo>
                      <a:pt x="0" y="6"/>
                    </a:lnTo>
                    <a:close/>
                    <a:moveTo>
                      <a:pt x="0" y="42"/>
                    </a:moveTo>
                    <a:lnTo>
                      <a:pt x="0" y="11"/>
                    </a:lnTo>
                    <a:lnTo>
                      <a:pt x="7" y="11"/>
                    </a:lnTo>
                    <a:lnTo>
                      <a:pt x="7" y="42"/>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8">
                <a:extLst>
                  <a:ext uri="{FF2B5EF4-FFF2-40B4-BE49-F238E27FC236}">
                    <a16:creationId xmlns="" xmlns:a16="http://schemas.microsoft.com/office/drawing/2014/main" id="{AAAAC8AD-4617-461F-BADE-89EE4183462E}"/>
                  </a:ext>
                </a:extLst>
              </p:cNvPr>
              <p:cNvSpPr>
                <a:spLocks/>
              </p:cNvSpPr>
              <p:nvPr/>
            </p:nvSpPr>
            <p:spPr bwMode="auto">
              <a:xfrm>
                <a:off x="4047" y="1315"/>
                <a:ext cx="27" cy="31"/>
              </a:xfrm>
              <a:custGeom>
                <a:avLst/>
                <a:gdLst>
                  <a:gd name="T0" fmla="*/ 14 w 27"/>
                  <a:gd name="T1" fmla="*/ 31 h 31"/>
                  <a:gd name="T2" fmla="*/ 7 w 27"/>
                  <a:gd name="T3" fmla="*/ 31 h 31"/>
                  <a:gd name="T4" fmla="*/ 4 w 27"/>
                  <a:gd name="T5" fmla="*/ 23 h 31"/>
                  <a:gd name="T6" fmla="*/ 9 w 27"/>
                  <a:gd name="T7" fmla="*/ 26 h 31"/>
                  <a:gd name="T8" fmla="*/ 14 w 27"/>
                  <a:gd name="T9" fmla="*/ 26 h 31"/>
                  <a:gd name="T10" fmla="*/ 19 w 27"/>
                  <a:gd name="T11" fmla="*/ 26 h 31"/>
                  <a:gd name="T12" fmla="*/ 20 w 27"/>
                  <a:gd name="T13" fmla="*/ 23 h 31"/>
                  <a:gd name="T14" fmla="*/ 20 w 27"/>
                  <a:gd name="T15" fmla="*/ 22 h 31"/>
                  <a:gd name="T16" fmla="*/ 19 w 27"/>
                  <a:gd name="T17" fmla="*/ 20 h 31"/>
                  <a:gd name="T18" fmla="*/ 12 w 27"/>
                  <a:gd name="T19" fmla="*/ 18 h 31"/>
                  <a:gd name="T20" fmla="*/ 7 w 27"/>
                  <a:gd name="T21" fmla="*/ 17 h 31"/>
                  <a:gd name="T22" fmla="*/ 4 w 27"/>
                  <a:gd name="T23" fmla="*/ 15 h 31"/>
                  <a:gd name="T24" fmla="*/ 2 w 27"/>
                  <a:gd name="T25" fmla="*/ 13 h 31"/>
                  <a:gd name="T26" fmla="*/ 2 w 27"/>
                  <a:gd name="T27" fmla="*/ 10 h 31"/>
                  <a:gd name="T28" fmla="*/ 2 w 27"/>
                  <a:gd name="T29" fmla="*/ 5 h 31"/>
                  <a:gd name="T30" fmla="*/ 5 w 27"/>
                  <a:gd name="T31" fmla="*/ 2 h 31"/>
                  <a:gd name="T32" fmla="*/ 9 w 27"/>
                  <a:gd name="T33" fmla="*/ 0 h 31"/>
                  <a:gd name="T34" fmla="*/ 14 w 27"/>
                  <a:gd name="T35" fmla="*/ 0 h 31"/>
                  <a:gd name="T36" fmla="*/ 20 w 27"/>
                  <a:gd name="T37" fmla="*/ 0 h 31"/>
                  <a:gd name="T38" fmla="*/ 24 w 27"/>
                  <a:gd name="T39" fmla="*/ 8 h 31"/>
                  <a:gd name="T40" fmla="*/ 19 w 27"/>
                  <a:gd name="T41" fmla="*/ 5 h 31"/>
                  <a:gd name="T42" fmla="*/ 14 w 27"/>
                  <a:gd name="T43" fmla="*/ 5 h 31"/>
                  <a:gd name="T44" fmla="*/ 9 w 27"/>
                  <a:gd name="T45" fmla="*/ 5 h 31"/>
                  <a:gd name="T46" fmla="*/ 7 w 27"/>
                  <a:gd name="T47" fmla="*/ 8 h 31"/>
                  <a:gd name="T48" fmla="*/ 9 w 27"/>
                  <a:gd name="T49" fmla="*/ 10 h 31"/>
                  <a:gd name="T50" fmla="*/ 9 w 27"/>
                  <a:gd name="T51" fmla="*/ 12 h 31"/>
                  <a:gd name="T52" fmla="*/ 12 w 27"/>
                  <a:gd name="T53" fmla="*/ 12 h 31"/>
                  <a:gd name="T54" fmla="*/ 15 w 27"/>
                  <a:gd name="T55" fmla="*/ 13 h 31"/>
                  <a:gd name="T56" fmla="*/ 20 w 27"/>
                  <a:gd name="T57" fmla="*/ 15 h 31"/>
                  <a:gd name="T58" fmla="*/ 24 w 27"/>
                  <a:gd name="T59" fmla="*/ 17 h 31"/>
                  <a:gd name="T60" fmla="*/ 25 w 27"/>
                  <a:gd name="T61" fmla="*/ 18 h 31"/>
                  <a:gd name="T62" fmla="*/ 27 w 27"/>
                  <a:gd name="T63" fmla="*/ 23 h 31"/>
                  <a:gd name="T64" fmla="*/ 25 w 27"/>
                  <a:gd name="T65" fmla="*/ 26 h 31"/>
                  <a:gd name="T66" fmla="*/ 24 w 27"/>
                  <a:gd name="T67" fmla="*/ 30 h 31"/>
                  <a:gd name="T68" fmla="*/ 14 w 27"/>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1">
                    <a:moveTo>
                      <a:pt x="14" y="31"/>
                    </a:moveTo>
                    <a:lnTo>
                      <a:pt x="14" y="31"/>
                    </a:lnTo>
                    <a:lnTo>
                      <a:pt x="7" y="31"/>
                    </a:lnTo>
                    <a:lnTo>
                      <a:pt x="7" y="31"/>
                    </a:lnTo>
                    <a:lnTo>
                      <a:pt x="0" y="26"/>
                    </a:lnTo>
                    <a:lnTo>
                      <a:pt x="4" y="23"/>
                    </a:lnTo>
                    <a:lnTo>
                      <a:pt x="4" y="23"/>
                    </a:lnTo>
                    <a:lnTo>
                      <a:pt x="9" y="26"/>
                    </a:lnTo>
                    <a:lnTo>
                      <a:pt x="9" y="26"/>
                    </a:lnTo>
                    <a:lnTo>
                      <a:pt x="14" y="26"/>
                    </a:lnTo>
                    <a:lnTo>
                      <a:pt x="14" y="26"/>
                    </a:lnTo>
                    <a:lnTo>
                      <a:pt x="19" y="26"/>
                    </a:lnTo>
                    <a:lnTo>
                      <a:pt x="19" y="26"/>
                    </a:lnTo>
                    <a:lnTo>
                      <a:pt x="20" y="23"/>
                    </a:lnTo>
                    <a:lnTo>
                      <a:pt x="20" y="23"/>
                    </a:lnTo>
                    <a:lnTo>
                      <a:pt x="20" y="22"/>
                    </a:lnTo>
                    <a:lnTo>
                      <a:pt x="19" y="20"/>
                    </a:lnTo>
                    <a:lnTo>
                      <a:pt x="19" y="20"/>
                    </a:lnTo>
                    <a:lnTo>
                      <a:pt x="12" y="18"/>
                    </a:lnTo>
                    <a:lnTo>
                      <a:pt x="12" y="18"/>
                    </a:lnTo>
                    <a:lnTo>
                      <a:pt x="7" y="17"/>
                    </a:lnTo>
                    <a:lnTo>
                      <a:pt x="7" y="17"/>
                    </a:lnTo>
                    <a:lnTo>
                      <a:pt x="4" y="15"/>
                    </a:lnTo>
                    <a:lnTo>
                      <a:pt x="4" y="15"/>
                    </a:lnTo>
                    <a:lnTo>
                      <a:pt x="2" y="13"/>
                    </a:lnTo>
                    <a:lnTo>
                      <a:pt x="2" y="13"/>
                    </a:lnTo>
                    <a:lnTo>
                      <a:pt x="2" y="10"/>
                    </a:lnTo>
                    <a:lnTo>
                      <a:pt x="2" y="10"/>
                    </a:lnTo>
                    <a:lnTo>
                      <a:pt x="2" y="5"/>
                    </a:lnTo>
                    <a:lnTo>
                      <a:pt x="2" y="5"/>
                    </a:lnTo>
                    <a:lnTo>
                      <a:pt x="5" y="2"/>
                    </a:lnTo>
                    <a:lnTo>
                      <a:pt x="5" y="2"/>
                    </a:lnTo>
                    <a:lnTo>
                      <a:pt x="9" y="0"/>
                    </a:lnTo>
                    <a:lnTo>
                      <a:pt x="9" y="0"/>
                    </a:lnTo>
                    <a:lnTo>
                      <a:pt x="14" y="0"/>
                    </a:lnTo>
                    <a:lnTo>
                      <a:pt x="14" y="0"/>
                    </a:lnTo>
                    <a:lnTo>
                      <a:pt x="20" y="0"/>
                    </a:lnTo>
                    <a:lnTo>
                      <a:pt x="20" y="0"/>
                    </a:lnTo>
                    <a:lnTo>
                      <a:pt x="25" y="3"/>
                    </a:lnTo>
                    <a:lnTo>
                      <a:pt x="24" y="8"/>
                    </a:lnTo>
                    <a:lnTo>
                      <a:pt x="24" y="8"/>
                    </a:lnTo>
                    <a:lnTo>
                      <a:pt x="19" y="5"/>
                    </a:lnTo>
                    <a:lnTo>
                      <a:pt x="14" y="5"/>
                    </a:lnTo>
                    <a:lnTo>
                      <a:pt x="14" y="5"/>
                    </a:lnTo>
                    <a:lnTo>
                      <a:pt x="9" y="5"/>
                    </a:lnTo>
                    <a:lnTo>
                      <a:pt x="9" y="5"/>
                    </a:lnTo>
                    <a:lnTo>
                      <a:pt x="9" y="7"/>
                    </a:lnTo>
                    <a:lnTo>
                      <a:pt x="7" y="8"/>
                    </a:lnTo>
                    <a:lnTo>
                      <a:pt x="7" y="8"/>
                    </a:lnTo>
                    <a:lnTo>
                      <a:pt x="9" y="10"/>
                    </a:lnTo>
                    <a:lnTo>
                      <a:pt x="9" y="10"/>
                    </a:lnTo>
                    <a:lnTo>
                      <a:pt x="9" y="12"/>
                    </a:lnTo>
                    <a:lnTo>
                      <a:pt x="9" y="12"/>
                    </a:lnTo>
                    <a:lnTo>
                      <a:pt x="12" y="12"/>
                    </a:lnTo>
                    <a:lnTo>
                      <a:pt x="12" y="12"/>
                    </a:lnTo>
                    <a:lnTo>
                      <a:pt x="15" y="13"/>
                    </a:lnTo>
                    <a:lnTo>
                      <a:pt x="15" y="13"/>
                    </a:lnTo>
                    <a:lnTo>
                      <a:pt x="20" y="15"/>
                    </a:lnTo>
                    <a:lnTo>
                      <a:pt x="20" y="15"/>
                    </a:lnTo>
                    <a:lnTo>
                      <a:pt x="24" y="17"/>
                    </a:lnTo>
                    <a:lnTo>
                      <a:pt x="24" y="17"/>
                    </a:lnTo>
                    <a:lnTo>
                      <a:pt x="25" y="18"/>
                    </a:lnTo>
                    <a:lnTo>
                      <a:pt x="25" y="18"/>
                    </a:lnTo>
                    <a:lnTo>
                      <a:pt x="27" y="23"/>
                    </a:lnTo>
                    <a:lnTo>
                      <a:pt x="27" y="23"/>
                    </a:lnTo>
                    <a:lnTo>
                      <a:pt x="25" y="26"/>
                    </a:lnTo>
                    <a:lnTo>
                      <a:pt x="24" y="30"/>
                    </a:lnTo>
                    <a:lnTo>
                      <a:pt x="24" y="30"/>
                    </a:lnTo>
                    <a:lnTo>
                      <a:pt x="19" y="31"/>
                    </a:lnTo>
                    <a:lnTo>
                      <a:pt x="14" y="31"/>
                    </a:lnTo>
                    <a:lnTo>
                      <a:pt x="1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9">
                <a:extLst>
                  <a:ext uri="{FF2B5EF4-FFF2-40B4-BE49-F238E27FC236}">
                    <a16:creationId xmlns="" xmlns:a16="http://schemas.microsoft.com/office/drawing/2014/main" id="{B4254ED7-4230-4D16-ADCF-0D7EA6C3C543}"/>
                  </a:ext>
                </a:extLst>
              </p:cNvPr>
              <p:cNvSpPr>
                <a:spLocks/>
              </p:cNvSpPr>
              <p:nvPr/>
            </p:nvSpPr>
            <p:spPr bwMode="auto">
              <a:xfrm>
                <a:off x="4077" y="1315"/>
                <a:ext cx="32" cy="31"/>
              </a:xfrm>
              <a:custGeom>
                <a:avLst/>
                <a:gdLst>
                  <a:gd name="T0" fmla="*/ 0 w 32"/>
                  <a:gd name="T1" fmla="*/ 17 h 31"/>
                  <a:gd name="T2" fmla="*/ 0 w 32"/>
                  <a:gd name="T3" fmla="*/ 17 h 31"/>
                  <a:gd name="T4" fmla="*/ 2 w 32"/>
                  <a:gd name="T5" fmla="*/ 10 h 31"/>
                  <a:gd name="T6" fmla="*/ 2 w 32"/>
                  <a:gd name="T7" fmla="*/ 10 h 31"/>
                  <a:gd name="T8" fmla="*/ 5 w 32"/>
                  <a:gd name="T9" fmla="*/ 5 h 31"/>
                  <a:gd name="T10" fmla="*/ 5 w 32"/>
                  <a:gd name="T11" fmla="*/ 5 h 31"/>
                  <a:gd name="T12" fmla="*/ 10 w 32"/>
                  <a:gd name="T13" fmla="*/ 2 h 31"/>
                  <a:gd name="T14" fmla="*/ 10 w 32"/>
                  <a:gd name="T15" fmla="*/ 2 h 31"/>
                  <a:gd name="T16" fmla="*/ 17 w 32"/>
                  <a:gd name="T17" fmla="*/ 0 h 31"/>
                  <a:gd name="T18" fmla="*/ 17 w 32"/>
                  <a:gd name="T19" fmla="*/ 0 h 31"/>
                  <a:gd name="T20" fmla="*/ 22 w 32"/>
                  <a:gd name="T21" fmla="*/ 0 h 31"/>
                  <a:gd name="T22" fmla="*/ 25 w 32"/>
                  <a:gd name="T23" fmla="*/ 2 h 31"/>
                  <a:gd name="T24" fmla="*/ 25 w 32"/>
                  <a:gd name="T25" fmla="*/ 2 h 31"/>
                  <a:gd name="T26" fmla="*/ 28 w 32"/>
                  <a:gd name="T27" fmla="*/ 5 h 31"/>
                  <a:gd name="T28" fmla="*/ 30 w 32"/>
                  <a:gd name="T29" fmla="*/ 8 h 31"/>
                  <a:gd name="T30" fmla="*/ 25 w 32"/>
                  <a:gd name="T31" fmla="*/ 10 h 31"/>
                  <a:gd name="T32" fmla="*/ 25 w 32"/>
                  <a:gd name="T33" fmla="*/ 10 h 31"/>
                  <a:gd name="T34" fmla="*/ 22 w 32"/>
                  <a:gd name="T35" fmla="*/ 7 h 31"/>
                  <a:gd name="T36" fmla="*/ 22 w 32"/>
                  <a:gd name="T37" fmla="*/ 7 h 31"/>
                  <a:gd name="T38" fmla="*/ 17 w 32"/>
                  <a:gd name="T39" fmla="*/ 5 h 31"/>
                  <a:gd name="T40" fmla="*/ 17 w 32"/>
                  <a:gd name="T41" fmla="*/ 5 h 31"/>
                  <a:gd name="T42" fmla="*/ 13 w 32"/>
                  <a:gd name="T43" fmla="*/ 7 h 31"/>
                  <a:gd name="T44" fmla="*/ 13 w 32"/>
                  <a:gd name="T45" fmla="*/ 7 h 31"/>
                  <a:gd name="T46" fmla="*/ 10 w 32"/>
                  <a:gd name="T47" fmla="*/ 8 h 31"/>
                  <a:gd name="T48" fmla="*/ 10 w 32"/>
                  <a:gd name="T49" fmla="*/ 8 h 31"/>
                  <a:gd name="T50" fmla="*/ 8 w 32"/>
                  <a:gd name="T51" fmla="*/ 12 h 31"/>
                  <a:gd name="T52" fmla="*/ 8 w 32"/>
                  <a:gd name="T53" fmla="*/ 12 h 31"/>
                  <a:gd name="T54" fmla="*/ 8 w 32"/>
                  <a:gd name="T55" fmla="*/ 17 h 31"/>
                  <a:gd name="T56" fmla="*/ 8 w 32"/>
                  <a:gd name="T57" fmla="*/ 17 h 31"/>
                  <a:gd name="T58" fmla="*/ 8 w 32"/>
                  <a:gd name="T59" fmla="*/ 20 h 31"/>
                  <a:gd name="T60" fmla="*/ 8 w 32"/>
                  <a:gd name="T61" fmla="*/ 20 h 31"/>
                  <a:gd name="T62" fmla="*/ 10 w 32"/>
                  <a:gd name="T63" fmla="*/ 23 h 31"/>
                  <a:gd name="T64" fmla="*/ 10 w 32"/>
                  <a:gd name="T65" fmla="*/ 23 h 31"/>
                  <a:gd name="T66" fmla="*/ 13 w 32"/>
                  <a:gd name="T67" fmla="*/ 25 h 31"/>
                  <a:gd name="T68" fmla="*/ 13 w 32"/>
                  <a:gd name="T69" fmla="*/ 25 h 31"/>
                  <a:gd name="T70" fmla="*/ 17 w 32"/>
                  <a:gd name="T71" fmla="*/ 26 h 31"/>
                  <a:gd name="T72" fmla="*/ 17 w 32"/>
                  <a:gd name="T73" fmla="*/ 26 h 31"/>
                  <a:gd name="T74" fmla="*/ 20 w 32"/>
                  <a:gd name="T75" fmla="*/ 26 h 31"/>
                  <a:gd name="T76" fmla="*/ 20 w 32"/>
                  <a:gd name="T77" fmla="*/ 26 h 31"/>
                  <a:gd name="T78" fmla="*/ 22 w 32"/>
                  <a:gd name="T79" fmla="*/ 25 h 31"/>
                  <a:gd name="T80" fmla="*/ 22 w 32"/>
                  <a:gd name="T81" fmla="*/ 25 h 31"/>
                  <a:gd name="T82" fmla="*/ 23 w 32"/>
                  <a:gd name="T83" fmla="*/ 23 h 31"/>
                  <a:gd name="T84" fmla="*/ 23 w 32"/>
                  <a:gd name="T85" fmla="*/ 23 h 31"/>
                  <a:gd name="T86" fmla="*/ 25 w 32"/>
                  <a:gd name="T87" fmla="*/ 22 h 31"/>
                  <a:gd name="T88" fmla="*/ 32 w 32"/>
                  <a:gd name="T89" fmla="*/ 25 h 31"/>
                  <a:gd name="T90" fmla="*/ 32 w 32"/>
                  <a:gd name="T91" fmla="*/ 25 h 31"/>
                  <a:gd name="T92" fmla="*/ 28 w 32"/>
                  <a:gd name="T93" fmla="*/ 26 h 31"/>
                  <a:gd name="T94" fmla="*/ 25 w 32"/>
                  <a:gd name="T95" fmla="*/ 30 h 31"/>
                  <a:gd name="T96" fmla="*/ 25 w 32"/>
                  <a:gd name="T97" fmla="*/ 30 h 31"/>
                  <a:gd name="T98" fmla="*/ 22 w 32"/>
                  <a:gd name="T99" fmla="*/ 31 h 31"/>
                  <a:gd name="T100" fmla="*/ 17 w 32"/>
                  <a:gd name="T101" fmla="*/ 31 h 31"/>
                  <a:gd name="T102" fmla="*/ 17 w 32"/>
                  <a:gd name="T103" fmla="*/ 31 h 31"/>
                  <a:gd name="T104" fmla="*/ 10 w 32"/>
                  <a:gd name="T105" fmla="*/ 31 h 31"/>
                  <a:gd name="T106" fmla="*/ 10 w 32"/>
                  <a:gd name="T107" fmla="*/ 31 h 31"/>
                  <a:gd name="T108" fmla="*/ 5 w 32"/>
                  <a:gd name="T109" fmla="*/ 26 h 31"/>
                  <a:gd name="T110" fmla="*/ 5 w 32"/>
                  <a:gd name="T111" fmla="*/ 26 h 31"/>
                  <a:gd name="T112" fmla="*/ 2 w 32"/>
                  <a:gd name="T113" fmla="*/ 22 h 31"/>
                  <a:gd name="T114" fmla="*/ 2 w 32"/>
                  <a:gd name="T115" fmla="*/ 22 h 31"/>
                  <a:gd name="T116" fmla="*/ 0 w 32"/>
                  <a:gd name="T117" fmla="*/ 17 h 31"/>
                  <a:gd name="T118" fmla="*/ 0 w 32"/>
                  <a:gd name="T119"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31">
                    <a:moveTo>
                      <a:pt x="0" y="17"/>
                    </a:moveTo>
                    <a:lnTo>
                      <a:pt x="0" y="17"/>
                    </a:lnTo>
                    <a:lnTo>
                      <a:pt x="2" y="10"/>
                    </a:lnTo>
                    <a:lnTo>
                      <a:pt x="2" y="10"/>
                    </a:lnTo>
                    <a:lnTo>
                      <a:pt x="5" y="5"/>
                    </a:lnTo>
                    <a:lnTo>
                      <a:pt x="5" y="5"/>
                    </a:lnTo>
                    <a:lnTo>
                      <a:pt x="10" y="2"/>
                    </a:lnTo>
                    <a:lnTo>
                      <a:pt x="10" y="2"/>
                    </a:lnTo>
                    <a:lnTo>
                      <a:pt x="17" y="0"/>
                    </a:lnTo>
                    <a:lnTo>
                      <a:pt x="17" y="0"/>
                    </a:lnTo>
                    <a:lnTo>
                      <a:pt x="22" y="0"/>
                    </a:lnTo>
                    <a:lnTo>
                      <a:pt x="25" y="2"/>
                    </a:lnTo>
                    <a:lnTo>
                      <a:pt x="25" y="2"/>
                    </a:lnTo>
                    <a:lnTo>
                      <a:pt x="28" y="5"/>
                    </a:lnTo>
                    <a:lnTo>
                      <a:pt x="30" y="8"/>
                    </a:lnTo>
                    <a:lnTo>
                      <a:pt x="25" y="10"/>
                    </a:lnTo>
                    <a:lnTo>
                      <a:pt x="25" y="10"/>
                    </a:lnTo>
                    <a:lnTo>
                      <a:pt x="22" y="7"/>
                    </a:lnTo>
                    <a:lnTo>
                      <a:pt x="22" y="7"/>
                    </a:lnTo>
                    <a:lnTo>
                      <a:pt x="17" y="5"/>
                    </a:lnTo>
                    <a:lnTo>
                      <a:pt x="17" y="5"/>
                    </a:lnTo>
                    <a:lnTo>
                      <a:pt x="13" y="7"/>
                    </a:lnTo>
                    <a:lnTo>
                      <a:pt x="13" y="7"/>
                    </a:lnTo>
                    <a:lnTo>
                      <a:pt x="10" y="8"/>
                    </a:lnTo>
                    <a:lnTo>
                      <a:pt x="10" y="8"/>
                    </a:lnTo>
                    <a:lnTo>
                      <a:pt x="8" y="12"/>
                    </a:lnTo>
                    <a:lnTo>
                      <a:pt x="8" y="12"/>
                    </a:lnTo>
                    <a:lnTo>
                      <a:pt x="8" y="17"/>
                    </a:lnTo>
                    <a:lnTo>
                      <a:pt x="8" y="17"/>
                    </a:lnTo>
                    <a:lnTo>
                      <a:pt x="8" y="20"/>
                    </a:lnTo>
                    <a:lnTo>
                      <a:pt x="8" y="20"/>
                    </a:lnTo>
                    <a:lnTo>
                      <a:pt x="10" y="23"/>
                    </a:lnTo>
                    <a:lnTo>
                      <a:pt x="10" y="23"/>
                    </a:lnTo>
                    <a:lnTo>
                      <a:pt x="13" y="25"/>
                    </a:lnTo>
                    <a:lnTo>
                      <a:pt x="13" y="25"/>
                    </a:lnTo>
                    <a:lnTo>
                      <a:pt x="17" y="26"/>
                    </a:lnTo>
                    <a:lnTo>
                      <a:pt x="17" y="26"/>
                    </a:lnTo>
                    <a:lnTo>
                      <a:pt x="20" y="26"/>
                    </a:lnTo>
                    <a:lnTo>
                      <a:pt x="20" y="26"/>
                    </a:lnTo>
                    <a:lnTo>
                      <a:pt x="22" y="25"/>
                    </a:lnTo>
                    <a:lnTo>
                      <a:pt x="22" y="25"/>
                    </a:lnTo>
                    <a:lnTo>
                      <a:pt x="23" y="23"/>
                    </a:lnTo>
                    <a:lnTo>
                      <a:pt x="23" y="23"/>
                    </a:lnTo>
                    <a:lnTo>
                      <a:pt x="25" y="22"/>
                    </a:lnTo>
                    <a:lnTo>
                      <a:pt x="32" y="25"/>
                    </a:lnTo>
                    <a:lnTo>
                      <a:pt x="32" y="25"/>
                    </a:lnTo>
                    <a:lnTo>
                      <a:pt x="28" y="26"/>
                    </a:lnTo>
                    <a:lnTo>
                      <a:pt x="25" y="30"/>
                    </a:lnTo>
                    <a:lnTo>
                      <a:pt x="25" y="30"/>
                    </a:lnTo>
                    <a:lnTo>
                      <a:pt x="22" y="31"/>
                    </a:lnTo>
                    <a:lnTo>
                      <a:pt x="17" y="31"/>
                    </a:lnTo>
                    <a:lnTo>
                      <a:pt x="17" y="31"/>
                    </a:lnTo>
                    <a:lnTo>
                      <a:pt x="10" y="31"/>
                    </a:lnTo>
                    <a:lnTo>
                      <a:pt x="10" y="31"/>
                    </a:lnTo>
                    <a:lnTo>
                      <a:pt x="5" y="26"/>
                    </a:lnTo>
                    <a:lnTo>
                      <a:pt x="5" y="26"/>
                    </a:lnTo>
                    <a:lnTo>
                      <a:pt x="2" y="22"/>
                    </a:lnTo>
                    <a:lnTo>
                      <a:pt x="2" y="22"/>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40">
                <a:extLst>
                  <a:ext uri="{FF2B5EF4-FFF2-40B4-BE49-F238E27FC236}">
                    <a16:creationId xmlns="" xmlns:a16="http://schemas.microsoft.com/office/drawing/2014/main" id="{DE339DDA-2CBB-4A71-BFC8-8C31F69AA6CA}"/>
                  </a:ext>
                </a:extLst>
              </p:cNvPr>
              <p:cNvSpPr>
                <a:spLocks noEditPoints="1"/>
              </p:cNvSpPr>
              <p:nvPr/>
            </p:nvSpPr>
            <p:spPr bwMode="auto">
              <a:xfrm>
                <a:off x="4113" y="1304"/>
                <a:ext cx="7" cy="42"/>
              </a:xfrm>
              <a:custGeom>
                <a:avLst/>
                <a:gdLst>
                  <a:gd name="T0" fmla="*/ 0 w 7"/>
                  <a:gd name="T1" fmla="*/ 6 h 42"/>
                  <a:gd name="T2" fmla="*/ 0 w 7"/>
                  <a:gd name="T3" fmla="*/ 0 h 42"/>
                  <a:gd name="T4" fmla="*/ 7 w 7"/>
                  <a:gd name="T5" fmla="*/ 0 h 42"/>
                  <a:gd name="T6" fmla="*/ 7 w 7"/>
                  <a:gd name="T7" fmla="*/ 6 h 42"/>
                  <a:gd name="T8" fmla="*/ 0 w 7"/>
                  <a:gd name="T9" fmla="*/ 6 h 42"/>
                  <a:gd name="T10" fmla="*/ 0 w 7"/>
                  <a:gd name="T11" fmla="*/ 42 h 42"/>
                  <a:gd name="T12" fmla="*/ 0 w 7"/>
                  <a:gd name="T13" fmla="*/ 11 h 42"/>
                  <a:gd name="T14" fmla="*/ 7 w 7"/>
                  <a:gd name="T15" fmla="*/ 11 h 42"/>
                  <a:gd name="T16" fmla="*/ 7 w 7"/>
                  <a:gd name="T17" fmla="*/ 42 h 42"/>
                  <a:gd name="T18" fmla="*/ 0 w 7"/>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2">
                    <a:moveTo>
                      <a:pt x="0" y="6"/>
                    </a:moveTo>
                    <a:lnTo>
                      <a:pt x="0" y="0"/>
                    </a:lnTo>
                    <a:lnTo>
                      <a:pt x="7" y="0"/>
                    </a:lnTo>
                    <a:lnTo>
                      <a:pt x="7" y="6"/>
                    </a:lnTo>
                    <a:lnTo>
                      <a:pt x="0" y="6"/>
                    </a:lnTo>
                    <a:close/>
                    <a:moveTo>
                      <a:pt x="0" y="42"/>
                    </a:moveTo>
                    <a:lnTo>
                      <a:pt x="0" y="11"/>
                    </a:lnTo>
                    <a:lnTo>
                      <a:pt x="7" y="11"/>
                    </a:lnTo>
                    <a:lnTo>
                      <a:pt x="7" y="42"/>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41">
                <a:extLst>
                  <a:ext uri="{FF2B5EF4-FFF2-40B4-BE49-F238E27FC236}">
                    <a16:creationId xmlns="" xmlns:a16="http://schemas.microsoft.com/office/drawing/2014/main" id="{EAEAA2A5-7000-47E1-9EDA-81C863866299}"/>
                  </a:ext>
                </a:extLst>
              </p:cNvPr>
              <p:cNvSpPr>
                <a:spLocks/>
              </p:cNvSpPr>
              <p:nvPr/>
            </p:nvSpPr>
            <p:spPr bwMode="auto">
              <a:xfrm>
                <a:off x="4128" y="1315"/>
                <a:ext cx="28" cy="31"/>
              </a:xfrm>
              <a:custGeom>
                <a:avLst/>
                <a:gdLst>
                  <a:gd name="T0" fmla="*/ 28 w 28"/>
                  <a:gd name="T1" fmla="*/ 31 h 31"/>
                  <a:gd name="T2" fmla="*/ 22 w 28"/>
                  <a:gd name="T3" fmla="*/ 31 h 31"/>
                  <a:gd name="T4" fmla="*/ 22 w 28"/>
                  <a:gd name="T5" fmla="*/ 13 h 31"/>
                  <a:gd name="T6" fmla="*/ 22 w 28"/>
                  <a:gd name="T7" fmla="*/ 13 h 31"/>
                  <a:gd name="T8" fmla="*/ 20 w 28"/>
                  <a:gd name="T9" fmla="*/ 8 h 31"/>
                  <a:gd name="T10" fmla="*/ 20 w 28"/>
                  <a:gd name="T11" fmla="*/ 8 h 31"/>
                  <a:gd name="T12" fmla="*/ 18 w 28"/>
                  <a:gd name="T13" fmla="*/ 7 h 31"/>
                  <a:gd name="T14" fmla="*/ 17 w 28"/>
                  <a:gd name="T15" fmla="*/ 5 h 31"/>
                  <a:gd name="T16" fmla="*/ 17 w 28"/>
                  <a:gd name="T17" fmla="*/ 5 h 31"/>
                  <a:gd name="T18" fmla="*/ 14 w 28"/>
                  <a:gd name="T19" fmla="*/ 7 h 31"/>
                  <a:gd name="T20" fmla="*/ 14 w 28"/>
                  <a:gd name="T21" fmla="*/ 7 h 31"/>
                  <a:gd name="T22" fmla="*/ 10 w 28"/>
                  <a:gd name="T23" fmla="*/ 8 h 31"/>
                  <a:gd name="T24" fmla="*/ 10 w 28"/>
                  <a:gd name="T25" fmla="*/ 8 h 31"/>
                  <a:gd name="T26" fmla="*/ 9 w 28"/>
                  <a:gd name="T27" fmla="*/ 10 h 31"/>
                  <a:gd name="T28" fmla="*/ 9 w 28"/>
                  <a:gd name="T29" fmla="*/ 10 h 31"/>
                  <a:gd name="T30" fmla="*/ 7 w 28"/>
                  <a:gd name="T31" fmla="*/ 13 h 31"/>
                  <a:gd name="T32" fmla="*/ 7 w 28"/>
                  <a:gd name="T33" fmla="*/ 31 h 31"/>
                  <a:gd name="T34" fmla="*/ 0 w 28"/>
                  <a:gd name="T35" fmla="*/ 31 h 31"/>
                  <a:gd name="T36" fmla="*/ 0 w 28"/>
                  <a:gd name="T37" fmla="*/ 0 h 31"/>
                  <a:gd name="T38" fmla="*/ 7 w 28"/>
                  <a:gd name="T39" fmla="*/ 0 h 31"/>
                  <a:gd name="T40" fmla="*/ 7 w 28"/>
                  <a:gd name="T41" fmla="*/ 7 h 31"/>
                  <a:gd name="T42" fmla="*/ 7 w 28"/>
                  <a:gd name="T43" fmla="*/ 7 h 31"/>
                  <a:gd name="T44" fmla="*/ 9 w 28"/>
                  <a:gd name="T45" fmla="*/ 3 h 31"/>
                  <a:gd name="T46" fmla="*/ 12 w 28"/>
                  <a:gd name="T47" fmla="*/ 2 h 31"/>
                  <a:gd name="T48" fmla="*/ 12 w 28"/>
                  <a:gd name="T49" fmla="*/ 2 h 31"/>
                  <a:gd name="T50" fmla="*/ 18 w 28"/>
                  <a:gd name="T51" fmla="*/ 0 h 31"/>
                  <a:gd name="T52" fmla="*/ 18 w 28"/>
                  <a:gd name="T53" fmla="*/ 0 h 31"/>
                  <a:gd name="T54" fmla="*/ 23 w 28"/>
                  <a:gd name="T55" fmla="*/ 0 h 31"/>
                  <a:gd name="T56" fmla="*/ 23 w 28"/>
                  <a:gd name="T57" fmla="*/ 0 h 31"/>
                  <a:gd name="T58" fmla="*/ 27 w 28"/>
                  <a:gd name="T59" fmla="*/ 3 h 31"/>
                  <a:gd name="T60" fmla="*/ 27 w 28"/>
                  <a:gd name="T61" fmla="*/ 3 h 31"/>
                  <a:gd name="T62" fmla="*/ 28 w 28"/>
                  <a:gd name="T63" fmla="*/ 8 h 31"/>
                  <a:gd name="T64" fmla="*/ 28 w 28"/>
                  <a:gd name="T65" fmla="*/ 8 h 31"/>
                  <a:gd name="T66" fmla="*/ 28 w 28"/>
                  <a:gd name="T67" fmla="*/ 12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2" y="31"/>
                    </a:lnTo>
                    <a:lnTo>
                      <a:pt x="22" y="13"/>
                    </a:lnTo>
                    <a:lnTo>
                      <a:pt x="22" y="13"/>
                    </a:lnTo>
                    <a:lnTo>
                      <a:pt x="20" y="8"/>
                    </a:lnTo>
                    <a:lnTo>
                      <a:pt x="20" y="8"/>
                    </a:lnTo>
                    <a:lnTo>
                      <a:pt x="18" y="7"/>
                    </a:lnTo>
                    <a:lnTo>
                      <a:pt x="17" y="5"/>
                    </a:lnTo>
                    <a:lnTo>
                      <a:pt x="17" y="5"/>
                    </a:lnTo>
                    <a:lnTo>
                      <a:pt x="14" y="7"/>
                    </a:lnTo>
                    <a:lnTo>
                      <a:pt x="14" y="7"/>
                    </a:lnTo>
                    <a:lnTo>
                      <a:pt x="10" y="8"/>
                    </a:lnTo>
                    <a:lnTo>
                      <a:pt x="10" y="8"/>
                    </a:lnTo>
                    <a:lnTo>
                      <a:pt x="9" y="10"/>
                    </a:lnTo>
                    <a:lnTo>
                      <a:pt x="9" y="10"/>
                    </a:lnTo>
                    <a:lnTo>
                      <a:pt x="7" y="13"/>
                    </a:lnTo>
                    <a:lnTo>
                      <a:pt x="7" y="31"/>
                    </a:lnTo>
                    <a:lnTo>
                      <a:pt x="0" y="31"/>
                    </a:lnTo>
                    <a:lnTo>
                      <a:pt x="0" y="0"/>
                    </a:lnTo>
                    <a:lnTo>
                      <a:pt x="7" y="0"/>
                    </a:lnTo>
                    <a:lnTo>
                      <a:pt x="7" y="7"/>
                    </a:lnTo>
                    <a:lnTo>
                      <a:pt x="7" y="7"/>
                    </a:lnTo>
                    <a:lnTo>
                      <a:pt x="9" y="3"/>
                    </a:lnTo>
                    <a:lnTo>
                      <a:pt x="12" y="2"/>
                    </a:lnTo>
                    <a:lnTo>
                      <a:pt x="12" y="2"/>
                    </a:lnTo>
                    <a:lnTo>
                      <a:pt x="18" y="0"/>
                    </a:lnTo>
                    <a:lnTo>
                      <a:pt x="18" y="0"/>
                    </a:lnTo>
                    <a:lnTo>
                      <a:pt x="23" y="0"/>
                    </a:lnTo>
                    <a:lnTo>
                      <a:pt x="23" y="0"/>
                    </a:lnTo>
                    <a:lnTo>
                      <a:pt x="27" y="3"/>
                    </a:lnTo>
                    <a:lnTo>
                      <a:pt x="27" y="3"/>
                    </a:lnTo>
                    <a:lnTo>
                      <a:pt x="28" y="8"/>
                    </a:lnTo>
                    <a:lnTo>
                      <a:pt x="28" y="8"/>
                    </a:lnTo>
                    <a:lnTo>
                      <a:pt x="28" y="12"/>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42">
                <a:extLst>
                  <a:ext uri="{FF2B5EF4-FFF2-40B4-BE49-F238E27FC236}">
                    <a16:creationId xmlns="" xmlns:a16="http://schemas.microsoft.com/office/drawing/2014/main" id="{58DDB528-BCB0-4F44-BFD2-28C934B74D07}"/>
                  </a:ext>
                </a:extLst>
              </p:cNvPr>
              <p:cNvSpPr>
                <a:spLocks noEditPoints="1"/>
              </p:cNvSpPr>
              <p:nvPr/>
            </p:nvSpPr>
            <p:spPr bwMode="auto">
              <a:xfrm>
                <a:off x="4163" y="1315"/>
                <a:ext cx="31" cy="45"/>
              </a:xfrm>
              <a:custGeom>
                <a:avLst/>
                <a:gdLst>
                  <a:gd name="T0" fmla="*/ 13 w 31"/>
                  <a:gd name="T1" fmla="*/ 31 h 45"/>
                  <a:gd name="T2" fmla="*/ 8 w 31"/>
                  <a:gd name="T3" fmla="*/ 30 h 45"/>
                  <a:gd name="T4" fmla="*/ 3 w 31"/>
                  <a:gd name="T5" fmla="*/ 26 h 45"/>
                  <a:gd name="T6" fmla="*/ 0 w 31"/>
                  <a:gd name="T7" fmla="*/ 22 h 45"/>
                  <a:gd name="T8" fmla="*/ 0 w 31"/>
                  <a:gd name="T9" fmla="*/ 17 h 45"/>
                  <a:gd name="T10" fmla="*/ 0 w 31"/>
                  <a:gd name="T11" fmla="*/ 10 h 45"/>
                  <a:gd name="T12" fmla="*/ 3 w 31"/>
                  <a:gd name="T13" fmla="*/ 5 h 45"/>
                  <a:gd name="T14" fmla="*/ 8 w 31"/>
                  <a:gd name="T15" fmla="*/ 2 h 45"/>
                  <a:gd name="T16" fmla="*/ 15 w 31"/>
                  <a:gd name="T17" fmla="*/ 0 h 45"/>
                  <a:gd name="T18" fmla="*/ 21 w 31"/>
                  <a:gd name="T19" fmla="*/ 2 h 45"/>
                  <a:gd name="T20" fmla="*/ 25 w 31"/>
                  <a:gd name="T21" fmla="*/ 0 h 45"/>
                  <a:gd name="T22" fmla="*/ 31 w 31"/>
                  <a:gd name="T23" fmla="*/ 30 h 45"/>
                  <a:gd name="T24" fmla="*/ 30 w 31"/>
                  <a:gd name="T25" fmla="*/ 36 h 45"/>
                  <a:gd name="T26" fmla="*/ 26 w 31"/>
                  <a:gd name="T27" fmla="*/ 41 h 45"/>
                  <a:gd name="T28" fmla="*/ 21 w 31"/>
                  <a:gd name="T29" fmla="*/ 43 h 45"/>
                  <a:gd name="T30" fmla="*/ 15 w 31"/>
                  <a:gd name="T31" fmla="*/ 45 h 45"/>
                  <a:gd name="T32" fmla="*/ 10 w 31"/>
                  <a:gd name="T33" fmla="*/ 45 h 45"/>
                  <a:gd name="T34" fmla="*/ 7 w 31"/>
                  <a:gd name="T35" fmla="*/ 43 h 45"/>
                  <a:gd name="T36" fmla="*/ 3 w 31"/>
                  <a:gd name="T37" fmla="*/ 35 h 45"/>
                  <a:gd name="T38" fmla="*/ 8 w 31"/>
                  <a:gd name="T39" fmla="*/ 38 h 45"/>
                  <a:gd name="T40" fmla="*/ 15 w 31"/>
                  <a:gd name="T41" fmla="*/ 40 h 45"/>
                  <a:gd name="T42" fmla="*/ 18 w 31"/>
                  <a:gd name="T43" fmla="*/ 40 h 45"/>
                  <a:gd name="T44" fmla="*/ 21 w 31"/>
                  <a:gd name="T45" fmla="*/ 38 h 45"/>
                  <a:gd name="T46" fmla="*/ 23 w 31"/>
                  <a:gd name="T47" fmla="*/ 35 h 45"/>
                  <a:gd name="T48" fmla="*/ 25 w 31"/>
                  <a:gd name="T49" fmla="*/ 30 h 45"/>
                  <a:gd name="T50" fmla="*/ 25 w 31"/>
                  <a:gd name="T51" fmla="*/ 26 h 45"/>
                  <a:gd name="T52" fmla="*/ 20 w 31"/>
                  <a:gd name="T53" fmla="*/ 30 h 45"/>
                  <a:gd name="T54" fmla="*/ 13 w 31"/>
                  <a:gd name="T55" fmla="*/ 31 h 45"/>
                  <a:gd name="T56" fmla="*/ 16 w 31"/>
                  <a:gd name="T57" fmla="*/ 26 h 45"/>
                  <a:gd name="T58" fmla="*/ 18 w 31"/>
                  <a:gd name="T59" fmla="*/ 26 h 45"/>
                  <a:gd name="T60" fmla="*/ 21 w 31"/>
                  <a:gd name="T61" fmla="*/ 25 h 45"/>
                  <a:gd name="T62" fmla="*/ 23 w 31"/>
                  <a:gd name="T63" fmla="*/ 23 h 45"/>
                  <a:gd name="T64" fmla="*/ 25 w 31"/>
                  <a:gd name="T65" fmla="*/ 12 h 45"/>
                  <a:gd name="T66" fmla="*/ 23 w 31"/>
                  <a:gd name="T67" fmla="*/ 10 h 45"/>
                  <a:gd name="T68" fmla="*/ 21 w 31"/>
                  <a:gd name="T69" fmla="*/ 7 h 45"/>
                  <a:gd name="T70" fmla="*/ 18 w 31"/>
                  <a:gd name="T71" fmla="*/ 7 h 45"/>
                  <a:gd name="T72" fmla="*/ 15 w 31"/>
                  <a:gd name="T73" fmla="*/ 5 h 45"/>
                  <a:gd name="T74" fmla="*/ 12 w 31"/>
                  <a:gd name="T75" fmla="*/ 7 h 45"/>
                  <a:gd name="T76" fmla="*/ 8 w 31"/>
                  <a:gd name="T77" fmla="*/ 8 h 45"/>
                  <a:gd name="T78" fmla="*/ 7 w 31"/>
                  <a:gd name="T79" fmla="*/ 12 h 45"/>
                  <a:gd name="T80" fmla="*/ 7 w 31"/>
                  <a:gd name="T81" fmla="*/ 17 h 45"/>
                  <a:gd name="T82" fmla="*/ 7 w 31"/>
                  <a:gd name="T83" fmla="*/ 20 h 45"/>
                  <a:gd name="T84" fmla="*/ 10 w 31"/>
                  <a:gd name="T85" fmla="*/ 23 h 45"/>
                  <a:gd name="T86" fmla="*/ 12 w 31"/>
                  <a:gd name="T87" fmla="*/ 25 h 45"/>
                  <a:gd name="T88" fmla="*/ 16 w 31"/>
                  <a:gd name="T8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 h="45">
                    <a:moveTo>
                      <a:pt x="13" y="31"/>
                    </a:moveTo>
                    <a:lnTo>
                      <a:pt x="13" y="31"/>
                    </a:lnTo>
                    <a:lnTo>
                      <a:pt x="8" y="30"/>
                    </a:lnTo>
                    <a:lnTo>
                      <a:pt x="8" y="30"/>
                    </a:lnTo>
                    <a:lnTo>
                      <a:pt x="3" y="26"/>
                    </a:lnTo>
                    <a:lnTo>
                      <a:pt x="3" y="26"/>
                    </a:lnTo>
                    <a:lnTo>
                      <a:pt x="0" y="22"/>
                    </a:lnTo>
                    <a:lnTo>
                      <a:pt x="0" y="22"/>
                    </a:lnTo>
                    <a:lnTo>
                      <a:pt x="0" y="17"/>
                    </a:lnTo>
                    <a:lnTo>
                      <a:pt x="0" y="17"/>
                    </a:lnTo>
                    <a:lnTo>
                      <a:pt x="0" y="10"/>
                    </a:lnTo>
                    <a:lnTo>
                      <a:pt x="0" y="10"/>
                    </a:lnTo>
                    <a:lnTo>
                      <a:pt x="3" y="5"/>
                    </a:lnTo>
                    <a:lnTo>
                      <a:pt x="3" y="5"/>
                    </a:lnTo>
                    <a:lnTo>
                      <a:pt x="8" y="2"/>
                    </a:lnTo>
                    <a:lnTo>
                      <a:pt x="8" y="2"/>
                    </a:lnTo>
                    <a:lnTo>
                      <a:pt x="15" y="0"/>
                    </a:lnTo>
                    <a:lnTo>
                      <a:pt x="15" y="0"/>
                    </a:lnTo>
                    <a:lnTo>
                      <a:pt x="21" y="2"/>
                    </a:lnTo>
                    <a:lnTo>
                      <a:pt x="21" y="2"/>
                    </a:lnTo>
                    <a:lnTo>
                      <a:pt x="25" y="7"/>
                    </a:lnTo>
                    <a:lnTo>
                      <a:pt x="25" y="0"/>
                    </a:lnTo>
                    <a:lnTo>
                      <a:pt x="31" y="0"/>
                    </a:lnTo>
                    <a:lnTo>
                      <a:pt x="31" y="30"/>
                    </a:lnTo>
                    <a:lnTo>
                      <a:pt x="31" y="30"/>
                    </a:lnTo>
                    <a:lnTo>
                      <a:pt x="30" y="36"/>
                    </a:lnTo>
                    <a:lnTo>
                      <a:pt x="30" y="36"/>
                    </a:lnTo>
                    <a:lnTo>
                      <a:pt x="26" y="41"/>
                    </a:lnTo>
                    <a:lnTo>
                      <a:pt x="26" y="41"/>
                    </a:lnTo>
                    <a:lnTo>
                      <a:pt x="21" y="43"/>
                    </a:lnTo>
                    <a:lnTo>
                      <a:pt x="21" y="43"/>
                    </a:lnTo>
                    <a:lnTo>
                      <a:pt x="15" y="45"/>
                    </a:lnTo>
                    <a:lnTo>
                      <a:pt x="15" y="45"/>
                    </a:lnTo>
                    <a:lnTo>
                      <a:pt x="10" y="45"/>
                    </a:lnTo>
                    <a:lnTo>
                      <a:pt x="7" y="43"/>
                    </a:lnTo>
                    <a:lnTo>
                      <a:pt x="7" y="43"/>
                    </a:lnTo>
                    <a:lnTo>
                      <a:pt x="0" y="38"/>
                    </a:lnTo>
                    <a:lnTo>
                      <a:pt x="3" y="35"/>
                    </a:lnTo>
                    <a:lnTo>
                      <a:pt x="3" y="35"/>
                    </a:lnTo>
                    <a:lnTo>
                      <a:pt x="8" y="38"/>
                    </a:lnTo>
                    <a:lnTo>
                      <a:pt x="8" y="38"/>
                    </a:lnTo>
                    <a:lnTo>
                      <a:pt x="15" y="40"/>
                    </a:lnTo>
                    <a:lnTo>
                      <a:pt x="15" y="40"/>
                    </a:lnTo>
                    <a:lnTo>
                      <a:pt x="18" y="40"/>
                    </a:lnTo>
                    <a:lnTo>
                      <a:pt x="18" y="40"/>
                    </a:lnTo>
                    <a:lnTo>
                      <a:pt x="21" y="38"/>
                    </a:lnTo>
                    <a:lnTo>
                      <a:pt x="21" y="38"/>
                    </a:lnTo>
                    <a:lnTo>
                      <a:pt x="23" y="35"/>
                    </a:lnTo>
                    <a:lnTo>
                      <a:pt x="23" y="35"/>
                    </a:lnTo>
                    <a:lnTo>
                      <a:pt x="25" y="30"/>
                    </a:lnTo>
                    <a:lnTo>
                      <a:pt x="25" y="26"/>
                    </a:lnTo>
                    <a:lnTo>
                      <a:pt x="25" y="26"/>
                    </a:lnTo>
                    <a:lnTo>
                      <a:pt x="20" y="30"/>
                    </a:lnTo>
                    <a:lnTo>
                      <a:pt x="20" y="30"/>
                    </a:lnTo>
                    <a:lnTo>
                      <a:pt x="13" y="31"/>
                    </a:lnTo>
                    <a:lnTo>
                      <a:pt x="13" y="31"/>
                    </a:lnTo>
                    <a:close/>
                    <a:moveTo>
                      <a:pt x="16" y="26"/>
                    </a:moveTo>
                    <a:lnTo>
                      <a:pt x="16" y="26"/>
                    </a:lnTo>
                    <a:lnTo>
                      <a:pt x="18" y="26"/>
                    </a:lnTo>
                    <a:lnTo>
                      <a:pt x="18" y="26"/>
                    </a:lnTo>
                    <a:lnTo>
                      <a:pt x="21" y="25"/>
                    </a:lnTo>
                    <a:lnTo>
                      <a:pt x="21" y="25"/>
                    </a:lnTo>
                    <a:lnTo>
                      <a:pt x="23" y="23"/>
                    </a:lnTo>
                    <a:lnTo>
                      <a:pt x="23" y="23"/>
                    </a:lnTo>
                    <a:lnTo>
                      <a:pt x="25" y="20"/>
                    </a:lnTo>
                    <a:lnTo>
                      <a:pt x="25" y="12"/>
                    </a:lnTo>
                    <a:lnTo>
                      <a:pt x="25" y="12"/>
                    </a:lnTo>
                    <a:lnTo>
                      <a:pt x="23" y="10"/>
                    </a:lnTo>
                    <a:lnTo>
                      <a:pt x="23" y="10"/>
                    </a:lnTo>
                    <a:lnTo>
                      <a:pt x="21" y="7"/>
                    </a:lnTo>
                    <a:lnTo>
                      <a:pt x="21" y="7"/>
                    </a:lnTo>
                    <a:lnTo>
                      <a:pt x="18" y="7"/>
                    </a:lnTo>
                    <a:lnTo>
                      <a:pt x="18" y="7"/>
                    </a:lnTo>
                    <a:lnTo>
                      <a:pt x="15" y="5"/>
                    </a:lnTo>
                    <a:lnTo>
                      <a:pt x="15" y="5"/>
                    </a:lnTo>
                    <a:lnTo>
                      <a:pt x="12" y="7"/>
                    </a:lnTo>
                    <a:lnTo>
                      <a:pt x="12" y="7"/>
                    </a:lnTo>
                    <a:lnTo>
                      <a:pt x="8" y="8"/>
                    </a:lnTo>
                    <a:lnTo>
                      <a:pt x="8" y="8"/>
                    </a:lnTo>
                    <a:lnTo>
                      <a:pt x="7" y="12"/>
                    </a:lnTo>
                    <a:lnTo>
                      <a:pt x="7" y="12"/>
                    </a:lnTo>
                    <a:lnTo>
                      <a:pt x="7" y="17"/>
                    </a:lnTo>
                    <a:lnTo>
                      <a:pt x="7" y="17"/>
                    </a:lnTo>
                    <a:lnTo>
                      <a:pt x="7" y="20"/>
                    </a:lnTo>
                    <a:lnTo>
                      <a:pt x="7" y="20"/>
                    </a:lnTo>
                    <a:lnTo>
                      <a:pt x="10" y="23"/>
                    </a:lnTo>
                    <a:lnTo>
                      <a:pt x="10" y="23"/>
                    </a:lnTo>
                    <a:lnTo>
                      <a:pt x="12" y="25"/>
                    </a:lnTo>
                    <a:lnTo>
                      <a:pt x="12" y="25"/>
                    </a:lnTo>
                    <a:lnTo>
                      <a:pt x="16" y="26"/>
                    </a:lnTo>
                    <a:lnTo>
                      <a:pt x="16"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43">
                <a:extLst>
                  <a:ext uri="{FF2B5EF4-FFF2-40B4-BE49-F238E27FC236}">
                    <a16:creationId xmlns="" xmlns:a16="http://schemas.microsoft.com/office/drawing/2014/main" id="{76B91122-8FFD-46E1-9352-60F4B8C0795C}"/>
                  </a:ext>
                </a:extLst>
              </p:cNvPr>
              <p:cNvSpPr>
                <a:spLocks noEditPoints="1"/>
              </p:cNvSpPr>
              <p:nvPr/>
            </p:nvSpPr>
            <p:spPr bwMode="auto">
              <a:xfrm>
                <a:off x="4214" y="1315"/>
                <a:ext cx="33" cy="31"/>
              </a:xfrm>
              <a:prstGeom prst="pentagon">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44">
                <a:extLst>
                  <a:ext uri="{FF2B5EF4-FFF2-40B4-BE49-F238E27FC236}">
                    <a16:creationId xmlns="" xmlns:a16="http://schemas.microsoft.com/office/drawing/2014/main" id="{43491941-492E-46A8-8BDC-1B23A292C223}"/>
                  </a:ext>
                </a:extLst>
              </p:cNvPr>
              <p:cNvSpPr>
                <a:spLocks/>
              </p:cNvSpPr>
              <p:nvPr/>
            </p:nvSpPr>
            <p:spPr bwMode="auto">
              <a:xfrm>
                <a:off x="4252" y="1304"/>
                <a:ext cx="15" cy="42"/>
              </a:xfrm>
              <a:custGeom>
                <a:avLst/>
                <a:gdLst>
                  <a:gd name="T0" fmla="*/ 0 w 15"/>
                  <a:gd name="T1" fmla="*/ 0 h 42"/>
                  <a:gd name="T2" fmla="*/ 7 w 15"/>
                  <a:gd name="T3" fmla="*/ 0 h 42"/>
                  <a:gd name="T4" fmla="*/ 7 w 15"/>
                  <a:gd name="T5" fmla="*/ 34 h 42"/>
                  <a:gd name="T6" fmla="*/ 7 w 15"/>
                  <a:gd name="T7" fmla="*/ 34 h 42"/>
                  <a:gd name="T8" fmla="*/ 8 w 15"/>
                  <a:gd name="T9" fmla="*/ 36 h 42"/>
                  <a:gd name="T10" fmla="*/ 8 w 15"/>
                  <a:gd name="T11" fmla="*/ 36 h 42"/>
                  <a:gd name="T12" fmla="*/ 10 w 15"/>
                  <a:gd name="T13" fmla="*/ 37 h 42"/>
                  <a:gd name="T14" fmla="*/ 10 w 15"/>
                  <a:gd name="T15" fmla="*/ 37 h 42"/>
                  <a:gd name="T16" fmla="*/ 12 w 15"/>
                  <a:gd name="T17" fmla="*/ 37 h 42"/>
                  <a:gd name="T18" fmla="*/ 12 w 15"/>
                  <a:gd name="T19" fmla="*/ 37 h 42"/>
                  <a:gd name="T20" fmla="*/ 13 w 15"/>
                  <a:gd name="T21" fmla="*/ 36 h 42"/>
                  <a:gd name="T22" fmla="*/ 15 w 15"/>
                  <a:gd name="T23" fmla="*/ 41 h 42"/>
                  <a:gd name="T24" fmla="*/ 15 w 15"/>
                  <a:gd name="T25" fmla="*/ 41 h 42"/>
                  <a:gd name="T26" fmla="*/ 12 w 15"/>
                  <a:gd name="T27" fmla="*/ 42 h 42"/>
                  <a:gd name="T28" fmla="*/ 12 w 15"/>
                  <a:gd name="T29" fmla="*/ 42 h 42"/>
                  <a:gd name="T30" fmla="*/ 8 w 15"/>
                  <a:gd name="T31" fmla="*/ 42 h 42"/>
                  <a:gd name="T32" fmla="*/ 8 w 15"/>
                  <a:gd name="T33" fmla="*/ 42 h 42"/>
                  <a:gd name="T34" fmla="*/ 5 w 15"/>
                  <a:gd name="T35" fmla="*/ 42 h 42"/>
                  <a:gd name="T36" fmla="*/ 3 w 15"/>
                  <a:gd name="T37" fmla="*/ 41 h 42"/>
                  <a:gd name="T38" fmla="*/ 3 w 15"/>
                  <a:gd name="T39" fmla="*/ 41 h 42"/>
                  <a:gd name="T40" fmla="*/ 2 w 15"/>
                  <a:gd name="T41" fmla="*/ 39 h 42"/>
                  <a:gd name="T42" fmla="*/ 0 w 15"/>
                  <a:gd name="T43" fmla="*/ 36 h 42"/>
                  <a:gd name="T44" fmla="*/ 0 w 15"/>
                  <a:gd name="T4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42">
                    <a:moveTo>
                      <a:pt x="0" y="0"/>
                    </a:moveTo>
                    <a:lnTo>
                      <a:pt x="7" y="0"/>
                    </a:lnTo>
                    <a:lnTo>
                      <a:pt x="7" y="34"/>
                    </a:lnTo>
                    <a:lnTo>
                      <a:pt x="7" y="34"/>
                    </a:lnTo>
                    <a:lnTo>
                      <a:pt x="8" y="36"/>
                    </a:lnTo>
                    <a:lnTo>
                      <a:pt x="8" y="36"/>
                    </a:lnTo>
                    <a:lnTo>
                      <a:pt x="10" y="37"/>
                    </a:lnTo>
                    <a:lnTo>
                      <a:pt x="10" y="37"/>
                    </a:lnTo>
                    <a:lnTo>
                      <a:pt x="12" y="37"/>
                    </a:lnTo>
                    <a:lnTo>
                      <a:pt x="12" y="37"/>
                    </a:lnTo>
                    <a:lnTo>
                      <a:pt x="13" y="36"/>
                    </a:lnTo>
                    <a:lnTo>
                      <a:pt x="15" y="41"/>
                    </a:lnTo>
                    <a:lnTo>
                      <a:pt x="15" y="41"/>
                    </a:lnTo>
                    <a:lnTo>
                      <a:pt x="12" y="42"/>
                    </a:lnTo>
                    <a:lnTo>
                      <a:pt x="12" y="42"/>
                    </a:lnTo>
                    <a:lnTo>
                      <a:pt x="8" y="42"/>
                    </a:lnTo>
                    <a:lnTo>
                      <a:pt x="8" y="42"/>
                    </a:lnTo>
                    <a:lnTo>
                      <a:pt x="5" y="42"/>
                    </a:lnTo>
                    <a:lnTo>
                      <a:pt x="3" y="41"/>
                    </a:lnTo>
                    <a:lnTo>
                      <a:pt x="3" y="41"/>
                    </a:lnTo>
                    <a:lnTo>
                      <a:pt x="2" y="39"/>
                    </a:lnTo>
                    <a:lnTo>
                      <a:pt x="0" y="3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45">
                <a:extLst>
                  <a:ext uri="{FF2B5EF4-FFF2-40B4-BE49-F238E27FC236}">
                    <a16:creationId xmlns="" xmlns:a16="http://schemas.microsoft.com/office/drawing/2014/main" id="{50F119A8-BF14-415C-B03D-E3AFC5D95AB8}"/>
                  </a:ext>
                </a:extLst>
              </p:cNvPr>
              <p:cNvSpPr>
                <a:spLocks noEditPoints="1"/>
              </p:cNvSpPr>
              <p:nvPr/>
            </p:nvSpPr>
            <p:spPr bwMode="auto">
              <a:xfrm>
                <a:off x="4272" y="1304"/>
                <a:ext cx="6" cy="42"/>
              </a:xfrm>
              <a:custGeom>
                <a:avLst/>
                <a:gdLst>
                  <a:gd name="T0" fmla="*/ 0 w 6"/>
                  <a:gd name="T1" fmla="*/ 6 h 42"/>
                  <a:gd name="T2" fmla="*/ 0 w 6"/>
                  <a:gd name="T3" fmla="*/ 0 h 42"/>
                  <a:gd name="T4" fmla="*/ 6 w 6"/>
                  <a:gd name="T5" fmla="*/ 0 h 42"/>
                  <a:gd name="T6" fmla="*/ 6 w 6"/>
                  <a:gd name="T7" fmla="*/ 6 h 42"/>
                  <a:gd name="T8" fmla="*/ 0 w 6"/>
                  <a:gd name="T9" fmla="*/ 6 h 42"/>
                  <a:gd name="T10" fmla="*/ 0 w 6"/>
                  <a:gd name="T11" fmla="*/ 42 h 42"/>
                  <a:gd name="T12" fmla="*/ 0 w 6"/>
                  <a:gd name="T13" fmla="*/ 11 h 42"/>
                  <a:gd name="T14" fmla="*/ 6 w 6"/>
                  <a:gd name="T15" fmla="*/ 11 h 42"/>
                  <a:gd name="T16" fmla="*/ 6 w 6"/>
                  <a:gd name="T17" fmla="*/ 42 h 42"/>
                  <a:gd name="T18" fmla="*/ 0 w 6"/>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2">
                    <a:moveTo>
                      <a:pt x="0" y="6"/>
                    </a:moveTo>
                    <a:lnTo>
                      <a:pt x="0" y="0"/>
                    </a:lnTo>
                    <a:lnTo>
                      <a:pt x="6" y="0"/>
                    </a:lnTo>
                    <a:lnTo>
                      <a:pt x="6" y="6"/>
                    </a:lnTo>
                    <a:lnTo>
                      <a:pt x="0" y="6"/>
                    </a:lnTo>
                    <a:close/>
                    <a:moveTo>
                      <a:pt x="0" y="42"/>
                    </a:moveTo>
                    <a:lnTo>
                      <a:pt x="0" y="11"/>
                    </a:lnTo>
                    <a:lnTo>
                      <a:pt x="6" y="11"/>
                    </a:lnTo>
                    <a:lnTo>
                      <a:pt x="6" y="42"/>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46">
                <a:extLst>
                  <a:ext uri="{FF2B5EF4-FFF2-40B4-BE49-F238E27FC236}">
                    <a16:creationId xmlns="" xmlns:a16="http://schemas.microsoft.com/office/drawing/2014/main" id="{06311401-6B9A-45CB-88A8-36EDBFB4DD6A}"/>
                  </a:ext>
                </a:extLst>
              </p:cNvPr>
              <p:cNvSpPr>
                <a:spLocks/>
              </p:cNvSpPr>
              <p:nvPr/>
            </p:nvSpPr>
            <p:spPr bwMode="auto">
              <a:xfrm>
                <a:off x="4283" y="1305"/>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9 w 20"/>
                  <a:gd name="T13" fmla="*/ 41 h 41"/>
                  <a:gd name="T14" fmla="*/ 9 w 20"/>
                  <a:gd name="T15" fmla="*/ 41 h 41"/>
                  <a:gd name="T16" fmla="*/ 7 w 20"/>
                  <a:gd name="T17" fmla="*/ 40 h 41"/>
                  <a:gd name="T18" fmla="*/ 7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2 w 20"/>
                  <a:gd name="T37" fmla="*/ 0 h 41"/>
                  <a:gd name="T38" fmla="*/ 12 w 20"/>
                  <a:gd name="T39" fmla="*/ 10 h 41"/>
                  <a:gd name="T40" fmla="*/ 19 w 20"/>
                  <a:gd name="T41" fmla="*/ 10 h 41"/>
                  <a:gd name="T42" fmla="*/ 19 w 20"/>
                  <a:gd name="T43" fmla="*/ 15 h 41"/>
                  <a:gd name="T44" fmla="*/ 12 w 20"/>
                  <a:gd name="T45" fmla="*/ 15 h 41"/>
                  <a:gd name="T46" fmla="*/ 12 w 20"/>
                  <a:gd name="T47" fmla="*/ 33 h 41"/>
                  <a:gd name="T48" fmla="*/ 12 w 20"/>
                  <a:gd name="T49" fmla="*/ 33 h 41"/>
                  <a:gd name="T50" fmla="*/ 12 w 20"/>
                  <a:gd name="T51" fmla="*/ 35 h 41"/>
                  <a:gd name="T52" fmla="*/ 12 w 20"/>
                  <a:gd name="T53" fmla="*/ 35 h 41"/>
                  <a:gd name="T54" fmla="*/ 15 w 20"/>
                  <a:gd name="T55" fmla="*/ 36 h 41"/>
                  <a:gd name="T56" fmla="*/ 15 w 20"/>
                  <a:gd name="T57" fmla="*/ 36 h 41"/>
                  <a:gd name="T58" fmla="*/ 17 w 20"/>
                  <a:gd name="T59" fmla="*/ 35 h 41"/>
                  <a:gd name="T60" fmla="*/ 17 w 20"/>
                  <a:gd name="T61" fmla="*/ 35 h 41"/>
                  <a:gd name="T62" fmla="*/ 19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9" y="41"/>
                    </a:lnTo>
                    <a:lnTo>
                      <a:pt x="9" y="41"/>
                    </a:lnTo>
                    <a:lnTo>
                      <a:pt x="7" y="40"/>
                    </a:lnTo>
                    <a:lnTo>
                      <a:pt x="7" y="40"/>
                    </a:lnTo>
                    <a:lnTo>
                      <a:pt x="5" y="38"/>
                    </a:lnTo>
                    <a:lnTo>
                      <a:pt x="5" y="38"/>
                    </a:lnTo>
                    <a:lnTo>
                      <a:pt x="5" y="35"/>
                    </a:lnTo>
                    <a:lnTo>
                      <a:pt x="5" y="15"/>
                    </a:lnTo>
                    <a:lnTo>
                      <a:pt x="0" y="15"/>
                    </a:lnTo>
                    <a:lnTo>
                      <a:pt x="0" y="10"/>
                    </a:lnTo>
                    <a:lnTo>
                      <a:pt x="5" y="10"/>
                    </a:lnTo>
                    <a:lnTo>
                      <a:pt x="5" y="0"/>
                    </a:lnTo>
                    <a:lnTo>
                      <a:pt x="12" y="0"/>
                    </a:lnTo>
                    <a:lnTo>
                      <a:pt x="12" y="10"/>
                    </a:lnTo>
                    <a:lnTo>
                      <a:pt x="19" y="10"/>
                    </a:lnTo>
                    <a:lnTo>
                      <a:pt x="19" y="15"/>
                    </a:lnTo>
                    <a:lnTo>
                      <a:pt x="12" y="15"/>
                    </a:lnTo>
                    <a:lnTo>
                      <a:pt x="12" y="33"/>
                    </a:lnTo>
                    <a:lnTo>
                      <a:pt x="12" y="33"/>
                    </a:lnTo>
                    <a:lnTo>
                      <a:pt x="12" y="35"/>
                    </a:lnTo>
                    <a:lnTo>
                      <a:pt x="12" y="35"/>
                    </a:lnTo>
                    <a:lnTo>
                      <a:pt x="15" y="36"/>
                    </a:lnTo>
                    <a:lnTo>
                      <a:pt x="15" y="36"/>
                    </a:lnTo>
                    <a:lnTo>
                      <a:pt x="17" y="35"/>
                    </a:lnTo>
                    <a:lnTo>
                      <a:pt x="17" y="35"/>
                    </a:lnTo>
                    <a:lnTo>
                      <a:pt x="19"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47">
                <a:extLst>
                  <a:ext uri="{FF2B5EF4-FFF2-40B4-BE49-F238E27FC236}">
                    <a16:creationId xmlns="" xmlns:a16="http://schemas.microsoft.com/office/drawing/2014/main" id="{922E8252-DCBC-4204-9BE4-CFC60AAC6BAE}"/>
                  </a:ext>
                </a:extLst>
              </p:cNvPr>
              <p:cNvSpPr>
                <a:spLocks/>
              </p:cNvSpPr>
              <p:nvPr/>
            </p:nvSpPr>
            <p:spPr bwMode="auto">
              <a:xfrm>
                <a:off x="4310" y="1338"/>
                <a:ext cx="5" cy="13"/>
              </a:xfrm>
              <a:custGeom>
                <a:avLst/>
                <a:gdLst>
                  <a:gd name="T0" fmla="*/ 0 w 5"/>
                  <a:gd name="T1" fmla="*/ 13 h 13"/>
                  <a:gd name="T2" fmla="*/ 1 w 5"/>
                  <a:gd name="T3" fmla="*/ 8 h 13"/>
                  <a:gd name="T4" fmla="*/ 0 w 5"/>
                  <a:gd name="T5" fmla="*/ 8 h 13"/>
                  <a:gd name="T6" fmla="*/ 0 w 5"/>
                  <a:gd name="T7" fmla="*/ 0 h 13"/>
                  <a:gd name="T8" fmla="*/ 5 w 5"/>
                  <a:gd name="T9" fmla="*/ 0 h 13"/>
                  <a:gd name="T10" fmla="*/ 5 w 5"/>
                  <a:gd name="T11" fmla="*/ 8 h 13"/>
                  <a:gd name="T12" fmla="*/ 3 w 5"/>
                  <a:gd name="T13" fmla="*/ 13 h 13"/>
                  <a:gd name="T14" fmla="*/ 0 w 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13"/>
                    </a:moveTo>
                    <a:lnTo>
                      <a:pt x="1" y="8"/>
                    </a:lnTo>
                    <a:lnTo>
                      <a:pt x="0" y="8"/>
                    </a:lnTo>
                    <a:lnTo>
                      <a:pt x="0" y="0"/>
                    </a:lnTo>
                    <a:lnTo>
                      <a:pt x="5" y="0"/>
                    </a:lnTo>
                    <a:lnTo>
                      <a:pt x="5" y="8"/>
                    </a:lnTo>
                    <a:lnTo>
                      <a:pt x="3"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8">
                <a:extLst>
                  <a:ext uri="{FF2B5EF4-FFF2-40B4-BE49-F238E27FC236}">
                    <a16:creationId xmlns="" xmlns:a16="http://schemas.microsoft.com/office/drawing/2014/main" id="{F11B8F4A-29AF-4783-B096-4860BE6FA434}"/>
                  </a:ext>
                </a:extLst>
              </p:cNvPr>
              <p:cNvSpPr>
                <a:spLocks/>
              </p:cNvSpPr>
              <p:nvPr/>
            </p:nvSpPr>
            <p:spPr bwMode="auto">
              <a:xfrm>
                <a:off x="3564" y="1386"/>
                <a:ext cx="26" cy="33"/>
              </a:xfrm>
              <a:custGeom>
                <a:avLst/>
                <a:gdLst>
                  <a:gd name="T0" fmla="*/ 15 w 26"/>
                  <a:gd name="T1" fmla="*/ 33 h 33"/>
                  <a:gd name="T2" fmla="*/ 7 w 26"/>
                  <a:gd name="T3" fmla="*/ 31 h 33"/>
                  <a:gd name="T4" fmla="*/ 3 w 26"/>
                  <a:gd name="T5" fmla="*/ 23 h 33"/>
                  <a:gd name="T6" fmla="*/ 8 w 26"/>
                  <a:gd name="T7" fmla="*/ 26 h 33"/>
                  <a:gd name="T8" fmla="*/ 15 w 26"/>
                  <a:gd name="T9" fmla="*/ 28 h 33"/>
                  <a:gd name="T10" fmla="*/ 18 w 26"/>
                  <a:gd name="T11" fmla="*/ 26 h 33"/>
                  <a:gd name="T12" fmla="*/ 20 w 26"/>
                  <a:gd name="T13" fmla="*/ 23 h 33"/>
                  <a:gd name="T14" fmla="*/ 20 w 26"/>
                  <a:gd name="T15" fmla="*/ 21 h 33"/>
                  <a:gd name="T16" fmla="*/ 18 w 26"/>
                  <a:gd name="T17" fmla="*/ 20 h 33"/>
                  <a:gd name="T18" fmla="*/ 13 w 26"/>
                  <a:gd name="T19" fmla="*/ 18 h 33"/>
                  <a:gd name="T20" fmla="*/ 8 w 26"/>
                  <a:gd name="T21" fmla="*/ 17 h 33"/>
                  <a:gd name="T22" fmla="*/ 5 w 26"/>
                  <a:gd name="T23" fmla="*/ 15 h 33"/>
                  <a:gd name="T24" fmla="*/ 2 w 26"/>
                  <a:gd name="T25" fmla="*/ 13 h 33"/>
                  <a:gd name="T26" fmla="*/ 2 w 26"/>
                  <a:gd name="T27" fmla="*/ 10 h 33"/>
                  <a:gd name="T28" fmla="*/ 3 w 26"/>
                  <a:gd name="T29" fmla="*/ 5 h 33"/>
                  <a:gd name="T30" fmla="*/ 5 w 26"/>
                  <a:gd name="T31" fmla="*/ 3 h 33"/>
                  <a:gd name="T32" fmla="*/ 10 w 26"/>
                  <a:gd name="T33" fmla="*/ 0 h 33"/>
                  <a:gd name="T34" fmla="*/ 13 w 26"/>
                  <a:gd name="T35" fmla="*/ 0 h 33"/>
                  <a:gd name="T36" fmla="*/ 20 w 26"/>
                  <a:gd name="T37" fmla="*/ 2 h 33"/>
                  <a:gd name="T38" fmla="*/ 23 w 26"/>
                  <a:gd name="T39" fmla="*/ 8 h 33"/>
                  <a:gd name="T40" fmla="*/ 18 w 26"/>
                  <a:gd name="T41" fmla="*/ 5 h 33"/>
                  <a:gd name="T42" fmla="*/ 13 w 26"/>
                  <a:gd name="T43" fmla="*/ 5 h 33"/>
                  <a:gd name="T44" fmla="*/ 10 w 26"/>
                  <a:gd name="T45" fmla="*/ 5 h 33"/>
                  <a:gd name="T46" fmla="*/ 8 w 26"/>
                  <a:gd name="T47" fmla="*/ 8 h 33"/>
                  <a:gd name="T48" fmla="*/ 8 w 26"/>
                  <a:gd name="T49" fmla="*/ 10 h 33"/>
                  <a:gd name="T50" fmla="*/ 10 w 26"/>
                  <a:gd name="T51" fmla="*/ 12 h 33"/>
                  <a:gd name="T52" fmla="*/ 12 w 26"/>
                  <a:gd name="T53" fmla="*/ 13 h 33"/>
                  <a:gd name="T54" fmla="*/ 15 w 26"/>
                  <a:gd name="T55" fmla="*/ 13 h 33"/>
                  <a:gd name="T56" fmla="*/ 20 w 26"/>
                  <a:gd name="T57" fmla="*/ 15 h 33"/>
                  <a:gd name="T58" fmla="*/ 25 w 26"/>
                  <a:gd name="T59" fmla="*/ 17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1"/>
                    </a:lnTo>
                    <a:lnTo>
                      <a:pt x="7" y="31"/>
                    </a:lnTo>
                    <a:lnTo>
                      <a:pt x="0" y="28"/>
                    </a:lnTo>
                    <a:lnTo>
                      <a:pt x="3" y="23"/>
                    </a:lnTo>
                    <a:lnTo>
                      <a:pt x="3" y="23"/>
                    </a:lnTo>
                    <a:lnTo>
                      <a:pt x="8" y="26"/>
                    </a:lnTo>
                    <a:lnTo>
                      <a:pt x="8" y="26"/>
                    </a:lnTo>
                    <a:lnTo>
                      <a:pt x="15" y="28"/>
                    </a:lnTo>
                    <a:lnTo>
                      <a:pt x="15" y="28"/>
                    </a:lnTo>
                    <a:lnTo>
                      <a:pt x="18" y="26"/>
                    </a:lnTo>
                    <a:lnTo>
                      <a:pt x="18" y="26"/>
                    </a:lnTo>
                    <a:lnTo>
                      <a:pt x="20" y="23"/>
                    </a:lnTo>
                    <a:lnTo>
                      <a:pt x="20" y="23"/>
                    </a:lnTo>
                    <a:lnTo>
                      <a:pt x="20" y="21"/>
                    </a:lnTo>
                    <a:lnTo>
                      <a:pt x="18" y="20"/>
                    </a:lnTo>
                    <a:lnTo>
                      <a:pt x="18" y="20"/>
                    </a:lnTo>
                    <a:lnTo>
                      <a:pt x="13" y="18"/>
                    </a:lnTo>
                    <a:lnTo>
                      <a:pt x="13" y="18"/>
                    </a:lnTo>
                    <a:lnTo>
                      <a:pt x="8" y="17"/>
                    </a:lnTo>
                    <a:lnTo>
                      <a:pt x="8" y="17"/>
                    </a:lnTo>
                    <a:lnTo>
                      <a:pt x="5" y="15"/>
                    </a:lnTo>
                    <a:lnTo>
                      <a:pt x="5" y="15"/>
                    </a:lnTo>
                    <a:lnTo>
                      <a:pt x="2" y="13"/>
                    </a:lnTo>
                    <a:lnTo>
                      <a:pt x="2" y="13"/>
                    </a:lnTo>
                    <a:lnTo>
                      <a:pt x="2" y="10"/>
                    </a:lnTo>
                    <a:lnTo>
                      <a:pt x="2" y="10"/>
                    </a:lnTo>
                    <a:lnTo>
                      <a:pt x="3" y="5"/>
                    </a:lnTo>
                    <a:lnTo>
                      <a:pt x="3" y="5"/>
                    </a:lnTo>
                    <a:lnTo>
                      <a:pt x="5" y="3"/>
                    </a:lnTo>
                    <a:lnTo>
                      <a:pt x="5" y="3"/>
                    </a:lnTo>
                    <a:lnTo>
                      <a:pt x="10" y="0"/>
                    </a:lnTo>
                    <a:lnTo>
                      <a:pt x="10" y="0"/>
                    </a:lnTo>
                    <a:lnTo>
                      <a:pt x="13" y="0"/>
                    </a:lnTo>
                    <a:lnTo>
                      <a:pt x="13" y="0"/>
                    </a:lnTo>
                    <a:lnTo>
                      <a:pt x="20" y="2"/>
                    </a:lnTo>
                    <a:lnTo>
                      <a:pt x="20" y="2"/>
                    </a:lnTo>
                    <a:lnTo>
                      <a:pt x="26" y="5"/>
                    </a:lnTo>
                    <a:lnTo>
                      <a:pt x="23" y="8"/>
                    </a:lnTo>
                    <a:lnTo>
                      <a:pt x="23" y="8"/>
                    </a:lnTo>
                    <a:lnTo>
                      <a:pt x="18" y="5"/>
                    </a:lnTo>
                    <a:lnTo>
                      <a:pt x="13" y="5"/>
                    </a:lnTo>
                    <a:lnTo>
                      <a:pt x="13" y="5"/>
                    </a:lnTo>
                    <a:lnTo>
                      <a:pt x="10" y="5"/>
                    </a:lnTo>
                    <a:lnTo>
                      <a:pt x="10" y="5"/>
                    </a:lnTo>
                    <a:lnTo>
                      <a:pt x="8" y="7"/>
                    </a:lnTo>
                    <a:lnTo>
                      <a:pt x="8" y="8"/>
                    </a:lnTo>
                    <a:lnTo>
                      <a:pt x="8" y="8"/>
                    </a:lnTo>
                    <a:lnTo>
                      <a:pt x="8" y="10"/>
                    </a:lnTo>
                    <a:lnTo>
                      <a:pt x="8" y="10"/>
                    </a:lnTo>
                    <a:lnTo>
                      <a:pt x="10" y="12"/>
                    </a:lnTo>
                    <a:lnTo>
                      <a:pt x="10" y="12"/>
                    </a:lnTo>
                    <a:lnTo>
                      <a:pt x="12" y="13"/>
                    </a:lnTo>
                    <a:lnTo>
                      <a:pt x="12" y="13"/>
                    </a:lnTo>
                    <a:lnTo>
                      <a:pt x="15" y="13"/>
                    </a:lnTo>
                    <a:lnTo>
                      <a:pt x="15" y="13"/>
                    </a:lnTo>
                    <a:lnTo>
                      <a:pt x="20" y="15"/>
                    </a:lnTo>
                    <a:lnTo>
                      <a:pt x="20" y="15"/>
                    </a:lnTo>
                    <a:lnTo>
                      <a:pt x="25" y="17"/>
                    </a:lnTo>
                    <a:lnTo>
                      <a:pt x="25" y="17"/>
                    </a:lnTo>
                    <a:lnTo>
                      <a:pt x="26" y="20"/>
                    </a:lnTo>
                    <a:lnTo>
                      <a:pt x="26" y="20"/>
                    </a:lnTo>
                    <a:lnTo>
                      <a:pt x="26" y="23"/>
                    </a:lnTo>
                    <a:lnTo>
                      <a:pt x="26" y="23"/>
                    </a:lnTo>
                    <a:lnTo>
                      <a:pt x="26"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9">
                <a:extLst>
                  <a:ext uri="{FF2B5EF4-FFF2-40B4-BE49-F238E27FC236}">
                    <a16:creationId xmlns="" xmlns:a16="http://schemas.microsoft.com/office/drawing/2014/main" id="{AB7E5E94-BF04-4F86-B83E-ECBD0CC516E5}"/>
                  </a:ext>
                </a:extLst>
              </p:cNvPr>
              <p:cNvSpPr>
                <a:spLocks noEditPoints="1"/>
              </p:cNvSpPr>
              <p:nvPr/>
            </p:nvSpPr>
            <p:spPr bwMode="auto">
              <a:xfrm>
                <a:off x="3595" y="1386"/>
                <a:ext cx="32" cy="33"/>
              </a:xfrm>
              <a:custGeom>
                <a:avLst/>
                <a:gdLst>
                  <a:gd name="T0" fmla="*/ 17 w 32"/>
                  <a:gd name="T1" fmla="*/ 33 h 33"/>
                  <a:gd name="T2" fmla="*/ 10 w 32"/>
                  <a:gd name="T3" fmla="*/ 31 h 33"/>
                  <a:gd name="T4" fmla="*/ 5 w 32"/>
                  <a:gd name="T5" fmla="*/ 28 h 33"/>
                  <a:gd name="T6" fmla="*/ 2 w 32"/>
                  <a:gd name="T7" fmla="*/ 23 h 33"/>
                  <a:gd name="T8" fmla="*/ 0 w 32"/>
                  <a:gd name="T9" fmla="*/ 17 h 33"/>
                  <a:gd name="T10" fmla="*/ 2 w 32"/>
                  <a:gd name="T11" fmla="*/ 10 h 33"/>
                  <a:gd name="T12" fmla="*/ 5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7 h 33"/>
                  <a:gd name="T26" fmla="*/ 32 w 32"/>
                  <a:gd name="T27" fmla="*/ 17 h 33"/>
                  <a:gd name="T28" fmla="*/ 7 w 32"/>
                  <a:gd name="T29" fmla="*/ 18 h 33"/>
                  <a:gd name="T30" fmla="*/ 9 w 32"/>
                  <a:gd name="T31" fmla="*/ 21 h 33"/>
                  <a:gd name="T32" fmla="*/ 10 w 32"/>
                  <a:gd name="T33" fmla="*/ 25 h 33"/>
                  <a:gd name="T34" fmla="*/ 14 w 32"/>
                  <a:gd name="T35" fmla="*/ 26 h 33"/>
                  <a:gd name="T36" fmla="*/ 17 w 32"/>
                  <a:gd name="T37" fmla="*/ 28 h 33"/>
                  <a:gd name="T38" fmla="*/ 19 w 32"/>
                  <a:gd name="T39" fmla="*/ 26 h 33"/>
                  <a:gd name="T40" fmla="*/ 22 w 32"/>
                  <a:gd name="T41" fmla="*/ 26 h 33"/>
                  <a:gd name="T42" fmla="*/ 23 w 32"/>
                  <a:gd name="T43" fmla="*/ 25 h 33"/>
                  <a:gd name="T44" fmla="*/ 25 w 32"/>
                  <a:gd name="T45" fmla="*/ 23 h 33"/>
                  <a:gd name="T46" fmla="*/ 30 w 32"/>
                  <a:gd name="T47" fmla="*/ 25 h 33"/>
                  <a:gd name="T48" fmla="*/ 25 w 32"/>
                  <a:gd name="T49" fmla="*/ 30 h 33"/>
                  <a:gd name="T50" fmla="*/ 20 w 32"/>
                  <a:gd name="T51" fmla="*/ 31 h 33"/>
                  <a:gd name="T52" fmla="*/ 17 w 32"/>
                  <a:gd name="T53" fmla="*/ 33 h 33"/>
                  <a:gd name="T54" fmla="*/ 25 w 32"/>
                  <a:gd name="T55" fmla="*/ 13 h 33"/>
                  <a:gd name="T56" fmla="*/ 25 w 32"/>
                  <a:gd name="T57" fmla="*/ 10 h 33"/>
                  <a:gd name="T58" fmla="*/ 22 w 32"/>
                  <a:gd name="T59" fmla="*/ 7 h 33"/>
                  <a:gd name="T60" fmla="*/ 20 w 32"/>
                  <a:gd name="T61" fmla="*/ 5 h 33"/>
                  <a:gd name="T62" fmla="*/ 17 w 32"/>
                  <a:gd name="T63" fmla="*/ 5 h 33"/>
                  <a:gd name="T64" fmla="*/ 12 w 32"/>
                  <a:gd name="T65" fmla="*/ 5 h 33"/>
                  <a:gd name="T66" fmla="*/ 10 w 32"/>
                  <a:gd name="T67" fmla="*/ 7 h 33"/>
                  <a:gd name="T68" fmla="*/ 9 w 32"/>
                  <a:gd name="T69" fmla="*/ 10 h 33"/>
                  <a:gd name="T70" fmla="*/ 25 w 32"/>
                  <a:gd name="T7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1"/>
                    </a:lnTo>
                    <a:lnTo>
                      <a:pt x="10" y="31"/>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2" y="17"/>
                    </a:lnTo>
                    <a:lnTo>
                      <a:pt x="32" y="17"/>
                    </a:lnTo>
                    <a:lnTo>
                      <a:pt x="32" y="17"/>
                    </a:lnTo>
                    <a:lnTo>
                      <a:pt x="32" y="17"/>
                    </a:lnTo>
                    <a:lnTo>
                      <a:pt x="32" y="18"/>
                    </a:lnTo>
                    <a:lnTo>
                      <a:pt x="7" y="18"/>
                    </a:lnTo>
                    <a:lnTo>
                      <a:pt x="7" y="18"/>
                    </a:lnTo>
                    <a:lnTo>
                      <a:pt x="9" y="21"/>
                    </a:lnTo>
                    <a:lnTo>
                      <a:pt x="9" y="21"/>
                    </a:lnTo>
                    <a:lnTo>
                      <a:pt x="10" y="25"/>
                    </a:lnTo>
                    <a:lnTo>
                      <a:pt x="10" y="25"/>
                    </a:lnTo>
                    <a:lnTo>
                      <a:pt x="14" y="26"/>
                    </a:lnTo>
                    <a:lnTo>
                      <a:pt x="14" y="26"/>
                    </a:lnTo>
                    <a:lnTo>
                      <a:pt x="17" y="28"/>
                    </a:lnTo>
                    <a:lnTo>
                      <a:pt x="17" y="28"/>
                    </a:lnTo>
                    <a:lnTo>
                      <a:pt x="19" y="26"/>
                    </a:lnTo>
                    <a:lnTo>
                      <a:pt x="19" y="26"/>
                    </a:lnTo>
                    <a:lnTo>
                      <a:pt x="22" y="26"/>
                    </a:lnTo>
                    <a:lnTo>
                      <a:pt x="22" y="26"/>
                    </a:lnTo>
                    <a:lnTo>
                      <a:pt x="23" y="25"/>
                    </a:lnTo>
                    <a:lnTo>
                      <a:pt x="23" y="25"/>
                    </a:lnTo>
                    <a:lnTo>
                      <a:pt x="25" y="23"/>
                    </a:lnTo>
                    <a:lnTo>
                      <a:pt x="30" y="25"/>
                    </a:lnTo>
                    <a:lnTo>
                      <a:pt x="30" y="25"/>
                    </a:lnTo>
                    <a:lnTo>
                      <a:pt x="28" y="28"/>
                    </a:lnTo>
                    <a:lnTo>
                      <a:pt x="25" y="30"/>
                    </a:lnTo>
                    <a:lnTo>
                      <a:pt x="25" y="30"/>
                    </a:lnTo>
                    <a:lnTo>
                      <a:pt x="20" y="31"/>
                    </a:lnTo>
                    <a:lnTo>
                      <a:pt x="17" y="33"/>
                    </a:lnTo>
                    <a:lnTo>
                      <a:pt x="17" y="33"/>
                    </a:lnTo>
                    <a:close/>
                    <a:moveTo>
                      <a:pt x="25" y="13"/>
                    </a:moveTo>
                    <a:lnTo>
                      <a:pt x="25" y="13"/>
                    </a:lnTo>
                    <a:lnTo>
                      <a:pt x="25" y="10"/>
                    </a:lnTo>
                    <a:lnTo>
                      <a:pt x="25" y="10"/>
                    </a:lnTo>
                    <a:lnTo>
                      <a:pt x="22" y="7"/>
                    </a:lnTo>
                    <a:lnTo>
                      <a:pt x="22" y="7"/>
                    </a:lnTo>
                    <a:lnTo>
                      <a:pt x="20" y="5"/>
                    </a:lnTo>
                    <a:lnTo>
                      <a:pt x="20" y="5"/>
                    </a:lnTo>
                    <a:lnTo>
                      <a:pt x="17" y="5"/>
                    </a:lnTo>
                    <a:lnTo>
                      <a:pt x="17" y="5"/>
                    </a:lnTo>
                    <a:lnTo>
                      <a:pt x="12" y="5"/>
                    </a:lnTo>
                    <a:lnTo>
                      <a:pt x="12" y="5"/>
                    </a:lnTo>
                    <a:lnTo>
                      <a:pt x="10" y="7"/>
                    </a:lnTo>
                    <a:lnTo>
                      <a:pt x="10" y="7"/>
                    </a:lnTo>
                    <a:lnTo>
                      <a:pt x="9" y="10"/>
                    </a:lnTo>
                    <a:lnTo>
                      <a:pt x="9" y="10"/>
                    </a:lnTo>
                    <a:lnTo>
                      <a:pt x="7"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50">
                <a:extLst>
                  <a:ext uri="{FF2B5EF4-FFF2-40B4-BE49-F238E27FC236}">
                    <a16:creationId xmlns="" xmlns:a16="http://schemas.microsoft.com/office/drawing/2014/main" id="{46E82AB7-AE4B-4BDF-BF08-BF41A03FC523}"/>
                  </a:ext>
                </a:extLst>
              </p:cNvPr>
              <p:cNvSpPr>
                <a:spLocks noEditPoints="1"/>
              </p:cNvSpPr>
              <p:nvPr/>
            </p:nvSpPr>
            <p:spPr bwMode="auto">
              <a:xfrm>
                <a:off x="3632" y="1374"/>
                <a:ext cx="33" cy="45"/>
              </a:xfrm>
              <a:custGeom>
                <a:avLst/>
                <a:gdLst>
                  <a:gd name="T0" fmla="*/ 15 w 33"/>
                  <a:gd name="T1" fmla="*/ 45 h 45"/>
                  <a:gd name="T2" fmla="*/ 8 w 33"/>
                  <a:gd name="T3" fmla="*/ 43 h 45"/>
                  <a:gd name="T4" fmla="*/ 3 w 33"/>
                  <a:gd name="T5" fmla="*/ 40 h 45"/>
                  <a:gd name="T6" fmla="*/ 1 w 33"/>
                  <a:gd name="T7" fmla="*/ 35 h 45"/>
                  <a:gd name="T8" fmla="*/ 0 w 33"/>
                  <a:gd name="T9" fmla="*/ 29 h 45"/>
                  <a:gd name="T10" fmla="*/ 0 w 33"/>
                  <a:gd name="T11" fmla="*/ 22 h 45"/>
                  <a:gd name="T12" fmla="*/ 3 w 33"/>
                  <a:gd name="T13" fmla="*/ 17 h 45"/>
                  <a:gd name="T14" fmla="*/ 8 w 33"/>
                  <a:gd name="T15" fmla="*/ 14 h 45"/>
                  <a:gd name="T16" fmla="*/ 13 w 33"/>
                  <a:gd name="T17" fmla="*/ 12 h 45"/>
                  <a:gd name="T18" fmla="*/ 19 w 33"/>
                  <a:gd name="T19" fmla="*/ 14 h 45"/>
                  <a:gd name="T20" fmla="*/ 24 w 33"/>
                  <a:gd name="T21" fmla="*/ 19 h 45"/>
                  <a:gd name="T22" fmla="*/ 31 w 33"/>
                  <a:gd name="T23" fmla="*/ 0 h 45"/>
                  <a:gd name="T24" fmla="*/ 31 w 33"/>
                  <a:gd name="T25" fmla="*/ 35 h 45"/>
                  <a:gd name="T26" fmla="*/ 31 w 33"/>
                  <a:gd name="T27" fmla="*/ 37 h 45"/>
                  <a:gd name="T28" fmla="*/ 33 w 33"/>
                  <a:gd name="T29" fmla="*/ 43 h 45"/>
                  <a:gd name="T30" fmla="*/ 31 w 33"/>
                  <a:gd name="T31" fmla="*/ 43 h 45"/>
                  <a:gd name="T32" fmla="*/ 29 w 33"/>
                  <a:gd name="T33" fmla="*/ 43 h 45"/>
                  <a:gd name="T34" fmla="*/ 26 w 33"/>
                  <a:gd name="T35" fmla="*/ 43 h 45"/>
                  <a:gd name="T36" fmla="*/ 26 w 33"/>
                  <a:gd name="T37" fmla="*/ 40 h 45"/>
                  <a:gd name="T38" fmla="*/ 26 w 33"/>
                  <a:gd name="T39" fmla="*/ 38 h 45"/>
                  <a:gd name="T40" fmla="*/ 21 w 33"/>
                  <a:gd name="T41" fmla="*/ 43 h 45"/>
                  <a:gd name="T42" fmla="*/ 15 w 33"/>
                  <a:gd name="T43" fmla="*/ 45 h 45"/>
                  <a:gd name="T44" fmla="*/ 16 w 33"/>
                  <a:gd name="T45" fmla="*/ 38 h 45"/>
                  <a:gd name="T46" fmla="*/ 18 w 33"/>
                  <a:gd name="T47" fmla="*/ 38 h 45"/>
                  <a:gd name="T48" fmla="*/ 21 w 33"/>
                  <a:gd name="T49" fmla="*/ 37 h 45"/>
                  <a:gd name="T50" fmla="*/ 23 w 33"/>
                  <a:gd name="T51" fmla="*/ 35 h 45"/>
                  <a:gd name="T52" fmla="*/ 24 w 33"/>
                  <a:gd name="T53" fmla="*/ 24 h 45"/>
                  <a:gd name="T54" fmla="*/ 23 w 33"/>
                  <a:gd name="T55" fmla="*/ 22 h 45"/>
                  <a:gd name="T56" fmla="*/ 21 w 33"/>
                  <a:gd name="T57" fmla="*/ 20 h 45"/>
                  <a:gd name="T58" fmla="*/ 18 w 33"/>
                  <a:gd name="T59" fmla="*/ 19 h 45"/>
                  <a:gd name="T60" fmla="*/ 15 w 33"/>
                  <a:gd name="T61" fmla="*/ 17 h 45"/>
                  <a:gd name="T62" fmla="*/ 11 w 33"/>
                  <a:gd name="T63" fmla="*/ 19 h 45"/>
                  <a:gd name="T64" fmla="*/ 8 w 33"/>
                  <a:gd name="T65" fmla="*/ 20 h 45"/>
                  <a:gd name="T66" fmla="*/ 6 w 33"/>
                  <a:gd name="T67" fmla="*/ 24 h 45"/>
                  <a:gd name="T68" fmla="*/ 6 w 33"/>
                  <a:gd name="T69" fmla="*/ 29 h 45"/>
                  <a:gd name="T70" fmla="*/ 6 w 33"/>
                  <a:gd name="T71" fmla="*/ 32 h 45"/>
                  <a:gd name="T72" fmla="*/ 10 w 33"/>
                  <a:gd name="T73" fmla="*/ 35 h 45"/>
                  <a:gd name="T74" fmla="*/ 11 w 33"/>
                  <a:gd name="T75" fmla="*/ 38 h 45"/>
                  <a:gd name="T76" fmla="*/ 16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8" y="43"/>
                    </a:lnTo>
                    <a:lnTo>
                      <a:pt x="8" y="43"/>
                    </a:lnTo>
                    <a:lnTo>
                      <a:pt x="3" y="40"/>
                    </a:lnTo>
                    <a:lnTo>
                      <a:pt x="3" y="40"/>
                    </a:lnTo>
                    <a:lnTo>
                      <a:pt x="1" y="35"/>
                    </a:lnTo>
                    <a:lnTo>
                      <a:pt x="1" y="35"/>
                    </a:lnTo>
                    <a:lnTo>
                      <a:pt x="0" y="29"/>
                    </a:lnTo>
                    <a:lnTo>
                      <a:pt x="0" y="29"/>
                    </a:lnTo>
                    <a:lnTo>
                      <a:pt x="0" y="22"/>
                    </a:lnTo>
                    <a:lnTo>
                      <a:pt x="0" y="22"/>
                    </a:lnTo>
                    <a:lnTo>
                      <a:pt x="3" y="17"/>
                    </a:lnTo>
                    <a:lnTo>
                      <a:pt x="3" y="17"/>
                    </a:lnTo>
                    <a:lnTo>
                      <a:pt x="8" y="14"/>
                    </a:lnTo>
                    <a:lnTo>
                      <a:pt x="8" y="14"/>
                    </a:lnTo>
                    <a:lnTo>
                      <a:pt x="13" y="12"/>
                    </a:lnTo>
                    <a:lnTo>
                      <a:pt x="13" y="12"/>
                    </a:lnTo>
                    <a:lnTo>
                      <a:pt x="16" y="12"/>
                    </a:lnTo>
                    <a:lnTo>
                      <a:pt x="19" y="14"/>
                    </a:lnTo>
                    <a:lnTo>
                      <a:pt x="19" y="14"/>
                    </a:lnTo>
                    <a:lnTo>
                      <a:pt x="24" y="19"/>
                    </a:lnTo>
                    <a:lnTo>
                      <a:pt x="24" y="0"/>
                    </a:lnTo>
                    <a:lnTo>
                      <a:pt x="31" y="0"/>
                    </a:lnTo>
                    <a:lnTo>
                      <a:pt x="31" y="35"/>
                    </a:lnTo>
                    <a:lnTo>
                      <a:pt x="31" y="35"/>
                    </a:lnTo>
                    <a:lnTo>
                      <a:pt x="31" y="37"/>
                    </a:lnTo>
                    <a:lnTo>
                      <a:pt x="31" y="37"/>
                    </a:lnTo>
                    <a:lnTo>
                      <a:pt x="33" y="38"/>
                    </a:lnTo>
                    <a:lnTo>
                      <a:pt x="33" y="43"/>
                    </a:lnTo>
                    <a:lnTo>
                      <a:pt x="33" y="43"/>
                    </a:lnTo>
                    <a:lnTo>
                      <a:pt x="31" y="43"/>
                    </a:lnTo>
                    <a:lnTo>
                      <a:pt x="31" y="43"/>
                    </a:lnTo>
                    <a:lnTo>
                      <a:pt x="29" y="43"/>
                    </a:lnTo>
                    <a:lnTo>
                      <a:pt x="29" y="43"/>
                    </a:lnTo>
                    <a:lnTo>
                      <a:pt x="26" y="43"/>
                    </a:lnTo>
                    <a:lnTo>
                      <a:pt x="26" y="43"/>
                    </a:lnTo>
                    <a:lnTo>
                      <a:pt x="26" y="40"/>
                    </a:lnTo>
                    <a:lnTo>
                      <a:pt x="26" y="38"/>
                    </a:lnTo>
                    <a:lnTo>
                      <a:pt x="26" y="38"/>
                    </a:lnTo>
                    <a:lnTo>
                      <a:pt x="21" y="43"/>
                    </a:lnTo>
                    <a:lnTo>
                      <a:pt x="21" y="43"/>
                    </a:lnTo>
                    <a:lnTo>
                      <a:pt x="15" y="45"/>
                    </a:lnTo>
                    <a:lnTo>
                      <a:pt x="15" y="45"/>
                    </a:lnTo>
                    <a:close/>
                    <a:moveTo>
                      <a:pt x="16" y="38"/>
                    </a:moveTo>
                    <a:lnTo>
                      <a:pt x="16" y="38"/>
                    </a:lnTo>
                    <a:lnTo>
                      <a:pt x="18" y="38"/>
                    </a:lnTo>
                    <a:lnTo>
                      <a:pt x="18" y="38"/>
                    </a:lnTo>
                    <a:lnTo>
                      <a:pt x="21" y="37"/>
                    </a:lnTo>
                    <a:lnTo>
                      <a:pt x="21" y="37"/>
                    </a:lnTo>
                    <a:lnTo>
                      <a:pt x="23" y="35"/>
                    </a:lnTo>
                    <a:lnTo>
                      <a:pt x="23" y="35"/>
                    </a:lnTo>
                    <a:lnTo>
                      <a:pt x="24" y="32"/>
                    </a:lnTo>
                    <a:lnTo>
                      <a:pt x="24" y="24"/>
                    </a:lnTo>
                    <a:lnTo>
                      <a:pt x="24" y="24"/>
                    </a:lnTo>
                    <a:lnTo>
                      <a:pt x="23" y="22"/>
                    </a:lnTo>
                    <a:lnTo>
                      <a:pt x="23" y="22"/>
                    </a:lnTo>
                    <a:lnTo>
                      <a:pt x="21" y="20"/>
                    </a:lnTo>
                    <a:lnTo>
                      <a:pt x="21" y="20"/>
                    </a:lnTo>
                    <a:lnTo>
                      <a:pt x="18" y="19"/>
                    </a:lnTo>
                    <a:lnTo>
                      <a:pt x="18" y="19"/>
                    </a:lnTo>
                    <a:lnTo>
                      <a:pt x="15" y="17"/>
                    </a:lnTo>
                    <a:lnTo>
                      <a:pt x="15" y="17"/>
                    </a:lnTo>
                    <a:lnTo>
                      <a:pt x="11" y="19"/>
                    </a:lnTo>
                    <a:lnTo>
                      <a:pt x="11" y="19"/>
                    </a:lnTo>
                    <a:lnTo>
                      <a:pt x="8" y="20"/>
                    </a:lnTo>
                    <a:lnTo>
                      <a:pt x="8" y="20"/>
                    </a:lnTo>
                    <a:lnTo>
                      <a:pt x="6" y="24"/>
                    </a:lnTo>
                    <a:lnTo>
                      <a:pt x="6" y="24"/>
                    </a:lnTo>
                    <a:lnTo>
                      <a:pt x="6" y="29"/>
                    </a:lnTo>
                    <a:lnTo>
                      <a:pt x="6" y="29"/>
                    </a:lnTo>
                    <a:lnTo>
                      <a:pt x="6" y="32"/>
                    </a:lnTo>
                    <a:lnTo>
                      <a:pt x="6" y="32"/>
                    </a:lnTo>
                    <a:lnTo>
                      <a:pt x="10" y="35"/>
                    </a:lnTo>
                    <a:lnTo>
                      <a:pt x="10" y="35"/>
                    </a:lnTo>
                    <a:lnTo>
                      <a:pt x="11" y="38"/>
                    </a:lnTo>
                    <a:lnTo>
                      <a:pt x="11"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51">
                <a:extLst>
                  <a:ext uri="{FF2B5EF4-FFF2-40B4-BE49-F238E27FC236}">
                    <a16:creationId xmlns="" xmlns:a16="http://schemas.microsoft.com/office/drawing/2014/main" id="{3349E6B1-0EF4-4A6E-A4E5-04390F8A434F}"/>
                  </a:ext>
                </a:extLst>
              </p:cNvPr>
              <p:cNvSpPr>
                <a:spLocks noEditPoints="1"/>
              </p:cNvSpPr>
              <p:nvPr/>
            </p:nvSpPr>
            <p:spPr bwMode="auto">
              <a:xfrm>
                <a:off x="3684" y="1374"/>
                <a:ext cx="33" cy="45"/>
              </a:xfrm>
              <a:custGeom>
                <a:avLst/>
                <a:gdLst>
                  <a:gd name="T0" fmla="*/ 15 w 33"/>
                  <a:gd name="T1" fmla="*/ 45 h 45"/>
                  <a:gd name="T2" fmla="*/ 9 w 33"/>
                  <a:gd name="T3" fmla="*/ 43 h 45"/>
                  <a:gd name="T4" fmla="*/ 4 w 33"/>
                  <a:gd name="T5" fmla="*/ 40 h 45"/>
                  <a:gd name="T6" fmla="*/ 0 w 33"/>
                  <a:gd name="T7" fmla="*/ 35 h 45"/>
                  <a:gd name="T8" fmla="*/ 0 w 33"/>
                  <a:gd name="T9" fmla="*/ 29 h 45"/>
                  <a:gd name="T10" fmla="*/ 0 w 33"/>
                  <a:gd name="T11" fmla="*/ 22 h 45"/>
                  <a:gd name="T12" fmla="*/ 4 w 33"/>
                  <a:gd name="T13" fmla="*/ 17 h 45"/>
                  <a:gd name="T14" fmla="*/ 9 w 33"/>
                  <a:gd name="T15" fmla="*/ 14 h 45"/>
                  <a:gd name="T16" fmla="*/ 14 w 33"/>
                  <a:gd name="T17" fmla="*/ 12 h 45"/>
                  <a:gd name="T18" fmla="*/ 20 w 33"/>
                  <a:gd name="T19" fmla="*/ 14 h 45"/>
                  <a:gd name="T20" fmla="*/ 25 w 33"/>
                  <a:gd name="T21" fmla="*/ 19 h 45"/>
                  <a:gd name="T22" fmla="*/ 32 w 33"/>
                  <a:gd name="T23" fmla="*/ 0 h 45"/>
                  <a:gd name="T24" fmla="*/ 32 w 33"/>
                  <a:gd name="T25" fmla="*/ 35 h 45"/>
                  <a:gd name="T26" fmla="*/ 32 w 33"/>
                  <a:gd name="T27" fmla="*/ 37 h 45"/>
                  <a:gd name="T28" fmla="*/ 33 w 33"/>
                  <a:gd name="T29" fmla="*/ 43 h 45"/>
                  <a:gd name="T30" fmla="*/ 32 w 33"/>
                  <a:gd name="T31" fmla="*/ 43 h 45"/>
                  <a:gd name="T32" fmla="*/ 30 w 33"/>
                  <a:gd name="T33" fmla="*/ 43 h 45"/>
                  <a:gd name="T34" fmla="*/ 27 w 33"/>
                  <a:gd name="T35" fmla="*/ 43 h 45"/>
                  <a:gd name="T36" fmla="*/ 25 w 33"/>
                  <a:gd name="T37" fmla="*/ 40 h 45"/>
                  <a:gd name="T38" fmla="*/ 25 w 33"/>
                  <a:gd name="T39" fmla="*/ 38 h 45"/>
                  <a:gd name="T40" fmla="*/ 22 w 33"/>
                  <a:gd name="T41" fmla="*/ 43 h 45"/>
                  <a:gd name="T42" fmla="*/ 15 w 33"/>
                  <a:gd name="T43" fmla="*/ 45 h 45"/>
                  <a:gd name="T44" fmla="*/ 15 w 33"/>
                  <a:gd name="T45" fmla="*/ 38 h 45"/>
                  <a:gd name="T46" fmla="*/ 19 w 33"/>
                  <a:gd name="T47" fmla="*/ 38 h 45"/>
                  <a:gd name="T48" fmla="*/ 22 w 33"/>
                  <a:gd name="T49" fmla="*/ 37 h 45"/>
                  <a:gd name="T50" fmla="*/ 24 w 33"/>
                  <a:gd name="T51" fmla="*/ 35 h 45"/>
                  <a:gd name="T52" fmla="*/ 25 w 33"/>
                  <a:gd name="T53" fmla="*/ 24 h 45"/>
                  <a:gd name="T54" fmla="*/ 24 w 33"/>
                  <a:gd name="T55" fmla="*/ 22 h 45"/>
                  <a:gd name="T56" fmla="*/ 22 w 33"/>
                  <a:gd name="T57" fmla="*/ 20 h 45"/>
                  <a:gd name="T58" fmla="*/ 19 w 33"/>
                  <a:gd name="T59" fmla="*/ 19 h 45"/>
                  <a:gd name="T60" fmla="*/ 15 w 33"/>
                  <a:gd name="T61" fmla="*/ 17 h 45"/>
                  <a:gd name="T62" fmla="*/ 12 w 33"/>
                  <a:gd name="T63" fmla="*/ 19 h 45"/>
                  <a:gd name="T64" fmla="*/ 9 w 33"/>
                  <a:gd name="T65" fmla="*/ 20 h 45"/>
                  <a:gd name="T66" fmla="*/ 7 w 33"/>
                  <a:gd name="T67" fmla="*/ 24 h 45"/>
                  <a:gd name="T68" fmla="*/ 7 w 33"/>
                  <a:gd name="T69" fmla="*/ 29 h 45"/>
                  <a:gd name="T70" fmla="*/ 7 w 33"/>
                  <a:gd name="T71" fmla="*/ 32 h 45"/>
                  <a:gd name="T72" fmla="*/ 9 w 33"/>
                  <a:gd name="T73" fmla="*/ 35 h 45"/>
                  <a:gd name="T74" fmla="*/ 12 w 33"/>
                  <a:gd name="T75" fmla="*/ 38 h 45"/>
                  <a:gd name="T76" fmla="*/ 15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9" y="43"/>
                    </a:lnTo>
                    <a:lnTo>
                      <a:pt x="9" y="43"/>
                    </a:lnTo>
                    <a:lnTo>
                      <a:pt x="4" y="40"/>
                    </a:lnTo>
                    <a:lnTo>
                      <a:pt x="4" y="40"/>
                    </a:lnTo>
                    <a:lnTo>
                      <a:pt x="0" y="35"/>
                    </a:lnTo>
                    <a:lnTo>
                      <a:pt x="0" y="35"/>
                    </a:lnTo>
                    <a:lnTo>
                      <a:pt x="0" y="29"/>
                    </a:lnTo>
                    <a:lnTo>
                      <a:pt x="0" y="29"/>
                    </a:lnTo>
                    <a:lnTo>
                      <a:pt x="0" y="22"/>
                    </a:lnTo>
                    <a:lnTo>
                      <a:pt x="0" y="22"/>
                    </a:lnTo>
                    <a:lnTo>
                      <a:pt x="4" y="17"/>
                    </a:lnTo>
                    <a:lnTo>
                      <a:pt x="4" y="17"/>
                    </a:lnTo>
                    <a:lnTo>
                      <a:pt x="9" y="14"/>
                    </a:lnTo>
                    <a:lnTo>
                      <a:pt x="9" y="14"/>
                    </a:lnTo>
                    <a:lnTo>
                      <a:pt x="14" y="12"/>
                    </a:lnTo>
                    <a:lnTo>
                      <a:pt x="14" y="12"/>
                    </a:lnTo>
                    <a:lnTo>
                      <a:pt x="17" y="12"/>
                    </a:lnTo>
                    <a:lnTo>
                      <a:pt x="20" y="14"/>
                    </a:lnTo>
                    <a:lnTo>
                      <a:pt x="20" y="14"/>
                    </a:lnTo>
                    <a:lnTo>
                      <a:pt x="25" y="19"/>
                    </a:lnTo>
                    <a:lnTo>
                      <a:pt x="25" y="0"/>
                    </a:lnTo>
                    <a:lnTo>
                      <a:pt x="32" y="0"/>
                    </a:lnTo>
                    <a:lnTo>
                      <a:pt x="32" y="35"/>
                    </a:lnTo>
                    <a:lnTo>
                      <a:pt x="32" y="35"/>
                    </a:lnTo>
                    <a:lnTo>
                      <a:pt x="32" y="37"/>
                    </a:lnTo>
                    <a:lnTo>
                      <a:pt x="32" y="37"/>
                    </a:lnTo>
                    <a:lnTo>
                      <a:pt x="33" y="38"/>
                    </a:lnTo>
                    <a:lnTo>
                      <a:pt x="33" y="43"/>
                    </a:lnTo>
                    <a:lnTo>
                      <a:pt x="33" y="43"/>
                    </a:lnTo>
                    <a:lnTo>
                      <a:pt x="32" y="43"/>
                    </a:lnTo>
                    <a:lnTo>
                      <a:pt x="32" y="43"/>
                    </a:lnTo>
                    <a:lnTo>
                      <a:pt x="30" y="43"/>
                    </a:lnTo>
                    <a:lnTo>
                      <a:pt x="30" y="43"/>
                    </a:lnTo>
                    <a:lnTo>
                      <a:pt x="27" y="43"/>
                    </a:lnTo>
                    <a:lnTo>
                      <a:pt x="27" y="43"/>
                    </a:lnTo>
                    <a:lnTo>
                      <a:pt x="25" y="40"/>
                    </a:lnTo>
                    <a:lnTo>
                      <a:pt x="25" y="38"/>
                    </a:lnTo>
                    <a:lnTo>
                      <a:pt x="25" y="38"/>
                    </a:lnTo>
                    <a:lnTo>
                      <a:pt x="22" y="43"/>
                    </a:lnTo>
                    <a:lnTo>
                      <a:pt x="22" y="43"/>
                    </a:lnTo>
                    <a:lnTo>
                      <a:pt x="15" y="45"/>
                    </a:lnTo>
                    <a:lnTo>
                      <a:pt x="15" y="45"/>
                    </a:lnTo>
                    <a:close/>
                    <a:moveTo>
                      <a:pt x="15" y="38"/>
                    </a:moveTo>
                    <a:lnTo>
                      <a:pt x="15" y="38"/>
                    </a:lnTo>
                    <a:lnTo>
                      <a:pt x="19" y="38"/>
                    </a:lnTo>
                    <a:lnTo>
                      <a:pt x="19" y="38"/>
                    </a:lnTo>
                    <a:lnTo>
                      <a:pt x="22" y="37"/>
                    </a:lnTo>
                    <a:lnTo>
                      <a:pt x="22" y="37"/>
                    </a:lnTo>
                    <a:lnTo>
                      <a:pt x="24" y="35"/>
                    </a:lnTo>
                    <a:lnTo>
                      <a:pt x="24" y="35"/>
                    </a:lnTo>
                    <a:lnTo>
                      <a:pt x="25" y="32"/>
                    </a:lnTo>
                    <a:lnTo>
                      <a:pt x="25" y="24"/>
                    </a:lnTo>
                    <a:lnTo>
                      <a:pt x="25" y="24"/>
                    </a:lnTo>
                    <a:lnTo>
                      <a:pt x="24" y="22"/>
                    </a:lnTo>
                    <a:lnTo>
                      <a:pt x="24" y="22"/>
                    </a:lnTo>
                    <a:lnTo>
                      <a:pt x="22" y="20"/>
                    </a:lnTo>
                    <a:lnTo>
                      <a:pt x="22" y="20"/>
                    </a:lnTo>
                    <a:lnTo>
                      <a:pt x="19" y="19"/>
                    </a:lnTo>
                    <a:lnTo>
                      <a:pt x="19" y="19"/>
                    </a:lnTo>
                    <a:lnTo>
                      <a:pt x="15" y="17"/>
                    </a:lnTo>
                    <a:lnTo>
                      <a:pt x="15" y="17"/>
                    </a:lnTo>
                    <a:lnTo>
                      <a:pt x="12" y="19"/>
                    </a:lnTo>
                    <a:lnTo>
                      <a:pt x="12" y="19"/>
                    </a:lnTo>
                    <a:lnTo>
                      <a:pt x="9" y="20"/>
                    </a:lnTo>
                    <a:lnTo>
                      <a:pt x="9" y="20"/>
                    </a:lnTo>
                    <a:lnTo>
                      <a:pt x="7" y="24"/>
                    </a:lnTo>
                    <a:lnTo>
                      <a:pt x="7" y="24"/>
                    </a:lnTo>
                    <a:lnTo>
                      <a:pt x="7" y="29"/>
                    </a:lnTo>
                    <a:lnTo>
                      <a:pt x="7" y="29"/>
                    </a:lnTo>
                    <a:lnTo>
                      <a:pt x="7" y="32"/>
                    </a:lnTo>
                    <a:lnTo>
                      <a:pt x="7" y="32"/>
                    </a:lnTo>
                    <a:lnTo>
                      <a:pt x="9" y="35"/>
                    </a:lnTo>
                    <a:lnTo>
                      <a:pt x="9" y="35"/>
                    </a:lnTo>
                    <a:lnTo>
                      <a:pt x="12" y="38"/>
                    </a:lnTo>
                    <a:lnTo>
                      <a:pt x="12" y="38"/>
                    </a:lnTo>
                    <a:lnTo>
                      <a:pt x="15" y="38"/>
                    </a:lnTo>
                    <a:lnTo>
                      <a:pt x="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52">
                <a:extLst>
                  <a:ext uri="{FF2B5EF4-FFF2-40B4-BE49-F238E27FC236}">
                    <a16:creationId xmlns="" xmlns:a16="http://schemas.microsoft.com/office/drawing/2014/main" id="{18194DD7-8946-4CEF-82F8-D0CBF259EEA9}"/>
                  </a:ext>
                </a:extLst>
              </p:cNvPr>
              <p:cNvSpPr>
                <a:spLocks noEditPoints="1"/>
              </p:cNvSpPr>
              <p:nvPr/>
            </p:nvSpPr>
            <p:spPr bwMode="auto">
              <a:xfrm>
                <a:off x="3724" y="1374"/>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53">
                <a:extLst>
                  <a:ext uri="{FF2B5EF4-FFF2-40B4-BE49-F238E27FC236}">
                    <a16:creationId xmlns="" xmlns:a16="http://schemas.microsoft.com/office/drawing/2014/main" id="{85384D1A-72AA-4ED5-80C3-71A2078A5036}"/>
                  </a:ext>
                </a:extLst>
              </p:cNvPr>
              <p:cNvSpPr>
                <a:spLocks noEditPoints="1"/>
              </p:cNvSpPr>
              <p:nvPr/>
            </p:nvSpPr>
            <p:spPr bwMode="auto">
              <a:xfrm>
                <a:off x="3737" y="1386"/>
                <a:ext cx="30" cy="33"/>
              </a:xfrm>
              <a:custGeom>
                <a:avLst/>
                <a:gdLst>
                  <a:gd name="T0" fmla="*/ 10 w 30"/>
                  <a:gd name="T1" fmla="*/ 33 h 33"/>
                  <a:gd name="T2" fmla="*/ 7 w 30"/>
                  <a:gd name="T3" fmla="*/ 31 h 33"/>
                  <a:gd name="T4" fmla="*/ 4 w 30"/>
                  <a:gd name="T5" fmla="*/ 30 h 33"/>
                  <a:gd name="T6" fmla="*/ 0 w 30"/>
                  <a:gd name="T7" fmla="*/ 26 h 33"/>
                  <a:gd name="T8" fmla="*/ 0 w 30"/>
                  <a:gd name="T9" fmla="*/ 23 h 33"/>
                  <a:gd name="T10" fmla="*/ 2 w 30"/>
                  <a:gd name="T11" fmla="*/ 18 h 33"/>
                  <a:gd name="T12" fmla="*/ 4 w 30"/>
                  <a:gd name="T13" fmla="*/ 15 h 33"/>
                  <a:gd name="T14" fmla="*/ 9 w 30"/>
                  <a:gd name="T15" fmla="*/ 13 h 33"/>
                  <a:gd name="T16" fmla="*/ 13 w 30"/>
                  <a:gd name="T17" fmla="*/ 13 h 33"/>
                  <a:gd name="T18" fmla="*/ 18 w 30"/>
                  <a:gd name="T19" fmla="*/ 13 h 33"/>
                  <a:gd name="T20" fmla="*/ 22 w 30"/>
                  <a:gd name="T21" fmla="*/ 12 h 33"/>
                  <a:gd name="T22" fmla="*/ 22 w 30"/>
                  <a:gd name="T23" fmla="*/ 8 h 33"/>
                  <a:gd name="T24" fmla="*/ 20 w 30"/>
                  <a:gd name="T25" fmla="*/ 7 h 33"/>
                  <a:gd name="T26" fmla="*/ 13 w 30"/>
                  <a:gd name="T27" fmla="*/ 5 h 33"/>
                  <a:gd name="T28" fmla="*/ 9 w 30"/>
                  <a:gd name="T29" fmla="*/ 5 h 33"/>
                  <a:gd name="T30" fmla="*/ 4 w 30"/>
                  <a:gd name="T31" fmla="*/ 8 h 33"/>
                  <a:gd name="T32" fmla="*/ 2 w 30"/>
                  <a:gd name="T33" fmla="*/ 3 h 33"/>
                  <a:gd name="T34" fmla="*/ 15 w 30"/>
                  <a:gd name="T35" fmla="*/ 0 h 33"/>
                  <a:gd name="T36" fmla="*/ 20 w 30"/>
                  <a:gd name="T37" fmla="*/ 2 h 33"/>
                  <a:gd name="T38" fmla="*/ 25 w 30"/>
                  <a:gd name="T39" fmla="*/ 3 h 33"/>
                  <a:gd name="T40" fmla="*/ 28 w 30"/>
                  <a:gd name="T41" fmla="*/ 13 h 33"/>
                  <a:gd name="T42" fmla="*/ 28 w 30"/>
                  <a:gd name="T43" fmla="*/ 23 h 33"/>
                  <a:gd name="T44" fmla="*/ 30 w 30"/>
                  <a:gd name="T45" fmla="*/ 26 h 33"/>
                  <a:gd name="T46" fmla="*/ 30 w 30"/>
                  <a:gd name="T47" fmla="*/ 31 h 33"/>
                  <a:gd name="T48" fmla="*/ 28 w 30"/>
                  <a:gd name="T49" fmla="*/ 31 h 33"/>
                  <a:gd name="T50" fmla="*/ 27 w 30"/>
                  <a:gd name="T51" fmla="*/ 31 h 33"/>
                  <a:gd name="T52" fmla="*/ 23 w 30"/>
                  <a:gd name="T53" fmla="*/ 31 h 33"/>
                  <a:gd name="T54" fmla="*/ 22 w 30"/>
                  <a:gd name="T55" fmla="*/ 26 h 33"/>
                  <a:gd name="T56" fmla="*/ 17 w 30"/>
                  <a:gd name="T57" fmla="*/ 31 h 33"/>
                  <a:gd name="T58" fmla="*/ 10 w 30"/>
                  <a:gd name="T59" fmla="*/ 33 h 33"/>
                  <a:gd name="T60" fmla="*/ 12 w 30"/>
                  <a:gd name="T61" fmla="*/ 28 h 33"/>
                  <a:gd name="T62" fmla="*/ 17 w 30"/>
                  <a:gd name="T63" fmla="*/ 26 h 33"/>
                  <a:gd name="T64" fmla="*/ 20 w 30"/>
                  <a:gd name="T65" fmla="*/ 25 h 33"/>
                  <a:gd name="T66" fmla="*/ 22 w 30"/>
                  <a:gd name="T67" fmla="*/ 21 h 33"/>
                  <a:gd name="T68" fmla="*/ 22 w 30"/>
                  <a:gd name="T69" fmla="*/ 18 h 33"/>
                  <a:gd name="T70" fmla="*/ 18 w 30"/>
                  <a:gd name="T71" fmla="*/ 17 h 33"/>
                  <a:gd name="T72" fmla="*/ 15 w 30"/>
                  <a:gd name="T73" fmla="*/ 17 h 33"/>
                  <a:gd name="T74" fmla="*/ 9 w 30"/>
                  <a:gd name="T75" fmla="*/ 18 h 33"/>
                  <a:gd name="T76" fmla="*/ 7 w 30"/>
                  <a:gd name="T77" fmla="*/ 21 h 33"/>
                  <a:gd name="T78" fmla="*/ 9 w 30"/>
                  <a:gd name="T79" fmla="*/ 26 h 33"/>
                  <a:gd name="T80" fmla="*/ 12 w 30"/>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0" y="33"/>
                    </a:moveTo>
                    <a:lnTo>
                      <a:pt x="10" y="33"/>
                    </a:lnTo>
                    <a:lnTo>
                      <a:pt x="7" y="31"/>
                    </a:lnTo>
                    <a:lnTo>
                      <a:pt x="7" y="31"/>
                    </a:lnTo>
                    <a:lnTo>
                      <a:pt x="4" y="30"/>
                    </a:lnTo>
                    <a:lnTo>
                      <a:pt x="4" y="30"/>
                    </a:lnTo>
                    <a:lnTo>
                      <a:pt x="0" y="26"/>
                    </a:lnTo>
                    <a:lnTo>
                      <a:pt x="0" y="26"/>
                    </a:lnTo>
                    <a:lnTo>
                      <a:pt x="0" y="23"/>
                    </a:lnTo>
                    <a:lnTo>
                      <a:pt x="0" y="23"/>
                    </a:lnTo>
                    <a:lnTo>
                      <a:pt x="2" y="18"/>
                    </a:lnTo>
                    <a:lnTo>
                      <a:pt x="2" y="18"/>
                    </a:lnTo>
                    <a:lnTo>
                      <a:pt x="4" y="15"/>
                    </a:lnTo>
                    <a:lnTo>
                      <a:pt x="4" y="15"/>
                    </a:lnTo>
                    <a:lnTo>
                      <a:pt x="9" y="13"/>
                    </a:lnTo>
                    <a:lnTo>
                      <a:pt x="9" y="13"/>
                    </a:lnTo>
                    <a:lnTo>
                      <a:pt x="13" y="13"/>
                    </a:lnTo>
                    <a:lnTo>
                      <a:pt x="13" y="13"/>
                    </a:lnTo>
                    <a:lnTo>
                      <a:pt x="18" y="13"/>
                    </a:lnTo>
                    <a:lnTo>
                      <a:pt x="18" y="13"/>
                    </a:lnTo>
                    <a:lnTo>
                      <a:pt x="22" y="15"/>
                    </a:lnTo>
                    <a:lnTo>
                      <a:pt x="22" y="12"/>
                    </a:lnTo>
                    <a:lnTo>
                      <a:pt x="22" y="12"/>
                    </a:lnTo>
                    <a:lnTo>
                      <a:pt x="22" y="8"/>
                    </a:lnTo>
                    <a:lnTo>
                      <a:pt x="20" y="7"/>
                    </a:lnTo>
                    <a:lnTo>
                      <a:pt x="20" y="7"/>
                    </a:lnTo>
                    <a:lnTo>
                      <a:pt x="17" y="5"/>
                    </a:lnTo>
                    <a:lnTo>
                      <a:pt x="13" y="5"/>
                    </a:lnTo>
                    <a:lnTo>
                      <a:pt x="13" y="5"/>
                    </a:lnTo>
                    <a:lnTo>
                      <a:pt x="9" y="5"/>
                    </a:lnTo>
                    <a:lnTo>
                      <a:pt x="9" y="5"/>
                    </a:lnTo>
                    <a:lnTo>
                      <a:pt x="4" y="8"/>
                    </a:lnTo>
                    <a:lnTo>
                      <a:pt x="2" y="3"/>
                    </a:lnTo>
                    <a:lnTo>
                      <a:pt x="2" y="3"/>
                    </a:lnTo>
                    <a:lnTo>
                      <a:pt x="9" y="2"/>
                    </a:lnTo>
                    <a:lnTo>
                      <a:pt x="15" y="0"/>
                    </a:lnTo>
                    <a:lnTo>
                      <a:pt x="15" y="0"/>
                    </a:lnTo>
                    <a:lnTo>
                      <a:pt x="20" y="2"/>
                    </a:lnTo>
                    <a:lnTo>
                      <a:pt x="25" y="3"/>
                    </a:lnTo>
                    <a:lnTo>
                      <a:pt x="25" y="3"/>
                    </a:lnTo>
                    <a:lnTo>
                      <a:pt x="27" y="7"/>
                    </a:lnTo>
                    <a:lnTo>
                      <a:pt x="28" y="13"/>
                    </a:lnTo>
                    <a:lnTo>
                      <a:pt x="28" y="23"/>
                    </a:lnTo>
                    <a:lnTo>
                      <a:pt x="28" y="23"/>
                    </a:lnTo>
                    <a:lnTo>
                      <a:pt x="28" y="25"/>
                    </a:lnTo>
                    <a:lnTo>
                      <a:pt x="30" y="26"/>
                    </a:lnTo>
                    <a:lnTo>
                      <a:pt x="30" y="31"/>
                    </a:lnTo>
                    <a:lnTo>
                      <a:pt x="30" y="31"/>
                    </a:lnTo>
                    <a:lnTo>
                      <a:pt x="28" y="31"/>
                    </a:lnTo>
                    <a:lnTo>
                      <a:pt x="28" y="31"/>
                    </a:lnTo>
                    <a:lnTo>
                      <a:pt x="27" y="31"/>
                    </a:lnTo>
                    <a:lnTo>
                      <a:pt x="27" y="31"/>
                    </a:lnTo>
                    <a:lnTo>
                      <a:pt x="23" y="31"/>
                    </a:lnTo>
                    <a:lnTo>
                      <a:pt x="23" y="31"/>
                    </a:lnTo>
                    <a:lnTo>
                      <a:pt x="23" y="28"/>
                    </a:lnTo>
                    <a:lnTo>
                      <a:pt x="22" y="26"/>
                    </a:lnTo>
                    <a:lnTo>
                      <a:pt x="22" y="26"/>
                    </a:lnTo>
                    <a:lnTo>
                      <a:pt x="17" y="31"/>
                    </a:lnTo>
                    <a:lnTo>
                      <a:pt x="17" y="31"/>
                    </a:lnTo>
                    <a:lnTo>
                      <a:pt x="10" y="33"/>
                    </a:lnTo>
                    <a:lnTo>
                      <a:pt x="10" y="33"/>
                    </a:lnTo>
                    <a:close/>
                    <a:moveTo>
                      <a:pt x="12" y="28"/>
                    </a:moveTo>
                    <a:lnTo>
                      <a:pt x="12" y="28"/>
                    </a:lnTo>
                    <a:lnTo>
                      <a:pt x="17" y="26"/>
                    </a:lnTo>
                    <a:lnTo>
                      <a:pt x="17" y="26"/>
                    </a:lnTo>
                    <a:lnTo>
                      <a:pt x="20" y="25"/>
                    </a:lnTo>
                    <a:lnTo>
                      <a:pt x="20" y="25"/>
                    </a:lnTo>
                    <a:lnTo>
                      <a:pt x="22" y="21"/>
                    </a:lnTo>
                    <a:lnTo>
                      <a:pt x="22" y="18"/>
                    </a:lnTo>
                    <a:lnTo>
                      <a:pt x="22" y="18"/>
                    </a:lnTo>
                    <a:lnTo>
                      <a:pt x="18" y="17"/>
                    </a:lnTo>
                    <a:lnTo>
                      <a:pt x="18" y="17"/>
                    </a:lnTo>
                    <a:lnTo>
                      <a:pt x="15" y="17"/>
                    </a:lnTo>
                    <a:lnTo>
                      <a:pt x="15" y="17"/>
                    </a:lnTo>
                    <a:lnTo>
                      <a:pt x="9" y="18"/>
                    </a:lnTo>
                    <a:lnTo>
                      <a:pt x="9" y="18"/>
                    </a:lnTo>
                    <a:lnTo>
                      <a:pt x="7" y="20"/>
                    </a:lnTo>
                    <a:lnTo>
                      <a:pt x="7" y="21"/>
                    </a:lnTo>
                    <a:lnTo>
                      <a:pt x="7" y="21"/>
                    </a:lnTo>
                    <a:lnTo>
                      <a:pt x="9" y="26"/>
                    </a:lnTo>
                    <a:lnTo>
                      <a:pt x="9" y="26"/>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54">
                <a:extLst>
                  <a:ext uri="{FF2B5EF4-FFF2-40B4-BE49-F238E27FC236}">
                    <a16:creationId xmlns="" xmlns:a16="http://schemas.microsoft.com/office/drawing/2014/main" id="{6F3E504D-47DB-4FB6-8AE8-1D8FAE57D493}"/>
                  </a:ext>
                </a:extLst>
              </p:cNvPr>
              <p:cNvSpPr>
                <a:spLocks/>
              </p:cNvSpPr>
              <p:nvPr/>
            </p:nvSpPr>
            <p:spPr bwMode="auto">
              <a:xfrm>
                <a:off x="3774" y="1386"/>
                <a:ext cx="47" cy="31"/>
              </a:xfrm>
              <a:custGeom>
                <a:avLst/>
                <a:gdLst>
                  <a:gd name="T0" fmla="*/ 47 w 47"/>
                  <a:gd name="T1" fmla="*/ 31 h 31"/>
                  <a:gd name="T2" fmla="*/ 41 w 47"/>
                  <a:gd name="T3" fmla="*/ 31 h 31"/>
                  <a:gd name="T4" fmla="*/ 41 w 47"/>
                  <a:gd name="T5" fmla="*/ 15 h 31"/>
                  <a:gd name="T6" fmla="*/ 41 w 47"/>
                  <a:gd name="T7" fmla="*/ 15 h 31"/>
                  <a:gd name="T8" fmla="*/ 39 w 47"/>
                  <a:gd name="T9" fmla="*/ 8 h 31"/>
                  <a:gd name="T10" fmla="*/ 39 w 47"/>
                  <a:gd name="T11" fmla="*/ 8 h 31"/>
                  <a:gd name="T12" fmla="*/ 38 w 47"/>
                  <a:gd name="T13" fmla="*/ 7 h 31"/>
                  <a:gd name="T14" fmla="*/ 36 w 47"/>
                  <a:gd name="T15" fmla="*/ 7 h 31"/>
                  <a:gd name="T16" fmla="*/ 36 w 47"/>
                  <a:gd name="T17" fmla="*/ 7 h 31"/>
                  <a:gd name="T18" fmla="*/ 33 w 47"/>
                  <a:gd name="T19" fmla="*/ 7 h 31"/>
                  <a:gd name="T20" fmla="*/ 29 w 47"/>
                  <a:gd name="T21" fmla="*/ 8 h 31"/>
                  <a:gd name="T22" fmla="*/ 29 w 47"/>
                  <a:gd name="T23" fmla="*/ 8 h 31"/>
                  <a:gd name="T24" fmla="*/ 26 w 47"/>
                  <a:gd name="T25" fmla="*/ 13 h 31"/>
                  <a:gd name="T26" fmla="*/ 26 w 47"/>
                  <a:gd name="T27" fmla="*/ 31 h 31"/>
                  <a:gd name="T28" fmla="*/ 21 w 47"/>
                  <a:gd name="T29" fmla="*/ 31 h 31"/>
                  <a:gd name="T30" fmla="*/ 21 w 47"/>
                  <a:gd name="T31" fmla="*/ 15 h 31"/>
                  <a:gd name="T32" fmla="*/ 21 w 47"/>
                  <a:gd name="T33" fmla="*/ 15 h 31"/>
                  <a:gd name="T34" fmla="*/ 19 w 47"/>
                  <a:gd name="T35" fmla="*/ 8 h 31"/>
                  <a:gd name="T36" fmla="*/ 19 w 47"/>
                  <a:gd name="T37" fmla="*/ 8 h 31"/>
                  <a:gd name="T38" fmla="*/ 18 w 47"/>
                  <a:gd name="T39" fmla="*/ 7 h 31"/>
                  <a:gd name="T40" fmla="*/ 14 w 47"/>
                  <a:gd name="T41" fmla="*/ 7 h 31"/>
                  <a:gd name="T42" fmla="*/ 14 w 47"/>
                  <a:gd name="T43" fmla="*/ 7 h 31"/>
                  <a:gd name="T44" fmla="*/ 13 w 47"/>
                  <a:gd name="T45" fmla="*/ 7 h 31"/>
                  <a:gd name="T46" fmla="*/ 9 w 47"/>
                  <a:gd name="T47" fmla="*/ 8 h 31"/>
                  <a:gd name="T48" fmla="*/ 9 w 47"/>
                  <a:gd name="T49" fmla="*/ 8 h 31"/>
                  <a:gd name="T50" fmla="*/ 6 w 47"/>
                  <a:gd name="T51" fmla="*/ 13 h 31"/>
                  <a:gd name="T52" fmla="*/ 6 w 47"/>
                  <a:gd name="T53" fmla="*/ 31 h 31"/>
                  <a:gd name="T54" fmla="*/ 0 w 47"/>
                  <a:gd name="T55" fmla="*/ 31 h 31"/>
                  <a:gd name="T56" fmla="*/ 0 w 47"/>
                  <a:gd name="T57" fmla="*/ 0 h 31"/>
                  <a:gd name="T58" fmla="*/ 6 w 47"/>
                  <a:gd name="T59" fmla="*/ 0 h 31"/>
                  <a:gd name="T60" fmla="*/ 6 w 47"/>
                  <a:gd name="T61" fmla="*/ 7 h 31"/>
                  <a:gd name="T62" fmla="*/ 6 w 47"/>
                  <a:gd name="T63" fmla="*/ 7 h 31"/>
                  <a:gd name="T64" fmla="*/ 11 w 47"/>
                  <a:gd name="T65" fmla="*/ 2 h 31"/>
                  <a:gd name="T66" fmla="*/ 11 w 47"/>
                  <a:gd name="T67" fmla="*/ 2 h 31"/>
                  <a:gd name="T68" fmla="*/ 18 w 47"/>
                  <a:gd name="T69" fmla="*/ 0 h 31"/>
                  <a:gd name="T70" fmla="*/ 18 w 47"/>
                  <a:gd name="T71" fmla="*/ 0 h 31"/>
                  <a:gd name="T72" fmla="*/ 21 w 47"/>
                  <a:gd name="T73" fmla="*/ 0 h 31"/>
                  <a:gd name="T74" fmla="*/ 23 w 47"/>
                  <a:gd name="T75" fmla="*/ 2 h 31"/>
                  <a:gd name="T76" fmla="*/ 23 w 47"/>
                  <a:gd name="T77" fmla="*/ 2 h 31"/>
                  <a:gd name="T78" fmla="*/ 26 w 47"/>
                  <a:gd name="T79" fmla="*/ 7 h 31"/>
                  <a:gd name="T80" fmla="*/ 26 w 47"/>
                  <a:gd name="T81" fmla="*/ 7 h 31"/>
                  <a:gd name="T82" fmla="*/ 31 w 47"/>
                  <a:gd name="T83" fmla="*/ 2 h 31"/>
                  <a:gd name="T84" fmla="*/ 31 w 47"/>
                  <a:gd name="T85" fmla="*/ 2 h 31"/>
                  <a:gd name="T86" fmla="*/ 38 w 47"/>
                  <a:gd name="T87" fmla="*/ 0 h 31"/>
                  <a:gd name="T88" fmla="*/ 38 w 47"/>
                  <a:gd name="T89" fmla="*/ 0 h 31"/>
                  <a:gd name="T90" fmla="*/ 42 w 47"/>
                  <a:gd name="T91" fmla="*/ 2 h 31"/>
                  <a:gd name="T92" fmla="*/ 42 w 47"/>
                  <a:gd name="T93" fmla="*/ 2 h 31"/>
                  <a:gd name="T94" fmla="*/ 46 w 47"/>
                  <a:gd name="T95" fmla="*/ 3 h 31"/>
                  <a:gd name="T96" fmla="*/ 46 w 47"/>
                  <a:gd name="T97" fmla="*/ 3 h 31"/>
                  <a:gd name="T98" fmla="*/ 47 w 47"/>
                  <a:gd name="T99" fmla="*/ 8 h 31"/>
                  <a:gd name="T100" fmla="*/ 47 w 47"/>
                  <a:gd name="T101" fmla="*/ 8 h 31"/>
                  <a:gd name="T102" fmla="*/ 47 w 47"/>
                  <a:gd name="T103" fmla="*/ 13 h 31"/>
                  <a:gd name="T104" fmla="*/ 47 w 47"/>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31">
                    <a:moveTo>
                      <a:pt x="47" y="31"/>
                    </a:moveTo>
                    <a:lnTo>
                      <a:pt x="41" y="31"/>
                    </a:lnTo>
                    <a:lnTo>
                      <a:pt x="41" y="15"/>
                    </a:lnTo>
                    <a:lnTo>
                      <a:pt x="41" y="15"/>
                    </a:lnTo>
                    <a:lnTo>
                      <a:pt x="39" y="8"/>
                    </a:lnTo>
                    <a:lnTo>
                      <a:pt x="39" y="8"/>
                    </a:lnTo>
                    <a:lnTo>
                      <a:pt x="38" y="7"/>
                    </a:lnTo>
                    <a:lnTo>
                      <a:pt x="36" y="7"/>
                    </a:lnTo>
                    <a:lnTo>
                      <a:pt x="36" y="7"/>
                    </a:lnTo>
                    <a:lnTo>
                      <a:pt x="33" y="7"/>
                    </a:lnTo>
                    <a:lnTo>
                      <a:pt x="29" y="8"/>
                    </a:lnTo>
                    <a:lnTo>
                      <a:pt x="29" y="8"/>
                    </a:lnTo>
                    <a:lnTo>
                      <a:pt x="26" y="13"/>
                    </a:lnTo>
                    <a:lnTo>
                      <a:pt x="26" y="31"/>
                    </a:lnTo>
                    <a:lnTo>
                      <a:pt x="21" y="31"/>
                    </a:lnTo>
                    <a:lnTo>
                      <a:pt x="21" y="15"/>
                    </a:lnTo>
                    <a:lnTo>
                      <a:pt x="21" y="15"/>
                    </a:lnTo>
                    <a:lnTo>
                      <a:pt x="19" y="8"/>
                    </a:lnTo>
                    <a:lnTo>
                      <a:pt x="19" y="8"/>
                    </a:lnTo>
                    <a:lnTo>
                      <a:pt x="18" y="7"/>
                    </a:lnTo>
                    <a:lnTo>
                      <a:pt x="14" y="7"/>
                    </a:lnTo>
                    <a:lnTo>
                      <a:pt x="14" y="7"/>
                    </a:lnTo>
                    <a:lnTo>
                      <a:pt x="13" y="7"/>
                    </a:lnTo>
                    <a:lnTo>
                      <a:pt x="9" y="8"/>
                    </a:lnTo>
                    <a:lnTo>
                      <a:pt x="9" y="8"/>
                    </a:lnTo>
                    <a:lnTo>
                      <a:pt x="6" y="13"/>
                    </a:lnTo>
                    <a:lnTo>
                      <a:pt x="6" y="31"/>
                    </a:lnTo>
                    <a:lnTo>
                      <a:pt x="0" y="31"/>
                    </a:lnTo>
                    <a:lnTo>
                      <a:pt x="0" y="0"/>
                    </a:lnTo>
                    <a:lnTo>
                      <a:pt x="6" y="0"/>
                    </a:lnTo>
                    <a:lnTo>
                      <a:pt x="6" y="7"/>
                    </a:lnTo>
                    <a:lnTo>
                      <a:pt x="6" y="7"/>
                    </a:lnTo>
                    <a:lnTo>
                      <a:pt x="11" y="2"/>
                    </a:lnTo>
                    <a:lnTo>
                      <a:pt x="11" y="2"/>
                    </a:lnTo>
                    <a:lnTo>
                      <a:pt x="18" y="0"/>
                    </a:lnTo>
                    <a:lnTo>
                      <a:pt x="18" y="0"/>
                    </a:lnTo>
                    <a:lnTo>
                      <a:pt x="21" y="0"/>
                    </a:lnTo>
                    <a:lnTo>
                      <a:pt x="23" y="2"/>
                    </a:lnTo>
                    <a:lnTo>
                      <a:pt x="23" y="2"/>
                    </a:lnTo>
                    <a:lnTo>
                      <a:pt x="26" y="7"/>
                    </a:lnTo>
                    <a:lnTo>
                      <a:pt x="26" y="7"/>
                    </a:lnTo>
                    <a:lnTo>
                      <a:pt x="31" y="2"/>
                    </a:lnTo>
                    <a:lnTo>
                      <a:pt x="31" y="2"/>
                    </a:lnTo>
                    <a:lnTo>
                      <a:pt x="38" y="0"/>
                    </a:lnTo>
                    <a:lnTo>
                      <a:pt x="38" y="0"/>
                    </a:lnTo>
                    <a:lnTo>
                      <a:pt x="42" y="2"/>
                    </a:lnTo>
                    <a:lnTo>
                      <a:pt x="42" y="2"/>
                    </a:lnTo>
                    <a:lnTo>
                      <a:pt x="46" y="3"/>
                    </a:lnTo>
                    <a:lnTo>
                      <a:pt x="46" y="3"/>
                    </a:lnTo>
                    <a:lnTo>
                      <a:pt x="47" y="8"/>
                    </a:lnTo>
                    <a:lnTo>
                      <a:pt x="47" y="8"/>
                    </a:lnTo>
                    <a:lnTo>
                      <a:pt x="47" y="13"/>
                    </a:lnTo>
                    <a:lnTo>
                      <a:pt x="4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55">
                <a:extLst>
                  <a:ext uri="{FF2B5EF4-FFF2-40B4-BE49-F238E27FC236}">
                    <a16:creationId xmlns="" xmlns:a16="http://schemas.microsoft.com/office/drawing/2014/main" id="{11A9E96A-EC2C-494F-BA93-2757A1D8D88F}"/>
                  </a:ext>
                </a:extLst>
              </p:cNvPr>
              <p:cNvSpPr>
                <a:spLocks/>
              </p:cNvSpPr>
              <p:nvPr/>
            </p:nvSpPr>
            <p:spPr bwMode="auto">
              <a:xfrm>
                <a:off x="3843" y="1386"/>
                <a:ext cx="28" cy="31"/>
              </a:xfrm>
              <a:custGeom>
                <a:avLst/>
                <a:gdLst>
                  <a:gd name="T0" fmla="*/ 28 w 28"/>
                  <a:gd name="T1" fmla="*/ 31 h 31"/>
                  <a:gd name="T2" fmla="*/ 21 w 28"/>
                  <a:gd name="T3" fmla="*/ 31 h 31"/>
                  <a:gd name="T4" fmla="*/ 21 w 28"/>
                  <a:gd name="T5" fmla="*/ 15 h 31"/>
                  <a:gd name="T6" fmla="*/ 21 w 28"/>
                  <a:gd name="T7" fmla="*/ 15 h 31"/>
                  <a:gd name="T8" fmla="*/ 20 w 28"/>
                  <a:gd name="T9" fmla="*/ 8 h 31"/>
                  <a:gd name="T10" fmla="*/ 20 w 28"/>
                  <a:gd name="T11" fmla="*/ 8 h 31"/>
                  <a:gd name="T12" fmla="*/ 18 w 28"/>
                  <a:gd name="T13" fmla="*/ 7 h 31"/>
                  <a:gd name="T14" fmla="*/ 16 w 28"/>
                  <a:gd name="T15" fmla="*/ 7 h 31"/>
                  <a:gd name="T16" fmla="*/ 16 w 28"/>
                  <a:gd name="T17" fmla="*/ 7 h 31"/>
                  <a:gd name="T18" fmla="*/ 13 w 28"/>
                  <a:gd name="T19" fmla="*/ 7 h 31"/>
                  <a:gd name="T20" fmla="*/ 13 w 28"/>
                  <a:gd name="T21" fmla="*/ 7 h 31"/>
                  <a:gd name="T22" fmla="*/ 11 w 28"/>
                  <a:gd name="T23" fmla="*/ 8 h 31"/>
                  <a:gd name="T24" fmla="*/ 11 w 28"/>
                  <a:gd name="T25" fmla="*/ 8 h 31"/>
                  <a:gd name="T26" fmla="*/ 8 w 28"/>
                  <a:gd name="T27" fmla="*/ 10 h 31"/>
                  <a:gd name="T28" fmla="*/ 8 w 28"/>
                  <a:gd name="T29" fmla="*/ 10 h 31"/>
                  <a:gd name="T30" fmla="*/ 6 w 28"/>
                  <a:gd name="T31" fmla="*/ 13 h 31"/>
                  <a:gd name="T32" fmla="*/ 6 w 28"/>
                  <a:gd name="T33" fmla="*/ 31 h 31"/>
                  <a:gd name="T34" fmla="*/ 0 w 28"/>
                  <a:gd name="T35" fmla="*/ 31 h 31"/>
                  <a:gd name="T36" fmla="*/ 0 w 28"/>
                  <a:gd name="T37" fmla="*/ 0 h 31"/>
                  <a:gd name="T38" fmla="*/ 6 w 28"/>
                  <a:gd name="T39" fmla="*/ 0 h 31"/>
                  <a:gd name="T40" fmla="*/ 6 w 28"/>
                  <a:gd name="T41" fmla="*/ 7 h 31"/>
                  <a:gd name="T42" fmla="*/ 6 w 28"/>
                  <a:gd name="T43" fmla="*/ 7 h 31"/>
                  <a:gd name="T44" fmla="*/ 8 w 28"/>
                  <a:gd name="T45" fmla="*/ 3 h 31"/>
                  <a:gd name="T46" fmla="*/ 11 w 28"/>
                  <a:gd name="T47" fmla="*/ 2 h 31"/>
                  <a:gd name="T48" fmla="*/ 11 w 28"/>
                  <a:gd name="T49" fmla="*/ 2 h 31"/>
                  <a:gd name="T50" fmla="*/ 20 w 28"/>
                  <a:gd name="T51" fmla="*/ 0 h 31"/>
                  <a:gd name="T52" fmla="*/ 20 w 28"/>
                  <a:gd name="T53" fmla="*/ 0 h 31"/>
                  <a:gd name="T54" fmla="*/ 23 w 28"/>
                  <a:gd name="T55" fmla="*/ 2 h 31"/>
                  <a:gd name="T56" fmla="*/ 23 w 28"/>
                  <a:gd name="T57" fmla="*/ 2 h 31"/>
                  <a:gd name="T58" fmla="*/ 26 w 28"/>
                  <a:gd name="T59" fmla="*/ 3 h 31"/>
                  <a:gd name="T60" fmla="*/ 26 w 28"/>
                  <a:gd name="T61" fmla="*/ 3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20" y="8"/>
                    </a:lnTo>
                    <a:lnTo>
                      <a:pt x="20" y="8"/>
                    </a:lnTo>
                    <a:lnTo>
                      <a:pt x="18" y="7"/>
                    </a:lnTo>
                    <a:lnTo>
                      <a:pt x="16" y="7"/>
                    </a:lnTo>
                    <a:lnTo>
                      <a:pt x="16" y="7"/>
                    </a:lnTo>
                    <a:lnTo>
                      <a:pt x="13" y="7"/>
                    </a:lnTo>
                    <a:lnTo>
                      <a:pt x="13" y="7"/>
                    </a:lnTo>
                    <a:lnTo>
                      <a:pt x="11" y="8"/>
                    </a:lnTo>
                    <a:lnTo>
                      <a:pt x="11" y="8"/>
                    </a:lnTo>
                    <a:lnTo>
                      <a:pt x="8" y="10"/>
                    </a:lnTo>
                    <a:lnTo>
                      <a:pt x="8" y="10"/>
                    </a:lnTo>
                    <a:lnTo>
                      <a:pt x="6" y="13"/>
                    </a:lnTo>
                    <a:lnTo>
                      <a:pt x="6" y="31"/>
                    </a:lnTo>
                    <a:lnTo>
                      <a:pt x="0" y="31"/>
                    </a:lnTo>
                    <a:lnTo>
                      <a:pt x="0" y="0"/>
                    </a:lnTo>
                    <a:lnTo>
                      <a:pt x="6" y="0"/>
                    </a:lnTo>
                    <a:lnTo>
                      <a:pt x="6" y="7"/>
                    </a:lnTo>
                    <a:lnTo>
                      <a:pt x="6" y="7"/>
                    </a:lnTo>
                    <a:lnTo>
                      <a:pt x="8" y="3"/>
                    </a:lnTo>
                    <a:lnTo>
                      <a:pt x="11" y="2"/>
                    </a:lnTo>
                    <a:lnTo>
                      <a:pt x="11" y="2"/>
                    </a:lnTo>
                    <a:lnTo>
                      <a:pt x="20" y="0"/>
                    </a:lnTo>
                    <a:lnTo>
                      <a:pt x="20" y="0"/>
                    </a:lnTo>
                    <a:lnTo>
                      <a:pt x="23" y="2"/>
                    </a:lnTo>
                    <a:lnTo>
                      <a:pt x="23" y="2"/>
                    </a:lnTo>
                    <a:lnTo>
                      <a:pt x="26" y="3"/>
                    </a:lnTo>
                    <a:lnTo>
                      <a:pt x="26" y="3"/>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56">
                <a:extLst>
                  <a:ext uri="{FF2B5EF4-FFF2-40B4-BE49-F238E27FC236}">
                    <a16:creationId xmlns="" xmlns:a16="http://schemas.microsoft.com/office/drawing/2014/main" id="{BEA38F65-34C8-4AEA-85EB-A08D560796AA}"/>
                  </a:ext>
                </a:extLst>
              </p:cNvPr>
              <p:cNvSpPr>
                <a:spLocks noEditPoints="1"/>
              </p:cNvSpPr>
              <p:nvPr/>
            </p:nvSpPr>
            <p:spPr bwMode="auto">
              <a:xfrm>
                <a:off x="3878" y="1386"/>
                <a:ext cx="31" cy="33"/>
              </a:xfrm>
              <a:custGeom>
                <a:avLst/>
                <a:gdLst>
                  <a:gd name="T0" fmla="*/ 16 w 31"/>
                  <a:gd name="T1" fmla="*/ 33 h 33"/>
                  <a:gd name="T2" fmla="*/ 9 w 31"/>
                  <a:gd name="T3" fmla="*/ 31 h 33"/>
                  <a:gd name="T4" fmla="*/ 4 w 31"/>
                  <a:gd name="T5" fmla="*/ 28 h 33"/>
                  <a:gd name="T6" fmla="*/ 1 w 31"/>
                  <a:gd name="T7" fmla="*/ 23 h 33"/>
                  <a:gd name="T8" fmla="*/ 0 w 31"/>
                  <a:gd name="T9" fmla="*/ 17 h 33"/>
                  <a:gd name="T10" fmla="*/ 1 w 31"/>
                  <a:gd name="T11" fmla="*/ 10 h 33"/>
                  <a:gd name="T12" fmla="*/ 4 w 31"/>
                  <a:gd name="T13" fmla="*/ 5 h 33"/>
                  <a:gd name="T14" fmla="*/ 9 w 31"/>
                  <a:gd name="T15" fmla="*/ 2 h 33"/>
                  <a:gd name="T16" fmla="*/ 16 w 31"/>
                  <a:gd name="T17" fmla="*/ 0 h 33"/>
                  <a:gd name="T18" fmla="*/ 23 w 31"/>
                  <a:gd name="T19" fmla="*/ 2 h 33"/>
                  <a:gd name="T20" fmla="*/ 28 w 31"/>
                  <a:gd name="T21" fmla="*/ 5 h 33"/>
                  <a:gd name="T22" fmla="*/ 31 w 31"/>
                  <a:gd name="T23" fmla="*/ 10 h 33"/>
                  <a:gd name="T24" fmla="*/ 31 w 31"/>
                  <a:gd name="T25" fmla="*/ 17 h 33"/>
                  <a:gd name="T26" fmla="*/ 31 w 31"/>
                  <a:gd name="T27" fmla="*/ 23 h 33"/>
                  <a:gd name="T28" fmla="*/ 28 w 31"/>
                  <a:gd name="T29" fmla="*/ 28 h 33"/>
                  <a:gd name="T30" fmla="*/ 23 w 31"/>
                  <a:gd name="T31" fmla="*/ 31 h 33"/>
                  <a:gd name="T32" fmla="*/ 16 w 31"/>
                  <a:gd name="T33" fmla="*/ 33 h 33"/>
                  <a:gd name="T34" fmla="*/ 6 w 31"/>
                  <a:gd name="T35" fmla="*/ 17 h 33"/>
                  <a:gd name="T36" fmla="*/ 8 w 31"/>
                  <a:gd name="T37" fmla="*/ 20 h 33"/>
                  <a:gd name="T38" fmla="*/ 9 w 31"/>
                  <a:gd name="T39" fmla="*/ 23 h 33"/>
                  <a:gd name="T40" fmla="*/ 13 w 31"/>
                  <a:gd name="T41" fmla="*/ 26 h 33"/>
                  <a:gd name="T42" fmla="*/ 16 w 31"/>
                  <a:gd name="T43" fmla="*/ 26 h 33"/>
                  <a:gd name="T44" fmla="*/ 19 w 31"/>
                  <a:gd name="T45" fmla="*/ 26 h 33"/>
                  <a:gd name="T46" fmla="*/ 23 w 31"/>
                  <a:gd name="T47" fmla="*/ 23 h 33"/>
                  <a:gd name="T48" fmla="*/ 24 w 31"/>
                  <a:gd name="T49" fmla="*/ 20 h 33"/>
                  <a:gd name="T50" fmla="*/ 24 w 31"/>
                  <a:gd name="T51" fmla="*/ 17 h 33"/>
                  <a:gd name="T52" fmla="*/ 24 w 31"/>
                  <a:gd name="T53" fmla="*/ 12 h 33"/>
                  <a:gd name="T54" fmla="*/ 23 w 31"/>
                  <a:gd name="T55" fmla="*/ 8 h 33"/>
                  <a:gd name="T56" fmla="*/ 19 w 31"/>
                  <a:gd name="T57" fmla="*/ 7 h 33"/>
                  <a:gd name="T58" fmla="*/ 16 w 31"/>
                  <a:gd name="T59" fmla="*/ 5 h 33"/>
                  <a:gd name="T60" fmla="*/ 13 w 31"/>
                  <a:gd name="T61" fmla="*/ 7 h 33"/>
                  <a:gd name="T62" fmla="*/ 9 w 31"/>
                  <a:gd name="T63" fmla="*/ 8 h 33"/>
                  <a:gd name="T64" fmla="*/ 8 w 31"/>
                  <a:gd name="T65" fmla="*/ 12 h 33"/>
                  <a:gd name="T66" fmla="*/ 6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6" y="33"/>
                    </a:moveTo>
                    <a:lnTo>
                      <a:pt x="16" y="33"/>
                    </a:lnTo>
                    <a:lnTo>
                      <a:pt x="9" y="31"/>
                    </a:lnTo>
                    <a:lnTo>
                      <a:pt x="9" y="31"/>
                    </a:lnTo>
                    <a:lnTo>
                      <a:pt x="4" y="28"/>
                    </a:lnTo>
                    <a:lnTo>
                      <a:pt x="4" y="28"/>
                    </a:lnTo>
                    <a:lnTo>
                      <a:pt x="1" y="23"/>
                    </a:lnTo>
                    <a:lnTo>
                      <a:pt x="1" y="23"/>
                    </a:lnTo>
                    <a:lnTo>
                      <a:pt x="0" y="17"/>
                    </a:lnTo>
                    <a:lnTo>
                      <a:pt x="0" y="17"/>
                    </a:lnTo>
                    <a:lnTo>
                      <a:pt x="1" y="10"/>
                    </a:lnTo>
                    <a:lnTo>
                      <a:pt x="1" y="10"/>
                    </a:lnTo>
                    <a:lnTo>
                      <a:pt x="4" y="5"/>
                    </a:lnTo>
                    <a:lnTo>
                      <a:pt x="4" y="5"/>
                    </a:lnTo>
                    <a:lnTo>
                      <a:pt x="9" y="2"/>
                    </a:lnTo>
                    <a:lnTo>
                      <a:pt x="9" y="2"/>
                    </a:lnTo>
                    <a:lnTo>
                      <a:pt x="16" y="0"/>
                    </a:lnTo>
                    <a:lnTo>
                      <a:pt x="16" y="0"/>
                    </a:lnTo>
                    <a:lnTo>
                      <a:pt x="23" y="2"/>
                    </a:lnTo>
                    <a:lnTo>
                      <a:pt x="23" y="2"/>
                    </a:lnTo>
                    <a:lnTo>
                      <a:pt x="28" y="5"/>
                    </a:lnTo>
                    <a:lnTo>
                      <a:pt x="28" y="5"/>
                    </a:lnTo>
                    <a:lnTo>
                      <a:pt x="31" y="10"/>
                    </a:lnTo>
                    <a:lnTo>
                      <a:pt x="31" y="10"/>
                    </a:lnTo>
                    <a:lnTo>
                      <a:pt x="31" y="17"/>
                    </a:lnTo>
                    <a:lnTo>
                      <a:pt x="31" y="17"/>
                    </a:lnTo>
                    <a:lnTo>
                      <a:pt x="31" y="23"/>
                    </a:lnTo>
                    <a:lnTo>
                      <a:pt x="31" y="23"/>
                    </a:lnTo>
                    <a:lnTo>
                      <a:pt x="28" y="28"/>
                    </a:lnTo>
                    <a:lnTo>
                      <a:pt x="28" y="28"/>
                    </a:lnTo>
                    <a:lnTo>
                      <a:pt x="23" y="31"/>
                    </a:lnTo>
                    <a:lnTo>
                      <a:pt x="23" y="31"/>
                    </a:lnTo>
                    <a:lnTo>
                      <a:pt x="16" y="33"/>
                    </a:lnTo>
                    <a:lnTo>
                      <a:pt x="16" y="33"/>
                    </a:lnTo>
                    <a:close/>
                    <a:moveTo>
                      <a:pt x="6" y="17"/>
                    </a:moveTo>
                    <a:lnTo>
                      <a:pt x="6" y="17"/>
                    </a:lnTo>
                    <a:lnTo>
                      <a:pt x="8" y="20"/>
                    </a:lnTo>
                    <a:lnTo>
                      <a:pt x="8" y="20"/>
                    </a:lnTo>
                    <a:lnTo>
                      <a:pt x="9" y="23"/>
                    </a:lnTo>
                    <a:lnTo>
                      <a:pt x="9" y="23"/>
                    </a:lnTo>
                    <a:lnTo>
                      <a:pt x="13" y="26"/>
                    </a:lnTo>
                    <a:lnTo>
                      <a:pt x="13" y="26"/>
                    </a:lnTo>
                    <a:lnTo>
                      <a:pt x="16" y="26"/>
                    </a:lnTo>
                    <a:lnTo>
                      <a:pt x="16" y="26"/>
                    </a:lnTo>
                    <a:lnTo>
                      <a:pt x="19" y="26"/>
                    </a:lnTo>
                    <a:lnTo>
                      <a:pt x="19" y="26"/>
                    </a:lnTo>
                    <a:lnTo>
                      <a:pt x="23" y="23"/>
                    </a:lnTo>
                    <a:lnTo>
                      <a:pt x="23" y="23"/>
                    </a:lnTo>
                    <a:lnTo>
                      <a:pt x="24" y="20"/>
                    </a:lnTo>
                    <a:lnTo>
                      <a:pt x="24" y="20"/>
                    </a:lnTo>
                    <a:lnTo>
                      <a:pt x="24" y="17"/>
                    </a:lnTo>
                    <a:lnTo>
                      <a:pt x="24" y="17"/>
                    </a:lnTo>
                    <a:lnTo>
                      <a:pt x="24" y="12"/>
                    </a:lnTo>
                    <a:lnTo>
                      <a:pt x="24" y="12"/>
                    </a:lnTo>
                    <a:lnTo>
                      <a:pt x="23" y="8"/>
                    </a:lnTo>
                    <a:lnTo>
                      <a:pt x="23" y="8"/>
                    </a:lnTo>
                    <a:lnTo>
                      <a:pt x="19" y="7"/>
                    </a:lnTo>
                    <a:lnTo>
                      <a:pt x="19" y="7"/>
                    </a:lnTo>
                    <a:lnTo>
                      <a:pt x="16" y="5"/>
                    </a:lnTo>
                    <a:lnTo>
                      <a:pt x="16" y="5"/>
                    </a:lnTo>
                    <a:lnTo>
                      <a:pt x="13" y="7"/>
                    </a:lnTo>
                    <a:lnTo>
                      <a:pt x="13" y="7"/>
                    </a:lnTo>
                    <a:lnTo>
                      <a:pt x="9" y="8"/>
                    </a:lnTo>
                    <a:lnTo>
                      <a:pt x="9" y="8"/>
                    </a:lnTo>
                    <a:lnTo>
                      <a:pt x="8" y="12"/>
                    </a:lnTo>
                    <a:lnTo>
                      <a:pt x="8"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57">
                <a:extLst>
                  <a:ext uri="{FF2B5EF4-FFF2-40B4-BE49-F238E27FC236}">
                    <a16:creationId xmlns="" xmlns:a16="http://schemas.microsoft.com/office/drawing/2014/main" id="{85C35D0F-C76D-47A5-A4E1-0F023E1DE14F}"/>
                  </a:ext>
                </a:extLst>
              </p:cNvPr>
              <p:cNvSpPr>
                <a:spLocks/>
              </p:cNvSpPr>
              <p:nvPr/>
            </p:nvSpPr>
            <p:spPr bwMode="auto">
              <a:xfrm>
                <a:off x="3915" y="1386"/>
                <a:ext cx="29" cy="31"/>
              </a:xfrm>
              <a:custGeom>
                <a:avLst/>
                <a:gdLst>
                  <a:gd name="T0" fmla="*/ 29 w 29"/>
                  <a:gd name="T1" fmla="*/ 31 h 31"/>
                  <a:gd name="T2" fmla="*/ 22 w 29"/>
                  <a:gd name="T3" fmla="*/ 31 h 31"/>
                  <a:gd name="T4" fmla="*/ 22 w 29"/>
                  <a:gd name="T5" fmla="*/ 15 h 31"/>
                  <a:gd name="T6" fmla="*/ 22 w 29"/>
                  <a:gd name="T7" fmla="*/ 15 h 31"/>
                  <a:gd name="T8" fmla="*/ 20 w 29"/>
                  <a:gd name="T9" fmla="*/ 8 h 31"/>
                  <a:gd name="T10" fmla="*/ 20 w 29"/>
                  <a:gd name="T11" fmla="*/ 8 h 31"/>
                  <a:gd name="T12" fmla="*/ 19 w 29"/>
                  <a:gd name="T13" fmla="*/ 7 h 31"/>
                  <a:gd name="T14" fmla="*/ 17 w 29"/>
                  <a:gd name="T15" fmla="*/ 7 h 31"/>
                  <a:gd name="T16" fmla="*/ 17 w 29"/>
                  <a:gd name="T17" fmla="*/ 7 h 31"/>
                  <a:gd name="T18" fmla="*/ 14 w 29"/>
                  <a:gd name="T19" fmla="*/ 7 h 31"/>
                  <a:gd name="T20" fmla="*/ 14 w 29"/>
                  <a:gd name="T21" fmla="*/ 7 h 31"/>
                  <a:gd name="T22" fmla="*/ 12 w 29"/>
                  <a:gd name="T23" fmla="*/ 8 h 31"/>
                  <a:gd name="T24" fmla="*/ 12 w 29"/>
                  <a:gd name="T25" fmla="*/ 8 h 31"/>
                  <a:gd name="T26" fmla="*/ 9 w 29"/>
                  <a:gd name="T27" fmla="*/ 10 h 31"/>
                  <a:gd name="T28" fmla="*/ 9 w 29"/>
                  <a:gd name="T29" fmla="*/ 10 h 31"/>
                  <a:gd name="T30" fmla="*/ 7 w 29"/>
                  <a:gd name="T31" fmla="*/ 13 h 31"/>
                  <a:gd name="T32" fmla="*/ 7 w 29"/>
                  <a:gd name="T33" fmla="*/ 31 h 31"/>
                  <a:gd name="T34" fmla="*/ 0 w 29"/>
                  <a:gd name="T35" fmla="*/ 31 h 31"/>
                  <a:gd name="T36" fmla="*/ 0 w 29"/>
                  <a:gd name="T37" fmla="*/ 0 h 31"/>
                  <a:gd name="T38" fmla="*/ 7 w 29"/>
                  <a:gd name="T39" fmla="*/ 0 h 31"/>
                  <a:gd name="T40" fmla="*/ 7 w 29"/>
                  <a:gd name="T41" fmla="*/ 7 h 31"/>
                  <a:gd name="T42" fmla="*/ 7 w 29"/>
                  <a:gd name="T43" fmla="*/ 7 h 31"/>
                  <a:gd name="T44" fmla="*/ 9 w 29"/>
                  <a:gd name="T45" fmla="*/ 3 h 31"/>
                  <a:gd name="T46" fmla="*/ 12 w 29"/>
                  <a:gd name="T47" fmla="*/ 2 h 31"/>
                  <a:gd name="T48" fmla="*/ 12 w 29"/>
                  <a:gd name="T49" fmla="*/ 2 h 31"/>
                  <a:gd name="T50" fmla="*/ 20 w 29"/>
                  <a:gd name="T51" fmla="*/ 0 h 31"/>
                  <a:gd name="T52" fmla="*/ 20 w 29"/>
                  <a:gd name="T53" fmla="*/ 0 h 31"/>
                  <a:gd name="T54" fmla="*/ 24 w 29"/>
                  <a:gd name="T55" fmla="*/ 2 h 31"/>
                  <a:gd name="T56" fmla="*/ 24 w 29"/>
                  <a:gd name="T57" fmla="*/ 2 h 31"/>
                  <a:gd name="T58" fmla="*/ 27 w 29"/>
                  <a:gd name="T59" fmla="*/ 3 h 31"/>
                  <a:gd name="T60" fmla="*/ 27 w 29"/>
                  <a:gd name="T61" fmla="*/ 3 h 31"/>
                  <a:gd name="T62" fmla="*/ 29 w 29"/>
                  <a:gd name="T63" fmla="*/ 8 h 31"/>
                  <a:gd name="T64" fmla="*/ 29 w 29"/>
                  <a:gd name="T65" fmla="*/ 8 h 31"/>
                  <a:gd name="T66" fmla="*/ 29 w 29"/>
                  <a:gd name="T67" fmla="*/ 13 h 31"/>
                  <a:gd name="T68" fmla="*/ 29 w 29"/>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31">
                    <a:moveTo>
                      <a:pt x="29" y="31"/>
                    </a:moveTo>
                    <a:lnTo>
                      <a:pt x="22" y="31"/>
                    </a:lnTo>
                    <a:lnTo>
                      <a:pt x="22" y="15"/>
                    </a:lnTo>
                    <a:lnTo>
                      <a:pt x="22" y="15"/>
                    </a:lnTo>
                    <a:lnTo>
                      <a:pt x="20" y="8"/>
                    </a:lnTo>
                    <a:lnTo>
                      <a:pt x="20" y="8"/>
                    </a:lnTo>
                    <a:lnTo>
                      <a:pt x="19" y="7"/>
                    </a:lnTo>
                    <a:lnTo>
                      <a:pt x="17" y="7"/>
                    </a:lnTo>
                    <a:lnTo>
                      <a:pt x="17" y="7"/>
                    </a:lnTo>
                    <a:lnTo>
                      <a:pt x="14" y="7"/>
                    </a:lnTo>
                    <a:lnTo>
                      <a:pt x="14" y="7"/>
                    </a:lnTo>
                    <a:lnTo>
                      <a:pt x="12" y="8"/>
                    </a:lnTo>
                    <a:lnTo>
                      <a:pt x="12" y="8"/>
                    </a:lnTo>
                    <a:lnTo>
                      <a:pt x="9" y="10"/>
                    </a:lnTo>
                    <a:lnTo>
                      <a:pt x="9" y="10"/>
                    </a:lnTo>
                    <a:lnTo>
                      <a:pt x="7" y="13"/>
                    </a:lnTo>
                    <a:lnTo>
                      <a:pt x="7" y="31"/>
                    </a:lnTo>
                    <a:lnTo>
                      <a:pt x="0" y="31"/>
                    </a:lnTo>
                    <a:lnTo>
                      <a:pt x="0" y="0"/>
                    </a:lnTo>
                    <a:lnTo>
                      <a:pt x="7" y="0"/>
                    </a:lnTo>
                    <a:lnTo>
                      <a:pt x="7" y="7"/>
                    </a:lnTo>
                    <a:lnTo>
                      <a:pt x="7" y="7"/>
                    </a:lnTo>
                    <a:lnTo>
                      <a:pt x="9" y="3"/>
                    </a:lnTo>
                    <a:lnTo>
                      <a:pt x="12" y="2"/>
                    </a:lnTo>
                    <a:lnTo>
                      <a:pt x="12" y="2"/>
                    </a:lnTo>
                    <a:lnTo>
                      <a:pt x="20" y="0"/>
                    </a:lnTo>
                    <a:lnTo>
                      <a:pt x="20" y="0"/>
                    </a:lnTo>
                    <a:lnTo>
                      <a:pt x="24" y="2"/>
                    </a:lnTo>
                    <a:lnTo>
                      <a:pt x="24" y="2"/>
                    </a:lnTo>
                    <a:lnTo>
                      <a:pt x="27" y="3"/>
                    </a:lnTo>
                    <a:lnTo>
                      <a:pt x="27" y="3"/>
                    </a:lnTo>
                    <a:lnTo>
                      <a:pt x="29" y="8"/>
                    </a:lnTo>
                    <a:lnTo>
                      <a:pt x="29" y="8"/>
                    </a:lnTo>
                    <a:lnTo>
                      <a:pt x="29" y="13"/>
                    </a:lnTo>
                    <a:lnTo>
                      <a:pt x="2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8">
                <a:extLst>
                  <a:ext uri="{FF2B5EF4-FFF2-40B4-BE49-F238E27FC236}">
                    <a16:creationId xmlns="" xmlns:a16="http://schemas.microsoft.com/office/drawing/2014/main" id="{F42C943F-CE09-4D3C-B9CA-0460E7FE5C60}"/>
                  </a:ext>
                </a:extLst>
              </p:cNvPr>
              <p:cNvSpPr>
                <a:spLocks/>
              </p:cNvSpPr>
              <p:nvPr/>
            </p:nvSpPr>
            <p:spPr bwMode="auto">
              <a:xfrm>
                <a:off x="3952" y="1386"/>
                <a:ext cx="29" cy="33"/>
              </a:xfrm>
              <a:custGeom>
                <a:avLst/>
                <a:gdLst>
                  <a:gd name="T0" fmla="*/ 10 w 29"/>
                  <a:gd name="T1" fmla="*/ 33 h 33"/>
                  <a:gd name="T2" fmla="*/ 10 w 29"/>
                  <a:gd name="T3" fmla="*/ 33 h 33"/>
                  <a:gd name="T4" fmla="*/ 5 w 29"/>
                  <a:gd name="T5" fmla="*/ 31 h 33"/>
                  <a:gd name="T6" fmla="*/ 1 w 29"/>
                  <a:gd name="T7" fmla="*/ 30 h 33"/>
                  <a:gd name="T8" fmla="*/ 1 w 29"/>
                  <a:gd name="T9" fmla="*/ 30 h 33"/>
                  <a:gd name="T10" fmla="*/ 0 w 29"/>
                  <a:gd name="T11" fmla="*/ 25 h 33"/>
                  <a:gd name="T12" fmla="*/ 0 w 29"/>
                  <a:gd name="T13" fmla="*/ 20 h 33"/>
                  <a:gd name="T14" fmla="*/ 0 w 29"/>
                  <a:gd name="T15" fmla="*/ 0 h 33"/>
                  <a:gd name="T16" fmla="*/ 6 w 29"/>
                  <a:gd name="T17" fmla="*/ 0 h 33"/>
                  <a:gd name="T18" fmla="*/ 6 w 29"/>
                  <a:gd name="T19" fmla="*/ 18 h 33"/>
                  <a:gd name="T20" fmla="*/ 6 w 29"/>
                  <a:gd name="T21" fmla="*/ 18 h 33"/>
                  <a:gd name="T22" fmla="*/ 8 w 29"/>
                  <a:gd name="T23" fmla="*/ 25 h 33"/>
                  <a:gd name="T24" fmla="*/ 10 w 29"/>
                  <a:gd name="T25" fmla="*/ 26 h 33"/>
                  <a:gd name="T26" fmla="*/ 13 w 29"/>
                  <a:gd name="T27" fmla="*/ 26 h 33"/>
                  <a:gd name="T28" fmla="*/ 13 w 29"/>
                  <a:gd name="T29" fmla="*/ 26 h 33"/>
                  <a:gd name="T30" fmla="*/ 18 w 29"/>
                  <a:gd name="T31" fmla="*/ 25 h 33"/>
                  <a:gd name="T32" fmla="*/ 18 w 29"/>
                  <a:gd name="T33" fmla="*/ 25 h 33"/>
                  <a:gd name="T34" fmla="*/ 21 w 29"/>
                  <a:gd name="T35" fmla="*/ 20 h 33"/>
                  <a:gd name="T36" fmla="*/ 21 w 29"/>
                  <a:gd name="T37" fmla="*/ 0 h 33"/>
                  <a:gd name="T38" fmla="*/ 28 w 29"/>
                  <a:gd name="T39" fmla="*/ 0 h 33"/>
                  <a:gd name="T40" fmla="*/ 28 w 29"/>
                  <a:gd name="T41" fmla="*/ 23 h 33"/>
                  <a:gd name="T42" fmla="*/ 28 w 29"/>
                  <a:gd name="T43" fmla="*/ 23 h 33"/>
                  <a:gd name="T44" fmla="*/ 28 w 29"/>
                  <a:gd name="T45" fmla="*/ 25 h 33"/>
                  <a:gd name="T46" fmla="*/ 28 w 29"/>
                  <a:gd name="T47" fmla="*/ 25 h 33"/>
                  <a:gd name="T48" fmla="*/ 29 w 29"/>
                  <a:gd name="T49" fmla="*/ 26 h 33"/>
                  <a:gd name="T50" fmla="*/ 29 w 29"/>
                  <a:gd name="T51" fmla="*/ 31 h 33"/>
                  <a:gd name="T52" fmla="*/ 29 w 29"/>
                  <a:gd name="T53" fmla="*/ 31 h 33"/>
                  <a:gd name="T54" fmla="*/ 28 w 29"/>
                  <a:gd name="T55" fmla="*/ 31 h 33"/>
                  <a:gd name="T56" fmla="*/ 28 w 29"/>
                  <a:gd name="T57" fmla="*/ 31 h 33"/>
                  <a:gd name="T58" fmla="*/ 26 w 29"/>
                  <a:gd name="T59" fmla="*/ 31 h 33"/>
                  <a:gd name="T60" fmla="*/ 26 w 29"/>
                  <a:gd name="T61" fmla="*/ 31 h 33"/>
                  <a:gd name="T62" fmla="*/ 25 w 29"/>
                  <a:gd name="T63" fmla="*/ 31 h 33"/>
                  <a:gd name="T64" fmla="*/ 25 w 29"/>
                  <a:gd name="T65" fmla="*/ 31 h 33"/>
                  <a:gd name="T66" fmla="*/ 23 w 29"/>
                  <a:gd name="T67" fmla="*/ 28 h 33"/>
                  <a:gd name="T68" fmla="*/ 23 w 29"/>
                  <a:gd name="T69" fmla="*/ 25 h 33"/>
                  <a:gd name="T70" fmla="*/ 23 w 29"/>
                  <a:gd name="T71" fmla="*/ 25 h 33"/>
                  <a:gd name="T72" fmla="*/ 20 w 29"/>
                  <a:gd name="T73" fmla="*/ 28 h 33"/>
                  <a:gd name="T74" fmla="*/ 16 w 29"/>
                  <a:gd name="T75" fmla="*/ 30 h 33"/>
                  <a:gd name="T76" fmla="*/ 16 w 29"/>
                  <a:gd name="T77" fmla="*/ 30 h 33"/>
                  <a:gd name="T78" fmla="*/ 10 w 29"/>
                  <a:gd name="T79" fmla="*/ 33 h 33"/>
                  <a:gd name="T80" fmla="*/ 10 w 29"/>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10" y="33"/>
                    </a:moveTo>
                    <a:lnTo>
                      <a:pt x="10" y="33"/>
                    </a:lnTo>
                    <a:lnTo>
                      <a:pt x="5" y="31"/>
                    </a:lnTo>
                    <a:lnTo>
                      <a:pt x="1" y="30"/>
                    </a:lnTo>
                    <a:lnTo>
                      <a:pt x="1" y="30"/>
                    </a:lnTo>
                    <a:lnTo>
                      <a:pt x="0" y="25"/>
                    </a:lnTo>
                    <a:lnTo>
                      <a:pt x="0" y="20"/>
                    </a:lnTo>
                    <a:lnTo>
                      <a:pt x="0" y="0"/>
                    </a:lnTo>
                    <a:lnTo>
                      <a:pt x="6" y="0"/>
                    </a:lnTo>
                    <a:lnTo>
                      <a:pt x="6" y="18"/>
                    </a:lnTo>
                    <a:lnTo>
                      <a:pt x="6" y="18"/>
                    </a:lnTo>
                    <a:lnTo>
                      <a:pt x="8" y="25"/>
                    </a:lnTo>
                    <a:lnTo>
                      <a:pt x="10" y="26"/>
                    </a:lnTo>
                    <a:lnTo>
                      <a:pt x="13" y="26"/>
                    </a:lnTo>
                    <a:lnTo>
                      <a:pt x="13" y="26"/>
                    </a:lnTo>
                    <a:lnTo>
                      <a:pt x="18" y="25"/>
                    </a:lnTo>
                    <a:lnTo>
                      <a:pt x="18" y="25"/>
                    </a:lnTo>
                    <a:lnTo>
                      <a:pt x="21" y="20"/>
                    </a:lnTo>
                    <a:lnTo>
                      <a:pt x="21" y="0"/>
                    </a:lnTo>
                    <a:lnTo>
                      <a:pt x="28" y="0"/>
                    </a:lnTo>
                    <a:lnTo>
                      <a:pt x="28" y="23"/>
                    </a:lnTo>
                    <a:lnTo>
                      <a:pt x="28" y="23"/>
                    </a:lnTo>
                    <a:lnTo>
                      <a:pt x="28" y="25"/>
                    </a:lnTo>
                    <a:lnTo>
                      <a:pt x="28" y="25"/>
                    </a:lnTo>
                    <a:lnTo>
                      <a:pt x="29" y="26"/>
                    </a:lnTo>
                    <a:lnTo>
                      <a:pt x="29" y="31"/>
                    </a:lnTo>
                    <a:lnTo>
                      <a:pt x="29" y="31"/>
                    </a:lnTo>
                    <a:lnTo>
                      <a:pt x="28" y="31"/>
                    </a:lnTo>
                    <a:lnTo>
                      <a:pt x="28" y="31"/>
                    </a:lnTo>
                    <a:lnTo>
                      <a:pt x="26" y="31"/>
                    </a:lnTo>
                    <a:lnTo>
                      <a:pt x="26" y="31"/>
                    </a:lnTo>
                    <a:lnTo>
                      <a:pt x="25" y="31"/>
                    </a:lnTo>
                    <a:lnTo>
                      <a:pt x="25" y="31"/>
                    </a:lnTo>
                    <a:lnTo>
                      <a:pt x="23" y="28"/>
                    </a:lnTo>
                    <a:lnTo>
                      <a:pt x="23" y="25"/>
                    </a:lnTo>
                    <a:lnTo>
                      <a:pt x="23" y="25"/>
                    </a:lnTo>
                    <a:lnTo>
                      <a:pt x="20" y="28"/>
                    </a:lnTo>
                    <a:lnTo>
                      <a:pt x="16" y="30"/>
                    </a:lnTo>
                    <a:lnTo>
                      <a:pt x="16" y="30"/>
                    </a:lnTo>
                    <a:lnTo>
                      <a:pt x="10" y="33"/>
                    </a:ln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9">
                <a:extLst>
                  <a:ext uri="{FF2B5EF4-FFF2-40B4-BE49-F238E27FC236}">
                    <a16:creationId xmlns="" xmlns:a16="http://schemas.microsoft.com/office/drawing/2014/main" id="{5ABD2A6F-F1D4-4951-AD5F-E06D05161327}"/>
                  </a:ext>
                </a:extLst>
              </p:cNvPr>
              <p:cNvSpPr>
                <a:spLocks/>
              </p:cNvSpPr>
              <p:nvPr/>
            </p:nvSpPr>
            <p:spPr bwMode="auto">
              <a:xfrm>
                <a:off x="3988" y="1386"/>
                <a:ext cx="48" cy="31"/>
              </a:xfrm>
              <a:custGeom>
                <a:avLst/>
                <a:gdLst>
                  <a:gd name="T0" fmla="*/ 48 w 48"/>
                  <a:gd name="T1" fmla="*/ 31 h 31"/>
                  <a:gd name="T2" fmla="*/ 41 w 48"/>
                  <a:gd name="T3" fmla="*/ 31 h 31"/>
                  <a:gd name="T4" fmla="*/ 41 w 48"/>
                  <a:gd name="T5" fmla="*/ 15 h 31"/>
                  <a:gd name="T6" fmla="*/ 41 w 48"/>
                  <a:gd name="T7" fmla="*/ 15 h 31"/>
                  <a:gd name="T8" fmla="*/ 40 w 48"/>
                  <a:gd name="T9" fmla="*/ 8 h 31"/>
                  <a:gd name="T10" fmla="*/ 40 w 48"/>
                  <a:gd name="T11" fmla="*/ 8 h 31"/>
                  <a:gd name="T12" fmla="*/ 38 w 48"/>
                  <a:gd name="T13" fmla="*/ 7 h 31"/>
                  <a:gd name="T14" fmla="*/ 36 w 48"/>
                  <a:gd name="T15" fmla="*/ 7 h 31"/>
                  <a:gd name="T16" fmla="*/ 36 w 48"/>
                  <a:gd name="T17" fmla="*/ 7 h 31"/>
                  <a:gd name="T18" fmla="*/ 33 w 48"/>
                  <a:gd name="T19" fmla="*/ 7 h 31"/>
                  <a:gd name="T20" fmla="*/ 31 w 48"/>
                  <a:gd name="T21" fmla="*/ 8 h 31"/>
                  <a:gd name="T22" fmla="*/ 31 w 48"/>
                  <a:gd name="T23" fmla="*/ 8 h 31"/>
                  <a:gd name="T24" fmla="*/ 28 w 48"/>
                  <a:gd name="T25" fmla="*/ 13 h 31"/>
                  <a:gd name="T26" fmla="*/ 28 w 48"/>
                  <a:gd name="T27" fmla="*/ 31 h 31"/>
                  <a:gd name="T28" fmla="*/ 22 w 48"/>
                  <a:gd name="T29" fmla="*/ 31 h 31"/>
                  <a:gd name="T30" fmla="*/ 22 w 48"/>
                  <a:gd name="T31" fmla="*/ 15 h 31"/>
                  <a:gd name="T32" fmla="*/ 22 w 48"/>
                  <a:gd name="T33" fmla="*/ 15 h 31"/>
                  <a:gd name="T34" fmla="*/ 20 w 48"/>
                  <a:gd name="T35" fmla="*/ 8 h 31"/>
                  <a:gd name="T36" fmla="*/ 20 w 48"/>
                  <a:gd name="T37" fmla="*/ 8 h 31"/>
                  <a:gd name="T38" fmla="*/ 18 w 48"/>
                  <a:gd name="T39" fmla="*/ 7 h 31"/>
                  <a:gd name="T40" fmla="*/ 17 w 48"/>
                  <a:gd name="T41" fmla="*/ 7 h 31"/>
                  <a:gd name="T42" fmla="*/ 17 w 48"/>
                  <a:gd name="T43" fmla="*/ 7 h 31"/>
                  <a:gd name="T44" fmla="*/ 13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8 w 48"/>
                  <a:gd name="T69" fmla="*/ 0 h 31"/>
                  <a:gd name="T70" fmla="*/ 18 w 48"/>
                  <a:gd name="T71" fmla="*/ 0 h 31"/>
                  <a:gd name="T72" fmla="*/ 22 w 48"/>
                  <a:gd name="T73" fmla="*/ 0 h 31"/>
                  <a:gd name="T74" fmla="*/ 25 w 48"/>
                  <a:gd name="T75" fmla="*/ 2 h 31"/>
                  <a:gd name="T76" fmla="*/ 25 w 48"/>
                  <a:gd name="T77" fmla="*/ 2 h 31"/>
                  <a:gd name="T78" fmla="*/ 28 w 48"/>
                  <a:gd name="T79" fmla="*/ 7 h 31"/>
                  <a:gd name="T80" fmla="*/ 28 w 48"/>
                  <a:gd name="T81" fmla="*/ 7 h 31"/>
                  <a:gd name="T82" fmla="*/ 33 w 48"/>
                  <a:gd name="T83" fmla="*/ 2 h 31"/>
                  <a:gd name="T84" fmla="*/ 33 w 48"/>
                  <a:gd name="T85" fmla="*/ 2 h 31"/>
                  <a:gd name="T86" fmla="*/ 40 w 48"/>
                  <a:gd name="T87" fmla="*/ 0 h 31"/>
                  <a:gd name="T88" fmla="*/ 40 w 48"/>
                  <a:gd name="T89" fmla="*/ 0 h 31"/>
                  <a:gd name="T90" fmla="*/ 43 w 48"/>
                  <a:gd name="T91" fmla="*/ 2 h 31"/>
                  <a:gd name="T92" fmla="*/ 43 w 48"/>
                  <a:gd name="T93" fmla="*/ 2 h 31"/>
                  <a:gd name="T94" fmla="*/ 46 w 48"/>
                  <a:gd name="T95" fmla="*/ 3 h 31"/>
                  <a:gd name="T96" fmla="*/ 46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5"/>
                    </a:lnTo>
                    <a:lnTo>
                      <a:pt x="41" y="15"/>
                    </a:lnTo>
                    <a:lnTo>
                      <a:pt x="40" y="8"/>
                    </a:lnTo>
                    <a:lnTo>
                      <a:pt x="40" y="8"/>
                    </a:lnTo>
                    <a:lnTo>
                      <a:pt x="38" y="7"/>
                    </a:lnTo>
                    <a:lnTo>
                      <a:pt x="36" y="7"/>
                    </a:lnTo>
                    <a:lnTo>
                      <a:pt x="36" y="7"/>
                    </a:lnTo>
                    <a:lnTo>
                      <a:pt x="33" y="7"/>
                    </a:lnTo>
                    <a:lnTo>
                      <a:pt x="31" y="8"/>
                    </a:lnTo>
                    <a:lnTo>
                      <a:pt x="31" y="8"/>
                    </a:lnTo>
                    <a:lnTo>
                      <a:pt x="28" y="13"/>
                    </a:lnTo>
                    <a:lnTo>
                      <a:pt x="28" y="31"/>
                    </a:lnTo>
                    <a:lnTo>
                      <a:pt x="22" y="31"/>
                    </a:lnTo>
                    <a:lnTo>
                      <a:pt x="22" y="15"/>
                    </a:lnTo>
                    <a:lnTo>
                      <a:pt x="22" y="15"/>
                    </a:lnTo>
                    <a:lnTo>
                      <a:pt x="20" y="8"/>
                    </a:lnTo>
                    <a:lnTo>
                      <a:pt x="20" y="8"/>
                    </a:lnTo>
                    <a:lnTo>
                      <a:pt x="18" y="7"/>
                    </a:lnTo>
                    <a:lnTo>
                      <a:pt x="17" y="7"/>
                    </a:lnTo>
                    <a:lnTo>
                      <a:pt x="17" y="7"/>
                    </a:lnTo>
                    <a:lnTo>
                      <a:pt x="13" y="7"/>
                    </a:lnTo>
                    <a:lnTo>
                      <a:pt x="10" y="8"/>
                    </a:lnTo>
                    <a:lnTo>
                      <a:pt x="10" y="8"/>
                    </a:lnTo>
                    <a:lnTo>
                      <a:pt x="7" y="13"/>
                    </a:lnTo>
                    <a:lnTo>
                      <a:pt x="7" y="31"/>
                    </a:lnTo>
                    <a:lnTo>
                      <a:pt x="0" y="31"/>
                    </a:lnTo>
                    <a:lnTo>
                      <a:pt x="0" y="0"/>
                    </a:lnTo>
                    <a:lnTo>
                      <a:pt x="7" y="0"/>
                    </a:lnTo>
                    <a:lnTo>
                      <a:pt x="7" y="7"/>
                    </a:lnTo>
                    <a:lnTo>
                      <a:pt x="7" y="7"/>
                    </a:lnTo>
                    <a:lnTo>
                      <a:pt x="12" y="2"/>
                    </a:lnTo>
                    <a:lnTo>
                      <a:pt x="12" y="2"/>
                    </a:lnTo>
                    <a:lnTo>
                      <a:pt x="18" y="0"/>
                    </a:lnTo>
                    <a:lnTo>
                      <a:pt x="18" y="0"/>
                    </a:lnTo>
                    <a:lnTo>
                      <a:pt x="22" y="0"/>
                    </a:lnTo>
                    <a:lnTo>
                      <a:pt x="25" y="2"/>
                    </a:lnTo>
                    <a:lnTo>
                      <a:pt x="25" y="2"/>
                    </a:lnTo>
                    <a:lnTo>
                      <a:pt x="28" y="7"/>
                    </a:lnTo>
                    <a:lnTo>
                      <a:pt x="28" y="7"/>
                    </a:lnTo>
                    <a:lnTo>
                      <a:pt x="33" y="2"/>
                    </a:lnTo>
                    <a:lnTo>
                      <a:pt x="33" y="2"/>
                    </a:lnTo>
                    <a:lnTo>
                      <a:pt x="40" y="0"/>
                    </a:lnTo>
                    <a:lnTo>
                      <a:pt x="40"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60">
                <a:extLst>
                  <a:ext uri="{FF2B5EF4-FFF2-40B4-BE49-F238E27FC236}">
                    <a16:creationId xmlns="" xmlns:a16="http://schemas.microsoft.com/office/drawing/2014/main" id="{B709E98B-AD57-4C28-92CB-5B693BEF087D}"/>
                  </a:ext>
                </a:extLst>
              </p:cNvPr>
              <p:cNvSpPr>
                <a:spLocks/>
              </p:cNvSpPr>
              <p:nvPr/>
            </p:nvSpPr>
            <p:spPr bwMode="auto">
              <a:xfrm>
                <a:off x="4044" y="1386"/>
                <a:ext cx="48" cy="31"/>
              </a:xfrm>
              <a:custGeom>
                <a:avLst/>
                <a:gdLst>
                  <a:gd name="T0" fmla="*/ 48 w 48"/>
                  <a:gd name="T1" fmla="*/ 31 h 31"/>
                  <a:gd name="T2" fmla="*/ 41 w 48"/>
                  <a:gd name="T3" fmla="*/ 31 h 31"/>
                  <a:gd name="T4" fmla="*/ 41 w 48"/>
                  <a:gd name="T5" fmla="*/ 15 h 31"/>
                  <a:gd name="T6" fmla="*/ 41 w 48"/>
                  <a:gd name="T7" fmla="*/ 15 h 31"/>
                  <a:gd name="T8" fmla="*/ 40 w 48"/>
                  <a:gd name="T9" fmla="*/ 8 h 31"/>
                  <a:gd name="T10" fmla="*/ 40 w 48"/>
                  <a:gd name="T11" fmla="*/ 8 h 31"/>
                  <a:gd name="T12" fmla="*/ 38 w 48"/>
                  <a:gd name="T13" fmla="*/ 7 h 31"/>
                  <a:gd name="T14" fmla="*/ 36 w 48"/>
                  <a:gd name="T15" fmla="*/ 7 h 31"/>
                  <a:gd name="T16" fmla="*/ 36 w 48"/>
                  <a:gd name="T17" fmla="*/ 7 h 31"/>
                  <a:gd name="T18" fmla="*/ 33 w 48"/>
                  <a:gd name="T19" fmla="*/ 7 h 31"/>
                  <a:gd name="T20" fmla="*/ 32 w 48"/>
                  <a:gd name="T21" fmla="*/ 8 h 31"/>
                  <a:gd name="T22" fmla="*/ 32 w 48"/>
                  <a:gd name="T23" fmla="*/ 8 h 31"/>
                  <a:gd name="T24" fmla="*/ 28 w 48"/>
                  <a:gd name="T25" fmla="*/ 13 h 31"/>
                  <a:gd name="T26" fmla="*/ 28 w 48"/>
                  <a:gd name="T27" fmla="*/ 31 h 31"/>
                  <a:gd name="T28" fmla="*/ 22 w 48"/>
                  <a:gd name="T29" fmla="*/ 31 h 31"/>
                  <a:gd name="T30" fmla="*/ 22 w 48"/>
                  <a:gd name="T31" fmla="*/ 15 h 31"/>
                  <a:gd name="T32" fmla="*/ 22 w 48"/>
                  <a:gd name="T33" fmla="*/ 15 h 31"/>
                  <a:gd name="T34" fmla="*/ 20 w 48"/>
                  <a:gd name="T35" fmla="*/ 8 h 31"/>
                  <a:gd name="T36" fmla="*/ 20 w 48"/>
                  <a:gd name="T37" fmla="*/ 8 h 31"/>
                  <a:gd name="T38" fmla="*/ 18 w 48"/>
                  <a:gd name="T39" fmla="*/ 7 h 31"/>
                  <a:gd name="T40" fmla="*/ 15 w 48"/>
                  <a:gd name="T41" fmla="*/ 7 h 31"/>
                  <a:gd name="T42" fmla="*/ 15 w 48"/>
                  <a:gd name="T43" fmla="*/ 7 h 31"/>
                  <a:gd name="T44" fmla="*/ 13 w 48"/>
                  <a:gd name="T45" fmla="*/ 7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8 w 48"/>
                  <a:gd name="T69" fmla="*/ 0 h 31"/>
                  <a:gd name="T70" fmla="*/ 18 w 48"/>
                  <a:gd name="T71" fmla="*/ 0 h 31"/>
                  <a:gd name="T72" fmla="*/ 22 w 48"/>
                  <a:gd name="T73" fmla="*/ 0 h 31"/>
                  <a:gd name="T74" fmla="*/ 25 w 48"/>
                  <a:gd name="T75" fmla="*/ 2 h 31"/>
                  <a:gd name="T76" fmla="*/ 25 w 48"/>
                  <a:gd name="T77" fmla="*/ 2 h 31"/>
                  <a:gd name="T78" fmla="*/ 27 w 48"/>
                  <a:gd name="T79" fmla="*/ 7 h 31"/>
                  <a:gd name="T80" fmla="*/ 27 w 48"/>
                  <a:gd name="T81" fmla="*/ 7 h 31"/>
                  <a:gd name="T82" fmla="*/ 32 w 48"/>
                  <a:gd name="T83" fmla="*/ 2 h 31"/>
                  <a:gd name="T84" fmla="*/ 32 w 48"/>
                  <a:gd name="T85" fmla="*/ 2 h 31"/>
                  <a:gd name="T86" fmla="*/ 38 w 48"/>
                  <a:gd name="T87" fmla="*/ 0 h 31"/>
                  <a:gd name="T88" fmla="*/ 38 w 48"/>
                  <a:gd name="T89" fmla="*/ 0 h 31"/>
                  <a:gd name="T90" fmla="*/ 43 w 48"/>
                  <a:gd name="T91" fmla="*/ 2 h 31"/>
                  <a:gd name="T92" fmla="*/ 43 w 48"/>
                  <a:gd name="T93" fmla="*/ 2 h 31"/>
                  <a:gd name="T94" fmla="*/ 46 w 48"/>
                  <a:gd name="T95" fmla="*/ 3 h 31"/>
                  <a:gd name="T96" fmla="*/ 46 w 48"/>
                  <a:gd name="T97" fmla="*/ 3 h 31"/>
                  <a:gd name="T98" fmla="*/ 48 w 48"/>
                  <a:gd name="T99" fmla="*/ 8 h 31"/>
                  <a:gd name="T100" fmla="*/ 48 w 48"/>
                  <a:gd name="T101" fmla="*/ 8 h 31"/>
                  <a:gd name="T102" fmla="*/ 48 w 48"/>
                  <a:gd name="T103" fmla="*/ 13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5"/>
                    </a:lnTo>
                    <a:lnTo>
                      <a:pt x="41" y="15"/>
                    </a:lnTo>
                    <a:lnTo>
                      <a:pt x="40" y="8"/>
                    </a:lnTo>
                    <a:lnTo>
                      <a:pt x="40" y="8"/>
                    </a:lnTo>
                    <a:lnTo>
                      <a:pt x="38" y="7"/>
                    </a:lnTo>
                    <a:lnTo>
                      <a:pt x="36" y="7"/>
                    </a:lnTo>
                    <a:lnTo>
                      <a:pt x="36" y="7"/>
                    </a:lnTo>
                    <a:lnTo>
                      <a:pt x="33" y="7"/>
                    </a:lnTo>
                    <a:lnTo>
                      <a:pt x="32" y="8"/>
                    </a:lnTo>
                    <a:lnTo>
                      <a:pt x="32" y="8"/>
                    </a:lnTo>
                    <a:lnTo>
                      <a:pt x="28" y="13"/>
                    </a:lnTo>
                    <a:lnTo>
                      <a:pt x="28" y="31"/>
                    </a:lnTo>
                    <a:lnTo>
                      <a:pt x="22" y="31"/>
                    </a:lnTo>
                    <a:lnTo>
                      <a:pt x="22" y="15"/>
                    </a:lnTo>
                    <a:lnTo>
                      <a:pt x="22" y="15"/>
                    </a:lnTo>
                    <a:lnTo>
                      <a:pt x="20" y="8"/>
                    </a:lnTo>
                    <a:lnTo>
                      <a:pt x="20" y="8"/>
                    </a:lnTo>
                    <a:lnTo>
                      <a:pt x="18" y="7"/>
                    </a:lnTo>
                    <a:lnTo>
                      <a:pt x="15" y="7"/>
                    </a:lnTo>
                    <a:lnTo>
                      <a:pt x="15" y="7"/>
                    </a:lnTo>
                    <a:lnTo>
                      <a:pt x="13" y="7"/>
                    </a:lnTo>
                    <a:lnTo>
                      <a:pt x="10" y="8"/>
                    </a:lnTo>
                    <a:lnTo>
                      <a:pt x="10" y="8"/>
                    </a:lnTo>
                    <a:lnTo>
                      <a:pt x="7" y="13"/>
                    </a:lnTo>
                    <a:lnTo>
                      <a:pt x="7" y="31"/>
                    </a:lnTo>
                    <a:lnTo>
                      <a:pt x="0" y="31"/>
                    </a:lnTo>
                    <a:lnTo>
                      <a:pt x="0" y="0"/>
                    </a:lnTo>
                    <a:lnTo>
                      <a:pt x="7" y="0"/>
                    </a:lnTo>
                    <a:lnTo>
                      <a:pt x="7" y="7"/>
                    </a:lnTo>
                    <a:lnTo>
                      <a:pt x="7" y="7"/>
                    </a:lnTo>
                    <a:lnTo>
                      <a:pt x="12" y="2"/>
                    </a:lnTo>
                    <a:lnTo>
                      <a:pt x="12" y="2"/>
                    </a:lnTo>
                    <a:lnTo>
                      <a:pt x="18" y="0"/>
                    </a:lnTo>
                    <a:lnTo>
                      <a:pt x="18" y="0"/>
                    </a:lnTo>
                    <a:lnTo>
                      <a:pt x="22" y="0"/>
                    </a:lnTo>
                    <a:lnTo>
                      <a:pt x="25" y="2"/>
                    </a:lnTo>
                    <a:lnTo>
                      <a:pt x="25" y="2"/>
                    </a:lnTo>
                    <a:lnTo>
                      <a:pt x="27" y="7"/>
                    </a:lnTo>
                    <a:lnTo>
                      <a:pt x="27" y="7"/>
                    </a:lnTo>
                    <a:lnTo>
                      <a:pt x="32" y="2"/>
                    </a:lnTo>
                    <a:lnTo>
                      <a:pt x="32" y="2"/>
                    </a:lnTo>
                    <a:lnTo>
                      <a:pt x="38" y="0"/>
                    </a:lnTo>
                    <a:lnTo>
                      <a:pt x="38"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61">
                <a:extLst>
                  <a:ext uri="{FF2B5EF4-FFF2-40B4-BE49-F238E27FC236}">
                    <a16:creationId xmlns="" xmlns:a16="http://schemas.microsoft.com/office/drawing/2014/main" id="{E0630A67-7773-40B1-BA8D-AC93E24CA80D}"/>
                  </a:ext>
                </a:extLst>
              </p:cNvPr>
              <p:cNvSpPr>
                <a:spLocks/>
              </p:cNvSpPr>
              <p:nvPr/>
            </p:nvSpPr>
            <p:spPr bwMode="auto">
              <a:xfrm>
                <a:off x="4095" y="1386"/>
                <a:ext cx="32" cy="45"/>
              </a:xfrm>
              <a:custGeom>
                <a:avLst/>
                <a:gdLst>
                  <a:gd name="T0" fmla="*/ 5 w 32"/>
                  <a:gd name="T1" fmla="*/ 40 h 45"/>
                  <a:gd name="T2" fmla="*/ 5 w 32"/>
                  <a:gd name="T3" fmla="*/ 40 h 45"/>
                  <a:gd name="T4" fmla="*/ 7 w 32"/>
                  <a:gd name="T5" fmla="*/ 40 h 45"/>
                  <a:gd name="T6" fmla="*/ 7 w 32"/>
                  <a:gd name="T7" fmla="*/ 40 h 45"/>
                  <a:gd name="T8" fmla="*/ 9 w 32"/>
                  <a:gd name="T9" fmla="*/ 40 h 45"/>
                  <a:gd name="T10" fmla="*/ 9 w 32"/>
                  <a:gd name="T11" fmla="*/ 40 h 45"/>
                  <a:gd name="T12" fmla="*/ 10 w 32"/>
                  <a:gd name="T13" fmla="*/ 40 h 45"/>
                  <a:gd name="T14" fmla="*/ 10 w 32"/>
                  <a:gd name="T15" fmla="*/ 40 h 45"/>
                  <a:gd name="T16" fmla="*/ 10 w 32"/>
                  <a:gd name="T17" fmla="*/ 38 h 45"/>
                  <a:gd name="T18" fmla="*/ 10 w 32"/>
                  <a:gd name="T19" fmla="*/ 38 h 45"/>
                  <a:gd name="T20" fmla="*/ 12 w 32"/>
                  <a:gd name="T21" fmla="*/ 36 h 45"/>
                  <a:gd name="T22" fmla="*/ 12 w 32"/>
                  <a:gd name="T23" fmla="*/ 36 h 45"/>
                  <a:gd name="T24" fmla="*/ 14 w 32"/>
                  <a:gd name="T25" fmla="*/ 31 h 45"/>
                  <a:gd name="T26" fmla="*/ 0 w 32"/>
                  <a:gd name="T27" fmla="*/ 0 h 45"/>
                  <a:gd name="T28" fmla="*/ 7 w 32"/>
                  <a:gd name="T29" fmla="*/ 0 h 45"/>
                  <a:gd name="T30" fmla="*/ 17 w 32"/>
                  <a:gd name="T31" fmla="*/ 26 h 45"/>
                  <a:gd name="T32" fmla="*/ 25 w 32"/>
                  <a:gd name="T33" fmla="*/ 0 h 45"/>
                  <a:gd name="T34" fmla="*/ 32 w 32"/>
                  <a:gd name="T35" fmla="*/ 0 h 45"/>
                  <a:gd name="T36" fmla="*/ 18 w 32"/>
                  <a:gd name="T37" fmla="*/ 40 h 45"/>
                  <a:gd name="T38" fmla="*/ 18 w 32"/>
                  <a:gd name="T39" fmla="*/ 40 h 45"/>
                  <a:gd name="T40" fmla="*/ 15 w 32"/>
                  <a:gd name="T41" fmla="*/ 43 h 45"/>
                  <a:gd name="T42" fmla="*/ 15 w 32"/>
                  <a:gd name="T43" fmla="*/ 43 h 45"/>
                  <a:gd name="T44" fmla="*/ 12 w 32"/>
                  <a:gd name="T45" fmla="*/ 45 h 45"/>
                  <a:gd name="T46" fmla="*/ 9 w 32"/>
                  <a:gd name="T47" fmla="*/ 45 h 45"/>
                  <a:gd name="T48" fmla="*/ 9 w 32"/>
                  <a:gd name="T49" fmla="*/ 45 h 45"/>
                  <a:gd name="T50" fmla="*/ 7 w 32"/>
                  <a:gd name="T51" fmla="*/ 45 h 45"/>
                  <a:gd name="T52" fmla="*/ 7 w 32"/>
                  <a:gd name="T53" fmla="*/ 45 h 45"/>
                  <a:gd name="T54" fmla="*/ 5 w 32"/>
                  <a:gd name="T55" fmla="*/ 45 h 45"/>
                  <a:gd name="T56" fmla="*/ 5 w 32"/>
                  <a:gd name="T5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45">
                    <a:moveTo>
                      <a:pt x="5" y="40"/>
                    </a:moveTo>
                    <a:lnTo>
                      <a:pt x="5" y="40"/>
                    </a:lnTo>
                    <a:lnTo>
                      <a:pt x="7" y="40"/>
                    </a:lnTo>
                    <a:lnTo>
                      <a:pt x="7" y="40"/>
                    </a:lnTo>
                    <a:lnTo>
                      <a:pt x="9" y="40"/>
                    </a:lnTo>
                    <a:lnTo>
                      <a:pt x="9" y="40"/>
                    </a:lnTo>
                    <a:lnTo>
                      <a:pt x="10" y="40"/>
                    </a:lnTo>
                    <a:lnTo>
                      <a:pt x="10" y="40"/>
                    </a:lnTo>
                    <a:lnTo>
                      <a:pt x="10" y="38"/>
                    </a:lnTo>
                    <a:lnTo>
                      <a:pt x="10" y="38"/>
                    </a:lnTo>
                    <a:lnTo>
                      <a:pt x="12" y="36"/>
                    </a:lnTo>
                    <a:lnTo>
                      <a:pt x="12" y="36"/>
                    </a:lnTo>
                    <a:lnTo>
                      <a:pt x="14" y="31"/>
                    </a:lnTo>
                    <a:lnTo>
                      <a:pt x="0" y="0"/>
                    </a:lnTo>
                    <a:lnTo>
                      <a:pt x="7" y="0"/>
                    </a:lnTo>
                    <a:lnTo>
                      <a:pt x="17" y="26"/>
                    </a:lnTo>
                    <a:lnTo>
                      <a:pt x="25" y="0"/>
                    </a:lnTo>
                    <a:lnTo>
                      <a:pt x="32" y="0"/>
                    </a:lnTo>
                    <a:lnTo>
                      <a:pt x="18" y="40"/>
                    </a:lnTo>
                    <a:lnTo>
                      <a:pt x="18" y="40"/>
                    </a:lnTo>
                    <a:lnTo>
                      <a:pt x="15" y="43"/>
                    </a:lnTo>
                    <a:lnTo>
                      <a:pt x="15" y="43"/>
                    </a:lnTo>
                    <a:lnTo>
                      <a:pt x="12" y="45"/>
                    </a:lnTo>
                    <a:lnTo>
                      <a:pt x="9" y="45"/>
                    </a:lnTo>
                    <a:lnTo>
                      <a:pt x="9" y="45"/>
                    </a:lnTo>
                    <a:lnTo>
                      <a:pt x="7" y="45"/>
                    </a:lnTo>
                    <a:lnTo>
                      <a:pt x="7" y="45"/>
                    </a:lnTo>
                    <a:lnTo>
                      <a:pt x="5" y="45"/>
                    </a:lnTo>
                    <a:lnTo>
                      <a:pt x="5"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62">
                <a:extLst>
                  <a:ext uri="{FF2B5EF4-FFF2-40B4-BE49-F238E27FC236}">
                    <a16:creationId xmlns="" xmlns:a16="http://schemas.microsoft.com/office/drawing/2014/main" id="{C9AB0D5F-EEEF-4CF6-945B-F42DC1F4F328}"/>
                  </a:ext>
                </a:extLst>
              </p:cNvPr>
              <p:cNvSpPr>
                <a:spLocks/>
              </p:cNvSpPr>
              <p:nvPr/>
            </p:nvSpPr>
            <p:spPr bwMode="auto">
              <a:xfrm>
                <a:off x="4146" y="1386"/>
                <a:ext cx="29" cy="31"/>
              </a:xfrm>
              <a:custGeom>
                <a:avLst/>
                <a:gdLst>
                  <a:gd name="T0" fmla="*/ 29 w 29"/>
                  <a:gd name="T1" fmla="*/ 31 h 31"/>
                  <a:gd name="T2" fmla="*/ 22 w 29"/>
                  <a:gd name="T3" fmla="*/ 31 h 31"/>
                  <a:gd name="T4" fmla="*/ 22 w 29"/>
                  <a:gd name="T5" fmla="*/ 15 h 31"/>
                  <a:gd name="T6" fmla="*/ 22 w 29"/>
                  <a:gd name="T7" fmla="*/ 15 h 31"/>
                  <a:gd name="T8" fmla="*/ 20 w 29"/>
                  <a:gd name="T9" fmla="*/ 8 h 31"/>
                  <a:gd name="T10" fmla="*/ 20 w 29"/>
                  <a:gd name="T11" fmla="*/ 8 h 31"/>
                  <a:gd name="T12" fmla="*/ 19 w 29"/>
                  <a:gd name="T13" fmla="*/ 7 h 31"/>
                  <a:gd name="T14" fmla="*/ 15 w 29"/>
                  <a:gd name="T15" fmla="*/ 7 h 31"/>
                  <a:gd name="T16" fmla="*/ 15 w 29"/>
                  <a:gd name="T17" fmla="*/ 7 h 31"/>
                  <a:gd name="T18" fmla="*/ 14 w 29"/>
                  <a:gd name="T19" fmla="*/ 7 h 31"/>
                  <a:gd name="T20" fmla="*/ 14 w 29"/>
                  <a:gd name="T21" fmla="*/ 7 h 31"/>
                  <a:gd name="T22" fmla="*/ 10 w 29"/>
                  <a:gd name="T23" fmla="*/ 8 h 31"/>
                  <a:gd name="T24" fmla="*/ 10 w 29"/>
                  <a:gd name="T25" fmla="*/ 8 h 31"/>
                  <a:gd name="T26" fmla="*/ 9 w 29"/>
                  <a:gd name="T27" fmla="*/ 10 h 31"/>
                  <a:gd name="T28" fmla="*/ 9 w 29"/>
                  <a:gd name="T29" fmla="*/ 10 h 31"/>
                  <a:gd name="T30" fmla="*/ 7 w 29"/>
                  <a:gd name="T31" fmla="*/ 13 h 31"/>
                  <a:gd name="T32" fmla="*/ 7 w 29"/>
                  <a:gd name="T33" fmla="*/ 31 h 31"/>
                  <a:gd name="T34" fmla="*/ 0 w 29"/>
                  <a:gd name="T35" fmla="*/ 31 h 31"/>
                  <a:gd name="T36" fmla="*/ 0 w 29"/>
                  <a:gd name="T37" fmla="*/ 0 h 31"/>
                  <a:gd name="T38" fmla="*/ 5 w 29"/>
                  <a:gd name="T39" fmla="*/ 0 h 31"/>
                  <a:gd name="T40" fmla="*/ 5 w 29"/>
                  <a:gd name="T41" fmla="*/ 7 h 31"/>
                  <a:gd name="T42" fmla="*/ 5 w 29"/>
                  <a:gd name="T43" fmla="*/ 7 h 31"/>
                  <a:gd name="T44" fmla="*/ 9 w 29"/>
                  <a:gd name="T45" fmla="*/ 3 h 31"/>
                  <a:gd name="T46" fmla="*/ 12 w 29"/>
                  <a:gd name="T47" fmla="*/ 2 h 31"/>
                  <a:gd name="T48" fmla="*/ 12 w 29"/>
                  <a:gd name="T49" fmla="*/ 2 h 31"/>
                  <a:gd name="T50" fmla="*/ 19 w 29"/>
                  <a:gd name="T51" fmla="*/ 0 h 31"/>
                  <a:gd name="T52" fmla="*/ 19 w 29"/>
                  <a:gd name="T53" fmla="*/ 0 h 31"/>
                  <a:gd name="T54" fmla="*/ 24 w 29"/>
                  <a:gd name="T55" fmla="*/ 2 h 31"/>
                  <a:gd name="T56" fmla="*/ 24 w 29"/>
                  <a:gd name="T57" fmla="*/ 2 h 31"/>
                  <a:gd name="T58" fmla="*/ 27 w 29"/>
                  <a:gd name="T59" fmla="*/ 3 h 31"/>
                  <a:gd name="T60" fmla="*/ 27 w 29"/>
                  <a:gd name="T61" fmla="*/ 3 h 31"/>
                  <a:gd name="T62" fmla="*/ 29 w 29"/>
                  <a:gd name="T63" fmla="*/ 8 h 31"/>
                  <a:gd name="T64" fmla="*/ 29 w 29"/>
                  <a:gd name="T65" fmla="*/ 8 h 31"/>
                  <a:gd name="T66" fmla="*/ 29 w 29"/>
                  <a:gd name="T67" fmla="*/ 13 h 31"/>
                  <a:gd name="T68" fmla="*/ 29 w 29"/>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31">
                    <a:moveTo>
                      <a:pt x="29" y="31"/>
                    </a:moveTo>
                    <a:lnTo>
                      <a:pt x="22" y="31"/>
                    </a:lnTo>
                    <a:lnTo>
                      <a:pt x="22" y="15"/>
                    </a:lnTo>
                    <a:lnTo>
                      <a:pt x="22" y="15"/>
                    </a:lnTo>
                    <a:lnTo>
                      <a:pt x="20" y="8"/>
                    </a:lnTo>
                    <a:lnTo>
                      <a:pt x="20" y="8"/>
                    </a:lnTo>
                    <a:lnTo>
                      <a:pt x="19" y="7"/>
                    </a:lnTo>
                    <a:lnTo>
                      <a:pt x="15" y="7"/>
                    </a:lnTo>
                    <a:lnTo>
                      <a:pt x="15" y="7"/>
                    </a:lnTo>
                    <a:lnTo>
                      <a:pt x="14" y="7"/>
                    </a:lnTo>
                    <a:lnTo>
                      <a:pt x="14" y="7"/>
                    </a:lnTo>
                    <a:lnTo>
                      <a:pt x="10" y="8"/>
                    </a:lnTo>
                    <a:lnTo>
                      <a:pt x="10" y="8"/>
                    </a:lnTo>
                    <a:lnTo>
                      <a:pt x="9" y="10"/>
                    </a:lnTo>
                    <a:lnTo>
                      <a:pt x="9" y="10"/>
                    </a:lnTo>
                    <a:lnTo>
                      <a:pt x="7" y="13"/>
                    </a:lnTo>
                    <a:lnTo>
                      <a:pt x="7" y="31"/>
                    </a:lnTo>
                    <a:lnTo>
                      <a:pt x="0" y="31"/>
                    </a:lnTo>
                    <a:lnTo>
                      <a:pt x="0" y="0"/>
                    </a:lnTo>
                    <a:lnTo>
                      <a:pt x="5" y="0"/>
                    </a:lnTo>
                    <a:lnTo>
                      <a:pt x="5" y="7"/>
                    </a:lnTo>
                    <a:lnTo>
                      <a:pt x="5" y="7"/>
                    </a:lnTo>
                    <a:lnTo>
                      <a:pt x="9" y="3"/>
                    </a:lnTo>
                    <a:lnTo>
                      <a:pt x="12" y="2"/>
                    </a:lnTo>
                    <a:lnTo>
                      <a:pt x="12" y="2"/>
                    </a:lnTo>
                    <a:lnTo>
                      <a:pt x="19" y="0"/>
                    </a:lnTo>
                    <a:lnTo>
                      <a:pt x="19" y="0"/>
                    </a:lnTo>
                    <a:lnTo>
                      <a:pt x="24" y="2"/>
                    </a:lnTo>
                    <a:lnTo>
                      <a:pt x="24" y="2"/>
                    </a:lnTo>
                    <a:lnTo>
                      <a:pt x="27" y="3"/>
                    </a:lnTo>
                    <a:lnTo>
                      <a:pt x="27" y="3"/>
                    </a:lnTo>
                    <a:lnTo>
                      <a:pt x="29" y="8"/>
                    </a:lnTo>
                    <a:lnTo>
                      <a:pt x="29" y="8"/>
                    </a:lnTo>
                    <a:lnTo>
                      <a:pt x="29" y="13"/>
                    </a:lnTo>
                    <a:lnTo>
                      <a:pt x="2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63">
                <a:extLst>
                  <a:ext uri="{FF2B5EF4-FFF2-40B4-BE49-F238E27FC236}">
                    <a16:creationId xmlns="" xmlns:a16="http://schemas.microsoft.com/office/drawing/2014/main" id="{4DBA4527-2483-43AD-8204-03C8B68B2203}"/>
                  </a:ext>
                </a:extLst>
              </p:cNvPr>
              <p:cNvSpPr>
                <a:spLocks noEditPoints="1"/>
              </p:cNvSpPr>
              <p:nvPr/>
            </p:nvSpPr>
            <p:spPr bwMode="auto">
              <a:xfrm>
                <a:off x="4183" y="1374"/>
                <a:ext cx="6" cy="43"/>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64">
                <a:extLst>
                  <a:ext uri="{FF2B5EF4-FFF2-40B4-BE49-F238E27FC236}">
                    <a16:creationId xmlns="" xmlns:a16="http://schemas.microsoft.com/office/drawing/2014/main" id="{2C22B4D5-DAD5-4C8D-8978-DE5C37F757FC}"/>
                  </a:ext>
                </a:extLst>
              </p:cNvPr>
              <p:cNvSpPr>
                <a:spLocks noEditPoints="1"/>
              </p:cNvSpPr>
              <p:nvPr/>
            </p:nvSpPr>
            <p:spPr bwMode="auto">
              <a:xfrm>
                <a:off x="4198" y="1374"/>
                <a:ext cx="31" cy="45"/>
              </a:xfrm>
              <a:custGeom>
                <a:avLst/>
                <a:gdLst>
                  <a:gd name="T0" fmla="*/ 16 w 31"/>
                  <a:gd name="T1" fmla="*/ 45 h 45"/>
                  <a:gd name="T2" fmla="*/ 16 w 31"/>
                  <a:gd name="T3" fmla="*/ 45 h 45"/>
                  <a:gd name="T4" fmla="*/ 10 w 31"/>
                  <a:gd name="T5" fmla="*/ 43 h 45"/>
                  <a:gd name="T6" fmla="*/ 10 w 31"/>
                  <a:gd name="T7" fmla="*/ 43 h 45"/>
                  <a:gd name="T8" fmla="*/ 5 w 31"/>
                  <a:gd name="T9" fmla="*/ 38 h 45"/>
                  <a:gd name="T10" fmla="*/ 5 w 31"/>
                  <a:gd name="T11" fmla="*/ 43 h 45"/>
                  <a:gd name="T12" fmla="*/ 0 w 31"/>
                  <a:gd name="T13" fmla="*/ 43 h 45"/>
                  <a:gd name="T14" fmla="*/ 0 w 31"/>
                  <a:gd name="T15" fmla="*/ 0 h 45"/>
                  <a:gd name="T16" fmla="*/ 6 w 31"/>
                  <a:gd name="T17" fmla="*/ 0 h 45"/>
                  <a:gd name="T18" fmla="*/ 6 w 31"/>
                  <a:gd name="T19" fmla="*/ 19 h 45"/>
                  <a:gd name="T20" fmla="*/ 6 w 31"/>
                  <a:gd name="T21" fmla="*/ 19 h 45"/>
                  <a:gd name="T22" fmla="*/ 11 w 31"/>
                  <a:gd name="T23" fmla="*/ 14 h 45"/>
                  <a:gd name="T24" fmla="*/ 11 w 31"/>
                  <a:gd name="T25" fmla="*/ 14 h 45"/>
                  <a:gd name="T26" fmla="*/ 16 w 31"/>
                  <a:gd name="T27" fmla="*/ 12 h 45"/>
                  <a:gd name="T28" fmla="*/ 16 w 31"/>
                  <a:gd name="T29" fmla="*/ 12 h 45"/>
                  <a:gd name="T30" fmla="*/ 23 w 31"/>
                  <a:gd name="T31" fmla="*/ 14 h 45"/>
                  <a:gd name="T32" fmla="*/ 23 w 31"/>
                  <a:gd name="T33" fmla="*/ 14 h 45"/>
                  <a:gd name="T34" fmla="*/ 28 w 31"/>
                  <a:gd name="T35" fmla="*/ 17 h 45"/>
                  <a:gd name="T36" fmla="*/ 28 w 31"/>
                  <a:gd name="T37" fmla="*/ 17 h 45"/>
                  <a:gd name="T38" fmla="*/ 29 w 31"/>
                  <a:gd name="T39" fmla="*/ 22 h 45"/>
                  <a:gd name="T40" fmla="*/ 29 w 31"/>
                  <a:gd name="T41" fmla="*/ 22 h 45"/>
                  <a:gd name="T42" fmla="*/ 31 w 31"/>
                  <a:gd name="T43" fmla="*/ 29 h 45"/>
                  <a:gd name="T44" fmla="*/ 31 w 31"/>
                  <a:gd name="T45" fmla="*/ 29 h 45"/>
                  <a:gd name="T46" fmla="*/ 29 w 31"/>
                  <a:gd name="T47" fmla="*/ 35 h 45"/>
                  <a:gd name="T48" fmla="*/ 29 w 31"/>
                  <a:gd name="T49" fmla="*/ 35 h 45"/>
                  <a:gd name="T50" fmla="*/ 26 w 31"/>
                  <a:gd name="T51" fmla="*/ 40 h 45"/>
                  <a:gd name="T52" fmla="*/ 26 w 31"/>
                  <a:gd name="T53" fmla="*/ 40 h 45"/>
                  <a:gd name="T54" fmla="*/ 21 w 31"/>
                  <a:gd name="T55" fmla="*/ 43 h 45"/>
                  <a:gd name="T56" fmla="*/ 21 w 31"/>
                  <a:gd name="T57" fmla="*/ 43 h 45"/>
                  <a:gd name="T58" fmla="*/ 16 w 31"/>
                  <a:gd name="T59" fmla="*/ 45 h 45"/>
                  <a:gd name="T60" fmla="*/ 16 w 31"/>
                  <a:gd name="T61" fmla="*/ 45 h 45"/>
                  <a:gd name="T62" fmla="*/ 14 w 31"/>
                  <a:gd name="T63" fmla="*/ 38 h 45"/>
                  <a:gd name="T64" fmla="*/ 14 w 31"/>
                  <a:gd name="T65" fmla="*/ 38 h 45"/>
                  <a:gd name="T66" fmla="*/ 18 w 31"/>
                  <a:gd name="T67" fmla="*/ 38 h 45"/>
                  <a:gd name="T68" fmla="*/ 18 w 31"/>
                  <a:gd name="T69" fmla="*/ 38 h 45"/>
                  <a:gd name="T70" fmla="*/ 21 w 31"/>
                  <a:gd name="T71" fmla="*/ 35 h 45"/>
                  <a:gd name="T72" fmla="*/ 21 w 31"/>
                  <a:gd name="T73" fmla="*/ 35 h 45"/>
                  <a:gd name="T74" fmla="*/ 23 w 31"/>
                  <a:gd name="T75" fmla="*/ 32 h 45"/>
                  <a:gd name="T76" fmla="*/ 23 w 31"/>
                  <a:gd name="T77" fmla="*/ 32 h 45"/>
                  <a:gd name="T78" fmla="*/ 24 w 31"/>
                  <a:gd name="T79" fmla="*/ 29 h 45"/>
                  <a:gd name="T80" fmla="*/ 24 w 31"/>
                  <a:gd name="T81" fmla="*/ 29 h 45"/>
                  <a:gd name="T82" fmla="*/ 23 w 31"/>
                  <a:gd name="T83" fmla="*/ 24 h 45"/>
                  <a:gd name="T84" fmla="*/ 23 w 31"/>
                  <a:gd name="T85" fmla="*/ 24 h 45"/>
                  <a:gd name="T86" fmla="*/ 21 w 31"/>
                  <a:gd name="T87" fmla="*/ 20 h 45"/>
                  <a:gd name="T88" fmla="*/ 21 w 31"/>
                  <a:gd name="T89" fmla="*/ 20 h 45"/>
                  <a:gd name="T90" fmla="*/ 18 w 31"/>
                  <a:gd name="T91" fmla="*/ 19 h 45"/>
                  <a:gd name="T92" fmla="*/ 18 w 31"/>
                  <a:gd name="T93" fmla="*/ 19 h 45"/>
                  <a:gd name="T94" fmla="*/ 14 w 31"/>
                  <a:gd name="T95" fmla="*/ 17 h 45"/>
                  <a:gd name="T96" fmla="*/ 14 w 31"/>
                  <a:gd name="T97" fmla="*/ 17 h 45"/>
                  <a:gd name="T98" fmla="*/ 11 w 31"/>
                  <a:gd name="T99" fmla="*/ 19 h 45"/>
                  <a:gd name="T100" fmla="*/ 10 w 31"/>
                  <a:gd name="T101" fmla="*/ 20 h 45"/>
                  <a:gd name="T102" fmla="*/ 10 w 31"/>
                  <a:gd name="T103" fmla="*/ 20 h 45"/>
                  <a:gd name="T104" fmla="*/ 6 w 31"/>
                  <a:gd name="T105" fmla="*/ 24 h 45"/>
                  <a:gd name="T106" fmla="*/ 6 w 31"/>
                  <a:gd name="T107" fmla="*/ 32 h 45"/>
                  <a:gd name="T108" fmla="*/ 6 w 31"/>
                  <a:gd name="T109" fmla="*/ 32 h 45"/>
                  <a:gd name="T110" fmla="*/ 6 w 31"/>
                  <a:gd name="T111" fmla="*/ 35 h 45"/>
                  <a:gd name="T112" fmla="*/ 6 w 31"/>
                  <a:gd name="T113" fmla="*/ 35 h 45"/>
                  <a:gd name="T114" fmla="*/ 10 w 31"/>
                  <a:gd name="T115" fmla="*/ 37 h 45"/>
                  <a:gd name="T116" fmla="*/ 10 w 31"/>
                  <a:gd name="T117" fmla="*/ 37 h 45"/>
                  <a:gd name="T118" fmla="*/ 11 w 31"/>
                  <a:gd name="T119" fmla="*/ 38 h 45"/>
                  <a:gd name="T120" fmla="*/ 11 w 31"/>
                  <a:gd name="T121" fmla="*/ 38 h 45"/>
                  <a:gd name="T122" fmla="*/ 14 w 31"/>
                  <a:gd name="T123" fmla="*/ 38 h 45"/>
                  <a:gd name="T124" fmla="*/ 14 w 31"/>
                  <a:gd name="T125"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 h="45">
                    <a:moveTo>
                      <a:pt x="16" y="45"/>
                    </a:moveTo>
                    <a:lnTo>
                      <a:pt x="16" y="45"/>
                    </a:lnTo>
                    <a:lnTo>
                      <a:pt x="10" y="43"/>
                    </a:lnTo>
                    <a:lnTo>
                      <a:pt x="10" y="43"/>
                    </a:lnTo>
                    <a:lnTo>
                      <a:pt x="5" y="38"/>
                    </a:lnTo>
                    <a:lnTo>
                      <a:pt x="5" y="43"/>
                    </a:lnTo>
                    <a:lnTo>
                      <a:pt x="0" y="43"/>
                    </a:lnTo>
                    <a:lnTo>
                      <a:pt x="0" y="0"/>
                    </a:lnTo>
                    <a:lnTo>
                      <a:pt x="6" y="0"/>
                    </a:lnTo>
                    <a:lnTo>
                      <a:pt x="6" y="19"/>
                    </a:lnTo>
                    <a:lnTo>
                      <a:pt x="6" y="19"/>
                    </a:lnTo>
                    <a:lnTo>
                      <a:pt x="11" y="14"/>
                    </a:lnTo>
                    <a:lnTo>
                      <a:pt x="11" y="14"/>
                    </a:lnTo>
                    <a:lnTo>
                      <a:pt x="16" y="12"/>
                    </a:lnTo>
                    <a:lnTo>
                      <a:pt x="16" y="12"/>
                    </a:lnTo>
                    <a:lnTo>
                      <a:pt x="23" y="14"/>
                    </a:lnTo>
                    <a:lnTo>
                      <a:pt x="23" y="14"/>
                    </a:lnTo>
                    <a:lnTo>
                      <a:pt x="28" y="17"/>
                    </a:lnTo>
                    <a:lnTo>
                      <a:pt x="28" y="17"/>
                    </a:lnTo>
                    <a:lnTo>
                      <a:pt x="29" y="22"/>
                    </a:lnTo>
                    <a:lnTo>
                      <a:pt x="29" y="22"/>
                    </a:lnTo>
                    <a:lnTo>
                      <a:pt x="31" y="29"/>
                    </a:lnTo>
                    <a:lnTo>
                      <a:pt x="31" y="29"/>
                    </a:lnTo>
                    <a:lnTo>
                      <a:pt x="29" y="35"/>
                    </a:lnTo>
                    <a:lnTo>
                      <a:pt x="29" y="35"/>
                    </a:lnTo>
                    <a:lnTo>
                      <a:pt x="26" y="40"/>
                    </a:lnTo>
                    <a:lnTo>
                      <a:pt x="26" y="40"/>
                    </a:lnTo>
                    <a:lnTo>
                      <a:pt x="21" y="43"/>
                    </a:lnTo>
                    <a:lnTo>
                      <a:pt x="21" y="43"/>
                    </a:lnTo>
                    <a:lnTo>
                      <a:pt x="16" y="45"/>
                    </a:lnTo>
                    <a:lnTo>
                      <a:pt x="16" y="45"/>
                    </a:lnTo>
                    <a:close/>
                    <a:moveTo>
                      <a:pt x="14" y="38"/>
                    </a:moveTo>
                    <a:lnTo>
                      <a:pt x="14" y="38"/>
                    </a:lnTo>
                    <a:lnTo>
                      <a:pt x="18" y="38"/>
                    </a:lnTo>
                    <a:lnTo>
                      <a:pt x="18" y="38"/>
                    </a:lnTo>
                    <a:lnTo>
                      <a:pt x="21" y="35"/>
                    </a:lnTo>
                    <a:lnTo>
                      <a:pt x="21" y="35"/>
                    </a:lnTo>
                    <a:lnTo>
                      <a:pt x="23" y="32"/>
                    </a:lnTo>
                    <a:lnTo>
                      <a:pt x="23" y="32"/>
                    </a:lnTo>
                    <a:lnTo>
                      <a:pt x="24" y="29"/>
                    </a:lnTo>
                    <a:lnTo>
                      <a:pt x="24" y="29"/>
                    </a:lnTo>
                    <a:lnTo>
                      <a:pt x="23" y="24"/>
                    </a:lnTo>
                    <a:lnTo>
                      <a:pt x="23" y="24"/>
                    </a:lnTo>
                    <a:lnTo>
                      <a:pt x="21" y="20"/>
                    </a:lnTo>
                    <a:lnTo>
                      <a:pt x="21" y="20"/>
                    </a:lnTo>
                    <a:lnTo>
                      <a:pt x="18" y="19"/>
                    </a:lnTo>
                    <a:lnTo>
                      <a:pt x="18" y="19"/>
                    </a:lnTo>
                    <a:lnTo>
                      <a:pt x="14" y="17"/>
                    </a:lnTo>
                    <a:lnTo>
                      <a:pt x="14" y="17"/>
                    </a:lnTo>
                    <a:lnTo>
                      <a:pt x="11" y="19"/>
                    </a:lnTo>
                    <a:lnTo>
                      <a:pt x="10" y="20"/>
                    </a:lnTo>
                    <a:lnTo>
                      <a:pt x="10" y="20"/>
                    </a:lnTo>
                    <a:lnTo>
                      <a:pt x="6" y="24"/>
                    </a:lnTo>
                    <a:lnTo>
                      <a:pt x="6" y="32"/>
                    </a:lnTo>
                    <a:lnTo>
                      <a:pt x="6" y="32"/>
                    </a:lnTo>
                    <a:lnTo>
                      <a:pt x="6" y="35"/>
                    </a:lnTo>
                    <a:lnTo>
                      <a:pt x="6" y="35"/>
                    </a:lnTo>
                    <a:lnTo>
                      <a:pt x="10" y="37"/>
                    </a:lnTo>
                    <a:lnTo>
                      <a:pt x="10" y="37"/>
                    </a:lnTo>
                    <a:lnTo>
                      <a:pt x="11" y="38"/>
                    </a:lnTo>
                    <a:lnTo>
                      <a:pt x="11" y="38"/>
                    </a:lnTo>
                    <a:lnTo>
                      <a:pt x="14" y="38"/>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65">
                <a:extLst>
                  <a:ext uri="{FF2B5EF4-FFF2-40B4-BE49-F238E27FC236}">
                    <a16:creationId xmlns="" xmlns:a16="http://schemas.microsoft.com/office/drawing/2014/main" id="{07BB4203-939E-4E2F-A62F-E9CB2300A9DD}"/>
                  </a:ext>
                </a:extLst>
              </p:cNvPr>
              <p:cNvSpPr>
                <a:spLocks/>
              </p:cNvSpPr>
              <p:nvPr/>
            </p:nvSpPr>
            <p:spPr bwMode="auto">
              <a:xfrm>
                <a:off x="4236" y="1374"/>
                <a:ext cx="28" cy="43"/>
              </a:xfrm>
              <a:custGeom>
                <a:avLst/>
                <a:gdLst>
                  <a:gd name="T0" fmla="*/ 28 w 28"/>
                  <a:gd name="T1" fmla="*/ 43 h 43"/>
                  <a:gd name="T2" fmla="*/ 21 w 28"/>
                  <a:gd name="T3" fmla="*/ 43 h 43"/>
                  <a:gd name="T4" fmla="*/ 21 w 28"/>
                  <a:gd name="T5" fmla="*/ 27 h 43"/>
                  <a:gd name="T6" fmla="*/ 21 w 28"/>
                  <a:gd name="T7" fmla="*/ 27 h 43"/>
                  <a:gd name="T8" fmla="*/ 21 w 28"/>
                  <a:gd name="T9" fmla="*/ 22 h 43"/>
                  <a:gd name="T10" fmla="*/ 19 w 28"/>
                  <a:gd name="T11" fmla="*/ 20 h 43"/>
                  <a:gd name="T12" fmla="*/ 19 w 28"/>
                  <a:gd name="T13" fmla="*/ 20 h 43"/>
                  <a:gd name="T14" fmla="*/ 18 w 28"/>
                  <a:gd name="T15" fmla="*/ 19 h 43"/>
                  <a:gd name="T16" fmla="*/ 14 w 28"/>
                  <a:gd name="T17" fmla="*/ 19 h 43"/>
                  <a:gd name="T18" fmla="*/ 14 w 28"/>
                  <a:gd name="T19" fmla="*/ 19 h 43"/>
                  <a:gd name="T20" fmla="*/ 13 w 28"/>
                  <a:gd name="T21" fmla="*/ 19 h 43"/>
                  <a:gd name="T22" fmla="*/ 13 w 28"/>
                  <a:gd name="T23" fmla="*/ 19 h 43"/>
                  <a:gd name="T24" fmla="*/ 9 w 28"/>
                  <a:gd name="T25" fmla="*/ 20 h 43"/>
                  <a:gd name="T26" fmla="*/ 9 w 28"/>
                  <a:gd name="T27" fmla="*/ 20 h 43"/>
                  <a:gd name="T28" fmla="*/ 8 w 28"/>
                  <a:gd name="T29" fmla="*/ 22 h 43"/>
                  <a:gd name="T30" fmla="*/ 8 w 28"/>
                  <a:gd name="T31" fmla="*/ 22 h 43"/>
                  <a:gd name="T32" fmla="*/ 6 w 28"/>
                  <a:gd name="T33" fmla="*/ 25 h 43"/>
                  <a:gd name="T34" fmla="*/ 6 w 28"/>
                  <a:gd name="T35" fmla="*/ 43 h 43"/>
                  <a:gd name="T36" fmla="*/ 0 w 28"/>
                  <a:gd name="T37" fmla="*/ 43 h 43"/>
                  <a:gd name="T38" fmla="*/ 0 w 28"/>
                  <a:gd name="T39" fmla="*/ 0 h 43"/>
                  <a:gd name="T40" fmla="*/ 6 w 28"/>
                  <a:gd name="T41" fmla="*/ 0 h 43"/>
                  <a:gd name="T42" fmla="*/ 6 w 28"/>
                  <a:gd name="T43" fmla="*/ 19 h 43"/>
                  <a:gd name="T44" fmla="*/ 6 w 28"/>
                  <a:gd name="T45" fmla="*/ 19 h 43"/>
                  <a:gd name="T46" fmla="*/ 11 w 28"/>
                  <a:gd name="T47" fmla="*/ 14 h 43"/>
                  <a:gd name="T48" fmla="*/ 11 w 28"/>
                  <a:gd name="T49" fmla="*/ 14 h 43"/>
                  <a:gd name="T50" fmla="*/ 18 w 28"/>
                  <a:gd name="T51" fmla="*/ 12 h 43"/>
                  <a:gd name="T52" fmla="*/ 18 w 28"/>
                  <a:gd name="T53" fmla="*/ 12 h 43"/>
                  <a:gd name="T54" fmla="*/ 23 w 28"/>
                  <a:gd name="T55" fmla="*/ 14 h 43"/>
                  <a:gd name="T56" fmla="*/ 23 w 28"/>
                  <a:gd name="T57" fmla="*/ 14 h 43"/>
                  <a:gd name="T58" fmla="*/ 24 w 28"/>
                  <a:gd name="T59" fmla="*/ 15 h 43"/>
                  <a:gd name="T60" fmla="*/ 24 w 28"/>
                  <a:gd name="T61" fmla="*/ 15 h 43"/>
                  <a:gd name="T62" fmla="*/ 26 w 28"/>
                  <a:gd name="T63" fmla="*/ 20 h 43"/>
                  <a:gd name="T64" fmla="*/ 26 w 28"/>
                  <a:gd name="T65" fmla="*/ 20 h 43"/>
                  <a:gd name="T66" fmla="*/ 28 w 28"/>
                  <a:gd name="T67" fmla="*/ 25 h 43"/>
                  <a:gd name="T68" fmla="*/ 28 w 28"/>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3">
                    <a:moveTo>
                      <a:pt x="28" y="43"/>
                    </a:moveTo>
                    <a:lnTo>
                      <a:pt x="21" y="43"/>
                    </a:lnTo>
                    <a:lnTo>
                      <a:pt x="21" y="27"/>
                    </a:lnTo>
                    <a:lnTo>
                      <a:pt x="21" y="27"/>
                    </a:lnTo>
                    <a:lnTo>
                      <a:pt x="21" y="22"/>
                    </a:lnTo>
                    <a:lnTo>
                      <a:pt x="19" y="20"/>
                    </a:lnTo>
                    <a:lnTo>
                      <a:pt x="19" y="20"/>
                    </a:lnTo>
                    <a:lnTo>
                      <a:pt x="18" y="19"/>
                    </a:lnTo>
                    <a:lnTo>
                      <a:pt x="14" y="19"/>
                    </a:lnTo>
                    <a:lnTo>
                      <a:pt x="14" y="19"/>
                    </a:lnTo>
                    <a:lnTo>
                      <a:pt x="13" y="19"/>
                    </a:lnTo>
                    <a:lnTo>
                      <a:pt x="13" y="19"/>
                    </a:lnTo>
                    <a:lnTo>
                      <a:pt x="9" y="20"/>
                    </a:lnTo>
                    <a:lnTo>
                      <a:pt x="9" y="20"/>
                    </a:lnTo>
                    <a:lnTo>
                      <a:pt x="8" y="22"/>
                    </a:lnTo>
                    <a:lnTo>
                      <a:pt x="8" y="22"/>
                    </a:lnTo>
                    <a:lnTo>
                      <a:pt x="6" y="25"/>
                    </a:lnTo>
                    <a:lnTo>
                      <a:pt x="6" y="43"/>
                    </a:lnTo>
                    <a:lnTo>
                      <a:pt x="0" y="43"/>
                    </a:lnTo>
                    <a:lnTo>
                      <a:pt x="0" y="0"/>
                    </a:lnTo>
                    <a:lnTo>
                      <a:pt x="6" y="0"/>
                    </a:lnTo>
                    <a:lnTo>
                      <a:pt x="6" y="19"/>
                    </a:lnTo>
                    <a:lnTo>
                      <a:pt x="6" y="19"/>
                    </a:lnTo>
                    <a:lnTo>
                      <a:pt x="11" y="14"/>
                    </a:lnTo>
                    <a:lnTo>
                      <a:pt x="11" y="14"/>
                    </a:lnTo>
                    <a:lnTo>
                      <a:pt x="18" y="12"/>
                    </a:lnTo>
                    <a:lnTo>
                      <a:pt x="18" y="12"/>
                    </a:lnTo>
                    <a:lnTo>
                      <a:pt x="23" y="14"/>
                    </a:lnTo>
                    <a:lnTo>
                      <a:pt x="23" y="14"/>
                    </a:lnTo>
                    <a:lnTo>
                      <a:pt x="24" y="15"/>
                    </a:lnTo>
                    <a:lnTo>
                      <a:pt x="24" y="15"/>
                    </a:lnTo>
                    <a:lnTo>
                      <a:pt x="26" y="20"/>
                    </a:lnTo>
                    <a:lnTo>
                      <a:pt x="26" y="20"/>
                    </a:lnTo>
                    <a:lnTo>
                      <a:pt x="28" y="25"/>
                    </a:lnTo>
                    <a:lnTo>
                      <a:pt x="2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266">
                <a:extLst>
                  <a:ext uri="{FF2B5EF4-FFF2-40B4-BE49-F238E27FC236}">
                    <a16:creationId xmlns="" xmlns:a16="http://schemas.microsoft.com/office/drawing/2014/main" id="{E3FB2E49-8540-4084-959B-8CE38FA4C69B}"/>
                  </a:ext>
                </a:extLst>
              </p:cNvPr>
              <p:cNvSpPr>
                <a:spLocks noChangeArrowheads="1"/>
              </p:cNvSpPr>
              <p:nvPr/>
            </p:nvSpPr>
            <p:spPr bwMode="auto">
              <a:xfrm>
                <a:off x="3894" y="998"/>
                <a:ext cx="8"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67">
                <a:extLst>
                  <a:ext uri="{FF2B5EF4-FFF2-40B4-BE49-F238E27FC236}">
                    <a16:creationId xmlns="" xmlns:a16="http://schemas.microsoft.com/office/drawing/2014/main" id="{069D303F-2192-4917-AC88-2B8954E85239}"/>
                  </a:ext>
                </a:extLst>
              </p:cNvPr>
              <p:cNvSpPr>
                <a:spLocks noEditPoints="1"/>
              </p:cNvSpPr>
              <p:nvPr/>
            </p:nvSpPr>
            <p:spPr bwMode="auto">
              <a:xfrm>
                <a:off x="3816" y="809"/>
                <a:ext cx="162" cy="216"/>
              </a:xfrm>
              <a:custGeom>
                <a:avLst/>
                <a:gdLst>
                  <a:gd name="T0" fmla="*/ 91 w 162"/>
                  <a:gd name="T1" fmla="*/ 56 h 216"/>
                  <a:gd name="T2" fmla="*/ 106 w 162"/>
                  <a:gd name="T3" fmla="*/ 46 h 216"/>
                  <a:gd name="T4" fmla="*/ 111 w 162"/>
                  <a:gd name="T5" fmla="*/ 28 h 216"/>
                  <a:gd name="T6" fmla="*/ 106 w 162"/>
                  <a:gd name="T7" fmla="*/ 11 h 216"/>
                  <a:gd name="T8" fmla="*/ 93 w 162"/>
                  <a:gd name="T9" fmla="*/ 1 h 216"/>
                  <a:gd name="T10" fmla="*/ 83 w 162"/>
                  <a:gd name="T11" fmla="*/ 0 h 216"/>
                  <a:gd name="T12" fmla="*/ 66 w 162"/>
                  <a:gd name="T13" fmla="*/ 4 h 216"/>
                  <a:gd name="T14" fmla="*/ 55 w 162"/>
                  <a:gd name="T15" fmla="*/ 16 h 216"/>
                  <a:gd name="T16" fmla="*/ 53 w 162"/>
                  <a:gd name="T17" fmla="*/ 28 h 216"/>
                  <a:gd name="T18" fmla="*/ 66 w 162"/>
                  <a:gd name="T19" fmla="*/ 52 h 216"/>
                  <a:gd name="T20" fmla="*/ 75 w 162"/>
                  <a:gd name="T21" fmla="*/ 56 h 216"/>
                  <a:gd name="T22" fmla="*/ 45 w 162"/>
                  <a:gd name="T23" fmla="*/ 64 h 216"/>
                  <a:gd name="T24" fmla="*/ 12 w 162"/>
                  <a:gd name="T25" fmla="*/ 94 h 216"/>
                  <a:gd name="T26" fmla="*/ 0 w 162"/>
                  <a:gd name="T27" fmla="*/ 136 h 216"/>
                  <a:gd name="T28" fmla="*/ 5 w 162"/>
                  <a:gd name="T29" fmla="*/ 168 h 216"/>
                  <a:gd name="T30" fmla="*/ 35 w 162"/>
                  <a:gd name="T31" fmla="*/ 202 h 216"/>
                  <a:gd name="T32" fmla="*/ 81 w 162"/>
                  <a:gd name="T33" fmla="*/ 216 h 216"/>
                  <a:gd name="T34" fmla="*/ 113 w 162"/>
                  <a:gd name="T35" fmla="*/ 209 h 216"/>
                  <a:gd name="T36" fmla="*/ 149 w 162"/>
                  <a:gd name="T37" fmla="*/ 181 h 216"/>
                  <a:gd name="T38" fmla="*/ 162 w 162"/>
                  <a:gd name="T39" fmla="*/ 136 h 216"/>
                  <a:gd name="T40" fmla="*/ 157 w 162"/>
                  <a:gd name="T41" fmla="*/ 107 h 216"/>
                  <a:gd name="T42" fmla="*/ 131 w 162"/>
                  <a:gd name="T43" fmla="*/ 72 h 216"/>
                  <a:gd name="T44" fmla="*/ 90 w 162"/>
                  <a:gd name="T45" fmla="*/ 57 h 216"/>
                  <a:gd name="T46" fmla="*/ 75 w 162"/>
                  <a:gd name="T47" fmla="*/ 49 h 216"/>
                  <a:gd name="T48" fmla="*/ 63 w 162"/>
                  <a:gd name="T49" fmla="*/ 41 h 216"/>
                  <a:gd name="T50" fmla="*/ 60 w 162"/>
                  <a:gd name="T51" fmla="*/ 28 h 216"/>
                  <a:gd name="T52" fmla="*/ 73 w 162"/>
                  <a:gd name="T53" fmla="*/ 8 h 216"/>
                  <a:gd name="T54" fmla="*/ 91 w 162"/>
                  <a:gd name="T55" fmla="*/ 8 h 216"/>
                  <a:gd name="T56" fmla="*/ 104 w 162"/>
                  <a:gd name="T57" fmla="*/ 28 h 216"/>
                  <a:gd name="T58" fmla="*/ 101 w 162"/>
                  <a:gd name="T59" fmla="*/ 41 h 216"/>
                  <a:gd name="T60" fmla="*/ 91 w 162"/>
                  <a:gd name="T61" fmla="*/ 41 h 216"/>
                  <a:gd name="T62" fmla="*/ 96 w 162"/>
                  <a:gd name="T63" fmla="*/ 34 h 216"/>
                  <a:gd name="T64" fmla="*/ 91 w 162"/>
                  <a:gd name="T65" fmla="*/ 29 h 216"/>
                  <a:gd name="T66" fmla="*/ 83 w 162"/>
                  <a:gd name="T67" fmla="*/ 28 h 216"/>
                  <a:gd name="T68" fmla="*/ 70 w 162"/>
                  <a:gd name="T69" fmla="*/ 33 h 216"/>
                  <a:gd name="T70" fmla="*/ 70 w 162"/>
                  <a:gd name="T71" fmla="*/ 37 h 216"/>
                  <a:gd name="T72" fmla="*/ 81 w 162"/>
                  <a:gd name="T73" fmla="*/ 202 h 216"/>
                  <a:gd name="T74" fmla="*/ 55 w 162"/>
                  <a:gd name="T75" fmla="*/ 198 h 216"/>
                  <a:gd name="T76" fmla="*/ 25 w 162"/>
                  <a:gd name="T77" fmla="*/ 173 h 216"/>
                  <a:gd name="T78" fmla="*/ 14 w 162"/>
                  <a:gd name="T79" fmla="*/ 136 h 216"/>
                  <a:gd name="T80" fmla="*/ 19 w 162"/>
                  <a:gd name="T81" fmla="*/ 110 h 216"/>
                  <a:gd name="T82" fmla="*/ 43 w 162"/>
                  <a:gd name="T83" fmla="*/ 82 h 216"/>
                  <a:gd name="T84" fmla="*/ 81 w 162"/>
                  <a:gd name="T85" fmla="*/ 70 h 216"/>
                  <a:gd name="T86" fmla="*/ 108 w 162"/>
                  <a:gd name="T87" fmla="*/ 75 h 216"/>
                  <a:gd name="T88" fmla="*/ 136 w 162"/>
                  <a:gd name="T89" fmla="*/ 99 h 216"/>
                  <a:gd name="T90" fmla="*/ 147 w 162"/>
                  <a:gd name="T91" fmla="*/ 136 h 216"/>
                  <a:gd name="T92" fmla="*/ 142 w 162"/>
                  <a:gd name="T93" fmla="*/ 161 h 216"/>
                  <a:gd name="T94" fmla="*/ 118 w 162"/>
                  <a:gd name="T95" fmla="*/ 191 h 216"/>
                  <a:gd name="T96" fmla="*/ 81 w 162"/>
                  <a:gd name="T97" fmla="*/ 20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2" h="216">
                    <a:moveTo>
                      <a:pt x="90" y="57"/>
                    </a:moveTo>
                    <a:lnTo>
                      <a:pt x="90" y="57"/>
                    </a:lnTo>
                    <a:lnTo>
                      <a:pt x="91" y="56"/>
                    </a:lnTo>
                    <a:lnTo>
                      <a:pt x="91" y="56"/>
                    </a:lnTo>
                    <a:lnTo>
                      <a:pt x="99" y="52"/>
                    </a:lnTo>
                    <a:lnTo>
                      <a:pt x="106" y="46"/>
                    </a:lnTo>
                    <a:lnTo>
                      <a:pt x="109" y="37"/>
                    </a:lnTo>
                    <a:lnTo>
                      <a:pt x="111" y="28"/>
                    </a:lnTo>
                    <a:lnTo>
                      <a:pt x="111" y="28"/>
                    </a:lnTo>
                    <a:lnTo>
                      <a:pt x="111" y="23"/>
                    </a:lnTo>
                    <a:lnTo>
                      <a:pt x="109" y="16"/>
                    </a:lnTo>
                    <a:lnTo>
                      <a:pt x="106" y="11"/>
                    </a:lnTo>
                    <a:lnTo>
                      <a:pt x="103" y="8"/>
                    </a:lnTo>
                    <a:lnTo>
                      <a:pt x="99" y="4"/>
                    </a:lnTo>
                    <a:lnTo>
                      <a:pt x="93" y="1"/>
                    </a:lnTo>
                    <a:lnTo>
                      <a:pt x="88" y="0"/>
                    </a:lnTo>
                    <a:lnTo>
                      <a:pt x="83" y="0"/>
                    </a:lnTo>
                    <a:lnTo>
                      <a:pt x="83" y="0"/>
                    </a:lnTo>
                    <a:lnTo>
                      <a:pt x="76" y="0"/>
                    </a:lnTo>
                    <a:lnTo>
                      <a:pt x="71" y="1"/>
                    </a:lnTo>
                    <a:lnTo>
                      <a:pt x="66" y="4"/>
                    </a:lnTo>
                    <a:lnTo>
                      <a:pt x="62" y="8"/>
                    </a:lnTo>
                    <a:lnTo>
                      <a:pt x="58" y="11"/>
                    </a:lnTo>
                    <a:lnTo>
                      <a:pt x="55" y="16"/>
                    </a:lnTo>
                    <a:lnTo>
                      <a:pt x="53" y="23"/>
                    </a:lnTo>
                    <a:lnTo>
                      <a:pt x="53" y="28"/>
                    </a:lnTo>
                    <a:lnTo>
                      <a:pt x="53" y="28"/>
                    </a:lnTo>
                    <a:lnTo>
                      <a:pt x="55" y="37"/>
                    </a:lnTo>
                    <a:lnTo>
                      <a:pt x="58" y="46"/>
                    </a:lnTo>
                    <a:lnTo>
                      <a:pt x="66" y="52"/>
                    </a:lnTo>
                    <a:lnTo>
                      <a:pt x="75" y="56"/>
                    </a:lnTo>
                    <a:lnTo>
                      <a:pt x="75" y="56"/>
                    </a:lnTo>
                    <a:lnTo>
                      <a:pt x="75" y="56"/>
                    </a:lnTo>
                    <a:lnTo>
                      <a:pt x="75" y="56"/>
                    </a:lnTo>
                    <a:lnTo>
                      <a:pt x="60" y="59"/>
                    </a:lnTo>
                    <a:lnTo>
                      <a:pt x="45" y="64"/>
                    </a:lnTo>
                    <a:lnTo>
                      <a:pt x="32" y="72"/>
                    </a:lnTo>
                    <a:lnTo>
                      <a:pt x="22" y="82"/>
                    </a:lnTo>
                    <a:lnTo>
                      <a:pt x="12" y="94"/>
                    </a:lnTo>
                    <a:lnTo>
                      <a:pt x="5" y="107"/>
                    </a:lnTo>
                    <a:lnTo>
                      <a:pt x="0" y="120"/>
                    </a:lnTo>
                    <a:lnTo>
                      <a:pt x="0" y="136"/>
                    </a:lnTo>
                    <a:lnTo>
                      <a:pt x="0" y="136"/>
                    </a:lnTo>
                    <a:lnTo>
                      <a:pt x="2" y="151"/>
                    </a:lnTo>
                    <a:lnTo>
                      <a:pt x="5" y="168"/>
                    </a:lnTo>
                    <a:lnTo>
                      <a:pt x="14" y="181"/>
                    </a:lnTo>
                    <a:lnTo>
                      <a:pt x="24" y="193"/>
                    </a:lnTo>
                    <a:lnTo>
                      <a:pt x="35" y="202"/>
                    </a:lnTo>
                    <a:lnTo>
                      <a:pt x="50" y="209"/>
                    </a:lnTo>
                    <a:lnTo>
                      <a:pt x="65" y="214"/>
                    </a:lnTo>
                    <a:lnTo>
                      <a:pt x="81" y="216"/>
                    </a:lnTo>
                    <a:lnTo>
                      <a:pt x="81" y="216"/>
                    </a:lnTo>
                    <a:lnTo>
                      <a:pt x="98" y="214"/>
                    </a:lnTo>
                    <a:lnTo>
                      <a:pt x="113" y="209"/>
                    </a:lnTo>
                    <a:lnTo>
                      <a:pt x="126" y="202"/>
                    </a:lnTo>
                    <a:lnTo>
                      <a:pt x="139" y="193"/>
                    </a:lnTo>
                    <a:lnTo>
                      <a:pt x="149" y="181"/>
                    </a:lnTo>
                    <a:lnTo>
                      <a:pt x="156" y="168"/>
                    </a:lnTo>
                    <a:lnTo>
                      <a:pt x="161" y="151"/>
                    </a:lnTo>
                    <a:lnTo>
                      <a:pt x="162" y="136"/>
                    </a:lnTo>
                    <a:lnTo>
                      <a:pt x="162" y="136"/>
                    </a:lnTo>
                    <a:lnTo>
                      <a:pt x="161" y="122"/>
                    </a:lnTo>
                    <a:lnTo>
                      <a:pt x="157" y="107"/>
                    </a:lnTo>
                    <a:lnTo>
                      <a:pt x="151" y="94"/>
                    </a:lnTo>
                    <a:lnTo>
                      <a:pt x="141" y="82"/>
                    </a:lnTo>
                    <a:lnTo>
                      <a:pt x="131" y="72"/>
                    </a:lnTo>
                    <a:lnTo>
                      <a:pt x="119" y="66"/>
                    </a:lnTo>
                    <a:lnTo>
                      <a:pt x="104" y="59"/>
                    </a:lnTo>
                    <a:lnTo>
                      <a:pt x="90" y="57"/>
                    </a:lnTo>
                    <a:lnTo>
                      <a:pt x="90" y="57"/>
                    </a:lnTo>
                    <a:close/>
                    <a:moveTo>
                      <a:pt x="75" y="41"/>
                    </a:moveTo>
                    <a:lnTo>
                      <a:pt x="75" y="49"/>
                    </a:lnTo>
                    <a:lnTo>
                      <a:pt x="75" y="49"/>
                    </a:lnTo>
                    <a:lnTo>
                      <a:pt x="68" y="46"/>
                    </a:lnTo>
                    <a:lnTo>
                      <a:pt x="63" y="41"/>
                    </a:lnTo>
                    <a:lnTo>
                      <a:pt x="60" y="34"/>
                    </a:lnTo>
                    <a:lnTo>
                      <a:pt x="60" y="28"/>
                    </a:lnTo>
                    <a:lnTo>
                      <a:pt x="60" y="28"/>
                    </a:lnTo>
                    <a:lnTo>
                      <a:pt x="62" y="19"/>
                    </a:lnTo>
                    <a:lnTo>
                      <a:pt x="66" y="13"/>
                    </a:lnTo>
                    <a:lnTo>
                      <a:pt x="73" y="8"/>
                    </a:lnTo>
                    <a:lnTo>
                      <a:pt x="83" y="6"/>
                    </a:lnTo>
                    <a:lnTo>
                      <a:pt x="83" y="6"/>
                    </a:lnTo>
                    <a:lnTo>
                      <a:pt x="91" y="8"/>
                    </a:lnTo>
                    <a:lnTo>
                      <a:pt x="98" y="13"/>
                    </a:lnTo>
                    <a:lnTo>
                      <a:pt x="103" y="19"/>
                    </a:lnTo>
                    <a:lnTo>
                      <a:pt x="104" y="28"/>
                    </a:lnTo>
                    <a:lnTo>
                      <a:pt x="104" y="28"/>
                    </a:lnTo>
                    <a:lnTo>
                      <a:pt x="104" y="34"/>
                    </a:lnTo>
                    <a:lnTo>
                      <a:pt x="101" y="41"/>
                    </a:lnTo>
                    <a:lnTo>
                      <a:pt x="96" y="46"/>
                    </a:lnTo>
                    <a:lnTo>
                      <a:pt x="91" y="49"/>
                    </a:lnTo>
                    <a:lnTo>
                      <a:pt x="91" y="41"/>
                    </a:lnTo>
                    <a:lnTo>
                      <a:pt x="91" y="41"/>
                    </a:lnTo>
                    <a:lnTo>
                      <a:pt x="95" y="37"/>
                    </a:lnTo>
                    <a:lnTo>
                      <a:pt x="96" y="34"/>
                    </a:lnTo>
                    <a:lnTo>
                      <a:pt x="96" y="34"/>
                    </a:lnTo>
                    <a:lnTo>
                      <a:pt x="95" y="33"/>
                    </a:lnTo>
                    <a:lnTo>
                      <a:pt x="91" y="29"/>
                    </a:lnTo>
                    <a:lnTo>
                      <a:pt x="88" y="28"/>
                    </a:lnTo>
                    <a:lnTo>
                      <a:pt x="83" y="28"/>
                    </a:lnTo>
                    <a:lnTo>
                      <a:pt x="83" y="28"/>
                    </a:lnTo>
                    <a:lnTo>
                      <a:pt x="76" y="28"/>
                    </a:lnTo>
                    <a:lnTo>
                      <a:pt x="73" y="29"/>
                    </a:lnTo>
                    <a:lnTo>
                      <a:pt x="70" y="33"/>
                    </a:lnTo>
                    <a:lnTo>
                      <a:pt x="68" y="34"/>
                    </a:lnTo>
                    <a:lnTo>
                      <a:pt x="68" y="34"/>
                    </a:lnTo>
                    <a:lnTo>
                      <a:pt x="70" y="37"/>
                    </a:lnTo>
                    <a:lnTo>
                      <a:pt x="75" y="41"/>
                    </a:lnTo>
                    <a:lnTo>
                      <a:pt x="75" y="41"/>
                    </a:lnTo>
                    <a:close/>
                    <a:moveTo>
                      <a:pt x="81" y="202"/>
                    </a:moveTo>
                    <a:lnTo>
                      <a:pt x="81" y="202"/>
                    </a:lnTo>
                    <a:lnTo>
                      <a:pt x="68" y="201"/>
                    </a:lnTo>
                    <a:lnTo>
                      <a:pt x="55" y="198"/>
                    </a:lnTo>
                    <a:lnTo>
                      <a:pt x="43" y="191"/>
                    </a:lnTo>
                    <a:lnTo>
                      <a:pt x="33" y="183"/>
                    </a:lnTo>
                    <a:lnTo>
                      <a:pt x="25" y="173"/>
                    </a:lnTo>
                    <a:lnTo>
                      <a:pt x="19" y="161"/>
                    </a:lnTo>
                    <a:lnTo>
                      <a:pt x="15" y="150"/>
                    </a:lnTo>
                    <a:lnTo>
                      <a:pt x="14" y="136"/>
                    </a:lnTo>
                    <a:lnTo>
                      <a:pt x="14" y="136"/>
                    </a:lnTo>
                    <a:lnTo>
                      <a:pt x="15" y="123"/>
                    </a:lnTo>
                    <a:lnTo>
                      <a:pt x="19" y="110"/>
                    </a:lnTo>
                    <a:lnTo>
                      <a:pt x="25" y="99"/>
                    </a:lnTo>
                    <a:lnTo>
                      <a:pt x="33" y="89"/>
                    </a:lnTo>
                    <a:lnTo>
                      <a:pt x="43" y="82"/>
                    </a:lnTo>
                    <a:lnTo>
                      <a:pt x="55" y="75"/>
                    </a:lnTo>
                    <a:lnTo>
                      <a:pt x="68" y="72"/>
                    </a:lnTo>
                    <a:lnTo>
                      <a:pt x="81" y="70"/>
                    </a:lnTo>
                    <a:lnTo>
                      <a:pt x="81" y="70"/>
                    </a:lnTo>
                    <a:lnTo>
                      <a:pt x="95" y="72"/>
                    </a:lnTo>
                    <a:lnTo>
                      <a:pt x="108" y="75"/>
                    </a:lnTo>
                    <a:lnTo>
                      <a:pt x="118" y="82"/>
                    </a:lnTo>
                    <a:lnTo>
                      <a:pt x="128" y="89"/>
                    </a:lnTo>
                    <a:lnTo>
                      <a:pt x="136" y="99"/>
                    </a:lnTo>
                    <a:lnTo>
                      <a:pt x="142" y="110"/>
                    </a:lnTo>
                    <a:lnTo>
                      <a:pt x="147" y="123"/>
                    </a:lnTo>
                    <a:lnTo>
                      <a:pt x="147" y="136"/>
                    </a:lnTo>
                    <a:lnTo>
                      <a:pt x="147" y="136"/>
                    </a:lnTo>
                    <a:lnTo>
                      <a:pt x="147" y="150"/>
                    </a:lnTo>
                    <a:lnTo>
                      <a:pt x="142" y="161"/>
                    </a:lnTo>
                    <a:lnTo>
                      <a:pt x="136" y="173"/>
                    </a:lnTo>
                    <a:lnTo>
                      <a:pt x="128" y="183"/>
                    </a:lnTo>
                    <a:lnTo>
                      <a:pt x="118" y="191"/>
                    </a:lnTo>
                    <a:lnTo>
                      <a:pt x="108" y="198"/>
                    </a:lnTo>
                    <a:lnTo>
                      <a:pt x="95" y="201"/>
                    </a:lnTo>
                    <a:lnTo>
                      <a:pt x="81" y="202"/>
                    </a:lnTo>
                    <a:lnTo>
                      <a:pt x="81" y="2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268">
                <a:extLst>
                  <a:ext uri="{FF2B5EF4-FFF2-40B4-BE49-F238E27FC236}">
                    <a16:creationId xmlns="" xmlns:a16="http://schemas.microsoft.com/office/drawing/2014/main" id="{FAB7330D-1A29-4FD7-ADCB-221B5312D55B}"/>
                  </a:ext>
                </a:extLst>
              </p:cNvPr>
              <p:cNvSpPr>
                <a:spLocks noChangeArrowheads="1"/>
              </p:cNvSpPr>
              <p:nvPr/>
            </p:nvSpPr>
            <p:spPr bwMode="auto">
              <a:xfrm>
                <a:off x="3828" y="941"/>
                <a:ext cx="1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9">
                <a:extLst>
                  <a:ext uri="{FF2B5EF4-FFF2-40B4-BE49-F238E27FC236}">
                    <a16:creationId xmlns="" xmlns:a16="http://schemas.microsoft.com/office/drawing/2014/main" id="{619AC826-667C-4649-8452-FCD3DB6B0A10}"/>
                  </a:ext>
                </a:extLst>
              </p:cNvPr>
              <p:cNvSpPr>
                <a:spLocks/>
              </p:cNvSpPr>
              <p:nvPr/>
            </p:nvSpPr>
            <p:spPr bwMode="auto">
              <a:xfrm>
                <a:off x="3901" y="894"/>
                <a:ext cx="59" cy="60"/>
              </a:xfrm>
              <a:custGeom>
                <a:avLst/>
                <a:gdLst>
                  <a:gd name="T0" fmla="*/ 56 w 59"/>
                  <a:gd name="T1" fmla="*/ 37 h 60"/>
                  <a:gd name="T2" fmla="*/ 49 w 59"/>
                  <a:gd name="T3" fmla="*/ 37 h 60"/>
                  <a:gd name="T4" fmla="*/ 49 w 59"/>
                  <a:gd name="T5" fmla="*/ 37 h 60"/>
                  <a:gd name="T6" fmla="*/ 46 w 59"/>
                  <a:gd name="T7" fmla="*/ 28 h 60"/>
                  <a:gd name="T8" fmla="*/ 43 w 59"/>
                  <a:gd name="T9" fmla="*/ 22 h 60"/>
                  <a:gd name="T10" fmla="*/ 38 w 59"/>
                  <a:gd name="T11" fmla="*/ 15 h 60"/>
                  <a:gd name="T12" fmla="*/ 31 w 59"/>
                  <a:gd name="T13" fmla="*/ 10 h 60"/>
                  <a:gd name="T14" fmla="*/ 24 w 59"/>
                  <a:gd name="T15" fmla="*/ 5 h 60"/>
                  <a:gd name="T16" fmla="*/ 16 w 59"/>
                  <a:gd name="T17" fmla="*/ 2 h 60"/>
                  <a:gd name="T18" fmla="*/ 8 w 59"/>
                  <a:gd name="T19" fmla="*/ 0 h 60"/>
                  <a:gd name="T20" fmla="*/ 0 w 59"/>
                  <a:gd name="T21" fmla="*/ 0 h 60"/>
                  <a:gd name="T22" fmla="*/ 0 w 59"/>
                  <a:gd name="T23" fmla="*/ 0 h 60"/>
                  <a:gd name="T24" fmla="*/ 0 w 59"/>
                  <a:gd name="T25" fmla="*/ 7 h 60"/>
                  <a:gd name="T26" fmla="*/ 0 w 59"/>
                  <a:gd name="T27" fmla="*/ 7 h 60"/>
                  <a:gd name="T28" fmla="*/ 1 w 59"/>
                  <a:gd name="T29" fmla="*/ 7 h 60"/>
                  <a:gd name="T30" fmla="*/ 1 w 59"/>
                  <a:gd name="T31" fmla="*/ 7 h 60"/>
                  <a:gd name="T32" fmla="*/ 8 w 59"/>
                  <a:gd name="T33" fmla="*/ 9 h 60"/>
                  <a:gd name="T34" fmla="*/ 14 w 59"/>
                  <a:gd name="T35" fmla="*/ 10 h 60"/>
                  <a:gd name="T36" fmla="*/ 21 w 59"/>
                  <a:gd name="T37" fmla="*/ 12 h 60"/>
                  <a:gd name="T38" fmla="*/ 26 w 59"/>
                  <a:gd name="T39" fmla="*/ 15 h 60"/>
                  <a:gd name="T40" fmla="*/ 31 w 59"/>
                  <a:gd name="T41" fmla="*/ 20 h 60"/>
                  <a:gd name="T42" fmla="*/ 36 w 59"/>
                  <a:gd name="T43" fmla="*/ 25 h 60"/>
                  <a:gd name="T44" fmla="*/ 39 w 59"/>
                  <a:gd name="T45" fmla="*/ 30 h 60"/>
                  <a:gd name="T46" fmla="*/ 43 w 59"/>
                  <a:gd name="T47" fmla="*/ 37 h 60"/>
                  <a:gd name="T48" fmla="*/ 36 w 59"/>
                  <a:gd name="T49" fmla="*/ 37 h 60"/>
                  <a:gd name="T50" fmla="*/ 36 w 59"/>
                  <a:gd name="T51" fmla="*/ 37 h 60"/>
                  <a:gd name="T52" fmla="*/ 34 w 59"/>
                  <a:gd name="T53" fmla="*/ 37 h 60"/>
                  <a:gd name="T54" fmla="*/ 33 w 59"/>
                  <a:gd name="T55" fmla="*/ 38 h 60"/>
                  <a:gd name="T56" fmla="*/ 33 w 59"/>
                  <a:gd name="T57" fmla="*/ 40 h 60"/>
                  <a:gd name="T58" fmla="*/ 33 w 59"/>
                  <a:gd name="T59" fmla="*/ 42 h 60"/>
                  <a:gd name="T60" fmla="*/ 43 w 59"/>
                  <a:gd name="T61" fmla="*/ 58 h 60"/>
                  <a:gd name="T62" fmla="*/ 43 w 59"/>
                  <a:gd name="T63" fmla="*/ 58 h 60"/>
                  <a:gd name="T64" fmla="*/ 46 w 59"/>
                  <a:gd name="T65" fmla="*/ 60 h 60"/>
                  <a:gd name="T66" fmla="*/ 47 w 59"/>
                  <a:gd name="T67" fmla="*/ 58 h 60"/>
                  <a:gd name="T68" fmla="*/ 59 w 59"/>
                  <a:gd name="T69" fmla="*/ 42 h 60"/>
                  <a:gd name="T70" fmla="*/ 59 w 59"/>
                  <a:gd name="T71" fmla="*/ 42 h 60"/>
                  <a:gd name="T72" fmla="*/ 59 w 59"/>
                  <a:gd name="T73" fmla="*/ 40 h 60"/>
                  <a:gd name="T74" fmla="*/ 59 w 59"/>
                  <a:gd name="T75" fmla="*/ 38 h 60"/>
                  <a:gd name="T76" fmla="*/ 57 w 59"/>
                  <a:gd name="T77" fmla="*/ 37 h 60"/>
                  <a:gd name="T78" fmla="*/ 56 w 59"/>
                  <a:gd name="T79" fmla="*/ 37 h 60"/>
                  <a:gd name="T80" fmla="*/ 56 w 59"/>
                  <a:gd name="T81"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0">
                    <a:moveTo>
                      <a:pt x="56" y="37"/>
                    </a:moveTo>
                    <a:lnTo>
                      <a:pt x="49" y="37"/>
                    </a:lnTo>
                    <a:lnTo>
                      <a:pt x="49" y="37"/>
                    </a:lnTo>
                    <a:lnTo>
                      <a:pt x="46" y="28"/>
                    </a:lnTo>
                    <a:lnTo>
                      <a:pt x="43" y="22"/>
                    </a:lnTo>
                    <a:lnTo>
                      <a:pt x="38" y="15"/>
                    </a:lnTo>
                    <a:lnTo>
                      <a:pt x="31" y="10"/>
                    </a:lnTo>
                    <a:lnTo>
                      <a:pt x="24" y="5"/>
                    </a:lnTo>
                    <a:lnTo>
                      <a:pt x="16" y="2"/>
                    </a:lnTo>
                    <a:lnTo>
                      <a:pt x="8" y="0"/>
                    </a:lnTo>
                    <a:lnTo>
                      <a:pt x="0" y="0"/>
                    </a:lnTo>
                    <a:lnTo>
                      <a:pt x="0" y="0"/>
                    </a:lnTo>
                    <a:lnTo>
                      <a:pt x="0" y="7"/>
                    </a:lnTo>
                    <a:lnTo>
                      <a:pt x="0" y="7"/>
                    </a:lnTo>
                    <a:lnTo>
                      <a:pt x="1" y="7"/>
                    </a:lnTo>
                    <a:lnTo>
                      <a:pt x="1" y="7"/>
                    </a:lnTo>
                    <a:lnTo>
                      <a:pt x="8" y="9"/>
                    </a:lnTo>
                    <a:lnTo>
                      <a:pt x="14" y="10"/>
                    </a:lnTo>
                    <a:lnTo>
                      <a:pt x="21" y="12"/>
                    </a:lnTo>
                    <a:lnTo>
                      <a:pt x="26" y="15"/>
                    </a:lnTo>
                    <a:lnTo>
                      <a:pt x="31" y="20"/>
                    </a:lnTo>
                    <a:lnTo>
                      <a:pt x="36" y="25"/>
                    </a:lnTo>
                    <a:lnTo>
                      <a:pt x="39" y="30"/>
                    </a:lnTo>
                    <a:lnTo>
                      <a:pt x="43" y="37"/>
                    </a:lnTo>
                    <a:lnTo>
                      <a:pt x="36" y="37"/>
                    </a:lnTo>
                    <a:lnTo>
                      <a:pt x="36" y="37"/>
                    </a:lnTo>
                    <a:lnTo>
                      <a:pt x="34" y="37"/>
                    </a:lnTo>
                    <a:lnTo>
                      <a:pt x="33" y="38"/>
                    </a:lnTo>
                    <a:lnTo>
                      <a:pt x="33" y="40"/>
                    </a:lnTo>
                    <a:lnTo>
                      <a:pt x="33" y="42"/>
                    </a:lnTo>
                    <a:lnTo>
                      <a:pt x="43" y="58"/>
                    </a:lnTo>
                    <a:lnTo>
                      <a:pt x="43" y="58"/>
                    </a:lnTo>
                    <a:lnTo>
                      <a:pt x="46" y="60"/>
                    </a:lnTo>
                    <a:lnTo>
                      <a:pt x="47" y="58"/>
                    </a:lnTo>
                    <a:lnTo>
                      <a:pt x="59" y="42"/>
                    </a:lnTo>
                    <a:lnTo>
                      <a:pt x="59" y="42"/>
                    </a:lnTo>
                    <a:lnTo>
                      <a:pt x="59" y="40"/>
                    </a:lnTo>
                    <a:lnTo>
                      <a:pt x="59" y="38"/>
                    </a:lnTo>
                    <a:lnTo>
                      <a:pt x="57" y="37"/>
                    </a:lnTo>
                    <a:lnTo>
                      <a:pt x="56" y="37"/>
                    </a:lnTo>
                    <a:lnTo>
                      <a:pt x="5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70">
                <a:extLst>
                  <a:ext uri="{FF2B5EF4-FFF2-40B4-BE49-F238E27FC236}">
                    <a16:creationId xmlns="" xmlns:a16="http://schemas.microsoft.com/office/drawing/2014/main" id="{86411860-C58F-4E3F-BDA4-B351B75A22A3}"/>
                  </a:ext>
                </a:extLst>
              </p:cNvPr>
              <p:cNvSpPr>
                <a:spLocks noEditPoints="1"/>
              </p:cNvSpPr>
              <p:nvPr/>
            </p:nvSpPr>
            <p:spPr bwMode="auto">
              <a:xfrm>
                <a:off x="3863" y="911"/>
                <a:ext cx="69" cy="67"/>
              </a:xfrm>
              <a:custGeom>
                <a:avLst/>
                <a:gdLst>
                  <a:gd name="T0" fmla="*/ 34 w 69"/>
                  <a:gd name="T1" fmla="*/ 0 h 67"/>
                  <a:gd name="T2" fmla="*/ 21 w 69"/>
                  <a:gd name="T3" fmla="*/ 3 h 67"/>
                  <a:gd name="T4" fmla="*/ 10 w 69"/>
                  <a:gd name="T5" fmla="*/ 10 h 67"/>
                  <a:gd name="T6" fmla="*/ 1 w 69"/>
                  <a:gd name="T7" fmla="*/ 21 h 67"/>
                  <a:gd name="T8" fmla="*/ 0 w 69"/>
                  <a:gd name="T9" fmla="*/ 34 h 67"/>
                  <a:gd name="T10" fmla="*/ 0 w 69"/>
                  <a:gd name="T11" fmla="*/ 41 h 67"/>
                  <a:gd name="T12" fmla="*/ 5 w 69"/>
                  <a:gd name="T13" fmla="*/ 53 h 67"/>
                  <a:gd name="T14" fmla="*/ 15 w 69"/>
                  <a:gd name="T15" fmla="*/ 63 h 67"/>
                  <a:gd name="T16" fmla="*/ 28 w 69"/>
                  <a:gd name="T17" fmla="*/ 67 h 67"/>
                  <a:gd name="T18" fmla="*/ 34 w 69"/>
                  <a:gd name="T19" fmla="*/ 67 h 67"/>
                  <a:gd name="T20" fmla="*/ 48 w 69"/>
                  <a:gd name="T21" fmla="*/ 66 h 67"/>
                  <a:gd name="T22" fmla="*/ 59 w 69"/>
                  <a:gd name="T23" fmla="*/ 58 h 67"/>
                  <a:gd name="T24" fmla="*/ 66 w 69"/>
                  <a:gd name="T25" fmla="*/ 48 h 67"/>
                  <a:gd name="T26" fmla="*/ 69 w 69"/>
                  <a:gd name="T27" fmla="*/ 34 h 67"/>
                  <a:gd name="T28" fmla="*/ 67 w 69"/>
                  <a:gd name="T29" fmla="*/ 28 h 67"/>
                  <a:gd name="T30" fmla="*/ 62 w 69"/>
                  <a:gd name="T31" fmla="*/ 15 h 67"/>
                  <a:gd name="T32" fmla="*/ 52 w 69"/>
                  <a:gd name="T33" fmla="*/ 6 h 67"/>
                  <a:gd name="T34" fmla="*/ 41 w 69"/>
                  <a:gd name="T35" fmla="*/ 1 h 67"/>
                  <a:gd name="T36" fmla="*/ 34 w 69"/>
                  <a:gd name="T37" fmla="*/ 0 h 67"/>
                  <a:gd name="T38" fmla="*/ 11 w 69"/>
                  <a:gd name="T39" fmla="*/ 49 h 67"/>
                  <a:gd name="T40" fmla="*/ 11 w 69"/>
                  <a:gd name="T41" fmla="*/ 44 h 67"/>
                  <a:gd name="T42" fmla="*/ 19 w 69"/>
                  <a:gd name="T43" fmla="*/ 36 h 67"/>
                  <a:gd name="T44" fmla="*/ 24 w 69"/>
                  <a:gd name="T45" fmla="*/ 26 h 67"/>
                  <a:gd name="T46" fmla="*/ 23 w 69"/>
                  <a:gd name="T47" fmla="*/ 23 h 67"/>
                  <a:gd name="T48" fmla="*/ 21 w 69"/>
                  <a:gd name="T49" fmla="*/ 21 h 67"/>
                  <a:gd name="T50" fmla="*/ 16 w 69"/>
                  <a:gd name="T51" fmla="*/ 26 h 67"/>
                  <a:gd name="T52" fmla="*/ 11 w 69"/>
                  <a:gd name="T53" fmla="*/ 23 h 67"/>
                  <a:gd name="T54" fmla="*/ 15 w 69"/>
                  <a:gd name="T55" fmla="*/ 18 h 67"/>
                  <a:gd name="T56" fmla="*/ 21 w 69"/>
                  <a:gd name="T57" fmla="*/ 16 h 67"/>
                  <a:gd name="T58" fmla="*/ 24 w 69"/>
                  <a:gd name="T59" fmla="*/ 16 h 67"/>
                  <a:gd name="T60" fmla="*/ 28 w 69"/>
                  <a:gd name="T61" fmla="*/ 18 h 67"/>
                  <a:gd name="T62" fmla="*/ 31 w 69"/>
                  <a:gd name="T63" fmla="*/ 25 h 67"/>
                  <a:gd name="T64" fmla="*/ 29 w 69"/>
                  <a:gd name="T65" fmla="*/ 30 h 67"/>
                  <a:gd name="T66" fmla="*/ 26 w 69"/>
                  <a:gd name="T67" fmla="*/ 34 h 67"/>
                  <a:gd name="T68" fmla="*/ 23 w 69"/>
                  <a:gd name="T69" fmla="*/ 39 h 67"/>
                  <a:gd name="T70" fmla="*/ 21 w 69"/>
                  <a:gd name="T71" fmla="*/ 41 h 67"/>
                  <a:gd name="T72" fmla="*/ 18 w 69"/>
                  <a:gd name="T73" fmla="*/ 44 h 67"/>
                  <a:gd name="T74" fmla="*/ 31 w 69"/>
                  <a:gd name="T75" fmla="*/ 49 h 67"/>
                  <a:gd name="T76" fmla="*/ 54 w 69"/>
                  <a:gd name="T77" fmla="*/ 49 h 67"/>
                  <a:gd name="T78" fmla="*/ 49 w 69"/>
                  <a:gd name="T79" fmla="*/ 41 h 67"/>
                  <a:gd name="T80" fmla="*/ 34 w 69"/>
                  <a:gd name="T81" fmla="*/ 38 h 67"/>
                  <a:gd name="T82" fmla="*/ 52 w 69"/>
                  <a:gd name="T83" fmla="*/ 16 h 67"/>
                  <a:gd name="T84" fmla="*/ 49 w 69"/>
                  <a:gd name="T85" fmla="*/ 36 h 67"/>
                  <a:gd name="T86" fmla="*/ 54 w 69"/>
                  <a:gd name="T87" fmla="*/ 28 h 67"/>
                  <a:gd name="T88" fmla="*/ 59 w 69"/>
                  <a:gd name="T89" fmla="*/ 36 h 67"/>
                  <a:gd name="T90" fmla="*/ 54 w 69"/>
                  <a:gd name="T91" fmla="*/ 4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 h="67">
                    <a:moveTo>
                      <a:pt x="34" y="0"/>
                    </a:moveTo>
                    <a:lnTo>
                      <a:pt x="34" y="0"/>
                    </a:lnTo>
                    <a:lnTo>
                      <a:pt x="28" y="1"/>
                    </a:lnTo>
                    <a:lnTo>
                      <a:pt x="21" y="3"/>
                    </a:lnTo>
                    <a:lnTo>
                      <a:pt x="15" y="6"/>
                    </a:lnTo>
                    <a:lnTo>
                      <a:pt x="10" y="10"/>
                    </a:lnTo>
                    <a:lnTo>
                      <a:pt x="5" y="15"/>
                    </a:lnTo>
                    <a:lnTo>
                      <a:pt x="1" y="21"/>
                    </a:lnTo>
                    <a:lnTo>
                      <a:pt x="0" y="28"/>
                    </a:lnTo>
                    <a:lnTo>
                      <a:pt x="0" y="34"/>
                    </a:lnTo>
                    <a:lnTo>
                      <a:pt x="0" y="34"/>
                    </a:lnTo>
                    <a:lnTo>
                      <a:pt x="0" y="41"/>
                    </a:lnTo>
                    <a:lnTo>
                      <a:pt x="1" y="48"/>
                    </a:lnTo>
                    <a:lnTo>
                      <a:pt x="5" y="53"/>
                    </a:lnTo>
                    <a:lnTo>
                      <a:pt x="10" y="58"/>
                    </a:lnTo>
                    <a:lnTo>
                      <a:pt x="15" y="63"/>
                    </a:lnTo>
                    <a:lnTo>
                      <a:pt x="21" y="66"/>
                    </a:lnTo>
                    <a:lnTo>
                      <a:pt x="28" y="67"/>
                    </a:lnTo>
                    <a:lnTo>
                      <a:pt x="34" y="67"/>
                    </a:lnTo>
                    <a:lnTo>
                      <a:pt x="34" y="67"/>
                    </a:lnTo>
                    <a:lnTo>
                      <a:pt x="41" y="67"/>
                    </a:lnTo>
                    <a:lnTo>
                      <a:pt x="48" y="66"/>
                    </a:lnTo>
                    <a:lnTo>
                      <a:pt x="52" y="63"/>
                    </a:lnTo>
                    <a:lnTo>
                      <a:pt x="59" y="58"/>
                    </a:lnTo>
                    <a:lnTo>
                      <a:pt x="62" y="53"/>
                    </a:lnTo>
                    <a:lnTo>
                      <a:pt x="66" y="48"/>
                    </a:lnTo>
                    <a:lnTo>
                      <a:pt x="67" y="41"/>
                    </a:lnTo>
                    <a:lnTo>
                      <a:pt x="69" y="34"/>
                    </a:lnTo>
                    <a:lnTo>
                      <a:pt x="69" y="34"/>
                    </a:lnTo>
                    <a:lnTo>
                      <a:pt x="67" y="28"/>
                    </a:lnTo>
                    <a:lnTo>
                      <a:pt x="66" y="21"/>
                    </a:lnTo>
                    <a:lnTo>
                      <a:pt x="62" y="15"/>
                    </a:lnTo>
                    <a:lnTo>
                      <a:pt x="59" y="10"/>
                    </a:lnTo>
                    <a:lnTo>
                      <a:pt x="52" y="6"/>
                    </a:lnTo>
                    <a:lnTo>
                      <a:pt x="48" y="3"/>
                    </a:lnTo>
                    <a:lnTo>
                      <a:pt x="41" y="1"/>
                    </a:lnTo>
                    <a:lnTo>
                      <a:pt x="34" y="0"/>
                    </a:lnTo>
                    <a:lnTo>
                      <a:pt x="34" y="0"/>
                    </a:lnTo>
                    <a:close/>
                    <a:moveTo>
                      <a:pt x="31" y="49"/>
                    </a:moveTo>
                    <a:lnTo>
                      <a:pt x="11" y="49"/>
                    </a:lnTo>
                    <a:lnTo>
                      <a:pt x="11" y="44"/>
                    </a:lnTo>
                    <a:lnTo>
                      <a:pt x="11" y="44"/>
                    </a:lnTo>
                    <a:lnTo>
                      <a:pt x="19" y="36"/>
                    </a:lnTo>
                    <a:lnTo>
                      <a:pt x="19" y="36"/>
                    </a:lnTo>
                    <a:lnTo>
                      <a:pt x="23" y="31"/>
                    </a:lnTo>
                    <a:lnTo>
                      <a:pt x="24" y="26"/>
                    </a:lnTo>
                    <a:lnTo>
                      <a:pt x="24" y="26"/>
                    </a:lnTo>
                    <a:lnTo>
                      <a:pt x="23" y="23"/>
                    </a:lnTo>
                    <a:lnTo>
                      <a:pt x="21" y="21"/>
                    </a:lnTo>
                    <a:lnTo>
                      <a:pt x="21" y="21"/>
                    </a:lnTo>
                    <a:lnTo>
                      <a:pt x="18" y="23"/>
                    </a:lnTo>
                    <a:lnTo>
                      <a:pt x="16" y="26"/>
                    </a:lnTo>
                    <a:lnTo>
                      <a:pt x="11" y="23"/>
                    </a:lnTo>
                    <a:lnTo>
                      <a:pt x="11" y="23"/>
                    </a:lnTo>
                    <a:lnTo>
                      <a:pt x="13" y="20"/>
                    </a:lnTo>
                    <a:lnTo>
                      <a:pt x="15" y="18"/>
                    </a:lnTo>
                    <a:lnTo>
                      <a:pt x="18" y="16"/>
                    </a:lnTo>
                    <a:lnTo>
                      <a:pt x="21" y="16"/>
                    </a:lnTo>
                    <a:lnTo>
                      <a:pt x="21" y="16"/>
                    </a:lnTo>
                    <a:lnTo>
                      <a:pt x="24" y="16"/>
                    </a:lnTo>
                    <a:lnTo>
                      <a:pt x="28" y="18"/>
                    </a:lnTo>
                    <a:lnTo>
                      <a:pt x="28" y="18"/>
                    </a:lnTo>
                    <a:lnTo>
                      <a:pt x="29" y="21"/>
                    </a:lnTo>
                    <a:lnTo>
                      <a:pt x="31" y="25"/>
                    </a:lnTo>
                    <a:lnTo>
                      <a:pt x="31" y="25"/>
                    </a:lnTo>
                    <a:lnTo>
                      <a:pt x="29" y="30"/>
                    </a:lnTo>
                    <a:lnTo>
                      <a:pt x="29" y="30"/>
                    </a:lnTo>
                    <a:lnTo>
                      <a:pt x="26" y="34"/>
                    </a:lnTo>
                    <a:lnTo>
                      <a:pt x="26" y="34"/>
                    </a:lnTo>
                    <a:lnTo>
                      <a:pt x="23" y="39"/>
                    </a:lnTo>
                    <a:lnTo>
                      <a:pt x="23" y="39"/>
                    </a:lnTo>
                    <a:lnTo>
                      <a:pt x="21" y="41"/>
                    </a:lnTo>
                    <a:lnTo>
                      <a:pt x="21" y="41"/>
                    </a:lnTo>
                    <a:lnTo>
                      <a:pt x="18" y="44"/>
                    </a:lnTo>
                    <a:lnTo>
                      <a:pt x="31" y="44"/>
                    </a:lnTo>
                    <a:lnTo>
                      <a:pt x="31" y="49"/>
                    </a:lnTo>
                    <a:close/>
                    <a:moveTo>
                      <a:pt x="54" y="41"/>
                    </a:moveTo>
                    <a:lnTo>
                      <a:pt x="54" y="49"/>
                    </a:lnTo>
                    <a:lnTo>
                      <a:pt x="49" y="49"/>
                    </a:lnTo>
                    <a:lnTo>
                      <a:pt x="49" y="41"/>
                    </a:lnTo>
                    <a:lnTo>
                      <a:pt x="34" y="41"/>
                    </a:lnTo>
                    <a:lnTo>
                      <a:pt x="34" y="38"/>
                    </a:lnTo>
                    <a:lnTo>
                      <a:pt x="48" y="16"/>
                    </a:lnTo>
                    <a:lnTo>
                      <a:pt x="52" y="16"/>
                    </a:lnTo>
                    <a:lnTo>
                      <a:pt x="41" y="36"/>
                    </a:lnTo>
                    <a:lnTo>
                      <a:pt x="49" y="36"/>
                    </a:lnTo>
                    <a:lnTo>
                      <a:pt x="49" y="28"/>
                    </a:lnTo>
                    <a:lnTo>
                      <a:pt x="54" y="28"/>
                    </a:lnTo>
                    <a:lnTo>
                      <a:pt x="54" y="36"/>
                    </a:lnTo>
                    <a:lnTo>
                      <a:pt x="59" y="36"/>
                    </a:lnTo>
                    <a:lnTo>
                      <a:pt x="59" y="41"/>
                    </a:lnTo>
                    <a:lnTo>
                      <a:pt x="5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71">
                <a:extLst>
                  <a:ext uri="{FF2B5EF4-FFF2-40B4-BE49-F238E27FC236}">
                    <a16:creationId xmlns="" xmlns:a16="http://schemas.microsoft.com/office/drawing/2014/main" id="{C252A510-6C47-404E-9A9B-C2FDE22EBB40}"/>
                  </a:ext>
                </a:extLst>
              </p:cNvPr>
              <p:cNvSpPr>
                <a:spLocks/>
              </p:cNvSpPr>
              <p:nvPr/>
            </p:nvSpPr>
            <p:spPr bwMode="auto">
              <a:xfrm>
                <a:off x="3975" y="1361"/>
                <a:ext cx="1229" cy="1231"/>
              </a:xfrm>
              <a:prstGeom prst="pentagon">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72">
                <a:extLst>
                  <a:ext uri="{FF2B5EF4-FFF2-40B4-BE49-F238E27FC236}">
                    <a16:creationId xmlns="" xmlns:a16="http://schemas.microsoft.com/office/drawing/2014/main" id="{A2736CD2-6435-4C07-89AD-463C7BCB539F}"/>
                  </a:ext>
                </a:extLst>
              </p:cNvPr>
              <p:cNvSpPr>
                <a:spLocks/>
              </p:cNvSpPr>
              <p:nvPr/>
            </p:nvSpPr>
            <p:spPr bwMode="auto">
              <a:xfrm>
                <a:off x="4425" y="1803"/>
                <a:ext cx="48" cy="57"/>
              </a:xfrm>
              <a:custGeom>
                <a:avLst/>
                <a:gdLst>
                  <a:gd name="T0" fmla="*/ 48 w 48"/>
                  <a:gd name="T1" fmla="*/ 14 h 57"/>
                  <a:gd name="T2" fmla="*/ 33 w 48"/>
                  <a:gd name="T3" fmla="*/ 14 h 57"/>
                  <a:gd name="T4" fmla="*/ 33 w 48"/>
                  <a:gd name="T5" fmla="*/ 57 h 57"/>
                  <a:gd name="T6" fmla="*/ 17 w 48"/>
                  <a:gd name="T7" fmla="*/ 57 h 57"/>
                  <a:gd name="T8" fmla="*/ 17 w 48"/>
                  <a:gd name="T9" fmla="*/ 14 h 57"/>
                  <a:gd name="T10" fmla="*/ 0 w 48"/>
                  <a:gd name="T11" fmla="*/ 14 h 57"/>
                  <a:gd name="T12" fmla="*/ 0 w 48"/>
                  <a:gd name="T13" fmla="*/ 0 h 57"/>
                  <a:gd name="T14" fmla="*/ 48 w 48"/>
                  <a:gd name="T15" fmla="*/ 0 h 57"/>
                  <a:gd name="T16" fmla="*/ 48 w 48"/>
                  <a:gd name="T17"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7">
                    <a:moveTo>
                      <a:pt x="48" y="14"/>
                    </a:moveTo>
                    <a:lnTo>
                      <a:pt x="33" y="14"/>
                    </a:lnTo>
                    <a:lnTo>
                      <a:pt x="33" y="57"/>
                    </a:lnTo>
                    <a:lnTo>
                      <a:pt x="17" y="57"/>
                    </a:lnTo>
                    <a:lnTo>
                      <a:pt x="17" y="14"/>
                    </a:lnTo>
                    <a:lnTo>
                      <a:pt x="0" y="14"/>
                    </a:lnTo>
                    <a:lnTo>
                      <a:pt x="0" y="0"/>
                    </a:lnTo>
                    <a:lnTo>
                      <a:pt x="48" y="0"/>
                    </a:lnTo>
                    <a:lnTo>
                      <a:pt x="4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73">
                <a:extLst>
                  <a:ext uri="{FF2B5EF4-FFF2-40B4-BE49-F238E27FC236}">
                    <a16:creationId xmlns="" xmlns:a16="http://schemas.microsoft.com/office/drawing/2014/main" id="{20C6A95E-DCBF-42DD-809E-434718D45412}"/>
                  </a:ext>
                </a:extLst>
              </p:cNvPr>
              <p:cNvSpPr>
                <a:spLocks noEditPoints="1"/>
              </p:cNvSpPr>
              <p:nvPr/>
            </p:nvSpPr>
            <p:spPr bwMode="auto">
              <a:xfrm>
                <a:off x="4478" y="1802"/>
                <a:ext cx="15" cy="58"/>
              </a:xfrm>
              <a:custGeom>
                <a:avLst/>
                <a:gdLst>
                  <a:gd name="T0" fmla="*/ 0 w 15"/>
                  <a:gd name="T1" fmla="*/ 13 h 58"/>
                  <a:gd name="T2" fmla="*/ 0 w 15"/>
                  <a:gd name="T3" fmla="*/ 0 h 58"/>
                  <a:gd name="T4" fmla="*/ 15 w 15"/>
                  <a:gd name="T5" fmla="*/ 0 h 58"/>
                  <a:gd name="T6" fmla="*/ 15 w 15"/>
                  <a:gd name="T7" fmla="*/ 13 h 58"/>
                  <a:gd name="T8" fmla="*/ 0 w 15"/>
                  <a:gd name="T9" fmla="*/ 13 h 58"/>
                  <a:gd name="T10" fmla="*/ 0 w 15"/>
                  <a:gd name="T11" fmla="*/ 58 h 58"/>
                  <a:gd name="T12" fmla="*/ 0 w 15"/>
                  <a:gd name="T13" fmla="*/ 16 h 58"/>
                  <a:gd name="T14" fmla="*/ 15 w 15"/>
                  <a:gd name="T15" fmla="*/ 16 h 58"/>
                  <a:gd name="T16" fmla="*/ 15 w 15"/>
                  <a:gd name="T17" fmla="*/ 58 h 58"/>
                  <a:gd name="T18" fmla="*/ 0 w 15"/>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8">
                    <a:moveTo>
                      <a:pt x="0" y="13"/>
                    </a:moveTo>
                    <a:lnTo>
                      <a:pt x="0" y="0"/>
                    </a:lnTo>
                    <a:lnTo>
                      <a:pt x="15" y="0"/>
                    </a:lnTo>
                    <a:lnTo>
                      <a:pt x="15" y="13"/>
                    </a:lnTo>
                    <a:lnTo>
                      <a:pt x="0" y="13"/>
                    </a:lnTo>
                    <a:close/>
                    <a:moveTo>
                      <a:pt x="0" y="58"/>
                    </a:moveTo>
                    <a:lnTo>
                      <a:pt x="0" y="16"/>
                    </a:lnTo>
                    <a:lnTo>
                      <a:pt x="15" y="16"/>
                    </a:lnTo>
                    <a:lnTo>
                      <a:pt x="15"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74">
                <a:extLst>
                  <a:ext uri="{FF2B5EF4-FFF2-40B4-BE49-F238E27FC236}">
                    <a16:creationId xmlns="" xmlns:a16="http://schemas.microsoft.com/office/drawing/2014/main" id="{CF3783F3-42A3-4B6A-955E-7000A256ED90}"/>
                  </a:ext>
                </a:extLst>
              </p:cNvPr>
              <p:cNvSpPr>
                <a:spLocks/>
              </p:cNvSpPr>
              <p:nvPr/>
            </p:nvSpPr>
            <p:spPr bwMode="auto">
              <a:xfrm>
                <a:off x="4498" y="1805"/>
                <a:ext cx="31" cy="56"/>
              </a:xfrm>
              <a:custGeom>
                <a:avLst/>
                <a:gdLst>
                  <a:gd name="T0" fmla="*/ 31 w 31"/>
                  <a:gd name="T1" fmla="*/ 53 h 56"/>
                  <a:gd name="T2" fmla="*/ 31 w 31"/>
                  <a:gd name="T3" fmla="*/ 53 h 56"/>
                  <a:gd name="T4" fmla="*/ 25 w 31"/>
                  <a:gd name="T5" fmla="*/ 55 h 56"/>
                  <a:gd name="T6" fmla="*/ 25 w 31"/>
                  <a:gd name="T7" fmla="*/ 55 h 56"/>
                  <a:gd name="T8" fmla="*/ 18 w 31"/>
                  <a:gd name="T9" fmla="*/ 56 h 56"/>
                  <a:gd name="T10" fmla="*/ 18 w 31"/>
                  <a:gd name="T11" fmla="*/ 56 h 56"/>
                  <a:gd name="T12" fmla="*/ 13 w 31"/>
                  <a:gd name="T13" fmla="*/ 55 h 56"/>
                  <a:gd name="T14" fmla="*/ 13 w 31"/>
                  <a:gd name="T15" fmla="*/ 55 h 56"/>
                  <a:gd name="T16" fmla="*/ 8 w 31"/>
                  <a:gd name="T17" fmla="*/ 53 h 56"/>
                  <a:gd name="T18" fmla="*/ 8 w 31"/>
                  <a:gd name="T19" fmla="*/ 53 h 56"/>
                  <a:gd name="T20" fmla="*/ 7 w 31"/>
                  <a:gd name="T21" fmla="*/ 50 h 56"/>
                  <a:gd name="T22" fmla="*/ 7 w 31"/>
                  <a:gd name="T23" fmla="*/ 50 h 56"/>
                  <a:gd name="T24" fmla="*/ 5 w 31"/>
                  <a:gd name="T25" fmla="*/ 43 h 56"/>
                  <a:gd name="T26" fmla="*/ 5 w 31"/>
                  <a:gd name="T27" fmla="*/ 25 h 56"/>
                  <a:gd name="T28" fmla="*/ 0 w 31"/>
                  <a:gd name="T29" fmla="*/ 25 h 56"/>
                  <a:gd name="T30" fmla="*/ 0 w 31"/>
                  <a:gd name="T31" fmla="*/ 13 h 56"/>
                  <a:gd name="T32" fmla="*/ 5 w 31"/>
                  <a:gd name="T33" fmla="*/ 13 h 56"/>
                  <a:gd name="T34" fmla="*/ 5 w 31"/>
                  <a:gd name="T35" fmla="*/ 0 h 56"/>
                  <a:gd name="T36" fmla="*/ 20 w 31"/>
                  <a:gd name="T37" fmla="*/ 0 h 56"/>
                  <a:gd name="T38" fmla="*/ 20 w 31"/>
                  <a:gd name="T39" fmla="*/ 13 h 56"/>
                  <a:gd name="T40" fmla="*/ 28 w 31"/>
                  <a:gd name="T41" fmla="*/ 13 h 56"/>
                  <a:gd name="T42" fmla="*/ 28 w 31"/>
                  <a:gd name="T43" fmla="*/ 25 h 56"/>
                  <a:gd name="T44" fmla="*/ 20 w 31"/>
                  <a:gd name="T45" fmla="*/ 25 h 56"/>
                  <a:gd name="T46" fmla="*/ 20 w 31"/>
                  <a:gd name="T47" fmla="*/ 38 h 56"/>
                  <a:gd name="T48" fmla="*/ 20 w 31"/>
                  <a:gd name="T49" fmla="*/ 38 h 56"/>
                  <a:gd name="T50" fmla="*/ 21 w 31"/>
                  <a:gd name="T51" fmla="*/ 41 h 56"/>
                  <a:gd name="T52" fmla="*/ 21 w 31"/>
                  <a:gd name="T53" fmla="*/ 41 h 56"/>
                  <a:gd name="T54" fmla="*/ 23 w 31"/>
                  <a:gd name="T55" fmla="*/ 41 h 56"/>
                  <a:gd name="T56" fmla="*/ 23 w 31"/>
                  <a:gd name="T57" fmla="*/ 41 h 56"/>
                  <a:gd name="T58" fmla="*/ 26 w 31"/>
                  <a:gd name="T59" fmla="*/ 41 h 56"/>
                  <a:gd name="T60" fmla="*/ 26 w 31"/>
                  <a:gd name="T61" fmla="*/ 41 h 56"/>
                  <a:gd name="T62" fmla="*/ 30 w 31"/>
                  <a:gd name="T63" fmla="*/ 40 h 56"/>
                  <a:gd name="T64" fmla="*/ 31 w 31"/>
                  <a:gd name="T6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56">
                    <a:moveTo>
                      <a:pt x="31" y="53"/>
                    </a:moveTo>
                    <a:lnTo>
                      <a:pt x="31" y="53"/>
                    </a:lnTo>
                    <a:lnTo>
                      <a:pt x="25" y="55"/>
                    </a:lnTo>
                    <a:lnTo>
                      <a:pt x="25" y="55"/>
                    </a:lnTo>
                    <a:lnTo>
                      <a:pt x="18" y="56"/>
                    </a:lnTo>
                    <a:lnTo>
                      <a:pt x="18" y="56"/>
                    </a:lnTo>
                    <a:lnTo>
                      <a:pt x="13" y="55"/>
                    </a:lnTo>
                    <a:lnTo>
                      <a:pt x="13" y="55"/>
                    </a:lnTo>
                    <a:lnTo>
                      <a:pt x="8" y="53"/>
                    </a:lnTo>
                    <a:lnTo>
                      <a:pt x="8" y="53"/>
                    </a:lnTo>
                    <a:lnTo>
                      <a:pt x="7" y="50"/>
                    </a:lnTo>
                    <a:lnTo>
                      <a:pt x="7" y="50"/>
                    </a:lnTo>
                    <a:lnTo>
                      <a:pt x="5" y="43"/>
                    </a:lnTo>
                    <a:lnTo>
                      <a:pt x="5" y="25"/>
                    </a:lnTo>
                    <a:lnTo>
                      <a:pt x="0" y="25"/>
                    </a:lnTo>
                    <a:lnTo>
                      <a:pt x="0" y="13"/>
                    </a:lnTo>
                    <a:lnTo>
                      <a:pt x="5" y="13"/>
                    </a:lnTo>
                    <a:lnTo>
                      <a:pt x="5" y="0"/>
                    </a:lnTo>
                    <a:lnTo>
                      <a:pt x="20" y="0"/>
                    </a:lnTo>
                    <a:lnTo>
                      <a:pt x="20" y="13"/>
                    </a:lnTo>
                    <a:lnTo>
                      <a:pt x="28" y="13"/>
                    </a:lnTo>
                    <a:lnTo>
                      <a:pt x="28" y="25"/>
                    </a:lnTo>
                    <a:lnTo>
                      <a:pt x="20" y="25"/>
                    </a:lnTo>
                    <a:lnTo>
                      <a:pt x="20" y="38"/>
                    </a:lnTo>
                    <a:lnTo>
                      <a:pt x="20" y="38"/>
                    </a:lnTo>
                    <a:lnTo>
                      <a:pt x="21" y="41"/>
                    </a:lnTo>
                    <a:lnTo>
                      <a:pt x="21" y="41"/>
                    </a:lnTo>
                    <a:lnTo>
                      <a:pt x="23" y="41"/>
                    </a:lnTo>
                    <a:lnTo>
                      <a:pt x="23" y="41"/>
                    </a:lnTo>
                    <a:lnTo>
                      <a:pt x="26" y="41"/>
                    </a:lnTo>
                    <a:lnTo>
                      <a:pt x="26" y="41"/>
                    </a:lnTo>
                    <a:lnTo>
                      <a:pt x="30" y="40"/>
                    </a:lnTo>
                    <a:lnTo>
                      <a:pt x="31"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75">
                <a:extLst>
                  <a:ext uri="{FF2B5EF4-FFF2-40B4-BE49-F238E27FC236}">
                    <a16:creationId xmlns="" xmlns:a16="http://schemas.microsoft.com/office/drawing/2014/main" id="{462B884F-B1C5-4D8A-9CD4-8B8715648042}"/>
                  </a:ext>
                </a:extLst>
              </p:cNvPr>
              <p:cNvSpPr>
                <a:spLocks/>
              </p:cNvSpPr>
              <p:nvPr/>
            </p:nvSpPr>
            <p:spPr bwMode="auto">
              <a:xfrm>
                <a:off x="4534" y="1802"/>
                <a:ext cx="25" cy="59"/>
              </a:xfrm>
              <a:custGeom>
                <a:avLst/>
                <a:gdLst>
                  <a:gd name="T0" fmla="*/ 0 w 25"/>
                  <a:gd name="T1" fmla="*/ 0 h 59"/>
                  <a:gd name="T2" fmla="*/ 15 w 25"/>
                  <a:gd name="T3" fmla="*/ 0 h 59"/>
                  <a:gd name="T4" fmla="*/ 15 w 25"/>
                  <a:gd name="T5" fmla="*/ 39 h 59"/>
                  <a:gd name="T6" fmla="*/ 15 w 25"/>
                  <a:gd name="T7" fmla="*/ 39 h 59"/>
                  <a:gd name="T8" fmla="*/ 15 w 25"/>
                  <a:gd name="T9" fmla="*/ 44 h 59"/>
                  <a:gd name="T10" fmla="*/ 18 w 25"/>
                  <a:gd name="T11" fmla="*/ 44 h 59"/>
                  <a:gd name="T12" fmla="*/ 18 w 25"/>
                  <a:gd name="T13" fmla="*/ 44 h 59"/>
                  <a:gd name="T14" fmla="*/ 20 w 25"/>
                  <a:gd name="T15" fmla="*/ 44 h 59"/>
                  <a:gd name="T16" fmla="*/ 20 w 25"/>
                  <a:gd name="T17" fmla="*/ 44 h 59"/>
                  <a:gd name="T18" fmla="*/ 23 w 25"/>
                  <a:gd name="T19" fmla="*/ 44 h 59"/>
                  <a:gd name="T20" fmla="*/ 25 w 25"/>
                  <a:gd name="T21" fmla="*/ 56 h 59"/>
                  <a:gd name="T22" fmla="*/ 25 w 25"/>
                  <a:gd name="T23" fmla="*/ 56 h 59"/>
                  <a:gd name="T24" fmla="*/ 18 w 25"/>
                  <a:gd name="T25" fmla="*/ 58 h 59"/>
                  <a:gd name="T26" fmla="*/ 18 w 25"/>
                  <a:gd name="T27" fmla="*/ 58 h 59"/>
                  <a:gd name="T28" fmla="*/ 12 w 25"/>
                  <a:gd name="T29" fmla="*/ 59 h 59"/>
                  <a:gd name="T30" fmla="*/ 12 w 25"/>
                  <a:gd name="T31" fmla="*/ 59 h 59"/>
                  <a:gd name="T32" fmla="*/ 7 w 25"/>
                  <a:gd name="T33" fmla="*/ 58 h 59"/>
                  <a:gd name="T34" fmla="*/ 4 w 25"/>
                  <a:gd name="T35" fmla="*/ 56 h 59"/>
                  <a:gd name="T36" fmla="*/ 4 w 25"/>
                  <a:gd name="T37" fmla="*/ 56 h 59"/>
                  <a:gd name="T38" fmla="*/ 0 w 25"/>
                  <a:gd name="T39" fmla="*/ 51 h 59"/>
                  <a:gd name="T40" fmla="*/ 0 w 25"/>
                  <a:gd name="T41" fmla="*/ 46 h 59"/>
                  <a:gd name="T42" fmla="*/ 0 w 25"/>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59">
                    <a:moveTo>
                      <a:pt x="0" y="0"/>
                    </a:moveTo>
                    <a:lnTo>
                      <a:pt x="15" y="0"/>
                    </a:lnTo>
                    <a:lnTo>
                      <a:pt x="15" y="39"/>
                    </a:lnTo>
                    <a:lnTo>
                      <a:pt x="15" y="39"/>
                    </a:lnTo>
                    <a:lnTo>
                      <a:pt x="15" y="44"/>
                    </a:lnTo>
                    <a:lnTo>
                      <a:pt x="18" y="44"/>
                    </a:lnTo>
                    <a:lnTo>
                      <a:pt x="18" y="44"/>
                    </a:lnTo>
                    <a:lnTo>
                      <a:pt x="20" y="44"/>
                    </a:lnTo>
                    <a:lnTo>
                      <a:pt x="20" y="44"/>
                    </a:lnTo>
                    <a:lnTo>
                      <a:pt x="23" y="44"/>
                    </a:lnTo>
                    <a:lnTo>
                      <a:pt x="25" y="56"/>
                    </a:lnTo>
                    <a:lnTo>
                      <a:pt x="25" y="56"/>
                    </a:lnTo>
                    <a:lnTo>
                      <a:pt x="18" y="58"/>
                    </a:lnTo>
                    <a:lnTo>
                      <a:pt x="18" y="58"/>
                    </a:lnTo>
                    <a:lnTo>
                      <a:pt x="12" y="59"/>
                    </a:lnTo>
                    <a:lnTo>
                      <a:pt x="12" y="59"/>
                    </a:lnTo>
                    <a:lnTo>
                      <a:pt x="7" y="58"/>
                    </a:lnTo>
                    <a:lnTo>
                      <a:pt x="4" y="56"/>
                    </a:lnTo>
                    <a:lnTo>
                      <a:pt x="4" y="56"/>
                    </a:lnTo>
                    <a:lnTo>
                      <a:pt x="0" y="51"/>
                    </a:lnTo>
                    <a:lnTo>
                      <a:pt x="0" y="4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76">
                <a:extLst>
                  <a:ext uri="{FF2B5EF4-FFF2-40B4-BE49-F238E27FC236}">
                    <a16:creationId xmlns="" xmlns:a16="http://schemas.microsoft.com/office/drawing/2014/main" id="{C69F6EBF-BC3D-4F44-9F9D-482383855CF7}"/>
                  </a:ext>
                </a:extLst>
              </p:cNvPr>
              <p:cNvSpPr>
                <a:spLocks noEditPoints="1"/>
              </p:cNvSpPr>
              <p:nvPr/>
            </p:nvSpPr>
            <p:spPr bwMode="auto">
              <a:xfrm>
                <a:off x="4561" y="1817"/>
                <a:ext cx="44" cy="44"/>
              </a:xfrm>
              <a:custGeom>
                <a:avLst/>
                <a:gdLst>
                  <a:gd name="T0" fmla="*/ 21 w 44"/>
                  <a:gd name="T1" fmla="*/ 44 h 44"/>
                  <a:gd name="T2" fmla="*/ 21 w 44"/>
                  <a:gd name="T3" fmla="*/ 44 h 44"/>
                  <a:gd name="T4" fmla="*/ 13 w 44"/>
                  <a:gd name="T5" fmla="*/ 41 h 44"/>
                  <a:gd name="T6" fmla="*/ 13 w 44"/>
                  <a:gd name="T7" fmla="*/ 41 h 44"/>
                  <a:gd name="T8" fmla="*/ 5 w 44"/>
                  <a:gd name="T9" fmla="*/ 38 h 44"/>
                  <a:gd name="T10" fmla="*/ 5 w 44"/>
                  <a:gd name="T11" fmla="*/ 38 h 44"/>
                  <a:gd name="T12" fmla="*/ 1 w 44"/>
                  <a:gd name="T13" fmla="*/ 31 h 44"/>
                  <a:gd name="T14" fmla="*/ 1 w 44"/>
                  <a:gd name="T15" fmla="*/ 31 h 44"/>
                  <a:gd name="T16" fmla="*/ 0 w 44"/>
                  <a:gd name="T17" fmla="*/ 23 h 44"/>
                  <a:gd name="T18" fmla="*/ 0 w 44"/>
                  <a:gd name="T19" fmla="*/ 23 h 44"/>
                  <a:gd name="T20" fmla="*/ 1 w 44"/>
                  <a:gd name="T21" fmla="*/ 15 h 44"/>
                  <a:gd name="T22" fmla="*/ 1 w 44"/>
                  <a:gd name="T23" fmla="*/ 15 h 44"/>
                  <a:gd name="T24" fmla="*/ 5 w 44"/>
                  <a:gd name="T25" fmla="*/ 6 h 44"/>
                  <a:gd name="T26" fmla="*/ 5 w 44"/>
                  <a:gd name="T27" fmla="*/ 6 h 44"/>
                  <a:gd name="T28" fmla="*/ 11 w 44"/>
                  <a:gd name="T29" fmla="*/ 1 h 44"/>
                  <a:gd name="T30" fmla="*/ 11 w 44"/>
                  <a:gd name="T31" fmla="*/ 1 h 44"/>
                  <a:gd name="T32" fmla="*/ 16 w 44"/>
                  <a:gd name="T33" fmla="*/ 1 h 44"/>
                  <a:gd name="T34" fmla="*/ 21 w 44"/>
                  <a:gd name="T35" fmla="*/ 0 h 44"/>
                  <a:gd name="T36" fmla="*/ 21 w 44"/>
                  <a:gd name="T37" fmla="*/ 0 h 44"/>
                  <a:gd name="T38" fmla="*/ 28 w 44"/>
                  <a:gd name="T39" fmla="*/ 1 h 44"/>
                  <a:gd name="T40" fmla="*/ 31 w 44"/>
                  <a:gd name="T41" fmla="*/ 1 h 44"/>
                  <a:gd name="T42" fmla="*/ 31 w 44"/>
                  <a:gd name="T43" fmla="*/ 1 h 44"/>
                  <a:gd name="T44" fmla="*/ 39 w 44"/>
                  <a:gd name="T45" fmla="*/ 6 h 44"/>
                  <a:gd name="T46" fmla="*/ 39 w 44"/>
                  <a:gd name="T47" fmla="*/ 6 h 44"/>
                  <a:gd name="T48" fmla="*/ 43 w 44"/>
                  <a:gd name="T49" fmla="*/ 13 h 44"/>
                  <a:gd name="T50" fmla="*/ 43 w 44"/>
                  <a:gd name="T51" fmla="*/ 13 h 44"/>
                  <a:gd name="T52" fmla="*/ 44 w 44"/>
                  <a:gd name="T53" fmla="*/ 21 h 44"/>
                  <a:gd name="T54" fmla="*/ 44 w 44"/>
                  <a:gd name="T55" fmla="*/ 21 h 44"/>
                  <a:gd name="T56" fmla="*/ 44 w 44"/>
                  <a:gd name="T57" fmla="*/ 24 h 44"/>
                  <a:gd name="T58" fmla="*/ 44 w 44"/>
                  <a:gd name="T59" fmla="*/ 24 h 44"/>
                  <a:gd name="T60" fmla="*/ 44 w 44"/>
                  <a:gd name="T61" fmla="*/ 26 h 44"/>
                  <a:gd name="T62" fmla="*/ 14 w 44"/>
                  <a:gd name="T63" fmla="*/ 26 h 44"/>
                  <a:gd name="T64" fmla="*/ 14 w 44"/>
                  <a:gd name="T65" fmla="*/ 26 h 44"/>
                  <a:gd name="T66" fmla="*/ 16 w 44"/>
                  <a:gd name="T67" fmla="*/ 29 h 44"/>
                  <a:gd name="T68" fmla="*/ 18 w 44"/>
                  <a:gd name="T69" fmla="*/ 31 h 44"/>
                  <a:gd name="T70" fmla="*/ 18 w 44"/>
                  <a:gd name="T71" fmla="*/ 31 h 44"/>
                  <a:gd name="T72" fmla="*/ 23 w 44"/>
                  <a:gd name="T73" fmla="*/ 33 h 44"/>
                  <a:gd name="T74" fmla="*/ 23 w 44"/>
                  <a:gd name="T75" fmla="*/ 33 h 44"/>
                  <a:gd name="T76" fmla="*/ 28 w 44"/>
                  <a:gd name="T77" fmla="*/ 31 h 44"/>
                  <a:gd name="T78" fmla="*/ 28 w 44"/>
                  <a:gd name="T79" fmla="*/ 31 h 44"/>
                  <a:gd name="T80" fmla="*/ 29 w 44"/>
                  <a:gd name="T81" fmla="*/ 28 h 44"/>
                  <a:gd name="T82" fmla="*/ 43 w 44"/>
                  <a:gd name="T83" fmla="*/ 33 h 44"/>
                  <a:gd name="T84" fmla="*/ 43 w 44"/>
                  <a:gd name="T85" fmla="*/ 33 h 44"/>
                  <a:gd name="T86" fmla="*/ 39 w 44"/>
                  <a:gd name="T87" fmla="*/ 36 h 44"/>
                  <a:gd name="T88" fmla="*/ 34 w 44"/>
                  <a:gd name="T89" fmla="*/ 41 h 44"/>
                  <a:gd name="T90" fmla="*/ 34 w 44"/>
                  <a:gd name="T91" fmla="*/ 41 h 44"/>
                  <a:gd name="T92" fmla="*/ 29 w 44"/>
                  <a:gd name="T93" fmla="*/ 43 h 44"/>
                  <a:gd name="T94" fmla="*/ 21 w 44"/>
                  <a:gd name="T95" fmla="*/ 44 h 44"/>
                  <a:gd name="T96" fmla="*/ 21 w 44"/>
                  <a:gd name="T97" fmla="*/ 44 h 44"/>
                  <a:gd name="T98" fmla="*/ 28 w 44"/>
                  <a:gd name="T99" fmla="*/ 18 h 44"/>
                  <a:gd name="T100" fmla="*/ 28 w 44"/>
                  <a:gd name="T101" fmla="*/ 18 h 44"/>
                  <a:gd name="T102" fmla="*/ 26 w 44"/>
                  <a:gd name="T103" fmla="*/ 13 h 44"/>
                  <a:gd name="T104" fmla="*/ 26 w 44"/>
                  <a:gd name="T105" fmla="*/ 13 h 44"/>
                  <a:gd name="T106" fmla="*/ 24 w 44"/>
                  <a:gd name="T107" fmla="*/ 11 h 44"/>
                  <a:gd name="T108" fmla="*/ 21 w 44"/>
                  <a:gd name="T109" fmla="*/ 11 h 44"/>
                  <a:gd name="T110" fmla="*/ 21 w 44"/>
                  <a:gd name="T111" fmla="*/ 11 h 44"/>
                  <a:gd name="T112" fmla="*/ 19 w 44"/>
                  <a:gd name="T113" fmla="*/ 11 h 44"/>
                  <a:gd name="T114" fmla="*/ 16 w 44"/>
                  <a:gd name="T115" fmla="*/ 13 h 44"/>
                  <a:gd name="T116" fmla="*/ 16 w 44"/>
                  <a:gd name="T117" fmla="*/ 13 h 44"/>
                  <a:gd name="T118" fmla="*/ 14 w 44"/>
                  <a:gd name="T119" fmla="*/ 18 h 44"/>
                  <a:gd name="T120" fmla="*/ 28 w 44"/>
                  <a:gd name="T12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 h="44">
                    <a:moveTo>
                      <a:pt x="21" y="44"/>
                    </a:moveTo>
                    <a:lnTo>
                      <a:pt x="21" y="44"/>
                    </a:lnTo>
                    <a:lnTo>
                      <a:pt x="13" y="41"/>
                    </a:lnTo>
                    <a:lnTo>
                      <a:pt x="13" y="41"/>
                    </a:lnTo>
                    <a:lnTo>
                      <a:pt x="5" y="38"/>
                    </a:lnTo>
                    <a:lnTo>
                      <a:pt x="5" y="38"/>
                    </a:lnTo>
                    <a:lnTo>
                      <a:pt x="1" y="31"/>
                    </a:lnTo>
                    <a:lnTo>
                      <a:pt x="1" y="31"/>
                    </a:lnTo>
                    <a:lnTo>
                      <a:pt x="0" y="23"/>
                    </a:lnTo>
                    <a:lnTo>
                      <a:pt x="0" y="23"/>
                    </a:lnTo>
                    <a:lnTo>
                      <a:pt x="1" y="15"/>
                    </a:lnTo>
                    <a:lnTo>
                      <a:pt x="1" y="15"/>
                    </a:lnTo>
                    <a:lnTo>
                      <a:pt x="5" y="6"/>
                    </a:lnTo>
                    <a:lnTo>
                      <a:pt x="5" y="6"/>
                    </a:lnTo>
                    <a:lnTo>
                      <a:pt x="11" y="1"/>
                    </a:lnTo>
                    <a:lnTo>
                      <a:pt x="11" y="1"/>
                    </a:lnTo>
                    <a:lnTo>
                      <a:pt x="16" y="1"/>
                    </a:lnTo>
                    <a:lnTo>
                      <a:pt x="21" y="0"/>
                    </a:lnTo>
                    <a:lnTo>
                      <a:pt x="21" y="0"/>
                    </a:lnTo>
                    <a:lnTo>
                      <a:pt x="28" y="1"/>
                    </a:lnTo>
                    <a:lnTo>
                      <a:pt x="31" y="1"/>
                    </a:lnTo>
                    <a:lnTo>
                      <a:pt x="31" y="1"/>
                    </a:lnTo>
                    <a:lnTo>
                      <a:pt x="39" y="6"/>
                    </a:lnTo>
                    <a:lnTo>
                      <a:pt x="39" y="6"/>
                    </a:lnTo>
                    <a:lnTo>
                      <a:pt x="43" y="13"/>
                    </a:lnTo>
                    <a:lnTo>
                      <a:pt x="43" y="13"/>
                    </a:lnTo>
                    <a:lnTo>
                      <a:pt x="44" y="21"/>
                    </a:lnTo>
                    <a:lnTo>
                      <a:pt x="44" y="21"/>
                    </a:lnTo>
                    <a:lnTo>
                      <a:pt x="44" y="24"/>
                    </a:lnTo>
                    <a:lnTo>
                      <a:pt x="44" y="24"/>
                    </a:lnTo>
                    <a:lnTo>
                      <a:pt x="44" y="26"/>
                    </a:lnTo>
                    <a:lnTo>
                      <a:pt x="14" y="26"/>
                    </a:lnTo>
                    <a:lnTo>
                      <a:pt x="14" y="26"/>
                    </a:lnTo>
                    <a:lnTo>
                      <a:pt x="16" y="29"/>
                    </a:lnTo>
                    <a:lnTo>
                      <a:pt x="18" y="31"/>
                    </a:lnTo>
                    <a:lnTo>
                      <a:pt x="18" y="31"/>
                    </a:lnTo>
                    <a:lnTo>
                      <a:pt x="23" y="33"/>
                    </a:lnTo>
                    <a:lnTo>
                      <a:pt x="23" y="33"/>
                    </a:lnTo>
                    <a:lnTo>
                      <a:pt x="28" y="31"/>
                    </a:lnTo>
                    <a:lnTo>
                      <a:pt x="28" y="31"/>
                    </a:lnTo>
                    <a:lnTo>
                      <a:pt x="29" y="28"/>
                    </a:lnTo>
                    <a:lnTo>
                      <a:pt x="43" y="33"/>
                    </a:lnTo>
                    <a:lnTo>
                      <a:pt x="43" y="33"/>
                    </a:lnTo>
                    <a:lnTo>
                      <a:pt x="39" y="36"/>
                    </a:lnTo>
                    <a:lnTo>
                      <a:pt x="34" y="41"/>
                    </a:lnTo>
                    <a:lnTo>
                      <a:pt x="34" y="41"/>
                    </a:lnTo>
                    <a:lnTo>
                      <a:pt x="29" y="43"/>
                    </a:lnTo>
                    <a:lnTo>
                      <a:pt x="21" y="44"/>
                    </a:lnTo>
                    <a:lnTo>
                      <a:pt x="21" y="44"/>
                    </a:lnTo>
                    <a:close/>
                    <a:moveTo>
                      <a:pt x="28" y="18"/>
                    </a:moveTo>
                    <a:lnTo>
                      <a:pt x="28" y="18"/>
                    </a:lnTo>
                    <a:lnTo>
                      <a:pt x="26" y="13"/>
                    </a:lnTo>
                    <a:lnTo>
                      <a:pt x="26" y="13"/>
                    </a:lnTo>
                    <a:lnTo>
                      <a:pt x="24" y="11"/>
                    </a:lnTo>
                    <a:lnTo>
                      <a:pt x="21" y="11"/>
                    </a:lnTo>
                    <a:lnTo>
                      <a:pt x="21" y="11"/>
                    </a:lnTo>
                    <a:lnTo>
                      <a:pt x="19" y="11"/>
                    </a:lnTo>
                    <a:lnTo>
                      <a:pt x="16" y="13"/>
                    </a:lnTo>
                    <a:lnTo>
                      <a:pt x="16" y="13"/>
                    </a:lnTo>
                    <a:lnTo>
                      <a:pt x="14" y="18"/>
                    </a:lnTo>
                    <a:lnTo>
                      <a:pt x="2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77">
                <a:extLst>
                  <a:ext uri="{FF2B5EF4-FFF2-40B4-BE49-F238E27FC236}">
                    <a16:creationId xmlns="" xmlns:a16="http://schemas.microsoft.com/office/drawing/2014/main" id="{10F5CD78-11BD-486E-95BC-9B47D8FADAA8}"/>
                  </a:ext>
                </a:extLst>
              </p:cNvPr>
              <p:cNvSpPr>
                <a:spLocks/>
              </p:cNvSpPr>
              <p:nvPr/>
            </p:nvSpPr>
            <p:spPr bwMode="auto">
              <a:xfrm>
                <a:off x="4630" y="1803"/>
                <a:ext cx="38" cy="57"/>
              </a:xfrm>
              <a:custGeom>
                <a:avLst/>
                <a:gdLst>
                  <a:gd name="T0" fmla="*/ 0 w 38"/>
                  <a:gd name="T1" fmla="*/ 57 h 57"/>
                  <a:gd name="T2" fmla="*/ 0 w 38"/>
                  <a:gd name="T3" fmla="*/ 0 h 57"/>
                  <a:gd name="T4" fmla="*/ 38 w 38"/>
                  <a:gd name="T5" fmla="*/ 0 h 57"/>
                  <a:gd name="T6" fmla="*/ 38 w 38"/>
                  <a:gd name="T7" fmla="*/ 14 h 57"/>
                  <a:gd name="T8" fmla="*/ 15 w 38"/>
                  <a:gd name="T9" fmla="*/ 14 h 57"/>
                  <a:gd name="T10" fmla="*/ 15 w 38"/>
                  <a:gd name="T11" fmla="*/ 24 h 57"/>
                  <a:gd name="T12" fmla="*/ 35 w 38"/>
                  <a:gd name="T13" fmla="*/ 24 h 57"/>
                  <a:gd name="T14" fmla="*/ 35 w 38"/>
                  <a:gd name="T15" fmla="*/ 35 h 57"/>
                  <a:gd name="T16" fmla="*/ 15 w 38"/>
                  <a:gd name="T17" fmla="*/ 35 h 57"/>
                  <a:gd name="T18" fmla="*/ 15 w 38"/>
                  <a:gd name="T19" fmla="*/ 57 h 57"/>
                  <a:gd name="T20" fmla="*/ 0 w 38"/>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7">
                    <a:moveTo>
                      <a:pt x="0" y="57"/>
                    </a:moveTo>
                    <a:lnTo>
                      <a:pt x="0" y="0"/>
                    </a:lnTo>
                    <a:lnTo>
                      <a:pt x="38" y="0"/>
                    </a:lnTo>
                    <a:lnTo>
                      <a:pt x="38" y="14"/>
                    </a:lnTo>
                    <a:lnTo>
                      <a:pt x="15" y="14"/>
                    </a:lnTo>
                    <a:lnTo>
                      <a:pt x="15" y="24"/>
                    </a:lnTo>
                    <a:lnTo>
                      <a:pt x="35" y="24"/>
                    </a:lnTo>
                    <a:lnTo>
                      <a:pt x="35" y="35"/>
                    </a:lnTo>
                    <a:lnTo>
                      <a:pt x="15" y="35"/>
                    </a:lnTo>
                    <a:lnTo>
                      <a:pt x="15" y="57"/>
                    </a:ln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8">
                <a:extLst>
                  <a:ext uri="{FF2B5EF4-FFF2-40B4-BE49-F238E27FC236}">
                    <a16:creationId xmlns="" xmlns:a16="http://schemas.microsoft.com/office/drawing/2014/main" id="{949D35FC-4F9B-4D69-B717-1078826E89C0}"/>
                  </a:ext>
                </a:extLst>
              </p:cNvPr>
              <p:cNvSpPr>
                <a:spLocks noEditPoints="1"/>
              </p:cNvSpPr>
              <p:nvPr/>
            </p:nvSpPr>
            <p:spPr bwMode="auto">
              <a:xfrm>
                <a:off x="4673" y="1802"/>
                <a:ext cx="15" cy="58"/>
              </a:xfrm>
              <a:custGeom>
                <a:avLst/>
                <a:gdLst>
                  <a:gd name="T0" fmla="*/ 0 w 15"/>
                  <a:gd name="T1" fmla="*/ 13 h 58"/>
                  <a:gd name="T2" fmla="*/ 0 w 15"/>
                  <a:gd name="T3" fmla="*/ 0 h 58"/>
                  <a:gd name="T4" fmla="*/ 15 w 15"/>
                  <a:gd name="T5" fmla="*/ 0 h 58"/>
                  <a:gd name="T6" fmla="*/ 15 w 15"/>
                  <a:gd name="T7" fmla="*/ 13 h 58"/>
                  <a:gd name="T8" fmla="*/ 0 w 15"/>
                  <a:gd name="T9" fmla="*/ 13 h 58"/>
                  <a:gd name="T10" fmla="*/ 0 w 15"/>
                  <a:gd name="T11" fmla="*/ 58 h 58"/>
                  <a:gd name="T12" fmla="*/ 0 w 15"/>
                  <a:gd name="T13" fmla="*/ 16 h 58"/>
                  <a:gd name="T14" fmla="*/ 15 w 15"/>
                  <a:gd name="T15" fmla="*/ 16 h 58"/>
                  <a:gd name="T16" fmla="*/ 15 w 15"/>
                  <a:gd name="T17" fmla="*/ 58 h 58"/>
                  <a:gd name="T18" fmla="*/ 0 w 15"/>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8">
                    <a:moveTo>
                      <a:pt x="0" y="13"/>
                    </a:moveTo>
                    <a:lnTo>
                      <a:pt x="0" y="0"/>
                    </a:lnTo>
                    <a:lnTo>
                      <a:pt x="15" y="0"/>
                    </a:lnTo>
                    <a:lnTo>
                      <a:pt x="15" y="13"/>
                    </a:lnTo>
                    <a:lnTo>
                      <a:pt x="0" y="13"/>
                    </a:lnTo>
                    <a:close/>
                    <a:moveTo>
                      <a:pt x="0" y="58"/>
                    </a:moveTo>
                    <a:lnTo>
                      <a:pt x="0" y="16"/>
                    </a:lnTo>
                    <a:lnTo>
                      <a:pt x="15" y="16"/>
                    </a:lnTo>
                    <a:lnTo>
                      <a:pt x="15"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9">
                <a:extLst>
                  <a:ext uri="{FF2B5EF4-FFF2-40B4-BE49-F238E27FC236}">
                    <a16:creationId xmlns="" xmlns:a16="http://schemas.microsoft.com/office/drawing/2014/main" id="{66DB3BE0-8C2E-46E2-9153-56BB099E34EC}"/>
                  </a:ext>
                </a:extLst>
              </p:cNvPr>
              <p:cNvSpPr>
                <a:spLocks/>
              </p:cNvSpPr>
              <p:nvPr/>
            </p:nvSpPr>
            <p:spPr bwMode="auto">
              <a:xfrm>
                <a:off x="4691" y="1818"/>
                <a:ext cx="45" cy="42"/>
              </a:xfrm>
              <a:custGeom>
                <a:avLst/>
                <a:gdLst>
                  <a:gd name="T0" fmla="*/ 13 w 45"/>
                  <a:gd name="T1" fmla="*/ 42 h 42"/>
                  <a:gd name="T2" fmla="*/ 0 w 45"/>
                  <a:gd name="T3" fmla="*/ 0 h 42"/>
                  <a:gd name="T4" fmla="*/ 15 w 45"/>
                  <a:gd name="T5" fmla="*/ 0 h 42"/>
                  <a:gd name="T6" fmla="*/ 23 w 45"/>
                  <a:gd name="T7" fmla="*/ 30 h 42"/>
                  <a:gd name="T8" fmla="*/ 30 w 45"/>
                  <a:gd name="T9" fmla="*/ 0 h 42"/>
                  <a:gd name="T10" fmla="*/ 45 w 45"/>
                  <a:gd name="T11" fmla="*/ 0 h 42"/>
                  <a:gd name="T12" fmla="*/ 30 w 45"/>
                  <a:gd name="T13" fmla="*/ 42 h 42"/>
                  <a:gd name="T14" fmla="*/ 13 w 45"/>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2">
                    <a:moveTo>
                      <a:pt x="13" y="42"/>
                    </a:moveTo>
                    <a:lnTo>
                      <a:pt x="0" y="0"/>
                    </a:lnTo>
                    <a:lnTo>
                      <a:pt x="15" y="0"/>
                    </a:lnTo>
                    <a:lnTo>
                      <a:pt x="23" y="30"/>
                    </a:lnTo>
                    <a:lnTo>
                      <a:pt x="30" y="0"/>
                    </a:lnTo>
                    <a:lnTo>
                      <a:pt x="45" y="0"/>
                    </a:lnTo>
                    <a:lnTo>
                      <a:pt x="30" y="42"/>
                    </a:lnTo>
                    <a:lnTo>
                      <a:pt x="1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80">
                <a:extLst>
                  <a:ext uri="{FF2B5EF4-FFF2-40B4-BE49-F238E27FC236}">
                    <a16:creationId xmlns="" xmlns:a16="http://schemas.microsoft.com/office/drawing/2014/main" id="{28B54E82-2081-4DE6-956A-D335FA17D07E}"/>
                  </a:ext>
                </a:extLst>
              </p:cNvPr>
              <p:cNvSpPr>
                <a:spLocks noEditPoints="1"/>
              </p:cNvSpPr>
              <p:nvPr/>
            </p:nvSpPr>
            <p:spPr bwMode="auto">
              <a:xfrm>
                <a:off x="4734" y="1817"/>
                <a:ext cx="46" cy="44"/>
              </a:xfrm>
              <a:custGeom>
                <a:avLst/>
                <a:gdLst>
                  <a:gd name="T0" fmla="*/ 23 w 46"/>
                  <a:gd name="T1" fmla="*/ 44 h 44"/>
                  <a:gd name="T2" fmla="*/ 23 w 46"/>
                  <a:gd name="T3" fmla="*/ 44 h 44"/>
                  <a:gd name="T4" fmla="*/ 13 w 46"/>
                  <a:gd name="T5" fmla="*/ 41 h 44"/>
                  <a:gd name="T6" fmla="*/ 13 w 46"/>
                  <a:gd name="T7" fmla="*/ 41 h 44"/>
                  <a:gd name="T8" fmla="*/ 6 w 46"/>
                  <a:gd name="T9" fmla="*/ 38 h 44"/>
                  <a:gd name="T10" fmla="*/ 6 w 46"/>
                  <a:gd name="T11" fmla="*/ 38 h 44"/>
                  <a:gd name="T12" fmla="*/ 2 w 46"/>
                  <a:gd name="T13" fmla="*/ 31 h 44"/>
                  <a:gd name="T14" fmla="*/ 2 w 46"/>
                  <a:gd name="T15" fmla="*/ 31 h 44"/>
                  <a:gd name="T16" fmla="*/ 0 w 46"/>
                  <a:gd name="T17" fmla="*/ 23 h 44"/>
                  <a:gd name="T18" fmla="*/ 0 w 46"/>
                  <a:gd name="T19" fmla="*/ 23 h 44"/>
                  <a:gd name="T20" fmla="*/ 2 w 46"/>
                  <a:gd name="T21" fmla="*/ 15 h 44"/>
                  <a:gd name="T22" fmla="*/ 2 w 46"/>
                  <a:gd name="T23" fmla="*/ 15 h 44"/>
                  <a:gd name="T24" fmla="*/ 6 w 46"/>
                  <a:gd name="T25" fmla="*/ 6 h 44"/>
                  <a:gd name="T26" fmla="*/ 6 w 46"/>
                  <a:gd name="T27" fmla="*/ 6 h 44"/>
                  <a:gd name="T28" fmla="*/ 13 w 46"/>
                  <a:gd name="T29" fmla="*/ 1 h 44"/>
                  <a:gd name="T30" fmla="*/ 13 w 46"/>
                  <a:gd name="T31" fmla="*/ 1 h 44"/>
                  <a:gd name="T32" fmla="*/ 18 w 46"/>
                  <a:gd name="T33" fmla="*/ 1 h 44"/>
                  <a:gd name="T34" fmla="*/ 23 w 46"/>
                  <a:gd name="T35" fmla="*/ 0 h 44"/>
                  <a:gd name="T36" fmla="*/ 23 w 46"/>
                  <a:gd name="T37" fmla="*/ 0 h 44"/>
                  <a:gd name="T38" fmla="*/ 28 w 46"/>
                  <a:gd name="T39" fmla="*/ 1 h 44"/>
                  <a:gd name="T40" fmla="*/ 33 w 46"/>
                  <a:gd name="T41" fmla="*/ 1 h 44"/>
                  <a:gd name="T42" fmla="*/ 33 w 46"/>
                  <a:gd name="T43" fmla="*/ 1 h 44"/>
                  <a:gd name="T44" fmla="*/ 41 w 46"/>
                  <a:gd name="T45" fmla="*/ 6 h 44"/>
                  <a:gd name="T46" fmla="*/ 41 w 46"/>
                  <a:gd name="T47" fmla="*/ 6 h 44"/>
                  <a:gd name="T48" fmla="*/ 44 w 46"/>
                  <a:gd name="T49" fmla="*/ 13 h 44"/>
                  <a:gd name="T50" fmla="*/ 44 w 46"/>
                  <a:gd name="T51" fmla="*/ 13 h 44"/>
                  <a:gd name="T52" fmla="*/ 46 w 46"/>
                  <a:gd name="T53" fmla="*/ 21 h 44"/>
                  <a:gd name="T54" fmla="*/ 46 w 46"/>
                  <a:gd name="T55" fmla="*/ 21 h 44"/>
                  <a:gd name="T56" fmla="*/ 46 w 46"/>
                  <a:gd name="T57" fmla="*/ 24 h 44"/>
                  <a:gd name="T58" fmla="*/ 46 w 46"/>
                  <a:gd name="T59" fmla="*/ 24 h 44"/>
                  <a:gd name="T60" fmla="*/ 46 w 46"/>
                  <a:gd name="T61" fmla="*/ 26 h 44"/>
                  <a:gd name="T62" fmla="*/ 16 w 46"/>
                  <a:gd name="T63" fmla="*/ 26 h 44"/>
                  <a:gd name="T64" fmla="*/ 16 w 46"/>
                  <a:gd name="T65" fmla="*/ 26 h 44"/>
                  <a:gd name="T66" fmla="*/ 18 w 46"/>
                  <a:gd name="T67" fmla="*/ 29 h 44"/>
                  <a:gd name="T68" fmla="*/ 20 w 46"/>
                  <a:gd name="T69" fmla="*/ 31 h 44"/>
                  <a:gd name="T70" fmla="*/ 20 w 46"/>
                  <a:gd name="T71" fmla="*/ 31 h 44"/>
                  <a:gd name="T72" fmla="*/ 25 w 46"/>
                  <a:gd name="T73" fmla="*/ 33 h 44"/>
                  <a:gd name="T74" fmla="*/ 25 w 46"/>
                  <a:gd name="T75" fmla="*/ 33 h 44"/>
                  <a:gd name="T76" fmla="*/ 28 w 46"/>
                  <a:gd name="T77" fmla="*/ 31 h 44"/>
                  <a:gd name="T78" fmla="*/ 28 w 46"/>
                  <a:gd name="T79" fmla="*/ 31 h 44"/>
                  <a:gd name="T80" fmla="*/ 31 w 46"/>
                  <a:gd name="T81" fmla="*/ 28 h 44"/>
                  <a:gd name="T82" fmla="*/ 44 w 46"/>
                  <a:gd name="T83" fmla="*/ 33 h 44"/>
                  <a:gd name="T84" fmla="*/ 44 w 46"/>
                  <a:gd name="T85" fmla="*/ 33 h 44"/>
                  <a:gd name="T86" fmla="*/ 41 w 46"/>
                  <a:gd name="T87" fmla="*/ 36 h 44"/>
                  <a:gd name="T88" fmla="*/ 36 w 46"/>
                  <a:gd name="T89" fmla="*/ 41 h 44"/>
                  <a:gd name="T90" fmla="*/ 36 w 46"/>
                  <a:gd name="T91" fmla="*/ 41 h 44"/>
                  <a:gd name="T92" fmla="*/ 31 w 46"/>
                  <a:gd name="T93" fmla="*/ 43 h 44"/>
                  <a:gd name="T94" fmla="*/ 23 w 46"/>
                  <a:gd name="T95" fmla="*/ 44 h 44"/>
                  <a:gd name="T96" fmla="*/ 23 w 46"/>
                  <a:gd name="T97" fmla="*/ 44 h 44"/>
                  <a:gd name="T98" fmla="*/ 30 w 46"/>
                  <a:gd name="T99" fmla="*/ 18 h 44"/>
                  <a:gd name="T100" fmla="*/ 30 w 46"/>
                  <a:gd name="T101" fmla="*/ 18 h 44"/>
                  <a:gd name="T102" fmla="*/ 28 w 46"/>
                  <a:gd name="T103" fmla="*/ 13 h 44"/>
                  <a:gd name="T104" fmla="*/ 28 w 46"/>
                  <a:gd name="T105" fmla="*/ 13 h 44"/>
                  <a:gd name="T106" fmla="*/ 26 w 46"/>
                  <a:gd name="T107" fmla="*/ 11 h 44"/>
                  <a:gd name="T108" fmla="*/ 23 w 46"/>
                  <a:gd name="T109" fmla="*/ 11 h 44"/>
                  <a:gd name="T110" fmla="*/ 23 w 46"/>
                  <a:gd name="T111" fmla="*/ 11 h 44"/>
                  <a:gd name="T112" fmla="*/ 21 w 46"/>
                  <a:gd name="T113" fmla="*/ 11 h 44"/>
                  <a:gd name="T114" fmla="*/ 18 w 46"/>
                  <a:gd name="T115" fmla="*/ 13 h 44"/>
                  <a:gd name="T116" fmla="*/ 18 w 46"/>
                  <a:gd name="T117" fmla="*/ 13 h 44"/>
                  <a:gd name="T118" fmla="*/ 16 w 46"/>
                  <a:gd name="T119" fmla="*/ 18 h 44"/>
                  <a:gd name="T120" fmla="*/ 30 w 46"/>
                  <a:gd name="T12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44">
                    <a:moveTo>
                      <a:pt x="23" y="44"/>
                    </a:moveTo>
                    <a:lnTo>
                      <a:pt x="23" y="44"/>
                    </a:lnTo>
                    <a:lnTo>
                      <a:pt x="13" y="41"/>
                    </a:lnTo>
                    <a:lnTo>
                      <a:pt x="13" y="41"/>
                    </a:lnTo>
                    <a:lnTo>
                      <a:pt x="6" y="38"/>
                    </a:lnTo>
                    <a:lnTo>
                      <a:pt x="6" y="38"/>
                    </a:lnTo>
                    <a:lnTo>
                      <a:pt x="2" y="31"/>
                    </a:lnTo>
                    <a:lnTo>
                      <a:pt x="2" y="31"/>
                    </a:lnTo>
                    <a:lnTo>
                      <a:pt x="0" y="23"/>
                    </a:lnTo>
                    <a:lnTo>
                      <a:pt x="0" y="23"/>
                    </a:lnTo>
                    <a:lnTo>
                      <a:pt x="2" y="15"/>
                    </a:lnTo>
                    <a:lnTo>
                      <a:pt x="2" y="15"/>
                    </a:lnTo>
                    <a:lnTo>
                      <a:pt x="6" y="6"/>
                    </a:lnTo>
                    <a:lnTo>
                      <a:pt x="6" y="6"/>
                    </a:lnTo>
                    <a:lnTo>
                      <a:pt x="13" y="1"/>
                    </a:lnTo>
                    <a:lnTo>
                      <a:pt x="13" y="1"/>
                    </a:lnTo>
                    <a:lnTo>
                      <a:pt x="18" y="1"/>
                    </a:lnTo>
                    <a:lnTo>
                      <a:pt x="23" y="0"/>
                    </a:lnTo>
                    <a:lnTo>
                      <a:pt x="23" y="0"/>
                    </a:lnTo>
                    <a:lnTo>
                      <a:pt x="28" y="1"/>
                    </a:lnTo>
                    <a:lnTo>
                      <a:pt x="33" y="1"/>
                    </a:lnTo>
                    <a:lnTo>
                      <a:pt x="33" y="1"/>
                    </a:lnTo>
                    <a:lnTo>
                      <a:pt x="41" y="6"/>
                    </a:lnTo>
                    <a:lnTo>
                      <a:pt x="41" y="6"/>
                    </a:lnTo>
                    <a:lnTo>
                      <a:pt x="44" y="13"/>
                    </a:lnTo>
                    <a:lnTo>
                      <a:pt x="44" y="13"/>
                    </a:lnTo>
                    <a:lnTo>
                      <a:pt x="46" y="21"/>
                    </a:lnTo>
                    <a:lnTo>
                      <a:pt x="46" y="21"/>
                    </a:lnTo>
                    <a:lnTo>
                      <a:pt x="46" y="24"/>
                    </a:lnTo>
                    <a:lnTo>
                      <a:pt x="46" y="24"/>
                    </a:lnTo>
                    <a:lnTo>
                      <a:pt x="46" y="26"/>
                    </a:lnTo>
                    <a:lnTo>
                      <a:pt x="16" y="26"/>
                    </a:lnTo>
                    <a:lnTo>
                      <a:pt x="16" y="26"/>
                    </a:lnTo>
                    <a:lnTo>
                      <a:pt x="18" y="29"/>
                    </a:lnTo>
                    <a:lnTo>
                      <a:pt x="20" y="31"/>
                    </a:lnTo>
                    <a:lnTo>
                      <a:pt x="20" y="31"/>
                    </a:lnTo>
                    <a:lnTo>
                      <a:pt x="25" y="33"/>
                    </a:lnTo>
                    <a:lnTo>
                      <a:pt x="25" y="33"/>
                    </a:lnTo>
                    <a:lnTo>
                      <a:pt x="28" y="31"/>
                    </a:lnTo>
                    <a:lnTo>
                      <a:pt x="28" y="31"/>
                    </a:lnTo>
                    <a:lnTo>
                      <a:pt x="31" y="28"/>
                    </a:lnTo>
                    <a:lnTo>
                      <a:pt x="44" y="33"/>
                    </a:lnTo>
                    <a:lnTo>
                      <a:pt x="44" y="33"/>
                    </a:lnTo>
                    <a:lnTo>
                      <a:pt x="41" y="36"/>
                    </a:lnTo>
                    <a:lnTo>
                      <a:pt x="36" y="41"/>
                    </a:lnTo>
                    <a:lnTo>
                      <a:pt x="36" y="41"/>
                    </a:lnTo>
                    <a:lnTo>
                      <a:pt x="31" y="43"/>
                    </a:lnTo>
                    <a:lnTo>
                      <a:pt x="23" y="44"/>
                    </a:lnTo>
                    <a:lnTo>
                      <a:pt x="23" y="44"/>
                    </a:lnTo>
                    <a:close/>
                    <a:moveTo>
                      <a:pt x="30" y="18"/>
                    </a:moveTo>
                    <a:lnTo>
                      <a:pt x="30" y="18"/>
                    </a:lnTo>
                    <a:lnTo>
                      <a:pt x="28" y="13"/>
                    </a:lnTo>
                    <a:lnTo>
                      <a:pt x="28" y="13"/>
                    </a:lnTo>
                    <a:lnTo>
                      <a:pt x="26" y="11"/>
                    </a:lnTo>
                    <a:lnTo>
                      <a:pt x="23" y="11"/>
                    </a:lnTo>
                    <a:lnTo>
                      <a:pt x="23" y="11"/>
                    </a:lnTo>
                    <a:lnTo>
                      <a:pt x="21" y="11"/>
                    </a:lnTo>
                    <a:lnTo>
                      <a:pt x="18" y="13"/>
                    </a:lnTo>
                    <a:lnTo>
                      <a:pt x="18" y="13"/>
                    </a:lnTo>
                    <a:lnTo>
                      <a:pt x="16" y="18"/>
                    </a:lnTo>
                    <a:lnTo>
                      <a:pt x="3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81">
                <a:extLst>
                  <a:ext uri="{FF2B5EF4-FFF2-40B4-BE49-F238E27FC236}">
                    <a16:creationId xmlns="" xmlns:a16="http://schemas.microsoft.com/office/drawing/2014/main" id="{C6B15381-AC13-49D6-BB3A-328B4824DD36}"/>
                  </a:ext>
                </a:extLst>
              </p:cNvPr>
              <p:cNvSpPr>
                <a:spLocks/>
              </p:cNvSpPr>
              <p:nvPr/>
            </p:nvSpPr>
            <p:spPr bwMode="auto">
              <a:xfrm>
                <a:off x="4209" y="1940"/>
                <a:ext cx="30" cy="43"/>
              </a:xfrm>
              <a:custGeom>
                <a:avLst/>
                <a:gdLst>
                  <a:gd name="T0" fmla="*/ 0 w 30"/>
                  <a:gd name="T1" fmla="*/ 43 h 43"/>
                  <a:gd name="T2" fmla="*/ 0 w 30"/>
                  <a:gd name="T3" fmla="*/ 0 h 43"/>
                  <a:gd name="T4" fmla="*/ 7 w 30"/>
                  <a:gd name="T5" fmla="*/ 0 h 43"/>
                  <a:gd name="T6" fmla="*/ 7 w 30"/>
                  <a:gd name="T7" fmla="*/ 37 h 43"/>
                  <a:gd name="T8" fmla="*/ 30 w 30"/>
                  <a:gd name="T9" fmla="*/ 37 h 43"/>
                  <a:gd name="T10" fmla="*/ 30 w 30"/>
                  <a:gd name="T11" fmla="*/ 43 h 43"/>
                  <a:gd name="T12" fmla="*/ 0 w 30"/>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0" y="43"/>
                    </a:moveTo>
                    <a:lnTo>
                      <a:pt x="0" y="0"/>
                    </a:lnTo>
                    <a:lnTo>
                      <a:pt x="7" y="0"/>
                    </a:lnTo>
                    <a:lnTo>
                      <a:pt x="7" y="37"/>
                    </a:lnTo>
                    <a:lnTo>
                      <a:pt x="30" y="37"/>
                    </a:lnTo>
                    <a:lnTo>
                      <a:pt x="30"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82">
                <a:extLst>
                  <a:ext uri="{FF2B5EF4-FFF2-40B4-BE49-F238E27FC236}">
                    <a16:creationId xmlns="" xmlns:a16="http://schemas.microsoft.com/office/drawing/2014/main" id="{06DC1E0A-1B3B-4445-A2C9-94D27D202AEE}"/>
                  </a:ext>
                </a:extLst>
              </p:cNvPr>
              <p:cNvSpPr>
                <a:spLocks noEditPoints="1"/>
              </p:cNvSpPr>
              <p:nvPr/>
            </p:nvSpPr>
            <p:spPr bwMode="auto">
              <a:xfrm>
                <a:off x="4241" y="1952"/>
                <a:ext cx="33" cy="31"/>
              </a:xfrm>
              <a:custGeom>
                <a:avLst/>
                <a:gdLst>
                  <a:gd name="T0" fmla="*/ 16 w 33"/>
                  <a:gd name="T1" fmla="*/ 31 h 31"/>
                  <a:gd name="T2" fmla="*/ 9 w 33"/>
                  <a:gd name="T3" fmla="*/ 30 h 31"/>
                  <a:gd name="T4" fmla="*/ 4 w 33"/>
                  <a:gd name="T5" fmla="*/ 26 h 31"/>
                  <a:gd name="T6" fmla="*/ 1 w 33"/>
                  <a:gd name="T7" fmla="*/ 21 h 31"/>
                  <a:gd name="T8" fmla="*/ 0 w 33"/>
                  <a:gd name="T9" fmla="*/ 15 h 31"/>
                  <a:gd name="T10" fmla="*/ 1 w 33"/>
                  <a:gd name="T11" fmla="*/ 10 h 31"/>
                  <a:gd name="T12" fmla="*/ 4 w 33"/>
                  <a:gd name="T13" fmla="*/ 5 h 31"/>
                  <a:gd name="T14" fmla="*/ 9 w 33"/>
                  <a:gd name="T15" fmla="*/ 2 h 31"/>
                  <a:gd name="T16" fmla="*/ 16 w 33"/>
                  <a:gd name="T17" fmla="*/ 0 h 31"/>
                  <a:gd name="T18" fmla="*/ 23 w 33"/>
                  <a:gd name="T19" fmla="*/ 2 h 31"/>
                  <a:gd name="T20" fmla="*/ 28 w 33"/>
                  <a:gd name="T21" fmla="*/ 5 h 31"/>
                  <a:gd name="T22" fmla="*/ 31 w 33"/>
                  <a:gd name="T23" fmla="*/ 10 h 31"/>
                  <a:gd name="T24" fmla="*/ 33 w 33"/>
                  <a:gd name="T25" fmla="*/ 15 h 31"/>
                  <a:gd name="T26" fmla="*/ 31 w 33"/>
                  <a:gd name="T27" fmla="*/ 21 h 31"/>
                  <a:gd name="T28" fmla="*/ 28 w 33"/>
                  <a:gd name="T29" fmla="*/ 26 h 31"/>
                  <a:gd name="T30" fmla="*/ 23 w 33"/>
                  <a:gd name="T31" fmla="*/ 30 h 31"/>
                  <a:gd name="T32" fmla="*/ 16 w 33"/>
                  <a:gd name="T33" fmla="*/ 31 h 31"/>
                  <a:gd name="T34" fmla="*/ 6 w 33"/>
                  <a:gd name="T35" fmla="*/ 16 h 31"/>
                  <a:gd name="T36" fmla="*/ 8 w 33"/>
                  <a:gd name="T37" fmla="*/ 20 h 31"/>
                  <a:gd name="T38" fmla="*/ 9 w 33"/>
                  <a:gd name="T39" fmla="*/ 23 h 31"/>
                  <a:gd name="T40" fmla="*/ 13 w 33"/>
                  <a:gd name="T41" fmla="*/ 25 h 31"/>
                  <a:gd name="T42" fmla="*/ 16 w 33"/>
                  <a:gd name="T43" fmla="*/ 26 h 31"/>
                  <a:gd name="T44" fmla="*/ 19 w 33"/>
                  <a:gd name="T45" fmla="*/ 25 h 31"/>
                  <a:gd name="T46" fmla="*/ 23 w 33"/>
                  <a:gd name="T47" fmla="*/ 23 h 31"/>
                  <a:gd name="T48" fmla="*/ 24 w 33"/>
                  <a:gd name="T49" fmla="*/ 20 h 31"/>
                  <a:gd name="T50" fmla="*/ 26 w 33"/>
                  <a:gd name="T51" fmla="*/ 15 h 31"/>
                  <a:gd name="T52" fmla="*/ 24 w 33"/>
                  <a:gd name="T53" fmla="*/ 12 h 31"/>
                  <a:gd name="T54" fmla="*/ 23 w 33"/>
                  <a:gd name="T55" fmla="*/ 8 h 31"/>
                  <a:gd name="T56" fmla="*/ 19 w 33"/>
                  <a:gd name="T57" fmla="*/ 7 h 31"/>
                  <a:gd name="T58" fmla="*/ 16 w 33"/>
                  <a:gd name="T59" fmla="*/ 5 h 31"/>
                  <a:gd name="T60" fmla="*/ 13 w 33"/>
                  <a:gd name="T61" fmla="*/ 7 h 31"/>
                  <a:gd name="T62" fmla="*/ 9 w 33"/>
                  <a:gd name="T63" fmla="*/ 8 h 31"/>
                  <a:gd name="T64" fmla="*/ 8 w 33"/>
                  <a:gd name="T65" fmla="*/ 12 h 31"/>
                  <a:gd name="T66" fmla="*/ 6 w 33"/>
                  <a:gd name="T6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1">
                    <a:moveTo>
                      <a:pt x="16" y="31"/>
                    </a:moveTo>
                    <a:lnTo>
                      <a:pt x="16" y="31"/>
                    </a:lnTo>
                    <a:lnTo>
                      <a:pt x="9" y="30"/>
                    </a:lnTo>
                    <a:lnTo>
                      <a:pt x="9" y="30"/>
                    </a:lnTo>
                    <a:lnTo>
                      <a:pt x="4" y="26"/>
                    </a:lnTo>
                    <a:lnTo>
                      <a:pt x="4" y="26"/>
                    </a:lnTo>
                    <a:lnTo>
                      <a:pt x="1" y="21"/>
                    </a:lnTo>
                    <a:lnTo>
                      <a:pt x="1" y="21"/>
                    </a:lnTo>
                    <a:lnTo>
                      <a:pt x="0" y="15"/>
                    </a:lnTo>
                    <a:lnTo>
                      <a:pt x="0" y="15"/>
                    </a:lnTo>
                    <a:lnTo>
                      <a:pt x="1" y="10"/>
                    </a:lnTo>
                    <a:lnTo>
                      <a:pt x="1" y="10"/>
                    </a:lnTo>
                    <a:lnTo>
                      <a:pt x="4" y="5"/>
                    </a:lnTo>
                    <a:lnTo>
                      <a:pt x="4" y="5"/>
                    </a:lnTo>
                    <a:lnTo>
                      <a:pt x="9" y="2"/>
                    </a:lnTo>
                    <a:lnTo>
                      <a:pt x="9" y="2"/>
                    </a:lnTo>
                    <a:lnTo>
                      <a:pt x="16" y="0"/>
                    </a:lnTo>
                    <a:lnTo>
                      <a:pt x="16" y="0"/>
                    </a:lnTo>
                    <a:lnTo>
                      <a:pt x="23" y="2"/>
                    </a:lnTo>
                    <a:lnTo>
                      <a:pt x="23" y="2"/>
                    </a:lnTo>
                    <a:lnTo>
                      <a:pt x="28" y="5"/>
                    </a:lnTo>
                    <a:lnTo>
                      <a:pt x="28" y="5"/>
                    </a:lnTo>
                    <a:lnTo>
                      <a:pt x="31" y="10"/>
                    </a:lnTo>
                    <a:lnTo>
                      <a:pt x="31" y="10"/>
                    </a:lnTo>
                    <a:lnTo>
                      <a:pt x="33" y="15"/>
                    </a:lnTo>
                    <a:lnTo>
                      <a:pt x="33" y="15"/>
                    </a:lnTo>
                    <a:lnTo>
                      <a:pt x="31" y="21"/>
                    </a:lnTo>
                    <a:lnTo>
                      <a:pt x="31" y="21"/>
                    </a:lnTo>
                    <a:lnTo>
                      <a:pt x="28" y="26"/>
                    </a:lnTo>
                    <a:lnTo>
                      <a:pt x="28" y="26"/>
                    </a:lnTo>
                    <a:lnTo>
                      <a:pt x="23" y="30"/>
                    </a:lnTo>
                    <a:lnTo>
                      <a:pt x="23" y="30"/>
                    </a:lnTo>
                    <a:lnTo>
                      <a:pt x="16" y="31"/>
                    </a:lnTo>
                    <a:lnTo>
                      <a:pt x="16" y="31"/>
                    </a:lnTo>
                    <a:close/>
                    <a:moveTo>
                      <a:pt x="6" y="16"/>
                    </a:moveTo>
                    <a:lnTo>
                      <a:pt x="6" y="16"/>
                    </a:lnTo>
                    <a:lnTo>
                      <a:pt x="8" y="20"/>
                    </a:lnTo>
                    <a:lnTo>
                      <a:pt x="8" y="20"/>
                    </a:lnTo>
                    <a:lnTo>
                      <a:pt x="9" y="23"/>
                    </a:lnTo>
                    <a:lnTo>
                      <a:pt x="9" y="23"/>
                    </a:lnTo>
                    <a:lnTo>
                      <a:pt x="13" y="25"/>
                    </a:lnTo>
                    <a:lnTo>
                      <a:pt x="13" y="25"/>
                    </a:lnTo>
                    <a:lnTo>
                      <a:pt x="16" y="26"/>
                    </a:lnTo>
                    <a:lnTo>
                      <a:pt x="16" y="26"/>
                    </a:lnTo>
                    <a:lnTo>
                      <a:pt x="19" y="25"/>
                    </a:lnTo>
                    <a:lnTo>
                      <a:pt x="19" y="25"/>
                    </a:lnTo>
                    <a:lnTo>
                      <a:pt x="23" y="23"/>
                    </a:lnTo>
                    <a:lnTo>
                      <a:pt x="23" y="23"/>
                    </a:lnTo>
                    <a:lnTo>
                      <a:pt x="24" y="20"/>
                    </a:lnTo>
                    <a:lnTo>
                      <a:pt x="24" y="20"/>
                    </a:lnTo>
                    <a:lnTo>
                      <a:pt x="26" y="15"/>
                    </a:lnTo>
                    <a:lnTo>
                      <a:pt x="26" y="15"/>
                    </a:lnTo>
                    <a:lnTo>
                      <a:pt x="24" y="12"/>
                    </a:lnTo>
                    <a:lnTo>
                      <a:pt x="24" y="12"/>
                    </a:lnTo>
                    <a:lnTo>
                      <a:pt x="23" y="8"/>
                    </a:lnTo>
                    <a:lnTo>
                      <a:pt x="23" y="8"/>
                    </a:lnTo>
                    <a:lnTo>
                      <a:pt x="19" y="7"/>
                    </a:lnTo>
                    <a:lnTo>
                      <a:pt x="19" y="7"/>
                    </a:lnTo>
                    <a:lnTo>
                      <a:pt x="16" y="5"/>
                    </a:lnTo>
                    <a:lnTo>
                      <a:pt x="16" y="5"/>
                    </a:lnTo>
                    <a:lnTo>
                      <a:pt x="13" y="7"/>
                    </a:lnTo>
                    <a:lnTo>
                      <a:pt x="13" y="7"/>
                    </a:lnTo>
                    <a:lnTo>
                      <a:pt x="9" y="8"/>
                    </a:lnTo>
                    <a:lnTo>
                      <a:pt x="9" y="8"/>
                    </a:lnTo>
                    <a:lnTo>
                      <a:pt x="8" y="12"/>
                    </a:lnTo>
                    <a:lnTo>
                      <a:pt x="8" y="12"/>
                    </a:lnTo>
                    <a:lnTo>
                      <a:pt x="6" y="16"/>
                    </a:lnTo>
                    <a:lnTo>
                      <a:pt x="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83">
                <a:extLst>
                  <a:ext uri="{FF2B5EF4-FFF2-40B4-BE49-F238E27FC236}">
                    <a16:creationId xmlns="" xmlns:a16="http://schemas.microsoft.com/office/drawing/2014/main" id="{BC88381E-1958-4640-9408-E9D1943346E6}"/>
                  </a:ext>
                </a:extLst>
              </p:cNvPr>
              <p:cNvSpPr>
                <a:spLocks/>
              </p:cNvSpPr>
              <p:nvPr/>
            </p:nvSpPr>
            <p:spPr bwMode="auto">
              <a:xfrm>
                <a:off x="4280" y="1952"/>
                <a:ext cx="17" cy="31"/>
              </a:xfrm>
              <a:custGeom>
                <a:avLst/>
                <a:gdLst>
                  <a:gd name="T0" fmla="*/ 17 w 17"/>
                  <a:gd name="T1" fmla="*/ 5 h 31"/>
                  <a:gd name="T2" fmla="*/ 17 w 17"/>
                  <a:gd name="T3" fmla="*/ 5 h 31"/>
                  <a:gd name="T4" fmla="*/ 10 w 17"/>
                  <a:gd name="T5" fmla="*/ 8 h 31"/>
                  <a:gd name="T6" fmla="*/ 10 w 17"/>
                  <a:gd name="T7" fmla="*/ 8 h 31"/>
                  <a:gd name="T8" fmla="*/ 8 w 17"/>
                  <a:gd name="T9" fmla="*/ 10 h 31"/>
                  <a:gd name="T10" fmla="*/ 5 w 17"/>
                  <a:gd name="T11" fmla="*/ 12 h 31"/>
                  <a:gd name="T12" fmla="*/ 5 w 17"/>
                  <a:gd name="T13" fmla="*/ 31 h 31"/>
                  <a:gd name="T14" fmla="*/ 0 w 17"/>
                  <a:gd name="T15" fmla="*/ 31 h 31"/>
                  <a:gd name="T16" fmla="*/ 0 w 17"/>
                  <a:gd name="T17" fmla="*/ 0 h 31"/>
                  <a:gd name="T18" fmla="*/ 5 w 17"/>
                  <a:gd name="T19" fmla="*/ 0 h 31"/>
                  <a:gd name="T20" fmla="*/ 5 w 17"/>
                  <a:gd name="T21" fmla="*/ 7 h 31"/>
                  <a:gd name="T22" fmla="*/ 5 w 17"/>
                  <a:gd name="T23" fmla="*/ 7 h 31"/>
                  <a:gd name="T24" fmla="*/ 10 w 17"/>
                  <a:gd name="T25" fmla="*/ 2 h 31"/>
                  <a:gd name="T26" fmla="*/ 10 w 17"/>
                  <a:gd name="T27" fmla="*/ 2 h 31"/>
                  <a:gd name="T28" fmla="*/ 15 w 17"/>
                  <a:gd name="T29" fmla="*/ 0 h 31"/>
                  <a:gd name="T30" fmla="*/ 15 w 17"/>
                  <a:gd name="T31" fmla="*/ 0 h 31"/>
                  <a:gd name="T32" fmla="*/ 17 w 17"/>
                  <a:gd name="T33" fmla="*/ 0 h 31"/>
                  <a:gd name="T34" fmla="*/ 17 w 17"/>
                  <a:gd name="T35" fmla="*/ 0 h 31"/>
                  <a:gd name="T36" fmla="*/ 17 w 17"/>
                  <a:gd name="T37" fmla="*/ 0 h 31"/>
                  <a:gd name="T38" fmla="*/ 17 w 17"/>
                  <a:gd name="T3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1">
                    <a:moveTo>
                      <a:pt x="17" y="5"/>
                    </a:moveTo>
                    <a:lnTo>
                      <a:pt x="17" y="5"/>
                    </a:lnTo>
                    <a:lnTo>
                      <a:pt x="10" y="8"/>
                    </a:lnTo>
                    <a:lnTo>
                      <a:pt x="10" y="8"/>
                    </a:lnTo>
                    <a:lnTo>
                      <a:pt x="8" y="10"/>
                    </a:lnTo>
                    <a:lnTo>
                      <a:pt x="5" y="12"/>
                    </a:lnTo>
                    <a:lnTo>
                      <a:pt x="5" y="31"/>
                    </a:lnTo>
                    <a:lnTo>
                      <a:pt x="0" y="31"/>
                    </a:lnTo>
                    <a:lnTo>
                      <a:pt x="0" y="0"/>
                    </a:lnTo>
                    <a:lnTo>
                      <a:pt x="5" y="0"/>
                    </a:lnTo>
                    <a:lnTo>
                      <a:pt x="5" y="7"/>
                    </a:lnTo>
                    <a:lnTo>
                      <a:pt x="5" y="7"/>
                    </a:lnTo>
                    <a:lnTo>
                      <a:pt x="10" y="2"/>
                    </a:lnTo>
                    <a:lnTo>
                      <a:pt x="10" y="2"/>
                    </a:lnTo>
                    <a:lnTo>
                      <a:pt x="15" y="0"/>
                    </a:lnTo>
                    <a:lnTo>
                      <a:pt x="15" y="0"/>
                    </a:lnTo>
                    <a:lnTo>
                      <a:pt x="17" y="0"/>
                    </a:lnTo>
                    <a:lnTo>
                      <a:pt x="17" y="0"/>
                    </a:lnTo>
                    <a:lnTo>
                      <a:pt x="17" y="0"/>
                    </a:lnTo>
                    <a:lnTo>
                      <a:pt x="17"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84">
                <a:extLst>
                  <a:ext uri="{FF2B5EF4-FFF2-40B4-BE49-F238E27FC236}">
                    <a16:creationId xmlns="" xmlns:a16="http://schemas.microsoft.com/office/drawing/2014/main" id="{2DC971EA-48AE-47BE-8CBE-718903401618}"/>
                  </a:ext>
                </a:extLst>
              </p:cNvPr>
              <p:cNvSpPr>
                <a:spLocks noEditPoints="1"/>
              </p:cNvSpPr>
              <p:nvPr/>
            </p:nvSpPr>
            <p:spPr bwMode="auto">
              <a:xfrm>
                <a:off x="4300" y="1952"/>
                <a:ext cx="31" cy="31"/>
              </a:xfrm>
              <a:custGeom>
                <a:avLst/>
                <a:gdLst>
                  <a:gd name="T0" fmla="*/ 16 w 31"/>
                  <a:gd name="T1" fmla="*/ 31 h 31"/>
                  <a:gd name="T2" fmla="*/ 10 w 31"/>
                  <a:gd name="T3" fmla="*/ 30 h 31"/>
                  <a:gd name="T4" fmla="*/ 3 w 31"/>
                  <a:gd name="T5" fmla="*/ 26 h 31"/>
                  <a:gd name="T6" fmla="*/ 0 w 31"/>
                  <a:gd name="T7" fmla="*/ 21 h 31"/>
                  <a:gd name="T8" fmla="*/ 0 w 31"/>
                  <a:gd name="T9" fmla="*/ 16 h 31"/>
                  <a:gd name="T10" fmla="*/ 0 w 31"/>
                  <a:gd name="T11" fmla="*/ 10 h 31"/>
                  <a:gd name="T12" fmla="*/ 3 w 31"/>
                  <a:gd name="T13" fmla="*/ 5 h 31"/>
                  <a:gd name="T14" fmla="*/ 10 w 31"/>
                  <a:gd name="T15" fmla="*/ 0 h 31"/>
                  <a:gd name="T16" fmla="*/ 16 w 31"/>
                  <a:gd name="T17" fmla="*/ 0 h 31"/>
                  <a:gd name="T18" fmla="*/ 23 w 31"/>
                  <a:gd name="T19" fmla="*/ 2 h 31"/>
                  <a:gd name="T20" fmla="*/ 28 w 31"/>
                  <a:gd name="T21" fmla="*/ 5 h 31"/>
                  <a:gd name="T22" fmla="*/ 31 w 31"/>
                  <a:gd name="T23" fmla="*/ 10 h 31"/>
                  <a:gd name="T24" fmla="*/ 31 w 31"/>
                  <a:gd name="T25" fmla="*/ 15 h 31"/>
                  <a:gd name="T26" fmla="*/ 31 w 31"/>
                  <a:gd name="T27" fmla="*/ 16 h 31"/>
                  <a:gd name="T28" fmla="*/ 7 w 31"/>
                  <a:gd name="T29" fmla="*/ 18 h 31"/>
                  <a:gd name="T30" fmla="*/ 8 w 31"/>
                  <a:gd name="T31" fmla="*/ 21 h 31"/>
                  <a:gd name="T32" fmla="*/ 10 w 31"/>
                  <a:gd name="T33" fmla="*/ 25 h 31"/>
                  <a:gd name="T34" fmla="*/ 13 w 31"/>
                  <a:gd name="T35" fmla="*/ 26 h 31"/>
                  <a:gd name="T36" fmla="*/ 16 w 31"/>
                  <a:gd name="T37" fmla="*/ 26 h 31"/>
                  <a:gd name="T38" fmla="*/ 18 w 31"/>
                  <a:gd name="T39" fmla="*/ 26 h 31"/>
                  <a:gd name="T40" fmla="*/ 21 w 31"/>
                  <a:gd name="T41" fmla="*/ 26 h 31"/>
                  <a:gd name="T42" fmla="*/ 23 w 31"/>
                  <a:gd name="T43" fmla="*/ 25 h 31"/>
                  <a:gd name="T44" fmla="*/ 25 w 31"/>
                  <a:gd name="T45" fmla="*/ 21 h 31"/>
                  <a:gd name="T46" fmla="*/ 30 w 31"/>
                  <a:gd name="T47" fmla="*/ 23 h 31"/>
                  <a:gd name="T48" fmla="*/ 25 w 31"/>
                  <a:gd name="T49" fmla="*/ 30 h 31"/>
                  <a:gd name="T50" fmla="*/ 20 w 31"/>
                  <a:gd name="T51" fmla="*/ 31 h 31"/>
                  <a:gd name="T52" fmla="*/ 16 w 31"/>
                  <a:gd name="T53" fmla="*/ 31 h 31"/>
                  <a:gd name="T54" fmla="*/ 25 w 31"/>
                  <a:gd name="T55" fmla="*/ 13 h 31"/>
                  <a:gd name="T56" fmla="*/ 25 w 31"/>
                  <a:gd name="T57" fmla="*/ 10 h 31"/>
                  <a:gd name="T58" fmla="*/ 21 w 31"/>
                  <a:gd name="T59" fmla="*/ 7 h 31"/>
                  <a:gd name="T60" fmla="*/ 20 w 31"/>
                  <a:gd name="T61" fmla="*/ 5 h 31"/>
                  <a:gd name="T62" fmla="*/ 16 w 31"/>
                  <a:gd name="T63" fmla="*/ 5 h 31"/>
                  <a:gd name="T64" fmla="*/ 11 w 31"/>
                  <a:gd name="T65" fmla="*/ 5 h 31"/>
                  <a:gd name="T66" fmla="*/ 10 w 31"/>
                  <a:gd name="T67" fmla="*/ 7 h 31"/>
                  <a:gd name="T68" fmla="*/ 7 w 31"/>
                  <a:gd name="T69" fmla="*/ 10 h 31"/>
                  <a:gd name="T70" fmla="*/ 25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10" y="30"/>
                    </a:lnTo>
                    <a:lnTo>
                      <a:pt x="10" y="30"/>
                    </a:lnTo>
                    <a:lnTo>
                      <a:pt x="3" y="26"/>
                    </a:lnTo>
                    <a:lnTo>
                      <a:pt x="3" y="26"/>
                    </a:lnTo>
                    <a:lnTo>
                      <a:pt x="0" y="21"/>
                    </a:lnTo>
                    <a:lnTo>
                      <a:pt x="0" y="21"/>
                    </a:lnTo>
                    <a:lnTo>
                      <a:pt x="0" y="16"/>
                    </a:lnTo>
                    <a:lnTo>
                      <a:pt x="0" y="16"/>
                    </a:lnTo>
                    <a:lnTo>
                      <a:pt x="0" y="10"/>
                    </a:lnTo>
                    <a:lnTo>
                      <a:pt x="0" y="10"/>
                    </a:lnTo>
                    <a:lnTo>
                      <a:pt x="3" y="5"/>
                    </a:lnTo>
                    <a:lnTo>
                      <a:pt x="3" y="5"/>
                    </a:lnTo>
                    <a:lnTo>
                      <a:pt x="10" y="0"/>
                    </a:lnTo>
                    <a:lnTo>
                      <a:pt x="10" y="0"/>
                    </a:lnTo>
                    <a:lnTo>
                      <a:pt x="16" y="0"/>
                    </a:lnTo>
                    <a:lnTo>
                      <a:pt x="16" y="0"/>
                    </a:lnTo>
                    <a:lnTo>
                      <a:pt x="23" y="2"/>
                    </a:lnTo>
                    <a:lnTo>
                      <a:pt x="23" y="2"/>
                    </a:lnTo>
                    <a:lnTo>
                      <a:pt x="28" y="5"/>
                    </a:lnTo>
                    <a:lnTo>
                      <a:pt x="28" y="5"/>
                    </a:lnTo>
                    <a:lnTo>
                      <a:pt x="31" y="10"/>
                    </a:lnTo>
                    <a:lnTo>
                      <a:pt x="31" y="10"/>
                    </a:lnTo>
                    <a:lnTo>
                      <a:pt x="31" y="15"/>
                    </a:lnTo>
                    <a:lnTo>
                      <a:pt x="31" y="15"/>
                    </a:lnTo>
                    <a:lnTo>
                      <a:pt x="31" y="16"/>
                    </a:lnTo>
                    <a:lnTo>
                      <a:pt x="31" y="16"/>
                    </a:lnTo>
                    <a:lnTo>
                      <a:pt x="31" y="18"/>
                    </a:lnTo>
                    <a:lnTo>
                      <a:pt x="7" y="18"/>
                    </a:lnTo>
                    <a:lnTo>
                      <a:pt x="7" y="18"/>
                    </a:lnTo>
                    <a:lnTo>
                      <a:pt x="8" y="21"/>
                    </a:lnTo>
                    <a:lnTo>
                      <a:pt x="8" y="21"/>
                    </a:lnTo>
                    <a:lnTo>
                      <a:pt x="10" y="25"/>
                    </a:lnTo>
                    <a:lnTo>
                      <a:pt x="10" y="25"/>
                    </a:lnTo>
                    <a:lnTo>
                      <a:pt x="13" y="26"/>
                    </a:lnTo>
                    <a:lnTo>
                      <a:pt x="13" y="26"/>
                    </a:lnTo>
                    <a:lnTo>
                      <a:pt x="16" y="26"/>
                    </a:lnTo>
                    <a:lnTo>
                      <a:pt x="16" y="26"/>
                    </a:lnTo>
                    <a:lnTo>
                      <a:pt x="18" y="26"/>
                    </a:lnTo>
                    <a:lnTo>
                      <a:pt x="18" y="26"/>
                    </a:lnTo>
                    <a:lnTo>
                      <a:pt x="21" y="26"/>
                    </a:lnTo>
                    <a:lnTo>
                      <a:pt x="21" y="26"/>
                    </a:lnTo>
                    <a:lnTo>
                      <a:pt x="23" y="25"/>
                    </a:lnTo>
                    <a:lnTo>
                      <a:pt x="23" y="25"/>
                    </a:lnTo>
                    <a:lnTo>
                      <a:pt x="25" y="21"/>
                    </a:lnTo>
                    <a:lnTo>
                      <a:pt x="30" y="23"/>
                    </a:lnTo>
                    <a:lnTo>
                      <a:pt x="30" y="23"/>
                    </a:lnTo>
                    <a:lnTo>
                      <a:pt x="28" y="26"/>
                    </a:lnTo>
                    <a:lnTo>
                      <a:pt x="25" y="30"/>
                    </a:lnTo>
                    <a:lnTo>
                      <a:pt x="25" y="30"/>
                    </a:lnTo>
                    <a:lnTo>
                      <a:pt x="20" y="31"/>
                    </a:lnTo>
                    <a:lnTo>
                      <a:pt x="16" y="31"/>
                    </a:lnTo>
                    <a:lnTo>
                      <a:pt x="16" y="31"/>
                    </a:lnTo>
                    <a:close/>
                    <a:moveTo>
                      <a:pt x="25" y="13"/>
                    </a:moveTo>
                    <a:lnTo>
                      <a:pt x="25" y="13"/>
                    </a:lnTo>
                    <a:lnTo>
                      <a:pt x="25" y="10"/>
                    </a:lnTo>
                    <a:lnTo>
                      <a:pt x="25" y="10"/>
                    </a:lnTo>
                    <a:lnTo>
                      <a:pt x="21" y="7"/>
                    </a:lnTo>
                    <a:lnTo>
                      <a:pt x="21" y="7"/>
                    </a:lnTo>
                    <a:lnTo>
                      <a:pt x="20" y="5"/>
                    </a:lnTo>
                    <a:lnTo>
                      <a:pt x="20" y="5"/>
                    </a:lnTo>
                    <a:lnTo>
                      <a:pt x="16" y="5"/>
                    </a:lnTo>
                    <a:lnTo>
                      <a:pt x="16" y="5"/>
                    </a:lnTo>
                    <a:lnTo>
                      <a:pt x="11" y="5"/>
                    </a:lnTo>
                    <a:lnTo>
                      <a:pt x="11" y="5"/>
                    </a:lnTo>
                    <a:lnTo>
                      <a:pt x="10" y="7"/>
                    </a:lnTo>
                    <a:lnTo>
                      <a:pt x="10" y="7"/>
                    </a:lnTo>
                    <a:lnTo>
                      <a:pt x="7" y="10"/>
                    </a:lnTo>
                    <a:lnTo>
                      <a:pt x="7" y="10"/>
                    </a:lnTo>
                    <a:lnTo>
                      <a:pt x="7"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85">
                <a:extLst>
                  <a:ext uri="{FF2B5EF4-FFF2-40B4-BE49-F238E27FC236}">
                    <a16:creationId xmlns="" xmlns:a16="http://schemas.microsoft.com/office/drawing/2014/main" id="{6056D71D-4E9D-443F-A5ED-7B234F421445}"/>
                  </a:ext>
                </a:extLst>
              </p:cNvPr>
              <p:cNvSpPr>
                <a:spLocks/>
              </p:cNvSpPr>
              <p:nvPr/>
            </p:nvSpPr>
            <p:spPr bwMode="auto">
              <a:xfrm>
                <a:off x="4338" y="1952"/>
                <a:ext cx="48" cy="31"/>
              </a:xfrm>
              <a:custGeom>
                <a:avLst/>
                <a:gdLst>
                  <a:gd name="T0" fmla="*/ 48 w 48"/>
                  <a:gd name="T1" fmla="*/ 31 h 31"/>
                  <a:gd name="T2" fmla="*/ 41 w 48"/>
                  <a:gd name="T3" fmla="*/ 31 h 31"/>
                  <a:gd name="T4" fmla="*/ 41 w 48"/>
                  <a:gd name="T5" fmla="*/ 13 h 31"/>
                  <a:gd name="T6" fmla="*/ 41 w 48"/>
                  <a:gd name="T7" fmla="*/ 13 h 31"/>
                  <a:gd name="T8" fmla="*/ 39 w 48"/>
                  <a:gd name="T9" fmla="*/ 7 h 31"/>
                  <a:gd name="T10" fmla="*/ 39 w 48"/>
                  <a:gd name="T11" fmla="*/ 7 h 31"/>
                  <a:gd name="T12" fmla="*/ 38 w 48"/>
                  <a:gd name="T13" fmla="*/ 7 h 31"/>
                  <a:gd name="T14" fmla="*/ 35 w 48"/>
                  <a:gd name="T15" fmla="*/ 5 h 31"/>
                  <a:gd name="T16" fmla="*/ 35 w 48"/>
                  <a:gd name="T17" fmla="*/ 5 h 31"/>
                  <a:gd name="T18" fmla="*/ 33 w 48"/>
                  <a:gd name="T19" fmla="*/ 7 h 31"/>
                  <a:gd name="T20" fmla="*/ 30 w 48"/>
                  <a:gd name="T21" fmla="*/ 7 h 31"/>
                  <a:gd name="T22" fmla="*/ 30 w 48"/>
                  <a:gd name="T23" fmla="*/ 7 h 31"/>
                  <a:gd name="T24" fmla="*/ 26 w 48"/>
                  <a:gd name="T25" fmla="*/ 13 h 31"/>
                  <a:gd name="T26" fmla="*/ 26 w 48"/>
                  <a:gd name="T27" fmla="*/ 31 h 31"/>
                  <a:gd name="T28" fmla="*/ 20 w 48"/>
                  <a:gd name="T29" fmla="*/ 31 h 31"/>
                  <a:gd name="T30" fmla="*/ 20 w 48"/>
                  <a:gd name="T31" fmla="*/ 13 h 31"/>
                  <a:gd name="T32" fmla="*/ 20 w 48"/>
                  <a:gd name="T33" fmla="*/ 13 h 31"/>
                  <a:gd name="T34" fmla="*/ 18 w 48"/>
                  <a:gd name="T35" fmla="*/ 7 h 31"/>
                  <a:gd name="T36" fmla="*/ 18 w 48"/>
                  <a:gd name="T37" fmla="*/ 7 h 31"/>
                  <a:gd name="T38" fmla="*/ 16 w 48"/>
                  <a:gd name="T39" fmla="*/ 7 h 31"/>
                  <a:gd name="T40" fmla="*/ 15 w 48"/>
                  <a:gd name="T41" fmla="*/ 5 h 31"/>
                  <a:gd name="T42" fmla="*/ 15 w 48"/>
                  <a:gd name="T43" fmla="*/ 5 h 31"/>
                  <a:gd name="T44" fmla="*/ 11 w 48"/>
                  <a:gd name="T45" fmla="*/ 7 h 31"/>
                  <a:gd name="T46" fmla="*/ 10 w 48"/>
                  <a:gd name="T47" fmla="*/ 7 h 31"/>
                  <a:gd name="T48" fmla="*/ 10 w 48"/>
                  <a:gd name="T49" fmla="*/ 7 h 31"/>
                  <a:gd name="T50" fmla="*/ 6 w 48"/>
                  <a:gd name="T51" fmla="*/ 13 h 31"/>
                  <a:gd name="T52" fmla="*/ 6 w 48"/>
                  <a:gd name="T53" fmla="*/ 31 h 31"/>
                  <a:gd name="T54" fmla="*/ 0 w 48"/>
                  <a:gd name="T55" fmla="*/ 31 h 31"/>
                  <a:gd name="T56" fmla="*/ 0 w 48"/>
                  <a:gd name="T57" fmla="*/ 0 h 31"/>
                  <a:gd name="T58" fmla="*/ 5 w 48"/>
                  <a:gd name="T59" fmla="*/ 0 h 31"/>
                  <a:gd name="T60" fmla="*/ 5 w 48"/>
                  <a:gd name="T61" fmla="*/ 7 h 31"/>
                  <a:gd name="T62" fmla="*/ 5 w 48"/>
                  <a:gd name="T63" fmla="*/ 7 h 31"/>
                  <a:gd name="T64" fmla="*/ 10 w 48"/>
                  <a:gd name="T65" fmla="*/ 2 h 31"/>
                  <a:gd name="T66" fmla="*/ 10 w 48"/>
                  <a:gd name="T67" fmla="*/ 2 h 31"/>
                  <a:gd name="T68" fmla="*/ 18 w 48"/>
                  <a:gd name="T69" fmla="*/ 0 h 31"/>
                  <a:gd name="T70" fmla="*/ 18 w 48"/>
                  <a:gd name="T71" fmla="*/ 0 h 31"/>
                  <a:gd name="T72" fmla="*/ 21 w 48"/>
                  <a:gd name="T73" fmla="*/ 0 h 31"/>
                  <a:gd name="T74" fmla="*/ 23 w 48"/>
                  <a:gd name="T75" fmla="*/ 2 h 31"/>
                  <a:gd name="T76" fmla="*/ 23 w 48"/>
                  <a:gd name="T77" fmla="*/ 2 h 31"/>
                  <a:gd name="T78" fmla="*/ 26 w 48"/>
                  <a:gd name="T79" fmla="*/ 7 h 31"/>
                  <a:gd name="T80" fmla="*/ 26 w 48"/>
                  <a:gd name="T81" fmla="*/ 7 h 31"/>
                  <a:gd name="T82" fmla="*/ 31 w 48"/>
                  <a:gd name="T83" fmla="*/ 2 h 31"/>
                  <a:gd name="T84" fmla="*/ 31 w 48"/>
                  <a:gd name="T85" fmla="*/ 2 h 31"/>
                  <a:gd name="T86" fmla="*/ 38 w 48"/>
                  <a:gd name="T87" fmla="*/ 0 h 31"/>
                  <a:gd name="T88" fmla="*/ 38 w 48"/>
                  <a:gd name="T89" fmla="*/ 0 h 31"/>
                  <a:gd name="T90" fmla="*/ 43 w 48"/>
                  <a:gd name="T91" fmla="*/ 0 h 31"/>
                  <a:gd name="T92" fmla="*/ 43 w 48"/>
                  <a:gd name="T93" fmla="*/ 0 h 31"/>
                  <a:gd name="T94" fmla="*/ 44 w 48"/>
                  <a:gd name="T95" fmla="*/ 3 h 31"/>
                  <a:gd name="T96" fmla="*/ 44 w 48"/>
                  <a:gd name="T97" fmla="*/ 3 h 31"/>
                  <a:gd name="T98" fmla="*/ 46 w 48"/>
                  <a:gd name="T99" fmla="*/ 7 h 31"/>
                  <a:gd name="T100" fmla="*/ 46 w 48"/>
                  <a:gd name="T101" fmla="*/ 7 h 31"/>
                  <a:gd name="T102" fmla="*/ 48 w 48"/>
                  <a:gd name="T103" fmla="*/ 12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1" y="31"/>
                    </a:lnTo>
                    <a:lnTo>
                      <a:pt x="41" y="13"/>
                    </a:lnTo>
                    <a:lnTo>
                      <a:pt x="41" y="13"/>
                    </a:lnTo>
                    <a:lnTo>
                      <a:pt x="39" y="7"/>
                    </a:lnTo>
                    <a:lnTo>
                      <a:pt x="39" y="7"/>
                    </a:lnTo>
                    <a:lnTo>
                      <a:pt x="38" y="7"/>
                    </a:lnTo>
                    <a:lnTo>
                      <a:pt x="35" y="5"/>
                    </a:lnTo>
                    <a:lnTo>
                      <a:pt x="35" y="5"/>
                    </a:lnTo>
                    <a:lnTo>
                      <a:pt x="33" y="7"/>
                    </a:lnTo>
                    <a:lnTo>
                      <a:pt x="30" y="7"/>
                    </a:lnTo>
                    <a:lnTo>
                      <a:pt x="30" y="7"/>
                    </a:lnTo>
                    <a:lnTo>
                      <a:pt x="26" y="13"/>
                    </a:lnTo>
                    <a:lnTo>
                      <a:pt x="26" y="31"/>
                    </a:lnTo>
                    <a:lnTo>
                      <a:pt x="20" y="31"/>
                    </a:lnTo>
                    <a:lnTo>
                      <a:pt x="20" y="13"/>
                    </a:lnTo>
                    <a:lnTo>
                      <a:pt x="20" y="13"/>
                    </a:lnTo>
                    <a:lnTo>
                      <a:pt x="18" y="7"/>
                    </a:lnTo>
                    <a:lnTo>
                      <a:pt x="18" y="7"/>
                    </a:lnTo>
                    <a:lnTo>
                      <a:pt x="16" y="7"/>
                    </a:lnTo>
                    <a:lnTo>
                      <a:pt x="15" y="5"/>
                    </a:lnTo>
                    <a:lnTo>
                      <a:pt x="15" y="5"/>
                    </a:lnTo>
                    <a:lnTo>
                      <a:pt x="11" y="7"/>
                    </a:lnTo>
                    <a:lnTo>
                      <a:pt x="10" y="7"/>
                    </a:lnTo>
                    <a:lnTo>
                      <a:pt x="10" y="7"/>
                    </a:lnTo>
                    <a:lnTo>
                      <a:pt x="6" y="13"/>
                    </a:lnTo>
                    <a:lnTo>
                      <a:pt x="6" y="31"/>
                    </a:lnTo>
                    <a:lnTo>
                      <a:pt x="0" y="31"/>
                    </a:lnTo>
                    <a:lnTo>
                      <a:pt x="0" y="0"/>
                    </a:lnTo>
                    <a:lnTo>
                      <a:pt x="5" y="0"/>
                    </a:lnTo>
                    <a:lnTo>
                      <a:pt x="5" y="7"/>
                    </a:lnTo>
                    <a:lnTo>
                      <a:pt x="5" y="7"/>
                    </a:lnTo>
                    <a:lnTo>
                      <a:pt x="10" y="2"/>
                    </a:lnTo>
                    <a:lnTo>
                      <a:pt x="10" y="2"/>
                    </a:lnTo>
                    <a:lnTo>
                      <a:pt x="18" y="0"/>
                    </a:lnTo>
                    <a:lnTo>
                      <a:pt x="18" y="0"/>
                    </a:lnTo>
                    <a:lnTo>
                      <a:pt x="21" y="0"/>
                    </a:lnTo>
                    <a:lnTo>
                      <a:pt x="23" y="2"/>
                    </a:lnTo>
                    <a:lnTo>
                      <a:pt x="23" y="2"/>
                    </a:lnTo>
                    <a:lnTo>
                      <a:pt x="26" y="7"/>
                    </a:lnTo>
                    <a:lnTo>
                      <a:pt x="26" y="7"/>
                    </a:lnTo>
                    <a:lnTo>
                      <a:pt x="31" y="2"/>
                    </a:lnTo>
                    <a:lnTo>
                      <a:pt x="31" y="2"/>
                    </a:lnTo>
                    <a:lnTo>
                      <a:pt x="38" y="0"/>
                    </a:lnTo>
                    <a:lnTo>
                      <a:pt x="38" y="0"/>
                    </a:lnTo>
                    <a:lnTo>
                      <a:pt x="43" y="0"/>
                    </a:lnTo>
                    <a:lnTo>
                      <a:pt x="43" y="0"/>
                    </a:lnTo>
                    <a:lnTo>
                      <a:pt x="44" y="3"/>
                    </a:lnTo>
                    <a:lnTo>
                      <a:pt x="44" y="3"/>
                    </a:lnTo>
                    <a:lnTo>
                      <a:pt x="46" y="7"/>
                    </a:lnTo>
                    <a:lnTo>
                      <a:pt x="46" y="7"/>
                    </a:lnTo>
                    <a:lnTo>
                      <a:pt x="48" y="12"/>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86">
                <a:extLst>
                  <a:ext uri="{FF2B5EF4-FFF2-40B4-BE49-F238E27FC236}">
                    <a16:creationId xmlns="" xmlns:a16="http://schemas.microsoft.com/office/drawing/2014/main" id="{048CC6E4-AC77-4FB5-B2F3-C2653C693959}"/>
                  </a:ext>
                </a:extLst>
              </p:cNvPr>
              <p:cNvSpPr>
                <a:spLocks noEditPoints="1"/>
              </p:cNvSpPr>
              <p:nvPr/>
            </p:nvSpPr>
            <p:spPr bwMode="auto">
              <a:xfrm>
                <a:off x="4407" y="1940"/>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87">
                <a:extLst>
                  <a:ext uri="{FF2B5EF4-FFF2-40B4-BE49-F238E27FC236}">
                    <a16:creationId xmlns="" xmlns:a16="http://schemas.microsoft.com/office/drawing/2014/main" id="{417DCFDF-F363-4901-B352-30C9C3DA69D6}"/>
                  </a:ext>
                </a:extLst>
              </p:cNvPr>
              <p:cNvSpPr>
                <a:spLocks noEditPoints="1"/>
              </p:cNvSpPr>
              <p:nvPr/>
            </p:nvSpPr>
            <p:spPr bwMode="auto">
              <a:xfrm>
                <a:off x="4422" y="1952"/>
                <a:ext cx="31" cy="45"/>
              </a:xfrm>
              <a:custGeom>
                <a:avLst/>
                <a:gdLst>
                  <a:gd name="T0" fmla="*/ 18 w 31"/>
                  <a:gd name="T1" fmla="*/ 31 h 45"/>
                  <a:gd name="T2" fmla="*/ 12 w 31"/>
                  <a:gd name="T3" fmla="*/ 30 h 45"/>
                  <a:gd name="T4" fmla="*/ 7 w 31"/>
                  <a:gd name="T5" fmla="*/ 45 h 45"/>
                  <a:gd name="T6" fmla="*/ 0 w 31"/>
                  <a:gd name="T7" fmla="*/ 0 h 45"/>
                  <a:gd name="T8" fmla="*/ 7 w 31"/>
                  <a:gd name="T9" fmla="*/ 5 h 45"/>
                  <a:gd name="T10" fmla="*/ 10 w 31"/>
                  <a:gd name="T11" fmla="*/ 2 h 45"/>
                  <a:gd name="T12" fmla="*/ 17 w 31"/>
                  <a:gd name="T13" fmla="*/ 0 h 45"/>
                  <a:gd name="T14" fmla="*/ 23 w 31"/>
                  <a:gd name="T15" fmla="*/ 2 h 45"/>
                  <a:gd name="T16" fmla="*/ 28 w 31"/>
                  <a:gd name="T17" fmla="*/ 5 h 45"/>
                  <a:gd name="T18" fmla="*/ 31 w 31"/>
                  <a:gd name="T19" fmla="*/ 10 h 45"/>
                  <a:gd name="T20" fmla="*/ 31 w 31"/>
                  <a:gd name="T21" fmla="*/ 15 h 45"/>
                  <a:gd name="T22" fmla="*/ 31 w 31"/>
                  <a:gd name="T23" fmla="*/ 21 h 45"/>
                  <a:gd name="T24" fmla="*/ 28 w 31"/>
                  <a:gd name="T25" fmla="*/ 26 h 45"/>
                  <a:gd name="T26" fmla="*/ 23 w 31"/>
                  <a:gd name="T27" fmla="*/ 30 h 45"/>
                  <a:gd name="T28" fmla="*/ 18 w 31"/>
                  <a:gd name="T29" fmla="*/ 31 h 45"/>
                  <a:gd name="T30" fmla="*/ 17 w 31"/>
                  <a:gd name="T31" fmla="*/ 26 h 45"/>
                  <a:gd name="T32" fmla="*/ 20 w 31"/>
                  <a:gd name="T33" fmla="*/ 25 h 45"/>
                  <a:gd name="T34" fmla="*/ 23 w 31"/>
                  <a:gd name="T35" fmla="*/ 23 h 45"/>
                  <a:gd name="T36" fmla="*/ 25 w 31"/>
                  <a:gd name="T37" fmla="*/ 20 h 45"/>
                  <a:gd name="T38" fmla="*/ 25 w 31"/>
                  <a:gd name="T39" fmla="*/ 15 h 45"/>
                  <a:gd name="T40" fmla="*/ 25 w 31"/>
                  <a:gd name="T41" fmla="*/ 12 h 45"/>
                  <a:gd name="T42" fmla="*/ 21 w 31"/>
                  <a:gd name="T43" fmla="*/ 8 h 45"/>
                  <a:gd name="T44" fmla="*/ 20 w 31"/>
                  <a:gd name="T45" fmla="*/ 7 h 45"/>
                  <a:gd name="T46" fmla="*/ 15 w 31"/>
                  <a:gd name="T47" fmla="*/ 5 h 45"/>
                  <a:gd name="T48" fmla="*/ 13 w 31"/>
                  <a:gd name="T49" fmla="*/ 5 h 45"/>
                  <a:gd name="T50" fmla="*/ 10 w 31"/>
                  <a:gd name="T51" fmla="*/ 7 h 45"/>
                  <a:gd name="T52" fmla="*/ 8 w 31"/>
                  <a:gd name="T53" fmla="*/ 8 h 45"/>
                  <a:gd name="T54" fmla="*/ 7 w 31"/>
                  <a:gd name="T55" fmla="*/ 12 h 45"/>
                  <a:gd name="T56" fmla="*/ 7 w 31"/>
                  <a:gd name="T57" fmla="*/ 20 h 45"/>
                  <a:gd name="T58" fmla="*/ 8 w 31"/>
                  <a:gd name="T59" fmla="*/ 21 h 45"/>
                  <a:gd name="T60" fmla="*/ 10 w 31"/>
                  <a:gd name="T61" fmla="*/ 25 h 45"/>
                  <a:gd name="T62" fmla="*/ 13 w 31"/>
                  <a:gd name="T63" fmla="*/ 26 h 45"/>
                  <a:gd name="T64" fmla="*/ 17 w 31"/>
                  <a:gd name="T6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5">
                    <a:moveTo>
                      <a:pt x="18" y="31"/>
                    </a:moveTo>
                    <a:lnTo>
                      <a:pt x="18" y="31"/>
                    </a:lnTo>
                    <a:lnTo>
                      <a:pt x="12" y="30"/>
                    </a:lnTo>
                    <a:lnTo>
                      <a:pt x="12" y="30"/>
                    </a:lnTo>
                    <a:lnTo>
                      <a:pt x="7" y="25"/>
                    </a:lnTo>
                    <a:lnTo>
                      <a:pt x="7" y="45"/>
                    </a:lnTo>
                    <a:lnTo>
                      <a:pt x="0" y="45"/>
                    </a:lnTo>
                    <a:lnTo>
                      <a:pt x="0" y="0"/>
                    </a:lnTo>
                    <a:lnTo>
                      <a:pt x="7" y="0"/>
                    </a:lnTo>
                    <a:lnTo>
                      <a:pt x="7" y="5"/>
                    </a:lnTo>
                    <a:lnTo>
                      <a:pt x="7" y="5"/>
                    </a:lnTo>
                    <a:lnTo>
                      <a:pt x="10" y="2"/>
                    </a:lnTo>
                    <a:lnTo>
                      <a:pt x="10" y="2"/>
                    </a:lnTo>
                    <a:lnTo>
                      <a:pt x="17" y="0"/>
                    </a:lnTo>
                    <a:lnTo>
                      <a:pt x="17" y="0"/>
                    </a:lnTo>
                    <a:lnTo>
                      <a:pt x="23" y="2"/>
                    </a:lnTo>
                    <a:lnTo>
                      <a:pt x="23" y="2"/>
                    </a:lnTo>
                    <a:lnTo>
                      <a:pt x="28" y="5"/>
                    </a:lnTo>
                    <a:lnTo>
                      <a:pt x="28" y="5"/>
                    </a:lnTo>
                    <a:lnTo>
                      <a:pt x="31" y="10"/>
                    </a:lnTo>
                    <a:lnTo>
                      <a:pt x="31" y="10"/>
                    </a:lnTo>
                    <a:lnTo>
                      <a:pt x="31" y="15"/>
                    </a:lnTo>
                    <a:lnTo>
                      <a:pt x="31" y="15"/>
                    </a:lnTo>
                    <a:lnTo>
                      <a:pt x="31" y="21"/>
                    </a:lnTo>
                    <a:lnTo>
                      <a:pt x="31" y="21"/>
                    </a:lnTo>
                    <a:lnTo>
                      <a:pt x="28" y="26"/>
                    </a:lnTo>
                    <a:lnTo>
                      <a:pt x="28" y="26"/>
                    </a:lnTo>
                    <a:lnTo>
                      <a:pt x="23" y="30"/>
                    </a:lnTo>
                    <a:lnTo>
                      <a:pt x="23" y="30"/>
                    </a:lnTo>
                    <a:lnTo>
                      <a:pt x="18" y="31"/>
                    </a:lnTo>
                    <a:lnTo>
                      <a:pt x="18" y="31"/>
                    </a:lnTo>
                    <a:close/>
                    <a:moveTo>
                      <a:pt x="17" y="26"/>
                    </a:moveTo>
                    <a:lnTo>
                      <a:pt x="17" y="26"/>
                    </a:lnTo>
                    <a:lnTo>
                      <a:pt x="20" y="25"/>
                    </a:lnTo>
                    <a:lnTo>
                      <a:pt x="20" y="25"/>
                    </a:lnTo>
                    <a:lnTo>
                      <a:pt x="23" y="23"/>
                    </a:lnTo>
                    <a:lnTo>
                      <a:pt x="23" y="23"/>
                    </a:lnTo>
                    <a:lnTo>
                      <a:pt x="25" y="20"/>
                    </a:lnTo>
                    <a:lnTo>
                      <a:pt x="25" y="20"/>
                    </a:lnTo>
                    <a:lnTo>
                      <a:pt x="25" y="15"/>
                    </a:lnTo>
                    <a:lnTo>
                      <a:pt x="25" y="15"/>
                    </a:lnTo>
                    <a:lnTo>
                      <a:pt x="25" y="12"/>
                    </a:lnTo>
                    <a:lnTo>
                      <a:pt x="25" y="12"/>
                    </a:lnTo>
                    <a:lnTo>
                      <a:pt x="21" y="8"/>
                    </a:lnTo>
                    <a:lnTo>
                      <a:pt x="21" y="8"/>
                    </a:lnTo>
                    <a:lnTo>
                      <a:pt x="20" y="7"/>
                    </a:lnTo>
                    <a:lnTo>
                      <a:pt x="20" y="7"/>
                    </a:lnTo>
                    <a:lnTo>
                      <a:pt x="15" y="5"/>
                    </a:lnTo>
                    <a:lnTo>
                      <a:pt x="15" y="5"/>
                    </a:lnTo>
                    <a:lnTo>
                      <a:pt x="13" y="5"/>
                    </a:lnTo>
                    <a:lnTo>
                      <a:pt x="13" y="5"/>
                    </a:lnTo>
                    <a:lnTo>
                      <a:pt x="10" y="7"/>
                    </a:lnTo>
                    <a:lnTo>
                      <a:pt x="10" y="7"/>
                    </a:lnTo>
                    <a:lnTo>
                      <a:pt x="8" y="8"/>
                    </a:lnTo>
                    <a:lnTo>
                      <a:pt x="8" y="8"/>
                    </a:lnTo>
                    <a:lnTo>
                      <a:pt x="7" y="12"/>
                    </a:lnTo>
                    <a:lnTo>
                      <a:pt x="7" y="20"/>
                    </a:lnTo>
                    <a:lnTo>
                      <a:pt x="7" y="20"/>
                    </a:lnTo>
                    <a:lnTo>
                      <a:pt x="8" y="21"/>
                    </a:lnTo>
                    <a:lnTo>
                      <a:pt x="8" y="21"/>
                    </a:lnTo>
                    <a:lnTo>
                      <a:pt x="10" y="25"/>
                    </a:lnTo>
                    <a:lnTo>
                      <a:pt x="10" y="25"/>
                    </a:lnTo>
                    <a:lnTo>
                      <a:pt x="13" y="26"/>
                    </a:lnTo>
                    <a:lnTo>
                      <a:pt x="13" y="26"/>
                    </a:lnTo>
                    <a:lnTo>
                      <a:pt x="17" y="26"/>
                    </a:lnTo>
                    <a:lnTo>
                      <a:pt x="1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8">
                <a:extLst>
                  <a:ext uri="{FF2B5EF4-FFF2-40B4-BE49-F238E27FC236}">
                    <a16:creationId xmlns="" xmlns:a16="http://schemas.microsoft.com/office/drawing/2014/main" id="{B146DEF6-4E5B-4E27-A56D-913CE2A9D7EC}"/>
                  </a:ext>
                </a:extLst>
              </p:cNvPr>
              <p:cNvSpPr>
                <a:spLocks/>
              </p:cNvSpPr>
              <p:nvPr/>
            </p:nvSpPr>
            <p:spPr bwMode="auto">
              <a:xfrm>
                <a:off x="4457" y="1952"/>
                <a:ext cx="26" cy="31"/>
              </a:xfrm>
              <a:custGeom>
                <a:avLst/>
                <a:gdLst>
                  <a:gd name="T0" fmla="*/ 15 w 26"/>
                  <a:gd name="T1" fmla="*/ 31 h 31"/>
                  <a:gd name="T2" fmla="*/ 6 w 26"/>
                  <a:gd name="T3" fmla="*/ 30 h 31"/>
                  <a:gd name="T4" fmla="*/ 3 w 26"/>
                  <a:gd name="T5" fmla="*/ 23 h 31"/>
                  <a:gd name="T6" fmla="*/ 8 w 26"/>
                  <a:gd name="T7" fmla="*/ 26 h 31"/>
                  <a:gd name="T8" fmla="*/ 15 w 26"/>
                  <a:gd name="T9" fmla="*/ 26 h 31"/>
                  <a:gd name="T10" fmla="*/ 19 w 26"/>
                  <a:gd name="T11" fmla="*/ 26 h 31"/>
                  <a:gd name="T12" fmla="*/ 21 w 26"/>
                  <a:gd name="T13" fmla="*/ 23 h 31"/>
                  <a:gd name="T14" fmla="*/ 19 w 26"/>
                  <a:gd name="T15" fmla="*/ 21 h 31"/>
                  <a:gd name="T16" fmla="*/ 18 w 26"/>
                  <a:gd name="T17" fmla="*/ 20 h 31"/>
                  <a:gd name="T18" fmla="*/ 13 w 26"/>
                  <a:gd name="T19" fmla="*/ 18 h 31"/>
                  <a:gd name="T20" fmla="*/ 8 w 26"/>
                  <a:gd name="T21" fmla="*/ 16 h 31"/>
                  <a:gd name="T22" fmla="*/ 5 w 26"/>
                  <a:gd name="T23" fmla="*/ 15 h 31"/>
                  <a:gd name="T24" fmla="*/ 3 w 26"/>
                  <a:gd name="T25" fmla="*/ 13 h 31"/>
                  <a:gd name="T26" fmla="*/ 1 w 26"/>
                  <a:gd name="T27" fmla="*/ 10 h 31"/>
                  <a:gd name="T28" fmla="*/ 3 w 26"/>
                  <a:gd name="T29" fmla="*/ 5 h 31"/>
                  <a:gd name="T30" fmla="*/ 5 w 26"/>
                  <a:gd name="T31" fmla="*/ 2 h 31"/>
                  <a:gd name="T32" fmla="*/ 10 w 26"/>
                  <a:gd name="T33" fmla="*/ 0 h 31"/>
                  <a:gd name="T34" fmla="*/ 15 w 26"/>
                  <a:gd name="T35" fmla="*/ 0 h 31"/>
                  <a:gd name="T36" fmla="*/ 21 w 26"/>
                  <a:gd name="T37" fmla="*/ 0 h 31"/>
                  <a:gd name="T38" fmla="*/ 23 w 26"/>
                  <a:gd name="T39" fmla="*/ 8 h 31"/>
                  <a:gd name="T40" fmla="*/ 18 w 26"/>
                  <a:gd name="T41" fmla="*/ 5 h 31"/>
                  <a:gd name="T42" fmla="*/ 15 w 26"/>
                  <a:gd name="T43" fmla="*/ 5 h 31"/>
                  <a:gd name="T44" fmla="*/ 10 w 26"/>
                  <a:gd name="T45" fmla="*/ 5 h 31"/>
                  <a:gd name="T46" fmla="*/ 8 w 26"/>
                  <a:gd name="T47" fmla="*/ 8 h 31"/>
                  <a:gd name="T48" fmla="*/ 8 w 26"/>
                  <a:gd name="T49" fmla="*/ 10 h 31"/>
                  <a:gd name="T50" fmla="*/ 10 w 26"/>
                  <a:gd name="T51" fmla="*/ 12 h 31"/>
                  <a:gd name="T52" fmla="*/ 11 w 26"/>
                  <a:gd name="T53" fmla="*/ 12 h 31"/>
                  <a:gd name="T54" fmla="*/ 15 w 26"/>
                  <a:gd name="T55" fmla="*/ 13 h 31"/>
                  <a:gd name="T56" fmla="*/ 19 w 26"/>
                  <a:gd name="T57" fmla="*/ 15 h 31"/>
                  <a:gd name="T58" fmla="*/ 24 w 26"/>
                  <a:gd name="T59" fmla="*/ 16 h 31"/>
                  <a:gd name="T60" fmla="*/ 26 w 26"/>
                  <a:gd name="T61" fmla="*/ 18 h 31"/>
                  <a:gd name="T62" fmla="*/ 26 w 26"/>
                  <a:gd name="T63" fmla="*/ 21 h 31"/>
                  <a:gd name="T64" fmla="*/ 26 w 26"/>
                  <a:gd name="T65" fmla="*/ 26 h 31"/>
                  <a:gd name="T66" fmla="*/ 23 w 26"/>
                  <a:gd name="T67" fmla="*/ 30 h 31"/>
                  <a:gd name="T68" fmla="*/ 15 w 26"/>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1">
                    <a:moveTo>
                      <a:pt x="15" y="31"/>
                    </a:moveTo>
                    <a:lnTo>
                      <a:pt x="15" y="31"/>
                    </a:lnTo>
                    <a:lnTo>
                      <a:pt x="6" y="30"/>
                    </a:lnTo>
                    <a:lnTo>
                      <a:pt x="6" y="30"/>
                    </a:lnTo>
                    <a:lnTo>
                      <a:pt x="0" y="26"/>
                    </a:lnTo>
                    <a:lnTo>
                      <a:pt x="3" y="23"/>
                    </a:lnTo>
                    <a:lnTo>
                      <a:pt x="3" y="23"/>
                    </a:lnTo>
                    <a:lnTo>
                      <a:pt x="8" y="26"/>
                    </a:lnTo>
                    <a:lnTo>
                      <a:pt x="8" y="26"/>
                    </a:lnTo>
                    <a:lnTo>
                      <a:pt x="15" y="26"/>
                    </a:lnTo>
                    <a:lnTo>
                      <a:pt x="15" y="26"/>
                    </a:lnTo>
                    <a:lnTo>
                      <a:pt x="19" y="26"/>
                    </a:lnTo>
                    <a:lnTo>
                      <a:pt x="19" y="26"/>
                    </a:lnTo>
                    <a:lnTo>
                      <a:pt x="21" y="23"/>
                    </a:lnTo>
                    <a:lnTo>
                      <a:pt x="21" y="23"/>
                    </a:lnTo>
                    <a:lnTo>
                      <a:pt x="19" y="21"/>
                    </a:lnTo>
                    <a:lnTo>
                      <a:pt x="18" y="20"/>
                    </a:lnTo>
                    <a:lnTo>
                      <a:pt x="18" y="20"/>
                    </a:lnTo>
                    <a:lnTo>
                      <a:pt x="13" y="18"/>
                    </a:lnTo>
                    <a:lnTo>
                      <a:pt x="13" y="18"/>
                    </a:lnTo>
                    <a:lnTo>
                      <a:pt x="8" y="16"/>
                    </a:lnTo>
                    <a:lnTo>
                      <a:pt x="8" y="16"/>
                    </a:lnTo>
                    <a:lnTo>
                      <a:pt x="5" y="15"/>
                    </a:lnTo>
                    <a:lnTo>
                      <a:pt x="5" y="15"/>
                    </a:lnTo>
                    <a:lnTo>
                      <a:pt x="3" y="13"/>
                    </a:lnTo>
                    <a:lnTo>
                      <a:pt x="3" y="13"/>
                    </a:lnTo>
                    <a:lnTo>
                      <a:pt x="1" y="10"/>
                    </a:lnTo>
                    <a:lnTo>
                      <a:pt x="1" y="10"/>
                    </a:lnTo>
                    <a:lnTo>
                      <a:pt x="3" y="5"/>
                    </a:lnTo>
                    <a:lnTo>
                      <a:pt x="3" y="5"/>
                    </a:lnTo>
                    <a:lnTo>
                      <a:pt x="5" y="2"/>
                    </a:lnTo>
                    <a:lnTo>
                      <a:pt x="5" y="2"/>
                    </a:lnTo>
                    <a:lnTo>
                      <a:pt x="10" y="0"/>
                    </a:lnTo>
                    <a:lnTo>
                      <a:pt x="10" y="0"/>
                    </a:lnTo>
                    <a:lnTo>
                      <a:pt x="15" y="0"/>
                    </a:lnTo>
                    <a:lnTo>
                      <a:pt x="15" y="0"/>
                    </a:lnTo>
                    <a:lnTo>
                      <a:pt x="21" y="0"/>
                    </a:lnTo>
                    <a:lnTo>
                      <a:pt x="21" y="0"/>
                    </a:lnTo>
                    <a:lnTo>
                      <a:pt x="26" y="3"/>
                    </a:lnTo>
                    <a:lnTo>
                      <a:pt x="23" y="8"/>
                    </a:lnTo>
                    <a:lnTo>
                      <a:pt x="23" y="8"/>
                    </a:lnTo>
                    <a:lnTo>
                      <a:pt x="18" y="5"/>
                    </a:lnTo>
                    <a:lnTo>
                      <a:pt x="15" y="5"/>
                    </a:lnTo>
                    <a:lnTo>
                      <a:pt x="15" y="5"/>
                    </a:lnTo>
                    <a:lnTo>
                      <a:pt x="10" y="5"/>
                    </a:lnTo>
                    <a:lnTo>
                      <a:pt x="10" y="5"/>
                    </a:lnTo>
                    <a:lnTo>
                      <a:pt x="8" y="7"/>
                    </a:lnTo>
                    <a:lnTo>
                      <a:pt x="8" y="8"/>
                    </a:lnTo>
                    <a:lnTo>
                      <a:pt x="8" y="8"/>
                    </a:lnTo>
                    <a:lnTo>
                      <a:pt x="8" y="10"/>
                    </a:lnTo>
                    <a:lnTo>
                      <a:pt x="8" y="10"/>
                    </a:lnTo>
                    <a:lnTo>
                      <a:pt x="10" y="12"/>
                    </a:lnTo>
                    <a:lnTo>
                      <a:pt x="10" y="12"/>
                    </a:lnTo>
                    <a:lnTo>
                      <a:pt x="11" y="12"/>
                    </a:lnTo>
                    <a:lnTo>
                      <a:pt x="11" y="12"/>
                    </a:lnTo>
                    <a:lnTo>
                      <a:pt x="15" y="13"/>
                    </a:lnTo>
                    <a:lnTo>
                      <a:pt x="15" y="13"/>
                    </a:lnTo>
                    <a:lnTo>
                      <a:pt x="19" y="15"/>
                    </a:lnTo>
                    <a:lnTo>
                      <a:pt x="19" y="15"/>
                    </a:lnTo>
                    <a:lnTo>
                      <a:pt x="24" y="16"/>
                    </a:lnTo>
                    <a:lnTo>
                      <a:pt x="24" y="16"/>
                    </a:lnTo>
                    <a:lnTo>
                      <a:pt x="26" y="18"/>
                    </a:lnTo>
                    <a:lnTo>
                      <a:pt x="26" y="18"/>
                    </a:lnTo>
                    <a:lnTo>
                      <a:pt x="26" y="21"/>
                    </a:lnTo>
                    <a:lnTo>
                      <a:pt x="26" y="21"/>
                    </a:lnTo>
                    <a:lnTo>
                      <a:pt x="26" y="26"/>
                    </a:lnTo>
                    <a:lnTo>
                      <a:pt x="23" y="30"/>
                    </a:lnTo>
                    <a:lnTo>
                      <a:pt x="23" y="30"/>
                    </a:lnTo>
                    <a:lnTo>
                      <a:pt x="19" y="31"/>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9">
                <a:extLst>
                  <a:ext uri="{FF2B5EF4-FFF2-40B4-BE49-F238E27FC236}">
                    <a16:creationId xmlns="" xmlns:a16="http://schemas.microsoft.com/office/drawing/2014/main" id="{83E7BBD3-A672-4116-8192-6002D559014E}"/>
                  </a:ext>
                </a:extLst>
              </p:cNvPr>
              <p:cNvSpPr>
                <a:spLocks/>
              </p:cNvSpPr>
              <p:nvPr/>
            </p:nvSpPr>
            <p:spPr bwMode="auto">
              <a:xfrm>
                <a:off x="4490" y="1952"/>
                <a:ext cx="29" cy="31"/>
              </a:xfrm>
              <a:custGeom>
                <a:avLst/>
                <a:gdLst>
                  <a:gd name="T0" fmla="*/ 10 w 29"/>
                  <a:gd name="T1" fmla="*/ 31 h 31"/>
                  <a:gd name="T2" fmla="*/ 10 w 29"/>
                  <a:gd name="T3" fmla="*/ 31 h 31"/>
                  <a:gd name="T4" fmla="*/ 5 w 29"/>
                  <a:gd name="T5" fmla="*/ 31 h 31"/>
                  <a:gd name="T6" fmla="*/ 3 w 29"/>
                  <a:gd name="T7" fmla="*/ 28 h 31"/>
                  <a:gd name="T8" fmla="*/ 3 w 29"/>
                  <a:gd name="T9" fmla="*/ 28 h 31"/>
                  <a:gd name="T10" fmla="*/ 0 w 29"/>
                  <a:gd name="T11" fmla="*/ 25 h 31"/>
                  <a:gd name="T12" fmla="*/ 0 w 29"/>
                  <a:gd name="T13" fmla="*/ 20 h 31"/>
                  <a:gd name="T14" fmla="*/ 0 w 29"/>
                  <a:gd name="T15" fmla="*/ 0 h 31"/>
                  <a:gd name="T16" fmla="*/ 6 w 29"/>
                  <a:gd name="T17" fmla="*/ 0 h 31"/>
                  <a:gd name="T18" fmla="*/ 6 w 29"/>
                  <a:gd name="T19" fmla="*/ 18 h 31"/>
                  <a:gd name="T20" fmla="*/ 6 w 29"/>
                  <a:gd name="T21" fmla="*/ 18 h 31"/>
                  <a:gd name="T22" fmla="*/ 8 w 29"/>
                  <a:gd name="T23" fmla="*/ 25 h 31"/>
                  <a:gd name="T24" fmla="*/ 10 w 29"/>
                  <a:gd name="T25" fmla="*/ 26 h 31"/>
                  <a:gd name="T26" fmla="*/ 13 w 29"/>
                  <a:gd name="T27" fmla="*/ 26 h 31"/>
                  <a:gd name="T28" fmla="*/ 13 w 29"/>
                  <a:gd name="T29" fmla="*/ 26 h 31"/>
                  <a:gd name="T30" fmla="*/ 18 w 29"/>
                  <a:gd name="T31" fmla="*/ 25 h 31"/>
                  <a:gd name="T32" fmla="*/ 18 w 29"/>
                  <a:gd name="T33" fmla="*/ 25 h 31"/>
                  <a:gd name="T34" fmla="*/ 21 w 29"/>
                  <a:gd name="T35" fmla="*/ 20 h 31"/>
                  <a:gd name="T36" fmla="*/ 21 w 29"/>
                  <a:gd name="T37" fmla="*/ 0 h 31"/>
                  <a:gd name="T38" fmla="*/ 28 w 29"/>
                  <a:gd name="T39" fmla="*/ 0 h 31"/>
                  <a:gd name="T40" fmla="*/ 28 w 29"/>
                  <a:gd name="T41" fmla="*/ 23 h 31"/>
                  <a:gd name="T42" fmla="*/ 28 w 29"/>
                  <a:gd name="T43" fmla="*/ 23 h 31"/>
                  <a:gd name="T44" fmla="*/ 28 w 29"/>
                  <a:gd name="T45" fmla="*/ 25 h 31"/>
                  <a:gd name="T46" fmla="*/ 28 w 29"/>
                  <a:gd name="T47" fmla="*/ 25 h 31"/>
                  <a:gd name="T48" fmla="*/ 29 w 29"/>
                  <a:gd name="T49" fmla="*/ 25 h 31"/>
                  <a:gd name="T50" fmla="*/ 29 w 29"/>
                  <a:gd name="T51" fmla="*/ 31 h 31"/>
                  <a:gd name="T52" fmla="*/ 29 w 29"/>
                  <a:gd name="T53" fmla="*/ 31 h 31"/>
                  <a:gd name="T54" fmla="*/ 28 w 29"/>
                  <a:gd name="T55" fmla="*/ 31 h 31"/>
                  <a:gd name="T56" fmla="*/ 28 w 29"/>
                  <a:gd name="T57" fmla="*/ 31 h 31"/>
                  <a:gd name="T58" fmla="*/ 26 w 29"/>
                  <a:gd name="T59" fmla="*/ 31 h 31"/>
                  <a:gd name="T60" fmla="*/ 26 w 29"/>
                  <a:gd name="T61" fmla="*/ 31 h 31"/>
                  <a:gd name="T62" fmla="*/ 24 w 29"/>
                  <a:gd name="T63" fmla="*/ 30 h 31"/>
                  <a:gd name="T64" fmla="*/ 24 w 29"/>
                  <a:gd name="T65" fmla="*/ 30 h 31"/>
                  <a:gd name="T66" fmla="*/ 23 w 29"/>
                  <a:gd name="T67" fmla="*/ 28 h 31"/>
                  <a:gd name="T68" fmla="*/ 23 w 29"/>
                  <a:gd name="T69" fmla="*/ 25 h 31"/>
                  <a:gd name="T70" fmla="*/ 23 w 29"/>
                  <a:gd name="T71" fmla="*/ 25 h 31"/>
                  <a:gd name="T72" fmla="*/ 19 w 29"/>
                  <a:gd name="T73" fmla="*/ 28 h 31"/>
                  <a:gd name="T74" fmla="*/ 16 w 29"/>
                  <a:gd name="T75" fmla="*/ 30 h 31"/>
                  <a:gd name="T76" fmla="*/ 16 w 29"/>
                  <a:gd name="T77" fmla="*/ 30 h 31"/>
                  <a:gd name="T78" fmla="*/ 10 w 29"/>
                  <a:gd name="T79" fmla="*/ 31 h 31"/>
                  <a:gd name="T80" fmla="*/ 10 w 29"/>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1">
                    <a:moveTo>
                      <a:pt x="10" y="31"/>
                    </a:moveTo>
                    <a:lnTo>
                      <a:pt x="10" y="31"/>
                    </a:lnTo>
                    <a:lnTo>
                      <a:pt x="5" y="31"/>
                    </a:lnTo>
                    <a:lnTo>
                      <a:pt x="3" y="28"/>
                    </a:lnTo>
                    <a:lnTo>
                      <a:pt x="3" y="28"/>
                    </a:lnTo>
                    <a:lnTo>
                      <a:pt x="0" y="25"/>
                    </a:lnTo>
                    <a:lnTo>
                      <a:pt x="0" y="20"/>
                    </a:lnTo>
                    <a:lnTo>
                      <a:pt x="0" y="0"/>
                    </a:lnTo>
                    <a:lnTo>
                      <a:pt x="6" y="0"/>
                    </a:lnTo>
                    <a:lnTo>
                      <a:pt x="6" y="18"/>
                    </a:lnTo>
                    <a:lnTo>
                      <a:pt x="6" y="18"/>
                    </a:lnTo>
                    <a:lnTo>
                      <a:pt x="8" y="25"/>
                    </a:lnTo>
                    <a:lnTo>
                      <a:pt x="10" y="26"/>
                    </a:lnTo>
                    <a:lnTo>
                      <a:pt x="13" y="26"/>
                    </a:lnTo>
                    <a:lnTo>
                      <a:pt x="13" y="26"/>
                    </a:lnTo>
                    <a:lnTo>
                      <a:pt x="18" y="25"/>
                    </a:lnTo>
                    <a:lnTo>
                      <a:pt x="18" y="25"/>
                    </a:lnTo>
                    <a:lnTo>
                      <a:pt x="21" y="20"/>
                    </a:lnTo>
                    <a:lnTo>
                      <a:pt x="21" y="0"/>
                    </a:lnTo>
                    <a:lnTo>
                      <a:pt x="28" y="0"/>
                    </a:lnTo>
                    <a:lnTo>
                      <a:pt x="28" y="23"/>
                    </a:lnTo>
                    <a:lnTo>
                      <a:pt x="28" y="23"/>
                    </a:lnTo>
                    <a:lnTo>
                      <a:pt x="28" y="25"/>
                    </a:lnTo>
                    <a:lnTo>
                      <a:pt x="28" y="25"/>
                    </a:lnTo>
                    <a:lnTo>
                      <a:pt x="29" y="25"/>
                    </a:lnTo>
                    <a:lnTo>
                      <a:pt x="29" y="31"/>
                    </a:lnTo>
                    <a:lnTo>
                      <a:pt x="29" y="31"/>
                    </a:lnTo>
                    <a:lnTo>
                      <a:pt x="28" y="31"/>
                    </a:lnTo>
                    <a:lnTo>
                      <a:pt x="28" y="31"/>
                    </a:lnTo>
                    <a:lnTo>
                      <a:pt x="26" y="31"/>
                    </a:lnTo>
                    <a:lnTo>
                      <a:pt x="26" y="31"/>
                    </a:lnTo>
                    <a:lnTo>
                      <a:pt x="24" y="30"/>
                    </a:lnTo>
                    <a:lnTo>
                      <a:pt x="24" y="30"/>
                    </a:lnTo>
                    <a:lnTo>
                      <a:pt x="23" y="28"/>
                    </a:lnTo>
                    <a:lnTo>
                      <a:pt x="23" y="25"/>
                    </a:lnTo>
                    <a:lnTo>
                      <a:pt x="23" y="25"/>
                    </a:lnTo>
                    <a:lnTo>
                      <a:pt x="19" y="28"/>
                    </a:lnTo>
                    <a:lnTo>
                      <a:pt x="16" y="30"/>
                    </a:lnTo>
                    <a:lnTo>
                      <a:pt x="16" y="30"/>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90">
                <a:extLst>
                  <a:ext uri="{FF2B5EF4-FFF2-40B4-BE49-F238E27FC236}">
                    <a16:creationId xmlns="" xmlns:a16="http://schemas.microsoft.com/office/drawing/2014/main" id="{F953C1C2-AAA1-4F02-BB60-7D75C899E89B}"/>
                  </a:ext>
                </a:extLst>
              </p:cNvPr>
              <p:cNvSpPr>
                <a:spLocks/>
              </p:cNvSpPr>
              <p:nvPr/>
            </p:nvSpPr>
            <p:spPr bwMode="auto">
              <a:xfrm>
                <a:off x="4528" y="1952"/>
                <a:ext cx="46" cy="31"/>
              </a:xfrm>
              <a:custGeom>
                <a:avLst/>
                <a:gdLst>
                  <a:gd name="T0" fmla="*/ 46 w 46"/>
                  <a:gd name="T1" fmla="*/ 31 h 31"/>
                  <a:gd name="T2" fmla="*/ 39 w 46"/>
                  <a:gd name="T3" fmla="*/ 31 h 31"/>
                  <a:gd name="T4" fmla="*/ 39 w 46"/>
                  <a:gd name="T5" fmla="*/ 13 h 31"/>
                  <a:gd name="T6" fmla="*/ 39 w 46"/>
                  <a:gd name="T7" fmla="*/ 13 h 31"/>
                  <a:gd name="T8" fmla="*/ 39 w 46"/>
                  <a:gd name="T9" fmla="*/ 7 h 31"/>
                  <a:gd name="T10" fmla="*/ 39 w 46"/>
                  <a:gd name="T11" fmla="*/ 7 h 31"/>
                  <a:gd name="T12" fmla="*/ 36 w 46"/>
                  <a:gd name="T13" fmla="*/ 7 h 31"/>
                  <a:gd name="T14" fmla="*/ 34 w 46"/>
                  <a:gd name="T15" fmla="*/ 5 h 31"/>
                  <a:gd name="T16" fmla="*/ 34 w 46"/>
                  <a:gd name="T17" fmla="*/ 5 h 31"/>
                  <a:gd name="T18" fmla="*/ 31 w 46"/>
                  <a:gd name="T19" fmla="*/ 7 h 31"/>
                  <a:gd name="T20" fmla="*/ 29 w 46"/>
                  <a:gd name="T21" fmla="*/ 7 h 31"/>
                  <a:gd name="T22" fmla="*/ 29 w 46"/>
                  <a:gd name="T23" fmla="*/ 7 h 31"/>
                  <a:gd name="T24" fmla="*/ 26 w 46"/>
                  <a:gd name="T25" fmla="*/ 13 h 31"/>
                  <a:gd name="T26" fmla="*/ 26 w 46"/>
                  <a:gd name="T27" fmla="*/ 31 h 31"/>
                  <a:gd name="T28" fmla="*/ 19 w 46"/>
                  <a:gd name="T29" fmla="*/ 31 h 31"/>
                  <a:gd name="T30" fmla="*/ 19 w 46"/>
                  <a:gd name="T31" fmla="*/ 13 h 31"/>
                  <a:gd name="T32" fmla="*/ 19 w 46"/>
                  <a:gd name="T33" fmla="*/ 13 h 31"/>
                  <a:gd name="T34" fmla="*/ 18 w 46"/>
                  <a:gd name="T35" fmla="*/ 7 h 31"/>
                  <a:gd name="T36" fmla="*/ 18 w 46"/>
                  <a:gd name="T37" fmla="*/ 7 h 31"/>
                  <a:gd name="T38" fmla="*/ 16 w 46"/>
                  <a:gd name="T39" fmla="*/ 7 h 31"/>
                  <a:gd name="T40" fmla="*/ 14 w 46"/>
                  <a:gd name="T41" fmla="*/ 5 h 31"/>
                  <a:gd name="T42" fmla="*/ 14 w 46"/>
                  <a:gd name="T43" fmla="*/ 5 h 31"/>
                  <a:gd name="T44" fmla="*/ 11 w 46"/>
                  <a:gd name="T45" fmla="*/ 7 h 31"/>
                  <a:gd name="T46" fmla="*/ 10 w 46"/>
                  <a:gd name="T47" fmla="*/ 7 h 31"/>
                  <a:gd name="T48" fmla="*/ 10 w 46"/>
                  <a:gd name="T49" fmla="*/ 7 h 31"/>
                  <a:gd name="T50" fmla="*/ 6 w 46"/>
                  <a:gd name="T51" fmla="*/ 13 h 31"/>
                  <a:gd name="T52" fmla="*/ 6 w 46"/>
                  <a:gd name="T53" fmla="*/ 31 h 31"/>
                  <a:gd name="T54" fmla="*/ 0 w 46"/>
                  <a:gd name="T55" fmla="*/ 31 h 31"/>
                  <a:gd name="T56" fmla="*/ 0 w 46"/>
                  <a:gd name="T57" fmla="*/ 0 h 31"/>
                  <a:gd name="T58" fmla="*/ 5 w 46"/>
                  <a:gd name="T59" fmla="*/ 0 h 31"/>
                  <a:gd name="T60" fmla="*/ 5 w 46"/>
                  <a:gd name="T61" fmla="*/ 7 h 31"/>
                  <a:gd name="T62" fmla="*/ 5 w 46"/>
                  <a:gd name="T63" fmla="*/ 7 h 31"/>
                  <a:gd name="T64" fmla="*/ 10 w 46"/>
                  <a:gd name="T65" fmla="*/ 2 h 31"/>
                  <a:gd name="T66" fmla="*/ 10 w 46"/>
                  <a:gd name="T67" fmla="*/ 2 h 31"/>
                  <a:gd name="T68" fmla="*/ 16 w 46"/>
                  <a:gd name="T69" fmla="*/ 0 h 31"/>
                  <a:gd name="T70" fmla="*/ 16 w 46"/>
                  <a:gd name="T71" fmla="*/ 0 h 31"/>
                  <a:gd name="T72" fmla="*/ 19 w 46"/>
                  <a:gd name="T73" fmla="*/ 0 h 31"/>
                  <a:gd name="T74" fmla="*/ 23 w 46"/>
                  <a:gd name="T75" fmla="*/ 2 h 31"/>
                  <a:gd name="T76" fmla="*/ 23 w 46"/>
                  <a:gd name="T77" fmla="*/ 2 h 31"/>
                  <a:gd name="T78" fmla="*/ 26 w 46"/>
                  <a:gd name="T79" fmla="*/ 7 h 31"/>
                  <a:gd name="T80" fmla="*/ 26 w 46"/>
                  <a:gd name="T81" fmla="*/ 7 h 31"/>
                  <a:gd name="T82" fmla="*/ 31 w 46"/>
                  <a:gd name="T83" fmla="*/ 2 h 31"/>
                  <a:gd name="T84" fmla="*/ 31 w 46"/>
                  <a:gd name="T85" fmla="*/ 2 h 31"/>
                  <a:gd name="T86" fmla="*/ 38 w 46"/>
                  <a:gd name="T87" fmla="*/ 0 h 31"/>
                  <a:gd name="T88" fmla="*/ 38 w 46"/>
                  <a:gd name="T89" fmla="*/ 0 h 31"/>
                  <a:gd name="T90" fmla="*/ 41 w 46"/>
                  <a:gd name="T91" fmla="*/ 0 h 31"/>
                  <a:gd name="T92" fmla="*/ 41 w 46"/>
                  <a:gd name="T93" fmla="*/ 0 h 31"/>
                  <a:gd name="T94" fmla="*/ 44 w 46"/>
                  <a:gd name="T95" fmla="*/ 3 h 31"/>
                  <a:gd name="T96" fmla="*/ 44 w 46"/>
                  <a:gd name="T97" fmla="*/ 3 h 31"/>
                  <a:gd name="T98" fmla="*/ 46 w 46"/>
                  <a:gd name="T99" fmla="*/ 7 h 31"/>
                  <a:gd name="T100" fmla="*/ 46 w 46"/>
                  <a:gd name="T101" fmla="*/ 7 h 31"/>
                  <a:gd name="T102" fmla="*/ 46 w 46"/>
                  <a:gd name="T103" fmla="*/ 12 h 31"/>
                  <a:gd name="T104" fmla="*/ 46 w 46"/>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31">
                    <a:moveTo>
                      <a:pt x="46" y="31"/>
                    </a:moveTo>
                    <a:lnTo>
                      <a:pt x="39" y="31"/>
                    </a:lnTo>
                    <a:lnTo>
                      <a:pt x="39" y="13"/>
                    </a:lnTo>
                    <a:lnTo>
                      <a:pt x="39" y="13"/>
                    </a:lnTo>
                    <a:lnTo>
                      <a:pt x="39" y="7"/>
                    </a:lnTo>
                    <a:lnTo>
                      <a:pt x="39" y="7"/>
                    </a:lnTo>
                    <a:lnTo>
                      <a:pt x="36" y="7"/>
                    </a:lnTo>
                    <a:lnTo>
                      <a:pt x="34" y="5"/>
                    </a:lnTo>
                    <a:lnTo>
                      <a:pt x="34" y="5"/>
                    </a:lnTo>
                    <a:lnTo>
                      <a:pt x="31" y="7"/>
                    </a:lnTo>
                    <a:lnTo>
                      <a:pt x="29" y="7"/>
                    </a:lnTo>
                    <a:lnTo>
                      <a:pt x="29" y="7"/>
                    </a:lnTo>
                    <a:lnTo>
                      <a:pt x="26" y="13"/>
                    </a:lnTo>
                    <a:lnTo>
                      <a:pt x="26" y="31"/>
                    </a:lnTo>
                    <a:lnTo>
                      <a:pt x="19" y="31"/>
                    </a:lnTo>
                    <a:lnTo>
                      <a:pt x="19" y="13"/>
                    </a:lnTo>
                    <a:lnTo>
                      <a:pt x="19" y="13"/>
                    </a:lnTo>
                    <a:lnTo>
                      <a:pt x="18" y="7"/>
                    </a:lnTo>
                    <a:lnTo>
                      <a:pt x="18" y="7"/>
                    </a:lnTo>
                    <a:lnTo>
                      <a:pt x="16" y="7"/>
                    </a:lnTo>
                    <a:lnTo>
                      <a:pt x="14" y="5"/>
                    </a:lnTo>
                    <a:lnTo>
                      <a:pt x="14" y="5"/>
                    </a:lnTo>
                    <a:lnTo>
                      <a:pt x="11" y="7"/>
                    </a:lnTo>
                    <a:lnTo>
                      <a:pt x="10" y="7"/>
                    </a:lnTo>
                    <a:lnTo>
                      <a:pt x="10" y="7"/>
                    </a:lnTo>
                    <a:lnTo>
                      <a:pt x="6" y="13"/>
                    </a:lnTo>
                    <a:lnTo>
                      <a:pt x="6" y="31"/>
                    </a:lnTo>
                    <a:lnTo>
                      <a:pt x="0" y="31"/>
                    </a:lnTo>
                    <a:lnTo>
                      <a:pt x="0" y="0"/>
                    </a:lnTo>
                    <a:lnTo>
                      <a:pt x="5" y="0"/>
                    </a:lnTo>
                    <a:lnTo>
                      <a:pt x="5" y="7"/>
                    </a:lnTo>
                    <a:lnTo>
                      <a:pt x="5" y="7"/>
                    </a:lnTo>
                    <a:lnTo>
                      <a:pt x="10" y="2"/>
                    </a:lnTo>
                    <a:lnTo>
                      <a:pt x="10" y="2"/>
                    </a:lnTo>
                    <a:lnTo>
                      <a:pt x="16" y="0"/>
                    </a:lnTo>
                    <a:lnTo>
                      <a:pt x="16" y="0"/>
                    </a:lnTo>
                    <a:lnTo>
                      <a:pt x="19" y="0"/>
                    </a:lnTo>
                    <a:lnTo>
                      <a:pt x="23" y="2"/>
                    </a:lnTo>
                    <a:lnTo>
                      <a:pt x="23" y="2"/>
                    </a:lnTo>
                    <a:lnTo>
                      <a:pt x="26" y="7"/>
                    </a:lnTo>
                    <a:lnTo>
                      <a:pt x="26" y="7"/>
                    </a:lnTo>
                    <a:lnTo>
                      <a:pt x="31" y="2"/>
                    </a:lnTo>
                    <a:lnTo>
                      <a:pt x="31" y="2"/>
                    </a:lnTo>
                    <a:lnTo>
                      <a:pt x="38" y="0"/>
                    </a:lnTo>
                    <a:lnTo>
                      <a:pt x="38" y="0"/>
                    </a:lnTo>
                    <a:lnTo>
                      <a:pt x="41" y="0"/>
                    </a:lnTo>
                    <a:lnTo>
                      <a:pt x="41" y="0"/>
                    </a:lnTo>
                    <a:lnTo>
                      <a:pt x="44" y="3"/>
                    </a:lnTo>
                    <a:lnTo>
                      <a:pt x="44" y="3"/>
                    </a:lnTo>
                    <a:lnTo>
                      <a:pt x="46" y="7"/>
                    </a:lnTo>
                    <a:lnTo>
                      <a:pt x="46" y="7"/>
                    </a:lnTo>
                    <a:lnTo>
                      <a:pt x="46" y="12"/>
                    </a:lnTo>
                    <a:lnTo>
                      <a:pt x="46"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91">
                <a:extLst>
                  <a:ext uri="{FF2B5EF4-FFF2-40B4-BE49-F238E27FC236}">
                    <a16:creationId xmlns="" xmlns:a16="http://schemas.microsoft.com/office/drawing/2014/main" id="{64BB91FF-CA09-418C-934E-479F1838582F}"/>
                  </a:ext>
                </a:extLst>
              </p:cNvPr>
              <p:cNvSpPr>
                <a:spLocks noEditPoints="1"/>
              </p:cNvSpPr>
              <p:nvPr/>
            </p:nvSpPr>
            <p:spPr bwMode="auto">
              <a:xfrm>
                <a:off x="4595" y="1940"/>
                <a:ext cx="33" cy="43"/>
              </a:xfrm>
              <a:custGeom>
                <a:avLst/>
                <a:gdLst>
                  <a:gd name="T0" fmla="*/ 15 w 33"/>
                  <a:gd name="T1" fmla="*/ 43 h 43"/>
                  <a:gd name="T2" fmla="*/ 9 w 33"/>
                  <a:gd name="T3" fmla="*/ 42 h 43"/>
                  <a:gd name="T4" fmla="*/ 4 w 33"/>
                  <a:gd name="T5" fmla="*/ 38 h 43"/>
                  <a:gd name="T6" fmla="*/ 0 w 33"/>
                  <a:gd name="T7" fmla="*/ 33 h 43"/>
                  <a:gd name="T8" fmla="*/ 0 w 33"/>
                  <a:gd name="T9" fmla="*/ 27 h 43"/>
                  <a:gd name="T10" fmla="*/ 0 w 33"/>
                  <a:gd name="T11" fmla="*/ 22 h 43"/>
                  <a:gd name="T12" fmla="*/ 4 w 33"/>
                  <a:gd name="T13" fmla="*/ 17 h 43"/>
                  <a:gd name="T14" fmla="*/ 9 w 33"/>
                  <a:gd name="T15" fmla="*/ 12 h 43"/>
                  <a:gd name="T16" fmla="*/ 13 w 33"/>
                  <a:gd name="T17" fmla="*/ 12 h 43"/>
                  <a:gd name="T18" fmla="*/ 20 w 33"/>
                  <a:gd name="T19" fmla="*/ 14 h 43"/>
                  <a:gd name="T20" fmla="*/ 25 w 33"/>
                  <a:gd name="T21" fmla="*/ 19 h 43"/>
                  <a:gd name="T22" fmla="*/ 32 w 33"/>
                  <a:gd name="T23" fmla="*/ 0 h 43"/>
                  <a:gd name="T24" fmla="*/ 32 w 33"/>
                  <a:gd name="T25" fmla="*/ 35 h 43"/>
                  <a:gd name="T26" fmla="*/ 32 w 33"/>
                  <a:gd name="T27" fmla="*/ 37 h 43"/>
                  <a:gd name="T28" fmla="*/ 33 w 33"/>
                  <a:gd name="T29" fmla="*/ 43 h 43"/>
                  <a:gd name="T30" fmla="*/ 32 w 33"/>
                  <a:gd name="T31" fmla="*/ 43 h 43"/>
                  <a:gd name="T32" fmla="*/ 30 w 33"/>
                  <a:gd name="T33" fmla="*/ 43 h 43"/>
                  <a:gd name="T34" fmla="*/ 27 w 33"/>
                  <a:gd name="T35" fmla="*/ 42 h 43"/>
                  <a:gd name="T36" fmla="*/ 25 w 33"/>
                  <a:gd name="T37" fmla="*/ 40 h 43"/>
                  <a:gd name="T38" fmla="*/ 25 w 33"/>
                  <a:gd name="T39" fmla="*/ 37 h 43"/>
                  <a:gd name="T40" fmla="*/ 22 w 33"/>
                  <a:gd name="T41" fmla="*/ 42 h 43"/>
                  <a:gd name="T42" fmla="*/ 15 w 33"/>
                  <a:gd name="T43" fmla="*/ 43 h 43"/>
                  <a:gd name="T44" fmla="*/ 15 w 33"/>
                  <a:gd name="T45" fmla="*/ 38 h 43"/>
                  <a:gd name="T46" fmla="*/ 18 w 33"/>
                  <a:gd name="T47" fmla="*/ 38 h 43"/>
                  <a:gd name="T48" fmla="*/ 22 w 33"/>
                  <a:gd name="T49" fmla="*/ 37 h 43"/>
                  <a:gd name="T50" fmla="*/ 23 w 33"/>
                  <a:gd name="T51" fmla="*/ 35 h 43"/>
                  <a:gd name="T52" fmla="*/ 25 w 33"/>
                  <a:gd name="T53" fmla="*/ 24 h 43"/>
                  <a:gd name="T54" fmla="*/ 23 w 33"/>
                  <a:gd name="T55" fmla="*/ 22 h 43"/>
                  <a:gd name="T56" fmla="*/ 22 w 33"/>
                  <a:gd name="T57" fmla="*/ 19 h 43"/>
                  <a:gd name="T58" fmla="*/ 18 w 33"/>
                  <a:gd name="T59" fmla="*/ 17 h 43"/>
                  <a:gd name="T60" fmla="*/ 15 w 33"/>
                  <a:gd name="T61" fmla="*/ 17 h 43"/>
                  <a:gd name="T62" fmla="*/ 12 w 33"/>
                  <a:gd name="T63" fmla="*/ 19 h 43"/>
                  <a:gd name="T64" fmla="*/ 9 w 33"/>
                  <a:gd name="T65" fmla="*/ 20 h 43"/>
                  <a:gd name="T66" fmla="*/ 7 w 33"/>
                  <a:gd name="T67" fmla="*/ 24 h 43"/>
                  <a:gd name="T68" fmla="*/ 7 w 33"/>
                  <a:gd name="T69" fmla="*/ 28 h 43"/>
                  <a:gd name="T70" fmla="*/ 7 w 33"/>
                  <a:gd name="T71" fmla="*/ 32 h 43"/>
                  <a:gd name="T72" fmla="*/ 9 w 33"/>
                  <a:gd name="T73" fmla="*/ 35 h 43"/>
                  <a:gd name="T74" fmla="*/ 12 w 33"/>
                  <a:gd name="T75" fmla="*/ 37 h 43"/>
                  <a:gd name="T76" fmla="*/ 15 w 33"/>
                  <a:gd name="T7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3">
                    <a:moveTo>
                      <a:pt x="15" y="43"/>
                    </a:moveTo>
                    <a:lnTo>
                      <a:pt x="15" y="43"/>
                    </a:lnTo>
                    <a:lnTo>
                      <a:pt x="9" y="42"/>
                    </a:lnTo>
                    <a:lnTo>
                      <a:pt x="9" y="42"/>
                    </a:lnTo>
                    <a:lnTo>
                      <a:pt x="4" y="38"/>
                    </a:lnTo>
                    <a:lnTo>
                      <a:pt x="4" y="38"/>
                    </a:lnTo>
                    <a:lnTo>
                      <a:pt x="0" y="33"/>
                    </a:lnTo>
                    <a:lnTo>
                      <a:pt x="0" y="33"/>
                    </a:lnTo>
                    <a:lnTo>
                      <a:pt x="0" y="27"/>
                    </a:lnTo>
                    <a:lnTo>
                      <a:pt x="0" y="27"/>
                    </a:lnTo>
                    <a:lnTo>
                      <a:pt x="0" y="22"/>
                    </a:lnTo>
                    <a:lnTo>
                      <a:pt x="0" y="22"/>
                    </a:lnTo>
                    <a:lnTo>
                      <a:pt x="4" y="17"/>
                    </a:lnTo>
                    <a:lnTo>
                      <a:pt x="4" y="17"/>
                    </a:lnTo>
                    <a:lnTo>
                      <a:pt x="9" y="12"/>
                    </a:lnTo>
                    <a:lnTo>
                      <a:pt x="9" y="12"/>
                    </a:lnTo>
                    <a:lnTo>
                      <a:pt x="13" y="12"/>
                    </a:lnTo>
                    <a:lnTo>
                      <a:pt x="13" y="12"/>
                    </a:lnTo>
                    <a:lnTo>
                      <a:pt x="17" y="12"/>
                    </a:lnTo>
                    <a:lnTo>
                      <a:pt x="20" y="14"/>
                    </a:lnTo>
                    <a:lnTo>
                      <a:pt x="20" y="14"/>
                    </a:lnTo>
                    <a:lnTo>
                      <a:pt x="25" y="19"/>
                    </a:lnTo>
                    <a:lnTo>
                      <a:pt x="25" y="0"/>
                    </a:lnTo>
                    <a:lnTo>
                      <a:pt x="32" y="0"/>
                    </a:lnTo>
                    <a:lnTo>
                      <a:pt x="32" y="35"/>
                    </a:lnTo>
                    <a:lnTo>
                      <a:pt x="32" y="35"/>
                    </a:lnTo>
                    <a:lnTo>
                      <a:pt x="32" y="37"/>
                    </a:lnTo>
                    <a:lnTo>
                      <a:pt x="32" y="37"/>
                    </a:lnTo>
                    <a:lnTo>
                      <a:pt x="33" y="37"/>
                    </a:lnTo>
                    <a:lnTo>
                      <a:pt x="33" y="43"/>
                    </a:lnTo>
                    <a:lnTo>
                      <a:pt x="33" y="43"/>
                    </a:lnTo>
                    <a:lnTo>
                      <a:pt x="32" y="43"/>
                    </a:lnTo>
                    <a:lnTo>
                      <a:pt x="32" y="43"/>
                    </a:lnTo>
                    <a:lnTo>
                      <a:pt x="30" y="43"/>
                    </a:lnTo>
                    <a:lnTo>
                      <a:pt x="30" y="43"/>
                    </a:lnTo>
                    <a:lnTo>
                      <a:pt x="27" y="42"/>
                    </a:lnTo>
                    <a:lnTo>
                      <a:pt x="27" y="42"/>
                    </a:lnTo>
                    <a:lnTo>
                      <a:pt x="25" y="40"/>
                    </a:lnTo>
                    <a:lnTo>
                      <a:pt x="25" y="37"/>
                    </a:lnTo>
                    <a:lnTo>
                      <a:pt x="25" y="37"/>
                    </a:lnTo>
                    <a:lnTo>
                      <a:pt x="22" y="42"/>
                    </a:lnTo>
                    <a:lnTo>
                      <a:pt x="22" y="42"/>
                    </a:lnTo>
                    <a:lnTo>
                      <a:pt x="15" y="43"/>
                    </a:lnTo>
                    <a:lnTo>
                      <a:pt x="15" y="43"/>
                    </a:lnTo>
                    <a:close/>
                    <a:moveTo>
                      <a:pt x="15" y="38"/>
                    </a:moveTo>
                    <a:lnTo>
                      <a:pt x="15" y="38"/>
                    </a:lnTo>
                    <a:lnTo>
                      <a:pt x="18" y="38"/>
                    </a:lnTo>
                    <a:lnTo>
                      <a:pt x="18" y="38"/>
                    </a:lnTo>
                    <a:lnTo>
                      <a:pt x="22" y="37"/>
                    </a:lnTo>
                    <a:lnTo>
                      <a:pt x="22" y="37"/>
                    </a:lnTo>
                    <a:lnTo>
                      <a:pt x="23" y="35"/>
                    </a:lnTo>
                    <a:lnTo>
                      <a:pt x="23" y="35"/>
                    </a:lnTo>
                    <a:lnTo>
                      <a:pt x="25" y="32"/>
                    </a:lnTo>
                    <a:lnTo>
                      <a:pt x="25" y="24"/>
                    </a:lnTo>
                    <a:lnTo>
                      <a:pt x="25" y="24"/>
                    </a:lnTo>
                    <a:lnTo>
                      <a:pt x="23" y="22"/>
                    </a:lnTo>
                    <a:lnTo>
                      <a:pt x="23" y="22"/>
                    </a:lnTo>
                    <a:lnTo>
                      <a:pt x="22" y="19"/>
                    </a:lnTo>
                    <a:lnTo>
                      <a:pt x="22" y="19"/>
                    </a:lnTo>
                    <a:lnTo>
                      <a:pt x="18" y="17"/>
                    </a:lnTo>
                    <a:lnTo>
                      <a:pt x="18" y="17"/>
                    </a:lnTo>
                    <a:lnTo>
                      <a:pt x="15" y="17"/>
                    </a:lnTo>
                    <a:lnTo>
                      <a:pt x="15" y="17"/>
                    </a:lnTo>
                    <a:lnTo>
                      <a:pt x="12" y="19"/>
                    </a:lnTo>
                    <a:lnTo>
                      <a:pt x="12" y="19"/>
                    </a:lnTo>
                    <a:lnTo>
                      <a:pt x="9" y="20"/>
                    </a:lnTo>
                    <a:lnTo>
                      <a:pt x="9" y="20"/>
                    </a:lnTo>
                    <a:lnTo>
                      <a:pt x="7" y="24"/>
                    </a:lnTo>
                    <a:lnTo>
                      <a:pt x="7" y="24"/>
                    </a:lnTo>
                    <a:lnTo>
                      <a:pt x="7" y="28"/>
                    </a:lnTo>
                    <a:lnTo>
                      <a:pt x="7" y="28"/>
                    </a:lnTo>
                    <a:lnTo>
                      <a:pt x="7" y="32"/>
                    </a:lnTo>
                    <a:lnTo>
                      <a:pt x="7" y="32"/>
                    </a:lnTo>
                    <a:lnTo>
                      <a:pt x="9" y="35"/>
                    </a:lnTo>
                    <a:lnTo>
                      <a:pt x="9" y="35"/>
                    </a:lnTo>
                    <a:lnTo>
                      <a:pt x="12" y="37"/>
                    </a:lnTo>
                    <a:lnTo>
                      <a:pt x="12" y="37"/>
                    </a:lnTo>
                    <a:lnTo>
                      <a:pt x="15" y="38"/>
                    </a:lnTo>
                    <a:lnTo>
                      <a:pt x="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92">
                <a:extLst>
                  <a:ext uri="{FF2B5EF4-FFF2-40B4-BE49-F238E27FC236}">
                    <a16:creationId xmlns="" xmlns:a16="http://schemas.microsoft.com/office/drawing/2014/main" id="{2CC318C8-5F2A-426C-8483-2DAF07EB4BE1}"/>
                  </a:ext>
                </a:extLst>
              </p:cNvPr>
              <p:cNvSpPr>
                <a:spLocks noEditPoints="1"/>
              </p:cNvSpPr>
              <p:nvPr/>
            </p:nvSpPr>
            <p:spPr bwMode="auto">
              <a:xfrm>
                <a:off x="4633" y="1952"/>
                <a:ext cx="32" cy="31"/>
              </a:xfrm>
              <a:custGeom>
                <a:avLst/>
                <a:gdLst>
                  <a:gd name="T0" fmla="*/ 15 w 32"/>
                  <a:gd name="T1" fmla="*/ 31 h 31"/>
                  <a:gd name="T2" fmla="*/ 8 w 32"/>
                  <a:gd name="T3" fmla="*/ 30 h 31"/>
                  <a:gd name="T4" fmla="*/ 4 w 32"/>
                  <a:gd name="T5" fmla="*/ 26 h 31"/>
                  <a:gd name="T6" fmla="*/ 0 w 32"/>
                  <a:gd name="T7" fmla="*/ 21 h 31"/>
                  <a:gd name="T8" fmla="*/ 0 w 32"/>
                  <a:gd name="T9" fmla="*/ 15 h 31"/>
                  <a:gd name="T10" fmla="*/ 0 w 32"/>
                  <a:gd name="T11" fmla="*/ 10 h 31"/>
                  <a:gd name="T12" fmla="*/ 4 w 32"/>
                  <a:gd name="T13" fmla="*/ 5 h 31"/>
                  <a:gd name="T14" fmla="*/ 8 w 32"/>
                  <a:gd name="T15" fmla="*/ 2 h 31"/>
                  <a:gd name="T16" fmla="*/ 15 w 32"/>
                  <a:gd name="T17" fmla="*/ 0 h 31"/>
                  <a:gd name="T18" fmla="*/ 22 w 32"/>
                  <a:gd name="T19" fmla="*/ 2 h 31"/>
                  <a:gd name="T20" fmla="*/ 28 w 32"/>
                  <a:gd name="T21" fmla="*/ 5 h 31"/>
                  <a:gd name="T22" fmla="*/ 30 w 32"/>
                  <a:gd name="T23" fmla="*/ 10 h 31"/>
                  <a:gd name="T24" fmla="*/ 32 w 32"/>
                  <a:gd name="T25" fmla="*/ 15 h 31"/>
                  <a:gd name="T26" fmla="*/ 30 w 32"/>
                  <a:gd name="T27" fmla="*/ 21 h 31"/>
                  <a:gd name="T28" fmla="*/ 28 w 32"/>
                  <a:gd name="T29" fmla="*/ 26 h 31"/>
                  <a:gd name="T30" fmla="*/ 22 w 32"/>
                  <a:gd name="T31" fmla="*/ 30 h 31"/>
                  <a:gd name="T32" fmla="*/ 15 w 32"/>
                  <a:gd name="T33" fmla="*/ 31 h 31"/>
                  <a:gd name="T34" fmla="*/ 7 w 32"/>
                  <a:gd name="T35" fmla="*/ 16 h 31"/>
                  <a:gd name="T36" fmla="*/ 7 w 32"/>
                  <a:gd name="T37" fmla="*/ 20 h 31"/>
                  <a:gd name="T38" fmla="*/ 8 w 32"/>
                  <a:gd name="T39" fmla="*/ 23 h 31"/>
                  <a:gd name="T40" fmla="*/ 12 w 32"/>
                  <a:gd name="T41" fmla="*/ 25 h 31"/>
                  <a:gd name="T42" fmla="*/ 15 w 32"/>
                  <a:gd name="T43" fmla="*/ 26 h 31"/>
                  <a:gd name="T44" fmla="*/ 20 w 32"/>
                  <a:gd name="T45" fmla="*/ 25 h 31"/>
                  <a:gd name="T46" fmla="*/ 22 w 32"/>
                  <a:gd name="T47" fmla="*/ 23 h 31"/>
                  <a:gd name="T48" fmla="*/ 25 w 32"/>
                  <a:gd name="T49" fmla="*/ 20 h 31"/>
                  <a:gd name="T50" fmla="*/ 25 w 32"/>
                  <a:gd name="T51" fmla="*/ 15 h 31"/>
                  <a:gd name="T52" fmla="*/ 25 w 32"/>
                  <a:gd name="T53" fmla="*/ 12 h 31"/>
                  <a:gd name="T54" fmla="*/ 22 w 32"/>
                  <a:gd name="T55" fmla="*/ 8 h 31"/>
                  <a:gd name="T56" fmla="*/ 20 w 32"/>
                  <a:gd name="T57" fmla="*/ 7 h 31"/>
                  <a:gd name="T58" fmla="*/ 15 w 32"/>
                  <a:gd name="T59" fmla="*/ 5 h 31"/>
                  <a:gd name="T60" fmla="*/ 12 w 32"/>
                  <a:gd name="T61" fmla="*/ 7 h 31"/>
                  <a:gd name="T62" fmla="*/ 10 w 32"/>
                  <a:gd name="T63" fmla="*/ 8 h 31"/>
                  <a:gd name="T64" fmla="*/ 7 w 32"/>
                  <a:gd name="T65" fmla="*/ 12 h 31"/>
                  <a:gd name="T66" fmla="*/ 7 w 32"/>
                  <a:gd name="T6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31">
                    <a:moveTo>
                      <a:pt x="15" y="31"/>
                    </a:moveTo>
                    <a:lnTo>
                      <a:pt x="15" y="31"/>
                    </a:lnTo>
                    <a:lnTo>
                      <a:pt x="8" y="30"/>
                    </a:lnTo>
                    <a:lnTo>
                      <a:pt x="8" y="30"/>
                    </a:lnTo>
                    <a:lnTo>
                      <a:pt x="4" y="26"/>
                    </a:lnTo>
                    <a:lnTo>
                      <a:pt x="4" y="26"/>
                    </a:lnTo>
                    <a:lnTo>
                      <a:pt x="0" y="21"/>
                    </a:lnTo>
                    <a:lnTo>
                      <a:pt x="0" y="21"/>
                    </a:lnTo>
                    <a:lnTo>
                      <a:pt x="0" y="15"/>
                    </a:lnTo>
                    <a:lnTo>
                      <a:pt x="0" y="15"/>
                    </a:lnTo>
                    <a:lnTo>
                      <a:pt x="0" y="10"/>
                    </a:lnTo>
                    <a:lnTo>
                      <a:pt x="0" y="10"/>
                    </a:lnTo>
                    <a:lnTo>
                      <a:pt x="4" y="5"/>
                    </a:lnTo>
                    <a:lnTo>
                      <a:pt x="4" y="5"/>
                    </a:lnTo>
                    <a:lnTo>
                      <a:pt x="8" y="2"/>
                    </a:lnTo>
                    <a:lnTo>
                      <a:pt x="8" y="2"/>
                    </a:lnTo>
                    <a:lnTo>
                      <a:pt x="15" y="0"/>
                    </a:lnTo>
                    <a:lnTo>
                      <a:pt x="15" y="0"/>
                    </a:lnTo>
                    <a:lnTo>
                      <a:pt x="22" y="2"/>
                    </a:lnTo>
                    <a:lnTo>
                      <a:pt x="22" y="2"/>
                    </a:lnTo>
                    <a:lnTo>
                      <a:pt x="28" y="5"/>
                    </a:lnTo>
                    <a:lnTo>
                      <a:pt x="28" y="5"/>
                    </a:lnTo>
                    <a:lnTo>
                      <a:pt x="30" y="10"/>
                    </a:lnTo>
                    <a:lnTo>
                      <a:pt x="30" y="10"/>
                    </a:lnTo>
                    <a:lnTo>
                      <a:pt x="32" y="15"/>
                    </a:lnTo>
                    <a:lnTo>
                      <a:pt x="32" y="15"/>
                    </a:lnTo>
                    <a:lnTo>
                      <a:pt x="30" y="21"/>
                    </a:lnTo>
                    <a:lnTo>
                      <a:pt x="30" y="21"/>
                    </a:lnTo>
                    <a:lnTo>
                      <a:pt x="28" y="26"/>
                    </a:lnTo>
                    <a:lnTo>
                      <a:pt x="28" y="26"/>
                    </a:lnTo>
                    <a:lnTo>
                      <a:pt x="22" y="30"/>
                    </a:lnTo>
                    <a:lnTo>
                      <a:pt x="22" y="30"/>
                    </a:lnTo>
                    <a:lnTo>
                      <a:pt x="15" y="31"/>
                    </a:lnTo>
                    <a:lnTo>
                      <a:pt x="15" y="31"/>
                    </a:lnTo>
                    <a:close/>
                    <a:moveTo>
                      <a:pt x="7" y="16"/>
                    </a:moveTo>
                    <a:lnTo>
                      <a:pt x="7" y="16"/>
                    </a:lnTo>
                    <a:lnTo>
                      <a:pt x="7" y="20"/>
                    </a:lnTo>
                    <a:lnTo>
                      <a:pt x="7" y="20"/>
                    </a:lnTo>
                    <a:lnTo>
                      <a:pt x="8" y="23"/>
                    </a:lnTo>
                    <a:lnTo>
                      <a:pt x="8" y="23"/>
                    </a:lnTo>
                    <a:lnTo>
                      <a:pt x="12" y="25"/>
                    </a:lnTo>
                    <a:lnTo>
                      <a:pt x="12" y="25"/>
                    </a:lnTo>
                    <a:lnTo>
                      <a:pt x="15" y="26"/>
                    </a:lnTo>
                    <a:lnTo>
                      <a:pt x="15" y="26"/>
                    </a:lnTo>
                    <a:lnTo>
                      <a:pt x="20" y="25"/>
                    </a:lnTo>
                    <a:lnTo>
                      <a:pt x="20" y="25"/>
                    </a:lnTo>
                    <a:lnTo>
                      <a:pt x="22" y="23"/>
                    </a:lnTo>
                    <a:lnTo>
                      <a:pt x="22" y="23"/>
                    </a:lnTo>
                    <a:lnTo>
                      <a:pt x="25" y="20"/>
                    </a:lnTo>
                    <a:lnTo>
                      <a:pt x="25" y="20"/>
                    </a:lnTo>
                    <a:lnTo>
                      <a:pt x="25" y="15"/>
                    </a:lnTo>
                    <a:lnTo>
                      <a:pt x="25" y="15"/>
                    </a:lnTo>
                    <a:lnTo>
                      <a:pt x="25" y="12"/>
                    </a:lnTo>
                    <a:lnTo>
                      <a:pt x="25" y="12"/>
                    </a:lnTo>
                    <a:lnTo>
                      <a:pt x="22" y="8"/>
                    </a:lnTo>
                    <a:lnTo>
                      <a:pt x="22" y="8"/>
                    </a:lnTo>
                    <a:lnTo>
                      <a:pt x="20" y="7"/>
                    </a:lnTo>
                    <a:lnTo>
                      <a:pt x="20" y="7"/>
                    </a:lnTo>
                    <a:lnTo>
                      <a:pt x="15" y="5"/>
                    </a:lnTo>
                    <a:lnTo>
                      <a:pt x="15" y="5"/>
                    </a:lnTo>
                    <a:lnTo>
                      <a:pt x="12" y="7"/>
                    </a:lnTo>
                    <a:lnTo>
                      <a:pt x="12" y="7"/>
                    </a:lnTo>
                    <a:lnTo>
                      <a:pt x="10" y="8"/>
                    </a:lnTo>
                    <a:lnTo>
                      <a:pt x="10" y="8"/>
                    </a:lnTo>
                    <a:lnTo>
                      <a:pt x="7" y="12"/>
                    </a:lnTo>
                    <a:lnTo>
                      <a:pt x="7" y="12"/>
                    </a:lnTo>
                    <a:lnTo>
                      <a:pt x="7" y="16"/>
                    </a:lnTo>
                    <a:lnTo>
                      <a:pt x="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93">
                <a:extLst>
                  <a:ext uri="{FF2B5EF4-FFF2-40B4-BE49-F238E27FC236}">
                    <a16:creationId xmlns="" xmlns:a16="http://schemas.microsoft.com/office/drawing/2014/main" id="{35AC0B87-0BEF-487E-85DB-EFF7C8B8145F}"/>
                  </a:ext>
                </a:extLst>
              </p:cNvPr>
              <p:cNvSpPr>
                <a:spLocks/>
              </p:cNvSpPr>
              <p:nvPr/>
            </p:nvSpPr>
            <p:spPr bwMode="auto">
              <a:xfrm>
                <a:off x="4671" y="1940"/>
                <a:ext cx="15" cy="43"/>
              </a:xfrm>
              <a:custGeom>
                <a:avLst/>
                <a:gdLst>
                  <a:gd name="T0" fmla="*/ 0 w 15"/>
                  <a:gd name="T1" fmla="*/ 0 h 43"/>
                  <a:gd name="T2" fmla="*/ 7 w 15"/>
                  <a:gd name="T3" fmla="*/ 0 h 43"/>
                  <a:gd name="T4" fmla="*/ 7 w 15"/>
                  <a:gd name="T5" fmla="*/ 33 h 43"/>
                  <a:gd name="T6" fmla="*/ 7 w 15"/>
                  <a:gd name="T7" fmla="*/ 33 h 43"/>
                  <a:gd name="T8" fmla="*/ 8 w 15"/>
                  <a:gd name="T9" fmla="*/ 37 h 43"/>
                  <a:gd name="T10" fmla="*/ 8 w 15"/>
                  <a:gd name="T11" fmla="*/ 37 h 43"/>
                  <a:gd name="T12" fmla="*/ 10 w 15"/>
                  <a:gd name="T13" fmla="*/ 38 h 43"/>
                  <a:gd name="T14" fmla="*/ 10 w 15"/>
                  <a:gd name="T15" fmla="*/ 38 h 43"/>
                  <a:gd name="T16" fmla="*/ 12 w 15"/>
                  <a:gd name="T17" fmla="*/ 38 h 43"/>
                  <a:gd name="T18" fmla="*/ 12 w 15"/>
                  <a:gd name="T19" fmla="*/ 38 h 43"/>
                  <a:gd name="T20" fmla="*/ 13 w 15"/>
                  <a:gd name="T21" fmla="*/ 37 h 43"/>
                  <a:gd name="T22" fmla="*/ 15 w 15"/>
                  <a:gd name="T23" fmla="*/ 42 h 43"/>
                  <a:gd name="T24" fmla="*/ 15 w 15"/>
                  <a:gd name="T25" fmla="*/ 42 h 43"/>
                  <a:gd name="T26" fmla="*/ 12 w 15"/>
                  <a:gd name="T27" fmla="*/ 43 h 43"/>
                  <a:gd name="T28" fmla="*/ 12 w 15"/>
                  <a:gd name="T29" fmla="*/ 43 h 43"/>
                  <a:gd name="T30" fmla="*/ 7 w 15"/>
                  <a:gd name="T31" fmla="*/ 43 h 43"/>
                  <a:gd name="T32" fmla="*/ 7 w 15"/>
                  <a:gd name="T33" fmla="*/ 43 h 43"/>
                  <a:gd name="T34" fmla="*/ 5 w 15"/>
                  <a:gd name="T35" fmla="*/ 43 h 43"/>
                  <a:gd name="T36" fmla="*/ 2 w 15"/>
                  <a:gd name="T37" fmla="*/ 42 h 43"/>
                  <a:gd name="T38" fmla="*/ 2 w 15"/>
                  <a:gd name="T39" fmla="*/ 42 h 43"/>
                  <a:gd name="T40" fmla="*/ 0 w 15"/>
                  <a:gd name="T41" fmla="*/ 40 h 43"/>
                  <a:gd name="T42" fmla="*/ 0 w 15"/>
                  <a:gd name="T43" fmla="*/ 37 h 43"/>
                  <a:gd name="T44" fmla="*/ 0 w 15"/>
                  <a:gd name="T4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43">
                    <a:moveTo>
                      <a:pt x="0" y="0"/>
                    </a:moveTo>
                    <a:lnTo>
                      <a:pt x="7" y="0"/>
                    </a:lnTo>
                    <a:lnTo>
                      <a:pt x="7" y="33"/>
                    </a:lnTo>
                    <a:lnTo>
                      <a:pt x="7" y="33"/>
                    </a:lnTo>
                    <a:lnTo>
                      <a:pt x="8" y="37"/>
                    </a:lnTo>
                    <a:lnTo>
                      <a:pt x="8" y="37"/>
                    </a:lnTo>
                    <a:lnTo>
                      <a:pt x="10" y="38"/>
                    </a:lnTo>
                    <a:lnTo>
                      <a:pt x="10" y="38"/>
                    </a:lnTo>
                    <a:lnTo>
                      <a:pt x="12" y="38"/>
                    </a:lnTo>
                    <a:lnTo>
                      <a:pt x="12" y="38"/>
                    </a:lnTo>
                    <a:lnTo>
                      <a:pt x="13" y="37"/>
                    </a:lnTo>
                    <a:lnTo>
                      <a:pt x="15" y="42"/>
                    </a:lnTo>
                    <a:lnTo>
                      <a:pt x="15" y="42"/>
                    </a:lnTo>
                    <a:lnTo>
                      <a:pt x="12" y="43"/>
                    </a:lnTo>
                    <a:lnTo>
                      <a:pt x="12" y="43"/>
                    </a:lnTo>
                    <a:lnTo>
                      <a:pt x="7" y="43"/>
                    </a:lnTo>
                    <a:lnTo>
                      <a:pt x="7" y="43"/>
                    </a:lnTo>
                    <a:lnTo>
                      <a:pt x="5" y="43"/>
                    </a:lnTo>
                    <a:lnTo>
                      <a:pt x="2" y="42"/>
                    </a:lnTo>
                    <a:lnTo>
                      <a:pt x="2" y="42"/>
                    </a:lnTo>
                    <a:lnTo>
                      <a:pt x="0"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94">
                <a:extLst>
                  <a:ext uri="{FF2B5EF4-FFF2-40B4-BE49-F238E27FC236}">
                    <a16:creationId xmlns="" xmlns:a16="http://schemas.microsoft.com/office/drawing/2014/main" id="{561BA859-C288-4400-B52D-10BB0E5B5BF7}"/>
                  </a:ext>
                </a:extLst>
              </p:cNvPr>
              <p:cNvSpPr>
                <a:spLocks noEditPoints="1"/>
              </p:cNvSpPr>
              <p:nvPr/>
            </p:nvSpPr>
            <p:spPr bwMode="auto">
              <a:xfrm>
                <a:off x="4688" y="1952"/>
                <a:ext cx="31" cy="31"/>
              </a:xfrm>
              <a:custGeom>
                <a:avLst/>
                <a:gdLst>
                  <a:gd name="T0" fmla="*/ 15 w 31"/>
                  <a:gd name="T1" fmla="*/ 31 h 31"/>
                  <a:gd name="T2" fmla="*/ 8 w 31"/>
                  <a:gd name="T3" fmla="*/ 30 h 31"/>
                  <a:gd name="T4" fmla="*/ 3 w 31"/>
                  <a:gd name="T5" fmla="*/ 26 h 31"/>
                  <a:gd name="T6" fmla="*/ 0 w 31"/>
                  <a:gd name="T7" fmla="*/ 21 h 31"/>
                  <a:gd name="T8" fmla="*/ 0 w 31"/>
                  <a:gd name="T9" fmla="*/ 15 h 31"/>
                  <a:gd name="T10" fmla="*/ 0 w 31"/>
                  <a:gd name="T11" fmla="*/ 10 h 31"/>
                  <a:gd name="T12" fmla="*/ 3 w 31"/>
                  <a:gd name="T13" fmla="*/ 5 h 31"/>
                  <a:gd name="T14" fmla="*/ 8 w 31"/>
                  <a:gd name="T15" fmla="*/ 2 h 31"/>
                  <a:gd name="T16" fmla="*/ 15 w 31"/>
                  <a:gd name="T17" fmla="*/ 0 h 31"/>
                  <a:gd name="T18" fmla="*/ 21 w 31"/>
                  <a:gd name="T19" fmla="*/ 2 h 31"/>
                  <a:gd name="T20" fmla="*/ 26 w 31"/>
                  <a:gd name="T21" fmla="*/ 5 h 31"/>
                  <a:gd name="T22" fmla="*/ 29 w 31"/>
                  <a:gd name="T23" fmla="*/ 10 h 31"/>
                  <a:gd name="T24" fmla="*/ 31 w 31"/>
                  <a:gd name="T25" fmla="*/ 15 h 31"/>
                  <a:gd name="T26" fmla="*/ 29 w 31"/>
                  <a:gd name="T27" fmla="*/ 21 h 31"/>
                  <a:gd name="T28" fmla="*/ 26 w 31"/>
                  <a:gd name="T29" fmla="*/ 26 h 31"/>
                  <a:gd name="T30" fmla="*/ 21 w 31"/>
                  <a:gd name="T31" fmla="*/ 30 h 31"/>
                  <a:gd name="T32" fmla="*/ 15 w 31"/>
                  <a:gd name="T33" fmla="*/ 31 h 31"/>
                  <a:gd name="T34" fmla="*/ 6 w 31"/>
                  <a:gd name="T35" fmla="*/ 16 h 31"/>
                  <a:gd name="T36" fmla="*/ 6 w 31"/>
                  <a:gd name="T37" fmla="*/ 20 h 31"/>
                  <a:gd name="T38" fmla="*/ 8 w 31"/>
                  <a:gd name="T39" fmla="*/ 23 h 31"/>
                  <a:gd name="T40" fmla="*/ 11 w 31"/>
                  <a:gd name="T41" fmla="*/ 25 h 31"/>
                  <a:gd name="T42" fmla="*/ 15 w 31"/>
                  <a:gd name="T43" fmla="*/ 26 h 31"/>
                  <a:gd name="T44" fmla="*/ 19 w 31"/>
                  <a:gd name="T45" fmla="*/ 25 h 31"/>
                  <a:gd name="T46" fmla="*/ 21 w 31"/>
                  <a:gd name="T47" fmla="*/ 23 h 31"/>
                  <a:gd name="T48" fmla="*/ 24 w 31"/>
                  <a:gd name="T49" fmla="*/ 20 h 31"/>
                  <a:gd name="T50" fmla="*/ 24 w 31"/>
                  <a:gd name="T51" fmla="*/ 15 h 31"/>
                  <a:gd name="T52" fmla="*/ 24 w 31"/>
                  <a:gd name="T53" fmla="*/ 12 h 31"/>
                  <a:gd name="T54" fmla="*/ 21 w 31"/>
                  <a:gd name="T55" fmla="*/ 8 h 31"/>
                  <a:gd name="T56" fmla="*/ 19 w 31"/>
                  <a:gd name="T57" fmla="*/ 7 h 31"/>
                  <a:gd name="T58" fmla="*/ 15 w 31"/>
                  <a:gd name="T59" fmla="*/ 5 h 31"/>
                  <a:gd name="T60" fmla="*/ 11 w 31"/>
                  <a:gd name="T61" fmla="*/ 7 h 31"/>
                  <a:gd name="T62" fmla="*/ 8 w 31"/>
                  <a:gd name="T63" fmla="*/ 8 h 31"/>
                  <a:gd name="T64" fmla="*/ 6 w 31"/>
                  <a:gd name="T65" fmla="*/ 12 h 31"/>
                  <a:gd name="T66" fmla="*/ 6 w 31"/>
                  <a:gd name="T6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1">
                    <a:moveTo>
                      <a:pt x="15" y="31"/>
                    </a:moveTo>
                    <a:lnTo>
                      <a:pt x="15" y="31"/>
                    </a:lnTo>
                    <a:lnTo>
                      <a:pt x="8" y="30"/>
                    </a:lnTo>
                    <a:lnTo>
                      <a:pt x="8" y="30"/>
                    </a:lnTo>
                    <a:lnTo>
                      <a:pt x="3" y="26"/>
                    </a:lnTo>
                    <a:lnTo>
                      <a:pt x="3" y="26"/>
                    </a:lnTo>
                    <a:lnTo>
                      <a:pt x="0" y="21"/>
                    </a:lnTo>
                    <a:lnTo>
                      <a:pt x="0" y="21"/>
                    </a:lnTo>
                    <a:lnTo>
                      <a:pt x="0" y="15"/>
                    </a:lnTo>
                    <a:lnTo>
                      <a:pt x="0" y="15"/>
                    </a:lnTo>
                    <a:lnTo>
                      <a:pt x="0" y="10"/>
                    </a:lnTo>
                    <a:lnTo>
                      <a:pt x="0" y="10"/>
                    </a:lnTo>
                    <a:lnTo>
                      <a:pt x="3" y="5"/>
                    </a:lnTo>
                    <a:lnTo>
                      <a:pt x="3" y="5"/>
                    </a:lnTo>
                    <a:lnTo>
                      <a:pt x="8" y="2"/>
                    </a:lnTo>
                    <a:lnTo>
                      <a:pt x="8" y="2"/>
                    </a:lnTo>
                    <a:lnTo>
                      <a:pt x="15" y="0"/>
                    </a:lnTo>
                    <a:lnTo>
                      <a:pt x="15" y="0"/>
                    </a:lnTo>
                    <a:lnTo>
                      <a:pt x="21" y="2"/>
                    </a:lnTo>
                    <a:lnTo>
                      <a:pt x="21" y="2"/>
                    </a:lnTo>
                    <a:lnTo>
                      <a:pt x="26" y="5"/>
                    </a:lnTo>
                    <a:lnTo>
                      <a:pt x="26" y="5"/>
                    </a:lnTo>
                    <a:lnTo>
                      <a:pt x="29" y="10"/>
                    </a:lnTo>
                    <a:lnTo>
                      <a:pt x="29" y="10"/>
                    </a:lnTo>
                    <a:lnTo>
                      <a:pt x="31" y="15"/>
                    </a:lnTo>
                    <a:lnTo>
                      <a:pt x="31" y="15"/>
                    </a:lnTo>
                    <a:lnTo>
                      <a:pt x="29" y="21"/>
                    </a:lnTo>
                    <a:lnTo>
                      <a:pt x="29" y="21"/>
                    </a:lnTo>
                    <a:lnTo>
                      <a:pt x="26" y="26"/>
                    </a:lnTo>
                    <a:lnTo>
                      <a:pt x="26" y="26"/>
                    </a:lnTo>
                    <a:lnTo>
                      <a:pt x="21" y="30"/>
                    </a:lnTo>
                    <a:lnTo>
                      <a:pt x="21" y="30"/>
                    </a:lnTo>
                    <a:lnTo>
                      <a:pt x="15" y="31"/>
                    </a:lnTo>
                    <a:lnTo>
                      <a:pt x="15" y="31"/>
                    </a:lnTo>
                    <a:close/>
                    <a:moveTo>
                      <a:pt x="6" y="16"/>
                    </a:moveTo>
                    <a:lnTo>
                      <a:pt x="6" y="16"/>
                    </a:lnTo>
                    <a:lnTo>
                      <a:pt x="6" y="20"/>
                    </a:lnTo>
                    <a:lnTo>
                      <a:pt x="6" y="20"/>
                    </a:lnTo>
                    <a:lnTo>
                      <a:pt x="8" y="23"/>
                    </a:lnTo>
                    <a:lnTo>
                      <a:pt x="8" y="23"/>
                    </a:lnTo>
                    <a:lnTo>
                      <a:pt x="11" y="25"/>
                    </a:lnTo>
                    <a:lnTo>
                      <a:pt x="11" y="25"/>
                    </a:lnTo>
                    <a:lnTo>
                      <a:pt x="15" y="26"/>
                    </a:lnTo>
                    <a:lnTo>
                      <a:pt x="15" y="26"/>
                    </a:lnTo>
                    <a:lnTo>
                      <a:pt x="19" y="25"/>
                    </a:lnTo>
                    <a:lnTo>
                      <a:pt x="19" y="25"/>
                    </a:lnTo>
                    <a:lnTo>
                      <a:pt x="21" y="23"/>
                    </a:lnTo>
                    <a:lnTo>
                      <a:pt x="21" y="23"/>
                    </a:lnTo>
                    <a:lnTo>
                      <a:pt x="24" y="20"/>
                    </a:lnTo>
                    <a:lnTo>
                      <a:pt x="24" y="20"/>
                    </a:lnTo>
                    <a:lnTo>
                      <a:pt x="24" y="15"/>
                    </a:lnTo>
                    <a:lnTo>
                      <a:pt x="24" y="15"/>
                    </a:lnTo>
                    <a:lnTo>
                      <a:pt x="24" y="12"/>
                    </a:lnTo>
                    <a:lnTo>
                      <a:pt x="24" y="12"/>
                    </a:lnTo>
                    <a:lnTo>
                      <a:pt x="21" y="8"/>
                    </a:lnTo>
                    <a:lnTo>
                      <a:pt x="21" y="8"/>
                    </a:lnTo>
                    <a:lnTo>
                      <a:pt x="19" y="7"/>
                    </a:lnTo>
                    <a:lnTo>
                      <a:pt x="19" y="7"/>
                    </a:lnTo>
                    <a:lnTo>
                      <a:pt x="15" y="5"/>
                    </a:lnTo>
                    <a:lnTo>
                      <a:pt x="15" y="5"/>
                    </a:lnTo>
                    <a:lnTo>
                      <a:pt x="11" y="7"/>
                    </a:lnTo>
                    <a:lnTo>
                      <a:pt x="11" y="7"/>
                    </a:lnTo>
                    <a:lnTo>
                      <a:pt x="8" y="8"/>
                    </a:lnTo>
                    <a:lnTo>
                      <a:pt x="8" y="8"/>
                    </a:lnTo>
                    <a:lnTo>
                      <a:pt x="6" y="12"/>
                    </a:lnTo>
                    <a:lnTo>
                      <a:pt x="6" y="12"/>
                    </a:lnTo>
                    <a:lnTo>
                      <a:pt x="6" y="16"/>
                    </a:lnTo>
                    <a:lnTo>
                      <a:pt x="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95">
                <a:extLst>
                  <a:ext uri="{FF2B5EF4-FFF2-40B4-BE49-F238E27FC236}">
                    <a16:creationId xmlns="" xmlns:a16="http://schemas.microsoft.com/office/drawing/2014/main" id="{0A8A318B-0FDA-44F0-A239-6FEB62FCFAF2}"/>
                  </a:ext>
                </a:extLst>
              </p:cNvPr>
              <p:cNvSpPr>
                <a:spLocks/>
              </p:cNvSpPr>
              <p:nvPr/>
            </p:nvSpPr>
            <p:spPr bwMode="auto">
              <a:xfrm>
                <a:off x="4726" y="1952"/>
                <a:ext cx="18" cy="31"/>
              </a:xfrm>
              <a:custGeom>
                <a:avLst/>
                <a:gdLst>
                  <a:gd name="T0" fmla="*/ 18 w 18"/>
                  <a:gd name="T1" fmla="*/ 5 h 31"/>
                  <a:gd name="T2" fmla="*/ 18 w 18"/>
                  <a:gd name="T3" fmla="*/ 5 h 31"/>
                  <a:gd name="T4" fmla="*/ 11 w 18"/>
                  <a:gd name="T5" fmla="*/ 8 h 31"/>
                  <a:gd name="T6" fmla="*/ 11 w 18"/>
                  <a:gd name="T7" fmla="*/ 8 h 31"/>
                  <a:gd name="T8" fmla="*/ 8 w 18"/>
                  <a:gd name="T9" fmla="*/ 10 h 31"/>
                  <a:gd name="T10" fmla="*/ 6 w 18"/>
                  <a:gd name="T11" fmla="*/ 12 h 31"/>
                  <a:gd name="T12" fmla="*/ 6 w 18"/>
                  <a:gd name="T13" fmla="*/ 31 h 31"/>
                  <a:gd name="T14" fmla="*/ 0 w 18"/>
                  <a:gd name="T15" fmla="*/ 31 h 31"/>
                  <a:gd name="T16" fmla="*/ 0 w 18"/>
                  <a:gd name="T17" fmla="*/ 0 h 31"/>
                  <a:gd name="T18" fmla="*/ 6 w 18"/>
                  <a:gd name="T19" fmla="*/ 0 h 31"/>
                  <a:gd name="T20" fmla="*/ 6 w 18"/>
                  <a:gd name="T21" fmla="*/ 7 h 31"/>
                  <a:gd name="T22" fmla="*/ 6 w 18"/>
                  <a:gd name="T23" fmla="*/ 7 h 31"/>
                  <a:gd name="T24" fmla="*/ 10 w 18"/>
                  <a:gd name="T25" fmla="*/ 2 h 31"/>
                  <a:gd name="T26" fmla="*/ 10 w 18"/>
                  <a:gd name="T27" fmla="*/ 2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5"/>
                    </a:moveTo>
                    <a:lnTo>
                      <a:pt x="18" y="5"/>
                    </a:lnTo>
                    <a:lnTo>
                      <a:pt x="11" y="8"/>
                    </a:lnTo>
                    <a:lnTo>
                      <a:pt x="11" y="8"/>
                    </a:lnTo>
                    <a:lnTo>
                      <a:pt x="8" y="10"/>
                    </a:lnTo>
                    <a:lnTo>
                      <a:pt x="6" y="12"/>
                    </a:lnTo>
                    <a:lnTo>
                      <a:pt x="6" y="31"/>
                    </a:lnTo>
                    <a:lnTo>
                      <a:pt x="0" y="31"/>
                    </a:lnTo>
                    <a:lnTo>
                      <a:pt x="0" y="0"/>
                    </a:lnTo>
                    <a:lnTo>
                      <a:pt x="6" y="0"/>
                    </a:lnTo>
                    <a:lnTo>
                      <a:pt x="6" y="7"/>
                    </a:lnTo>
                    <a:lnTo>
                      <a:pt x="6" y="7"/>
                    </a:lnTo>
                    <a:lnTo>
                      <a:pt x="10" y="2"/>
                    </a:lnTo>
                    <a:lnTo>
                      <a:pt x="10" y="2"/>
                    </a:lnTo>
                    <a:lnTo>
                      <a:pt x="16" y="0"/>
                    </a:lnTo>
                    <a:lnTo>
                      <a:pt x="16" y="0"/>
                    </a:lnTo>
                    <a:lnTo>
                      <a:pt x="16" y="0"/>
                    </a:lnTo>
                    <a:lnTo>
                      <a:pt x="16" y="0"/>
                    </a:lnTo>
                    <a:lnTo>
                      <a:pt x="18" y="0"/>
                    </a:lnTo>
                    <a:lnTo>
                      <a:pt x="18"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96">
                <a:extLst>
                  <a:ext uri="{FF2B5EF4-FFF2-40B4-BE49-F238E27FC236}">
                    <a16:creationId xmlns="" xmlns:a16="http://schemas.microsoft.com/office/drawing/2014/main" id="{8D845CC5-E5CD-4292-BD81-07DA4098E84A}"/>
                  </a:ext>
                </a:extLst>
              </p:cNvPr>
              <p:cNvSpPr>
                <a:spLocks/>
              </p:cNvSpPr>
              <p:nvPr/>
            </p:nvSpPr>
            <p:spPr bwMode="auto">
              <a:xfrm>
                <a:off x="4760" y="1952"/>
                <a:ext cx="27" cy="31"/>
              </a:xfrm>
              <a:custGeom>
                <a:avLst/>
                <a:gdLst>
                  <a:gd name="T0" fmla="*/ 13 w 27"/>
                  <a:gd name="T1" fmla="*/ 31 h 31"/>
                  <a:gd name="T2" fmla="*/ 7 w 27"/>
                  <a:gd name="T3" fmla="*/ 30 h 31"/>
                  <a:gd name="T4" fmla="*/ 2 w 27"/>
                  <a:gd name="T5" fmla="*/ 23 h 31"/>
                  <a:gd name="T6" fmla="*/ 9 w 27"/>
                  <a:gd name="T7" fmla="*/ 26 h 31"/>
                  <a:gd name="T8" fmla="*/ 13 w 27"/>
                  <a:gd name="T9" fmla="*/ 26 h 31"/>
                  <a:gd name="T10" fmla="*/ 18 w 27"/>
                  <a:gd name="T11" fmla="*/ 26 h 31"/>
                  <a:gd name="T12" fmla="*/ 20 w 27"/>
                  <a:gd name="T13" fmla="*/ 23 h 31"/>
                  <a:gd name="T14" fmla="*/ 20 w 27"/>
                  <a:gd name="T15" fmla="*/ 21 h 31"/>
                  <a:gd name="T16" fmla="*/ 18 w 27"/>
                  <a:gd name="T17" fmla="*/ 20 h 31"/>
                  <a:gd name="T18" fmla="*/ 12 w 27"/>
                  <a:gd name="T19" fmla="*/ 18 h 31"/>
                  <a:gd name="T20" fmla="*/ 7 w 27"/>
                  <a:gd name="T21" fmla="*/ 16 h 31"/>
                  <a:gd name="T22" fmla="*/ 4 w 27"/>
                  <a:gd name="T23" fmla="*/ 15 h 31"/>
                  <a:gd name="T24" fmla="*/ 2 w 27"/>
                  <a:gd name="T25" fmla="*/ 13 h 31"/>
                  <a:gd name="T26" fmla="*/ 2 w 27"/>
                  <a:gd name="T27" fmla="*/ 10 h 31"/>
                  <a:gd name="T28" fmla="*/ 2 w 27"/>
                  <a:gd name="T29" fmla="*/ 5 h 31"/>
                  <a:gd name="T30" fmla="*/ 5 w 27"/>
                  <a:gd name="T31" fmla="*/ 2 h 31"/>
                  <a:gd name="T32" fmla="*/ 9 w 27"/>
                  <a:gd name="T33" fmla="*/ 0 h 31"/>
                  <a:gd name="T34" fmla="*/ 13 w 27"/>
                  <a:gd name="T35" fmla="*/ 0 h 31"/>
                  <a:gd name="T36" fmla="*/ 20 w 27"/>
                  <a:gd name="T37" fmla="*/ 0 h 31"/>
                  <a:gd name="T38" fmla="*/ 22 w 27"/>
                  <a:gd name="T39" fmla="*/ 8 h 31"/>
                  <a:gd name="T40" fmla="*/ 18 w 27"/>
                  <a:gd name="T41" fmla="*/ 5 h 31"/>
                  <a:gd name="T42" fmla="*/ 13 w 27"/>
                  <a:gd name="T43" fmla="*/ 5 h 31"/>
                  <a:gd name="T44" fmla="*/ 9 w 27"/>
                  <a:gd name="T45" fmla="*/ 5 h 31"/>
                  <a:gd name="T46" fmla="*/ 7 w 27"/>
                  <a:gd name="T47" fmla="*/ 8 h 31"/>
                  <a:gd name="T48" fmla="*/ 9 w 27"/>
                  <a:gd name="T49" fmla="*/ 10 h 31"/>
                  <a:gd name="T50" fmla="*/ 9 w 27"/>
                  <a:gd name="T51" fmla="*/ 12 h 31"/>
                  <a:gd name="T52" fmla="*/ 12 w 27"/>
                  <a:gd name="T53" fmla="*/ 12 h 31"/>
                  <a:gd name="T54" fmla="*/ 13 w 27"/>
                  <a:gd name="T55" fmla="*/ 13 h 31"/>
                  <a:gd name="T56" fmla="*/ 20 w 27"/>
                  <a:gd name="T57" fmla="*/ 15 h 31"/>
                  <a:gd name="T58" fmla="*/ 23 w 27"/>
                  <a:gd name="T59" fmla="*/ 16 h 31"/>
                  <a:gd name="T60" fmla="*/ 25 w 27"/>
                  <a:gd name="T61" fmla="*/ 18 h 31"/>
                  <a:gd name="T62" fmla="*/ 27 w 27"/>
                  <a:gd name="T63" fmla="*/ 21 h 31"/>
                  <a:gd name="T64" fmla="*/ 25 w 27"/>
                  <a:gd name="T65" fmla="*/ 26 h 31"/>
                  <a:gd name="T66" fmla="*/ 23 w 27"/>
                  <a:gd name="T67" fmla="*/ 30 h 31"/>
                  <a:gd name="T68" fmla="*/ 13 w 27"/>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1">
                    <a:moveTo>
                      <a:pt x="13" y="31"/>
                    </a:moveTo>
                    <a:lnTo>
                      <a:pt x="13" y="31"/>
                    </a:lnTo>
                    <a:lnTo>
                      <a:pt x="7" y="30"/>
                    </a:lnTo>
                    <a:lnTo>
                      <a:pt x="7" y="30"/>
                    </a:lnTo>
                    <a:lnTo>
                      <a:pt x="0" y="26"/>
                    </a:lnTo>
                    <a:lnTo>
                      <a:pt x="2" y="23"/>
                    </a:lnTo>
                    <a:lnTo>
                      <a:pt x="2" y="23"/>
                    </a:lnTo>
                    <a:lnTo>
                      <a:pt x="9" y="26"/>
                    </a:lnTo>
                    <a:lnTo>
                      <a:pt x="9" y="26"/>
                    </a:lnTo>
                    <a:lnTo>
                      <a:pt x="13" y="26"/>
                    </a:lnTo>
                    <a:lnTo>
                      <a:pt x="13" y="26"/>
                    </a:lnTo>
                    <a:lnTo>
                      <a:pt x="18" y="26"/>
                    </a:lnTo>
                    <a:lnTo>
                      <a:pt x="18" y="26"/>
                    </a:lnTo>
                    <a:lnTo>
                      <a:pt x="20" y="23"/>
                    </a:lnTo>
                    <a:lnTo>
                      <a:pt x="20" y="23"/>
                    </a:lnTo>
                    <a:lnTo>
                      <a:pt x="20" y="21"/>
                    </a:lnTo>
                    <a:lnTo>
                      <a:pt x="18" y="20"/>
                    </a:lnTo>
                    <a:lnTo>
                      <a:pt x="18" y="20"/>
                    </a:lnTo>
                    <a:lnTo>
                      <a:pt x="12" y="18"/>
                    </a:lnTo>
                    <a:lnTo>
                      <a:pt x="12" y="18"/>
                    </a:lnTo>
                    <a:lnTo>
                      <a:pt x="7" y="16"/>
                    </a:lnTo>
                    <a:lnTo>
                      <a:pt x="7" y="16"/>
                    </a:lnTo>
                    <a:lnTo>
                      <a:pt x="4" y="15"/>
                    </a:lnTo>
                    <a:lnTo>
                      <a:pt x="4" y="15"/>
                    </a:lnTo>
                    <a:lnTo>
                      <a:pt x="2" y="13"/>
                    </a:lnTo>
                    <a:lnTo>
                      <a:pt x="2" y="13"/>
                    </a:lnTo>
                    <a:lnTo>
                      <a:pt x="2" y="10"/>
                    </a:lnTo>
                    <a:lnTo>
                      <a:pt x="2" y="10"/>
                    </a:lnTo>
                    <a:lnTo>
                      <a:pt x="2" y="5"/>
                    </a:lnTo>
                    <a:lnTo>
                      <a:pt x="2" y="5"/>
                    </a:lnTo>
                    <a:lnTo>
                      <a:pt x="5" y="2"/>
                    </a:lnTo>
                    <a:lnTo>
                      <a:pt x="5" y="2"/>
                    </a:lnTo>
                    <a:lnTo>
                      <a:pt x="9" y="0"/>
                    </a:lnTo>
                    <a:lnTo>
                      <a:pt x="9" y="0"/>
                    </a:lnTo>
                    <a:lnTo>
                      <a:pt x="13" y="0"/>
                    </a:lnTo>
                    <a:lnTo>
                      <a:pt x="13" y="0"/>
                    </a:lnTo>
                    <a:lnTo>
                      <a:pt x="20" y="0"/>
                    </a:lnTo>
                    <a:lnTo>
                      <a:pt x="20" y="0"/>
                    </a:lnTo>
                    <a:lnTo>
                      <a:pt x="25" y="3"/>
                    </a:lnTo>
                    <a:lnTo>
                      <a:pt x="22" y="8"/>
                    </a:lnTo>
                    <a:lnTo>
                      <a:pt x="22" y="8"/>
                    </a:lnTo>
                    <a:lnTo>
                      <a:pt x="18" y="5"/>
                    </a:lnTo>
                    <a:lnTo>
                      <a:pt x="13" y="5"/>
                    </a:lnTo>
                    <a:lnTo>
                      <a:pt x="13" y="5"/>
                    </a:lnTo>
                    <a:lnTo>
                      <a:pt x="9" y="5"/>
                    </a:lnTo>
                    <a:lnTo>
                      <a:pt x="9" y="5"/>
                    </a:lnTo>
                    <a:lnTo>
                      <a:pt x="9" y="7"/>
                    </a:lnTo>
                    <a:lnTo>
                      <a:pt x="7" y="8"/>
                    </a:lnTo>
                    <a:lnTo>
                      <a:pt x="7" y="8"/>
                    </a:lnTo>
                    <a:lnTo>
                      <a:pt x="9" y="10"/>
                    </a:lnTo>
                    <a:lnTo>
                      <a:pt x="9" y="10"/>
                    </a:lnTo>
                    <a:lnTo>
                      <a:pt x="9" y="12"/>
                    </a:lnTo>
                    <a:lnTo>
                      <a:pt x="9" y="12"/>
                    </a:lnTo>
                    <a:lnTo>
                      <a:pt x="12" y="12"/>
                    </a:lnTo>
                    <a:lnTo>
                      <a:pt x="12" y="12"/>
                    </a:lnTo>
                    <a:lnTo>
                      <a:pt x="13" y="13"/>
                    </a:lnTo>
                    <a:lnTo>
                      <a:pt x="13" y="13"/>
                    </a:lnTo>
                    <a:lnTo>
                      <a:pt x="20" y="15"/>
                    </a:lnTo>
                    <a:lnTo>
                      <a:pt x="20" y="15"/>
                    </a:lnTo>
                    <a:lnTo>
                      <a:pt x="23" y="16"/>
                    </a:lnTo>
                    <a:lnTo>
                      <a:pt x="23" y="16"/>
                    </a:lnTo>
                    <a:lnTo>
                      <a:pt x="25" y="18"/>
                    </a:lnTo>
                    <a:lnTo>
                      <a:pt x="25" y="18"/>
                    </a:lnTo>
                    <a:lnTo>
                      <a:pt x="27" y="21"/>
                    </a:lnTo>
                    <a:lnTo>
                      <a:pt x="27" y="21"/>
                    </a:lnTo>
                    <a:lnTo>
                      <a:pt x="25" y="26"/>
                    </a:lnTo>
                    <a:lnTo>
                      <a:pt x="23" y="30"/>
                    </a:lnTo>
                    <a:lnTo>
                      <a:pt x="23" y="30"/>
                    </a:lnTo>
                    <a:lnTo>
                      <a:pt x="18" y="31"/>
                    </a:lnTo>
                    <a:lnTo>
                      <a:pt x="13"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97">
                <a:extLst>
                  <a:ext uri="{FF2B5EF4-FFF2-40B4-BE49-F238E27FC236}">
                    <a16:creationId xmlns="" xmlns:a16="http://schemas.microsoft.com/office/drawing/2014/main" id="{A55B7C7F-B88B-42C3-AB93-C582EFA07862}"/>
                  </a:ext>
                </a:extLst>
              </p:cNvPr>
              <p:cNvSpPr>
                <a:spLocks noEditPoints="1"/>
              </p:cNvSpPr>
              <p:nvPr/>
            </p:nvSpPr>
            <p:spPr bwMode="auto">
              <a:xfrm>
                <a:off x="4793" y="1940"/>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8">
                <a:extLst>
                  <a:ext uri="{FF2B5EF4-FFF2-40B4-BE49-F238E27FC236}">
                    <a16:creationId xmlns="" xmlns:a16="http://schemas.microsoft.com/office/drawing/2014/main" id="{71A1B71F-1643-4653-8D8F-400A1C6444EF}"/>
                  </a:ext>
                </a:extLst>
              </p:cNvPr>
              <p:cNvSpPr>
                <a:spLocks/>
              </p:cNvSpPr>
              <p:nvPr/>
            </p:nvSpPr>
            <p:spPr bwMode="auto">
              <a:xfrm>
                <a:off x="4805" y="1942"/>
                <a:ext cx="20" cy="41"/>
              </a:xfrm>
              <a:custGeom>
                <a:avLst/>
                <a:gdLst>
                  <a:gd name="T0" fmla="*/ 20 w 20"/>
                  <a:gd name="T1" fmla="*/ 40 h 41"/>
                  <a:gd name="T2" fmla="*/ 20 w 20"/>
                  <a:gd name="T3" fmla="*/ 40 h 41"/>
                  <a:gd name="T4" fmla="*/ 16 w 20"/>
                  <a:gd name="T5" fmla="*/ 41 h 41"/>
                  <a:gd name="T6" fmla="*/ 16 w 20"/>
                  <a:gd name="T7" fmla="*/ 41 h 41"/>
                  <a:gd name="T8" fmla="*/ 11 w 20"/>
                  <a:gd name="T9" fmla="*/ 41 h 41"/>
                  <a:gd name="T10" fmla="*/ 11 w 20"/>
                  <a:gd name="T11" fmla="*/ 41 h 41"/>
                  <a:gd name="T12" fmla="*/ 8 w 20"/>
                  <a:gd name="T13" fmla="*/ 41 h 41"/>
                  <a:gd name="T14" fmla="*/ 8 w 20"/>
                  <a:gd name="T15" fmla="*/ 41 h 41"/>
                  <a:gd name="T16" fmla="*/ 6 w 20"/>
                  <a:gd name="T17" fmla="*/ 40 h 41"/>
                  <a:gd name="T18" fmla="*/ 6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1 w 20"/>
                  <a:gd name="T37" fmla="*/ 0 h 41"/>
                  <a:gd name="T38" fmla="*/ 11 w 20"/>
                  <a:gd name="T39" fmla="*/ 10 h 41"/>
                  <a:gd name="T40" fmla="*/ 18 w 20"/>
                  <a:gd name="T41" fmla="*/ 10 h 41"/>
                  <a:gd name="T42" fmla="*/ 18 w 20"/>
                  <a:gd name="T43" fmla="*/ 15 h 41"/>
                  <a:gd name="T44" fmla="*/ 11 w 20"/>
                  <a:gd name="T45" fmla="*/ 15 h 41"/>
                  <a:gd name="T46" fmla="*/ 11 w 20"/>
                  <a:gd name="T47" fmla="*/ 33 h 41"/>
                  <a:gd name="T48" fmla="*/ 11 w 20"/>
                  <a:gd name="T49" fmla="*/ 33 h 41"/>
                  <a:gd name="T50" fmla="*/ 11 w 20"/>
                  <a:gd name="T51" fmla="*/ 35 h 41"/>
                  <a:gd name="T52" fmla="*/ 11 w 20"/>
                  <a:gd name="T53" fmla="*/ 35 h 41"/>
                  <a:gd name="T54" fmla="*/ 15 w 20"/>
                  <a:gd name="T55" fmla="*/ 36 h 41"/>
                  <a:gd name="T56" fmla="*/ 15 w 20"/>
                  <a:gd name="T57" fmla="*/ 36 h 41"/>
                  <a:gd name="T58" fmla="*/ 16 w 20"/>
                  <a:gd name="T59" fmla="*/ 35 h 41"/>
                  <a:gd name="T60" fmla="*/ 16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6" y="41"/>
                    </a:lnTo>
                    <a:lnTo>
                      <a:pt x="16" y="41"/>
                    </a:lnTo>
                    <a:lnTo>
                      <a:pt x="11" y="41"/>
                    </a:lnTo>
                    <a:lnTo>
                      <a:pt x="11" y="41"/>
                    </a:lnTo>
                    <a:lnTo>
                      <a:pt x="8" y="41"/>
                    </a:lnTo>
                    <a:lnTo>
                      <a:pt x="8" y="41"/>
                    </a:lnTo>
                    <a:lnTo>
                      <a:pt x="6" y="40"/>
                    </a:lnTo>
                    <a:lnTo>
                      <a:pt x="6" y="40"/>
                    </a:lnTo>
                    <a:lnTo>
                      <a:pt x="5" y="38"/>
                    </a:lnTo>
                    <a:lnTo>
                      <a:pt x="5" y="38"/>
                    </a:lnTo>
                    <a:lnTo>
                      <a:pt x="5" y="35"/>
                    </a:lnTo>
                    <a:lnTo>
                      <a:pt x="5" y="15"/>
                    </a:lnTo>
                    <a:lnTo>
                      <a:pt x="0" y="15"/>
                    </a:lnTo>
                    <a:lnTo>
                      <a:pt x="0" y="10"/>
                    </a:lnTo>
                    <a:lnTo>
                      <a:pt x="5" y="10"/>
                    </a:lnTo>
                    <a:lnTo>
                      <a:pt x="5" y="0"/>
                    </a:lnTo>
                    <a:lnTo>
                      <a:pt x="11" y="0"/>
                    </a:lnTo>
                    <a:lnTo>
                      <a:pt x="11" y="10"/>
                    </a:lnTo>
                    <a:lnTo>
                      <a:pt x="18" y="10"/>
                    </a:lnTo>
                    <a:lnTo>
                      <a:pt x="18" y="15"/>
                    </a:lnTo>
                    <a:lnTo>
                      <a:pt x="11" y="15"/>
                    </a:lnTo>
                    <a:lnTo>
                      <a:pt x="11" y="33"/>
                    </a:lnTo>
                    <a:lnTo>
                      <a:pt x="11" y="33"/>
                    </a:lnTo>
                    <a:lnTo>
                      <a:pt x="11" y="35"/>
                    </a:lnTo>
                    <a:lnTo>
                      <a:pt x="11" y="35"/>
                    </a:lnTo>
                    <a:lnTo>
                      <a:pt x="15" y="36"/>
                    </a:lnTo>
                    <a:lnTo>
                      <a:pt x="15" y="36"/>
                    </a:lnTo>
                    <a:lnTo>
                      <a:pt x="16" y="35"/>
                    </a:lnTo>
                    <a:lnTo>
                      <a:pt x="16"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9">
                <a:extLst>
                  <a:ext uri="{FF2B5EF4-FFF2-40B4-BE49-F238E27FC236}">
                    <a16:creationId xmlns="" xmlns:a16="http://schemas.microsoft.com/office/drawing/2014/main" id="{7B55BC49-24EF-48AF-92CB-9D5276E1B664}"/>
                  </a:ext>
                </a:extLst>
              </p:cNvPr>
              <p:cNvSpPr>
                <a:spLocks noEditPoints="1"/>
              </p:cNvSpPr>
              <p:nvPr/>
            </p:nvSpPr>
            <p:spPr bwMode="auto">
              <a:xfrm>
                <a:off x="4841" y="1952"/>
                <a:ext cx="30" cy="31"/>
              </a:xfrm>
              <a:custGeom>
                <a:avLst/>
                <a:gdLst>
                  <a:gd name="T0" fmla="*/ 12 w 30"/>
                  <a:gd name="T1" fmla="*/ 31 h 31"/>
                  <a:gd name="T2" fmla="*/ 7 w 30"/>
                  <a:gd name="T3" fmla="*/ 31 h 31"/>
                  <a:gd name="T4" fmla="*/ 3 w 30"/>
                  <a:gd name="T5" fmla="*/ 30 h 31"/>
                  <a:gd name="T6" fmla="*/ 2 w 30"/>
                  <a:gd name="T7" fmla="*/ 26 h 31"/>
                  <a:gd name="T8" fmla="*/ 0 w 30"/>
                  <a:gd name="T9" fmla="*/ 21 h 31"/>
                  <a:gd name="T10" fmla="*/ 2 w 30"/>
                  <a:gd name="T11" fmla="*/ 18 h 31"/>
                  <a:gd name="T12" fmla="*/ 5 w 30"/>
                  <a:gd name="T13" fmla="*/ 15 h 31"/>
                  <a:gd name="T14" fmla="*/ 8 w 30"/>
                  <a:gd name="T15" fmla="*/ 13 h 31"/>
                  <a:gd name="T16" fmla="*/ 13 w 30"/>
                  <a:gd name="T17" fmla="*/ 12 h 31"/>
                  <a:gd name="T18" fmla="*/ 18 w 30"/>
                  <a:gd name="T19" fmla="*/ 13 h 31"/>
                  <a:gd name="T20" fmla="*/ 22 w 30"/>
                  <a:gd name="T21" fmla="*/ 12 h 31"/>
                  <a:gd name="T22" fmla="*/ 22 w 30"/>
                  <a:gd name="T23" fmla="*/ 8 h 31"/>
                  <a:gd name="T24" fmla="*/ 20 w 30"/>
                  <a:gd name="T25" fmla="*/ 7 h 31"/>
                  <a:gd name="T26" fmla="*/ 15 w 30"/>
                  <a:gd name="T27" fmla="*/ 5 h 31"/>
                  <a:gd name="T28" fmla="*/ 10 w 30"/>
                  <a:gd name="T29" fmla="*/ 5 h 31"/>
                  <a:gd name="T30" fmla="*/ 5 w 30"/>
                  <a:gd name="T31" fmla="*/ 8 h 31"/>
                  <a:gd name="T32" fmla="*/ 3 w 30"/>
                  <a:gd name="T33" fmla="*/ 3 h 31"/>
                  <a:gd name="T34" fmla="*/ 15 w 30"/>
                  <a:gd name="T35" fmla="*/ 0 h 31"/>
                  <a:gd name="T36" fmla="*/ 22 w 30"/>
                  <a:gd name="T37" fmla="*/ 0 h 31"/>
                  <a:gd name="T38" fmla="*/ 25 w 30"/>
                  <a:gd name="T39" fmla="*/ 3 h 31"/>
                  <a:gd name="T40" fmla="*/ 28 w 30"/>
                  <a:gd name="T41" fmla="*/ 12 h 31"/>
                  <a:gd name="T42" fmla="*/ 28 w 30"/>
                  <a:gd name="T43" fmla="*/ 23 h 31"/>
                  <a:gd name="T44" fmla="*/ 30 w 30"/>
                  <a:gd name="T45" fmla="*/ 25 h 31"/>
                  <a:gd name="T46" fmla="*/ 30 w 30"/>
                  <a:gd name="T47" fmla="*/ 31 h 31"/>
                  <a:gd name="T48" fmla="*/ 28 w 30"/>
                  <a:gd name="T49" fmla="*/ 31 h 31"/>
                  <a:gd name="T50" fmla="*/ 28 w 30"/>
                  <a:gd name="T51" fmla="*/ 31 h 31"/>
                  <a:gd name="T52" fmla="*/ 25 w 30"/>
                  <a:gd name="T53" fmla="*/ 30 h 31"/>
                  <a:gd name="T54" fmla="*/ 23 w 30"/>
                  <a:gd name="T55" fmla="*/ 26 h 31"/>
                  <a:gd name="T56" fmla="*/ 18 w 30"/>
                  <a:gd name="T57" fmla="*/ 30 h 31"/>
                  <a:gd name="T58" fmla="*/ 12 w 30"/>
                  <a:gd name="T59" fmla="*/ 31 h 31"/>
                  <a:gd name="T60" fmla="*/ 13 w 30"/>
                  <a:gd name="T61" fmla="*/ 26 h 31"/>
                  <a:gd name="T62" fmla="*/ 18 w 30"/>
                  <a:gd name="T63" fmla="*/ 26 h 31"/>
                  <a:gd name="T64" fmla="*/ 22 w 30"/>
                  <a:gd name="T65" fmla="*/ 23 h 31"/>
                  <a:gd name="T66" fmla="*/ 22 w 30"/>
                  <a:gd name="T67" fmla="*/ 21 h 31"/>
                  <a:gd name="T68" fmla="*/ 22 w 30"/>
                  <a:gd name="T69" fmla="*/ 16 h 31"/>
                  <a:gd name="T70" fmla="*/ 18 w 30"/>
                  <a:gd name="T71" fmla="*/ 16 h 31"/>
                  <a:gd name="T72" fmla="*/ 15 w 30"/>
                  <a:gd name="T73" fmla="*/ 16 h 31"/>
                  <a:gd name="T74" fmla="*/ 10 w 30"/>
                  <a:gd name="T75" fmla="*/ 18 h 31"/>
                  <a:gd name="T76" fmla="*/ 7 w 30"/>
                  <a:gd name="T77" fmla="*/ 21 h 31"/>
                  <a:gd name="T78" fmla="*/ 8 w 30"/>
                  <a:gd name="T79" fmla="*/ 25 h 31"/>
                  <a:gd name="T80" fmla="*/ 13 w 30"/>
                  <a:gd name="T81"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2" y="31"/>
                    </a:moveTo>
                    <a:lnTo>
                      <a:pt x="12" y="31"/>
                    </a:lnTo>
                    <a:lnTo>
                      <a:pt x="7" y="31"/>
                    </a:lnTo>
                    <a:lnTo>
                      <a:pt x="7" y="31"/>
                    </a:lnTo>
                    <a:lnTo>
                      <a:pt x="3" y="30"/>
                    </a:lnTo>
                    <a:lnTo>
                      <a:pt x="3" y="30"/>
                    </a:lnTo>
                    <a:lnTo>
                      <a:pt x="2" y="26"/>
                    </a:lnTo>
                    <a:lnTo>
                      <a:pt x="2" y="26"/>
                    </a:lnTo>
                    <a:lnTo>
                      <a:pt x="0" y="21"/>
                    </a:lnTo>
                    <a:lnTo>
                      <a:pt x="0" y="21"/>
                    </a:lnTo>
                    <a:lnTo>
                      <a:pt x="2" y="18"/>
                    </a:lnTo>
                    <a:lnTo>
                      <a:pt x="2" y="18"/>
                    </a:lnTo>
                    <a:lnTo>
                      <a:pt x="5" y="15"/>
                    </a:lnTo>
                    <a:lnTo>
                      <a:pt x="5" y="15"/>
                    </a:lnTo>
                    <a:lnTo>
                      <a:pt x="8" y="13"/>
                    </a:lnTo>
                    <a:lnTo>
                      <a:pt x="8" y="13"/>
                    </a:lnTo>
                    <a:lnTo>
                      <a:pt x="13" y="12"/>
                    </a:lnTo>
                    <a:lnTo>
                      <a:pt x="13" y="12"/>
                    </a:lnTo>
                    <a:lnTo>
                      <a:pt x="18" y="13"/>
                    </a:lnTo>
                    <a:lnTo>
                      <a:pt x="18" y="13"/>
                    </a:lnTo>
                    <a:lnTo>
                      <a:pt x="22" y="13"/>
                    </a:lnTo>
                    <a:lnTo>
                      <a:pt x="22" y="12"/>
                    </a:lnTo>
                    <a:lnTo>
                      <a:pt x="22" y="12"/>
                    </a:lnTo>
                    <a:lnTo>
                      <a:pt x="22" y="8"/>
                    </a:lnTo>
                    <a:lnTo>
                      <a:pt x="20" y="7"/>
                    </a:lnTo>
                    <a:lnTo>
                      <a:pt x="20" y="7"/>
                    </a:lnTo>
                    <a:lnTo>
                      <a:pt x="18" y="5"/>
                    </a:lnTo>
                    <a:lnTo>
                      <a:pt x="15" y="5"/>
                    </a:lnTo>
                    <a:lnTo>
                      <a:pt x="15" y="5"/>
                    </a:lnTo>
                    <a:lnTo>
                      <a:pt x="10" y="5"/>
                    </a:lnTo>
                    <a:lnTo>
                      <a:pt x="10" y="5"/>
                    </a:lnTo>
                    <a:lnTo>
                      <a:pt x="5" y="8"/>
                    </a:lnTo>
                    <a:lnTo>
                      <a:pt x="3" y="3"/>
                    </a:lnTo>
                    <a:lnTo>
                      <a:pt x="3" y="3"/>
                    </a:lnTo>
                    <a:lnTo>
                      <a:pt x="8" y="0"/>
                    </a:lnTo>
                    <a:lnTo>
                      <a:pt x="15" y="0"/>
                    </a:lnTo>
                    <a:lnTo>
                      <a:pt x="15" y="0"/>
                    </a:lnTo>
                    <a:lnTo>
                      <a:pt x="22" y="0"/>
                    </a:lnTo>
                    <a:lnTo>
                      <a:pt x="25" y="3"/>
                    </a:lnTo>
                    <a:lnTo>
                      <a:pt x="25" y="3"/>
                    </a:lnTo>
                    <a:lnTo>
                      <a:pt x="28" y="7"/>
                    </a:lnTo>
                    <a:lnTo>
                      <a:pt x="28" y="12"/>
                    </a:lnTo>
                    <a:lnTo>
                      <a:pt x="28" y="23"/>
                    </a:lnTo>
                    <a:lnTo>
                      <a:pt x="28" y="23"/>
                    </a:lnTo>
                    <a:lnTo>
                      <a:pt x="30" y="25"/>
                    </a:lnTo>
                    <a:lnTo>
                      <a:pt x="30" y="25"/>
                    </a:lnTo>
                    <a:lnTo>
                      <a:pt x="30" y="31"/>
                    </a:lnTo>
                    <a:lnTo>
                      <a:pt x="30" y="31"/>
                    </a:lnTo>
                    <a:lnTo>
                      <a:pt x="28" y="31"/>
                    </a:lnTo>
                    <a:lnTo>
                      <a:pt x="28" y="31"/>
                    </a:lnTo>
                    <a:lnTo>
                      <a:pt x="28" y="31"/>
                    </a:lnTo>
                    <a:lnTo>
                      <a:pt x="28" y="31"/>
                    </a:lnTo>
                    <a:lnTo>
                      <a:pt x="25" y="30"/>
                    </a:lnTo>
                    <a:lnTo>
                      <a:pt x="25" y="30"/>
                    </a:lnTo>
                    <a:lnTo>
                      <a:pt x="23" y="28"/>
                    </a:lnTo>
                    <a:lnTo>
                      <a:pt x="23" y="26"/>
                    </a:lnTo>
                    <a:lnTo>
                      <a:pt x="23" y="26"/>
                    </a:lnTo>
                    <a:lnTo>
                      <a:pt x="18" y="30"/>
                    </a:lnTo>
                    <a:lnTo>
                      <a:pt x="18" y="30"/>
                    </a:lnTo>
                    <a:lnTo>
                      <a:pt x="12" y="31"/>
                    </a:lnTo>
                    <a:lnTo>
                      <a:pt x="12" y="31"/>
                    </a:lnTo>
                    <a:close/>
                    <a:moveTo>
                      <a:pt x="13" y="26"/>
                    </a:moveTo>
                    <a:lnTo>
                      <a:pt x="13" y="26"/>
                    </a:lnTo>
                    <a:lnTo>
                      <a:pt x="18" y="26"/>
                    </a:lnTo>
                    <a:lnTo>
                      <a:pt x="18" y="26"/>
                    </a:lnTo>
                    <a:lnTo>
                      <a:pt x="22" y="23"/>
                    </a:lnTo>
                    <a:lnTo>
                      <a:pt x="22" y="23"/>
                    </a:lnTo>
                    <a:lnTo>
                      <a:pt x="22" y="21"/>
                    </a:lnTo>
                    <a:lnTo>
                      <a:pt x="22" y="16"/>
                    </a:lnTo>
                    <a:lnTo>
                      <a:pt x="22" y="16"/>
                    </a:lnTo>
                    <a:lnTo>
                      <a:pt x="18" y="16"/>
                    </a:lnTo>
                    <a:lnTo>
                      <a:pt x="18" y="16"/>
                    </a:lnTo>
                    <a:lnTo>
                      <a:pt x="15" y="16"/>
                    </a:lnTo>
                    <a:lnTo>
                      <a:pt x="15" y="16"/>
                    </a:lnTo>
                    <a:lnTo>
                      <a:pt x="10" y="18"/>
                    </a:lnTo>
                    <a:lnTo>
                      <a:pt x="10" y="18"/>
                    </a:lnTo>
                    <a:lnTo>
                      <a:pt x="7" y="20"/>
                    </a:lnTo>
                    <a:lnTo>
                      <a:pt x="7" y="21"/>
                    </a:lnTo>
                    <a:lnTo>
                      <a:pt x="7" y="21"/>
                    </a:lnTo>
                    <a:lnTo>
                      <a:pt x="8" y="25"/>
                    </a:lnTo>
                    <a:lnTo>
                      <a:pt x="8" y="25"/>
                    </a:lnTo>
                    <a:lnTo>
                      <a:pt x="13" y="26"/>
                    </a:lnTo>
                    <a:lnTo>
                      <a:pt x="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00">
                <a:extLst>
                  <a:ext uri="{FF2B5EF4-FFF2-40B4-BE49-F238E27FC236}">
                    <a16:creationId xmlns="" xmlns:a16="http://schemas.microsoft.com/office/drawing/2014/main" id="{E5BAAA0C-EFA9-46EB-8A60-4E942838A5BA}"/>
                  </a:ext>
                </a:extLst>
              </p:cNvPr>
              <p:cNvSpPr>
                <a:spLocks/>
              </p:cNvSpPr>
              <p:nvPr/>
            </p:nvSpPr>
            <p:spPr bwMode="auto">
              <a:xfrm>
                <a:off x="4877" y="1952"/>
                <a:ext cx="48" cy="31"/>
              </a:xfrm>
              <a:custGeom>
                <a:avLst/>
                <a:gdLst>
                  <a:gd name="T0" fmla="*/ 48 w 48"/>
                  <a:gd name="T1" fmla="*/ 31 h 31"/>
                  <a:gd name="T2" fmla="*/ 42 w 48"/>
                  <a:gd name="T3" fmla="*/ 31 h 31"/>
                  <a:gd name="T4" fmla="*/ 42 w 48"/>
                  <a:gd name="T5" fmla="*/ 13 h 31"/>
                  <a:gd name="T6" fmla="*/ 42 w 48"/>
                  <a:gd name="T7" fmla="*/ 13 h 31"/>
                  <a:gd name="T8" fmla="*/ 40 w 48"/>
                  <a:gd name="T9" fmla="*/ 7 h 31"/>
                  <a:gd name="T10" fmla="*/ 40 w 48"/>
                  <a:gd name="T11" fmla="*/ 7 h 31"/>
                  <a:gd name="T12" fmla="*/ 38 w 48"/>
                  <a:gd name="T13" fmla="*/ 7 h 31"/>
                  <a:gd name="T14" fmla="*/ 37 w 48"/>
                  <a:gd name="T15" fmla="*/ 5 h 31"/>
                  <a:gd name="T16" fmla="*/ 37 w 48"/>
                  <a:gd name="T17" fmla="*/ 5 h 31"/>
                  <a:gd name="T18" fmla="*/ 33 w 48"/>
                  <a:gd name="T19" fmla="*/ 7 h 31"/>
                  <a:gd name="T20" fmla="*/ 32 w 48"/>
                  <a:gd name="T21" fmla="*/ 7 h 31"/>
                  <a:gd name="T22" fmla="*/ 32 w 48"/>
                  <a:gd name="T23" fmla="*/ 7 h 31"/>
                  <a:gd name="T24" fmla="*/ 28 w 48"/>
                  <a:gd name="T25" fmla="*/ 13 h 31"/>
                  <a:gd name="T26" fmla="*/ 28 w 48"/>
                  <a:gd name="T27" fmla="*/ 31 h 31"/>
                  <a:gd name="T28" fmla="*/ 22 w 48"/>
                  <a:gd name="T29" fmla="*/ 31 h 31"/>
                  <a:gd name="T30" fmla="*/ 22 w 48"/>
                  <a:gd name="T31" fmla="*/ 13 h 31"/>
                  <a:gd name="T32" fmla="*/ 22 w 48"/>
                  <a:gd name="T33" fmla="*/ 13 h 31"/>
                  <a:gd name="T34" fmla="*/ 20 w 48"/>
                  <a:gd name="T35" fmla="*/ 7 h 31"/>
                  <a:gd name="T36" fmla="*/ 20 w 48"/>
                  <a:gd name="T37" fmla="*/ 7 h 31"/>
                  <a:gd name="T38" fmla="*/ 19 w 48"/>
                  <a:gd name="T39" fmla="*/ 7 h 31"/>
                  <a:gd name="T40" fmla="*/ 17 w 48"/>
                  <a:gd name="T41" fmla="*/ 5 h 31"/>
                  <a:gd name="T42" fmla="*/ 17 w 48"/>
                  <a:gd name="T43" fmla="*/ 5 h 31"/>
                  <a:gd name="T44" fmla="*/ 14 w 48"/>
                  <a:gd name="T45" fmla="*/ 7 h 31"/>
                  <a:gd name="T46" fmla="*/ 10 w 48"/>
                  <a:gd name="T47" fmla="*/ 7 h 31"/>
                  <a:gd name="T48" fmla="*/ 10 w 48"/>
                  <a:gd name="T49" fmla="*/ 7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7 h 31"/>
                  <a:gd name="T62" fmla="*/ 7 w 48"/>
                  <a:gd name="T63" fmla="*/ 7 h 31"/>
                  <a:gd name="T64" fmla="*/ 12 w 48"/>
                  <a:gd name="T65" fmla="*/ 2 h 31"/>
                  <a:gd name="T66" fmla="*/ 12 w 48"/>
                  <a:gd name="T67" fmla="*/ 2 h 31"/>
                  <a:gd name="T68" fmla="*/ 19 w 48"/>
                  <a:gd name="T69" fmla="*/ 0 h 31"/>
                  <a:gd name="T70" fmla="*/ 19 w 48"/>
                  <a:gd name="T71" fmla="*/ 0 h 31"/>
                  <a:gd name="T72" fmla="*/ 22 w 48"/>
                  <a:gd name="T73" fmla="*/ 0 h 31"/>
                  <a:gd name="T74" fmla="*/ 25 w 48"/>
                  <a:gd name="T75" fmla="*/ 2 h 31"/>
                  <a:gd name="T76" fmla="*/ 25 w 48"/>
                  <a:gd name="T77" fmla="*/ 2 h 31"/>
                  <a:gd name="T78" fmla="*/ 28 w 48"/>
                  <a:gd name="T79" fmla="*/ 7 h 31"/>
                  <a:gd name="T80" fmla="*/ 28 w 48"/>
                  <a:gd name="T81" fmla="*/ 7 h 31"/>
                  <a:gd name="T82" fmla="*/ 33 w 48"/>
                  <a:gd name="T83" fmla="*/ 2 h 31"/>
                  <a:gd name="T84" fmla="*/ 33 w 48"/>
                  <a:gd name="T85" fmla="*/ 2 h 31"/>
                  <a:gd name="T86" fmla="*/ 40 w 48"/>
                  <a:gd name="T87" fmla="*/ 0 h 31"/>
                  <a:gd name="T88" fmla="*/ 40 w 48"/>
                  <a:gd name="T89" fmla="*/ 0 h 31"/>
                  <a:gd name="T90" fmla="*/ 43 w 48"/>
                  <a:gd name="T91" fmla="*/ 0 h 31"/>
                  <a:gd name="T92" fmla="*/ 43 w 48"/>
                  <a:gd name="T93" fmla="*/ 0 h 31"/>
                  <a:gd name="T94" fmla="*/ 47 w 48"/>
                  <a:gd name="T95" fmla="*/ 3 h 31"/>
                  <a:gd name="T96" fmla="*/ 47 w 48"/>
                  <a:gd name="T97" fmla="*/ 3 h 31"/>
                  <a:gd name="T98" fmla="*/ 48 w 48"/>
                  <a:gd name="T99" fmla="*/ 7 h 31"/>
                  <a:gd name="T100" fmla="*/ 48 w 48"/>
                  <a:gd name="T101" fmla="*/ 7 h 31"/>
                  <a:gd name="T102" fmla="*/ 48 w 48"/>
                  <a:gd name="T103" fmla="*/ 12 h 31"/>
                  <a:gd name="T104" fmla="*/ 48 w 48"/>
                  <a:gd name="T10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1">
                    <a:moveTo>
                      <a:pt x="48" y="31"/>
                    </a:moveTo>
                    <a:lnTo>
                      <a:pt x="42" y="31"/>
                    </a:lnTo>
                    <a:lnTo>
                      <a:pt x="42" y="13"/>
                    </a:lnTo>
                    <a:lnTo>
                      <a:pt x="42" y="13"/>
                    </a:lnTo>
                    <a:lnTo>
                      <a:pt x="40" y="7"/>
                    </a:lnTo>
                    <a:lnTo>
                      <a:pt x="40" y="7"/>
                    </a:lnTo>
                    <a:lnTo>
                      <a:pt x="38" y="7"/>
                    </a:lnTo>
                    <a:lnTo>
                      <a:pt x="37" y="5"/>
                    </a:lnTo>
                    <a:lnTo>
                      <a:pt x="37" y="5"/>
                    </a:lnTo>
                    <a:lnTo>
                      <a:pt x="33" y="7"/>
                    </a:lnTo>
                    <a:lnTo>
                      <a:pt x="32" y="7"/>
                    </a:lnTo>
                    <a:lnTo>
                      <a:pt x="32" y="7"/>
                    </a:lnTo>
                    <a:lnTo>
                      <a:pt x="28" y="13"/>
                    </a:lnTo>
                    <a:lnTo>
                      <a:pt x="28" y="31"/>
                    </a:lnTo>
                    <a:lnTo>
                      <a:pt x="22" y="31"/>
                    </a:lnTo>
                    <a:lnTo>
                      <a:pt x="22" y="13"/>
                    </a:lnTo>
                    <a:lnTo>
                      <a:pt x="22" y="13"/>
                    </a:lnTo>
                    <a:lnTo>
                      <a:pt x="20" y="7"/>
                    </a:lnTo>
                    <a:lnTo>
                      <a:pt x="20" y="7"/>
                    </a:lnTo>
                    <a:lnTo>
                      <a:pt x="19" y="7"/>
                    </a:lnTo>
                    <a:lnTo>
                      <a:pt x="17" y="5"/>
                    </a:lnTo>
                    <a:lnTo>
                      <a:pt x="17" y="5"/>
                    </a:lnTo>
                    <a:lnTo>
                      <a:pt x="14" y="7"/>
                    </a:lnTo>
                    <a:lnTo>
                      <a:pt x="10" y="7"/>
                    </a:lnTo>
                    <a:lnTo>
                      <a:pt x="10" y="7"/>
                    </a:lnTo>
                    <a:lnTo>
                      <a:pt x="7" y="13"/>
                    </a:lnTo>
                    <a:lnTo>
                      <a:pt x="7" y="31"/>
                    </a:lnTo>
                    <a:lnTo>
                      <a:pt x="0" y="31"/>
                    </a:lnTo>
                    <a:lnTo>
                      <a:pt x="0" y="0"/>
                    </a:lnTo>
                    <a:lnTo>
                      <a:pt x="7" y="0"/>
                    </a:lnTo>
                    <a:lnTo>
                      <a:pt x="7" y="7"/>
                    </a:lnTo>
                    <a:lnTo>
                      <a:pt x="7" y="7"/>
                    </a:lnTo>
                    <a:lnTo>
                      <a:pt x="12" y="2"/>
                    </a:lnTo>
                    <a:lnTo>
                      <a:pt x="12" y="2"/>
                    </a:lnTo>
                    <a:lnTo>
                      <a:pt x="19" y="0"/>
                    </a:lnTo>
                    <a:lnTo>
                      <a:pt x="19" y="0"/>
                    </a:lnTo>
                    <a:lnTo>
                      <a:pt x="22" y="0"/>
                    </a:lnTo>
                    <a:lnTo>
                      <a:pt x="25" y="2"/>
                    </a:lnTo>
                    <a:lnTo>
                      <a:pt x="25" y="2"/>
                    </a:lnTo>
                    <a:lnTo>
                      <a:pt x="28" y="7"/>
                    </a:lnTo>
                    <a:lnTo>
                      <a:pt x="28" y="7"/>
                    </a:lnTo>
                    <a:lnTo>
                      <a:pt x="33" y="2"/>
                    </a:lnTo>
                    <a:lnTo>
                      <a:pt x="33" y="2"/>
                    </a:lnTo>
                    <a:lnTo>
                      <a:pt x="40" y="0"/>
                    </a:lnTo>
                    <a:lnTo>
                      <a:pt x="40" y="0"/>
                    </a:lnTo>
                    <a:lnTo>
                      <a:pt x="43" y="0"/>
                    </a:lnTo>
                    <a:lnTo>
                      <a:pt x="43" y="0"/>
                    </a:lnTo>
                    <a:lnTo>
                      <a:pt x="47" y="3"/>
                    </a:lnTo>
                    <a:lnTo>
                      <a:pt x="47" y="3"/>
                    </a:lnTo>
                    <a:lnTo>
                      <a:pt x="48" y="7"/>
                    </a:lnTo>
                    <a:lnTo>
                      <a:pt x="48" y="7"/>
                    </a:lnTo>
                    <a:lnTo>
                      <a:pt x="48" y="12"/>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01">
                <a:extLst>
                  <a:ext uri="{FF2B5EF4-FFF2-40B4-BE49-F238E27FC236}">
                    <a16:creationId xmlns="" xmlns:a16="http://schemas.microsoft.com/office/drawing/2014/main" id="{283A0511-16D1-41FB-AD19-9E83F1077BE1}"/>
                  </a:ext>
                </a:extLst>
              </p:cNvPr>
              <p:cNvSpPr>
                <a:spLocks noEditPoints="1"/>
              </p:cNvSpPr>
              <p:nvPr/>
            </p:nvSpPr>
            <p:spPr bwMode="auto">
              <a:xfrm>
                <a:off x="4932" y="1952"/>
                <a:ext cx="31" cy="31"/>
              </a:xfrm>
              <a:custGeom>
                <a:avLst/>
                <a:gdLst>
                  <a:gd name="T0" fmla="*/ 16 w 31"/>
                  <a:gd name="T1" fmla="*/ 31 h 31"/>
                  <a:gd name="T2" fmla="*/ 10 w 31"/>
                  <a:gd name="T3" fmla="*/ 30 h 31"/>
                  <a:gd name="T4" fmla="*/ 5 w 31"/>
                  <a:gd name="T5" fmla="*/ 26 h 31"/>
                  <a:gd name="T6" fmla="*/ 2 w 31"/>
                  <a:gd name="T7" fmla="*/ 21 h 31"/>
                  <a:gd name="T8" fmla="*/ 0 w 31"/>
                  <a:gd name="T9" fmla="*/ 16 h 31"/>
                  <a:gd name="T10" fmla="*/ 2 w 31"/>
                  <a:gd name="T11" fmla="*/ 10 h 31"/>
                  <a:gd name="T12" fmla="*/ 5 w 31"/>
                  <a:gd name="T13" fmla="*/ 5 h 31"/>
                  <a:gd name="T14" fmla="*/ 10 w 31"/>
                  <a:gd name="T15" fmla="*/ 0 h 31"/>
                  <a:gd name="T16" fmla="*/ 16 w 31"/>
                  <a:gd name="T17" fmla="*/ 0 h 31"/>
                  <a:gd name="T18" fmla="*/ 23 w 31"/>
                  <a:gd name="T19" fmla="*/ 2 h 31"/>
                  <a:gd name="T20" fmla="*/ 28 w 31"/>
                  <a:gd name="T21" fmla="*/ 5 h 31"/>
                  <a:gd name="T22" fmla="*/ 31 w 31"/>
                  <a:gd name="T23" fmla="*/ 10 h 31"/>
                  <a:gd name="T24" fmla="*/ 31 w 31"/>
                  <a:gd name="T25" fmla="*/ 15 h 31"/>
                  <a:gd name="T26" fmla="*/ 31 w 31"/>
                  <a:gd name="T27" fmla="*/ 16 h 31"/>
                  <a:gd name="T28" fmla="*/ 6 w 31"/>
                  <a:gd name="T29" fmla="*/ 18 h 31"/>
                  <a:gd name="T30" fmla="*/ 8 w 31"/>
                  <a:gd name="T31" fmla="*/ 21 h 31"/>
                  <a:gd name="T32" fmla="*/ 10 w 31"/>
                  <a:gd name="T33" fmla="*/ 25 h 31"/>
                  <a:gd name="T34" fmla="*/ 13 w 31"/>
                  <a:gd name="T35" fmla="*/ 26 h 31"/>
                  <a:gd name="T36" fmla="*/ 16 w 31"/>
                  <a:gd name="T37" fmla="*/ 26 h 31"/>
                  <a:gd name="T38" fmla="*/ 20 w 31"/>
                  <a:gd name="T39" fmla="*/ 26 h 31"/>
                  <a:gd name="T40" fmla="*/ 21 w 31"/>
                  <a:gd name="T41" fmla="*/ 26 h 31"/>
                  <a:gd name="T42" fmla="*/ 23 w 31"/>
                  <a:gd name="T43" fmla="*/ 25 h 31"/>
                  <a:gd name="T44" fmla="*/ 25 w 31"/>
                  <a:gd name="T45" fmla="*/ 21 h 31"/>
                  <a:gd name="T46" fmla="*/ 30 w 31"/>
                  <a:gd name="T47" fmla="*/ 23 h 31"/>
                  <a:gd name="T48" fmla="*/ 25 w 31"/>
                  <a:gd name="T49" fmla="*/ 30 h 31"/>
                  <a:gd name="T50" fmla="*/ 21 w 31"/>
                  <a:gd name="T51" fmla="*/ 31 h 31"/>
                  <a:gd name="T52" fmla="*/ 16 w 31"/>
                  <a:gd name="T53" fmla="*/ 31 h 31"/>
                  <a:gd name="T54" fmla="*/ 26 w 31"/>
                  <a:gd name="T55" fmla="*/ 13 h 31"/>
                  <a:gd name="T56" fmla="*/ 25 w 31"/>
                  <a:gd name="T57" fmla="*/ 10 h 31"/>
                  <a:gd name="T58" fmla="*/ 23 w 31"/>
                  <a:gd name="T59" fmla="*/ 7 h 31"/>
                  <a:gd name="T60" fmla="*/ 20 w 31"/>
                  <a:gd name="T61" fmla="*/ 5 h 31"/>
                  <a:gd name="T62" fmla="*/ 16 w 31"/>
                  <a:gd name="T63" fmla="*/ 5 h 31"/>
                  <a:gd name="T64" fmla="*/ 13 w 31"/>
                  <a:gd name="T65" fmla="*/ 5 h 31"/>
                  <a:gd name="T66" fmla="*/ 10 w 31"/>
                  <a:gd name="T67" fmla="*/ 7 h 31"/>
                  <a:gd name="T68" fmla="*/ 8 w 31"/>
                  <a:gd name="T69" fmla="*/ 10 h 31"/>
                  <a:gd name="T70" fmla="*/ 26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10" y="30"/>
                    </a:lnTo>
                    <a:lnTo>
                      <a:pt x="10" y="30"/>
                    </a:lnTo>
                    <a:lnTo>
                      <a:pt x="5" y="26"/>
                    </a:lnTo>
                    <a:lnTo>
                      <a:pt x="5" y="26"/>
                    </a:lnTo>
                    <a:lnTo>
                      <a:pt x="2" y="21"/>
                    </a:lnTo>
                    <a:lnTo>
                      <a:pt x="2" y="21"/>
                    </a:lnTo>
                    <a:lnTo>
                      <a:pt x="0" y="16"/>
                    </a:lnTo>
                    <a:lnTo>
                      <a:pt x="0" y="16"/>
                    </a:lnTo>
                    <a:lnTo>
                      <a:pt x="2" y="10"/>
                    </a:lnTo>
                    <a:lnTo>
                      <a:pt x="2" y="10"/>
                    </a:lnTo>
                    <a:lnTo>
                      <a:pt x="5" y="5"/>
                    </a:lnTo>
                    <a:lnTo>
                      <a:pt x="5" y="5"/>
                    </a:lnTo>
                    <a:lnTo>
                      <a:pt x="10" y="0"/>
                    </a:lnTo>
                    <a:lnTo>
                      <a:pt x="10" y="0"/>
                    </a:lnTo>
                    <a:lnTo>
                      <a:pt x="16" y="0"/>
                    </a:lnTo>
                    <a:lnTo>
                      <a:pt x="16" y="0"/>
                    </a:lnTo>
                    <a:lnTo>
                      <a:pt x="23" y="2"/>
                    </a:lnTo>
                    <a:lnTo>
                      <a:pt x="23" y="2"/>
                    </a:lnTo>
                    <a:lnTo>
                      <a:pt x="28" y="5"/>
                    </a:lnTo>
                    <a:lnTo>
                      <a:pt x="28" y="5"/>
                    </a:lnTo>
                    <a:lnTo>
                      <a:pt x="31" y="10"/>
                    </a:lnTo>
                    <a:lnTo>
                      <a:pt x="31" y="10"/>
                    </a:lnTo>
                    <a:lnTo>
                      <a:pt x="31" y="15"/>
                    </a:lnTo>
                    <a:lnTo>
                      <a:pt x="31" y="15"/>
                    </a:lnTo>
                    <a:lnTo>
                      <a:pt x="31" y="16"/>
                    </a:lnTo>
                    <a:lnTo>
                      <a:pt x="31" y="16"/>
                    </a:lnTo>
                    <a:lnTo>
                      <a:pt x="31" y="18"/>
                    </a:lnTo>
                    <a:lnTo>
                      <a:pt x="6" y="18"/>
                    </a:lnTo>
                    <a:lnTo>
                      <a:pt x="6" y="18"/>
                    </a:lnTo>
                    <a:lnTo>
                      <a:pt x="8" y="21"/>
                    </a:lnTo>
                    <a:lnTo>
                      <a:pt x="8" y="21"/>
                    </a:lnTo>
                    <a:lnTo>
                      <a:pt x="10" y="25"/>
                    </a:lnTo>
                    <a:lnTo>
                      <a:pt x="10" y="25"/>
                    </a:lnTo>
                    <a:lnTo>
                      <a:pt x="13" y="26"/>
                    </a:lnTo>
                    <a:lnTo>
                      <a:pt x="13" y="26"/>
                    </a:lnTo>
                    <a:lnTo>
                      <a:pt x="16" y="26"/>
                    </a:lnTo>
                    <a:lnTo>
                      <a:pt x="16" y="26"/>
                    </a:lnTo>
                    <a:lnTo>
                      <a:pt x="20" y="26"/>
                    </a:lnTo>
                    <a:lnTo>
                      <a:pt x="20" y="26"/>
                    </a:lnTo>
                    <a:lnTo>
                      <a:pt x="21" y="26"/>
                    </a:lnTo>
                    <a:lnTo>
                      <a:pt x="21" y="26"/>
                    </a:lnTo>
                    <a:lnTo>
                      <a:pt x="23" y="25"/>
                    </a:lnTo>
                    <a:lnTo>
                      <a:pt x="23" y="25"/>
                    </a:lnTo>
                    <a:lnTo>
                      <a:pt x="25" y="21"/>
                    </a:lnTo>
                    <a:lnTo>
                      <a:pt x="30" y="23"/>
                    </a:lnTo>
                    <a:lnTo>
                      <a:pt x="30" y="23"/>
                    </a:lnTo>
                    <a:lnTo>
                      <a:pt x="28" y="26"/>
                    </a:lnTo>
                    <a:lnTo>
                      <a:pt x="25" y="30"/>
                    </a:lnTo>
                    <a:lnTo>
                      <a:pt x="25" y="30"/>
                    </a:lnTo>
                    <a:lnTo>
                      <a:pt x="21" y="31"/>
                    </a:lnTo>
                    <a:lnTo>
                      <a:pt x="16" y="31"/>
                    </a:lnTo>
                    <a:lnTo>
                      <a:pt x="16" y="31"/>
                    </a:lnTo>
                    <a:close/>
                    <a:moveTo>
                      <a:pt x="26" y="13"/>
                    </a:moveTo>
                    <a:lnTo>
                      <a:pt x="26" y="13"/>
                    </a:lnTo>
                    <a:lnTo>
                      <a:pt x="25" y="10"/>
                    </a:lnTo>
                    <a:lnTo>
                      <a:pt x="25" y="10"/>
                    </a:lnTo>
                    <a:lnTo>
                      <a:pt x="23" y="7"/>
                    </a:lnTo>
                    <a:lnTo>
                      <a:pt x="23" y="7"/>
                    </a:lnTo>
                    <a:lnTo>
                      <a:pt x="20" y="5"/>
                    </a:lnTo>
                    <a:lnTo>
                      <a:pt x="20" y="5"/>
                    </a:lnTo>
                    <a:lnTo>
                      <a:pt x="16" y="5"/>
                    </a:lnTo>
                    <a:lnTo>
                      <a:pt x="16" y="5"/>
                    </a:lnTo>
                    <a:lnTo>
                      <a:pt x="13" y="5"/>
                    </a:lnTo>
                    <a:lnTo>
                      <a:pt x="13" y="5"/>
                    </a:lnTo>
                    <a:lnTo>
                      <a:pt x="10" y="7"/>
                    </a:lnTo>
                    <a:lnTo>
                      <a:pt x="10" y="7"/>
                    </a:lnTo>
                    <a:lnTo>
                      <a:pt x="8" y="10"/>
                    </a:lnTo>
                    <a:lnTo>
                      <a:pt x="8" y="10"/>
                    </a:lnTo>
                    <a:lnTo>
                      <a:pt x="6" y="13"/>
                    </a:lnTo>
                    <a:lnTo>
                      <a:pt x="26"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02">
                <a:extLst>
                  <a:ext uri="{FF2B5EF4-FFF2-40B4-BE49-F238E27FC236}">
                    <a16:creationId xmlns="" xmlns:a16="http://schemas.microsoft.com/office/drawing/2014/main" id="{754DF4A3-597E-4580-94A0-C03B8B6526BA}"/>
                  </a:ext>
                </a:extLst>
              </p:cNvPr>
              <p:cNvSpPr>
                <a:spLocks/>
              </p:cNvSpPr>
              <p:nvPr/>
            </p:nvSpPr>
            <p:spPr bwMode="auto">
              <a:xfrm>
                <a:off x="4967" y="1942"/>
                <a:ext cx="19" cy="41"/>
              </a:xfrm>
              <a:custGeom>
                <a:avLst/>
                <a:gdLst>
                  <a:gd name="T0" fmla="*/ 19 w 19"/>
                  <a:gd name="T1" fmla="*/ 40 h 41"/>
                  <a:gd name="T2" fmla="*/ 19 w 19"/>
                  <a:gd name="T3" fmla="*/ 40 h 41"/>
                  <a:gd name="T4" fmla="*/ 16 w 19"/>
                  <a:gd name="T5" fmla="*/ 41 h 41"/>
                  <a:gd name="T6" fmla="*/ 16 w 19"/>
                  <a:gd name="T7" fmla="*/ 41 h 41"/>
                  <a:gd name="T8" fmla="*/ 11 w 19"/>
                  <a:gd name="T9" fmla="*/ 41 h 41"/>
                  <a:gd name="T10" fmla="*/ 11 w 19"/>
                  <a:gd name="T11" fmla="*/ 41 h 41"/>
                  <a:gd name="T12" fmla="*/ 9 w 19"/>
                  <a:gd name="T13" fmla="*/ 41 h 41"/>
                  <a:gd name="T14" fmla="*/ 9 w 19"/>
                  <a:gd name="T15" fmla="*/ 41 h 41"/>
                  <a:gd name="T16" fmla="*/ 6 w 19"/>
                  <a:gd name="T17" fmla="*/ 40 h 41"/>
                  <a:gd name="T18" fmla="*/ 6 w 19"/>
                  <a:gd name="T19" fmla="*/ 40 h 41"/>
                  <a:gd name="T20" fmla="*/ 4 w 19"/>
                  <a:gd name="T21" fmla="*/ 38 h 41"/>
                  <a:gd name="T22" fmla="*/ 4 w 19"/>
                  <a:gd name="T23" fmla="*/ 38 h 41"/>
                  <a:gd name="T24" fmla="*/ 4 w 19"/>
                  <a:gd name="T25" fmla="*/ 35 h 41"/>
                  <a:gd name="T26" fmla="*/ 4 w 19"/>
                  <a:gd name="T27" fmla="*/ 15 h 41"/>
                  <a:gd name="T28" fmla="*/ 0 w 19"/>
                  <a:gd name="T29" fmla="*/ 15 h 41"/>
                  <a:gd name="T30" fmla="*/ 0 w 19"/>
                  <a:gd name="T31" fmla="*/ 10 h 41"/>
                  <a:gd name="T32" fmla="*/ 4 w 19"/>
                  <a:gd name="T33" fmla="*/ 10 h 41"/>
                  <a:gd name="T34" fmla="*/ 4 w 19"/>
                  <a:gd name="T35" fmla="*/ 0 h 41"/>
                  <a:gd name="T36" fmla="*/ 11 w 19"/>
                  <a:gd name="T37" fmla="*/ 0 h 41"/>
                  <a:gd name="T38" fmla="*/ 11 w 19"/>
                  <a:gd name="T39" fmla="*/ 10 h 41"/>
                  <a:gd name="T40" fmla="*/ 18 w 19"/>
                  <a:gd name="T41" fmla="*/ 10 h 41"/>
                  <a:gd name="T42" fmla="*/ 18 w 19"/>
                  <a:gd name="T43" fmla="*/ 15 h 41"/>
                  <a:gd name="T44" fmla="*/ 11 w 19"/>
                  <a:gd name="T45" fmla="*/ 15 h 41"/>
                  <a:gd name="T46" fmla="*/ 11 w 19"/>
                  <a:gd name="T47" fmla="*/ 33 h 41"/>
                  <a:gd name="T48" fmla="*/ 11 w 19"/>
                  <a:gd name="T49" fmla="*/ 33 h 41"/>
                  <a:gd name="T50" fmla="*/ 11 w 19"/>
                  <a:gd name="T51" fmla="*/ 35 h 41"/>
                  <a:gd name="T52" fmla="*/ 11 w 19"/>
                  <a:gd name="T53" fmla="*/ 35 h 41"/>
                  <a:gd name="T54" fmla="*/ 14 w 19"/>
                  <a:gd name="T55" fmla="*/ 36 h 41"/>
                  <a:gd name="T56" fmla="*/ 14 w 19"/>
                  <a:gd name="T57" fmla="*/ 36 h 41"/>
                  <a:gd name="T58" fmla="*/ 16 w 19"/>
                  <a:gd name="T59" fmla="*/ 35 h 41"/>
                  <a:gd name="T60" fmla="*/ 16 w 19"/>
                  <a:gd name="T61" fmla="*/ 35 h 41"/>
                  <a:gd name="T62" fmla="*/ 18 w 19"/>
                  <a:gd name="T63" fmla="*/ 35 h 41"/>
                  <a:gd name="T64" fmla="*/ 19 w 19"/>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1">
                    <a:moveTo>
                      <a:pt x="19" y="40"/>
                    </a:moveTo>
                    <a:lnTo>
                      <a:pt x="19" y="40"/>
                    </a:lnTo>
                    <a:lnTo>
                      <a:pt x="16" y="41"/>
                    </a:lnTo>
                    <a:lnTo>
                      <a:pt x="16" y="41"/>
                    </a:lnTo>
                    <a:lnTo>
                      <a:pt x="11" y="41"/>
                    </a:lnTo>
                    <a:lnTo>
                      <a:pt x="11" y="41"/>
                    </a:lnTo>
                    <a:lnTo>
                      <a:pt x="9" y="41"/>
                    </a:lnTo>
                    <a:lnTo>
                      <a:pt x="9" y="41"/>
                    </a:lnTo>
                    <a:lnTo>
                      <a:pt x="6" y="40"/>
                    </a:lnTo>
                    <a:lnTo>
                      <a:pt x="6" y="40"/>
                    </a:lnTo>
                    <a:lnTo>
                      <a:pt x="4" y="38"/>
                    </a:lnTo>
                    <a:lnTo>
                      <a:pt x="4" y="38"/>
                    </a:lnTo>
                    <a:lnTo>
                      <a:pt x="4" y="35"/>
                    </a:lnTo>
                    <a:lnTo>
                      <a:pt x="4" y="15"/>
                    </a:lnTo>
                    <a:lnTo>
                      <a:pt x="0" y="15"/>
                    </a:lnTo>
                    <a:lnTo>
                      <a:pt x="0" y="10"/>
                    </a:lnTo>
                    <a:lnTo>
                      <a:pt x="4" y="10"/>
                    </a:lnTo>
                    <a:lnTo>
                      <a:pt x="4" y="0"/>
                    </a:lnTo>
                    <a:lnTo>
                      <a:pt x="11" y="0"/>
                    </a:lnTo>
                    <a:lnTo>
                      <a:pt x="11" y="10"/>
                    </a:lnTo>
                    <a:lnTo>
                      <a:pt x="18" y="10"/>
                    </a:lnTo>
                    <a:lnTo>
                      <a:pt x="18" y="15"/>
                    </a:lnTo>
                    <a:lnTo>
                      <a:pt x="11" y="15"/>
                    </a:lnTo>
                    <a:lnTo>
                      <a:pt x="11" y="33"/>
                    </a:lnTo>
                    <a:lnTo>
                      <a:pt x="11" y="33"/>
                    </a:lnTo>
                    <a:lnTo>
                      <a:pt x="11" y="35"/>
                    </a:lnTo>
                    <a:lnTo>
                      <a:pt x="11" y="35"/>
                    </a:lnTo>
                    <a:lnTo>
                      <a:pt x="14" y="36"/>
                    </a:lnTo>
                    <a:lnTo>
                      <a:pt x="14" y="36"/>
                    </a:lnTo>
                    <a:lnTo>
                      <a:pt x="16" y="35"/>
                    </a:lnTo>
                    <a:lnTo>
                      <a:pt x="16" y="35"/>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03">
                <a:extLst>
                  <a:ext uri="{FF2B5EF4-FFF2-40B4-BE49-F238E27FC236}">
                    <a16:creationId xmlns="" xmlns:a16="http://schemas.microsoft.com/office/drawing/2014/main" id="{26A71BED-6004-4ED6-9FF8-3D667C30E3F4}"/>
                  </a:ext>
                </a:extLst>
              </p:cNvPr>
              <p:cNvSpPr>
                <a:spLocks/>
              </p:cNvSpPr>
              <p:nvPr/>
            </p:nvSpPr>
            <p:spPr bwMode="auto">
              <a:xfrm>
                <a:off x="4993" y="1975"/>
                <a:ext cx="5" cy="13"/>
              </a:xfrm>
              <a:custGeom>
                <a:avLst/>
                <a:gdLst>
                  <a:gd name="T0" fmla="*/ 0 w 5"/>
                  <a:gd name="T1" fmla="*/ 13 h 13"/>
                  <a:gd name="T2" fmla="*/ 2 w 5"/>
                  <a:gd name="T3" fmla="*/ 8 h 13"/>
                  <a:gd name="T4" fmla="*/ 0 w 5"/>
                  <a:gd name="T5" fmla="*/ 8 h 13"/>
                  <a:gd name="T6" fmla="*/ 0 w 5"/>
                  <a:gd name="T7" fmla="*/ 0 h 13"/>
                  <a:gd name="T8" fmla="*/ 5 w 5"/>
                  <a:gd name="T9" fmla="*/ 0 h 13"/>
                  <a:gd name="T10" fmla="*/ 5 w 5"/>
                  <a:gd name="T11" fmla="*/ 8 h 13"/>
                  <a:gd name="T12" fmla="*/ 3 w 5"/>
                  <a:gd name="T13" fmla="*/ 13 h 13"/>
                  <a:gd name="T14" fmla="*/ 0 w 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13"/>
                    </a:moveTo>
                    <a:lnTo>
                      <a:pt x="2" y="8"/>
                    </a:lnTo>
                    <a:lnTo>
                      <a:pt x="0" y="8"/>
                    </a:lnTo>
                    <a:lnTo>
                      <a:pt x="0" y="0"/>
                    </a:lnTo>
                    <a:lnTo>
                      <a:pt x="5" y="0"/>
                    </a:lnTo>
                    <a:lnTo>
                      <a:pt x="5" y="8"/>
                    </a:lnTo>
                    <a:lnTo>
                      <a:pt x="3"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04">
                <a:extLst>
                  <a:ext uri="{FF2B5EF4-FFF2-40B4-BE49-F238E27FC236}">
                    <a16:creationId xmlns="" xmlns:a16="http://schemas.microsoft.com/office/drawing/2014/main" id="{BF764A5F-B6B2-4245-976B-2ED94BC70E1A}"/>
                  </a:ext>
                </a:extLst>
              </p:cNvPr>
              <p:cNvSpPr>
                <a:spLocks/>
              </p:cNvSpPr>
              <p:nvPr/>
            </p:nvSpPr>
            <p:spPr bwMode="auto">
              <a:xfrm>
                <a:off x="4201" y="2023"/>
                <a:ext cx="30" cy="31"/>
              </a:xfrm>
              <a:custGeom>
                <a:avLst/>
                <a:gdLst>
                  <a:gd name="T0" fmla="*/ 0 w 30"/>
                  <a:gd name="T1" fmla="*/ 16 h 31"/>
                  <a:gd name="T2" fmla="*/ 0 w 30"/>
                  <a:gd name="T3" fmla="*/ 16 h 31"/>
                  <a:gd name="T4" fmla="*/ 2 w 30"/>
                  <a:gd name="T5" fmla="*/ 10 h 31"/>
                  <a:gd name="T6" fmla="*/ 2 w 30"/>
                  <a:gd name="T7" fmla="*/ 10 h 31"/>
                  <a:gd name="T8" fmla="*/ 5 w 30"/>
                  <a:gd name="T9" fmla="*/ 5 h 31"/>
                  <a:gd name="T10" fmla="*/ 5 w 30"/>
                  <a:gd name="T11" fmla="*/ 5 h 31"/>
                  <a:gd name="T12" fmla="*/ 10 w 30"/>
                  <a:gd name="T13" fmla="*/ 2 h 31"/>
                  <a:gd name="T14" fmla="*/ 10 w 30"/>
                  <a:gd name="T15" fmla="*/ 2 h 31"/>
                  <a:gd name="T16" fmla="*/ 16 w 30"/>
                  <a:gd name="T17" fmla="*/ 0 h 31"/>
                  <a:gd name="T18" fmla="*/ 16 w 30"/>
                  <a:gd name="T19" fmla="*/ 0 h 31"/>
                  <a:gd name="T20" fmla="*/ 21 w 30"/>
                  <a:gd name="T21" fmla="*/ 0 h 31"/>
                  <a:gd name="T22" fmla="*/ 25 w 30"/>
                  <a:gd name="T23" fmla="*/ 2 h 31"/>
                  <a:gd name="T24" fmla="*/ 25 w 30"/>
                  <a:gd name="T25" fmla="*/ 2 h 31"/>
                  <a:gd name="T26" fmla="*/ 28 w 30"/>
                  <a:gd name="T27" fmla="*/ 5 h 31"/>
                  <a:gd name="T28" fmla="*/ 30 w 30"/>
                  <a:gd name="T29" fmla="*/ 8 h 31"/>
                  <a:gd name="T30" fmla="*/ 23 w 30"/>
                  <a:gd name="T31" fmla="*/ 10 h 31"/>
                  <a:gd name="T32" fmla="*/ 23 w 30"/>
                  <a:gd name="T33" fmla="*/ 10 h 31"/>
                  <a:gd name="T34" fmla="*/ 20 w 30"/>
                  <a:gd name="T35" fmla="*/ 7 h 31"/>
                  <a:gd name="T36" fmla="*/ 20 w 30"/>
                  <a:gd name="T37" fmla="*/ 7 h 31"/>
                  <a:gd name="T38" fmla="*/ 16 w 30"/>
                  <a:gd name="T39" fmla="*/ 5 h 31"/>
                  <a:gd name="T40" fmla="*/ 16 w 30"/>
                  <a:gd name="T41" fmla="*/ 5 h 31"/>
                  <a:gd name="T42" fmla="*/ 13 w 30"/>
                  <a:gd name="T43" fmla="*/ 7 h 31"/>
                  <a:gd name="T44" fmla="*/ 13 w 30"/>
                  <a:gd name="T45" fmla="*/ 7 h 31"/>
                  <a:gd name="T46" fmla="*/ 10 w 30"/>
                  <a:gd name="T47" fmla="*/ 8 h 31"/>
                  <a:gd name="T48" fmla="*/ 10 w 30"/>
                  <a:gd name="T49" fmla="*/ 8 h 31"/>
                  <a:gd name="T50" fmla="*/ 8 w 30"/>
                  <a:gd name="T51" fmla="*/ 11 h 31"/>
                  <a:gd name="T52" fmla="*/ 8 w 30"/>
                  <a:gd name="T53" fmla="*/ 11 h 31"/>
                  <a:gd name="T54" fmla="*/ 7 w 30"/>
                  <a:gd name="T55" fmla="*/ 16 h 31"/>
                  <a:gd name="T56" fmla="*/ 7 w 30"/>
                  <a:gd name="T57" fmla="*/ 16 h 31"/>
                  <a:gd name="T58" fmla="*/ 8 w 30"/>
                  <a:gd name="T59" fmla="*/ 20 h 31"/>
                  <a:gd name="T60" fmla="*/ 8 w 30"/>
                  <a:gd name="T61" fmla="*/ 20 h 31"/>
                  <a:gd name="T62" fmla="*/ 10 w 30"/>
                  <a:gd name="T63" fmla="*/ 23 h 31"/>
                  <a:gd name="T64" fmla="*/ 10 w 30"/>
                  <a:gd name="T65" fmla="*/ 23 h 31"/>
                  <a:gd name="T66" fmla="*/ 13 w 30"/>
                  <a:gd name="T67" fmla="*/ 26 h 31"/>
                  <a:gd name="T68" fmla="*/ 13 w 30"/>
                  <a:gd name="T69" fmla="*/ 26 h 31"/>
                  <a:gd name="T70" fmla="*/ 16 w 30"/>
                  <a:gd name="T71" fmla="*/ 26 h 31"/>
                  <a:gd name="T72" fmla="*/ 16 w 30"/>
                  <a:gd name="T73" fmla="*/ 26 h 31"/>
                  <a:gd name="T74" fmla="*/ 18 w 30"/>
                  <a:gd name="T75" fmla="*/ 26 h 31"/>
                  <a:gd name="T76" fmla="*/ 18 w 30"/>
                  <a:gd name="T77" fmla="*/ 26 h 31"/>
                  <a:gd name="T78" fmla="*/ 21 w 30"/>
                  <a:gd name="T79" fmla="*/ 25 h 31"/>
                  <a:gd name="T80" fmla="*/ 21 w 30"/>
                  <a:gd name="T81" fmla="*/ 25 h 31"/>
                  <a:gd name="T82" fmla="*/ 23 w 30"/>
                  <a:gd name="T83" fmla="*/ 23 h 31"/>
                  <a:gd name="T84" fmla="*/ 23 w 30"/>
                  <a:gd name="T85" fmla="*/ 23 h 31"/>
                  <a:gd name="T86" fmla="*/ 23 w 30"/>
                  <a:gd name="T87" fmla="*/ 21 h 31"/>
                  <a:gd name="T88" fmla="*/ 30 w 30"/>
                  <a:gd name="T89" fmla="*/ 25 h 31"/>
                  <a:gd name="T90" fmla="*/ 30 w 30"/>
                  <a:gd name="T91" fmla="*/ 25 h 31"/>
                  <a:gd name="T92" fmla="*/ 28 w 30"/>
                  <a:gd name="T93" fmla="*/ 28 h 31"/>
                  <a:gd name="T94" fmla="*/ 25 w 30"/>
                  <a:gd name="T95" fmla="*/ 30 h 31"/>
                  <a:gd name="T96" fmla="*/ 25 w 30"/>
                  <a:gd name="T97" fmla="*/ 30 h 31"/>
                  <a:gd name="T98" fmla="*/ 21 w 30"/>
                  <a:gd name="T99" fmla="*/ 31 h 31"/>
                  <a:gd name="T100" fmla="*/ 16 w 30"/>
                  <a:gd name="T101" fmla="*/ 31 h 31"/>
                  <a:gd name="T102" fmla="*/ 16 w 30"/>
                  <a:gd name="T103" fmla="*/ 31 h 31"/>
                  <a:gd name="T104" fmla="*/ 10 w 30"/>
                  <a:gd name="T105" fmla="*/ 31 h 31"/>
                  <a:gd name="T106" fmla="*/ 10 w 30"/>
                  <a:gd name="T107" fmla="*/ 31 h 31"/>
                  <a:gd name="T108" fmla="*/ 5 w 30"/>
                  <a:gd name="T109" fmla="*/ 26 h 31"/>
                  <a:gd name="T110" fmla="*/ 5 w 30"/>
                  <a:gd name="T111" fmla="*/ 26 h 31"/>
                  <a:gd name="T112" fmla="*/ 2 w 30"/>
                  <a:gd name="T113" fmla="*/ 21 h 31"/>
                  <a:gd name="T114" fmla="*/ 2 w 30"/>
                  <a:gd name="T115" fmla="*/ 21 h 31"/>
                  <a:gd name="T116" fmla="*/ 0 w 30"/>
                  <a:gd name="T117" fmla="*/ 16 h 31"/>
                  <a:gd name="T118" fmla="*/ 0 w 30"/>
                  <a:gd name="T119"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1">
                    <a:moveTo>
                      <a:pt x="0" y="16"/>
                    </a:moveTo>
                    <a:lnTo>
                      <a:pt x="0" y="16"/>
                    </a:lnTo>
                    <a:lnTo>
                      <a:pt x="2" y="10"/>
                    </a:lnTo>
                    <a:lnTo>
                      <a:pt x="2" y="10"/>
                    </a:lnTo>
                    <a:lnTo>
                      <a:pt x="5" y="5"/>
                    </a:lnTo>
                    <a:lnTo>
                      <a:pt x="5" y="5"/>
                    </a:lnTo>
                    <a:lnTo>
                      <a:pt x="10" y="2"/>
                    </a:lnTo>
                    <a:lnTo>
                      <a:pt x="10" y="2"/>
                    </a:lnTo>
                    <a:lnTo>
                      <a:pt x="16" y="0"/>
                    </a:lnTo>
                    <a:lnTo>
                      <a:pt x="16" y="0"/>
                    </a:lnTo>
                    <a:lnTo>
                      <a:pt x="21" y="0"/>
                    </a:lnTo>
                    <a:lnTo>
                      <a:pt x="25" y="2"/>
                    </a:lnTo>
                    <a:lnTo>
                      <a:pt x="25" y="2"/>
                    </a:lnTo>
                    <a:lnTo>
                      <a:pt x="28" y="5"/>
                    </a:lnTo>
                    <a:lnTo>
                      <a:pt x="30" y="8"/>
                    </a:lnTo>
                    <a:lnTo>
                      <a:pt x="23" y="10"/>
                    </a:lnTo>
                    <a:lnTo>
                      <a:pt x="23" y="10"/>
                    </a:lnTo>
                    <a:lnTo>
                      <a:pt x="20" y="7"/>
                    </a:lnTo>
                    <a:lnTo>
                      <a:pt x="20" y="7"/>
                    </a:lnTo>
                    <a:lnTo>
                      <a:pt x="16" y="5"/>
                    </a:lnTo>
                    <a:lnTo>
                      <a:pt x="16" y="5"/>
                    </a:lnTo>
                    <a:lnTo>
                      <a:pt x="13" y="7"/>
                    </a:lnTo>
                    <a:lnTo>
                      <a:pt x="13" y="7"/>
                    </a:lnTo>
                    <a:lnTo>
                      <a:pt x="10" y="8"/>
                    </a:lnTo>
                    <a:lnTo>
                      <a:pt x="10" y="8"/>
                    </a:lnTo>
                    <a:lnTo>
                      <a:pt x="8" y="11"/>
                    </a:lnTo>
                    <a:lnTo>
                      <a:pt x="8" y="11"/>
                    </a:lnTo>
                    <a:lnTo>
                      <a:pt x="7" y="16"/>
                    </a:lnTo>
                    <a:lnTo>
                      <a:pt x="7" y="16"/>
                    </a:lnTo>
                    <a:lnTo>
                      <a:pt x="8" y="20"/>
                    </a:lnTo>
                    <a:lnTo>
                      <a:pt x="8" y="20"/>
                    </a:lnTo>
                    <a:lnTo>
                      <a:pt x="10" y="23"/>
                    </a:lnTo>
                    <a:lnTo>
                      <a:pt x="10" y="23"/>
                    </a:lnTo>
                    <a:lnTo>
                      <a:pt x="13" y="26"/>
                    </a:lnTo>
                    <a:lnTo>
                      <a:pt x="13" y="26"/>
                    </a:lnTo>
                    <a:lnTo>
                      <a:pt x="16" y="26"/>
                    </a:lnTo>
                    <a:lnTo>
                      <a:pt x="16" y="26"/>
                    </a:lnTo>
                    <a:lnTo>
                      <a:pt x="18" y="26"/>
                    </a:lnTo>
                    <a:lnTo>
                      <a:pt x="18" y="26"/>
                    </a:lnTo>
                    <a:lnTo>
                      <a:pt x="21" y="25"/>
                    </a:lnTo>
                    <a:lnTo>
                      <a:pt x="21" y="25"/>
                    </a:lnTo>
                    <a:lnTo>
                      <a:pt x="23" y="23"/>
                    </a:lnTo>
                    <a:lnTo>
                      <a:pt x="23" y="23"/>
                    </a:lnTo>
                    <a:lnTo>
                      <a:pt x="23" y="21"/>
                    </a:lnTo>
                    <a:lnTo>
                      <a:pt x="30" y="25"/>
                    </a:lnTo>
                    <a:lnTo>
                      <a:pt x="30" y="25"/>
                    </a:lnTo>
                    <a:lnTo>
                      <a:pt x="28" y="28"/>
                    </a:lnTo>
                    <a:lnTo>
                      <a:pt x="25" y="30"/>
                    </a:lnTo>
                    <a:lnTo>
                      <a:pt x="25" y="30"/>
                    </a:lnTo>
                    <a:lnTo>
                      <a:pt x="21" y="31"/>
                    </a:lnTo>
                    <a:lnTo>
                      <a:pt x="16" y="31"/>
                    </a:lnTo>
                    <a:lnTo>
                      <a:pt x="16" y="31"/>
                    </a:lnTo>
                    <a:lnTo>
                      <a:pt x="10" y="31"/>
                    </a:lnTo>
                    <a:lnTo>
                      <a:pt x="10" y="31"/>
                    </a:lnTo>
                    <a:lnTo>
                      <a:pt x="5" y="26"/>
                    </a:lnTo>
                    <a:lnTo>
                      <a:pt x="5" y="26"/>
                    </a:lnTo>
                    <a:lnTo>
                      <a:pt x="2" y="21"/>
                    </a:lnTo>
                    <a:lnTo>
                      <a:pt x="2" y="21"/>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05">
                <a:extLst>
                  <a:ext uri="{FF2B5EF4-FFF2-40B4-BE49-F238E27FC236}">
                    <a16:creationId xmlns="" xmlns:a16="http://schemas.microsoft.com/office/drawing/2014/main" id="{BD066A04-3FC6-4D87-870E-C6A4E2B63C06}"/>
                  </a:ext>
                </a:extLst>
              </p:cNvPr>
              <p:cNvSpPr>
                <a:spLocks noEditPoints="1"/>
              </p:cNvSpPr>
              <p:nvPr/>
            </p:nvSpPr>
            <p:spPr bwMode="auto">
              <a:xfrm>
                <a:off x="4234" y="2023"/>
                <a:ext cx="33" cy="31"/>
              </a:xfrm>
              <a:custGeom>
                <a:avLst/>
                <a:gdLst>
                  <a:gd name="T0" fmla="*/ 16 w 33"/>
                  <a:gd name="T1" fmla="*/ 31 h 31"/>
                  <a:gd name="T2" fmla="*/ 10 w 33"/>
                  <a:gd name="T3" fmla="*/ 31 h 31"/>
                  <a:gd name="T4" fmla="*/ 5 w 33"/>
                  <a:gd name="T5" fmla="*/ 28 h 31"/>
                  <a:gd name="T6" fmla="*/ 2 w 33"/>
                  <a:gd name="T7" fmla="*/ 21 h 31"/>
                  <a:gd name="T8" fmla="*/ 0 w 33"/>
                  <a:gd name="T9" fmla="*/ 16 h 31"/>
                  <a:gd name="T10" fmla="*/ 2 w 33"/>
                  <a:gd name="T11" fmla="*/ 10 h 31"/>
                  <a:gd name="T12" fmla="*/ 5 w 33"/>
                  <a:gd name="T13" fmla="*/ 5 h 31"/>
                  <a:gd name="T14" fmla="*/ 10 w 33"/>
                  <a:gd name="T15" fmla="*/ 2 h 31"/>
                  <a:gd name="T16" fmla="*/ 16 w 33"/>
                  <a:gd name="T17" fmla="*/ 0 h 31"/>
                  <a:gd name="T18" fmla="*/ 23 w 33"/>
                  <a:gd name="T19" fmla="*/ 2 h 31"/>
                  <a:gd name="T20" fmla="*/ 28 w 33"/>
                  <a:gd name="T21" fmla="*/ 5 h 31"/>
                  <a:gd name="T22" fmla="*/ 31 w 33"/>
                  <a:gd name="T23" fmla="*/ 10 h 31"/>
                  <a:gd name="T24" fmla="*/ 33 w 33"/>
                  <a:gd name="T25" fmla="*/ 16 h 31"/>
                  <a:gd name="T26" fmla="*/ 31 w 33"/>
                  <a:gd name="T27" fmla="*/ 21 h 31"/>
                  <a:gd name="T28" fmla="*/ 28 w 33"/>
                  <a:gd name="T29" fmla="*/ 28 h 31"/>
                  <a:gd name="T30" fmla="*/ 23 w 33"/>
                  <a:gd name="T31" fmla="*/ 31 h 31"/>
                  <a:gd name="T32" fmla="*/ 16 w 33"/>
                  <a:gd name="T33" fmla="*/ 31 h 31"/>
                  <a:gd name="T34" fmla="*/ 7 w 33"/>
                  <a:gd name="T35" fmla="*/ 16 h 31"/>
                  <a:gd name="T36" fmla="*/ 8 w 33"/>
                  <a:gd name="T37" fmla="*/ 20 h 31"/>
                  <a:gd name="T38" fmla="*/ 10 w 33"/>
                  <a:gd name="T39" fmla="*/ 23 h 31"/>
                  <a:gd name="T40" fmla="*/ 13 w 33"/>
                  <a:gd name="T41" fmla="*/ 26 h 31"/>
                  <a:gd name="T42" fmla="*/ 16 w 33"/>
                  <a:gd name="T43" fmla="*/ 26 h 31"/>
                  <a:gd name="T44" fmla="*/ 20 w 33"/>
                  <a:gd name="T45" fmla="*/ 26 h 31"/>
                  <a:gd name="T46" fmla="*/ 23 w 33"/>
                  <a:gd name="T47" fmla="*/ 23 h 31"/>
                  <a:gd name="T48" fmla="*/ 25 w 33"/>
                  <a:gd name="T49" fmla="*/ 20 h 31"/>
                  <a:gd name="T50" fmla="*/ 26 w 33"/>
                  <a:gd name="T51" fmla="*/ 16 h 31"/>
                  <a:gd name="T52" fmla="*/ 25 w 33"/>
                  <a:gd name="T53" fmla="*/ 11 h 31"/>
                  <a:gd name="T54" fmla="*/ 23 w 33"/>
                  <a:gd name="T55" fmla="*/ 8 h 31"/>
                  <a:gd name="T56" fmla="*/ 20 w 33"/>
                  <a:gd name="T57" fmla="*/ 7 h 31"/>
                  <a:gd name="T58" fmla="*/ 16 w 33"/>
                  <a:gd name="T59" fmla="*/ 5 h 31"/>
                  <a:gd name="T60" fmla="*/ 13 w 33"/>
                  <a:gd name="T61" fmla="*/ 7 h 31"/>
                  <a:gd name="T62" fmla="*/ 10 w 33"/>
                  <a:gd name="T63" fmla="*/ 8 h 31"/>
                  <a:gd name="T64" fmla="*/ 8 w 33"/>
                  <a:gd name="T65" fmla="*/ 11 h 31"/>
                  <a:gd name="T66" fmla="*/ 7 w 33"/>
                  <a:gd name="T6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1">
                    <a:moveTo>
                      <a:pt x="16" y="31"/>
                    </a:moveTo>
                    <a:lnTo>
                      <a:pt x="16" y="31"/>
                    </a:lnTo>
                    <a:lnTo>
                      <a:pt x="10" y="31"/>
                    </a:lnTo>
                    <a:lnTo>
                      <a:pt x="10" y="31"/>
                    </a:lnTo>
                    <a:lnTo>
                      <a:pt x="5" y="28"/>
                    </a:lnTo>
                    <a:lnTo>
                      <a:pt x="5" y="28"/>
                    </a:lnTo>
                    <a:lnTo>
                      <a:pt x="2" y="21"/>
                    </a:lnTo>
                    <a:lnTo>
                      <a:pt x="2" y="21"/>
                    </a:lnTo>
                    <a:lnTo>
                      <a:pt x="0" y="16"/>
                    </a:lnTo>
                    <a:lnTo>
                      <a:pt x="0" y="16"/>
                    </a:lnTo>
                    <a:lnTo>
                      <a:pt x="2" y="10"/>
                    </a:lnTo>
                    <a:lnTo>
                      <a:pt x="2"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6"/>
                    </a:lnTo>
                    <a:lnTo>
                      <a:pt x="33" y="16"/>
                    </a:lnTo>
                    <a:lnTo>
                      <a:pt x="31" y="21"/>
                    </a:lnTo>
                    <a:lnTo>
                      <a:pt x="31" y="21"/>
                    </a:lnTo>
                    <a:lnTo>
                      <a:pt x="28" y="28"/>
                    </a:lnTo>
                    <a:lnTo>
                      <a:pt x="28" y="28"/>
                    </a:lnTo>
                    <a:lnTo>
                      <a:pt x="23" y="31"/>
                    </a:lnTo>
                    <a:lnTo>
                      <a:pt x="23" y="31"/>
                    </a:lnTo>
                    <a:lnTo>
                      <a:pt x="16" y="31"/>
                    </a:lnTo>
                    <a:lnTo>
                      <a:pt x="16" y="31"/>
                    </a:lnTo>
                    <a:close/>
                    <a:moveTo>
                      <a:pt x="7" y="16"/>
                    </a:moveTo>
                    <a:lnTo>
                      <a:pt x="7" y="16"/>
                    </a:lnTo>
                    <a:lnTo>
                      <a:pt x="8" y="20"/>
                    </a:lnTo>
                    <a:lnTo>
                      <a:pt x="8" y="20"/>
                    </a:lnTo>
                    <a:lnTo>
                      <a:pt x="10" y="23"/>
                    </a:lnTo>
                    <a:lnTo>
                      <a:pt x="10" y="23"/>
                    </a:lnTo>
                    <a:lnTo>
                      <a:pt x="13" y="26"/>
                    </a:lnTo>
                    <a:lnTo>
                      <a:pt x="13" y="26"/>
                    </a:lnTo>
                    <a:lnTo>
                      <a:pt x="16" y="26"/>
                    </a:lnTo>
                    <a:lnTo>
                      <a:pt x="16" y="26"/>
                    </a:lnTo>
                    <a:lnTo>
                      <a:pt x="20" y="26"/>
                    </a:lnTo>
                    <a:lnTo>
                      <a:pt x="20" y="26"/>
                    </a:lnTo>
                    <a:lnTo>
                      <a:pt x="23" y="23"/>
                    </a:lnTo>
                    <a:lnTo>
                      <a:pt x="23" y="23"/>
                    </a:lnTo>
                    <a:lnTo>
                      <a:pt x="25" y="20"/>
                    </a:lnTo>
                    <a:lnTo>
                      <a:pt x="25" y="20"/>
                    </a:lnTo>
                    <a:lnTo>
                      <a:pt x="26" y="16"/>
                    </a:lnTo>
                    <a:lnTo>
                      <a:pt x="26" y="16"/>
                    </a:lnTo>
                    <a:lnTo>
                      <a:pt x="25" y="11"/>
                    </a:lnTo>
                    <a:lnTo>
                      <a:pt x="25" y="11"/>
                    </a:lnTo>
                    <a:lnTo>
                      <a:pt x="23" y="8"/>
                    </a:lnTo>
                    <a:lnTo>
                      <a:pt x="23" y="8"/>
                    </a:lnTo>
                    <a:lnTo>
                      <a:pt x="20" y="7"/>
                    </a:lnTo>
                    <a:lnTo>
                      <a:pt x="20" y="7"/>
                    </a:lnTo>
                    <a:lnTo>
                      <a:pt x="16" y="5"/>
                    </a:lnTo>
                    <a:lnTo>
                      <a:pt x="16" y="5"/>
                    </a:lnTo>
                    <a:lnTo>
                      <a:pt x="13" y="7"/>
                    </a:lnTo>
                    <a:lnTo>
                      <a:pt x="13" y="7"/>
                    </a:lnTo>
                    <a:lnTo>
                      <a:pt x="10" y="8"/>
                    </a:lnTo>
                    <a:lnTo>
                      <a:pt x="10" y="8"/>
                    </a:lnTo>
                    <a:lnTo>
                      <a:pt x="8" y="11"/>
                    </a:lnTo>
                    <a:lnTo>
                      <a:pt x="8" y="11"/>
                    </a:lnTo>
                    <a:lnTo>
                      <a:pt x="7" y="16"/>
                    </a:lnTo>
                    <a:lnTo>
                      <a:pt x="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06">
                <a:extLst>
                  <a:ext uri="{FF2B5EF4-FFF2-40B4-BE49-F238E27FC236}">
                    <a16:creationId xmlns="" xmlns:a16="http://schemas.microsoft.com/office/drawing/2014/main" id="{23646A3D-16B0-4E21-A55D-0960A882EE90}"/>
                  </a:ext>
                </a:extLst>
              </p:cNvPr>
              <p:cNvSpPr>
                <a:spLocks/>
              </p:cNvSpPr>
              <p:nvPr/>
            </p:nvSpPr>
            <p:spPr bwMode="auto">
              <a:xfrm>
                <a:off x="4274" y="2023"/>
                <a:ext cx="28" cy="31"/>
              </a:xfrm>
              <a:custGeom>
                <a:avLst/>
                <a:gdLst>
                  <a:gd name="T0" fmla="*/ 28 w 28"/>
                  <a:gd name="T1" fmla="*/ 31 h 31"/>
                  <a:gd name="T2" fmla="*/ 21 w 28"/>
                  <a:gd name="T3" fmla="*/ 31 h 31"/>
                  <a:gd name="T4" fmla="*/ 21 w 28"/>
                  <a:gd name="T5" fmla="*/ 15 h 31"/>
                  <a:gd name="T6" fmla="*/ 21 w 28"/>
                  <a:gd name="T7" fmla="*/ 15 h 31"/>
                  <a:gd name="T8" fmla="*/ 19 w 28"/>
                  <a:gd name="T9" fmla="*/ 8 h 31"/>
                  <a:gd name="T10" fmla="*/ 19 w 28"/>
                  <a:gd name="T11" fmla="*/ 8 h 31"/>
                  <a:gd name="T12" fmla="*/ 18 w 28"/>
                  <a:gd name="T13" fmla="*/ 7 h 31"/>
                  <a:gd name="T14" fmla="*/ 14 w 28"/>
                  <a:gd name="T15" fmla="*/ 5 h 31"/>
                  <a:gd name="T16" fmla="*/ 14 w 28"/>
                  <a:gd name="T17" fmla="*/ 5 h 31"/>
                  <a:gd name="T18" fmla="*/ 13 w 28"/>
                  <a:gd name="T19" fmla="*/ 7 h 31"/>
                  <a:gd name="T20" fmla="*/ 13 w 28"/>
                  <a:gd name="T21" fmla="*/ 7 h 31"/>
                  <a:gd name="T22" fmla="*/ 9 w 28"/>
                  <a:gd name="T23" fmla="*/ 8 h 31"/>
                  <a:gd name="T24" fmla="*/ 9 w 28"/>
                  <a:gd name="T25" fmla="*/ 8 h 31"/>
                  <a:gd name="T26" fmla="*/ 8 w 28"/>
                  <a:gd name="T27" fmla="*/ 10 h 31"/>
                  <a:gd name="T28" fmla="*/ 8 w 28"/>
                  <a:gd name="T29" fmla="*/ 10 h 31"/>
                  <a:gd name="T30" fmla="*/ 6 w 28"/>
                  <a:gd name="T31" fmla="*/ 13 h 31"/>
                  <a:gd name="T32" fmla="*/ 6 w 28"/>
                  <a:gd name="T33" fmla="*/ 31 h 31"/>
                  <a:gd name="T34" fmla="*/ 0 w 28"/>
                  <a:gd name="T35" fmla="*/ 31 h 31"/>
                  <a:gd name="T36" fmla="*/ 0 w 28"/>
                  <a:gd name="T37" fmla="*/ 0 h 31"/>
                  <a:gd name="T38" fmla="*/ 4 w 28"/>
                  <a:gd name="T39" fmla="*/ 0 h 31"/>
                  <a:gd name="T40" fmla="*/ 4 w 28"/>
                  <a:gd name="T41" fmla="*/ 7 h 31"/>
                  <a:gd name="T42" fmla="*/ 4 w 28"/>
                  <a:gd name="T43" fmla="*/ 7 h 31"/>
                  <a:gd name="T44" fmla="*/ 8 w 28"/>
                  <a:gd name="T45" fmla="*/ 3 h 31"/>
                  <a:gd name="T46" fmla="*/ 9 w 28"/>
                  <a:gd name="T47" fmla="*/ 2 h 31"/>
                  <a:gd name="T48" fmla="*/ 9 w 28"/>
                  <a:gd name="T49" fmla="*/ 2 h 31"/>
                  <a:gd name="T50" fmla="*/ 18 w 28"/>
                  <a:gd name="T51" fmla="*/ 0 h 31"/>
                  <a:gd name="T52" fmla="*/ 18 w 28"/>
                  <a:gd name="T53" fmla="*/ 0 h 31"/>
                  <a:gd name="T54" fmla="*/ 23 w 28"/>
                  <a:gd name="T55" fmla="*/ 2 h 31"/>
                  <a:gd name="T56" fmla="*/ 23 w 28"/>
                  <a:gd name="T57" fmla="*/ 2 h 31"/>
                  <a:gd name="T58" fmla="*/ 24 w 28"/>
                  <a:gd name="T59" fmla="*/ 3 h 31"/>
                  <a:gd name="T60" fmla="*/ 24 w 28"/>
                  <a:gd name="T61" fmla="*/ 3 h 31"/>
                  <a:gd name="T62" fmla="*/ 26 w 28"/>
                  <a:gd name="T63" fmla="*/ 8 h 31"/>
                  <a:gd name="T64" fmla="*/ 26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19" y="8"/>
                    </a:lnTo>
                    <a:lnTo>
                      <a:pt x="19" y="8"/>
                    </a:lnTo>
                    <a:lnTo>
                      <a:pt x="18" y="7"/>
                    </a:lnTo>
                    <a:lnTo>
                      <a:pt x="14" y="5"/>
                    </a:lnTo>
                    <a:lnTo>
                      <a:pt x="14" y="5"/>
                    </a:lnTo>
                    <a:lnTo>
                      <a:pt x="13" y="7"/>
                    </a:lnTo>
                    <a:lnTo>
                      <a:pt x="13" y="7"/>
                    </a:lnTo>
                    <a:lnTo>
                      <a:pt x="9" y="8"/>
                    </a:lnTo>
                    <a:lnTo>
                      <a:pt x="9" y="8"/>
                    </a:lnTo>
                    <a:lnTo>
                      <a:pt x="8" y="10"/>
                    </a:lnTo>
                    <a:lnTo>
                      <a:pt x="8" y="10"/>
                    </a:lnTo>
                    <a:lnTo>
                      <a:pt x="6" y="13"/>
                    </a:lnTo>
                    <a:lnTo>
                      <a:pt x="6" y="31"/>
                    </a:lnTo>
                    <a:lnTo>
                      <a:pt x="0" y="31"/>
                    </a:lnTo>
                    <a:lnTo>
                      <a:pt x="0" y="0"/>
                    </a:lnTo>
                    <a:lnTo>
                      <a:pt x="4" y="0"/>
                    </a:lnTo>
                    <a:lnTo>
                      <a:pt x="4" y="7"/>
                    </a:lnTo>
                    <a:lnTo>
                      <a:pt x="4" y="7"/>
                    </a:lnTo>
                    <a:lnTo>
                      <a:pt x="8" y="3"/>
                    </a:lnTo>
                    <a:lnTo>
                      <a:pt x="9" y="2"/>
                    </a:lnTo>
                    <a:lnTo>
                      <a:pt x="9" y="2"/>
                    </a:lnTo>
                    <a:lnTo>
                      <a:pt x="18" y="0"/>
                    </a:lnTo>
                    <a:lnTo>
                      <a:pt x="18" y="0"/>
                    </a:lnTo>
                    <a:lnTo>
                      <a:pt x="23" y="2"/>
                    </a:lnTo>
                    <a:lnTo>
                      <a:pt x="23" y="2"/>
                    </a:lnTo>
                    <a:lnTo>
                      <a:pt x="24" y="3"/>
                    </a:lnTo>
                    <a:lnTo>
                      <a:pt x="24" y="3"/>
                    </a:lnTo>
                    <a:lnTo>
                      <a:pt x="26" y="8"/>
                    </a:lnTo>
                    <a:lnTo>
                      <a:pt x="26"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07">
                <a:extLst>
                  <a:ext uri="{FF2B5EF4-FFF2-40B4-BE49-F238E27FC236}">
                    <a16:creationId xmlns="" xmlns:a16="http://schemas.microsoft.com/office/drawing/2014/main" id="{9A44B4FE-0FD4-4872-92AA-DFA1D9EA9745}"/>
                  </a:ext>
                </a:extLst>
              </p:cNvPr>
              <p:cNvSpPr>
                <a:spLocks/>
              </p:cNvSpPr>
              <p:nvPr/>
            </p:nvSpPr>
            <p:spPr bwMode="auto">
              <a:xfrm>
                <a:off x="4307" y="2023"/>
                <a:ext cx="26" cy="31"/>
              </a:xfrm>
              <a:custGeom>
                <a:avLst/>
                <a:gdLst>
                  <a:gd name="T0" fmla="*/ 13 w 26"/>
                  <a:gd name="T1" fmla="*/ 31 h 31"/>
                  <a:gd name="T2" fmla="*/ 6 w 26"/>
                  <a:gd name="T3" fmla="*/ 31 h 31"/>
                  <a:gd name="T4" fmla="*/ 3 w 26"/>
                  <a:gd name="T5" fmla="*/ 23 h 31"/>
                  <a:gd name="T6" fmla="*/ 8 w 26"/>
                  <a:gd name="T7" fmla="*/ 26 h 31"/>
                  <a:gd name="T8" fmla="*/ 13 w 26"/>
                  <a:gd name="T9" fmla="*/ 28 h 31"/>
                  <a:gd name="T10" fmla="*/ 18 w 26"/>
                  <a:gd name="T11" fmla="*/ 26 h 31"/>
                  <a:gd name="T12" fmla="*/ 19 w 26"/>
                  <a:gd name="T13" fmla="*/ 23 h 31"/>
                  <a:gd name="T14" fmla="*/ 19 w 26"/>
                  <a:gd name="T15" fmla="*/ 21 h 31"/>
                  <a:gd name="T16" fmla="*/ 18 w 26"/>
                  <a:gd name="T17" fmla="*/ 20 h 31"/>
                  <a:gd name="T18" fmla="*/ 11 w 26"/>
                  <a:gd name="T19" fmla="*/ 18 h 31"/>
                  <a:gd name="T20" fmla="*/ 6 w 26"/>
                  <a:gd name="T21" fmla="*/ 16 h 31"/>
                  <a:gd name="T22" fmla="*/ 3 w 26"/>
                  <a:gd name="T23" fmla="*/ 15 h 31"/>
                  <a:gd name="T24" fmla="*/ 1 w 26"/>
                  <a:gd name="T25" fmla="*/ 13 h 31"/>
                  <a:gd name="T26" fmla="*/ 1 w 26"/>
                  <a:gd name="T27" fmla="*/ 10 h 31"/>
                  <a:gd name="T28" fmla="*/ 1 w 26"/>
                  <a:gd name="T29" fmla="*/ 5 h 31"/>
                  <a:gd name="T30" fmla="*/ 4 w 26"/>
                  <a:gd name="T31" fmla="*/ 2 h 31"/>
                  <a:gd name="T32" fmla="*/ 8 w 26"/>
                  <a:gd name="T33" fmla="*/ 0 h 31"/>
                  <a:gd name="T34" fmla="*/ 13 w 26"/>
                  <a:gd name="T35" fmla="*/ 0 h 31"/>
                  <a:gd name="T36" fmla="*/ 19 w 26"/>
                  <a:gd name="T37" fmla="*/ 2 h 31"/>
                  <a:gd name="T38" fmla="*/ 23 w 26"/>
                  <a:gd name="T39" fmla="*/ 8 h 31"/>
                  <a:gd name="T40" fmla="*/ 18 w 26"/>
                  <a:gd name="T41" fmla="*/ 5 h 31"/>
                  <a:gd name="T42" fmla="*/ 13 w 26"/>
                  <a:gd name="T43" fmla="*/ 5 h 31"/>
                  <a:gd name="T44" fmla="*/ 9 w 26"/>
                  <a:gd name="T45" fmla="*/ 5 h 31"/>
                  <a:gd name="T46" fmla="*/ 6 w 26"/>
                  <a:gd name="T47" fmla="*/ 8 h 31"/>
                  <a:gd name="T48" fmla="*/ 8 w 26"/>
                  <a:gd name="T49" fmla="*/ 10 h 31"/>
                  <a:gd name="T50" fmla="*/ 8 w 26"/>
                  <a:gd name="T51" fmla="*/ 11 h 31"/>
                  <a:gd name="T52" fmla="*/ 11 w 26"/>
                  <a:gd name="T53" fmla="*/ 13 h 31"/>
                  <a:gd name="T54" fmla="*/ 14 w 26"/>
                  <a:gd name="T55" fmla="*/ 13 h 31"/>
                  <a:gd name="T56" fmla="*/ 19 w 26"/>
                  <a:gd name="T57" fmla="*/ 15 h 31"/>
                  <a:gd name="T58" fmla="*/ 23 w 26"/>
                  <a:gd name="T59" fmla="*/ 16 h 31"/>
                  <a:gd name="T60" fmla="*/ 24 w 26"/>
                  <a:gd name="T61" fmla="*/ 20 h 31"/>
                  <a:gd name="T62" fmla="*/ 26 w 26"/>
                  <a:gd name="T63" fmla="*/ 23 h 31"/>
                  <a:gd name="T64" fmla="*/ 24 w 26"/>
                  <a:gd name="T65" fmla="*/ 26 h 31"/>
                  <a:gd name="T66" fmla="*/ 23 w 26"/>
                  <a:gd name="T67" fmla="*/ 30 h 31"/>
                  <a:gd name="T68" fmla="*/ 13 w 26"/>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1">
                    <a:moveTo>
                      <a:pt x="13" y="31"/>
                    </a:moveTo>
                    <a:lnTo>
                      <a:pt x="13" y="31"/>
                    </a:lnTo>
                    <a:lnTo>
                      <a:pt x="6" y="31"/>
                    </a:lnTo>
                    <a:lnTo>
                      <a:pt x="6" y="31"/>
                    </a:lnTo>
                    <a:lnTo>
                      <a:pt x="0" y="28"/>
                    </a:lnTo>
                    <a:lnTo>
                      <a:pt x="3" y="23"/>
                    </a:lnTo>
                    <a:lnTo>
                      <a:pt x="3" y="23"/>
                    </a:lnTo>
                    <a:lnTo>
                      <a:pt x="8" y="26"/>
                    </a:lnTo>
                    <a:lnTo>
                      <a:pt x="8" y="26"/>
                    </a:lnTo>
                    <a:lnTo>
                      <a:pt x="13" y="28"/>
                    </a:lnTo>
                    <a:lnTo>
                      <a:pt x="13" y="28"/>
                    </a:lnTo>
                    <a:lnTo>
                      <a:pt x="18" y="26"/>
                    </a:lnTo>
                    <a:lnTo>
                      <a:pt x="18" y="26"/>
                    </a:lnTo>
                    <a:lnTo>
                      <a:pt x="19" y="23"/>
                    </a:lnTo>
                    <a:lnTo>
                      <a:pt x="19" y="23"/>
                    </a:lnTo>
                    <a:lnTo>
                      <a:pt x="19" y="21"/>
                    </a:lnTo>
                    <a:lnTo>
                      <a:pt x="18" y="20"/>
                    </a:lnTo>
                    <a:lnTo>
                      <a:pt x="18" y="20"/>
                    </a:lnTo>
                    <a:lnTo>
                      <a:pt x="11" y="18"/>
                    </a:lnTo>
                    <a:lnTo>
                      <a:pt x="11" y="18"/>
                    </a:lnTo>
                    <a:lnTo>
                      <a:pt x="6" y="16"/>
                    </a:lnTo>
                    <a:lnTo>
                      <a:pt x="6" y="16"/>
                    </a:lnTo>
                    <a:lnTo>
                      <a:pt x="3" y="15"/>
                    </a:lnTo>
                    <a:lnTo>
                      <a:pt x="3" y="15"/>
                    </a:lnTo>
                    <a:lnTo>
                      <a:pt x="1" y="13"/>
                    </a:lnTo>
                    <a:lnTo>
                      <a:pt x="1" y="13"/>
                    </a:lnTo>
                    <a:lnTo>
                      <a:pt x="1" y="10"/>
                    </a:lnTo>
                    <a:lnTo>
                      <a:pt x="1" y="10"/>
                    </a:lnTo>
                    <a:lnTo>
                      <a:pt x="1" y="5"/>
                    </a:lnTo>
                    <a:lnTo>
                      <a:pt x="1" y="5"/>
                    </a:lnTo>
                    <a:lnTo>
                      <a:pt x="4" y="2"/>
                    </a:lnTo>
                    <a:lnTo>
                      <a:pt x="4" y="2"/>
                    </a:lnTo>
                    <a:lnTo>
                      <a:pt x="8" y="0"/>
                    </a:lnTo>
                    <a:lnTo>
                      <a:pt x="8" y="0"/>
                    </a:lnTo>
                    <a:lnTo>
                      <a:pt x="13" y="0"/>
                    </a:lnTo>
                    <a:lnTo>
                      <a:pt x="13" y="0"/>
                    </a:lnTo>
                    <a:lnTo>
                      <a:pt x="19" y="2"/>
                    </a:lnTo>
                    <a:lnTo>
                      <a:pt x="19" y="2"/>
                    </a:lnTo>
                    <a:lnTo>
                      <a:pt x="24" y="3"/>
                    </a:lnTo>
                    <a:lnTo>
                      <a:pt x="23" y="8"/>
                    </a:lnTo>
                    <a:lnTo>
                      <a:pt x="23" y="8"/>
                    </a:lnTo>
                    <a:lnTo>
                      <a:pt x="18" y="5"/>
                    </a:lnTo>
                    <a:lnTo>
                      <a:pt x="13" y="5"/>
                    </a:lnTo>
                    <a:lnTo>
                      <a:pt x="13" y="5"/>
                    </a:lnTo>
                    <a:lnTo>
                      <a:pt x="9" y="5"/>
                    </a:lnTo>
                    <a:lnTo>
                      <a:pt x="9" y="5"/>
                    </a:lnTo>
                    <a:lnTo>
                      <a:pt x="8" y="7"/>
                    </a:lnTo>
                    <a:lnTo>
                      <a:pt x="6" y="8"/>
                    </a:lnTo>
                    <a:lnTo>
                      <a:pt x="6" y="8"/>
                    </a:lnTo>
                    <a:lnTo>
                      <a:pt x="8" y="10"/>
                    </a:lnTo>
                    <a:lnTo>
                      <a:pt x="8" y="10"/>
                    </a:lnTo>
                    <a:lnTo>
                      <a:pt x="8" y="11"/>
                    </a:lnTo>
                    <a:lnTo>
                      <a:pt x="8" y="11"/>
                    </a:lnTo>
                    <a:lnTo>
                      <a:pt x="11" y="13"/>
                    </a:lnTo>
                    <a:lnTo>
                      <a:pt x="11" y="13"/>
                    </a:lnTo>
                    <a:lnTo>
                      <a:pt x="14" y="13"/>
                    </a:lnTo>
                    <a:lnTo>
                      <a:pt x="14" y="13"/>
                    </a:lnTo>
                    <a:lnTo>
                      <a:pt x="19" y="15"/>
                    </a:lnTo>
                    <a:lnTo>
                      <a:pt x="19" y="15"/>
                    </a:lnTo>
                    <a:lnTo>
                      <a:pt x="23" y="16"/>
                    </a:lnTo>
                    <a:lnTo>
                      <a:pt x="23" y="16"/>
                    </a:lnTo>
                    <a:lnTo>
                      <a:pt x="24" y="20"/>
                    </a:lnTo>
                    <a:lnTo>
                      <a:pt x="24" y="20"/>
                    </a:lnTo>
                    <a:lnTo>
                      <a:pt x="26" y="23"/>
                    </a:lnTo>
                    <a:lnTo>
                      <a:pt x="26" y="23"/>
                    </a:lnTo>
                    <a:lnTo>
                      <a:pt x="24" y="26"/>
                    </a:lnTo>
                    <a:lnTo>
                      <a:pt x="23" y="30"/>
                    </a:lnTo>
                    <a:lnTo>
                      <a:pt x="23" y="30"/>
                    </a:lnTo>
                    <a:lnTo>
                      <a:pt x="18" y="31"/>
                    </a:lnTo>
                    <a:lnTo>
                      <a:pt x="13"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8">
                <a:extLst>
                  <a:ext uri="{FF2B5EF4-FFF2-40B4-BE49-F238E27FC236}">
                    <a16:creationId xmlns="" xmlns:a16="http://schemas.microsoft.com/office/drawing/2014/main" id="{B6535DC4-E24E-4894-AD5C-778872A0B125}"/>
                  </a:ext>
                </a:extLst>
              </p:cNvPr>
              <p:cNvSpPr>
                <a:spLocks noEditPoints="1"/>
              </p:cNvSpPr>
              <p:nvPr/>
            </p:nvSpPr>
            <p:spPr bwMode="auto">
              <a:xfrm>
                <a:off x="4336" y="2023"/>
                <a:ext cx="33" cy="31"/>
              </a:xfrm>
              <a:custGeom>
                <a:avLst/>
                <a:gdLst>
                  <a:gd name="T0" fmla="*/ 17 w 33"/>
                  <a:gd name="T1" fmla="*/ 31 h 31"/>
                  <a:gd name="T2" fmla="*/ 10 w 33"/>
                  <a:gd name="T3" fmla="*/ 31 h 31"/>
                  <a:gd name="T4" fmla="*/ 5 w 33"/>
                  <a:gd name="T5" fmla="*/ 28 h 31"/>
                  <a:gd name="T6" fmla="*/ 2 w 33"/>
                  <a:gd name="T7" fmla="*/ 21 h 31"/>
                  <a:gd name="T8" fmla="*/ 0 w 33"/>
                  <a:gd name="T9" fmla="*/ 16 h 31"/>
                  <a:gd name="T10" fmla="*/ 2 w 33"/>
                  <a:gd name="T11" fmla="*/ 10 h 31"/>
                  <a:gd name="T12" fmla="*/ 5 w 33"/>
                  <a:gd name="T13" fmla="*/ 5 h 31"/>
                  <a:gd name="T14" fmla="*/ 10 w 33"/>
                  <a:gd name="T15" fmla="*/ 2 h 31"/>
                  <a:gd name="T16" fmla="*/ 17 w 33"/>
                  <a:gd name="T17" fmla="*/ 0 h 31"/>
                  <a:gd name="T18" fmla="*/ 23 w 33"/>
                  <a:gd name="T19" fmla="*/ 2 h 31"/>
                  <a:gd name="T20" fmla="*/ 28 w 33"/>
                  <a:gd name="T21" fmla="*/ 5 h 31"/>
                  <a:gd name="T22" fmla="*/ 32 w 33"/>
                  <a:gd name="T23" fmla="*/ 10 h 31"/>
                  <a:gd name="T24" fmla="*/ 33 w 33"/>
                  <a:gd name="T25" fmla="*/ 16 h 31"/>
                  <a:gd name="T26" fmla="*/ 33 w 33"/>
                  <a:gd name="T27" fmla="*/ 16 h 31"/>
                  <a:gd name="T28" fmla="*/ 8 w 33"/>
                  <a:gd name="T29" fmla="*/ 18 h 31"/>
                  <a:gd name="T30" fmla="*/ 8 w 33"/>
                  <a:gd name="T31" fmla="*/ 21 h 31"/>
                  <a:gd name="T32" fmla="*/ 12 w 33"/>
                  <a:gd name="T33" fmla="*/ 25 h 31"/>
                  <a:gd name="T34" fmla="*/ 13 w 33"/>
                  <a:gd name="T35" fmla="*/ 26 h 31"/>
                  <a:gd name="T36" fmla="*/ 17 w 33"/>
                  <a:gd name="T37" fmla="*/ 28 h 31"/>
                  <a:gd name="T38" fmla="*/ 20 w 33"/>
                  <a:gd name="T39" fmla="*/ 26 h 31"/>
                  <a:gd name="T40" fmla="*/ 22 w 33"/>
                  <a:gd name="T41" fmla="*/ 26 h 31"/>
                  <a:gd name="T42" fmla="*/ 25 w 33"/>
                  <a:gd name="T43" fmla="*/ 25 h 31"/>
                  <a:gd name="T44" fmla="*/ 25 w 33"/>
                  <a:gd name="T45" fmla="*/ 23 h 31"/>
                  <a:gd name="T46" fmla="*/ 32 w 33"/>
                  <a:gd name="T47" fmla="*/ 25 h 31"/>
                  <a:gd name="T48" fmla="*/ 25 w 33"/>
                  <a:gd name="T49" fmla="*/ 30 h 31"/>
                  <a:gd name="T50" fmla="*/ 22 w 33"/>
                  <a:gd name="T51" fmla="*/ 31 h 31"/>
                  <a:gd name="T52" fmla="*/ 17 w 33"/>
                  <a:gd name="T53" fmla="*/ 31 h 31"/>
                  <a:gd name="T54" fmla="*/ 27 w 33"/>
                  <a:gd name="T55" fmla="*/ 13 h 31"/>
                  <a:gd name="T56" fmla="*/ 25 w 33"/>
                  <a:gd name="T57" fmla="*/ 10 h 31"/>
                  <a:gd name="T58" fmla="*/ 23 w 33"/>
                  <a:gd name="T59" fmla="*/ 7 h 31"/>
                  <a:gd name="T60" fmla="*/ 20 w 33"/>
                  <a:gd name="T61" fmla="*/ 5 h 31"/>
                  <a:gd name="T62" fmla="*/ 17 w 33"/>
                  <a:gd name="T63" fmla="*/ 5 h 31"/>
                  <a:gd name="T64" fmla="*/ 13 w 33"/>
                  <a:gd name="T65" fmla="*/ 5 h 31"/>
                  <a:gd name="T66" fmla="*/ 10 w 33"/>
                  <a:gd name="T67" fmla="*/ 7 h 31"/>
                  <a:gd name="T68" fmla="*/ 8 w 33"/>
                  <a:gd name="T69" fmla="*/ 10 h 31"/>
                  <a:gd name="T70" fmla="*/ 27 w 33"/>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1">
                    <a:moveTo>
                      <a:pt x="17" y="31"/>
                    </a:moveTo>
                    <a:lnTo>
                      <a:pt x="17" y="31"/>
                    </a:lnTo>
                    <a:lnTo>
                      <a:pt x="10" y="31"/>
                    </a:lnTo>
                    <a:lnTo>
                      <a:pt x="10" y="31"/>
                    </a:lnTo>
                    <a:lnTo>
                      <a:pt x="5" y="28"/>
                    </a:lnTo>
                    <a:lnTo>
                      <a:pt x="5" y="28"/>
                    </a:lnTo>
                    <a:lnTo>
                      <a:pt x="2" y="21"/>
                    </a:lnTo>
                    <a:lnTo>
                      <a:pt x="2" y="21"/>
                    </a:lnTo>
                    <a:lnTo>
                      <a:pt x="0" y="16"/>
                    </a:lnTo>
                    <a:lnTo>
                      <a:pt x="0" y="16"/>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6"/>
                    </a:lnTo>
                    <a:lnTo>
                      <a:pt x="33" y="16"/>
                    </a:lnTo>
                    <a:lnTo>
                      <a:pt x="33" y="16"/>
                    </a:lnTo>
                    <a:lnTo>
                      <a:pt x="33" y="16"/>
                    </a:lnTo>
                    <a:lnTo>
                      <a:pt x="33" y="18"/>
                    </a:lnTo>
                    <a:lnTo>
                      <a:pt x="8" y="18"/>
                    </a:lnTo>
                    <a:lnTo>
                      <a:pt x="8" y="18"/>
                    </a:lnTo>
                    <a:lnTo>
                      <a:pt x="8" y="21"/>
                    </a:lnTo>
                    <a:lnTo>
                      <a:pt x="8" y="21"/>
                    </a:lnTo>
                    <a:lnTo>
                      <a:pt x="12" y="25"/>
                    </a:lnTo>
                    <a:lnTo>
                      <a:pt x="12" y="25"/>
                    </a:lnTo>
                    <a:lnTo>
                      <a:pt x="13" y="26"/>
                    </a:lnTo>
                    <a:lnTo>
                      <a:pt x="13" y="26"/>
                    </a:lnTo>
                    <a:lnTo>
                      <a:pt x="17" y="28"/>
                    </a:lnTo>
                    <a:lnTo>
                      <a:pt x="17" y="28"/>
                    </a:lnTo>
                    <a:lnTo>
                      <a:pt x="20" y="26"/>
                    </a:lnTo>
                    <a:lnTo>
                      <a:pt x="20" y="26"/>
                    </a:lnTo>
                    <a:lnTo>
                      <a:pt x="22" y="26"/>
                    </a:lnTo>
                    <a:lnTo>
                      <a:pt x="22" y="26"/>
                    </a:lnTo>
                    <a:lnTo>
                      <a:pt x="25" y="25"/>
                    </a:lnTo>
                    <a:lnTo>
                      <a:pt x="25" y="25"/>
                    </a:lnTo>
                    <a:lnTo>
                      <a:pt x="25" y="23"/>
                    </a:lnTo>
                    <a:lnTo>
                      <a:pt x="32" y="25"/>
                    </a:lnTo>
                    <a:lnTo>
                      <a:pt x="32" y="25"/>
                    </a:lnTo>
                    <a:lnTo>
                      <a:pt x="28" y="28"/>
                    </a:lnTo>
                    <a:lnTo>
                      <a:pt x="25" y="30"/>
                    </a:lnTo>
                    <a:lnTo>
                      <a:pt x="25" y="30"/>
                    </a:lnTo>
                    <a:lnTo>
                      <a:pt x="22" y="31"/>
                    </a:lnTo>
                    <a:lnTo>
                      <a:pt x="17" y="31"/>
                    </a:lnTo>
                    <a:lnTo>
                      <a:pt x="17" y="31"/>
                    </a:lnTo>
                    <a:close/>
                    <a:moveTo>
                      <a:pt x="27" y="13"/>
                    </a:moveTo>
                    <a:lnTo>
                      <a:pt x="27" y="13"/>
                    </a:lnTo>
                    <a:lnTo>
                      <a:pt x="25" y="10"/>
                    </a:lnTo>
                    <a:lnTo>
                      <a:pt x="25" y="10"/>
                    </a:lnTo>
                    <a:lnTo>
                      <a:pt x="23" y="7"/>
                    </a:lnTo>
                    <a:lnTo>
                      <a:pt x="23" y="7"/>
                    </a:lnTo>
                    <a:lnTo>
                      <a:pt x="20" y="5"/>
                    </a:lnTo>
                    <a:lnTo>
                      <a:pt x="20" y="5"/>
                    </a:lnTo>
                    <a:lnTo>
                      <a:pt x="17" y="5"/>
                    </a:lnTo>
                    <a:lnTo>
                      <a:pt x="17" y="5"/>
                    </a:lnTo>
                    <a:lnTo>
                      <a:pt x="13" y="5"/>
                    </a:lnTo>
                    <a:lnTo>
                      <a:pt x="13" y="5"/>
                    </a:lnTo>
                    <a:lnTo>
                      <a:pt x="10" y="7"/>
                    </a:lnTo>
                    <a:lnTo>
                      <a:pt x="10" y="7"/>
                    </a:lnTo>
                    <a:lnTo>
                      <a:pt x="8" y="10"/>
                    </a:lnTo>
                    <a:lnTo>
                      <a:pt x="8" y="10"/>
                    </a:lnTo>
                    <a:lnTo>
                      <a:pt x="8" y="13"/>
                    </a:lnTo>
                    <a:lnTo>
                      <a:pt x="27"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9">
                <a:extLst>
                  <a:ext uri="{FF2B5EF4-FFF2-40B4-BE49-F238E27FC236}">
                    <a16:creationId xmlns="" xmlns:a16="http://schemas.microsoft.com/office/drawing/2014/main" id="{60DBB09A-4EC9-4561-B783-894876EE2C1D}"/>
                  </a:ext>
                </a:extLst>
              </p:cNvPr>
              <p:cNvSpPr>
                <a:spLocks/>
              </p:cNvSpPr>
              <p:nvPr/>
            </p:nvSpPr>
            <p:spPr bwMode="auto">
              <a:xfrm>
                <a:off x="4373" y="2023"/>
                <a:ext cx="31" cy="31"/>
              </a:xfrm>
              <a:custGeom>
                <a:avLst/>
                <a:gdLst>
                  <a:gd name="T0" fmla="*/ 0 w 31"/>
                  <a:gd name="T1" fmla="*/ 16 h 31"/>
                  <a:gd name="T2" fmla="*/ 0 w 31"/>
                  <a:gd name="T3" fmla="*/ 16 h 31"/>
                  <a:gd name="T4" fmla="*/ 1 w 31"/>
                  <a:gd name="T5" fmla="*/ 10 h 31"/>
                  <a:gd name="T6" fmla="*/ 1 w 31"/>
                  <a:gd name="T7" fmla="*/ 10 h 31"/>
                  <a:gd name="T8" fmla="*/ 4 w 31"/>
                  <a:gd name="T9" fmla="*/ 5 h 31"/>
                  <a:gd name="T10" fmla="*/ 4 w 31"/>
                  <a:gd name="T11" fmla="*/ 5 h 31"/>
                  <a:gd name="T12" fmla="*/ 9 w 31"/>
                  <a:gd name="T13" fmla="*/ 2 h 31"/>
                  <a:gd name="T14" fmla="*/ 9 w 31"/>
                  <a:gd name="T15" fmla="*/ 2 h 31"/>
                  <a:gd name="T16" fmla="*/ 16 w 31"/>
                  <a:gd name="T17" fmla="*/ 0 h 31"/>
                  <a:gd name="T18" fmla="*/ 16 w 31"/>
                  <a:gd name="T19" fmla="*/ 0 h 31"/>
                  <a:gd name="T20" fmla="*/ 21 w 31"/>
                  <a:gd name="T21" fmla="*/ 0 h 31"/>
                  <a:gd name="T22" fmla="*/ 24 w 31"/>
                  <a:gd name="T23" fmla="*/ 2 h 31"/>
                  <a:gd name="T24" fmla="*/ 24 w 31"/>
                  <a:gd name="T25" fmla="*/ 2 h 31"/>
                  <a:gd name="T26" fmla="*/ 28 w 31"/>
                  <a:gd name="T27" fmla="*/ 5 h 31"/>
                  <a:gd name="T28" fmla="*/ 29 w 31"/>
                  <a:gd name="T29" fmla="*/ 8 h 31"/>
                  <a:gd name="T30" fmla="*/ 24 w 31"/>
                  <a:gd name="T31" fmla="*/ 10 h 31"/>
                  <a:gd name="T32" fmla="*/ 24 w 31"/>
                  <a:gd name="T33" fmla="*/ 10 h 31"/>
                  <a:gd name="T34" fmla="*/ 21 w 31"/>
                  <a:gd name="T35" fmla="*/ 7 h 31"/>
                  <a:gd name="T36" fmla="*/ 21 w 31"/>
                  <a:gd name="T37" fmla="*/ 7 h 31"/>
                  <a:gd name="T38" fmla="*/ 16 w 31"/>
                  <a:gd name="T39" fmla="*/ 5 h 31"/>
                  <a:gd name="T40" fmla="*/ 16 w 31"/>
                  <a:gd name="T41" fmla="*/ 5 h 31"/>
                  <a:gd name="T42" fmla="*/ 13 w 31"/>
                  <a:gd name="T43" fmla="*/ 7 h 31"/>
                  <a:gd name="T44" fmla="*/ 13 w 31"/>
                  <a:gd name="T45" fmla="*/ 7 h 31"/>
                  <a:gd name="T46" fmla="*/ 9 w 31"/>
                  <a:gd name="T47" fmla="*/ 8 h 31"/>
                  <a:gd name="T48" fmla="*/ 9 w 31"/>
                  <a:gd name="T49" fmla="*/ 8 h 31"/>
                  <a:gd name="T50" fmla="*/ 8 w 31"/>
                  <a:gd name="T51" fmla="*/ 11 h 31"/>
                  <a:gd name="T52" fmla="*/ 8 w 31"/>
                  <a:gd name="T53" fmla="*/ 11 h 31"/>
                  <a:gd name="T54" fmla="*/ 8 w 31"/>
                  <a:gd name="T55" fmla="*/ 16 h 31"/>
                  <a:gd name="T56" fmla="*/ 8 w 31"/>
                  <a:gd name="T57" fmla="*/ 16 h 31"/>
                  <a:gd name="T58" fmla="*/ 8 w 31"/>
                  <a:gd name="T59" fmla="*/ 20 h 31"/>
                  <a:gd name="T60" fmla="*/ 8 w 31"/>
                  <a:gd name="T61" fmla="*/ 20 h 31"/>
                  <a:gd name="T62" fmla="*/ 9 w 31"/>
                  <a:gd name="T63" fmla="*/ 23 h 31"/>
                  <a:gd name="T64" fmla="*/ 9 w 31"/>
                  <a:gd name="T65" fmla="*/ 23 h 31"/>
                  <a:gd name="T66" fmla="*/ 13 w 31"/>
                  <a:gd name="T67" fmla="*/ 26 h 31"/>
                  <a:gd name="T68" fmla="*/ 13 w 31"/>
                  <a:gd name="T69" fmla="*/ 26 h 31"/>
                  <a:gd name="T70" fmla="*/ 16 w 31"/>
                  <a:gd name="T71" fmla="*/ 26 h 31"/>
                  <a:gd name="T72" fmla="*/ 16 w 31"/>
                  <a:gd name="T73" fmla="*/ 26 h 31"/>
                  <a:gd name="T74" fmla="*/ 19 w 31"/>
                  <a:gd name="T75" fmla="*/ 26 h 31"/>
                  <a:gd name="T76" fmla="*/ 19 w 31"/>
                  <a:gd name="T77" fmla="*/ 26 h 31"/>
                  <a:gd name="T78" fmla="*/ 21 w 31"/>
                  <a:gd name="T79" fmla="*/ 25 h 31"/>
                  <a:gd name="T80" fmla="*/ 21 w 31"/>
                  <a:gd name="T81" fmla="*/ 25 h 31"/>
                  <a:gd name="T82" fmla="*/ 23 w 31"/>
                  <a:gd name="T83" fmla="*/ 23 h 31"/>
                  <a:gd name="T84" fmla="*/ 23 w 31"/>
                  <a:gd name="T85" fmla="*/ 23 h 31"/>
                  <a:gd name="T86" fmla="*/ 24 w 31"/>
                  <a:gd name="T87" fmla="*/ 21 h 31"/>
                  <a:gd name="T88" fmla="*/ 31 w 31"/>
                  <a:gd name="T89" fmla="*/ 25 h 31"/>
                  <a:gd name="T90" fmla="*/ 31 w 31"/>
                  <a:gd name="T91" fmla="*/ 25 h 31"/>
                  <a:gd name="T92" fmla="*/ 28 w 31"/>
                  <a:gd name="T93" fmla="*/ 28 h 31"/>
                  <a:gd name="T94" fmla="*/ 24 w 31"/>
                  <a:gd name="T95" fmla="*/ 30 h 31"/>
                  <a:gd name="T96" fmla="*/ 24 w 31"/>
                  <a:gd name="T97" fmla="*/ 30 h 31"/>
                  <a:gd name="T98" fmla="*/ 21 w 31"/>
                  <a:gd name="T99" fmla="*/ 31 h 31"/>
                  <a:gd name="T100" fmla="*/ 16 w 31"/>
                  <a:gd name="T101" fmla="*/ 31 h 31"/>
                  <a:gd name="T102" fmla="*/ 16 w 31"/>
                  <a:gd name="T103" fmla="*/ 31 h 31"/>
                  <a:gd name="T104" fmla="*/ 9 w 31"/>
                  <a:gd name="T105" fmla="*/ 31 h 31"/>
                  <a:gd name="T106" fmla="*/ 9 w 31"/>
                  <a:gd name="T107" fmla="*/ 31 h 31"/>
                  <a:gd name="T108" fmla="*/ 4 w 31"/>
                  <a:gd name="T109" fmla="*/ 26 h 31"/>
                  <a:gd name="T110" fmla="*/ 4 w 31"/>
                  <a:gd name="T111" fmla="*/ 26 h 31"/>
                  <a:gd name="T112" fmla="*/ 1 w 31"/>
                  <a:gd name="T113" fmla="*/ 21 h 31"/>
                  <a:gd name="T114" fmla="*/ 1 w 31"/>
                  <a:gd name="T115" fmla="*/ 21 h 31"/>
                  <a:gd name="T116" fmla="*/ 0 w 31"/>
                  <a:gd name="T117" fmla="*/ 16 h 31"/>
                  <a:gd name="T118" fmla="*/ 0 w 31"/>
                  <a:gd name="T119"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 h="31">
                    <a:moveTo>
                      <a:pt x="0" y="16"/>
                    </a:moveTo>
                    <a:lnTo>
                      <a:pt x="0" y="16"/>
                    </a:lnTo>
                    <a:lnTo>
                      <a:pt x="1" y="10"/>
                    </a:lnTo>
                    <a:lnTo>
                      <a:pt x="1" y="10"/>
                    </a:lnTo>
                    <a:lnTo>
                      <a:pt x="4" y="5"/>
                    </a:lnTo>
                    <a:lnTo>
                      <a:pt x="4" y="5"/>
                    </a:lnTo>
                    <a:lnTo>
                      <a:pt x="9" y="2"/>
                    </a:lnTo>
                    <a:lnTo>
                      <a:pt x="9" y="2"/>
                    </a:lnTo>
                    <a:lnTo>
                      <a:pt x="16" y="0"/>
                    </a:lnTo>
                    <a:lnTo>
                      <a:pt x="16" y="0"/>
                    </a:lnTo>
                    <a:lnTo>
                      <a:pt x="21" y="0"/>
                    </a:lnTo>
                    <a:lnTo>
                      <a:pt x="24" y="2"/>
                    </a:lnTo>
                    <a:lnTo>
                      <a:pt x="24" y="2"/>
                    </a:lnTo>
                    <a:lnTo>
                      <a:pt x="28" y="5"/>
                    </a:lnTo>
                    <a:lnTo>
                      <a:pt x="29" y="8"/>
                    </a:lnTo>
                    <a:lnTo>
                      <a:pt x="24" y="10"/>
                    </a:lnTo>
                    <a:lnTo>
                      <a:pt x="24" y="10"/>
                    </a:lnTo>
                    <a:lnTo>
                      <a:pt x="21" y="7"/>
                    </a:lnTo>
                    <a:lnTo>
                      <a:pt x="21" y="7"/>
                    </a:lnTo>
                    <a:lnTo>
                      <a:pt x="16" y="5"/>
                    </a:lnTo>
                    <a:lnTo>
                      <a:pt x="16" y="5"/>
                    </a:lnTo>
                    <a:lnTo>
                      <a:pt x="13" y="7"/>
                    </a:lnTo>
                    <a:lnTo>
                      <a:pt x="13" y="7"/>
                    </a:lnTo>
                    <a:lnTo>
                      <a:pt x="9" y="8"/>
                    </a:lnTo>
                    <a:lnTo>
                      <a:pt x="9" y="8"/>
                    </a:lnTo>
                    <a:lnTo>
                      <a:pt x="8" y="11"/>
                    </a:lnTo>
                    <a:lnTo>
                      <a:pt x="8" y="11"/>
                    </a:lnTo>
                    <a:lnTo>
                      <a:pt x="8" y="16"/>
                    </a:lnTo>
                    <a:lnTo>
                      <a:pt x="8" y="16"/>
                    </a:lnTo>
                    <a:lnTo>
                      <a:pt x="8" y="20"/>
                    </a:lnTo>
                    <a:lnTo>
                      <a:pt x="8" y="20"/>
                    </a:lnTo>
                    <a:lnTo>
                      <a:pt x="9" y="23"/>
                    </a:lnTo>
                    <a:lnTo>
                      <a:pt x="9" y="23"/>
                    </a:lnTo>
                    <a:lnTo>
                      <a:pt x="13" y="26"/>
                    </a:lnTo>
                    <a:lnTo>
                      <a:pt x="13" y="26"/>
                    </a:lnTo>
                    <a:lnTo>
                      <a:pt x="16" y="26"/>
                    </a:lnTo>
                    <a:lnTo>
                      <a:pt x="16" y="26"/>
                    </a:lnTo>
                    <a:lnTo>
                      <a:pt x="19" y="26"/>
                    </a:lnTo>
                    <a:lnTo>
                      <a:pt x="19" y="26"/>
                    </a:lnTo>
                    <a:lnTo>
                      <a:pt x="21" y="25"/>
                    </a:lnTo>
                    <a:lnTo>
                      <a:pt x="21" y="25"/>
                    </a:lnTo>
                    <a:lnTo>
                      <a:pt x="23" y="23"/>
                    </a:lnTo>
                    <a:lnTo>
                      <a:pt x="23" y="23"/>
                    </a:lnTo>
                    <a:lnTo>
                      <a:pt x="24" y="21"/>
                    </a:lnTo>
                    <a:lnTo>
                      <a:pt x="31" y="25"/>
                    </a:lnTo>
                    <a:lnTo>
                      <a:pt x="31" y="25"/>
                    </a:lnTo>
                    <a:lnTo>
                      <a:pt x="28" y="28"/>
                    </a:lnTo>
                    <a:lnTo>
                      <a:pt x="24" y="30"/>
                    </a:lnTo>
                    <a:lnTo>
                      <a:pt x="24" y="30"/>
                    </a:lnTo>
                    <a:lnTo>
                      <a:pt x="21" y="31"/>
                    </a:lnTo>
                    <a:lnTo>
                      <a:pt x="16" y="31"/>
                    </a:lnTo>
                    <a:lnTo>
                      <a:pt x="16" y="31"/>
                    </a:lnTo>
                    <a:lnTo>
                      <a:pt x="9" y="31"/>
                    </a:lnTo>
                    <a:lnTo>
                      <a:pt x="9" y="31"/>
                    </a:lnTo>
                    <a:lnTo>
                      <a:pt x="4" y="26"/>
                    </a:lnTo>
                    <a:lnTo>
                      <a:pt x="4" y="26"/>
                    </a:lnTo>
                    <a:lnTo>
                      <a:pt x="1" y="21"/>
                    </a:lnTo>
                    <a:lnTo>
                      <a:pt x="1" y="21"/>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10">
                <a:extLst>
                  <a:ext uri="{FF2B5EF4-FFF2-40B4-BE49-F238E27FC236}">
                    <a16:creationId xmlns="" xmlns:a16="http://schemas.microsoft.com/office/drawing/2014/main" id="{401EDF2E-BD78-4938-9181-3AA0E099147C}"/>
                  </a:ext>
                </a:extLst>
              </p:cNvPr>
              <p:cNvSpPr>
                <a:spLocks/>
              </p:cNvSpPr>
              <p:nvPr/>
            </p:nvSpPr>
            <p:spPr bwMode="auto">
              <a:xfrm>
                <a:off x="4407" y="2013"/>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8 w 20"/>
                  <a:gd name="T13" fmla="*/ 41 h 41"/>
                  <a:gd name="T14" fmla="*/ 8 w 20"/>
                  <a:gd name="T15" fmla="*/ 41 h 41"/>
                  <a:gd name="T16" fmla="*/ 7 w 20"/>
                  <a:gd name="T17" fmla="*/ 40 h 41"/>
                  <a:gd name="T18" fmla="*/ 7 w 20"/>
                  <a:gd name="T19" fmla="*/ 40 h 41"/>
                  <a:gd name="T20" fmla="*/ 5 w 20"/>
                  <a:gd name="T21" fmla="*/ 38 h 41"/>
                  <a:gd name="T22" fmla="*/ 5 w 20"/>
                  <a:gd name="T23" fmla="*/ 38 h 41"/>
                  <a:gd name="T24" fmla="*/ 3 w 20"/>
                  <a:gd name="T25" fmla="*/ 35 h 41"/>
                  <a:gd name="T26" fmla="*/ 3 w 20"/>
                  <a:gd name="T27" fmla="*/ 15 h 41"/>
                  <a:gd name="T28" fmla="*/ 0 w 20"/>
                  <a:gd name="T29" fmla="*/ 15 h 41"/>
                  <a:gd name="T30" fmla="*/ 0 w 20"/>
                  <a:gd name="T31" fmla="*/ 10 h 41"/>
                  <a:gd name="T32" fmla="*/ 3 w 20"/>
                  <a:gd name="T33" fmla="*/ 10 h 41"/>
                  <a:gd name="T34" fmla="*/ 3 w 20"/>
                  <a:gd name="T35" fmla="*/ 0 h 41"/>
                  <a:gd name="T36" fmla="*/ 10 w 20"/>
                  <a:gd name="T37" fmla="*/ 0 h 41"/>
                  <a:gd name="T38" fmla="*/ 10 w 20"/>
                  <a:gd name="T39" fmla="*/ 10 h 41"/>
                  <a:gd name="T40" fmla="*/ 17 w 20"/>
                  <a:gd name="T41" fmla="*/ 10 h 41"/>
                  <a:gd name="T42" fmla="*/ 17 w 20"/>
                  <a:gd name="T43" fmla="*/ 15 h 41"/>
                  <a:gd name="T44" fmla="*/ 10 w 20"/>
                  <a:gd name="T45" fmla="*/ 15 h 41"/>
                  <a:gd name="T46" fmla="*/ 10 w 20"/>
                  <a:gd name="T47" fmla="*/ 33 h 41"/>
                  <a:gd name="T48" fmla="*/ 10 w 20"/>
                  <a:gd name="T49" fmla="*/ 33 h 41"/>
                  <a:gd name="T50" fmla="*/ 12 w 20"/>
                  <a:gd name="T51" fmla="*/ 35 h 41"/>
                  <a:gd name="T52" fmla="*/ 12 w 20"/>
                  <a:gd name="T53" fmla="*/ 35 h 41"/>
                  <a:gd name="T54" fmla="*/ 13 w 20"/>
                  <a:gd name="T55" fmla="*/ 36 h 41"/>
                  <a:gd name="T56" fmla="*/ 13 w 20"/>
                  <a:gd name="T57" fmla="*/ 36 h 41"/>
                  <a:gd name="T58" fmla="*/ 17 w 20"/>
                  <a:gd name="T59" fmla="*/ 35 h 41"/>
                  <a:gd name="T60" fmla="*/ 17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8" y="41"/>
                    </a:lnTo>
                    <a:lnTo>
                      <a:pt x="8" y="41"/>
                    </a:lnTo>
                    <a:lnTo>
                      <a:pt x="7" y="40"/>
                    </a:lnTo>
                    <a:lnTo>
                      <a:pt x="7" y="40"/>
                    </a:lnTo>
                    <a:lnTo>
                      <a:pt x="5" y="38"/>
                    </a:lnTo>
                    <a:lnTo>
                      <a:pt x="5" y="38"/>
                    </a:lnTo>
                    <a:lnTo>
                      <a:pt x="3" y="35"/>
                    </a:lnTo>
                    <a:lnTo>
                      <a:pt x="3" y="15"/>
                    </a:lnTo>
                    <a:lnTo>
                      <a:pt x="0" y="15"/>
                    </a:lnTo>
                    <a:lnTo>
                      <a:pt x="0" y="10"/>
                    </a:lnTo>
                    <a:lnTo>
                      <a:pt x="3" y="10"/>
                    </a:lnTo>
                    <a:lnTo>
                      <a:pt x="3" y="0"/>
                    </a:lnTo>
                    <a:lnTo>
                      <a:pt x="10" y="0"/>
                    </a:lnTo>
                    <a:lnTo>
                      <a:pt x="10" y="10"/>
                    </a:lnTo>
                    <a:lnTo>
                      <a:pt x="17" y="10"/>
                    </a:lnTo>
                    <a:lnTo>
                      <a:pt x="17" y="15"/>
                    </a:lnTo>
                    <a:lnTo>
                      <a:pt x="10" y="15"/>
                    </a:lnTo>
                    <a:lnTo>
                      <a:pt x="10" y="33"/>
                    </a:lnTo>
                    <a:lnTo>
                      <a:pt x="10" y="33"/>
                    </a:lnTo>
                    <a:lnTo>
                      <a:pt x="12" y="35"/>
                    </a:lnTo>
                    <a:lnTo>
                      <a:pt x="12" y="35"/>
                    </a:lnTo>
                    <a:lnTo>
                      <a:pt x="13" y="36"/>
                    </a:lnTo>
                    <a:lnTo>
                      <a:pt x="13" y="36"/>
                    </a:lnTo>
                    <a:lnTo>
                      <a:pt x="17" y="35"/>
                    </a:lnTo>
                    <a:lnTo>
                      <a:pt x="17"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11">
                <a:extLst>
                  <a:ext uri="{FF2B5EF4-FFF2-40B4-BE49-F238E27FC236}">
                    <a16:creationId xmlns="" xmlns:a16="http://schemas.microsoft.com/office/drawing/2014/main" id="{28CC3042-53D3-4732-A3AB-122A99205129}"/>
                  </a:ext>
                </a:extLst>
              </p:cNvPr>
              <p:cNvSpPr>
                <a:spLocks noEditPoints="1"/>
              </p:cNvSpPr>
              <p:nvPr/>
            </p:nvSpPr>
            <p:spPr bwMode="auto">
              <a:xfrm>
                <a:off x="4429" y="2023"/>
                <a:ext cx="33" cy="31"/>
              </a:xfrm>
              <a:custGeom>
                <a:avLst/>
                <a:gdLst>
                  <a:gd name="T0" fmla="*/ 16 w 33"/>
                  <a:gd name="T1" fmla="*/ 31 h 31"/>
                  <a:gd name="T2" fmla="*/ 10 w 33"/>
                  <a:gd name="T3" fmla="*/ 31 h 31"/>
                  <a:gd name="T4" fmla="*/ 5 w 33"/>
                  <a:gd name="T5" fmla="*/ 28 h 31"/>
                  <a:gd name="T6" fmla="*/ 1 w 33"/>
                  <a:gd name="T7" fmla="*/ 21 h 31"/>
                  <a:gd name="T8" fmla="*/ 0 w 33"/>
                  <a:gd name="T9" fmla="*/ 16 h 31"/>
                  <a:gd name="T10" fmla="*/ 1 w 33"/>
                  <a:gd name="T11" fmla="*/ 10 h 31"/>
                  <a:gd name="T12" fmla="*/ 5 w 33"/>
                  <a:gd name="T13" fmla="*/ 5 h 31"/>
                  <a:gd name="T14" fmla="*/ 10 w 33"/>
                  <a:gd name="T15" fmla="*/ 2 h 31"/>
                  <a:gd name="T16" fmla="*/ 16 w 33"/>
                  <a:gd name="T17" fmla="*/ 0 h 31"/>
                  <a:gd name="T18" fmla="*/ 23 w 33"/>
                  <a:gd name="T19" fmla="*/ 2 h 31"/>
                  <a:gd name="T20" fmla="*/ 28 w 33"/>
                  <a:gd name="T21" fmla="*/ 5 h 31"/>
                  <a:gd name="T22" fmla="*/ 31 w 33"/>
                  <a:gd name="T23" fmla="*/ 10 h 31"/>
                  <a:gd name="T24" fmla="*/ 33 w 33"/>
                  <a:gd name="T25" fmla="*/ 16 h 31"/>
                  <a:gd name="T26" fmla="*/ 33 w 33"/>
                  <a:gd name="T27" fmla="*/ 16 h 31"/>
                  <a:gd name="T28" fmla="*/ 6 w 33"/>
                  <a:gd name="T29" fmla="*/ 18 h 31"/>
                  <a:gd name="T30" fmla="*/ 8 w 33"/>
                  <a:gd name="T31" fmla="*/ 21 h 31"/>
                  <a:gd name="T32" fmla="*/ 10 w 33"/>
                  <a:gd name="T33" fmla="*/ 25 h 31"/>
                  <a:gd name="T34" fmla="*/ 13 w 33"/>
                  <a:gd name="T35" fmla="*/ 26 h 31"/>
                  <a:gd name="T36" fmla="*/ 16 w 33"/>
                  <a:gd name="T37" fmla="*/ 28 h 31"/>
                  <a:gd name="T38" fmla="*/ 19 w 33"/>
                  <a:gd name="T39" fmla="*/ 26 h 31"/>
                  <a:gd name="T40" fmla="*/ 21 w 33"/>
                  <a:gd name="T41" fmla="*/ 26 h 31"/>
                  <a:gd name="T42" fmla="*/ 23 w 33"/>
                  <a:gd name="T43" fmla="*/ 25 h 31"/>
                  <a:gd name="T44" fmla="*/ 24 w 33"/>
                  <a:gd name="T45" fmla="*/ 23 h 31"/>
                  <a:gd name="T46" fmla="*/ 29 w 33"/>
                  <a:gd name="T47" fmla="*/ 25 h 31"/>
                  <a:gd name="T48" fmla="*/ 24 w 33"/>
                  <a:gd name="T49" fmla="*/ 30 h 31"/>
                  <a:gd name="T50" fmla="*/ 21 w 33"/>
                  <a:gd name="T51" fmla="*/ 31 h 31"/>
                  <a:gd name="T52" fmla="*/ 16 w 33"/>
                  <a:gd name="T53" fmla="*/ 31 h 31"/>
                  <a:gd name="T54" fmla="*/ 26 w 33"/>
                  <a:gd name="T55" fmla="*/ 13 h 31"/>
                  <a:gd name="T56" fmla="*/ 24 w 33"/>
                  <a:gd name="T57" fmla="*/ 10 h 31"/>
                  <a:gd name="T58" fmla="*/ 23 w 33"/>
                  <a:gd name="T59" fmla="*/ 7 h 31"/>
                  <a:gd name="T60" fmla="*/ 19 w 33"/>
                  <a:gd name="T61" fmla="*/ 5 h 31"/>
                  <a:gd name="T62" fmla="*/ 16 w 33"/>
                  <a:gd name="T63" fmla="*/ 5 h 31"/>
                  <a:gd name="T64" fmla="*/ 13 w 33"/>
                  <a:gd name="T65" fmla="*/ 5 h 31"/>
                  <a:gd name="T66" fmla="*/ 10 w 33"/>
                  <a:gd name="T67" fmla="*/ 7 h 31"/>
                  <a:gd name="T68" fmla="*/ 8 w 33"/>
                  <a:gd name="T69" fmla="*/ 10 h 31"/>
                  <a:gd name="T70" fmla="*/ 26 w 33"/>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1">
                    <a:moveTo>
                      <a:pt x="16" y="31"/>
                    </a:moveTo>
                    <a:lnTo>
                      <a:pt x="16" y="31"/>
                    </a:lnTo>
                    <a:lnTo>
                      <a:pt x="10" y="31"/>
                    </a:lnTo>
                    <a:lnTo>
                      <a:pt x="10" y="31"/>
                    </a:lnTo>
                    <a:lnTo>
                      <a:pt x="5" y="28"/>
                    </a:lnTo>
                    <a:lnTo>
                      <a:pt x="5" y="28"/>
                    </a:lnTo>
                    <a:lnTo>
                      <a:pt x="1" y="21"/>
                    </a:lnTo>
                    <a:lnTo>
                      <a:pt x="1" y="21"/>
                    </a:lnTo>
                    <a:lnTo>
                      <a:pt x="0" y="16"/>
                    </a:lnTo>
                    <a:lnTo>
                      <a:pt x="0" y="16"/>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6"/>
                    </a:lnTo>
                    <a:lnTo>
                      <a:pt x="33" y="16"/>
                    </a:lnTo>
                    <a:lnTo>
                      <a:pt x="33" y="16"/>
                    </a:lnTo>
                    <a:lnTo>
                      <a:pt x="33" y="16"/>
                    </a:lnTo>
                    <a:lnTo>
                      <a:pt x="31" y="18"/>
                    </a:lnTo>
                    <a:lnTo>
                      <a:pt x="6" y="18"/>
                    </a:lnTo>
                    <a:lnTo>
                      <a:pt x="6" y="18"/>
                    </a:lnTo>
                    <a:lnTo>
                      <a:pt x="8" y="21"/>
                    </a:lnTo>
                    <a:lnTo>
                      <a:pt x="8" y="21"/>
                    </a:lnTo>
                    <a:lnTo>
                      <a:pt x="10" y="25"/>
                    </a:lnTo>
                    <a:lnTo>
                      <a:pt x="10" y="25"/>
                    </a:lnTo>
                    <a:lnTo>
                      <a:pt x="13" y="26"/>
                    </a:lnTo>
                    <a:lnTo>
                      <a:pt x="13" y="26"/>
                    </a:lnTo>
                    <a:lnTo>
                      <a:pt x="16" y="28"/>
                    </a:lnTo>
                    <a:lnTo>
                      <a:pt x="16" y="28"/>
                    </a:lnTo>
                    <a:lnTo>
                      <a:pt x="19" y="26"/>
                    </a:lnTo>
                    <a:lnTo>
                      <a:pt x="19" y="26"/>
                    </a:lnTo>
                    <a:lnTo>
                      <a:pt x="21" y="26"/>
                    </a:lnTo>
                    <a:lnTo>
                      <a:pt x="21" y="26"/>
                    </a:lnTo>
                    <a:lnTo>
                      <a:pt x="23" y="25"/>
                    </a:lnTo>
                    <a:lnTo>
                      <a:pt x="23" y="25"/>
                    </a:lnTo>
                    <a:lnTo>
                      <a:pt x="24" y="23"/>
                    </a:lnTo>
                    <a:lnTo>
                      <a:pt x="29" y="25"/>
                    </a:lnTo>
                    <a:lnTo>
                      <a:pt x="29" y="25"/>
                    </a:lnTo>
                    <a:lnTo>
                      <a:pt x="28" y="28"/>
                    </a:lnTo>
                    <a:lnTo>
                      <a:pt x="24" y="30"/>
                    </a:lnTo>
                    <a:lnTo>
                      <a:pt x="24" y="30"/>
                    </a:lnTo>
                    <a:lnTo>
                      <a:pt x="21" y="31"/>
                    </a:lnTo>
                    <a:lnTo>
                      <a:pt x="16" y="31"/>
                    </a:lnTo>
                    <a:lnTo>
                      <a:pt x="16" y="31"/>
                    </a:lnTo>
                    <a:close/>
                    <a:moveTo>
                      <a:pt x="26" y="13"/>
                    </a:moveTo>
                    <a:lnTo>
                      <a:pt x="26" y="13"/>
                    </a:lnTo>
                    <a:lnTo>
                      <a:pt x="24" y="10"/>
                    </a:lnTo>
                    <a:lnTo>
                      <a:pt x="24" y="10"/>
                    </a:lnTo>
                    <a:lnTo>
                      <a:pt x="23" y="7"/>
                    </a:lnTo>
                    <a:lnTo>
                      <a:pt x="23" y="7"/>
                    </a:lnTo>
                    <a:lnTo>
                      <a:pt x="19" y="5"/>
                    </a:lnTo>
                    <a:lnTo>
                      <a:pt x="19" y="5"/>
                    </a:lnTo>
                    <a:lnTo>
                      <a:pt x="16" y="5"/>
                    </a:lnTo>
                    <a:lnTo>
                      <a:pt x="16" y="5"/>
                    </a:lnTo>
                    <a:lnTo>
                      <a:pt x="13" y="5"/>
                    </a:lnTo>
                    <a:lnTo>
                      <a:pt x="13" y="5"/>
                    </a:lnTo>
                    <a:lnTo>
                      <a:pt x="10" y="7"/>
                    </a:lnTo>
                    <a:lnTo>
                      <a:pt x="10" y="7"/>
                    </a:lnTo>
                    <a:lnTo>
                      <a:pt x="8" y="10"/>
                    </a:lnTo>
                    <a:lnTo>
                      <a:pt x="8" y="10"/>
                    </a:lnTo>
                    <a:lnTo>
                      <a:pt x="6" y="13"/>
                    </a:lnTo>
                    <a:lnTo>
                      <a:pt x="26"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12">
                <a:extLst>
                  <a:ext uri="{FF2B5EF4-FFF2-40B4-BE49-F238E27FC236}">
                    <a16:creationId xmlns="" xmlns:a16="http://schemas.microsoft.com/office/drawing/2014/main" id="{2A6A45B9-9484-4883-93CD-B080AD821937}"/>
                  </a:ext>
                </a:extLst>
              </p:cNvPr>
              <p:cNvSpPr>
                <a:spLocks/>
              </p:cNvSpPr>
              <p:nvPr/>
            </p:nvSpPr>
            <p:spPr bwMode="auto">
              <a:xfrm>
                <a:off x="4463" y="2013"/>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10 w 20"/>
                  <a:gd name="T13" fmla="*/ 41 h 41"/>
                  <a:gd name="T14" fmla="*/ 10 w 20"/>
                  <a:gd name="T15" fmla="*/ 41 h 41"/>
                  <a:gd name="T16" fmla="*/ 7 w 20"/>
                  <a:gd name="T17" fmla="*/ 40 h 41"/>
                  <a:gd name="T18" fmla="*/ 7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2 w 20"/>
                  <a:gd name="T37" fmla="*/ 0 h 41"/>
                  <a:gd name="T38" fmla="*/ 12 w 20"/>
                  <a:gd name="T39" fmla="*/ 10 h 41"/>
                  <a:gd name="T40" fmla="*/ 18 w 20"/>
                  <a:gd name="T41" fmla="*/ 10 h 41"/>
                  <a:gd name="T42" fmla="*/ 18 w 20"/>
                  <a:gd name="T43" fmla="*/ 15 h 41"/>
                  <a:gd name="T44" fmla="*/ 12 w 20"/>
                  <a:gd name="T45" fmla="*/ 15 h 41"/>
                  <a:gd name="T46" fmla="*/ 12 w 20"/>
                  <a:gd name="T47" fmla="*/ 33 h 41"/>
                  <a:gd name="T48" fmla="*/ 12 w 20"/>
                  <a:gd name="T49" fmla="*/ 33 h 41"/>
                  <a:gd name="T50" fmla="*/ 12 w 20"/>
                  <a:gd name="T51" fmla="*/ 35 h 41"/>
                  <a:gd name="T52" fmla="*/ 12 w 20"/>
                  <a:gd name="T53" fmla="*/ 35 h 41"/>
                  <a:gd name="T54" fmla="*/ 15 w 20"/>
                  <a:gd name="T55" fmla="*/ 36 h 41"/>
                  <a:gd name="T56" fmla="*/ 15 w 20"/>
                  <a:gd name="T57" fmla="*/ 36 h 41"/>
                  <a:gd name="T58" fmla="*/ 17 w 20"/>
                  <a:gd name="T59" fmla="*/ 35 h 41"/>
                  <a:gd name="T60" fmla="*/ 17 w 20"/>
                  <a:gd name="T61" fmla="*/ 35 h 41"/>
                  <a:gd name="T62" fmla="*/ 18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10" y="41"/>
                    </a:lnTo>
                    <a:lnTo>
                      <a:pt x="10" y="41"/>
                    </a:lnTo>
                    <a:lnTo>
                      <a:pt x="7" y="40"/>
                    </a:lnTo>
                    <a:lnTo>
                      <a:pt x="7" y="40"/>
                    </a:lnTo>
                    <a:lnTo>
                      <a:pt x="5" y="38"/>
                    </a:lnTo>
                    <a:lnTo>
                      <a:pt x="5" y="38"/>
                    </a:lnTo>
                    <a:lnTo>
                      <a:pt x="5" y="35"/>
                    </a:lnTo>
                    <a:lnTo>
                      <a:pt x="5" y="15"/>
                    </a:lnTo>
                    <a:lnTo>
                      <a:pt x="0" y="15"/>
                    </a:lnTo>
                    <a:lnTo>
                      <a:pt x="0" y="10"/>
                    </a:lnTo>
                    <a:lnTo>
                      <a:pt x="5" y="10"/>
                    </a:lnTo>
                    <a:lnTo>
                      <a:pt x="5" y="0"/>
                    </a:lnTo>
                    <a:lnTo>
                      <a:pt x="12" y="0"/>
                    </a:lnTo>
                    <a:lnTo>
                      <a:pt x="12" y="10"/>
                    </a:lnTo>
                    <a:lnTo>
                      <a:pt x="18" y="10"/>
                    </a:lnTo>
                    <a:lnTo>
                      <a:pt x="18" y="15"/>
                    </a:lnTo>
                    <a:lnTo>
                      <a:pt x="12" y="15"/>
                    </a:lnTo>
                    <a:lnTo>
                      <a:pt x="12" y="33"/>
                    </a:lnTo>
                    <a:lnTo>
                      <a:pt x="12" y="33"/>
                    </a:lnTo>
                    <a:lnTo>
                      <a:pt x="12" y="35"/>
                    </a:lnTo>
                    <a:lnTo>
                      <a:pt x="12" y="35"/>
                    </a:lnTo>
                    <a:lnTo>
                      <a:pt x="15" y="36"/>
                    </a:lnTo>
                    <a:lnTo>
                      <a:pt x="15" y="36"/>
                    </a:lnTo>
                    <a:lnTo>
                      <a:pt x="17" y="35"/>
                    </a:lnTo>
                    <a:lnTo>
                      <a:pt x="17" y="35"/>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13">
                <a:extLst>
                  <a:ext uri="{FF2B5EF4-FFF2-40B4-BE49-F238E27FC236}">
                    <a16:creationId xmlns="" xmlns:a16="http://schemas.microsoft.com/office/drawing/2014/main" id="{44B35D68-07AE-4CA9-B321-A06DC356D43F}"/>
                  </a:ext>
                </a:extLst>
              </p:cNvPr>
              <p:cNvSpPr>
                <a:spLocks/>
              </p:cNvSpPr>
              <p:nvPr/>
            </p:nvSpPr>
            <p:spPr bwMode="auto">
              <a:xfrm>
                <a:off x="4488" y="2023"/>
                <a:ext cx="30" cy="31"/>
              </a:xfrm>
              <a:custGeom>
                <a:avLst/>
                <a:gdLst>
                  <a:gd name="T0" fmla="*/ 10 w 30"/>
                  <a:gd name="T1" fmla="*/ 31 h 31"/>
                  <a:gd name="T2" fmla="*/ 10 w 30"/>
                  <a:gd name="T3" fmla="*/ 31 h 31"/>
                  <a:gd name="T4" fmla="*/ 5 w 30"/>
                  <a:gd name="T5" fmla="*/ 31 h 31"/>
                  <a:gd name="T6" fmla="*/ 2 w 30"/>
                  <a:gd name="T7" fmla="*/ 30 h 31"/>
                  <a:gd name="T8" fmla="*/ 2 w 30"/>
                  <a:gd name="T9" fmla="*/ 30 h 31"/>
                  <a:gd name="T10" fmla="*/ 0 w 30"/>
                  <a:gd name="T11" fmla="*/ 25 h 31"/>
                  <a:gd name="T12" fmla="*/ 0 w 30"/>
                  <a:gd name="T13" fmla="*/ 20 h 31"/>
                  <a:gd name="T14" fmla="*/ 0 w 30"/>
                  <a:gd name="T15" fmla="*/ 0 h 31"/>
                  <a:gd name="T16" fmla="*/ 7 w 30"/>
                  <a:gd name="T17" fmla="*/ 0 h 31"/>
                  <a:gd name="T18" fmla="*/ 7 w 30"/>
                  <a:gd name="T19" fmla="*/ 18 h 31"/>
                  <a:gd name="T20" fmla="*/ 7 w 30"/>
                  <a:gd name="T21" fmla="*/ 18 h 31"/>
                  <a:gd name="T22" fmla="*/ 8 w 30"/>
                  <a:gd name="T23" fmla="*/ 25 h 31"/>
                  <a:gd name="T24" fmla="*/ 10 w 30"/>
                  <a:gd name="T25" fmla="*/ 26 h 31"/>
                  <a:gd name="T26" fmla="*/ 12 w 30"/>
                  <a:gd name="T27" fmla="*/ 26 h 31"/>
                  <a:gd name="T28" fmla="*/ 12 w 30"/>
                  <a:gd name="T29" fmla="*/ 26 h 31"/>
                  <a:gd name="T30" fmla="*/ 18 w 30"/>
                  <a:gd name="T31" fmla="*/ 25 h 31"/>
                  <a:gd name="T32" fmla="*/ 18 w 30"/>
                  <a:gd name="T33" fmla="*/ 25 h 31"/>
                  <a:gd name="T34" fmla="*/ 21 w 30"/>
                  <a:gd name="T35" fmla="*/ 20 h 31"/>
                  <a:gd name="T36" fmla="*/ 21 w 30"/>
                  <a:gd name="T37" fmla="*/ 0 h 31"/>
                  <a:gd name="T38" fmla="*/ 28 w 30"/>
                  <a:gd name="T39" fmla="*/ 0 h 31"/>
                  <a:gd name="T40" fmla="*/ 28 w 30"/>
                  <a:gd name="T41" fmla="*/ 23 h 31"/>
                  <a:gd name="T42" fmla="*/ 28 w 30"/>
                  <a:gd name="T43" fmla="*/ 23 h 31"/>
                  <a:gd name="T44" fmla="*/ 28 w 30"/>
                  <a:gd name="T45" fmla="*/ 25 h 31"/>
                  <a:gd name="T46" fmla="*/ 28 w 30"/>
                  <a:gd name="T47" fmla="*/ 25 h 31"/>
                  <a:gd name="T48" fmla="*/ 30 w 30"/>
                  <a:gd name="T49" fmla="*/ 26 h 31"/>
                  <a:gd name="T50" fmla="*/ 30 w 30"/>
                  <a:gd name="T51" fmla="*/ 31 h 31"/>
                  <a:gd name="T52" fmla="*/ 30 w 30"/>
                  <a:gd name="T53" fmla="*/ 31 h 31"/>
                  <a:gd name="T54" fmla="*/ 28 w 30"/>
                  <a:gd name="T55" fmla="*/ 31 h 31"/>
                  <a:gd name="T56" fmla="*/ 28 w 30"/>
                  <a:gd name="T57" fmla="*/ 31 h 31"/>
                  <a:gd name="T58" fmla="*/ 26 w 30"/>
                  <a:gd name="T59" fmla="*/ 31 h 31"/>
                  <a:gd name="T60" fmla="*/ 26 w 30"/>
                  <a:gd name="T61" fmla="*/ 31 h 31"/>
                  <a:gd name="T62" fmla="*/ 23 w 30"/>
                  <a:gd name="T63" fmla="*/ 31 h 31"/>
                  <a:gd name="T64" fmla="*/ 23 w 30"/>
                  <a:gd name="T65" fmla="*/ 31 h 31"/>
                  <a:gd name="T66" fmla="*/ 23 w 30"/>
                  <a:gd name="T67" fmla="*/ 28 h 31"/>
                  <a:gd name="T68" fmla="*/ 23 w 30"/>
                  <a:gd name="T69" fmla="*/ 25 h 31"/>
                  <a:gd name="T70" fmla="*/ 23 w 30"/>
                  <a:gd name="T71" fmla="*/ 25 h 31"/>
                  <a:gd name="T72" fmla="*/ 20 w 30"/>
                  <a:gd name="T73" fmla="*/ 28 h 31"/>
                  <a:gd name="T74" fmla="*/ 17 w 30"/>
                  <a:gd name="T75" fmla="*/ 30 h 31"/>
                  <a:gd name="T76" fmla="*/ 17 w 30"/>
                  <a:gd name="T77" fmla="*/ 30 h 31"/>
                  <a:gd name="T78" fmla="*/ 10 w 30"/>
                  <a:gd name="T79" fmla="*/ 31 h 31"/>
                  <a:gd name="T80" fmla="*/ 10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5" y="31"/>
                    </a:lnTo>
                    <a:lnTo>
                      <a:pt x="2" y="30"/>
                    </a:lnTo>
                    <a:lnTo>
                      <a:pt x="2" y="30"/>
                    </a:lnTo>
                    <a:lnTo>
                      <a:pt x="0" y="25"/>
                    </a:lnTo>
                    <a:lnTo>
                      <a:pt x="0" y="20"/>
                    </a:lnTo>
                    <a:lnTo>
                      <a:pt x="0" y="0"/>
                    </a:lnTo>
                    <a:lnTo>
                      <a:pt x="7" y="0"/>
                    </a:lnTo>
                    <a:lnTo>
                      <a:pt x="7" y="18"/>
                    </a:lnTo>
                    <a:lnTo>
                      <a:pt x="7" y="18"/>
                    </a:lnTo>
                    <a:lnTo>
                      <a:pt x="8" y="25"/>
                    </a:lnTo>
                    <a:lnTo>
                      <a:pt x="10" y="26"/>
                    </a:lnTo>
                    <a:lnTo>
                      <a:pt x="12" y="26"/>
                    </a:lnTo>
                    <a:lnTo>
                      <a:pt x="12" y="26"/>
                    </a:lnTo>
                    <a:lnTo>
                      <a:pt x="18" y="25"/>
                    </a:lnTo>
                    <a:lnTo>
                      <a:pt x="18" y="25"/>
                    </a:lnTo>
                    <a:lnTo>
                      <a:pt x="21" y="20"/>
                    </a:lnTo>
                    <a:lnTo>
                      <a:pt x="21" y="0"/>
                    </a:lnTo>
                    <a:lnTo>
                      <a:pt x="28" y="0"/>
                    </a:lnTo>
                    <a:lnTo>
                      <a:pt x="28" y="23"/>
                    </a:lnTo>
                    <a:lnTo>
                      <a:pt x="28" y="23"/>
                    </a:lnTo>
                    <a:lnTo>
                      <a:pt x="28" y="25"/>
                    </a:lnTo>
                    <a:lnTo>
                      <a:pt x="28" y="25"/>
                    </a:lnTo>
                    <a:lnTo>
                      <a:pt x="30" y="26"/>
                    </a:lnTo>
                    <a:lnTo>
                      <a:pt x="30" y="31"/>
                    </a:lnTo>
                    <a:lnTo>
                      <a:pt x="30" y="31"/>
                    </a:lnTo>
                    <a:lnTo>
                      <a:pt x="28" y="31"/>
                    </a:lnTo>
                    <a:lnTo>
                      <a:pt x="28" y="31"/>
                    </a:lnTo>
                    <a:lnTo>
                      <a:pt x="26" y="31"/>
                    </a:lnTo>
                    <a:lnTo>
                      <a:pt x="26" y="31"/>
                    </a:lnTo>
                    <a:lnTo>
                      <a:pt x="23" y="31"/>
                    </a:lnTo>
                    <a:lnTo>
                      <a:pt x="23" y="31"/>
                    </a:lnTo>
                    <a:lnTo>
                      <a:pt x="23" y="28"/>
                    </a:lnTo>
                    <a:lnTo>
                      <a:pt x="23" y="25"/>
                    </a:lnTo>
                    <a:lnTo>
                      <a:pt x="23" y="25"/>
                    </a:lnTo>
                    <a:lnTo>
                      <a:pt x="20" y="28"/>
                    </a:lnTo>
                    <a:lnTo>
                      <a:pt x="17" y="30"/>
                    </a:lnTo>
                    <a:lnTo>
                      <a:pt x="17" y="30"/>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14">
                <a:extLst>
                  <a:ext uri="{FF2B5EF4-FFF2-40B4-BE49-F238E27FC236}">
                    <a16:creationId xmlns="" xmlns:a16="http://schemas.microsoft.com/office/drawing/2014/main" id="{06BE7C01-225D-46A3-9687-B7C2447597FA}"/>
                  </a:ext>
                </a:extLst>
              </p:cNvPr>
              <p:cNvSpPr>
                <a:spLocks noEditPoints="1"/>
              </p:cNvSpPr>
              <p:nvPr/>
            </p:nvSpPr>
            <p:spPr bwMode="auto">
              <a:xfrm>
                <a:off x="4523" y="2023"/>
                <a:ext cx="31" cy="31"/>
              </a:xfrm>
              <a:custGeom>
                <a:avLst/>
                <a:gdLst>
                  <a:gd name="T0" fmla="*/ 16 w 31"/>
                  <a:gd name="T1" fmla="*/ 31 h 31"/>
                  <a:gd name="T2" fmla="*/ 10 w 31"/>
                  <a:gd name="T3" fmla="*/ 31 h 31"/>
                  <a:gd name="T4" fmla="*/ 5 w 31"/>
                  <a:gd name="T5" fmla="*/ 28 h 31"/>
                  <a:gd name="T6" fmla="*/ 1 w 31"/>
                  <a:gd name="T7" fmla="*/ 21 h 31"/>
                  <a:gd name="T8" fmla="*/ 0 w 31"/>
                  <a:gd name="T9" fmla="*/ 16 h 31"/>
                  <a:gd name="T10" fmla="*/ 1 w 31"/>
                  <a:gd name="T11" fmla="*/ 10 h 31"/>
                  <a:gd name="T12" fmla="*/ 5 w 31"/>
                  <a:gd name="T13" fmla="*/ 5 h 31"/>
                  <a:gd name="T14" fmla="*/ 10 w 31"/>
                  <a:gd name="T15" fmla="*/ 2 h 31"/>
                  <a:gd name="T16" fmla="*/ 16 w 31"/>
                  <a:gd name="T17" fmla="*/ 0 h 31"/>
                  <a:gd name="T18" fmla="*/ 23 w 31"/>
                  <a:gd name="T19" fmla="*/ 2 h 31"/>
                  <a:gd name="T20" fmla="*/ 28 w 31"/>
                  <a:gd name="T21" fmla="*/ 5 h 31"/>
                  <a:gd name="T22" fmla="*/ 31 w 31"/>
                  <a:gd name="T23" fmla="*/ 10 h 31"/>
                  <a:gd name="T24" fmla="*/ 31 w 31"/>
                  <a:gd name="T25" fmla="*/ 16 h 31"/>
                  <a:gd name="T26" fmla="*/ 31 w 31"/>
                  <a:gd name="T27" fmla="*/ 16 h 31"/>
                  <a:gd name="T28" fmla="*/ 6 w 31"/>
                  <a:gd name="T29" fmla="*/ 18 h 31"/>
                  <a:gd name="T30" fmla="*/ 8 w 31"/>
                  <a:gd name="T31" fmla="*/ 21 h 31"/>
                  <a:gd name="T32" fmla="*/ 10 w 31"/>
                  <a:gd name="T33" fmla="*/ 25 h 31"/>
                  <a:gd name="T34" fmla="*/ 13 w 31"/>
                  <a:gd name="T35" fmla="*/ 26 h 31"/>
                  <a:gd name="T36" fmla="*/ 16 w 31"/>
                  <a:gd name="T37" fmla="*/ 28 h 31"/>
                  <a:gd name="T38" fmla="*/ 18 w 31"/>
                  <a:gd name="T39" fmla="*/ 26 h 31"/>
                  <a:gd name="T40" fmla="*/ 21 w 31"/>
                  <a:gd name="T41" fmla="*/ 26 h 31"/>
                  <a:gd name="T42" fmla="*/ 23 w 31"/>
                  <a:gd name="T43" fmla="*/ 25 h 31"/>
                  <a:gd name="T44" fmla="*/ 24 w 31"/>
                  <a:gd name="T45" fmla="*/ 23 h 31"/>
                  <a:gd name="T46" fmla="*/ 29 w 31"/>
                  <a:gd name="T47" fmla="*/ 25 h 31"/>
                  <a:gd name="T48" fmla="*/ 24 w 31"/>
                  <a:gd name="T49" fmla="*/ 30 h 31"/>
                  <a:gd name="T50" fmla="*/ 21 w 31"/>
                  <a:gd name="T51" fmla="*/ 31 h 31"/>
                  <a:gd name="T52" fmla="*/ 16 w 31"/>
                  <a:gd name="T53" fmla="*/ 31 h 31"/>
                  <a:gd name="T54" fmla="*/ 24 w 31"/>
                  <a:gd name="T55" fmla="*/ 13 h 31"/>
                  <a:gd name="T56" fmla="*/ 24 w 31"/>
                  <a:gd name="T57" fmla="*/ 10 h 31"/>
                  <a:gd name="T58" fmla="*/ 23 w 31"/>
                  <a:gd name="T59" fmla="*/ 7 h 31"/>
                  <a:gd name="T60" fmla="*/ 19 w 31"/>
                  <a:gd name="T61" fmla="*/ 5 h 31"/>
                  <a:gd name="T62" fmla="*/ 16 w 31"/>
                  <a:gd name="T63" fmla="*/ 5 h 31"/>
                  <a:gd name="T64" fmla="*/ 13 w 31"/>
                  <a:gd name="T65" fmla="*/ 5 h 31"/>
                  <a:gd name="T66" fmla="*/ 10 w 31"/>
                  <a:gd name="T67" fmla="*/ 7 h 31"/>
                  <a:gd name="T68" fmla="*/ 8 w 31"/>
                  <a:gd name="T69" fmla="*/ 10 h 31"/>
                  <a:gd name="T70" fmla="*/ 24 w 31"/>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1">
                    <a:moveTo>
                      <a:pt x="16" y="31"/>
                    </a:moveTo>
                    <a:lnTo>
                      <a:pt x="16" y="31"/>
                    </a:lnTo>
                    <a:lnTo>
                      <a:pt x="10" y="31"/>
                    </a:lnTo>
                    <a:lnTo>
                      <a:pt x="10" y="31"/>
                    </a:lnTo>
                    <a:lnTo>
                      <a:pt x="5" y="28"/>
                    </a:lnTo>
                    <a:lnTo>
                      <a:pt x="5" y="28"/>
                    </a:lnTo>
                    <a:lnTo>
                      <a:pt x="1" y="21"/>
                    </a:lnTo>
                    <a:lnTo>
                      <a:pt x="1" y="21"/>
                    </a:lnTo>
                    <a:lnTo>
                      <a:pt x="0" y="16"/>
                    </a:lnTo>
                    <a:lnTo>
                      <a:pt x="0" y="16"/>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1" y="16"/>
                    </a:lnTo>
                    <a:lnTo>
                      <a:pt x="31" y="16"/>
                    </a:lnTo>
                    <a:lnTo>
                      <a:pt x="31" y="16"/>
                    </a:lnTo>
                    <a:lnTo>
                      <a:pt x="31" y="16"/>
                    </a:lnTo>
                    <a:lnTo>
                      <a:pt x="31" y="18"/>
                    </a:lnTo>
                    <a:lnTo>
                      <a:pt x="6" y="18"/>
                    </a:lnTo>
                    <a:lnTo>
                      <a:pt x="6" y="18"/>
                    </a:lnTo>
                    <a:lnTo>
                      <a:pt x="8" y="21"/>
                    </a:lnTo>
                    <a:lnTo>
                      <a:pt x="8" y="21"/>
                    </a:lnTo>
                    <a:lnTo>
                      <a:pt x="10" y="25"/>
                    </a:lnTo>
                    <a:lnTo>
                      <a:pt x="10" y="25"/>
                    </a:lnTo>
                    <a:lnTo>
                      <a:pt x="13" y="26"/>
                    </a:lnTo>
                    <a:lnTo>
                      <a:pt x="13" y="26"/>
                    </a:lnTo>
                    <a:lnTo>
                      <a:pt x="16" y="28"/>
                    </a:lnTo>
                    <a:lnTo>
                      <a:pt x="16" y="28"/>
                    </a:lnTo>
                    <a:lnTo>
                      <a:pt x="18" y="26"/>
                    </a:lnTo>
                    <a:lnTo>
                      <a:pt x="18" y="26"/>
                    </a:lnTo>
                    <a:lnTo>
                      <a:pt x="21" y="26"/>
                    </a:lnTo>
                    <a:lnTo>
                      <a:pt x="21" y="26"/>
                    </a:lnTo>
                    <a:lnTo>
                      <a:pt x="23" y="25"/>
                    </a:lnTo>
                    <a:lnTo>
                      <a:pt x="23" y="25"/>
                    </a:lnTo>
                    <a:lnTo>
                      <a:pt x="24" y="23"/>
                    </a:lnTo>
                    <a:lnTo>
                      <a:pt x="29" y="25"/>
                    </a:lnTo>
                    <a:lnTo>
                      <a:pt x="29" y="25"/>
                    </a:lnTo>
                    <a:lnTo>
                      <a:pt x="28" y="28"/>
                    </a:lnTo>
                    <a:lnTo>
                      <a:pt x="24" y="30"/>
                    </a:lnTo>
                    <a:lnTo>
                      <a:pt x="24" y="30"/>
                    </a:lnTo>
                    <a:lnTo>
                      <a:pt x="21" y="31"/>
                    </a:lnTo>
                    <a:lnTo>
                      <a:pt x="16" y="31"/>
                    </a:lnTo>
                    <a:lnTo>
                      <a:pt x="16" y="31"/>
                    </a:lnTo>
                    <a:close/>
                    <a:moveTo>
                      <a:pt x="24" y="13"/>
                    </a:moveTo>
                    <a:lnTo>
                      <a:pt x="24" y="13"/>
                    </a:lnTo>
                    <a:lnTo>
                      <a:pt x="24" y="10"/>
                    </a:lnTo>
                    <a:lnTo>
                      <a:pt x="24" y="10"/>
                    </a:lnTo>
                    <a:lnTo>
                      <a:pt x="23" y="7"/>
                    </a:lnTo>
                    <a:lnTo>
                      <a:pt x="23" y="7"/>
                    </a:lnTo>
                    <a:lnTo>
                      <a:pt x="19" y="5"/>
                    </a:lnTo>
                    <a:lnTo>
                      <a:pt x="19" y="5"/>
                    </a:lnTo>
                    <a:lnTo>
                      <a:pt x="16" y="5"/>
                    </a:lnTo>
                    <a:lnTo>
                      <a:pt x="16" y="5"/>
                    </a:lnTo>
                    <a:lnTo>
                      <a:pt x="13" y="5"/>
                    </a:lnTo>
                    <a:lnTo>
                      <a:pt x="13" y="5"/>
                    </a:lnTo>
                    <a:lnTo>
                      <a:pt x="10" y="7"/>
                    </a:lnTo>
                    <a:lnTo>
                      <a:pt x="10" y="7"/>
                    </a:lnTo>
                    <a:lnTo>
                      <a:pt x="8" y="10"/>
                    </a:lnTo>
                    <a:lnTo>
                      <a:pt x="8" y="10"/>
                    </a:lnTo>
                    <a:lnTo>
                      <a:pt x="6" y="13"/>
                    </a:lnTo>
                    <a:lnTo>
                      <a:pt x="2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15">
                <a:extLst>
                  <a:ext uri="{FF2B5EF4-FFF2-40B4-BE49-F238E27FC236}">
                    <a16:creationId xmlns="" xmlns:a16="http://schemas.microsoft.com/office/drawing/2014/main" id="{B88FBB87-25DE-4583-95C1-E043ACF4E2C7}"/>
                  </a:ext>
                </a:extLst>
              </p:cNvPr>
              <p:cNvSpPr>
                <a:spLocks/>
              </p:cNvSpPr>
              <p:nvPr/>
            </p:nvSpPr>
            <p:spPr bwMode="auto">
              <a:xfrm>
                <a:off x="4561" y="2023"/>
                <a:ext cx="18" cy="31"/>
              </a:xfrm>
              <a:custGeom>
                <a:avLst/>
                <a:gdLst>
                  <a:gd name="T0" fmla="*/ 18 w 18"/>
                  <a:gd name="T1" fmla="*/ 7 h 31"/>
                  <a:gd name="T2" fmla="*/ 18 w 18"/>
                  <a:gd name="T3" fmla="*/ 7 h 31"/>
                  <a:gd name="T4" fmla="*/ 11 w 18"/>
                  <a:gd name="T5" fmla="*/ 8 h 31"/>
                  <a:gd name="T6" fmla="*/ 11 w 18"/>
                  <a:gd name="T7" fmla="*/ 8 h 31"/>
                  <a:gd name="T8" fmla="*/ 8 w 18"/>
                  <a:gd name="T9" fmla="*/ 10 h 31"/>
                  <a:gd name="T10" fmla="*/ 6 w 18"/>
                  <a:gd name="T11" fmla="*/ 13 h 31"/>
                  <a:gd name="T12" fmla="*/ 6 w 18"/>
                  <a:gd name="T13" fmla="*/ 31 h 31"/>
                  <a:gd name="T14" fmla="*/ 0 w 18"/>
                  <a:gd name="T15" fmla="*/ 31 h 31"/>
                  <a:gd name="T16" fmla="*/ 0 w 18"/>
                  <a:gd name="T17" fmla="*/ 0 h 31"/>
                  <a:gd name="T18" fmla="*/ 6 w 18"/>
                  <a:gd name="T19" fmla="*/ 0 h 31"/>
                  <a:gd name="T20" fmla="*/ 6 w 18"/>
                  <a:gd name="T21" fmla="*/ 7 h 31"/>
                  <a:gd name="T22" fmla="*/ 6 w 18"/>
                  <a:gd name="T23" fmla="*/ 7 h 31"/>
                  <a:gd name="T24" fmla="*/ 10 w 18"/>
                  <a:gd name="T25" fmla="*/ 2 h 31"/>
                  <a:gd name="T26" fmla="*/ 10 w 18"/>
                  <a:gd name="T27" fmla="*/ 2 h 31"/>
                  <a:gd name="T28" fmla="*/ 16 w 18"/>
                  <a:gd name="T29" fmla="*/ 0 h 31"/>
                  <a:gd name="T30" fmla="*/ 16 w 18"/>
                  <a:gd name="T31" fmla="*/ 0 h 31"/>
                  <a:gd name="T32" fmla="*/ 16 w 18"/>
                  <a:gd name="T33" fmla="*/ 0 h 31"/>
                  <a:gd name="T34" fmla="*/ 16 w 18"/>
                  <a:gd name="T35" fmla="*/ 0 h 31"/>
                  <a:gd name="T36" fmla="*/ 18 w 18"/>
                  <a:gd name="T37" fmla="*/ 0 h 31"/>
                  <a:gd name="T38" fmla="*/ 18 w 18"/>
                  <a:gd name="T3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1">
                    <a:moveTo>
                      <a:pt x="18" y="7"/>
                    </a:moveTo>
                    <a:lnTo>
                      <a:pt x="18" y="7"/>
                    </a:lnTo>
                    <a:lnTo>
                      <a:pt x="11" y="8"/>
                    </a:lnTo>
                    <a:lnTo>
                      <a:pt x="11" y="8"/>
                    </a:lnTo>
                    <a:lnTo>
                      <a:pt x="8" y="10"/>
                    </a:lnTo>
                    <a:lnTo>
                      <a:pt x="6" y="13"/>
                    </a:lnTo>
                    <a:lnTo>
                      <a:pt x="6" y="31"/>
                    </a:lnTo>
                    <a:lnTo>
                      <a:pt x="0" y="31"/>
                    </a:lnTo>
                    <a:lnTo>
                      <a:pt x="0" y="0"/>
                    </a:lnTo>
                    <a:lnTo>
                      <a:pt x="6" y="0"/>
                    </a:lnTo>
                    <a:lnTo>
                      <a:pt x="6" y="7"/>
                    </a:lnTo>
                    <a:lnTo>
                      <a:pt x="6" y="7"/>
                    </a:lnTo>
                    <a:lnTo>
                      <a:pt x="10" y="2"/>
                    </a:lnTo>
                    <a:lnTo>
                      <a:pt x="10" y="2"/>
                    </a:lnTo>
                    <a:lnTo>
                      <a:pt x="16" y="0"/>
                    </a:lnTo>
                    <a:lnTo>
                      <a:pt x="16" y="0"/>
                    </a:lnTo>
                    <a:lnTo>
                      <a:pt x="16" y="0"/>
                    </a:lnTo>
                    <a:lnTo>
                      <a:pt x="16"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16">
                <a:extLst>
                  <a:ext uri="{FF2B5EF4-FFF2-40B4-BE49-F238E27FC236}">
                    <a16:creationId xmlns="" xmlns:a16="http://schemas.microsoft.com/office/drawing/2014/main" id="{9008B079-807D-40DF-B9D4-BE1942BA191E}"/>
                  </a:ext>
                </a:extLst>
              </p:cNvPr>
              <p:cNvSpPr>
                <a:spLocks noEditPoints="1"/>
              </p:cNvSpPr>
              <p:nvPr/>
            </p:nvSpPr>
            <p:spPr bwMode="auto">
              <a:xfrm>
                <a:off x="4595" y="2023"/>
                <a:ext cx="30" cy="31"/>
              </a:xfrm>
              <a:custGeom>
                <a:avLst/>
                <a:gdLst>
                  <a:gd name="T0" fmla="*/ 10 w 30"/>
                  <a:gd name="T1" fmla="*/ 31 h 31"/>
                  <a:gd name="T2" fmla="*/ 7 w 30"/>
                  <a:gd name="T3" fmla="*/ 31 h 31"/>
                  <a:gd name="T4" fmla="*/ 4 w 30"/>
                  <a:gd name="T5" fmla="*/ 30 h 31"/>
                  <a:gd name="T6" fmla="*/ 0 w 30"/>
                  <a:gd name="T7" fmla="*/ 26 h 31"/>
                  <a:gd name="T8" fmla="*/ 0 w 30"/>
                  <a:gd name="T9" fmla="*/ 23 h 31"/>
                  <a:gd name="T10" fmla="*/ 2 w 30"/>
                  <a:gd name="T11" fmla="*/ 18 h 31"/>
                  <a:gd name="T12" fmla="*/ 4 w 30"/>
                  <a:gd name="T13" fmla="*/ 15 h 31"/>
                  <a:gd name="T14" fmla="*/ 9 w 30"/>
                  <a:gd name="T15" fmla="*/ 13 h 31"/>
                  <a:gd name="T16" fmla="*/ 13 w 30"/>
                  <a:gd name="T17" fmla="*/ 13 h 31"/>
                  <a:gd name="T18" fmla="*/ 18 w 30"/>
                  <a:gd name="T19" fmla="*/ 13 h 31"/>
                  <a:gd name="T20" fmla="*/ 22 w 30"/>
                  <a:gd name="T21" fmla="*/ 11 h 31"/>
                  <a:gd name="T22" fmla="*/ 22 w 30"/>
                  <a:gd name="T23" fmla="*/ 8 h 31"/>
                  <a:gd name="T24" fmla="*/ 20 w 30"/>
                  <a:gd name="T25" fmla="*/ 7 h 31"/>
                  <a:gd name="T26" fmla="*/ 13 w 30"/>
                  <a:gd name="T27" fmla="*/ 5 h 31"/>
                  <a:gd name="T28" fmla="*/ 9 w 30"/>
                  <a:gd name="T29" fmla="*/ 5 h 31"/>
                  <a:gd name="T30" fmla="*/ 4 w 30"/>
                  <a:gd name="T31" fmla="*/ 8 h 31"/>
                  <a:gd name="T32" fmla="*/ 2 w 30"/>
                  <a:gd name="T33" fmla="*/ 3 h 31"/>
                  <a:gd name="T34" fmla="*/ 15 w 30"/>
                  <a:gd name="T35" fmla="*/ 0 h 31"/>
                  <a:gd name="T36" fmla="*/ 20 w 30"/>
                  <a:gd name="T37" fmla="*/ 0 h 31"/>
                  <a:gd name="T38" fmla="*/ 25 w 30"/>
                  <a:gd name="T39" fmla="*/ 3 h 31"/>
                  <a:gd name="T40" fmla="*/ 28 w 30"/>
                  <a:gd name="T41" fmla="*/ 13 h 31"/>
                  <a:gd name="T42" fmla="*/ 28 w 30"/>
                  <a:gd name="T43" fmla="*/ 23 h 31"/>
                  <a:gd name="T44" fmla="*/ 30 w 30"/>
                  <a:gd name="T45" fmla="*/ 26 h 31"/>
                  <a:gd name="T46" fmla="*/ 30 w 30"/>
                  <a:gd name="T47" fmla="*/ 31 h 31"/>
                  <a:gd name="T48" fmla="*/ 28 w 30"/>
                  <a:gd name="T49" fmla="*/ 31 h 31"/>
                  <a:gd name="T50" fmla="*/ 27 w 30"/>
                  <a:gd name="T51" fmla="*/ 31 h 31"/>
                  <a:gd name="T52" fmla="*/ 23 w 30"/>
                  <a:gd name="T53" fmla="*/ 31 h 31"/>
                  <a:gd name="T54" fmla="*/ 22 w 30"/>
                  <a:gd name="T55" fmla="*/ 26 h 31"/>
                  <a:gd name="T56" fmla="*/ 17 w 30"/>
                  <a:gd name="T57" fmla="*/ 31 h 31"/>
                  <a:gd name="T58" fmla="*/ 10 w 30"/>
                  <a:gd name="T59" fmla="*/ 31 h 31"/>
                  <a:gd name="T60" fmla="*/ 12 w 30"/>
                  <a:gd name="T61" fmla="*/ 28 h 31"/>
                  <a:gd name="T62" fmla="*/ 17 w 30"/>
                  <a:gd name="T63" fmla="*/ 26 h 31"/>
                  <a:gd name="T64" fmla="*/ 20 w 30"/>
                  <a:gd name="T65" fmla="*/ 25 h 31"/>
                  <a:gd name="T66" fmla="*/ 22 w 30"/>
                  <a:gd name="T67" fmla="*/ 21 h 31"/>
                  <a:gd name="T68" fmla="*/ 22 w 30"/>
                  <a:gd name="T69" fmla="*/ 18 h 31"/>
                  <a:gd name="T70" fmla="*/ 18 w 30"/>
                  <a:gd name="T71" fmla="*/ 16 h 31"/>
                  <a:gd name="T72" fmla="*/ 15 w 30"/>
                  <a:gd name="T73" fmla="*/ 16 h 31"/>
                  <a:gd name="T74" fmla="*/ 9 w 30"/>
                  <a:gd name="T75" fmla="*/ 18 h 31"/>
                  <a:gd name="T76" fmla="*/ 7 w 30"/>
                  <a:gd name="T77" fmla="*/ 21 h 31"/>
                  <a:gd name="T78" fmla="*/ 9 w 30"/>
                  <a:gd name="T79" fmla="*/ 26 h 31"/>
                  <a:gd name="T80" fmla="*/ 12 w 30"/>
                  <a:gd name="T81"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7" y="31"/>
                    </a:lnTo>
                    <a:lnTo>
                      <a:pt x="7" y="31"/>
                    </a:lnTo>
                    <a:lnTo>
                      <a:pt x="4" y="30"/>
                    </a:lnTo>
                    <a:lnTo>
                      <a:pt x="4" y="30"/>
                    </a:lnTo>
                    <a:lnTo>
                      <a:pt x="0" y="26"/>
                    </a:lnTo>
                    <a:lnTo>
                      <a:pt x="0" y="26"/>
                    </a:lnTo>
                    <a:lnTo>
                      <a:pt x="0" y="23"/>
                    </a:lnTo>
                    <a:lnTo>
                      <a:pt x="0" y="23"/>
                    </a:lnTo>
                    <a:lnTo>
                      <a:pt x="2" y="18"/>
                    </a:lnTo>
                    <a:lnTo>
                      <a:pt x="2" y="18"/>
                    </a:lnTo>
                    <a:lnTo>
                      <a:pt x="4" y="15"/>
                    </a:lnTo>
                    <a:lnTo>
                      <a:pt x="4" y="15"/>
                    </a:lnTo>
                    <a:lnTo>
                      <a:pt x="9" y="13"/>
                    </a:lnTo>
                    <a:lnTo>
                      <a:pt x="9" y="13"/>
                    </a:lnTo>
                    <a:lnTo>
                      <a:pt x="13" y="13"/>
                    </a:lnTo>
                    <a:lnTo>
                      <a:pt x="13" y="13"/>
                    </a:lnTo>
                    <a:lnTo>
                      <a:pt x="18" y="13"/>
                    </a:lnTo>
                    <a:lnTo>
                      <a:pt x="18" y="13"/>
                    </a:lnTo>
                    <a:lnTo>
                      <a:pt x="22" y="13"/>
                    </a:lnTo>
                    <a:lnTo>
                      <a:pt x="22" y="11"/>
                    </a:lnTo>
                    <a:lnTo>
                      <a:pt x="22" y="11"/>
                    </a:lnTo>
                    <a:lnTo>
                      <a:pt x="22" y="8"/>
                    </a:lnTo>
                    <a:lnTo>
                      <a:pt x="20" y="7"/>
                    </a:lnTo>
                    <a:lnTo>
                      <a:pt x="20" y="7"/>
                    </a:lnTo>
                    <a:lnTo>
                      <a:pt x="17" y="5"/>
                    </a:lnTo>
                    <a:lnTo>
                      <a:pt x="13" y="5"/>
                    </a:lnTo>
                    <a:lnTo>
                      <a:pt x="13" y="5"/>
                    </a:lnTo>
                    <a:lnTo>
                      <a:pt x="9" y="5"/>
                    </a:lnTo>
                    <a:lnTo>
                      <a:pt x="9" y="5"/>
                    </a:lnTo>
                    <a:lnTo>
                      <a:pt x="4" y="8"/>
                    </a:lnTo>
                    <a:lnTo>
                      <a:pt x="2" y="3"/>
                    </a:lnTo>
                    <a:lnTo>
                      <a:pt x="2" y="3"/>
                    </a:lnTo>
                    <a:lnTo>
                      <a:pt x="9" y="2"/>
                    </a:lnTo>
                    <a:lnTo>
                      <a:pt x="15" y="0"/>
                    </a:lnTo>
                    <a:lnTo>
                      <a:pt x="15" y="0"/>
                    </a:lnTo>
                    <a:lnTo>
                      <a:pt x="20" y="0"/>
                    </a:lnTo>
                    <a:lnTo>
                      <a:pt x="25" y="3"/>
                    </a:lnTo>
                    <a:lnTo>
                      <a:pt x="25" y="3"/>
                    </a:lnTo>
                    <a:lnTo>
                      <a:pt x="27" y="7"/>
                    </a:lnTo>
                    <a:lnTo>
                      <a:pt x="28" y="13"/>
                    </a:lnTo>
                    <a:lnTo>
                      <a:pt x="28" y="23"/>
                    </a:lnTo>
                    <a:lnTo>
                      <a:pt x="28" y="23"/>
                    </a:lnTo>
                    <a:lnTo>
                      <a:pt x="28" y="25"/>
                    </a:lnTo>
                    <a:lnTo>
                      <a:pt x="30" y="26"/>
                    </a:lnTo>
                    <a:lnTo>
                      <a:pt x="30" y="31"/>
                    </a:lnTo>
                    <a:lnTo>
                      <a:pt x="30" y="31"/>
                    </a:lnTo>
                    <a:lnTo>
                      <a:pt x="28" y="31"/>
                    </a:lnTo>
                    <a:lnTo>
                      <a:pt x="28" y="31"/>
                    </a:lnTo>
                    <a:lnTo>
                      <a:pt x="27" y="31"/>
                    </a:lnTo>
                    <a:lnTo>
                      <a:pt x="27" y="31"/>
                    </a:lnTo>
                    <a:lnTo>
                      <a:pt x="23" y="31"/>
                    </a:lnTo>
                    <a:lnTo>
                      <a:pt x="23" y="31"/>
                    </a:lnTo>
                    <a:lnTo>
                      <a:pt x="23" y="28"/>
                    </a:lnTo>
                    <a:lnTo>
                      <a:pt x="22" y="26"/>
                    </a:lnTo>
                    <a:lnTo>
                      <a:pt x="22" y="26"/>
                    </a:lnTo>
                    <a:lnTo>
                      <a:pt x="17" y="31"/>
                    </a:lnTo>
                    <a:lnTo>
                      <a:pt x="17" y="31"/>
                    </a:lnTo>
                    <a:lnTo>
                      <a:pt x="10" y="31"/>
                    </a:lnTo>
                    <a:lnTo>
                      <a:pt x="10" y="31"/>
                    </a:lnTo>
                    <a:close/>
                    <a:moveTo>
                      <a:pt x="12" y="28"/>
                    </a:moveTo>
                    <a:lnTo>
                      <a:pt x="12" y="28"/>
                    </a:lnTo>
                    <a:lnTo>
                      <a:pt x="17" y="26"/>
                    </a:lnTo>
                    <a:lnTo>
                      <a:pt x="17" y="26"/>
                    </a:lnTo>
                    <a:lnTo>
                      <a:pt x="20" y="25"/>
                    </a:lnTo>
                    <a:lnTo>
                      <a:pt x="20" y="25"/>
                    </a:lnTo>
                    <a:lnTo>
                      <a:pt x="22" y="21"/>
                    </a:lnTo>
                    <a:lnTo>
                      <a:pt x="22" y="18"/>
                    </a:lnTo>
                    <a:lnTo>
                      <a:pt x="22" y="18"/>
                    </a:lnTo>
                    <a:lnTo>
                      <a:pt x="18" y="16"/>
                    </a:lnTo>
                    <a:lnTo>
                      <a:pt x="18" y="16"/>
                    </a:lnTo>
                    <a:lnTo>
                      <a:pt x="15" y="16"/>
                    </a:lnTo>
                    <a:lnTo>
                      <a:pt x="15" y="16"/>
                    </a:lnTo>
                    <a:lnTo>
                      <a:pt x="9" y="18"/>
                    </a:lnTo>
                    <a:lnTo>
                      <a:pt x="9" y="18"/>
                    </a:lnTo>
                    <a:lnTo>
                      <a:pt x="7" y="20"/>
                    </a:lnTo>
                    <a:lnTo>
                      <a:pt x="7" y="21"/>
                    </a:lnTo>
                    <a:lnTo>
                      <a:pt x="7" y="21"/>
                    </a:lnTo>
                    <a:lnTo>
                      <a:pt x="9" y="26"/>
                    </a:lnTo>
                    <a:lnTo>
                      <a:pt x="9" y="26"/>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17">
                <a:extLst>
                  <a:ext uri="{FF2B5EF4-FFF2-40B4-BE49-F238E27FC236}">
                    <a16:creationId xmlns="" xmlns:a16="http://schemas.microsoft.com/office/drawing/2014/main" id="{1CD538D8-A0E3-4986-8940-9220874ADA50}"/>
                  </a:ext>
                </a:extLst>
              </p:cNvPr>
              <p:cNvSpPr>
                <a:spLocks noEditPoints="1"/>
              </p:cNvSpPr>
              <p:nvPr/>
            </p:nvSpPr>
            <p:spPr bwMode="auto">
              <a:xfrm>
                <a:off x="4630" y="2011"/>
                <a:ext cx="33" cy="43"/>
              </a:xfrm>
              <a:custGeom>
                <a:avLst/>
                <a:gdLst>
                  <a:gd name="T0" fmla="*/ 15 w 33"/>
                  <a:gd name="T1" fmla="*/ 43 h 43"/>
                  <a:gd name="T2" fmla="*/ 8 w 33"/>
                  <a:gd name="T3" fmla="*/ 43 h 43"/>
                  <a:gd name="T4" fmla="*/ 3 w 33"/>
                  <a:gd name="T5" fmla="*/ 40 h 43"/>
                  <a:gd name="T6" fmla="*/ 0 w 33"/>
                  <a:gd name="T7" fmla="*/ 33 h 43"/>
                  <a:gd name="T8" fmla="*/ 0 w 33"/>
                  <a:gd name="T9" fmla="*/ 28 h 43"/>
                  <a:gd name="T10" fmla="*/ 0 w 33"/>
                  <a:gd name="T11" fmla="*/ 22 h 43"/>
                  <a:gd name="T12" fmla="*/ 3 w 33"/>
                  <a:gd name="T13" fmla="*/ 17 h 43"/>
                  <a:gd name="T14" fmla="*/ 8 w 33"/>
                  <a:gd name="T15" fmla="*/ 14 h 43"/>
                  <a:gd name="T16" fmla="*/ 13 w 33"/>
                  <a:gd name="T17" fmla="*/ 12 h 43"/>
                  <a:gd name="T18" fmla="*/ 20 w 33"/>
                  <a:gd name="T19" fmla="*/ 14 h 43"/>
                  <a:gd name="T20" fmla="*/ 25 w 33"/>
                  <a:gd name="T21" fmla="*/ 19 h 43"/>
                  <a:gd name="T22" fmla="*/ 31 w 33"/>
                  <a:gd name="T23" fmla="*/ 0 h 43"/>
                  <a:gd name="T24" fmla="*/ 31 w 33"/>
                  <a:gd name="T25" fmla="*/ 35 h 43"/>
                  <a:gd name="T26" fmla="*/ 31 w 33"/>
                  <a:gd name="T27" fmla="*/ 37 h 43"/>
                  <a:gd name="T28" fmla="*/ 33 w 33"/>
                  <a:gd name="T29" fmla="*/ 43 h 43"/>
                  <a:gd name="T30" fmla="*/ 31 w 33"/>
                  <a:gd name="T31" fmla="*/ 43 h 43"/>
                  <a:gd name="T32" fmla="*/ 30 w 33"/>
                  <a:gd name="T33" fmla="*/ 43 h 43"/>
                  <a:gd name="T34" fmla="*/ 26 w 33"/>
                  <a:gd name="T35" fmla="*/ 43 h 43"/>
                  <a:gd name="T36" fmla="*/ 26 w 33"/>
                  <a:gd name="T37" fmla="*/ 40 h 43"/>
                  <a:gd name="T38" fmla="*/ 25 w 33"/>
                  <a:gd name="T39" fmla="*/ 38 h 43"/>
                  <a:gd name="T40" fmla="*/ 21 w 33"/>
                  <a:gd name="T41" fmla="*/ 42 h 43"/>
                  <a:gd name="T42" fmla="*/ 15 w 33"/>
                  <a:gd name="T43" fmla="*/ 43 h 43"/>
                  <a:gd name="T44" fmla="*/ 16 w 33"/>
                  <a:gd name="T45" fmla="*/ 38 h 43"/>
                  <a:gd name="T46" fmla="*/ 18 w 33"/>
                  <a:gd name="T47" fmla="*/ 38 h 43"/>
                  <a:gd name="T48" fmla="*/ 21 w 33"/>
                  <a:gd name="T49" fmla="*/ 37 h 43"/>
                  <a:gd name="T50" fmla="*/ 23 w 33"/>
                  <a:gd name="T51" fmla="*/ 35 h 43"/>
                  <a:gd name="T52" fmla="*/ 25 w 33"/>
                  <a:gd name="T53" fmla="*/ 23 h 43"/>
                  <a:gd name="T54" fmla="*/ 23 w 33"/>
                  <a:gd name="T55" fmla="*/ 22 h 43"/>
                  <a:gd name="T56" fmla="*/ 21 w 33"/>
                  <a:gd name="T57" fmla="*/ 19 h 43"/>
                  <a:gd name="T58" fmla="*/ 18 w 33"/>
                  <a:gd name="T59" fmla="*/ 19 h 43"/>
                  <a:gd name="T60" fmla="*/ 15 w 33"/>
                  <a:gd name="T61" fmla="*/ 17 h 43"/>
                  <a:gd name="T62" fmla="*/ 11 w 33"/>
                  <a:gd name="T63" fmla="*/ 19 h 43"/>
                  <a:gd name="T64" fmla="*/ 8 w 33"/>
                  <a:gd name="T65" fmla="*/ 20 h 43"/>
                  <a:gd name="T66" fmla="*/ 7 w 33"/>
                  <a:gd name="T67" fmla="*/ 23 h 43"/>
                  <a:gd name="T68" fmla="*/ 7 w 33"/>
                  <a:gd name="T69" fmla="*/ 28 h 43"/>
                  <a:gd name="T70" fmla="*/ 7 w 33"/>
                  <a:gd name="T71" fmla="*/ 32 h 43"/>
                  <a:gd name="T72" fmla="*/ 10 w 33"/>
                  <a:gd name="T73" fmla="*/ 35 h 43"/>
                  <a:gd name="T74" fmla="*/ 11 w 33"/>
                  <a:gd name="T75" fmla="*/ 38 h 43"/>
                  <a:gd name="T76" fmla="*/ 16 w 33"/>
                  <a:gd name="T7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3">
                    <a:moveTo>
                      <a:pt x="15" y="43"/>
                    </a:moveTo>
                    <a:lnTo>
                      <a:pt x="15" y="43"/>
                    </a:lnTo>
                    <a:lnTo>
                      <a:pt x="8" y="43"/>
                    </a:lnTo>
                    <a:lnTo>
                      <a:pt x="8" y="43"/>
                    </a:lnTo>
                    <a:lnTo>
                      <a:pt x="3" y="40"/>
                    </a:lnTo>
                    <a:lnTo>
                      <a:pt x="3" y="40"/>
                    </a:lnTo>
                    <a:lnTo>
                      <a:pt x="0" y="33"/>
                    </a:lnTo>
                    <a:lnTo>
                      <a:pt x="0" y="33"/>
                    </a:lnTo>
                    <a:lnTo>
                      <a:pt x="0" y="28"/>
                    </a:lnTo>
                    <a:lnTo>
                      <a:pt x="0" y="28"/>
                    </a:lnTo>
                    <a:lnTo>
                      <a:pt x="0" y="22"/>
                    </a:lnTo>
                    <a:lnTo>
                      <a:pt x="0" y="22"/>
                    </a:lnTo>
                    <a:lnTo>
                      <a:pt x="3" y="17"/>
                    </a:lnTo>
                    <a:lnTo>
                      <a:pt x="3" y="17"/>
                    </a:lnTo>
                    <a:lnTo>
                      <a:pt x="8" y="14"/>
                    </a:lnTo>
                    <a:lnTo>
                      <a:pt x="8" y="14"/>
                    </a:lnTo>
                    <a:lnTo>
                      <a:pt x="13" y="12"/>
                    </a:lnTo>
                    <a:lnTo>
                      <a:pt x="13" y="12"/>
                    </a:lnTo>
                    <a:lnTo>
                      <a:pt x="16" y="12"/>
                    </a:lnTo>
                    <a:lnTo>
                      <a:pt x="20" y="14"/>
                    </a:lnTo>
                    <a:lnTo>
                      <a:pt x="20" y="14"/>
                    </a:lnTo>
                    <a:lnTo>
                      <a:pt x="25" y="19"/>
                    </a:lnTo>
                    <a:lnTo>
                      <a:pt x="25" y="0"/>
                    </a:lnTo>
                    <a:lnTo>
                      <a:pt x="31" y="0"/>
                    </a:lnTo>
                    <a:lnTo>
                      <a:pt x="31" y="35"/>
                    </a:lnTo>
                    <a:lnTo>
                      <a:pt x="31" y="35"/>
                    </a:lnTo>
                    <a:lnTo>
                      <a:pt x="31" y="37"/>
                    </a:lnTo>
                    <a:lnTo>
                      <a:pt x="31" y="37"/>
                    </a:lnTo>
                    <a:lnTo>
                      <a:pt x="33" y="38"/>
                    </a:lnTo>
                    <a:lnTo>
                      <a:pt x="33" y="43"/>
                    </a:lnTo>
                    <a:lnTo>
                      <a:pt x="33" y="43"/>
                    </a:lnTo>
                    <a:lnTo>
                      <a:pt x="31" y="43"/>
                    </a:lnTo>
                    <a:lnTo>
                      <a:pt x="31" y="43"/>
                    </a:lnTo>
                    <a:lnTo>
                      <a:pt x="30" y="43"/>
                    </a:lnTo>
                    <a:lnTo>
                      <a:pt x="30" y="43"/>
                    </a:lnTo>
                    <a:lnTo>
                      <a:pt x="26" y="43"/>
                    </a:lnTo>
                    <a:lnTo>
                      <a:pt x="26" y="43"/>
                    </a:lnTo>
                    <a:lnTo>
                      <a:pt x="26" y="40"/>
                    </a:lnTo>
                    <a:lnTo>
                      <a:pt x="25" y="38"/>
                    </a:lnTo>
                    <a:lnTo>
                      <a:pt x="25" y="38"/>
                    </a:lnTo>
                    <a:lnTo>
                      <a:pt x="21" y="42"/>
                    </a:lnTo>
                    <a:lnTo>
                      <a:pt x="21" y="42"/>
                    </a:lnTo>
                    <a:lnTo>
                      <a:pt x="15" y="43"/>
                    </a:lnTo>
                    <a:lnTo>
                      <a:pt x="15" y="43"/>
                    </a:lnTo>
                    <a:close/>
                    <a:moveTo>
                      <a:pt x="16" y="38"/>
                    </a:moveTo>
                    <a:lnTo>
                      <a:pt x="16" y="38"/>
                    </a:lnTo>
                    <a:lnTo>
                      <a:pt x="18" y="38"/>
                    </a:lnTo>
                    <a:lnTo>
                      <a:pt x="18" y="38"/>
                    </a:lnTo>
                    <a:lnTo>
                      <a:pt x="21" y="37"/>
                    </a:lnTo>
                    <a:lnTo>
                      <a:pt x="21" y="37"/>
                    </a:lnTo>
                    <a:lnTo>
                      <a:pt x="23" y="35"/>
                    </a:lnTo>
                    <a:lnTo>
                      <a:pt x="23" y="35"/>
                    </a:lnTo>
                    <a:lnTo>
                      <a:pt x="25" y="32"/>
                    </a:lnTo>
                    <a:lnTo>
                      <a:pt x="25" y="23"/>
                    </a:lnTo>
                    <a:lnTo>
                      <a:pt x="25" y="23"/>
                    </a:lnTo>
                    <a:lnTo>
                      <a:pt x="23" y="22"/>
                    </a:lnTo>
                    <a:lnTo>
                      <a:pt x="23" y="22"/>
                    </a:lnTo>
                    <a:lnTo>
                      <a:pt x="21" y="19"/>
                    </a:lnTo>
                    <a:lnTo>
                      <a:pt x="21" y="19"/>
                    </a:lnTo>
                    <a:lnTo>
                      <a:pt x="18" y="19"/>
                    </a:lnTo>
                    <a:lnTo>
                      <a:pt x="18" y="19"/>
                    </a:lnTo>
                    <a:lnTo>
                      <a:pt x="15" y="17"/>
                    </a:lnTo>
                    <a:lnTo>
                      <a:pt x="15" y="17"/>
                    </a:lnTo>
                    <a:lnTo>
                      <a:pt x="11" y="19"/>
                    </a:lnTo>
                    <a:lnTo>
                      <a:pt x="11" y="19"/>
                    </a:lnTo>
                    <a:lnTo>
                      <a:pt x="8" y="20"/>
                    </a:lnTo>
                    <a:lnTo>
                      <a:pt x="8" y="20"/>
                    </a:lnTo>
                    <a:lnTo>
                      <a:pt x="7" y="23"/>
                    </a:lnTo>
                    <a:lnTo>
                      <a:pt x="7" y="23"/>
                    </a:lnTo>
                    <a:lnTo>
                      <a:pt x="7" y="28"/>
                    </a:lnTo>
                    <a:lnTo>
                      <a:pt x="7" y="28"/>
                    </a:lnTo>
                    <a:lnTo>
                      <a:pt x="7" y="32"/>
                    </a:lnTo>
                    <a:lnTo>
                      <a:pt x="7" y="32"/>
                    </a:lnTo>
                    <a:lnTo>
                      <a:pt x="10" y="35"/>
                    </a:lnTo>
                    <a:lnTo>
                      <a:pt x="10" y="35"/>
                    </a:lnTo>
                    <a:lnTo>
                      <a:pt x="11" y="38"/>
                    </a:lnTo>
                    <a:lnTo>
                      <a:pt x="11"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8">
                <a:extLst>
                  <a:ext uri="{FF2B5EF4-FFF2-40B4-BE49-F238E27FC236}">
                    <a16:creationId xmlns="" xmlns:a16="http://schemas.microsoft.com/office/drawing/2014/main" id="{261E239D-CB0F-4F4B-BCC7-F9948DED9132}"/>
                  </a:ext>
                </a:extLst>
              </p:cNvPr>
              <p:cNvSpPr>
                <a:spLocks noEditPoints="1"/>
              </p:cNvSpPr>
              <p:nvPr/>
            </p:nvSpPr>
            <p:spPr bwMode="auto">
              <a:xfrm>
                <a:off x="4670" y="2011"/>
                <a:ext cx="6" cy="43"/>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9">
                <a:extLst>
                  <a:ext uri="{FF2B5EF4-FFF2-40B4-BE49-F238E27FC236}">
                    <a16:creationId xmlns="" xmlns:a16="http://schemas.microsoft.com/office/drawing/2014/main" id="{7DDC8A1A-1A75-4B34-A085-7F883AE31D1D}"/>
                  </a:ext>
                </a:extLst>
              </p:cNvPr>
              <p:cNvSpPr>
                <a:spLocks noEditPoints="1"/>
              </p:cNvSpPr>
              <p:nvPr/>
            </p:nvSpPr>
            <p:spPr bwMode="auto">
              <a:xfrm>
                <a:off x="4684" y="2023"/>
                <a:ext cx="32" cy="44"/>
              </a:xfrm>
              <a:custGeom>
                <a:avLst/>
                <a:gdLst>
                  <a:gd name="T0" fmla="*/ 19 w 32"/>
                  <a:gd name="T1" fmla="*/ 31 h 44"/>
                  <a:gd name="T2" fmla="*/ 12 w 32"/>
                  <a:gd name="T3" fmla="*/ 30 h 44"/>
                  <a:gd name="T4" fmla="*/ 7 w 32"/>
                  <a:gd name="T5" fmla="*/ 44 h 44"/>
                  <a:gd name="T6" fmla="*/ 0 w 32"/>
                  <a:gd name="T7" fmla="*/ 0 h 44"/>
                  <a:gd name="T8" fmla="*/ 7 w 32"/>
                  <a:gd name="T9" fmla="*/ 7 h 44"/>
                  <a:gd name="T10" fmla="*/ 12 w 32"/>
                  <a:gd name="T11" fmla="*/ 2 h 44"/>
                  <a:gd name="T12" fmla="*/ 19 w 32"/>
                  <a:gd name="T13" fmla="*/ 0 h 44"/>
                  <a:gd name="T14" fmla="*/ 23 w 32"/>
                  <a:gd name="T15" fmla="*/ 2 h 44"/>
                  <a:gd name="T16" fmla="*/ 28 w 32"/>
                  <a:gd name="T17" fmla="*/ 5 h 44"/>
                  <a:gd name="T18" fmla="*/ 32 w 32"/>
                  <a:gd name="T19" fmla="*/ 10 h 44"/>
                  <a:gd name="T20" fmla="*/ 32 w 32"/>
                  <a:gd name="T21" fmla="*/ 16 h 44"/>
                  <a:gd name="T22" fmla="*/ 32 w 32"/>
                  <a:gd name="T23" fmla="*/ 21 h 44"/>
                  <a:gd name="T24" fmla="*/ 28 w 32"/>
                  <a:gd name="T25" fmla="*/ 28 h 44"/>
                  <a:gd name="T26" fmla="*/ 23 w 32"/>
                  <a:gd name="T27" fmla="*/ 31 h 44"/>
                  <a:gd name="T28" fmla="*/ 19 w 32"/>
                  <a:gd name="T29" fmla="*/ 31 h 44"/>
                  <a:gd name="T30" fmla="*/ 17 w 32"/>
                  <a:gd name="T31" fmla="*/ 26 h 44"/>
                  <a:gd name="T32" fmla="*/ 20 w 32"/>
                  <a:gd name="T33" fmla="*/ 26 h 44"/>
                  <a:gd name="T34" fmla="*/ 23 w 32"/>
                  <a:gd name="T35" fmla="*/ 23 h 44"/>
                  <a:gd name="T36" fmla="*/ 25 w 32"/>
                  <a:gd name="T37" fmla="*/ 20 h 44"/>
                  <a:gd name="T38" fmla="*/ 25 w 32"/>
                  <a:gd name="T39" fmla="*/ 16 h 44"/>
                  <a:gd name="T40" fmla="*/ 25 w 32"/>
                  <a:gd name="T41" fmla="*/ 11 h 44"/>
                  <a:gd name="T42" fmla="*/ 23 w 32"/>
                  <a:gd name="T43" fmla="*/ 8 h 44"/>
                  <a:gd name="T44" fmla="*/ 20 w 32"/>
                  <a:gd name="T45" fmla="*/ 7 h 44"/>
                  <a:gd name="T46" fmla="*/ 15 w 32"/>
                  <a:gd name="T47" fmla="*/ 5 h 44"/>
                  <a:gd name="T48" fmla="*/ 14 w 32"/>
                  <a:gd name="T49" fmla="*/ 7 h 44"/>
                  <a:gd name="T50" fmla="*/ 10 w 32"/>
                  <a:gd name="T51" fmla="*/ 7 h 44"/>
                  <a:gd name="T52" fmla="*/ 9 w 32"/>
                  <a:gd name="T53" fmla="*/ 10 h 44"/>
                  <a:gd name="T54" fmla="*/ 7 w 32"/>
                  <a:gd name="T55" fmla="*/ 11 h 44"/>
                  <a:gd name="T56" fmla="*/ 7 w 32"/>
                  <a:gd name="T57" fmla="*/ 20 h 44"/>
                  <a:gd name="T58" fmla="*/ 9 w 32"/>
                  <a:gd name="T59" fmla="*/ 23 h 44"/>
                  <a:gd name="T60" fmla="*/ 12 w 32"/>
                  <a:gd name="T61" fmla="*/ 25 h 44"/>
                  <a:gd name="T62" fmla="*/ 14 w 32"/>
                  <a:gd name="T63" fmla="*/ 26 h 44"/>
                  <a:gd name="T64" fmla="*/ 17 w 32"/>
                  <a:gd name="T65"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44">
                    <a:moveTo>
                      <a:pt x="19" y="31"/>
                    </a:moveTo>
                    <a:lnTo>
                      <a:pt x="19" y="31"/>
                    </a:lnTo>
                    <a:lnTo>
                      <a:pt x="12" y="30"/>
                    </a:lnTo>
                    <a:lnTo>
                      <a:pt x="12" y="30"/>
                    </a:lnTo>
                    <a:lnTo>
                      <a:pt x="7" y="26"/>
                    </a:lnTo>
                    <a:lnTo>
                      <a:pt x="7" y="44"/>
                    </a:lnTo>
                    <a:lnTo>
                      <a:pt x="0" y="44"/>
                    </a:lnTo>
                    <a:lnTo>
                      <a:pt x="0" y="0"/>
                    </a:lnTo>
                    <a:lnTo>
                      <a:pt x="7" y="0"/>
                    </a:lnTo>
                    <a:lnTo>
                      <a:pt x="7" y="7"/>
                    </a:lnTo>
                    <a:lnTo>
                      <a:pt x="7" y="7"/>
                    </a:lnTo>
                    <a:lnTo>
                      <a:pt x="12" y="2"/>
                    </a:lnTo>
                    <a:lnTo>
                      <a:pt x="12" y="2"/>
                    </a:lnTo>
                    <a:lnTo>
                      <a:pt x="19" y="0"/>
                    </a:lnTo>
                    <a:lnTo>
                      <a:pt x="19" y="0"/>
                    </a:lnTo>
                    <a:lnTo>
                      <a:pt x="23" y="2"/>
                    </a:lnTo>
                    <a:lnTo>
                      <a:pt x="23" y="2"/>
                    </a:lnTo>
                    <a:lnTo>
                      <a:pt x="28" y="5"/>
                    </a:lnTo>
                    <a:lnTo>
                      <a:pt x="28" y="5"/>
                    </a:lnTo>
                    <a:lnTo>
                      <a:pt x="32" y="10"/>
                    </a:lnTo>
                    <a:lnTo>
                      <a:pt x="32" y="10"/>
                    </a:lnTo>
                    <a:lnTo>
                      <a:pt x="32" y="16"/>
                    </a:lnTo>
                    <a:lnTo>
                      <a:pt x="32" y="16"/>
                    </a:lnTo>
                    <a:lnTo>
                      <a:pt x="32" y="21"/>
                    </a:lnTo>
                    <a:lnTo>
                      <a:pt x="32" y="21"/>
                    </a:lnTo>
                    <a:lnTo>
                      <a:pt x="28" y="28"/>
                    </a:lnTo>
                    <a:lnTo>
                      <a:pt x="28" y="28"/>
                    </a:lnTo>
                    <a:lnTo>
                      <a:pt x="23" y="31"/>
                    </a:lnTo>
                    <a:lnTo>
                      <a:pt x="23" y="31"/>
                    </a:lnTo>
                    <a:lnTo>
                      <a:pt x="19" y="31"/>
                    </a:lnTo>
                    <a:lnTo>
                      <a:pt x="19" y="31"/>
                    </a:lnTo>
                    <a:close/>
                    <a:moveTo>
                      <a:pt x="17" y="26"/>
                    </a:moveTo>
                    <a:lnTo>
                      <a:pt x="17" y="26"/>
                    </a:lnTo>
                    <a:lnTo>
                      <a:pt x="20" y="26"/>
                    </a:lnTo>
                    <a:lnTo>
                      <a:pt x="20" y="26"/>
                    </a:lnTo>
                    <a:lnTo>
                      <a:pt x="23" y="23"/>
                    </a:lnTo>
                    <a:lnTo>
                      <a:pt x="23" y="23"/>
                    </a:lnTo>
                    <a:lnTo>
                      <a:pt x="25" y="20"/>
                    </a:lnTo>
                    <a:lnTo>
                      <a:pt x="25" y="20"/>
                    </a:lnTo>
                    <a:lnTo>
                      <a:pt x="25" y="16"/>
                    </a:lnTo>
                    <a:lnTo>
                      <a:pt x="25" y="16"/>
                    </a:lnTo>
                    <a:lnTo>
                      <a:pt x="25" y="11"/>
                    </a:lnTo>
                    <a:lnTo>
                      <a:pt x="25" y="11"/>
                    </a:lnTo>
                    <a:lnTo>
                      <a:pt x="23" y="8"/>
                    </a:lnTo>
                    <a:lnTo>
                      <a:pt x="23" y="8"/>
                    </a:lnTo>
                    <a:lnTo>
                      <a:pt x="20" y="7"/>
                    </a:lnTo>
                    <a:lnTo>
                      <a:pt x="20" y="7"/>
                    </a:lnTo>
                    <a:lnTo>
                      <a:pt x="15" y="5"/>
                    </a:lnTo>
                    <a:lnTo>
                      <a:pt x="15" y="5"/>
                    </a:lnTo>
                    <a:lnTo>
                      <a:pt x="14" y="7"/>
                    </a:lnTo>
                    <a:lnTo>
                      <a:pt x="14" y="7"/>
                    </a:lnTo>
                    <a:lnTo>
                      <a:pt x="10" y="7"/>
                    </a:lnTo>
                    <a:lnTo>
                      <a:pt x="10" y="7"/>
                    </a:lnTo>
                    <a:lnTo>
                      <a:pt x="9" y="10"/>
                    </a:lnTo>
                    <a:lnTo>
                      <a:pt x="9" y="10"/>
                    </a:lnTo>
                    <a:lnTo>
                      <a:pt x="7" y="11"/>
                    </a:lnTo>
                    <a:lnTo>
                      <a:pt x="7" y="20"/>
                    </a:lnTo>
                    <a:lnTo>
                      <a:pt x="7" y="20"/>
                    </a:lnTo>
                    <a:lnTo>
                      <a:pt x="9" y="23"/>
                    </a:lnTo>
                    <a:lnTo>
                      <a:pt x="9" y="23"/>
                    </a:lnTo>
                    <a:lnTo>
                      <a:pt x="12" y="25"/>
                    </a:lnTo>
                    <a:lnTo>
                      <a:pt x="12" y="25"/>
                    </a:lnTo>
                    <a:lnTo>
                      <a:pt x="14" y="26"/>
                    </a:lnTo>
                    <a:lnTo>
                      <a:pt x="14" y="26"/>
                    </a:lnTo>
                    <a:lnTo>
                      <a:pt x="17" y="26"/>
                    </a:lnTo>
                    <a:lnTo>
                      <a:pt x="1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20">
                <a:extLst>
                  <a:ext uri="{FF2B5EF4-FFF2-40B4-BE49-F238E27FC236}">
                    <a16:creationId xmlns="" xmlns:a16="http://schemas.microsoft.com/office/drawing/2014/main" id="{66BE10F8-00C3-404E-9386-3B4EC431F809}"/>
                  </a:ext>
                </a:extLst>
              </p:cNvPr>
              <p:cNvSpPr>
                <a:spLocks noEditPoints="1"/>
              </p:cNvSpPr>
              <p:nvPr/>
            </p:nvSpPr>
            <p:spPr bwMode="auto">
              <a:xfrm>
                <a:off x="4722" y="2011"/>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21">
                <a:extLst>
                  <a:ext uri="{FF2B5EF4-FFF2-40B4-BE49-F238E27FC236}">
                    <a16:creationId xmlns="" xmlns:a16="http://schemas.microsoft.com/office/drawing/2014/main" id="{776F5258-57CF-49AD-8343-7D779185A833}"/>
                  </a:ext>
                </a:extLst>
              </p:cNvPr>
              <p:cNvSpPr>
                <a:spLocks/>
              </p:cNvSpPr>
              <p:nvPr/>
            </p:nvSpPr>
            <p:spPr bwMode="auto">
              <a:xfrm>
                <a:off x="4736" y="2023"/>
                <a:ext cx="26" cy="31"/>
              </a:xfrm>
              <a:custGeom>
                <a:avLst/>
                <a:gdLst>
                  <a:gd name="T0" fmla="*/ 13 w 26"/>
                  <a:gd name="T1" fmla="*/ 31 h 31"/>
                  <a:gd name="T2" fmla="*/ 6 w 26"/>
                  <a:gd name="T3" fmla="*/ 31 h 31"/>
                  <a:gd name="T4" fmla="*/ 3 w 26"/>
                  <a:gd name="T5" fmla="*/ 23 h 31"/>
                  <a:gd name="T6" fmla="*/ 8 w 26"/>
                  <a:gd name="T7" fmla="*/ 26 h 31"/>
                  <a:gd name="T8" fmla="*/ 13 w 26"/>
                  <a:gd name="T9" fmla="*/ 28 h 31"/>
                  <a:gd name="T10" fmla="*/ 18 w 26"/>
                  <a:gd name="T11" fmla="*/ 26 h 31"/>
                  <a:gd name="T12" fmla="*/ 19 w 26"/>
                  <a:gd name="T13" fmla="*/ 23 h 31"/>
                  <a:gd name="T14" fmla="*/ 19 w 26"/>
                  <a:gd name="T15" fmla="*/ 21 h 31"/>
                  <a:gd name="T16" fmla="*/ 18 w 26"/>
                  <a:gd name="T17" fmla="*/ 20 h 31"/>
                  <a:gd name="T18" fmla="*/ 11 w 26"/>
                  <a:gd name="T19" fmla="*/ 18 h 31"/>
                  <a:gd name="T20" fmla="*/ 6 w 26"/>
                  <a:gd name="T21" fmla="*/ 16 h 31"/>
                  <a:gd name="T22" fmla="*/ 3 w 26"/>
                  <a:gd name="T23" fmla="*/ 15 h 31"/>
                  <a:gd name="T24" fmla="*/ 1 w 26"/>
                  <a:gd name="T25" fmla="*/ 13 h 31"/>
                  <a:gd name="T26" fmla="*/ 1 w 26"/>
                  <a:gd name="T27" fmla="*/ 10 h 31"/>
                  <a:gd name="T28" fmla="*/ 1 w 26"/>
                  <a:gd name="T29" fmla="*/ 5 h 31"/>
                  <a:gd name="T30" fmla="*/ 4 w 26"/>
                  <a:gd name="T31" fmla="*/ 2 h 31"/>
                  <a:gd name="T32" fmla="*/ 8 w 26"/>
                  <a:gd name="T33" fmla="*/ 0 h 31"/>
                  <a:gd name="T34" fmla="*/ 13 w 26"/>
                  <a:gd name="T35" fmla="*/ 0 h 31"/>
                  <a:gd name="T36" fmla="*/ 19 w 26"/>
                  <a:gd name="T37" fmla="*/ 2 h 31"/>
                  <a:gd name="T38" fmla="*/ 23 w 26"/>
                  <a:gd name="T39" fmla="*/ 8 h 31"/>
                  <a:gd name="T40" fmla="*/ 18 w 26"/>
                  <a:gd name="T41" fmla="*/ 5 h 31"/>
                  <a:gd name="T42" fmla="*/ 13 w 26"/>
                  <a:gd name="T43" fmla="*/ 5 h 31"/>
                  <a:gd name="T44" fmla="*/ 9 w 26"/>
                  <a:gd name="T45" fmla="*/ 5 h 31"/>
                  <a:gd name="T46" fmla="*/ 8 w 26"/>
                  <a:gd name="T47" fmla="*/ 8 h 31"/>
                  <a:gd name="T48" fmla="*/ 8 w 26"/>
                  <a:gd name="T49" fmla="*/ 10 h 31"/>
                  <a:gd name="T50" fmla="*/ 8 w 26"/>
                  <a:gd name="T51" fmla="*/ 11 h 31"/>
                  <a:gd name="T52" fmla="*/ 11 w 26"/>
                  <a:gd name="T53" fmla="*/ 13 h 31"/>
                  <a:gd name="T54" fmla="*/ 14 w 26"/>
                  <a:gd name="T55" fmla="*/ 13 h 31"/>
                  <a:gd name="T56" fmla="*/ 19 w 26"/>
                  <a:gd name="T57" fmla="*/ 15 h 31"/>
                  <a:gd name="T58" fmla="*/ 23 w 26"/>
                  <a:gd name="T59" fmla="*/ 16 h 31"/>
                  <a:gd name="T60" fmla="*/ 26 w 26"/>
                  <a:gd name="T61" fmla="*/ 20 h 31"/>
                  <a:gd name="T62" fmla="*/ 26 w 26"/>
                  <a:gd name="T63" fmla="*/ 23 h 31"/>
                  <a:gd name="T64" fmla="*/ 24 w 26"/>
                  <a:gd name="T65" fmla="*/ 26 h 31"/>
                  <a:gd name="T66" fmla="*/ 23 w 26"/>
                  <a:gd name="T67" fmla="*/ 30 h 31"/>
                  <a:gd name="T68" fmla="*/ 13 w 26"/>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1">
                    <a:moveTo>
                      <a:pt x="13" y="31"/>
                    </a:moveTo>
                    <a:lnTo>
                      <a:pt x="13" y="31"/>
                    </a:lnTo>
                    <a:lnTo>
                      <a:pt x="6" y="31"/>
                    </a:lnTo>
                    <a:lnTo>
                      <a:pt x="6" y="31"/>
                    </a:lnTo>
                    <a:lnTo>
                      <a:pt x="0" y="28"/>
                    </a:lnTo>
                    <a:lnTo>
                      <a:pt x="3" y="23"/>
                    </a:lnTo>
                    <a:lnTo>
                      <a:pt x="3" y="23"/>
                    </a:lnTo>
                    <a:lnTo>
                      <a:pt x="8" y="26"/>
                    </a:lnTo>
                    <a:lnTo>
                      <a:pt x="8" y="26"/>
                    </a:lnTo>
                    <a:lnTo>
                      <a:pt x="13" y="28"/>
                    </a:lnTo>
                    <a:lnTo>
                      <a:pt x="13" y="28"/>
                    </a:lnTo>
                    <a:lnTo>
                      <a:pt x="18" y="26"/>
                    </a:lnTo>
                    <a:lnTo>
                      <a:pt x="18" y="26"/>
                    </a:lnTo>
                    <a:lnTo>
                      <a:pt x="19" y="23"/>
                    </a:lnTo>
                    <a:lnTo>
                      <a:pt x="19" y="23"/>
                    </a:lnTo>
                    <a:lnTo>
                      <a:pt x="19" y="21"/>
                    </a:lnTo>
                    <a:lnTo>
                      <a:pt x="18" y="20"/>
                    </a:lnTo>
                    <a:lnTo>
                      <a:pt x="18" y="20"/>
                    </a:lnTo>
                    <a:lnTo>
                      <a:pt x="11" y="18"/>
                    </a:lnTo>
                    <a:lnTo>
                      <a:pt x="11" y="18"/>
                    </a:lnTo>
                    <a:lnTo>
                      <a:pt x="6" y="16"/>
                    </a:lnTo>
                    <a:lnTo>
                      <a:pt x="6" y="16"/>
                    </a:lnTo>
                    <a:lnTo>
                      <a:pt x="3" y="15"/>
                    </a:lnTo>
                    <a:lnTo>
                      <a:pt x="3" y="15"/>
                    </a:lnTo>
                    <a:lnTo>
                      <a:pt x="1" y="13"/>
                    </a:lnTo>
                    <a:lnTo>
                      <a:pt x="1" y="13"/>
                    </a:lnTo>
                    <a:lnTo>
                      <a:pt x="1" y="10"/>
                    </a:lnTo>
                    <a:lnTo>
                      <a:pt x="1" y="10"/>
                    </a:lnTo>
                    <a:lnTo>
                      <a:pt x="1" y="5"/>
                    </a:lnTo>
                    <a:lnTo>
                      <a:pt x="1" y="5"/>
                    </a:lnTo>
                    <a:lnTo>
                      <a:pt x="4" y="2"/>
                    </a:lnTo>
                    <a:lnTo>
                      <a:pt x="4" y="2"/>
                    </a:lnTo>
                    <a:lnTo>
                      <a:pt x="8" y="0"/>
                    </a:lnTo>
                    <a:lnTo>
                      <a:pt x="8" y="0"/>
                    </a:lnTo>
                    <a:lnTo>
                      <a:pt x="13" y="0"/>
                    </a:lnTo>
                    <a:lnTo>
                      <a:pt x="13" y="0"/>
                    </a:lnTo>
                    <a:lnTo>
                      <a:pt x="19" y="2"/>
                    </a:lnTo>
                    <a:lnTo>
                      <a:pt x="19" y="2"/>
                    </a:lnTo>
                    <a:lnTo>
                      <a:pt x="24" y="3"/>
                    </a:lnTo>
                    <a:lnTo>
                      <a:pt x="23" y="8"/>
                    </a:lnTo>
                    <a:lnTo>
                      <a:pt x="23" y="8"/>
                    </a:lnTo>
                    <a:lnTo>
                      <a:pt x="18" y="5"/>
                    </a:lnTo>
                    <a:lnTo>
                      <a:pt x="13" y="5"/>
                    </a:lnTo>
                    <a:lnTo>
                      <a:pt x="13" y="5"/>
                    </a:lnTo>
                    <a:lnTo>
                      <a:pt x="9" y="5"/>
                    </a:lnTo>
                    <a:lnTo>
                      <a:pt x="9" y="5"/>
                    </a:lnTo>
                    <a:lnTo>
                      <a:pt x="8" y="7"/>
                    </a:lnTo>
                    <a:lnTo>
                      <a:pt x="8" y="8"/>
                    </a:lnTo>
                    <a:lnTo>
                      <a:pt x="8" y="8"/>
                    </a:lnTo>
                    <a:lnTo>
                      <a:pt x="8" y="10"/>
                    </a:lnTo>
                    <a:lnTo>
                      <a:pt x="8" y="10"/>
                    </a:lnTo>
                    <a:lnTo>
                      <a:pt x="8" y="11"/>
                    </a:lnTo>
                    <a:lnTo>
                      <a:pt x="8" y="11"/>
                    </a:lnTo>
                    <a:lnTo>
                      <a:pt x="11" y="13"/>
                    </a:lnTo>
                    <a:lnTo>
                      <a:pt x="11" y="13"/>
                    </a:lnTo>
                    <a:lnTo>
                      <a:pt x="14" y="13"/>
                    </a:lnTo>
                    <a:lnTo>
                      <a:pt x="14" y="13"/>
                    </a:lnTo>
                    <a:lnTo>
                      <a:pt x="19" y="15"/>
                    </a:lnTo>
                    <a:lnTo>
                      <a:pt x="19" y="15"/>
                    </a:lnTo>
                    <a:lnTo>
                      <a:pt x="23" y="16"/>
                    </a:lnTo>
                    <a:lnTo>
                      <a:pt x="23" y="16"/>
                    </a:lnTo>
                    <a:lnTo>
                      <a:pt x="26" y="20"/>
                    </a:lnTo>
                    <a:lnTo>
                      <a:pt x="26" y="20"/>
                    </a:lnTo>
                    <a:lnTo>
                      <a:pt x="26" y="23"/>
                    </a:lnTo>
                    <a:lnTo>
                      <a:pt x="26" y="23"/>
                    </a:lnTo>
                    <a:lnTo>
                      <a:pt x="24" y="26"/>
                    </a:lnTo>
                    <a:lnTo>
                      <a:pt x="23" y="30"/>
                    </a:lnTo>
                    <a:lnTo>
                      <a:pt x="23" y="30"/>
                    </a:lnTo>
                    <a:lnTo>
                      <a:pt x="19" y="31"/>
                    </a:lnTo>
                    <a:lnTo>
                      <a:pt x="13"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22">
                <a:extLst>
                  <a:ext uri="{FF2B5EF4-FFF2-40B4-BE49-F238E27FC236}">
                    <a16:creationId xmlns="" xmlns:a16="http://schemas.microsoft.com/office/drawing/2014/main" id="{DA5A162C-4463-44DE-935D-4DE2EE16BB5B}"/>
                  </a:ext>
                </a:extLst>
              </p:cNvPr>
              <p:cNvSpPr>
                <a:spLocks/>
              </p:cNvSpPr>
              <p:nvPr/>
            </p:nvSpPr>
            <p:spPr bwMode="auto">
              <a:xfrm>
                <a:off x="4767" y="2023"/>
                <a:ext cx="30" cy="31"/>
              </a:xfrm>
              <a:custGeom>
                <a:avLst/>
                <a:gdLst>
                  <a:gd name="T0" fmla="*/ 0 w 30"/>
                  <a:gd name="T1" fmla="*/ 16 h 31"/>
                  <a:gd name="T2" fmla="*/ 0 w 30"/>
                  <a:gd name="T3" fmla="*/ 16 h 31"/>
                  <a:gd name="T4" fmla="*/ 0 w 30"/>
                  <a:gd name="T5" fmla="*/ 10 h 31"/>
                  <a:gd name="T6" fmla="*/ 0 w 30"/>
                  <a:gd name="T7" fmla="*/ 10 h 31"/>
                  <a:gd name="T8" fmla="*/ 3 w 30"/>
                  <a:gd name="T9" fmla="*/ 5 h 31"/>
                  <a:gd name="T10" fmla="*/ 3 w 30"/>
                  <a:gd name="T11" fmla="*/ 5 h 31"/>
                  <a:gd name="T12" fmla="*/ 8 w 30"/>
                  <a:gd name="T13" fmla="*/ 2 h 31"/>
                  <a:gd name="T14" fmla="*/ 8 w 30"/>
                  <a:gd name="T15" fmla="*/ 2 h 31"/>
                  <a:gd name="T16" fmla="*/ 15 w 30"/>
                  <a:gd name="T17" fmla="*/ 0 h 31"/>
                  <a:gd name="T18" fmla="*/ 15 w 30"/>
                  <a:gd name="T19" fmla="*/ 0 h 31"/>
                  <a:gd name="T20" fmla="*/ 20 w 30"/>
                  <a:gd name="T21" fmla="*/ 0 h 31"/>
                  <a:gd name="T22" fmla="*/ 23 w 30"/>
                  <a:gd name="T23" fmla="*/ 2 h 31"/>
                  <a:gd name="T24" fmla="*/ 23 w 30"/>
                  <a:gd name="T25" fmla="*/ 2 h 31"/>
                  <a:gd name="T26" fmla="*/ 26 w 30"/>
                  <a:gd name="T27" fmla="*/ 5 h 31"/>
                  <a:gd name="T28" fmla="*/ 28 w 30"/>
                  <a:gd name="T29" fmla="*/ 8 h 31"/>
                  <a:gd name="T30" fmla="*/ 23 w 30"/>
                  <a:gd name="T31" fmla="*/ 10 h 31"/>
                  <a:gd name="T32" fmla="*/ 23 w 30"/>
                  <a:gd name="T33" fmla="*/ 10 h 31"/>
                  <a:gd name="T34" fmla="*/ 20 w 30"/>
                  <a:gd name="T35" fmla="*/ 7 h 31"/>
                  <a:gd name="T36" fmla="*/ 20 w 30"/>
                  <a:gd name="T37" fmla="*/ 7 h 31"/>
                  <a:gd name="T38" fmla="*/ 15 w 30"/>
                  <a:gd name="T39" fmla="*/ 5 h 31"/>
                  <a:gd name="T40" fmla="*/ 15 w 30"/>
                  <a:gd name="T41" fmla="*/ 5 h 31"/>
                  <a:gd name="T42" fmla="*/ 11 w 30"/>
                  <a:gd name="T43" fmla="*/ 7 h 31"/>
                  <a:gd name="T44" fmla="*/ 11 w 30"/>
                  <a:gd name="T45" fmla="*/ 7 h 31"/>
                  <a:gd name="T46" fmla="*/ 8 w 30"/>
                  <a:gd name="T47" fmla="*/ 8 h 31"/>
                  <a:gd name="T48" fmla="*/ 8 w 30"/>
                  <a:gd name="T49" fmla="*/ 8 h 31"/>
                  <a:gd name="T50" fmla="*/ 6 w 30"/>
                  <a:gd name="T51" fmla="*/ 11 h 31"/>
                  <a:gd name="T52" fmla="*/ 6 w 30"/>
                  <a:gd name="T53" fmla="*/ 11 h 31"/>
                  <a:gd name="T54" fmla="*/ 6 w 30"/>
                  <a:gd name="T55" fmla="*/ 16 h 31"/>
                  <a:gd name="T56" fmla="*/ 6 w 30"/>
                  <a:gd name="T57" fmla="*/ 16 h 31"/>
                  <a:gd name="T58" fmla="*/ 6 w 30"/>
                  <a:gd name="T59" fmla="*/ 20 h 31"/>
                  <a:gd name="T60" fmla="*/ 6 w 30"/>
                  <a:gd name="T61" fmla="*/ 20 h 31"/>
                  <a:gd name="T62" fmla="*/ 8 w 30"/>
                  <a:gd name="T63" fmla="*/ 23 h 31"/>
                  <a:gd name="T64" fmla="*/ 8 w 30"/>
                  <a:gd name="T65" fmla="*/ 23 h 31"/>
                  <a:gd name="T66" fmla="*/ 11 w 30"/>
                  <a:gd name="T67" fmla="*/ 26 h 31"/>
                  <a:gd name="T68" fmla="*/ 11 w 30"/>
                  <a:gd name="T69" fmla="*/ 26 h 31"/>
                  <a:gd name="T70" fmla="*/ 15 w 30"/>
                  <a:gd name="T71" fmla="*/ 26 h 31"/>
                  <a:gd name="T72" fmla="*/ 15 w 30"/>
                  <a:gd name="T73" fmla="*/ 26 h 31"/>
                  <a:gd name="T74" fmla="*/ 18 w 30"/>
                  <a:gd name="T75" fmla="*/ 26 h 31"/>
                  <a:gd name="T76" fmla="*/ 18 w 30"/>
                  <a:gd name="T77" fmla="*/ 26 h 31"/>
                  <a:gd name="T78" fmla="*/ 20 w 30"/>
                  <a:gd name="T79" fmla="*/ 25 h 31"/>
                  <a:gd name="T80" fmla="*/ 20 w 30"/>
                  <a:gd name="T81" fmla="*/ 25 h 31"/>
                  <a:gd name="T82" fmla="*/ 21 w 30"/>
                  <a:gd name="T83" fmla="*/ 23 h 31"/>
                  <a:gd name="T84" fmla="*/ 21 w 30"/>
                  <a:gd name="T85" fmla="*/ 23 h 31"/>
                  <a:gd name="T86" fmla="*/ 23 w 30"/>
                  <a:gd name="T87" fmla="*/ 21 h 31"/>
                  <a:gd name="T88" fmla="*/ 30 w 30"/>
                  <a:gd name="T89" fmla="*/ 25 h 31"/>
                  <a:gd name="T90" fmla="*/ 30 w 30"/>
                  <a:gd name="T91" fmla="*/ 25 h 31"/>
                  <a:gd name="T92" fmla="*/ 26 w 30"/>
                  <a:gd name="T93" fmla="*/ 28 h 31"/>
                  <a:gd name="T94" fmla="*/ 23 w 30"/>
                  <a:gd name="T95" fmla="*/ 30 h 31"/>
                  <a:gd name="T96" fmla="*/ 23 w 30"/>
                  <a:gd name="T97" fmla="*/ 30 h 31"/>
                  <a:gd name="T98" fmla="*/ 20 w 30"/>
                  <a:gd name="T99" fmla="*/ 31 h 31"/>
                  <a:gd name="T100" fmla="*/ 15 w 30"/>
                  <a:gd name="T101" fmla="*/ 31 h 31"/>
                  <a:gd name="T102" fmla="*/ 15 w 30"/>
                  <a:gd name="T103" fmla="*/ 31 h 31"/>
                  <a:gd name="T104" fmla="*/ 8 w 30"/>
                  <a:gd name="T105" fmla="*/ 31 h 31"/>
                  <a:gd name="T106" fmla="*/ 8 w 30"/>
                  <a:gd name="T107" fmla="*/ 31 h 31"/>
                  <a:gd name="T108" fmla="*/ 3 w 30"/>
                  <a:gd name="T109" fmla="*/ 26 h 31"/>
                  <a:gd name="T110" fmla="*/ 3 w 30"/>
                  <a:gd name="T111" fmla="*/ 26 h 31"/>
                  <a:gd name="T112" fmla="*/ 0 w 30"/>
                  <a:gd name="T113" fmla="*/ 21 h 31"/>
                  <a:gd name="T114" fmla="*/ 0 w 30"/>
                  <a:gd name="T115" fmla="*/ 21 h 31"/>
                  <a:gd name="T116" fmla="*/ 0 w 30"/>
                  <a:gd name="T117" fmla="*/ 16 h 31"/>
                  <a:gd name="T118" fmla="*/ 0 w 30"/>
                  <a:gd name="T119"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1">
                    <a:moveTo>
                      <a:pt x="0" y="16"/>
                    </a:moveTo>
                    <a:lnTo>
                      <a:pt x="0" y="16"/>
                    </a:lnTo>
                    <a:lnTo>
                      <a:pt x="0" y="10"/>
                    </a:lnTo>
                    <a:lnTo>
                      <a:pt x="0" y="10"/>
                    </a:lnTo>
                    <a:lnTo>
                      <a:pt x="3" y="5"/>
                    </a:lnTo>
                    <a:lnTo>
                      <a:pt x="3" y="5"/>
                    </a:lnTo>
                    <a:lnTo>
                      <a:pt x="8" y="2"/>
                    </a:lnTo>
                    <a:lnTo>
                      <a:pt x="8" y="2"/>
                    </a:lnTo>
                    <a:lnTo>
                      <a:pt x="15" y="0"/>
                    </a:lnTo>
                    <a:lnTo>
                      <a:pt x="15" y="0"/>
                    </a:lnTo>
                    <a:lnTo>
                      <a:pt x="20" y="0"/>
                    </a:lnTo>
                    <a:lnTo>
                      <a:pt x="23" y="2"/>
                    </a:lnTo>
                    <a:lnTo>
                      <a:pt x="23" y="2"/>
                    </a:lnTo>
                    <a:lnTo>
                      <a:pt x="26" y="5"/>
                    </a:lnTo>
                    <a:lnTo>
                      <a:pt x="28" y="8"/>
                    </a:lnTo>
                    <a:lnTo>
                      <a:pt x="23" y="10"/>
                    </a:lnTo>
                    <a:lnTo>
                      <a:pt x="23" y="10"/>
                    </a:lnTo>
                    <a:lnTo>
                      <a:pt x="20" y="7"/>
                    </a:lnTo>
                    <a:lnTo>
                      <a:pt x="20" y="7"/>
                    </a:lnTo>
                    <a:lnTo>
                      <a:pt x="15" y="5"/>
                    </a:lnTo>
                    <a:lnTo>
                      <a:pt x="15" y="5"/>
                    </a:lnTo>
                    <a:lnTo>
                      <a:pt x="11" y="7"/>
                    </a:lnTo>
                    <a:lnTo>
                      <a:pt x="11" y="7"/>
                    </a:lnTo>
                    <a:lnTo>
                      <a:pt x="8" y="8"/>
                    </a:lnTo>
                    <a:lnTo>
                      <a:pt x="8" y="8"/>
                    </a:lnTo>
                    <a:lnTo>
                      <a:pt x="6" y="11"/>
                    </a:lnTo>
                    <a:lnTo>
                      <a:pt x="6" y="11"/>
                    </a:lnTo>
                    <a:lnTo>
                      <a:pt x="6" y="16"/>
                    </a:lnTo>
                    <a:lnTo>
                      <a:pt x="6" y="16"/>
                    </a:lnTo>
                    <a:lnTo>
                      <a:pt x="6" y="20"/>
                    </a:lnTo>
                    <a:lnTo>
                      <a:pt x="6" y="20"/>
                    </a:lnTo>
                    <a:lnTo>
                      <a:pt x="8" y="23"/>
                    </a:lnTo>
                    <a:lnTo>
                      <a:pt x="8" y="23"/>
                    </a:lnTo>
                    <a:lnTo>
                      <a:pt x="11" y="26"/>
                    </a:lnTo>
                    <a:lnTo>
                      <a:pt x="11" y="26"/>
                    </a:lnTo>
                    <a:lnTo>
                      <a:pt x="15" y="26"/>
                    </a:lnTo>
                    <a:lnTo>
                      <a:pt x="15" y="26"/>
                    </a:lnTo>
                    <a:lnTo>
                      <a:pt x="18" y="26"/>
                    </a:lnTo>
                    <a:lnTo>
                      <a:pt x="18" y="26"/>
                    </a:lnTo>
                    <a:lnTo>
                      <a:pt x="20" y="25"/>
                    </a:lnTo>
                    <a:lnTo>
                      <a:pt x="20" y="25"/>
                    </a:lnTo>
                    <a:lnTo>
                      <a:pt x="21" y="23"/>
                    </a:lnTo>
                    <a:lnTo>
                      <a:pt x="21" y="23"/>
                    </a:lnTo>
                    <a:lnTo>
                      <a:pt x="23" y="21"/>
                    </a:lnTo>
                    <a:lnTo>
                      <a:pt x="30" y="25"/>
                    </a:lnTo>
                    <a:lnTo>
                      <a:pt x="30" y="25"/>
                    </a:lnTo>
                    <a:lnTo>
                      <a:pt x="26" y="28"/>
                    </a:lnTo>
                    <a:lnTo>
                      <a:pt x="23" y="30"/>
                    </a:lnTo>
                    <a:lnTo>
                      <a:pt x="23" y="30"/>
                    </a:lnTo>
                    <a:lnTo>
                      <a:pt x="20" y="31"/>
                    </a:lnTo>
                    <a:lnTo>
                      <a:pt x="15" y="31"/>
                    </a:lnTo>
                    <a:lnTo>
                      <a:pt x="15" y="31"/>
                    </a:lnTo>
                    <a:lnTo>
                      <a:pt x="8" y="31"/>
                    </a:lnTo>
                    <a:lnTo>
                      <a:pt x="8" y="31"/>
                    </a:lnTo>
                    <a:lnTo>
                      <a:pt x="3" y="26"/>
                    </a:lnTo>
                    <a:lnTo>
                      <a:pt x="3" y="26"/>
                    </a:lnTo>
                    <a:lnTo>
                      <a:pt x="0" y="21"/>
                    </a:lnTo>
                    <a:lnTo>
                      <a:pt x="0" y="21"/>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23">
                <a:extLst>
                  <a:ext uri="{FF2B5EF4-FFF2-40B4-BE49-F238E27FC236}">
                    <a16:creationId xmlns="" xmlns:a16="http://schemas.microsoft.com/office/drawing/2014/main" id="{A77C7B44-BA78-41DC-A4C5-F0DF7622B676}"/>
                  </a:ext>
                </a:extLst>
              </p:cNvPr>
              <p:cNvSpPr>
                <a:spLocks noEditPoints="1"/>
              </p:cNvSpPr>
              <p:nvPr/>
            </p:nvSpPr>
            <p:spPr bwMode="auto">
              <a:xfrm>
                <a:off x="4802" y="2011"/>
                <a:ext cx="6" cy="43"/>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24">
                <a:extLst>
                  <a:ext uri="{FF2B5EF4-FFF2-40B4-BE49-F238E27FC236}">
                    <a16:creationId xmlns="" xmlns:a16="http://schemas.microsoft.com/office/drawing/2014/main" id="{AD60AA33-78D1-4126-8C95-B717A6CB1574}"/>
                  </a:ext>
                </a:extLst>
              </p:cNvPr>
              <p:cNvSpPr>
                <a:spLocks/>
              </p:cNvSpPr>
              <p:nvPr/>
            </p:nvSpPr>
            <p:spPr bwMode="auto">
              <a:xfrm>
                <a:off x="4816" y="2023"/>
                <a:ext cx="28" cy="31"/>
              </a:xfrm>
              <a:custGeom>
                <a:avLst/>
                <a:gdLst>
                  <a:gd name="T0" fmla="*/ 28 w 28"/>
                  <a:gd name="T1" fmla="*/ 31 h 31"/>
                  <a:gd name="T2" fmla="*/ 22 w 28"/>
                  <a:gd name="T3" fmla="*/ 31 h 31"/>
                  <a:gd name="T4" fmla="*/ 22 w 28"/>
                  <a:gd name="T5" fmla="*/ 15 h 31"/>
                  <a:gd name="T6" fmla="*/ 22 w 28"/>
                  <a:gd name="T7" fmla="*/ 15 h 31"/>
                  <a:gd name="T8" fmla="*/ 20 w 28"/>
                  <a:gd name="T9" fmla="*/ 8 h 31"/>
                  <a:gd name="T10" fmla="*/ 20 w 28"/>
                  <a:gd name="T11" fmla="*/ 8 h 31"/>
                  <a:gd name="T12" fmla="*/ 19 w 28"/>
                  <a:gd name="T13" fmla="*/ 7 h 31"/>
                  <a:gd name="T14" fmla="*/ 17 w 28"/>
                  <a:gd name="T15" fmla="*/ 5 h 31"/>
                  <a:gd name="T16" fmla="*/ 17 w 28"/>
                  <a:gd name="T17" fmla="*/ 5 h 31"/>
                  <a:gd name="T18" fmla="*/ 14 w 28"/>
                  <a:gd name="T19" fmla="*/ 7 h 31"/>
                  <a:gd name="T20" fmla="*/ 14 w 28"/>
                  <a:gd name="T21" fmla="*/ 7 h 31"/>
                  <a:gd name="T22" fmla="*/ 10 w 28"/>
                  <a:gd name="T23" fmla="*/ 8 h 31"/>
                  <a:gd name="T24" fmla="*/ 10 w 28"/>
                  <a:gd name="T25" fmla="*/ 8 h 31"/>
                  <a:gd name="T26" fmla="*/ 9 w 28"/>
                  <a:gd name="T27" fmla="*/ 10 h 31"/>
                  <a:gd name="T28" fmla="*/ 9 w 28"/>
                  <a:gd name="T29" fmla="*/ 10 h 31"/>
                  <a:gd name="T30" fmla="*/ 7 w 28"/>
                  <a:gd name="T31" fmla="*/ 13 h 31"/>
                  <a:gd name="T32" fmla="*/ 7 w 28"/>
                  <a:gd name="T33" fmla="*/ 31 h 31"/>
                  <a:gd name="T34" fmla="*/ 0 w 28"/>
                  <a:gd name="T35" fmla="*/ 31 h 31"/>
                  <a:gd name="T36" fmla="*/ 0 w 28"/>
                  <a:gd name="T37" fmla="*/ 0 h 31"/>
                  <a:gd name="T38" fmla="*/ 7 w 28"/>
                  <a:gd name="T39" fmla="*/ 0 h 31"/>
                  <a:gd name="T40" fmla="*/ 7 w 28"/>
                  <a:gd name="T41" fmla="*/ 7 h 31"/>
                  <a:gd name="T42" fmla="*/ 7 w 28"/>
                  <a:gd name="T43" fmla="*/ 7 h 31"/>
                  <a:gd name="T44" fmla="*/ 9 w 28"/>
                  <a:gd name="T45" fmla="*/ 3 h 31"/>
                  <a:gd name="T46" fmla="*/ 12 w 28"/>
                  <a:gd name="T47" fmla="*/ 2 h 31"/>
                  <a:gd name="T48" fmla="*/ 12 w 28"/>
                  <a:gd name="T49" fmla="*/ 2 h 31"/>
                  <a:gd name="T50" fmla="*/ 19 w 28"/>
                  <a:gd name="T51" fmla="*/ 0 h 31"/>
                  <a:gd name="T52" fmla="*/ 19 w 28"/>
                  <a:gd name="T53" fmla="*/ 0 h 31"/>
                  <a:gd name="T54" fmla="*/ 23 w 28"/>
                  <a:gd name="T55" fmla="*/ 2 h 31"/>
                  <a:gd name="T56" fmla="*/ 23 w 28"/>
                  <a:gd name="T57" fmla="*/ 2 h 31"/>
                  <a:gd name="T58" fmla="*/ 27 w 28"/>
                  <a:gd name="T59" fmla="*/ 3 h 31"/>
                  <a:gd name="T60" fmla="*/ 27 w 28"/>
                  <a:gd name="T61" fmla="*/ 3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2" y="31"/>
                    </a:lnTo>
                    <a:lnTo>
                      <a:pt x="22" y="15"/>
                    </a:lnTo>
                    <a:lnTo>
                      <a:pt x="22" y="15"/>
                    </a:lnTo>
                    <a:lnTo>
                      <a:pt x="20" y="8"/>
                    </a:lnTo>
                    <a:lnTo>
                      <a:pt x="20" y="8"/>
                    </a:lnTo>
                    <a:lnTo>
                      <a:pt x="19" y="7"/>
                    </a:lnTo>
                    <a:lnTo>
                      <a:pt x="17" y="5"/>
                    </a:lnTo>
                    <a:lnTo>
                      <a:pt x="17" y="5"/>
                    </a:lnTo>
                    <a:lnTo>
                      <a:pt x="14" y="7"/>
                    </a:lnTo>
                    <a:lnTo>
                      <a:pt x="14" y="7"/>
                    </a:lnTo>
                    <a:lnTo>
                      <a:pt x="10" y="8"/>
                    </a:lnTo>
                    <a:lnTo>
                      <a:pt x="10" y="8"/>
                    </a:lnTo>
                    <a:lnTo>
                      <a:pt x="9" y="10"/>
                    </a:lnTo>
                    <a:lnTo>
                      <a:pt x="9" y="10"/>
                    </a:lnTo>
                    <a:lnTo>
                      <a:pt x="7" y="13"/>
                    </a:lnTo>
                    <a:lnTo>
                      <a:pt x="7" y="31"/>
                    </a:lnTo>
                    <a:lnTo>
                      <a:pt x="0" y="31"/>
                    </a:lnTo>
                    <a:lnTo>
                      <a:pt x="0" y="0"/>
                    </a:lnTo>
                    <a:lnTo>
                      <a:pt x="7" y="0"/>
                    </a:lnTo>
                    <a:lnTo>
                      <a:pt x="7" y="7"/>
                    </a:lnTo>
                    <a:lnTo>
                      <a:pt x="7" y="7"/>
                    </a:lnTo>
                    <a:lnTo>
                      <a:pt x="9" y="3"/>
                    </a:lnTo>
                    <a:lnTo>
                      <a:pt x="12" y="2"/>
                    </a:lnTo>
                    <a:lnTo>
                      <a:pt x="12" y="2"/>
                    </a:lnTo>
                    <a:lnTo>
                      <a:pt x="19" y="0"/>
                    </a:lnTo>
                    <a:lnTo>
                      <a:pt x="19" y="0"/>
                    </a:lnTo>
                    <a:lnTo>
                      <a:pt x="23" y="2"/>
                    </a:lnTo>
                    <a:lnTo>
                      <a:pt x="23" y="2"/>
                    </a:lnTo>
                    <a:lnTo>
                      <a:pt x="27" y="3"/>
                    </a:lnTo>
                    <a:lnTo>
                      <a:pt x="27" y="3"/>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25">
                <a:extLst>
                  <a:ext uri="{FF2B5EF4-FFF2-40B4-BE49-F238E27FC236}">
                    <a16:creationId xmlns="" xmlns:a16="http://schemas.microsoft.com/office/drawing/2014/main" id="{BE6BAE54-4A28-4E16-A3F3-B86A208A77B8}"/>
                  </a:ext>
                </a:extLst>
              </p:cNvPr>
              <p:cNvSpPr>
                <a:spLocks noEditPoints="1"/>
              </p:cNvSpPr>
              <p:nvPr/>
            </p:nvSpPr>
            <p:spPr bwMode="auto">
              <a:xfrm>
                <a:off x="4851" y="2023"/>
                <a:ext cx="31" cy="44"/>
              </a:xfrm>
              <a:custGeom>
                <a:avLst/>
                <a:gdLst>
                  <a:gd name="T0" fmla="*/ 15 w 31"/>
                  <a:gd name="T1" fmla="*/ 31 h 44"/>
                  <a:gd name="T2" fmla="*/ 8 w 31"/>
                  <a:gd name="T3" fmla="*/ 30 h 44"/>
                  <a:gd name="T4" fmla="*/ 3 w 31"/>
                  <a:gd name="T5" fmla="*/ 26 h 44"/>
                  <a:gd name="T6" fmla="*/ 2 w 31"/>
                  <a:gd name="T7" fmla="*/ 21 h 44"/>
                  <a:gd name="T8" fmla="*/ 0 w 31"/>
                  <a:gd name="T9" fmla="*/ 16 h 44"/>
                  <a:gd name="T10" fmla="*/ 2 w 31"/>
                  <a:gd name="T11" fmla="*/ 10 h 44"/>
                  <a:gd name="T12" fmla="*/ 3 w 31"/>
                  <a:gd name="T13" fmla="*/ 5 h 44"/>
                  <a:gd name="T14" fmla="*/ 8 w 31"/>
                  <a:gd name="T15" fmla="*/ 2 h 44"/>
                  <a:gd name="T16" fmla="*/ 15 w 31"/>
                  <a:gd name="T17" fmla="*/ 0 h 44"/>
                  <a:gd name="T18" fmla="*/ 21 w 31"/>
                  <a:gd name="T19" fmla="*/ 2 h 44"/>
                  <a:gd name="T20" fmla="*/ 25 w 31"/>
                  <a:gd name="T21" fmla="*/ 0 h 44"/>
                  <a:gd name="T22" fmla="*/ 31 w 31"/>
                  <a:gd name="T23" fmla="*/ 31 h 44"/>
                  <a:gd name="T24" fmla="*/ 30 w 31"/>
                  <a:gd name="T25" fmla="*/ 36 h 44"/>
                  <a:gd name="T26" fmla="*/ 26 w 31"/>
                  <a:gd name="T27" fmla="*/ 41 h 44"/>
                  <a:gd name="T28" fmla="*/ 21 w 31"/>
                  <a:gd name="T29" fmla="*/ 44 h 44"/>
                  <a:gd name="T30" fmla="*/ 15 w 31"/>
                  <a:gd name="T31" fmla="*/ 44 h 44"/>
                  <a:gd name="T32" fmla="*/ 10 w 31"/>
                  <a:gd name="T33" fmla="*/ 44 h 44"/>
                  <a:gd name="T34" fmla="*/ 7 w 31"/>
                  <a:gd name="T35" fmla="*/ 43 h 44"/>
                  <a:gd name="T36" fmla="*/ 5 w 31"/>
                  <a:gd name="T37" fmla="*/ 35 h 44"/>
                  <a:gd name="T38" fmla="*/ 8 w 31"/>
                  <a:gd name="T39" fmla="*/ 38 h 44"/>
                  <a:gd name="T40" fmla="*/ 15 w 31"/>
                  <a:gd name="T41" fmla="*/ 40 h 44"/>
                  <a:gd name="T42" fmla="*/ 18 w 31"/>
                  <a:gd name="T43" fmla="*/ 40 h 44"/>
                  <a:gd name="T44" fmla="*/ 21 w 31"/>
                  <a:gd name="T45" fmla="*/ 38 h 44"/>
                  <a:gd name="T46" fmla="*/ 25 w 31"/>
                  <a:gd name="T47" fmla="*/ 35 h 44"/>
                  <a:gd name="T48" fmla="*/ 25 w 31"/>
                  <a:gd name="T49" fmla="*/ 31 h 44"/>
                  <a:gd name="T50" fmla="*/ 25 w 31"/>
                  <a:gd name="T51" fmla="*/ 26 h 44"/>
                  <a:gd name="T52" fmla="*/ 20 w 31"/>
                  <a:gd name="T53" fmla="*/ 30 h 44"/>
                  <a:gd name="T54" fmla="*/ 15 w 31"/>
                  <a:gd name="T55" fmla="*/ 31 h 44"/>
                  <a:gd name="T56" fmla="*/ 17 w 31"/>
                  <a:gd name="T57" fmla="*/ 26 h 44"/>
                  <a:gd name="T58" fmla="*/ 20 w 31"/>
                  <a:gd name="T59" fmla="*/ 26 h 44"/>
                  <a:gd name="T60" fmla="*/ 21 w 31"/>
                  <a:gd name="T61" fmla="*/ 25 h 44"/>
                  <a:gd name="T62" fmla="*/ 23 w 31"/>
                  <a:gd name="T63" fmla="*/ 23 h 44"/>
                  <a:gd name="T64" fmla="*/ 25 w 31"/>
                  <a:gd name="T65" fmla="*/ 11 h 44"/>
                  <a:gd name="T66" fmla="*/ 23 w 31"/>
                  <a:gd name="T67" fmla="*/ 10 h 44"/>
                  <a:gd name="T68" fmla="*/ 21 w 31"/>
                  <a:gd name="T69" fmla="*/ 7 h 44"/>
                  <a:gd name="T70" fmla="*/ 18 w 31"/>
                  <a:gd name="T71" fmla="*/ 7 h 44"/>
                  <a:gd name="T72" fmla="*/ 17 w 31"/>
                  <a:gd name="T73" fmla="*/ 5 h 44"/>
                  <a:gd name="T74" fmla="*/ 12 w 31"/>
                  <a:gd name="T75" fmla="*/ 7 h 44"/>
                  <a:gd name="T76" fmla="*/ 8 w 31"/>
                  <a:gd name="T77" fmla="*/ 8 h 44"/>
                  <a:gd name="T78" fmla="*/ 7 w 31"/>
                  <a:gd name="T79" fmla="*/ 11 h 44"/>
                  <a:gd name="T80" fmla="*/ 7 w 31"/>
                  <a:gd name="T81" fmla="*/ 16 h 44"/>
                  <a:gd name="T82" fmla="*/ 7 w 31"/>
                  <a:gd name="T83" fmla="*/ 20 h 44"/>
                  <a:gd name="T84" fmla="*/ 10 w 31"/>
                  <a:gd name="T85" fmla="*/ 23 h 44"/>
                  <a:gd name="T86" fmla="*/ 12 w 31"/>
                  <a:gd name="T87" fmla="*/ 26 h 44"/>
                  <a:gd name="T88" fmla="*/ 17 w 31"/>
                  <a:gd name="T8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 h="44">
                    <a:moveTo>
                      <a:pt x="15" y="31"/>
                    </a:moveTo>
                    <a:lnTo>
                      <a:pt x="15" y="31"/>
                    </a:lnTo>
                    <a:lnTo>
                      <a:pt x="8" y="30"/>
                    </a:lnTo>
                    <a:lnTo>
                      <a:pt x="8" y="30"/>
                    </a:lnTo>
                    <a:lnTo>
                      <a:pt x="3" y="26"/>
                    </a:lnTo>
                    <a:lnTo>
                      <a:pt x="3" y="26"/>
                    </a:lnTo>
                    <a:lnTo>
                      <a:pt x="2" y="21"/>
                    </a:lnTo>
                    <a:lnTo>
                      <a:pt x="2" y="21"/>
                    </a:lnTo>
                    <a:lnTo>
                      <a:pt x="0" y="16"/>
                    </a:lnTo>
                    <a:lnTo>
                      <a:pt x="0" y="16"/>
                    </a:lnTo>
                    <a:lnTo>
                      <a:pt x="2" y="10"/>
                    </a:lnTo>
                    <a:lnTo>
                      <a:pt x="2" y="10"/>
                    </a:lnTo>
                    <a:lnTo>
                      <a:pt x="3" y="5"/>
                    </a:lnTo>
                    <a:lnTo>
                      <a:pt x="3" y="5"/>
                    </a:lnTo>
                    <a:lnTo>
                      <a:pt x="8" y="2"/>
                    </a:lnTo>
                    <a:lnTo>
                      <a:pt x="8" y="2"/>
                    </a:lnTo>
                    <a:lnTo>
                      <a:pt x="15" y="0"/>
                    </a:lnTo>
                    <a:lnTo>
                      <a:pt x="15" y="0"/>
                    </a:lnTo>
                    <a:lnTo>
                      <a:pt x="21" y="2"/>
                    </a:lnTo>
                    <a:lnTo>
                      <a:pt x="21" y="2"/>
                    </a:lnTo>
                    <a:lnTo>
                      <a:pt x="25" y="7"/>
                    </a:lnTo>
                    <a:lnTo>
                      <a:pt x="25" y="0"/>
                    </a:lnTo>
                    <a:lnTo>
                      <a:pt x="31" y="0"/>
                    </a:lnTo>
                    <a:lnTo>
                      <a:pt x="31" y="31"/>
                    </a:lnTo>
                    <a:lnTo>
                      <a:pt x="31" y="31"/>
                    </a:lnTo>
                    <a:lnTo>
                      <a:pt x="30" y="36"/>
                    </a:lnTo>
                    <a:lnTo>
                      <a:pt x="30" y="36"/>
                    </a:lnTo>
                    <a:lnTo>
                      <a:pt x="26" y="41"/>
                    </a:lnTo>
                    <a:lnTo>
                      <a:pt x="26" y="41"/>
                    </a:lnTo>
                    <a:lnTo>
                      <a:pt x="21" y="44"/>
                    </a:lnTo>
                    <a:lnTo>
                      <a:pt x="21" y="44"/>
                    </a:lnTo>
                    <a:lnTo>
                      <a:pt x="15" y="44"/>
                    </a:lnTo>
                    <a:lnTo>
                      <a:pt x="15" y="44"/>
                    </a:lnTo>
                    <a:lnTo>
                      <a:pt x="10" y="44"/>
                    </a:lnTo>
                    <a:lnTo>
                      <a:pt x="7" y="43"/>
                    </a:lnTo>
                    <a:lnTo>
                      <a:pt x="7" y="43"/>
                    </a:lnTo>
                    <a:lnTo>
                      <a:pt x="0" y="38"/>
                    </a:lnTo>
                    <a:lnTo>
                      <a:pt x="5" y="35"/>
                    </a:lnTo>
                    <a:lnTo>
                      <a:pt x="5" y="35"/>
                    </a:lnTo>
                    <a:lnTo>
                      <a:pt x="8" y="38"/>
                    </a:lnTo>
                    <a:lnTo>
                      <a:pt x="8" y="38"/>
                    </a:lnTo>
                    <a:lnTo>
                      <a:pt x="15" y="40"/>
                    </a:lnTo>
                    <a:lnTo>
                      <a:pt x="15" y="40"/>
                    </a:lnTo>
                    <a:lnTo>
                      <a:pt x="18" y="40"/>
                    </a:lnTo>
                    <a:lnTo>
                      <a:pt x="18" y="40"/>
                    </a:lnTo>
                    <a:lnTo>
                      <a:pt x="21" y="38"/>
                    </a:lnTo>
                    <a:lnTo>
                      <a:pt x="21" y="38"/>
                    </a:lnTo>
                    <a:lnTo>
                      <a:pt x="25" y="35"/>
                    </a:lnTo>
                    <a:lnTo>
                      <a:pt x="25" y="35"/>
                    </a:lnTo>
                    <a:lnTo>
                      <a:pt x="25" y="31"/>
                    </a:lnTo>
                    <a:lnTo>
                      <a:pt x="25" y="26"/>
                    </a:lnTo>
                    <a:lnTo>
                      <a:pt x="25" y="26"/>
                    </a:lnTo>
                    <a:lnTo>
                      <a:pt x="20" y="30"/>
                    </a:lnTo>
                    <a:lnTo>
                      <a:pt x="20" y="30"/>
                    </a:lnTo>
                    <a:lnTo>
                      <a:pt x="15" y="31"/>
                    </a:lnTo>
                    <a:lnTo>
                      <a:pt x="15" y="31"/>
                    </a:lnTo>
                    <a:close/>
                    <a:moveTo>
                      <a:pt x="17" y="26"/>
                    </a:moveTo>
                    <a:lnTo>
                      <a:pt x="17" y="26"/>
                    </a:lnTo>
                    <a:lnTo>
                      <a:pt x="20" y="26"/>
                    </a:lnTo>
                    <a:lnTo>
                      <a:pt x="20" y="26"/>
                    </a:lnTo>
                    <a:lnTo>
                      <a:pt x="21" y="25"/>
                    </a:lnTo>
                    <a:lnTo>
                      <a:pt x="21" y="25"/>
                    </a:lnTo>
                    <a:lnTo>
                      <a:pt x="23" y="23"/>
                    </a:lnTo>
                    <a:lnTo>
                      <a:pt x="23" y="23"/>
                    </a:lnTo>
                    <a:lnTo>
                      <a:pt x="25" y="20"/>
                    </a:lnTo>
                    <a:lnTo>
                      <a:pt x="25" y="11"/>
                    </a:lnTo>
                    <a:lnTo>
                      <a:pt x="25" y="11"/>
                    </a:lnTo>
                    <a:lnTo>
                      <a:pt x="23" y="10"/>
                    </a:lnTo>
                    <a:lnTo>
                      <a:pt x="23" y="10"/>
                    </a:lnTo>
                    <a:lnTo>
                      <a:pt x="21" y="7"/>
                    </a:lnTo>
                    <a:lnTo>
                      <a:pt x="21" y="7"/>
                    </a:lnTo>
                    <a:lnTo>
                      <a:pt x="18" y="7"/>
                    </a:lnTo>
                    <a:lnTo>
                      <a:pt x="18" y="7"/>
                    </a:lnTo>
                    <a:lnTo>
                      <a:pt x="17" y="5"/>
                    </a:lnTo>
                    <a:lnTo>
                      <a:pt x="17" y="5"/>
                    </a:lnTo>
                    <a:lnTo>
                      <a:pt x="12" y="7"/>
                    </a:lnTo>
                    <a:lnTo>
                      <a:pt x="12" y="7"/>
                    </a:lnTo>
                    <a:lnTo>
                      <a:pt x="8" y="8"/>
                    </a:lnTo>
                    <a:lnTo>
                      <a:pt x="8" y="8"/>
                    </a:lnTo>
                    <a:lnTo>
                      <a:pt x="7" y="11"/>
                    </a:lnTo>
                    <a:lnTo>
                      <a:pt x="7" y="11"/>
                    </a:lnTo>
                    <a:lnTo>
                      <a:pt x="7" y="16"/>
                    </a:lnTo>
                    <a:lnTo>
                      <a:pt x="7" y="16"/>
                    </a:lnTo>
                    <a:lnTo>
                      <a:pt x="7" y="20"/>
                    </a:lnTo>
                    <a:lnTo>
                      <a:pt x="7" y="20"/>
                    </a:lnTo>
                    <a:lnTo>
                      <a:pt x="10" y="23"/>
                    </a:lnTo>
                    <a:lnTo>
                      <a:pt x="10" y="23"/>
                    </a:lnTo>
                    <a:lnTo>
                      <a:pt x="12" y="26"/>
                    </a:lnTo>
                    <a:lnTo>
                      <a:pt x="12" y="26"/>
                    </a:lnTo>
                    <a:lnTo>
                      <a:pt x="17" y="26"/>
                    </a:lnTo>
                    <a:lnTo>
                      <a:pt x="1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26">
                <a:extLst>
                  <a:ext uri="{FF2B5EF4-FFF2-40B4-BE49-F238E27FC236}">
                    <a16:creationId xmlns="" xmlns:a16="http://schemas.microsoft.com/office/drawing/2014/main" id="{EC754C4E-7E84-4D18-9F44-2FE0CF4E3F17}"/>
                  </a:ext>
                </a:extLst>
              </p:cNvPr>
              <p:cNvSpPr>
                <a:spLocks noEditPoints="1"/>
              </p:cNvSpPr>
              <p:nvPr/>
            </p:nvSpPr>
            <p:spPr bwMode="auto">
              <a:xfrm>
                <a:off x="4902" y="2023"/>
                <a:ext cx="33" cy="31"/>
              </a:xfrm>
              <a:custGeom>
                <a:avLst/>
                <a:gdLst>
                  <a:gd name="T0" fmla="*/ 17 w 33"/>
                  <a:gd name="T1" fmla="*/ 31 h 31"/>
                  <a:gd name="T2" fmla="*/ 10 w 33"/>
                  <a:gd name="T3" fmla="*/ 31 h 31"/>
                  <a:gd name="T4" fmla="*/ 5 w 33"/>
                  <a:gd name="T5" fmla="*/ 28 h 31"/>
                  <a:gd name="T6" fmla="*/ 2 w 33"/>
                  <a:gd name="T7" fmla="*/ 21 h 31"/>
                  <a:gd name="T8" fmla="*/ 0 w 33"/>
                  <a:gd name="T9" fmla="*/ 16 h 31"/>
                  <a:gd name="T10" fmla="*/ 2 w 33"/>
                  <a:gd name="T11" fmla="*/ 10 h 31"/>
                  <a:gd name="T12" fmla="*/ 5 w 33"/>
                  <a:gd name="T13" fmla="*/ 5 h 31"/>
                  <a:gd name="T14" fmla="*/ 10 w 33"/>
                  <a:gd name="T15" fmla="*/ 2 h 31"/>
                  <a:gd name="T16" fmla="*/ 17 w 33"/>
                  <a:gd name="T17" fmla="*/ 0 h 31"/>
                  <a:gd name="T18" fmla="*/ 23 w 33"/>
                  <a:gd name="T19" fmla="*/ 2 h 31"/>
                  <a:gd name="T20" fmla="*/ 28 w 33"/>
                  <a:gd name="T21" fmla="*/ 5 h 31"/>
                  <a:gd name="T22" fmla="*/ 32 w 33"/>
                  <a:gd name="T23" fmla="*/ 10 h 31"/>
                  <a:gd name="T24" fmla="*/ 33 w 33"/>
                  <a:gd name="T25" fmla="*/ 16 h 31"/>
                  <a:gd name="T26" fmla="*/ 33 w 33"/>
                  <a:gd name="T27" fmla="*/ 16 h 31"/>
                  <a:gd name="T28" fmla="*/ 8 w 33"/>
                  <a:gd name="T29" fmla="*/ 18 h 31"/>
                  <a:gd name="T30" fmla="*/ 8 w 33"/>
                  <a:gd name="T31" fmla="*/ 21 h 31"/>
                  <a:gd name="T32" fmla="*/ 10 w 33"/>
                  <a:gd name="T33" fmla="*/ 25 h 31"/>
                  <a:gd name="T34" fmla="*/ 13 w 33"/>
                  <a:gd name="T35" fmla="*/ 26 h 31"/>
                  <a:gd name="T36" fmla="*/ 17 w 33"/>
                  <a:gd name="T37" fmla="*/ 28 h 31"/>
                  <a:gd name="T38" fmla="*/ 20 w 33"/>
                  <a:gd name="T39" fmla="*/ 26 h 31"/>
                  <a:gd name="T40" fmla="*/ 22 w 33"/>
                  <a:gd name="T41" fmla="*/ 26 h 31"/>
                  <a:gd name="T42" fmla="*/ 23 w 33"/>
                  <a:gd name="T43" fmla="*/ 25 h 31"/>
                  <a:gd name="T44" fmla="*/ 25 w 33"/>
                  <a:gd name="T45" fmla="*/ 23 h 31"/>
                  <a:gd name="T46" fmla="*/ 32 w 33"/>
                  <a:gd name="T47" fmla="*/ 25 h 31"/>
                  <a:gd name="T48" fmla="*/ 25 w 33"/>
                  <a:gd name="T49" fmla="*/ 30 h 31"/>
                  <a:gd name="T50" fmla="*/ 22 w 33"/>
                  <a:gd name="T51" fmla="*/ 31 h 31"/>
                  <a:gd name="T52" fmla="*/ 17 w 33"/>
                  <a:gd name="T53" fmla="*/ 31 h 31"/>
                  <a:gd name="T54" fmla="*/ 27 w 33"/>
                  <a:gd name="T55" fmla="*/ 13 h 31"/>
                  <a:gd name="T56" fmla="*/ 25 w 33"/>
                  <a:gd name="T57" fmla="*/ 10 h 31"/>
                  <a:gd name="T58" fmla="*/ 23 w 33"/>
                  <a:gd name="T59" fmla="*/ 7 h 31"/>
                  <a:gd name="T60" fmla="*/ 20 w 33"/>
                  <a:gd name="T61" fmla="*/ 5 h 31"/>
                  <a:gd name="T62" fmla="*/ 17 w 33"/>
                  <a:gd name="T63" fmla="*/ 5 h 31"/>
                  <a:gd name="T64" fmla="*/ 13 w 33"/>
                  <a:gd name="T65" fmla="*/ 5 h 31"/>
                  <a:gd name="T66" fmla="*/ 10 w 33"/>
                  <a:gd name="T67" fmla="*/ 7 h 31"/>
                  <a:gd name="T68" fmla="*/ 8 w 33"/>
                  <a:gd name="T69" fmla="*/ 10 h 31"/>
                  <a:gd name="T70" fmla="*/ 27 w 33"/>
                  <a:gd name="T7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1">
                    <a:moveTo>
                      <a:pt x="17" y="31"/>
                    </a:moveTo>
                    <a:lnTo>
                      <a:pt x="17" y="31"/>
                    </a:lnTo>
                    <a:lnTo>
                      <a:pt x="10" y="31"/>
                    </a:lnTo>
                    <a:lnTo>
                      <a:pt x="10" y="31"/>
                    </a:lnTo>
                    <a:lnTo>
                      <a:pt x="5" y="28"/>
                    </a:lnTo>
                    <a:lnTo>
                      <a:pt x="5" y="28"/>
                    </a:lnTo>
                    <a:lnTo>
                      <a:pt x="2" y="21"/>
                    </a:lnTo>
                    <a:lnTo>
                      <a:pt x="2" y="21"/>
                    </a:lnTo>
                    <a:lnTo>
                      <a:pt x="0" y="16"/>
                    </a:lnTo>
                    <a:lnTo>
                      <a:pt x="0" y="16"/>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6"/>
                    </a:lnTo>
                    <a:lnTo>
                      <a:pt x="33" y="16"/>
                    </a:lnTo>
                    <a:lnTo>
                      <a:pt x="33" y="16"/>
                    </a:lnTo>
                    <a:lnTo>
                      <a:pt x="33" y="16"/>
                    </a:lnTo>
                    <a:lnTo>
                      <a:pt x="33" y="18"/>
                    </a:lnTo>
                    <a:lnTo>
                      <a:pt x="8" y="18"/>
                    </a:lnTo>
                    <a:lnTo>
                      <a:pt x="8" y="18"/>
                    </a:lnTo>
                    <a:lnTo>
                      <a:pt x="8" y="21"/>
                    </a:lnTo>
                    <a:lnTo>
                      <a:pt x="8" y="21"/>
                    </a:lnTo>
                    <a:lnTo>
                      <a:pt x="10" y="25"/>
                    </a:lnTo>
                    <a:lnTo>
                      <a:pt x="10" y="25"/>
                    </a:lnTo>
                    <a:lnTo>
                      <a:pt x="13" y="26"/>
                    </a:lnTo>
                    <a:lnTo>
                      <a:pt x="13" y="26"/>
                    </a:lnTo>
                    <a:lnTo>
                      <a:pt x="17" y="28"/>
                    </a:lnTo>
                    <a:lnTo>
                      <a:pt x="17" y="28"/>
                    </a:lnTo>
                    <a:lnTo>
                      <a:pt x="20" y="26"/>
                    </a:lnTo>
                    <a:lnTo>
                      <a:pt x="20" y="26"/>
                    </a:lnTo>
                    <a:lnTo>
                      <a:pt x="22" y="26"/>
                    </a:lnTo>
                    <a:lnTo>
                      <a:pt x="22" y="26"/>
                    </a:lnTo>
                    <a:lnTo>
                      <a:pt x="23" y="25"/>
                    </a:lnTo>
                    <a:lnTo>
                      <a:pt x="23" y="25"/>
                    </a:lnTo>
                    <a:lnTo>
                      <a:pt x="25" y="23"/>
                    </a:lnTo>
                    <a:lnTo>
                      <a:pt x="32" y="25"/>
                    </a:lnTo>
                    <a:lnTo>
                      <a:pt x="32" y="25"/>
                    </a:lnTo>
                    <a:lnTo>
                      <a:pt x="28" y="28"/>
                    </a:lnTo>
                    <a:lnTo>
                      <a:pt x="25" y="30"/>
                    </a:lnTo>
                    <a:lnTo>
                      <a:pt x="25" y="30"/>
                    </a:lnTo>
                    <a:lnTo>
                      <a:pt x="22" y="31"/>
                    </a:lnTo>
                    <a:lnTo>
                      <a:pt x="17" y="31"/>
                    </a:lnTo>
                    <a:lnTo>
                      <a:pt x="17" y="31"/>
                    </a:lnTo>
                    <a:close/>
                    <a:moveTo>
                      <a:pt x="27" y="13"/>
                    </a:moveTo>
                    <a:lnTo>
                      <a:pt x="27" y="13"/>
                    </a:lnTo>
                    <a:lnTo>
                      <a:pt x="25" y="10"/>
                    </a:lnTo>
                    <a:lnTo>
                      <a:pt x="25" y="10"/>
                    </a:lnTo>
                    <a:lnTo>
                      <a:pt x="23" y="7"/>
                    </a:lnTo>
                    <a:lnTo>
                      <a:pt x="23" y="7"/>
                    </a:lnTo>
                    <a:lnTo>
                      <a:pt x="20" y="5"/>
                    </a:lnTo>
                    <a:lnTo>
                      <a:pt x="20" y="5"/>
                    </a:lnTo>
                    <a:lnTo>
                      <a:pt x="17" y="5"/>
                    </a:lnTo>
                    <a:lnTo>
                      <a:pt x="17" y="5"/>
                    </a:lnTo>
                    <a:lnTo>
                      <a:pt x="13" y="5"/>
                    </a:lnTo>
                    <a:lnTo>
                      <a:pt x="13" y="5"/>
                    </a:lnTo>
                    <a:lnTo>
                      <a:pt x="10" y="7"/>
                    </a:lnTo>
                    <a:lnTo>
                      <a:pt x="10" y="7"/>
                    </a:lnTo>
                    <a:lnTo>
                      <a:pt x="8" y="10"/>
                    </a:lnTo>
                    <a:lnTo>
                      <a:pt x="8" y="10"/>
                    </a:lnTo>
                    <a:lnTo>
                      <a:pt x="7" y="13"/>
                    </a:lnTo>
                    <a:lnTo>
                      <a:pt x="27"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27">
                <a:extLst>
                  <a:ext uri="{FF2B5EF4-FFF2-40B4-BE49-F238E27FC236}">
                    <a16:creationId xmlns="" xmlns:a16="http://schemas.microsoft.com/office/drawing/2014/main" id="{EF1AFAE9-934A-474B-98F2-87A68EA4D828}"/>
                  </a:ext>
                </a:extLst>
              </p:cNvPr>
              <p:cNvSpPr>
                <a:spLocks/>
              </p:cNvSpPr>
              <p:nvPr/>
            </p:nvSpPr>
            <p:spPr bwMode="auto">
              <a:xfrm>
                <a:off x="4940" y="2011"/>
                <a:ext cx="15" cy="43"/>
              </a:xfrm>
              <a:custGeom>
                <a:avLst/>
                <a:gdLst>
                  <a:gd name="T0" fmla="*/ 0 w 15"/>
                  <a:gd name="T1" fmla="*/ 0 h 43"/>
                  <a:gd name="T2" fmla="*/ 7 w 15"/>
                  <a:gd name="T3" fmla="*/ 0 h 43"/>
                  <a:gd name="T4" fmla="*/ 7 w 15"/>
                  <a:gd name="T5" fmla="*/ 35 h 43"/>
                  <a:gd name="T6" fmla="*/ 7 w 15"/>
                  <a:gd name="T7" fmla="*/ 35 h 43"/>
                  <a:gd name="T8" fmla="*/ 8 w 15"/>
                  <a:gd name="T9" fmla="*/ 37 h 43"/>
                  <a:gd name="T10" fmla="*/ 8 w 15"/>
                  <a:gd name="T11" fmla="*/ 37 h 43"/>
                  <a:gd name="T12" fmla="*/ 10 w 15"/>
                  <a:gd name="T13" fmla="*/ 38 h 43"/>
                  <a:gd name="T14" fmla="*/ 10 w 15"/>
                  <a:gd name="T15" fmla="*/ 38 h 43"/>
                  <a:gd name="T16" fmla="*/ 12 w 15"/>
                  <a:gd name="T17" fmla="*/ 38 h 43"/>
                  <a:gd name="T18" fmla="*/ 12 w 15"/>
                  <a:gd name="T19" fmla="*/ 38 h 43"/>
                  <a:gd name="T20" fmla="*/ 13 w 15"/>
                  <a:gd name="T21" fmla="*/ 37 h 43"/>
                  <a:gd name="T22" fmla="*/ 15 w 15"/>
                  <a:gd name="T23" fmla="*/ 42 h 43"/>
                  <a:gd name="T24" fmla="*/ 15 w 15"/>
                  <a:gd name="T25" fmla="*/ 42 h 43"/>
                  <a:gd name="T26" fmla="*/ 12 w 15"/>
                  <a:gd name="T27" fmla="*/ 43 h 43"/>
                  <a:gd name="T28" fmla="*/ 12 w 15"/>
                  <a:gd name="T29" fmla="*/ 43 h 43"/>
                  <a:gd name="T30" fmla="*/ 8 w 15"/>
                  <a:gd name="T31" fmla="*/ 43 h 43"/>
                  <a:gd name="T32" fmla="*/ 8 w 15"/>
                  <a:gd name="T33" fmla="*/ 43 h 43"/>
                  <a:gd name="T34" fmla="*/ 5 w 15"/>
                  <a:gd name="T35" fmla="*/ 43 h 43"/>
                  <a:gd name="T36" fmla="*/ 3 w 15"/>
                  <a:gd name="T37" fmla="*/ 42 h 43"/>
                  <a:gd name="T38" fmla="*/ 3 w 15"/>
                  <a:gd name="T39" fmla="*/ 42 h 43"/>
                  <a:gd name="T40" fmla="*/ 2 w 15"/>
                  <a:gd name="T41" fmla="*/ 40 h 43"/>
                  <a:gd name="T42" fmla="*/ 0 w 15"/>
                  <a:gd name="T43" fmla="*/ 37 h 43"/>
                  <a:gd name="T44" fmla="*/ 0 w 15"/>
                  <a:gd name="T4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43">
                    <a:moveTo>
                      <a:pt x="0" y="0"/>
                    </a:moveTo>
                    <a:lnTo>
                      <a:pt x="7" y="0"/>
                    </a:lnTo>
                    <a:lnTo>
                      <a:pt x="7" y="35"/>
                    </a:lnTo>
                    <a:lnTo>
                      <a:pt x="7" y="35"/>
                    </a:lnTo>
                    <a:lnTo>
                      <a:pt x="8" y="37"/>
                    </a:lnTo>
                    <a:lnTo>
                      <a:pt x="8" y="37"/>
                    </a:lnTo>
                    <a:lnTo>
                      <a:pt x="10" y="38"/>
                    </a:lnTo>
                    <a:lnTo>
                      <a:pt x="10" y="38"/>
                    </a:lnTo>
                    <a:lnTo>
                      <a:pt x="12" y="38"/>
                    </a:lnTo>
                    <a:lnTo>
                      <a:pt x="12" y="38"/>
                    </a:lnTo>
                    <a:lnTo>
                      <a:pt x="13" y="37"/>
                    </a:lnTo>
                    <a:lnTo>
                      <a:pt x="15" y="42"/>
                    </a:lnTo>
                    <a:lnTo>
                      <a:pt x="15" y="42"/>
                    </a:lnTo>
                    <a:lnTo>
                      <a:pt x="12" y="43"/>
                    </a:lnTo>
                    <a:lnTo>
                      <a:pt x="12" y="43"/>
                    </a:lnTo>
                    <a:lnTo>
                      <a:pt x="8" y="43"/>
                    </a:lnTo>
                    <a:lnTo>
                      <a:pt x="8" y="43"/>
                    </a:lnTo>
                    <a:lnTo>
                      <a:pt x="5" y="43"/>
                    </a:lnTo>
                    <a:lnTo>
                      <a:pt x="3" y="42"/>
                    </a:lnTo>
                    <a:lnTo>
                      <a:pt x="3" y="42"/>
                    </a:lnTo>
                    <a:lnTo>
                      <a:pt x="2" y="40"/>
                    </a:lnTo>
                    <a:lnTo>
                      <a:pt x="0"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8">
                <a:extLst>
                  <a:ext uri="{FF2B5EF4-FFF2-40B4-BE49-F238E27FC236}">
                    <a16:creationId xmlns="" xmlns:a16="http://schemas.microsoft.com/office/drawing/2014/main" id="{3EF68906-3D81-4434-A05A-AC23DCD63B1A}"/>
                  </a:ext>
                </a:extLst>
              </p:cNvPr>
              <p:cNvSpPr>
                <a:spLocks noEditPoints="1"/>
              </p:cNvSpPr>
              <p:nvPr/>
            </p:nvSpPr>
            <p:spPr bwMode="auto">
              <a:xfrm>
                <a:off x="4960" y="2011"/>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9">
                <a:extLst>
                  <a:ext uri="{FF2B5EF4-FFF2-40B4-BE49-F238E27FC236}">
                    <a16:creationId xmlns="" xmlns:a16="http://schemas.microsoft.com/office/drawing/2014/main" id="{6AEBF46F-D85F-4325-88F5-11FE5E311087}"/>
                  </a:ext>
                </a:extLst>
              </p:cNvPr>
              <p:cNvSpPr>
                <a:spLocks/>
              </p:cNvSpPr>
              <p:nvPr/>
            </p:nvSpPr>
            <p:spPr bwMode="auto">
              <a:xfrm>
                <a:off x="4971" y="2013"/>
                <a:ext cx="20" cy="41"/>
              </a:xfrm>
              <a:custGeom>
                <a:avLst/>
                <a:gdLst>
                  <a:gd name="T0" fmla="*/ 20 w 20"/>
                  <a:gd name="T1" fmla="*/ 40 h 41"/>
                  <a:gd name="T2" fmla="*/ 20 w 20"/>
                  <a:gd name="T3" fmla="*/ 40 h 41"/>
                  <a:gd name="T4" fmla="*/ 17 w 20"/>
                  <a:gd name="T5" fmla="*/ 41 h 41"/>
                  <a:gd name="T6" fmla="*/ 17 w 20"/>
                  <a:gd name="T7" fmla="*/ 41 h 41"/>
                  <a:gd name="T8" fmla="*/ 12 w 20"/>
                  <a:gd name="T9" fmla="*/ 41 h 41"/>
                  <a:gd name="T10" fmla="*/ 12 w 20"/>
                  <a:gd name="T11" fmla="*/ 41 h 41"/>
                  <a:gd name="T12" fmla="*/ 9 w 20"/>
                  <a:gd name="T13" fmla="*/ 41 h 41"/>
                  <a:gd name="T14" fmla="*/ 9 w 20"/>
                  <a:gd name="T15" fmla="*/ 41 h 41"/>
                  <a:gd name="T16" fmla="*/ 7 w 20"/>
                  <a:gd name="T17" fmla="*/ 40 h 41"/>
                  <a:gd name="T18" fmla="*/ 7 w 20"/>
                  <a:gd name="T19" fmla="*/ 40 h 41"/>
                  <a:gd name="T20" fmla="*/ 5 w 20"/>
                  <a:gd name="T21" fmla="*/ 38 h 41"/>
                  <a:gd name="T22" fmla="*/ 5 w 20"/>
                  <a:gd name="T23" fmla="*/ 38 h 41"/>
                  <a:gd name="T24" fmla="*/ 5 w 20"/>
                  <a:gd name="T25" fmla="*/ 35 h 41"/>
                  <a:gd name="T26" fmla="*/ 5 w 20"/>
                  <a:gd name="T27" fmla="*/ 15 h 41"/>
                  <a:gd name="T28" fmla="*/ 0 w 20"/>
                  <a:gd name="T29" fmla="*/ 15 h 41"/>
                  <a:gd name="T30" fmla="*/ 0 w 20"/>
                  <a:gd name="T31" fmla="*/ 10 h 41"/>
                  <a:gd name="T32" fmla="*/ 5 w 20"/>
                  <a:gd name="T33" fmla="*/ 10 h 41"/>
                  <a:gd name="T34" fmla="*/ 5 w 20"/>
                  <a:gd name="T35" fmla="*/ 0 h 41"/>
                  <a:gd name="T36" fmla="*/ 12 w 20"/>
                  <a:gd name="T37" fmla="*/ 0 h 41"/>
                  <a:gd name="T38" fmla="*/ 12 w 20"/>
                  <a:gd name="T39" fmla="*/ 10 h 41"/>
                  <a:gd name="T40" fmla="*/ 19 w 20"/>
                  <a:gd name="T41" fmla="*/ 10 h 41"/>
                  <a:gd name="T42" fmla="*/ 19 w 20"/>
                  <a:gd name="T43" fmla="*/ 15 h 41"/>
                  <a:gd name="T44" fmla="*/ 12 w 20"/>
                  <a:gd name="T45" fmla="*/ 15 h 41"/>
                  <a:gd name="T46" fmla="*/ 12 w 20"/>
                  <a:gd name="T47" fmla="*/ 33 h 41"/>
                  <a:gd name="T48" fmla="*/ 12 w 20"/>
                  <a:gd name="T49" fmla="*/ 33 h 41"/>
                  <a:gd name="T50" fmla="*/ 12 w 20"/>
                  <a:gd name="T51" fmla="*/ 35 h 41"/>
                  <a:gd name="T52" fmla="*/ 12 w 20"/>
                  <a:gd name="T53" fmla="*/ 35 h 41"/>
                  <a:gd name="T54" fmla="*/ 15 w 20"/>
                  <a:gd name="T55" fmla="*/ 36 h 41"/>
                  <a:gd name="T56" fmla="*/ 15 w 20"/>
                  <a:gd name="T57" fmla="*/ 36 h 41"/>
                  <a:gd name="T58" fmla="*/ 17 w 20"/>
                  <a:gd name="T59" fmla="*/ 35 h 41"/>
                  <a:gd name="T60" fmla="*/ 17 w 20"/>
                  <a:gd name="T61" fmla="*/ 35 h 41"/>
                  <a:gd name="T62" fmla="*/ 19 w 20"/>
                  <a:gd name="T63" fmla="*/ 35 h 41"/>
                  <a:gd name="T64" fmla="*/ 20 w 20"/>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40"/>
                    </a:moveTo>
                    <a:lnTo>
                      <a:pt x="20" y="40"/>
                    </a:lnTo>
                    <a:lnTo>
                      <a:pt x="17" y="41"/>
                    </a:lnTo>
                    <a:lnTo>
                      <a:pt x="17" y="41"/>
                    </a:lnTo>
                    <a:lnTo>
                      <a:pt x="12" y="41"/>
                    </a:lnTo>
                    <a:lnTo>
                      <a:pt x="12" y="41"/>
                    </a:lnTo>
                    <a:lnTo>
                      <a:pt x="9" y="41"/>
                    </a:lnTo>
                    <a:lnTo>
                      <a:pt x="9" y="41"/>
                    </a:lnTo>
                    <a:lnTo>
                      <a:pt x="7" y="40"/>
                    </a:lnTo>
                    <a:lnTo>
                      <a:pt x="7" y="40"/>
                    </a:lnTo>
                    <a:lnTo>
                      <a:pt x="5" y="38"/>
                    </a:lnTo>
                    <a:lnTo>
                      <a:pt x="5" y="38"/>
                    </a:lnTo>
                    <a:lnTo>
                      <a:pt x="5" y="35"/>
                    </a:lnTo>
                    <a:lnTo>
                      <a:pt x="5" y="15"/>
                    </a:lnTo>
                    <a:lnTo>
                      <a:pt x="0" y="15"/>
                    </a:lnTo>
                    <a:lnTo>
                      <a:pt x="0" y="10"/>
                    </a:lnTo>
                    <a:lnTo>
                      <a:pt x="5" y="10"/>
                    </a:lnTo>
                    <a:lnTo>
                      <a:pt x="5" y="0"/>
                    </a:lnTo>
                    <a:lnTo>
                      <a:pt x="12" y="0"/>
                    </a:lnTo>
                    <a:lnTo>
                      <a:pt x="12" y="10"/>
                    </a:lnTo>
                    <a:lnTo>
                      <a:pt x="19" y="10"/>
                    </a:lnTo>
                    <a:lnTo>
                      <a:pt x="19" y="15"/>
                    </a:lnTo>
                    <a:lnTo>
                      <a:pt x="12" y="15"/>
                    </a:lnTo>
                    <a:lnTo>
                      <a:pt x="12" y="33"/>
                    </a:lnTo>
                    <a:lnTo>
                      <a:pt x="12" y="33"/>
                    </a:lnTo>
                    <a:lnTo>
                      <a:pt x="12" y="35"/>
                    </a:lnTo>
                    <a:lnTo>
                      <a:pt x="12" y="35"/>
                    </a:lnTo>
                    <a:lnTo>
                      <a:pt x="15" y="36"/>
                    </a:lnTo>
                    <a:lnTo>
                      <a:pt x="15" y="36"/>
                    </a:lnTo>
                    <a:lnTo>
                      <a:pt x="17" y="35"/>
                    </a:lnTo>
                    <a:lnTo>
                      <a:pt x="17" y="35"/>
                    </a:lnTo>
                    <a:lnTo>
                      <a:pt x="19"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30">
                <a:extLst>
                  <a:ext uri="{FF2B5EF4-FFF2-40B4-BE49-F238E27FC236}">
                    <a16:creationId xmlns="" xmlns:a16="http://schemas.microsoft.com/office/drawing/2014/main" id="{59B96FC0-5EE1-47B7-871D-A2C5BC9A9975}"/>
                  </a:ext>
                </a:extLst>
              </p:cNvPr>
              <p:cNvSpPr>
                <a:spLocks/>
              </p:cNvSpPr>
              <p:nvPr/>
            </p:nvSpPr>
            <p:spPr bwMode="auto">
              <a:xfrm>
                <a:off x="4998" y="2046"/>
                <a:ext cx="5" cy="15"/>
              </a:xfrm>
              <a:custGeom>
                <a:avLst/>
                <a:gdLst>
                  <a:gd name="T0" fmla="*/ 0 w 5"/>
                  <a:gd name="T1" fmla="*/ 15 h 15"/>
                  <a:gd name="T2" fmla="*/ 2 w 5"/>
                  <a:gd name="T3" fmla="*/ 8 h 15"/>
                  <a:gd name="T4" fmla="*/ 0 w 5"/>
                  <a:gd name="T5" fmla="*/ 8 h 15"/>
                  <a:gd name="T6" fmla="*/ 0 w 5"/>
                  <a:gd name="T7" fmla="*/ 0 h 15"/>
                  <a:gd name="T8" fmla="*/ 5 w 5"/>
                  <a:gd name="T9" fmla="*/ 0 h 15"/>
                  <a:gd name="T10" fmla="*/ 5 w 5"/>
                  <a:gd name="T11" fmla="*/ 8 h 15"/>
                  <a:gd name="T12" fmla="*/ 3 w 5"/>
                  <a:gd name="T13" fmla="*/ 15 h 15"/>
                  <a:gd name="T14" fmla="*/ 0 w 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5">
                    <a:moveTo>
                      <a:pt x="0" y="15"/>
                    </a:moveTo>
                    <a:lnTo>
                      <a:pt x="2" y="8"/>
                    </a:lnTo>
                    <a:lnTo>
                      <a:pt x="0" y="8"/>
                    </a:lnTo>
                    <a:lnTo>
                      <a:pt x="0" y="0"/>
                    </a:lnTo>
                    <a:lnTo>
                      <a:pt x="5" y="0"/>
                    </a:lnTo>
                    <a:lnTo>
                      <a:pt x="5" y="8"/>
                    </a:lnTo>
                    <a:lnTo>
                      <a:pt x="3" y="15"/>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31">
                <a:extLst>
                  <a:ext uri="{FF2B5EF4-FFF2-40B4-BE49-F238E27FC236}">
                    <a16:creationId xmlns="" xmlns:a16="http://schemas.microsoft.com/office/drawing/2014/main" id="{E2861A52-9CF2-43DF-A302-D41E4BB9D5CF}"/>
                  </a:ext>
                </a:extLst>
              </p:cNvPr>
              <p:cNvSpPr>
                <a:spLocks/>
              </p:cNvSpPr>
              <p:nvPr/>
            </p:nvSpPr>
            <p:spPr bwMode="auto">
              <a:xfrm>
                <a:off x="4252" y="2094"/>
                <a:ext cx="26" cy="33"/>
              </a:xfrm>
              <a:custGeom>
                <a:avLst/>
                <a:gdLst>
                  <a:gd name="T0" fmla="*/ 15 w 26"/>
                  <a:gd name="T1" fmla="*/ 33 h 33"/>
                  <a:gd name="T2" fmla="*/ 7 w 26"/>
                  <a:gd name="T3" fmla="*/ 31 h 33"/>
                  <a:gd name="T4" fmla="*/ 3 w 26"/>
                  <a:gd name="T5" fmla="*/ 23 h 33"/>
                  <a:gd name="T6" fmla="*/ 8 w 26"/>
                  <a:gd name="T7" fmla="*/ 26 h 33"/>
                  <a:gd name="T8" fmla="*/ 15 w 26"/>
                  <a:gd name="T9" fmla="*/ 28 h 33"/>
                  <a:gd name="T10" fmla="*/ 20 w 26"/>
                  <a:gd name="T11" fmla="*/ 26 h 33"/>
                  <a:gd name="T12" fmla="*/ 22 w 26"/>
                  <a:gd name="T13" fmla="*/ 23 h 33"/>
                  <a:gd name="T14" fmla="*/ 20 w 26"/>
                  <a:gd name="T15" fmla="*/ 21 h 33"/>
                  <a:gd name="T16" fmla="*/ 18 w 26"/>
                  <a:gd name="T17" fmla="*/ 20 h 33"/>
                  <a:gd name="T18" fmla="*/ 13 w 26"/>
                  <a:gd name="T19" fmla="*/ 18 h 33"/>
                  <a:gd name="T20" fmla="*/ 8 w 26"/>
                  <a:gd name="T21" fmla="*/ 16 h 33"/>
                  <a:gd name="T22" fmla="*/ 5 w 26"/>
                  <a:gd name="T23" fmla="*/ 15 h 33"/>
                  <a:gd name="T24" fmla="*/ 3 w 26"/>
                  <a:gd name="T25" fmla="*/ 13 h 33"/>
                  <a:gd name="T26" fmla="*/ 2 w 26"/>
                  <a:gd name="T27" fmla="*/ 10 h 33"/>
                  <a:gd name="T28" fmla="*/ 3 w 26"/>
                  <a:gd name="T29" fmla="*/ 6 h 33"/>
                  <a:gd name="T30" fmla="*/ 5 w 26"/>
                  <a:gd name="T31" fmla="*/ 3 h 33"/>
                  <a:gd name="T32" fmla="*/ 10 w 26"/>
                  <a:gd name="T33" fmla="*/ 2 h 33"/>
                  <a:gd name="T34" fmla="*/ 15 w 26"/>
                  <a:gd name="T35" fmla="*/ 0 h 33"/>
                  <a:gd name="T36" fmla="*/ 20 w 26"/>
                  <a:gd name="T37" fmla="*/ 2 h 33"/>
                  <a:gd name="T38" fmla="*/ 23 w 26"/>
                  <a:gd name="T39" fmla="*/ 8 h 33"/>
                  <a:gd name="T40" fmla="*/ 18 w 26"/>
                  <a:gd name="T41" fmla="*/ 5 h 33"/>
                  <a:gd name="T42" fmla="*/ 13 w 26"/>
                  <a:gd name="T43" fmla="*/ 5 h 33"/>
                  <a:gd name="T44" fmla="*/ 10 w 26"/>
                  <a:gd name="T45" fmla="*/ 6 h 33"/>
                  <a:gd name="T46" fmla="*/ 8 w 26"/>
                  <a:gd name="T47" fmla="*/ 10 h 33"/>
                  <a:gd name="T48" fmla="*/ 8 w 26"/>
                  <a:gd name="T49" fmla="*/ 11 h 33"/>
                  <a:gd name="T50" fmla="*/ 10 w 26"/>
                  <a:gd name="T51" fmla="*/ 11 h 33"/>
                  <a:gd name="T52" fmla="*/ 12 w 26"/>
                  <a:gd name="T53" fmla="*/ 13 h 33"/>
                  <a:gd name="T54" fmla="*/ 15 w 26"/>
                  <a:gd name="T55" fmla="*/ 13 h 33"/>
                  <a:gd name="T56" fmla="*/ 20 w 26"/>
                  <a:gd name="T57" fmla="*/ 15 h 33"/>
                  <a:gd name="T58" fmla="*/ 25 w 26"/>
                  <a:gd name="T59" fmla="*/ 16 h 33"/>
                  <a:gd name="T60" fmla="*/ 26 w 26"/>
                  <a:gd name="T61" fmla="*/ 20 h 33"/>
                  <a:gd name="T62" fmla="*/ 26 w 26"/>
                  <a:gd name="T63" fmla="*/ 23 h 33"/>
                  <a:gd name="T64" fmla="*/ 26 w 26"/>
                  <a:gd name="T65" fmla="*/ 26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1"/>
                    </a:lnTo>
                    <a:lnTo>
                      <a:pt x="7" y="31"/>
                    </a:lnTo>
                    <a:lnTo>
                      <a:pt x="0" y="28"/>
                    </a:lnTo>
                    <a:lnTo>
                      <a:pt x="3" y="23"/>
                    </a:lnTo>
                    <a:lnTo>
                      <a:pt x="3" y="23"/>
                    </a:lnTo>
                    <a:lnTo>
                      <a:pt x="8" y="26"/>
                    </a:lnTo>
                    <a:lnTo>
                      <a:pt x="8" y="26"/>
                    </a:lnTo>
                    <a:lnTo>
                      <a:pt x="15" y="28"/>
                    </a:lnTo>
                    <a:lnTo>
                      <a:pt x="15" y="28"/>
                    </a:lnTo>
                    <a:lnTo>
                      <a:pt x="20" y="26"/>
                    </a:lnTo>
                    <a:lnTo>
                      <a:pt x="20" y="26"/>
                    </a:lnTo>
                    <a:lnTo>
                      <a:pt x="22" y="23"/>
                    </a:lnTo>
                    <a:lnTo>
                      <a:pt x="22" y="23"/>
                    </a:lnTo>
                    <a:lnTo>
                      <a:pt x="20" y="21"/>
                    </a:lnTo>
                    <a:lnTo>
                      <a:pt x="18" y="20"/>
                    </a:lnTo>
                    <a:lnTo>
                      <a:pt x="18" y="20"/>
                    </a:lnTo>
                    <a:lnTo>
                      <a:pt x="13" y="18"/>
                    </a:lnTo>
                    <a:lnTo>
                      <a:pt x="13" y="18"/>
                    </a:lnTo>
                    <a:lnTo>
                      <a:pt x="8" y="16"/>
                    </a:lnTo>
                    <a:lnTo>
                      <a:pt x="8" y="16"/>
                    </a:lnTo>
                    <a:lnTo>
                      <a:pt x="5" y="15"/>
                    </a:lnTo>
                    <a:lnTo>
                      <a:pt x="5" y="15"/>
                    </a:lnTo>
                    <a:lnTo>
                      <a:pt x="3" y="13"/>
                    </a:lnTo>
                    <a:lnTo>
                      <a:pt x="3" y="13"/>
                    </a:lnTo>
                    <a:lnTo>
                      <a:pt x="2" y="10"/>
                    </a:lnTo>
                    <a:lnTo>
                      <a:pt x="2" y="10"/>
                    </a:lnTo>
                    <a:lnTo>
                      <a:pt x="3" y="6"/>
                    </a:lnTo>
                    <a:lnTo>
                      <a:pt x="3" y="6"/>
                    </a:lnTo>
                    <a:lnTo>
                      <a:pt x="5" y="3"/>
                    </a:lnTo>
                    <a:lnTo>
                      <a:pt x="5" y="3"/>
                    </a:lnTo>
                    <a:lnTo>
                      <a:pt x="10" y="2"/>
                    </a:lnTo>
                    <a:lnTo>
                      <a:pt x="10" y="2"/>
                    </a:lnTo>
                    <a:lnTo>
                      <a:pt x="15" y="0"/>
                    </a:lnTo>
                    <a:lnTo>
                      <a:pt x="15" y="0"/>
                    </a:lnTo>
                    <a:lnTo>
                      <a:pt x="20" y="2"/>
                    </a:lnTo>
                    <a:lnTo>
                      <a:pt x="20" y="2"/>
                    </a:lnTo>
                    <a:lnTo>
                      <a:pt x="26" y="5"/>
                    </a:lnTo>
                    <a:lnTo>
                      <a:pt x="23" y="8"/>
                    </a:lnTo>
                    <a:lnTo>
                      <a:pt x="23" y="8"/>
                    </a:lnTo>
                    <a:lnTo>
                      <a:pt x="18" y="5"/>
                    </a:lnTo>
                    <a:lnTo>
                      <a:pt x="13" y="5"/>
                    </a:lnTo>
                    <a:lnTo>
                      <a:pt x="13" y="5"/>
                    </a:lnTo>
                    <a:lnTo>
                      <a:pt x="10" y="6"/>
                    </a:lnTo>
                    <a:lnTo>
                      <a:pt x="10" y="6"/>
                    </a:lnTo>
                    <a:lnTo>
                      <a:pt x="8" y="6"/>
                    </a:lnTo>
                    <a:lnTo>
                      <a:pt x="8" y="10"/>
                    </a:lnTo>
                    <a:lnTo>
                      <a:pt x="8" y="10"/>
                    </a:lnTo>
                    <a:lnTo>
                      <a:pt x="8" y="11"/>
                    </a:lnTo>
                    <a:lnTo>
                      <a:pt x="8" y="11"/>
                    </a:lnTo>
                    <a:lnTo>
                      <a:pt x="10" y="11"/>
                    </a:lnTo>
                    <a:lnTo>
                      <a:pt x="10" y="11"/>
                    </a:lnTo>
                    <a:lnTo>
                      <a:pt x="12" y="13"/>
                    </a:lnTo>
                    <a:lnTo>
                      <a:pt x="12" y="13"/>
                    </a:lnTo>
                    <a:lnTo>
                      <a:pt x="15" y="13"/>
                    </a:lnTo>
                    <a:lnTo>
                      <a:pt x="15" y="13"/>
                    </a:lnTo>
                    <a:lnTo>
                      <a:pt x="20" y="15"/>
                    </a:lnTo>
                    <a:lnTo>
                      <a:pt x="20" y="15"/>
                    </a:lnTo>
                    <a:lnTo>
                      <a:pt x="25" y="16"/>
                    </a:lnTo>
                    <a:lnTo>
                      <a:pt x="25" y="16"/>
                    </a:lnTo>
                    <a:lnTo>
                      <a:pt x="26" y="20"/>
                    </a:lnTo>
                    <a:lnTo>
                      <a:pt x="26" y="20"/>
                    </a:lnTo>
                    <a:lnTo>
                      <a:pt x="26" y="23"/>
                    </a:lnTo>
                    <a:lnTo>
                      <a:pt x="26" y="23"/>
                    </a:lnTo>
                    <a:lnTo>
                      <a:pt x="26" y="26"/>
                    </a:lnTo>
                    <a:lnTo>
                      <a:pt x="23" y="30"/>
                    </a:lnTo>
                    <a:lnTo>
                      <a:pt x="23" y="30"/>
                    </a:lnTo>
                    <a:lnTo>
                      <a:pt x="20" y="31"/>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32">
                <a:extLst>
                  <a:ext uri="{FF2B5EF4-FFF2-40B4-BE49-F238E27FC236}">
                    <a16:creationId xmlns="" xmlns:a16="http://schemas.microsoft.com/office/drawing/2014/main" id="{3C31BBF2-75AF-4B5A-AF1F-F3A7A2D3D57F}"/>
                  </a:ext>
                </a:extLst>
              </p:cNvPr>
              <p:cNvSpPr>
                <a:spLocks noEditPoints="1"/>
              </p:cNvSpPr>
              <p:nvPr/>
            </p:nvSpPr>
            <p:spPr bwMode="auto">
              <a:xfrm>
                <a:off x="4283" y="2094"/>
                <a:ext cx="32" cy="33"/>
              </a:xfrm>
              <a:custGeom>
                <a:avLst/>
                <a:gdLst>
                  <a:gd name="T0" fmla="*/ 17 w 32"/>
                  <a:gd name="T1" fmla="*/ 33 h 33"/>
                  <a:gd name="T2" fmla="*/ 10 w 32"/>
                  <a:gd name="T3" fmla="*/ 31 h 33"/>
                  <a:gd name="T4" fmla="*/ 5 w 32"/>
                  <a:gd name="T5" fmla="*/ 28 h 33"/>
                  <a:gd name="T6" fmla="*/ 2 w 32"/>
                  <a:gd name="T7" fmla="*/ 23 h 33"/>
                  <a:gd name="T8" fmla="*/ 0 w 32"/>
                  <a:gd name="T9" fmla="*/ 16 h 33"/>
                  <a:gd name="T10" fmla="*/ 2 w 32"/>
                  <a:gd name="T11" fmla="*/ 10 h 33"/>
                  <a:gd name="T12" fmla="*/ 5 w 32"/>
                  <a:gd name="T13" fmla="*/ 5 h 33"/>
                  <a:gd name="T14" fmla="*/ 10 w 32"/>
                  <a:gd name="T15" fmla="*/ 2 h 33"/>
                  <a:gd name="T16" fmla="*/ 17 w 32"/>
                  <a:gd name="T17" fmla="*/ 0 h 33"/>
                  <a:gd name="T18" fmla="*/ 24 w 32"/>
                  <a:gd name="T19" fmla="*/ 2 h 33"/>
                  <a:gd name="T20" fmla="*/ 28 w 32"/>
                  <a:gd name="T21" fmla="*/ 5 h 33"/>
                  <a:gd name="T22" fmla="*/ 32 w 32"/>
                  <a:gd name="T23" fmla="*/ 10 h 33"/>
                  <a:gd name="T24" fmla="*/ 32 w 32"/>
                  <a:gd name="T25" fmla="*/ 16 h 33"/>
                  <a:gd name="T26" fmla="*/ 32 w 32"/>
                  <a:gd name="T27" fmla="*/ 18 h 33"/>
                  <a:gd name="T28" fmla="*/ 7 w 32"/>
                  <a:gd name="T29" fmla="*/ 18 h 33"/>
                  <a:gd name="T30" fmla="*/ 9 w 32"/>
                  <a:gd name="T31" fmla="*/ 21 h 33"/>
                  <a:gd name="T32" fmla="*/ 10 w 32"/>
                  <a:gd name="T33" fmla="*/ 25 h 33"/>
                  <a:gd name="T34" fmla="*/ 14 w 32"/>
                  <a:gd name="T35" fmla="*/ 26 h 33"/>
                  <a:gd name="T36" fmla="*/ 17 w 32"/>
                  <a:gd name="T37" fmla="*/ 28 h 33"/>
                  <a:gd name="T38" fmla="*/ 19 w 32"/>
                  <a:gd name="T39" fmla="*/ 28 h 33"/>
                  <a:gd name="T40" fmla="*/ 22 w 32"/>
                  <a:gd name="T41" fmla="*/ 26 h 33"/>
                  <a:gd name="T42" fmla="*/ 24 w 32"/>
                  <a:gd name="T43" fmla="*/ 25 h 33"/>
                  <a:gd name="T44" fmla="*/ 25 w 32"/>
                  <a:gd name="T45" fmla="*/ 23 h 33"/>
                  <a:gd name="T46" fmla="*/ 30 w 32"/>
                  <a:gd name="T47" fmla="*/ 25 h 33"/>
                  <a:gd name="T48" fmla="*/ 25 w 32"/>
                  <a:gd name="T49" fmla="*/ 30 h 33"/>
                  <a:gd name="T50" fmla="*/ 20 w 32"/>
                  <a:gd name="T51" fmla="*/ 31 h 33"/>
                  <a:gd name="T52" fmla="*/ 17 w 32"/>
                  <a:gd name="T53" fmla="*/ 33 h 33"/>
                  <a:gd name="T54" fmla="*/ 25 w 32"/>
                  <a:gd name="T55" fmla="*/ 13 h 33"/>
                  <a:gd name="T56" fmla="*/ 25 w 32"/>
                  <a:gd name="T57" fmla="*/ 10 h 33"/>
                  <a:gd name="T58" fmla="*/ 24 w 32"/>
                  <a:gd name="T59" fmla="*/ 8 h 33"/>
                  <a:gd name="T60" fmla="*/ 20 w 32"/>
                  <a:gd name="T61" fmla="*/ 5 h 33"/>
                  <a:gd name="T62" fmla="*/ 17 w 32"/>
                  <a:gd name="T63" fmla="*/ 5 h 33"/>
                  <a:gd name="T64" fmla="*/ 14 w 32"/>
                  <a:gd name="T65" fmla="*/ 5 h 33"/>
                  <a:gd name="T66" fmla="*/ 10 w 32"/>
                  <a:gd name="T67" fmla="*/ 8 h 33"/>
                  <a:gd name="T68" fmla="*/ 9 w 32"/>
                  <a:gd name="T69" fmla="*/ 10 h 33"/>
                  <a:gd name="T70" fmla="*/ 25 w 32"/>
                  <a:gd name="T7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1"/>
                    </a:lnTo>
                    <a:lnTo>
                      <a:pt x="10" y="31"/>
                    </a:lnTo>
                    <a:lnTo>
                      <a:pt x="5" y="28"/>
                    </a:lnTo>
                    <a:lnTo>
                      <a:pt x="5" y="28"/>
                    </a:lnTo>
                    <a:lnTo>
                      <a:pt x="2" y="23"/>
                    </a:lnTo>
                    <a:lnTo>
                      <a:pt x="2" y="23"/>
                    </a:lnTo>
                    <a:lnTo>
                      <a:pt x="0" y="16"/>
                    </a:lnTo>
                    <a:lnTo>
                      <a:pt x="0" y="16"/>
                    </a:lnTo>
                    <a:lnTo>
                      <a:pt x="2" y="10"/>
                    </a:lnTo>
                    <a:lnTo>
                      <a:pt x="2" y="10"/>
                    </a:lnTo>
                    <a:lnTo>
                      <a:pt x="5" y="5"/>
                    </a:lnTo>
                    <a:lnTo>
                      <a:pt x="5" y="5"/>
                    </a:lnTo>
                    <a:lnTo>
                      <a:pt x="10" y="2"/>
                    </a:lnTo>
                    <a:lnTo>
                      <a:pt x="10" y="2"/>
                    </a:lnTo>
                    <a:lnTo>
                      <a:pt x="17" y="0"/>
                    </a:lnTo>
                    <a:lnTo>
                      <a:pt x="17" y="0"/>
                    </a:lnTo>
                    <a:lnTo>
                      <a:pt x="24" y="2"/>
                    </a:lnTo>
                    <a:lnTo>
                      <a:pt x="24" y="2"/>
                    </a:lnTo>
                    <a:lnTo>
                      <a:pt x="28" y="5"/>
                    </a:lnTo>
                    <a:lnTo>
                      <a:pt x="28" y="5"/>
                    </a:lnTo>
                    <a:lnTo>
                      <a:pt x="32" y="10"/>
                    </a:lnTo>
                    <a:lnTo>
                      <a:pt x="32" y="10"/>
                    </a:lnTo>
                    <a:lnTo>
                      <a:pt x="32" y="16"/>
                    </a:lnTo>
                    <a:lnTo>
                      <a:pt x="32" y="16"/>
                    </a:lnTo>
                    <a:lnTo>
                      <a:pt x="32" y="18"/>
                    </a:lnTo>
                    <a:lnTo>
                      <a:pt x="32" y="18"/>
                    </a:lnTo>
                    <a:lnTo>
                      <a:pt x="32" y="18"/>
                    </a:lnTo>
                    <a:lnTo>
                      <a:pt x="7" y="18"/>
                    </a:lnTo>
                    <a:lnTo>
                      <a:pt x="7" y="18"/>
                    </a:lnTo>
                    <a:lnTo>
                      <a:pt x="9" y="21"/>
                    </a:lnTo>
                    <a:lnTo>
                      <a:pt x="9" y="21"/>
                    </a:lnTo>
                    <a:lnTo>
                      <a:pt x="10" y="25"/>
                    </a:lnTo>
                    <a:lnTo>
                      <a:pt x="10" y="25"/>
                    </a:lnTo>
                    <a:lnTo>
                      <a:pt x="14" y="26"/>
                    </a:lnTo>
                    <a:lnTo>
                      <a:pt x="14" y="26"/>
                    </a:lnTo>
                    <a:lnTo>
                      <a:pt x="17" y="28"/>
                    </a:lnTo>
                    <a:lnTo>
                      <a:pt x="17" y="28"/>
                    </a:lnTo>
                    <a:lnTo>
                      <a:pt x="19" y="28"/>
                    </a:lnTo>
                    <a:lnTo>
                      <a:pt x="19" y="28"/>
                    </a:lnTo>
                    <a:lnTo>
                      <a:pt x="22" y="26"/>
                    </a:lnTo>
                    <a:lnTo>
                      <a:pt x="22" y="26"/>
                    </a:lnTo>
                    <a:lnTo>
                      <a:pt x="24" y="25"/>
                    </a:lnTo>
                    <a:lnTo>
                      <a:pt x="24" y="25"/>
                    </a:lnTo>
                    <a:lnTo>
                      <a:pt x="25" y="23"/>
                    </a:lnTo>
                    <a:lnTo>
                      <a:pt x="30" y="25"/>
                    </a:lnTo>
                    <a:lnTo>
                      <a:pt x="30" y="25"/>
                    </a:lnTo>
                    <a:lnTo>
                      <a:pt x="28" y="28"/>
                    </a:lnTo>
                    <a:lnTo>
                      <a:pt x="25" y="30"/>
                    </a:lnTo>
                    <a:lnTo>
                      <a:pt x="25" y="30"/>
                    </a:lnTo>
                    <a:lnTo>
                      <a:pt x="20" y="31"/>
                    </a:lnTo>
                    <a:lnTo>
                      <a:pt x="17" y="33"/>
                    </a:lnTo>
                    <a:lnTo>
                      <a:pt x="17" y="33"/>
                    </a:lnTo>
                    <a:close/>
                    <a:moveTo>
                      <a:pt x="25" y="13"/>
                    </a:moveTo>
                    <a:lnTo>
                      <a:pt x="25" y="13"/>
                    </a:lnTo>
                    <a:lnTo>
                      <a:pt x="25" y="10"/>
                    </a:lnTo>
                    <a:lnTo>
                      <a:pt x="25" y="10"/>
                    </a:lnTo>
                    <a:lnTo>
                      <a:pt x="24" y="8"/>
                    </a:lnTo>
                    <a:lnTo>
                      <a:pt x="24" y="8"/>
                    </a:lnTo>
                    <a:lnTo>
                      <a:pt x="20" y="5"/>
                    </a:lnTo>
                    <a:lnTo>
                      <a:pt x="20" y="5"/>
                    </a:lnTo>
                    <a:lnTo>
                      <a:pt x="17" y="5"/>
                    </a:lnTo>
                    <a:lnTo>
                      <a:pt x="17" y="5"/>
                    </a:lnTo>
                    <a:lnTo>
                      <a:pt x="14" y="5"/>
                    </a:lnTo>
                    <a:lnTo>
                      <a:pt x="14" y="5"/>
                    </a:lnTo>
                    <a:lnTo>
                      <a:pt x="10" y="8"/>
                    </a:lnTo>
                    <a:lnTo>
                      <a:pt x="10" y="8"/>
                    </a:lnTo>
                    <a:lnTo>
                      <a:pt x="9" y="10"/>
                    </a:lnTo>
                    <a:lnTo>
                      <a:pt x="9" y="10"/>
                    </a:lnTo>
                    <a:lnTo>
                      <a:pt x="7" y="13"/>
                    </a:lnTo>
                    <a:lnTo>
                      <a:pt x="2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33">
                <a:extLst>
                  <a:ext uri="{FF2B5EF4-FFF2-40B4-BE49-F238E27FC236}">
                    <a16:creationId xmlns="" xmlns:a16="http://schemas.microsoft.com/office/drawing/2014/main" id="{99396A42-C661-43CE-9C09-607D7D6834E1}"/>
                  </a:ext>
                </a:extLst>
              </p:cNvPr>
              <p:cNvSpPr>
                <a:spLocks noEditPoints="1"/>
              </p:cNvSpPr>
              <p:nvPr/>
            </p:nvSpPr>
            <p:spPr bwMode="auto">
              <a:xfrm>
                <a:off x="4320" y="2082"/>
                <a:ext cx="33" cy="45"/>
              </a:xfrm>
              <a:custGeom>
                <a:avLst/>
                <a:gdLst>
                  <a:gd name="T0" fmla="*/ 15 w 33"/>
                  <a:gd name="T1" fmla="*/ 45 h 45"/>
                  <a:gd name="T2" fmla="*/ 8 w 33"/>
                  <a:gd name="T3" fmla="*/ 43 h 45"/>
                  <a:gd name="T4" fmla="*/ 3 w 33"/>
                  <a:gd name="T5" fmla="*/ 40 h 45"/>
                  <a:gd name="T6" fmla="*/ 1 w 33"/>
                  <a:gd name="T7" fmla="*/ 35 h 45"/>
                  <a:gd name="T8" fmla="*/ 0 w 33"/>
                  <a:gd name="T9" fmla="*/ 28 h 45"/>
                  <a:gd name="T10" fmla="*/ 1 w 33"/>
                  <a:gd name="T11" fmla="*/ 22 h 45"/>
                  <a:gd name="T12" fmla="*/ 3 w 33"/>
                  <a:gd name="T13" fmla="*/ 17 h 45"/>
                  <a:gd name="T14" fmla="*/ 8 w 33"/>
                  <a:gd name="T15" fmla="*/ 14 h 45"/>
                  <a:gd name="T16" fmla="*/ 13 w 33"/>
                  <a:gd name="T17" fmla="*/ 12 h 45"/>
                  <a:gd name="T18" fmla="*/ 20 w 33"/>
                  <a:gd name="T19" fmla="*/ 14 h 45"/>
                  <a:gd name="T20" fmla="*/ 24 w 33"/>
                  <a:gd name="T21" fmla="*/ 18 h 45"/>
                  <a:gd name="T22" fmla="*/ 31 w 33"/>
                  <a:gd name="T23" fmla="*/ 0 h 45"/>
                  <a:gd name="T24" fmla="*/ 31 w 33"/>
                  <a:gd name="T25" fmla="*/ 37 h 45"/>
                  <a:gd name="T26" fmla="*/ 31 w 33"/>
                  <a:gd name="T27" fmla="*/ 38 h 45"/>
                  <a:gd name="T28" fmla="*/ 33 w 33"/>
                  <a:gd name="T29" fmla="*/ 43 h 45"/>
                  <a:gd name="T30" fmla="*/ 31 w 33"/>
                  <a:gd name="T31" fmla="*/ 43 h 45"/>
                  <a:gd name="T32" fmla="*/ 29 w 33"/>
                  <a:gd name="T33" fmla="*/ 43 h 45"/>
                  <a:gd name="T34" fmla="*/ 28 w 33"/>
                  <a:gd name="T35" fmla="*/ 43 h 45"/>
                  <a:gd name="T36" fmla="*/ 26 w 33"/>
                  <a:gd name="T37" fmla="*/ 40 h 45"/>
                  <a:gd name="T38" fmla="*/ 26 w 33"/>
                  <a:gd name="T39" fmla="*/ 38 h 45"/>
                  <a:gd name="T40" fmla="*/ 21 w 33"/>
                  <a:gd name="T41" fmla="*/ 43 h 45"/>
                  <a:gd name="T42" fmla="*/ 15 w 33"/>
                  <a:gd name="T43" fmla="*/ 45 h 45"/>
                  <a:gd name="T44" fmla="*/ 16 w 33"/>
                  <a:gd name="T45" fmla="*/ 38 h 45"/>
                  <a:gd name="T46" fmla="*/ 18 w 33"/>
                  <a:gd name="T47" fmla="*/ 38 h 45"/>
                  <a:gd name="T48" fmla="*/ 21 w 33"/>
                  <a:gd name="T49" fmla="*/ 37 h 45"/>
                  <a:gd name="T50" fmla="*/ 23 w 33"/>
                  <a:gd name="T51" fmla="*/ 35 h 45"/>
                  <a:gd name="T52" fmla="*/ 24 w 33"/>
                  <a:gd name="T53" fmla="*/ 25 h 45"/>
                  <a:gd name="T54" fmla="*/ 23 w 33"/>
                  <a:gd name="T55" fmla="*/ 22 h 45"/>
                  <a:gd name="T56" fmla="*/ 21 w 33"/>
                  <a:gd name="T57" fmla="*/ 20 h 45"/>
                  <a:gd name="T58" fmla="*/ 18 w 33"/>
                  <a:gd name="T59" fmla="*/ 18 h 45"/>
                  <a:gd name="T60" fmla="*/ 15 w 33"/>
                  <a:gd name="T61" fmla="*/ 17 h 45"/>
                  <a:gd name="T62" fmla="*/ 11 w 33"/>
                  <a:gd name="T63" fmla="*/ 18 h 45"/>
                  <a:gd name="T64" fmla="*/ 10 w 33"/>
                  <a:gd name="T65" fmla="*/ 20 h 45"/>
                  <a:gd name="T66" fmla="*/ 6 w 33"/>
                  <a:gd name="T67" fmla="*/ 25 h 45"/>
                  <a:gd name="T68" fmla="*/ 6 w 33"/>
                  <a:gd name="T69" fmla="*/ 28 h 45"/>
                  <a:gd name="T70" fmla="*/ 6 w 33"/>
                  <a:gd name="T71" fmla="*/ 32 h 45"/>
                  <a:gd name="T72" fmla="*/ 10 w 33"/>
                  <a:gd name="T73" fmla="*/ 35 h 45"/>
                  <a:gd name="T74" fmla="*/ 13 w 33"/>
                  <a:gd name="T75" fmla="*/ 38 h 45"/>
                  <a:gd name="T76" fmla="*/ 16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5" y="45"/>
                    </a:moveTo>
                    <a:lnTo>
                      <a:pt x="15" y="45"/>
                    </a:lnTo>
                    <a:lnTo>
                      <a:pt x="8" y="43"/>
                    </a:lnTo>
                    <a:lnTo>
                      <a:pt x="8" y="43"/>
                    </a:lnTo>
                    <a:lnTo>
                      <a:pt x="3" y="40"/>
                    </a:lnTo>
                    <a:lnTo>
                      <a:pt x="3" y="40"/>
                    </a:lnTo>
                    <a:lnTo>
                      <a:pt x="1" y="35"/>
                    </a:lnTo>
                    <a:lnTo>
                      <a:pt x="1" y="35"/>
                    </a:lnTo>
                    <a:lnTo>
                      <a:pt x="0" y="28"/>
                    </a:lnTo>
                    <a:lnTo>
                      <a:pt x="0" y="28"/>
                    </a:lnTo>
                    <a:lnTo>
                      <a:pt x="1" y="22"/>
                    </a:lnTo>
                    <a:lnTo>
                      <a:pt x="1" y="22"/>
                    </a:lnTo>
                    <a:lnTo>
                      <a:pt x="3" y="17"/>
                    </a:lnTo>
                    <a:lnTo>
                      <a:pt x="3" y="17"/>
                    </a:lnTo>
                    <a:lnTo>
                      <a:pt x="8" y="14"/>
                    </a:lnTo>
                    <a:lnTo>
                      <a:pt x="8" y="14"/>
                    </a:lnTo>
                    <a:lnTo>
                      <a:pt x="13" y="12"/>
                    </a:lnTo>
                    <a:lnTo>
                      <a:pt x="13" y="12"/>
                    </a:lnTo>
                    <a:lnTo>
                      <a:pt x="16" y="12"/>
                    </a:lnTo>
                    <a:lnTo>
                      <a:pt x="20" y="14"/>
                    </a:lnTo>
                    <a:lnTo>
                      <a:pt x="20" y="14"/>
                    </a:lnTo>
                    <a:lnTo>
                      <a:pt x="24" y="18"/>
                    </a:lnTo>
                    <a:lnTo>
                      <a:pt x="24" y="0"/>
                    </a:lnTo>
                    <a:lnTo>
                      <a:pt x="31" y="0"/>
                    </a:lnTo>
                    <a:lnTo>
                      <a:pt x="31" y="37"/>
                    </a:lnTo>
                    <a:lnTo>
                      <a:pt x="31" y="37"/>
                    </a:lnTo>
                    <a:lnTo>
                      <a:pt x="31" y="38"/>
                    </a:lnTo>
                    <a:lnTo>
                      <a:pt x="31" y="38"/>
                    </a:lnTo>
                    <a:lnTo>
                      <a:pt x="33" y="38"/>
                    </a:lnTo>
                    <a:lnTo>
                      <a:pt x="33" y="43"/>
                    </a:lnTo>
                    <a:lnTo>
                      <a:pt x="33" y="43"/>
                    </a:lnTo>
                    <a:lnTo>
                      <a:pt x="31" y="43"/>
                    </a:lnTo>
                    <a:lnTo>
                      <a:pt x="31" y="43"/>
                    </a:lnTo>
                    <a:lnTo>
                      <a:pt x="29" y="43"/>
                    </a:lnTo>
                    <a:lnTo>
                      <a:pt x="29" y="43"/>
                    </a:lnTo>
                    <a:lnTo>
                      <a:pt x="28" y="43"/>
                    </a:lnTo>
                    <a:lnTo>
                      <a:pt x="28" y="43"/>
                    </a:lnTo>
                    <a:lnTo>
                      <a:pt x="26" y="40"/>
                    </a:lnTo>
                    <a:lnTo>
                      <a:pt x="26" y="38"/>
                    </a:lnTo>
                    <a:lnTo>
                      <a:pt x="26" y="38"/>
                    </a:lnTo>
                    <a:lnTo>
                      <a:pt x="21" y="43"/>
                    </a:lnTo>
                    <a:lnTo>
                      <a:pt x="21" y="43"/>
                    </a:lnTo>
                    <a:lnTo>
                      <a:pt x="15" y="45"/>
                    </a:lnTo>
                    <a:lnTo>
                      <a:pt x="15" y="45"/>
                    </a:lnTo>
                    <a:close/>
                    <a:moveTo>
                      <a:pt x="16" y="38"/>
                    </a:moveTo>
                    <a:lnTo>
                      <a:pt x="16" y="38"/>
                    </a:lnTo>
                    <a:lnTo>
                      <a:pt x="18" y="38"/>
                    </a:lnTo>
                    <a:lnTo>
                      <a:pt x="18" y="38"/>
                    </a:lnTo>
                    <a:lnTo>
                      <a:pt x="21" y="37"/>
                    </a:lnTo>
                    <a:lnTo>
                      <a:pt x="21" y="37"/>
                    </a:lnTo>
                    <a:lnTo>
                      <a:pt x="23" y="35"/>
                    </a:lnTo>
                    <a:lnTo>
                      <a:pt x="23" y="35"/>
                    </a:lnTo>
                    <a:lnTo>
                      <a:pt x="24" y="32"/>
                    </a:lnTo>
                    <a:lnTo>
                      <a:pt x="24" y="25"/>
                    </a:lnTo>
                    <a:lnTo>
                      <a:pt x="24" y="25"/>
                    </a:lnTo>
                    <a:lnTo>
                      <a:pt x="23" y="22"/>
                    </a:lnTo>
                    <a:lnTo>
                      <a:pt x="23" y="22"/>
                    </a:lnTo>
                    <a:lnTo>
                      <a:pt x="21" y="20"/>
                    </a:lnTo>
                    <a:lnTo>
                      <a:pt x="21" y="20"/>
                    </a:lnTo>
                    <a:lnTo>
                      <a:pt x="18" y="18"/>
                    </a:lnTo>
                    <a:lnTo>
                      <a:pt x="18" y="18"/>
                    </a:lnTo>
                    <a:lnTo>
                      <a:pt x="15" y="17"/>
                    </a:lnTo>
                    <a:lnTo>
                      <a:pt x="15" y="17"/>
                    </a:lnTo>
                    <a:lnTo>
                      <a:pt x="11" y="18"/>
                    </a:lnTo>
                    <a:lnTo>
                      <a:pt x="11" y="18"/>
                    </a:lnTo>
                    <a:lnTo>
                      <a:pt x="10" y="20"/>
                    </a:lnTo>
                    <a:lnTo>
                      <a:pt x="10" y="20"/>
                    </a:lnTo>
                    <a:lnTo>
                      <a:pt x="6" y="25"/>
                    </a:lnTo>
                    <a:lnTo>
                      <a:pt x="6" y="25"/>
                    </a:lnTo>
                    <a:lnTo>
                      <a:pt x="6" y="28"/>
                    </a:lnTo>
                    <a:lnTo>
                      <a:pt x="6" y="28"/>
                    </a:lnTo>
                    <a:lnTo>
                      <a:pt x="6" y="32"/>
                    </a:lnTo>
                    <a:lnTo>
                      <a:pt x="6" y="32"/>
                    </a:lnTo>
                    <a:lnTo>
                      <a:pt x="10" y="35"/>
                    </a:lnTo>
                    <a:lnTo>
                      <a:pt x="10" y="35"/>
                    </a:lnTo>
                    <a:lnTo>
                      <a:pt x="13" y="38"/>
                    </a:lnTo>
                    <a:lnTo>
                      <a:pt x="13"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34">
                <a:extLst>
                  <a:ext uri="{FF2B5EF4-FFF2-40B4-BE49-F238E27FC236}">
                    <a16:creationId xmlns="" xmlns:a16="http://schemas.microsoft.com/office/drawing/2014/main" id="{60BF3B21-B94D-4938-A425-7C20AFAC0544}"/>
                  </a:ext>
                </a:extLst>
              </p:cNvPr>
              <p:cNvSpPr>
                <a:spLocks noEditPoints="1"/>
              </p:cNvSpPr>
              <p:nvPr/>
            </p:nvSpPr>
            <p:spPr bwMode="auto">
              <a:xfrm>
                <a:off x="4373" y="2082"/>
                <a:ext cx="33" cy="45"/>
              </a:xfrm>
              <a:custGeom>
                <a:avLst/>
                <a:gdLst>
                  <a:gd name="T0" fmla="*/ 14 w 33"/>
                  <a:gd name="T1" fmla="*/ 45 h 45"/>
                  <a:gd name="T2" fmla="*/ 8 w 33"/>
                  <a:gd name="T3" fmla="*/ 43 h 45"/>
                  <a:gd name="T4" fmla="*/ 3 w 33"/>
                  <a:gd name="T5" fmla="*/ 40 h 45"/>
                  <a:gd name="T6" fmla="*/ 0 w 33"/>
                  <a:gd name="T7" fmla="*/ 35 h 45"/>
                  <a:gd name="T8" fmla="*/ 0 w 33"/>
                  <a:gd name="T9" fmla="*/ 28 h 45"/>
                  <a:gd name="T10" fmla="*/ 0 w 33"/>
                  <a:gd name="T11" fmla="*/ 22 h 45"/>
                  <a:gd name="T12" fmla="*/ 3 w 33"/>
                  <a:gd name="T13" fmla="*/ 17 h 45"/>
                  <a:gd name="T14" fmla="*/ 8 w 33"/>
                  <a:gd name="T15" fmla="*/ 14 h 45"/>
                  <a:gd name="T16" fmla="*/ 13 w 33"/>
                  <a:gd name="T17" fmla="*/ 12 h 45"/>
                  <a:gd name="T18" fmla="*/ 19 w 33"/>
                  <a:gd name="T19" fmla="*/ 14 h 45"/>
                  <a:gd name="T20" fmla="*/ 24 w 33"/>
                  <a:gd name="T21" fmla="*/ 18 h 45"/>
                  <a:gd name="T22" fmla="*/ 31 w 33"/>
                  <a:gd name="T23" fmla="*/ 0 h 45"/>
                  <a:gd name="T24" fmla="*/ 31 w 33"/>
                  <a:gd name="T25" fmla="*/ 37 h 45"/>
                  <a:gd name="T26" fmla="*/ 31 w 33"/>
                  <a:gd name="T27" fmla="*/ 38 h 45"/>
                  <a:gd name="T28" fmla="*/ 33 w 33"/>
                  <a:gd name="T29" fmla="*/ 43 h 45"/>
                  <a:gd name="T30" fmla="*/ 31 w 33"/>
                  <a:gd name="T31" fmla="*/ 43 h 45"/>
                  <a:gd name="T32" fmla="*/ 29 w 33"/>
                  <a:gd name="T33" fmla="*/ 43 h 45"/>
                  <a:gd name="T34" fmla="*/ 26 w 33"/>
                  <a:gd name="T35" fmla="*/ 43 h 45"/>
                  <a:gd name="T36" fmla="*/ 26 w 33"/>
                  <a:gd name="T37" fmla="*/ 40 h 45"/>
                  <a:gd name="T38" fmla="*/ 24 w 33"/>
                  <a:gd name="T39" fmla="*/ 38 h 45"/>
                  <a:gd name="T40" fmla="*/ 21 w 33"/>
                  <a:gd name="T41" fmla="*/ 43 h 45"/>
                  <a:gd name="T42" fmla="*/ 14 w 33"/>
                  <a:gd name="T43" fmla="*/ 45 h 45"/>
                  <a:gd name="T44" fmla="*/ 16 w 33"/>
                  <a:gd name="T45" fmla="*/ 38 h 45"/>
                  <a:gd name="T46" fmla="*/ 18 w 33"/>
                  <a:gd name="T47" fmla="*/ 38 h 45"/>
                  <a:gd name="T48" fmla="*/ 21 w 33"/>
                  <a:gd name="T49" fmla="*/ 37 h 45"/>
                  <a:gd name="T50" fmla="*/ 23 w 33"/>
                  <a:gd name="T51" fmla="*/ 35 h 45"/>
                  <a:gd name="T52" fmla="*/ 24 w 33"/>
                  <a:gd name="T53" fmla="*/ 25 h 45"/>
                  <a:gd name="T54" fmla="*/ 23 w 33"/>
                  <a:gd name="T55" fmla="*/ 22 h 45"/>
                  <a:gd name="T56" fmla="*/ 21 w 33"/>
                  <a:gd name="T57" fmla="*/ 20 h 45"/>
                  <a:gd name="T58" fmla="*/ 18 w 33"/>
                  <a:gd name="T59" fmla="*/ 18 h 45"/>
                  <a:gd name="T60" fmla="*/ 14 w 33"/>
                  <a:gd name="T61" fmla="*/ 17 h 45"/>
                  <a:gd name="T62" fmla="*/ 11 w 33"/>
                  <a:gd name="T63" fmla="*/ 18 h 45"/>
                  <a:gd name="T64" fmla="*/ 8 w 33"/>
                  <a:gd name="T65" fmla="*/ 20 h 45"/>
                  <a:gd name="T66" fmla="*/ 6 w 33"/>
                  <a:gd name="T67" fmla="*/ 25 h 45"/>
                  <a:gd name="T68" fmla="*/ 6 w 33"/>
                  <a:gd name="T69" fmla="*/ 28 h 45"/>
                  <a:gd name="T70" fmla="*/ 6 w 33"/>
                  <a:gd name="T71" fmla="*/ 32 h 45"/>
                  <a:gd name="T72" fmla="*/ 9 w 33"/>
                  <a:gd name="T73" fmla="*/ 35 h 45"/>
                  <a:gd name="T74" fmla="*/ 11 w 33"/>
                  <a:gd name="T75" fmla="*/ 38 h 45"/>
                  <a:gd name="T76" fmla="*/ 16 w 33"/>
                  <a:gd name="T7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5">
                    <a:moveTo>
                      <a:pt x="14" y="45"/>
                    </a:moveTo>
                    <a:lnTo>
                      <a:pt x="14" y="45"/>
                    </a:lnTo>
                    <a:lnTo>
                      <a:pt x="8" y="43"/>
                    </a:lnTo>
                    <a:lnTo>
                      <a:pt x="8" y="43"/>
                    </a:lnTo>
                    <a:lnTo>
                      <a:pt x="3" y="40"/>
                    </a:lnTo>
                    <a:lnTo>
                      <a:pt x="3" y="40"/>
                    </a:lnTo>
                    <a:lnTo>
                      <a:pt x="0" y="35"/>
                    </a:lnTo>
                    <a:lnTo>
                      <a:pt x="0" y="35"/>
                    </a:lnTo>
                    <a:lnTo>
                      <a:pt x="0" y="28"/>
                    </a:lnTo>
                    <a:lnTo>
                      <a:pt x="0" y="28"/>
                    </a:lnTo>
                    <a:lnTo>
                      <a:pt x="0" y="22"/>
                    </a:lnTo>
                    <a:lnTo>
                      <a:pt x="0" y="22"/>
                    </a:lnTo>
                    <a:lnTo>
                      <a:pt x="3" y="17"/>
                    </a:lnTo>
                    <a:lnTo>
                      <a:pt x="3" y="17"/>
                    </a:lnTo>
                    <a:lnTo>
                      <a:pt x="8" y="14"/>
                    </a:lnTo>
                    <a:lnTo>
                      <a:pt x="8" y="14"/>
                    </a:lnTo>
                    <a:lnTo>
                      <a:pt x="13" y="12"/>
                    </a:lnTo>
                    <a:lnTo>
                      <a:pt x="13" y="12"/>
                    </a:lnTo>
                    <a:lnTo>
                      <a:pt x="16" y="12"/>
                    </a:lnTo>
                    <a:lnTo>
                      <a:pt x="19" y="14"/>
                    </a:lnTo>
                    <a:lnTo>
                      <a:pt x="19" y="14"/>
                    </a:lnTo>
                    <a:lnTo>
                      <a:pt x="24" y="18"/>
                    </a:lnTo>
                    <a:lnTo>
                      <a:pt x="24" y="0"/>
                    </a:lnTo>
                    <a:lnTo>
                      <a:pt x="31" y="0"/>
                    </a:lnTo>
                    <a:lnTo>
                      <a:pt x="31" y="37"/>
                    </a:lnTo>
                    <a:lnTo>
                      <a:pt x="31" y="37"/>
                    </a:lnTo>
                    <a:lnTo>
                      <a:pt x="31" y="38"/>
                    </a:lnTo>
                    <a:lnTo>
                      <a:pt x="31" y="38"/>
                    </a:lnTo>
                    <a:lnTo>
                      <a:pt x="33" y="38"/>
                    </a:lnTo>
                    <a:lnTo>
                      <a:pt x="33" y="43"/>
                    </a:lnTo>
                    <a:lnTo>
                      <a:pt x="33" y="43"/>
                    </a:lnTo>
                    <a:lnTo>
                      <a:pt x="31" y="43"/>
                    </a:lnTo>
                    <a:lnTo>
                      <a:pt x="31" y="43"/>
                    </a:lnTo>
                    <a:lnTo>
                      <a:pt x="29" y="43"/>
                    </a:lnTo>
                    <a:lnTo>
                      <a:pt x="29" y="43"/>
                    </a:lnTo>
                    <a:lnTo>
                      <a:pt x="26" y="43"/>
                    </a:lnTo>
                    <a:lnTo>
                      <a:pt x="26" y="43"/>
                    </a:lnTo>
                    <a:lnTo>
                      <a:pt x="26" y="40"/>
                    </a:lnTo>
                    <a:lnTo>
                      <a:pt x="24" y="38"/>
                    </a:lnTo>
                    <a:lnTo>
                      <a:pt x="24" y="38"/>
                    </a:lnTo>
                    <a:lnTo>
                      <a:pt x="21" y="43"/>
                    </a:lnTo>
                    <a:lnTo>
                      <a:pt x="21" y="43"/>
                    </a:lnTo>
                    <a:lnTo>
                      <a:pt x="14" y="45"/>
                    </a:lnTo>
                    <a:lnTo>
                      <a:pt x="14" y="45"/>
                    </a:lnTo>
                    <a:close/>
                    <a:moveTo>
                      <a:pt x="16" y="38"/>
                    </a:moveTo>
                    <a:lnTo>
                      <a:pt x="16" y="38"/>
                    </a:lnTo>
                    <a:lnTo>
                      <a:pt x="18" y="38"/>
                    </a:lnTo>
                    <a:lnTo>
                      <a:pt x="18" y="38"/>
                    </a:lnTo>
                    <a:lnTo>
                      <a:pt x="21" y="37"/>
                    </a:lnTo>
                    <a:lnTo>
                      <a:pt x="21" y="37"/>
                    </a:lnTo>
                    <a:lnTo>
                      <a:pt x="23" y="35"/>
                    </a:lnTo>
                    <a:lnTo>
                      <a:pt x="23" y="35"/>
                    </a:lnTo>
                    <a:lnTo>
                      <a:pt x="24" y="32"/>
                    </a:lnTo>
                    <a:lnTo>
                      <a:pt x="24" y="25"/>
                    </a:lnTo>
                    <a:lnTo>
                      <a:pt x="24" y="25"/>
                    </a:lnTo>
                    <a:lnTo>
                      <a:pt x="23" y="22"/>
                    </a:lnTo>
                    <a:lnTo>
                      <a:pt x="23" y="22"/>
                    </a:lnTo>
                    <a:lnTo>
                      <a:pt x="21" y="20"/>
                    </a:lnTo>
                    <a:lnTo>
                      <a:pt x="21" y="20"/>
                    </a:lnTo>
                    <a:lnTo>
                      <a:pt x="18" y="18"/>
                    </a:lnTo>
                    <a:lnTo>
                      <a:pt x="18" y="18"/>
                    </a:lnTo>
                    <a:lnTo>
                      <a:pt x="14" y="17"/>
                    </a:lnTo>
                    <a:lnTo>
                      <a:pt x="14" y="17"/>
                    </a:lnTo>
                    <a:lnTo>
                      <a:pt x="11" y="18"/>
                    </a:lnTo>
                    <a:lnTo>
                      <a:pt x="11" y="18"/>
                    </a:lnTo>
                    <a:lnTo>
                      <a:pt x="8" y="20"/>
                    </a:lnTo>
                    <a:lnTo>
                      <a:pt x="8" y="20"/>
                    </a:lnTo>
                    <a:lnTo>
                      <a:pt x="6" y="25"/>
                    </a:lnTo>
                    <a:lnTo>
                      <a:pt x="6" y="25"/>
                    </a:lnTo>
                    <a:lnTo>
                      <a:pt x="6" y="28"/>
                    </a:lnTo>
                    <a:lnTo>
                      <a:pt x="6" y="28"/>
                    </a:lnTo>
                    <a:lnTo>
                      <a:pt x="6" y="32"/>
                    </a:lnTo>
                    <a:lnTo>
                      <a:pt x="6" y="32"/>
                    </a:lnTo>
                    <a:lnTo>
                      <a:pt x="9" y="35"/>
                    </a:lnTo>
                    <a:lnTo>
                      <a:pt x="9" y="35"/>
                    </a:lnTo>
                    <a:lnTo>
                      <a:pt x="11" y="38"/>
                    </a:lnTo>
                    <a:lnTo>
                      <a:pt x="11"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35">
                <a:extLst>
                  <a:ext uri="{FF2B5EF4-FFF2-40B4-BE49-F238E27FC236}">
                    <a16:creationId xmlns="" xmlns:a16="http://schemas.microsoft.com/office/drawing/2014/main" id="{B586162E-FB7C-44F1-ADB0-D0C41A96C52D}"/>
                  </a:ext>
                </a:extLst>
              </p:cNvPr>
              <p:cNvSpPr>
                <a:spLocks noEditPoints="1"/>
              </p:cNvSpPr>
              <p:nvPr/>
            </p:nvSpPr>
            <p:spPr bwMode="auto">
              <a:xfrm>
                <a:off x="4412" y="2082"/>
                <a:ext cx="7" cy="43"/>
              </a:xfrm>
              <a:custGeom>
                <a:avLst/>
                <a:gdLst>
                  <a:gd name="T0" fmla="*/ 0 w 7"/>
                  <a:gd name="T1" fmla="*/ 7 h 43"/>
                  <a:gd name="T2" fmla="*/ 0 w 7"/>
                  <a:gd name="T3" fmla="*/ 0 h 43"/>
                  <a:gd name="T4" fmla="*/ 7 w 7"/>
                  <a:gd name="T5" fmla="*/ 0 h 43"/>
                  <a:gd name="T6" fmla="*/ 7 w 7"/>
                  <a:gd name="T7" fmla="*/ 7 h 43"/>
                  <a:gd name="T8" fmla="*/ 0 w 7"/>
                  <a:gd name="T9" fmla="*/ 7 h 43"/>
                  <a:gd name="T10" fmla="*/ 0 w 7"/>
                  <a:gd name="T11" fmla="*/ 43 h 43"/>
                  <a:gd name="T12" fmla="*/ 0 w 7"/>
                  <a:gd name="T13" fmla="*/ 12 h 43"/>
                  <a:gd name="T14" fmla="*/ 7 w 7"/>
                  <a:gd name="T15" fmla="*/ 12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7"/>
                    </a:moveTo>
                    <a:lnTo>
                      <a:pt x="0" y="0"/>
                    </a:lnTo>
                    <a:lnTo>
                      <a:pt x="7" y="0"/>
                    </a:lnTo>
                    <a:lnTo>
                      <a:pt x="7" y="7"/>
                    </a:lnTo>
                    <a:lnTo>
                      <a:pt x="0" y="7"/>
                    </a:lnTo>
                    <a:close/>
                    <a:moveTo>
                      <a:pt x="0" y="43"/>
                    </a:moveTo>
                    <a:lnTo>
                      <a:pt x="0" y="12"/>
                    </a:lnTo>
                    <a:lnTo>
                      <a:pt x="7" y="12"/>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36">
                <a:extLst>
                  <a:ext uri="{FF2B5EF4-FFF2-40B4-BE49-F238E27FC236}">
                    <a16:creationId xmlns="" xmlns:a16="http://schemas.microsoft.com/office/drawing/2014/main" id="{40C0521C-E1AF-4B00-AB4B-42B5BB101B2E}"/>
                  </a:ext>
                </a:extLst>
              </p:cNvPr>
              <p:cNvSpPr>
                <a:spLocks noEditPoints="1"/>
              </p:cNvSpPr>
              <p:nvPr/>
            </p:nvSpPr>
            <p:spPr bwMode="auto">
              <a:xfrm>
                <a:off x="4425" y="2094"/>
                <a:ext cx="30" cy="33"/>
              </a:xfrm>
              <a:custGeom>
                <a:avLst/>
                <a:gdLst>
                  <a:gd name="T0" fmla="*/ 10 w 30"/>
                  <a:gd name="T1" fmla="*/ 33 h 33"/>
                  <a:gd name="T2" fmla="*/ 7 w 30"/>
                  <a:gd name="T3" fmla="*/ 31 h 33"/>
                  <a:gd name="T4" fmla="*/ 4 w 30"/>
                  <a:gd name="T5" fmla="*/ 30 h 33"/>
                  <a:gd name="T6" fmla="*/ 2 w 30"/>
                  <a:gd name="T7" fmla="*/ 26 h 33"/>
                  <a:gd name="T8" fmla="*/ 0 w 30"/>
                  <a:gd name="T9" fmla="*/ 23 h 33"/>
                  <a:gd name="T10" fmla="*/ 2 w 30"/>
                  <a:gd name="T11" fmla="*/ 18 h 33"/>
                  <a:gd name="T12" fmla="*/ 4 w 30"/>
                  <a:gd name="T13" fmla="*/ 15 h 33"/>
                  <a:gd name="T14" fmla="*/ 9 w 30"/>
                  <a:gd name="T15" fmla="*/ 13 h 33"/>
                  <a:gd name="T16" fmla="*/ 14 w 30"/>
                  <a:gd name="T17" fmla="*/ 13 h 33"/>
                  <a:gd name="T18" fmla="*/ 18 w 30"/>
                  <a:gd name="T19" fmla="*/ 13 h 33"/>
                  <a:gd name="T20" fmla="*/ 22 w 30"/>
                  <a:gd name="T21" fmla="*/ 11 h 33"/>
                  <a:gd name="T22" fmla="*/ 22 w 30"/>
                  <a:gd name="T23" fmla="*/ 8 h 33"/>
                  <a:gd name="T24" fmla="*/ 20 w 30"/>
                  <a:gd name="T25" fmla="*/ 6 h 33"/>
                  <a:gd name="T26" fmla="*/ 14 w 30"/>
                  <a:gd name="T27" fmla="*/ 5 h 33"/>
                  <a:gd name="T28" fmla="*/ 9 w 30"/>
                  <a:gd name="T29" fmla="*/ 5 h 33"/>
                  <a:gd name="T30" fmla="*/ 4 w 30"/>
                  <a:gd name="T31" fmla="*/ 8 h 33"/>
                  <a:gd name="T32" fmla="*/ 2 w 30"/>
                  <a:gd name="T33" fmla="*/ 5 h 33"/>
                  <a:gd name="T34" fmla="*/ 15 w 30"/>
                  <a:gd name="T35" fmla="*/ 0 h 33"/>
                  <a:gd name="T36" fmla="*/ 20 w 30"/>
                  <a:gd name="T37" fmla="*/ 2 h 33"/>
                  <a:gd name="T38" fmla="*/ 25 w 30"/>
                  <a:gd name="T39" fmla="*/ 3 h 33"/>
                  <a:gd name="T40" fmla="*/ 28 w 30"/>
                  <a:gd name="T41" fmla="*/ 13 h 33"/>
                  <a:gd name="T42" fmla="*/ 28 w 30"/>
                  <a:gd name="T43" fmla="*/ 25 h 33"/>
                  <a:gd name="T44" fmla="*/ 30 w 30"/>
                  <a:gd name="T45" fmla="*/ 26 h 33"/>
                  <a:gd name="T46" fmla="*/ 30 w 30"/>
                  <a:gd name="T47" fmla="*/ 31 h 33"/>
                  <a:gd name="T48" fmla="*/ 28 w 30"/>
                  <a:gd name="T49" fmla="*/ 31 h 33"/>
                  <a:gd name="T50" fmla="*/ 27 w 30"/>
                  <a:gd name="T51" fmla="*/ 31 h 33"/>
                  <a:gd name="T52" fmla="*/ 23 w 30"/>
                  <a:gd name="T53" fmla="*/ 31 h 33"/>
                  <a:gd name="T54" fmla="*/ 23 w 30"/>
                  <a:gd name="T55" fmla="*/ 26 h 33"/>
                  <a:gd name="T56" fmla="*/ 17 w 30"/>
                  <a:gd name="T57" fmla="*/ 31 h 33"/>
                  <a:gd name="T58" fmla="*/ 10 w 30"/>
                  <a:gd name="T59" fmla="*/ 33 h 33"/>
                  <a:gd name="T60" fmla="*/ 14 w 30"/>
                  <a:gd name="T61" fmla="*/ 28 h 33"/>
                  <a:gd name="T62" fmla="*/ 17 w 30"/>
                  <a:gd name="T63" fmla="*/ 26 h 33"/>
                  <a:gd name="T64" fmla="*/ 20 w 30"/>
                  <a:gd name="T65" fmla="*/ 25 h 33"/>
                  <a:gd name="T66" fmla="*/ 22 w 30"/>
                  <a:gd name="T67" fmla="*/ 21 h 33"/>
                  <a:gd name="T68" fmla="*/ 22 w 30"/>
                  <a:gd name="T69" fmla="*/ 18 h 33"/>
                  <a:gd name="T70" fmla="*/ 18 w 30"/>
                  <a:gd name="T71" fmla="*/ 16 h 33"/>
                  <a:gd name="T72" fmla="*/ 15 w 30"/>
                  <a:gd name="T73" fmla="*/ 16 h 33"/>
                  <a:gd name="T74" fmla="*/ 9 w 30"/>
                  <a:gd name="T75" fmla="*/ 18 h 33"/>
                  <a:gd name="T76" fmla="*/ 7 w 30"/>
                  <a:gd name="T77" fmla="*/ 21 h 33"/>
                  <a:gd name="T78" fmla="*/ 9 w 30"/>
                  <a:gd name="T79" fmla="*/ 26 h 33"/>
                  <a:gd name="T80" fmla="*/ 14 w 30"/>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0" y="33"/>
                    </a:moveTo>
                    <a:lnTo>
                      <a:pt x="10" y="33"/>
                    </a:lnTo>
                    <a:lnTo>
                      <a:pt x="7" y="31"/>
                    </a:lnTo>
                    <a:lnTo>
                      <a:pt x="7" y="31"/>
                    </a:lnTo>
                    <a:lnTo>
                      <a:pt x="4" y="30"/>
                    </a:lnTo>
                    <a:lnTo>
                      <a:pt x="4" y="30"/>
                    </a:lnTo>
                    <a:lnTo>
                      <a:pt x="2" y="26"/>
                    </a:lnTo>
                    <a:lnTo>
                      <a:pt x="2" y="26"/>
                    </a:lnTo>
                    <a:lnTo>
                      <a:pt x="0" y="23"/>
                    </a:lnTo>
                    <a:lnTo>
                      <a:pt x="0" y="23"/>
                    </a:lnTo>
                    <a:lnTo>
                      <a:pt x="2" y="18"/>
                    </a:lnTo>
                    <a:lnTo>
                      <a:pt x="2" y="18"/>
                    </a:lnTo>
                    <a:lnTo>
                      <a:pt x="4" y="15"/>
                    </a:lnTo>
                    <a:lnTo>
                      <a:pt x="4" y="15"/>
                    </a:lnTo>
                    <a:lnTo>
                      <a:pt x="9" y="13"/>
                    </a:lnTo>
                    <a:lnTo>
                      <a:pt x="9" y="13"/>
                    </a:lnTo>
                    <a:lnTo>
                      <a:pt x="14" y="13"/>
                    </a:lnTo>
                    <a:lnTo>
                      <a:pt x="14" y="13"/>
                    </a:lnTo>
                    <a:lnTo>
                      <a:pt x="18" y="13"/>
                    </a:lnTo>
                    <a:lnTo>
                      <a:pt x="18" y="13"/>
                    </a:lnTo>
                    <a:lnTo>
                      <a:pt x="22" y="15"/>
                    </a:lnTo>
                    <a:lnTo>
                      <a:pt x="22" y="11"/>
                    </a:lnTo>
                    <a:lnTo>
                      <a:pt x="22" y="11"/>
                    </a:lnTo>
                    <a:lnTo>
                      <a:pt x="22" y="8"/>
                    </a:lnTo>
                    <a:lnTo>
                      <a:pt x="20" y="6"/>
                    </a:lnTo>
                    <a:lnTo>
                      <a:pt x="20" y="6"/>
                    </a:lnTo>
                    <a:lnTo>
                      <a:pt x="17" y="5"/>
                    </a:lnTo>
                    <a:lnTo>
                      <a:pt x="14" y="5"/>
                    </a:lnTo>
                    <a:lnTo>
                      <a:pt x="14" y="5"/>
                    </a:lnTo>
                    <a:lnTo>
                      <a:pt x="9" y="5"/>
                    </a:lnTo>
                    <a:lnTo>
                      <a:pt x="9" y="5"/>
                    </a:lnTo>
                    <a:lnTo>
                      <a:pt x="4" y="8"/>
                    </a:lnTo>
                    <a:lnTo>
                      <a:pt x="2" y="5"/>
                    </a:lnTo>
                    <a:lnTo>
                      <a:pt x="2" y="5"/>
                    </a:lnTo>
                    <a:lnTo>
                      <a:pt x="9" y="2"/>
                    </a:lnTo>
                    <a:lnTo>
                      <a:pt x="15" y="0"/>
                    </a:lnTo>
                    <a:lnTo>
                      <a:pt x="15" y="0"/>
                    </a:lnTo>
                    <a:lnTo>
                      <a:pt x="20" y="2"/>
                    </a:lnTo>
                    <a:lnTo>
                      <a:pt x="25" y="3"/>
                    </a:lnTo>
                    <a:lnTo>
                      <a:pt x="25" y="3"/>
                    </a:lnTo>
                    <a:lnTo>
                      <a:pt x="27" y="8"/>
                    </a:lnTo>
                    <a:lnTo>
                      <a:pt x="28" y="13"/>
                    </a:lnTo>
                    <a:lnTo>
                      <a:pt x="28" y="25"/>
                    </a:lnTo>
                    <a:lnTo>
                      <a:pt x="28" y="25"/>
                    </a:lnTo>
                    <a:lnTo>
                      <a:pt x="28" y="26"/>
                    </a:lnTo>
                    <a:lnTo>
                      <a:pt x="30" y="26"/>
                    </a:lnTo>
                    <a:lnTo>
                      <a:pt x="30" y="31"/>
                    </a:lnTo>
                    <a:lnTo>
                      <a:pt x="30" y="31"/>
                    </a:lnTo>
                    <a:lnTo>
                      <a:pt x="28" y="31"/>
                    </a:lnTo>
                    <a:lnTo>
                      <a:pt x="28" y="31"/>
                    </a:lnTo>
                    <a:lnTo>
                      <a:pt x="27" y="31"/>
                    </a:lnTo>
                    <a:lnTo>
                      <a:pt x="27" y="31"/>
                    </a:lnTo>
                    <a:lnTo>
                      <a:pt x="23" y="31"/>
                    </a:lnTo>
                    <a:lnTo>
                      <a:pt x="23" y="31"/>
                    </a:lnTo>
                    <a:lnTo>
                      <a:pt x="23" y="28"/>
                    </a:lnTo>
                    <a:lnTo>
                      <a:pt x="23" y="26"/>
                    </a:lnTo>
                    <a:lnTo>
                      <a:pt x="23" y="26"/>
                    </a:lnTo>
                    <a:lnTo>
                      <a:pt x="17" y="31"/>
                    </a:lnTo>
                    <a:lnTo>
                      <a:pt x="17" y="31"/>
                    </a:lnTo>
                    <a:lnTo>
                      <a:pt x="10" y="33"/>
                    </a:lnTo>
                    <a:lnTo>
                      <a:pt x="10" y="33"/>
                    </a:lnTo>
                    <a:close/>
                    <a:moveTo>
                      <a:pt x="14" y="28"/>
                    </a:moveTo>
                    <a:lnTo>
                      <a:pt x="14" y="28"/>
                    </a:lnTo>
                    <a:lnTo>
                      <a:pt x="17" y="26"/>
                    </a:lnTo>
                    <a:lnTo>
                      <a:pt x="17" y="26"/>
                    </a:lnTo>
                    <a:lnTo>
                      <a:pt x="20" y="25"/>
                    </a:lnTo>
                    <a:lnTo>
                      <a:pt x="20" y="25"/>
                    </a:lnTo>
                    <a:lnTo>
                      <a:pt x="22" y="21"/>
                    </a:lnTo>
                    <a:lnTo>
                      <a:pt x="22" y="18"/>
                    </a:lnTo>
                    <a:lnTo>
                      <a:pt x="22" y="18"/>
                    </a:lnTo>
                    <a:lnTo>
                      <a:pt x="18" y="16"/>
                    </a:lnTo>
                    <a:lnTo>
                      <a:pt x="18" y="16"/>
                    </a:lnTo>
                    <a:lnTo>
                      <a:pt x="15" y="16"/>
                    </a:lnTo>
                    <a:lnTo>
                      <a:pt x="15" y="16"/>
                    </a:lnTo>
                    <a:lnTo>
                      <a:pt x="9" y="18"/>
                    </a:lnTo>
                    <a:lnTo>
                      <a:pt x="9" y="18"/>
                    </a:lnTo>
                    <a:lnTo>
                      <a:pt x="7" y="20"/>
                    </a:lnTo>
                    <a:lnTo>
                      <a:pt x="7" y="21"/>
                    </a:lnTo>
                    <a:lnTo>
                      <a:pt x="7" y="21"/>
                    </a:lnTo>
                    <a:lnTo>
                      <a:pt x="9" y="26"/>
                    </a:lnTo>
                    <a:lnTo>
                      <a:pt x="9" y="26"/>
                    </a:lnTo>
                    <a:lnTo>
                      <a:pt x="14" y="28"/>
                    </a:lnTo>
                    <a:lnTo>
                      <a:pt x="1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37">
                <a:extLst>
                  <a:ext uri="{FF2B5EF4-FFF2-40B4-BE49-F238E27FC236}">
                    <a16:creationId xmlns="" xmlns:a16="http://schemas.microsoft.com/office/drawing/2014/main" id="{BCDBA575-80A9-45A3-8777-25F392EBF4FC}"/>
                  </a:ext>
                </a:extLst>
              </p:cNvPr>
              <p:cNvSpPr>
                <a:spLocks/>
              </p:cNvSpPr>
              <p:nvPr/>
            </p:nvSpPr>
            <p:spPr bwMode="auto">
              <a:xfrm>
                <a:off x="4462" y="2094"/>
                <a:ext cx="47" cy="31"/>
              </a:xfrm>
              <a:custGeom>
                <a:avLst/>
                <a:gdLst>
                  <a:gd name="T0" fmla="*/ 47 w 47"/>
                  <a:gd name="T1" fmla="*/ 31 h 31"/>
                  <a:gd name="T2" fmla="*/ 41 w 47"/>
                  <a:gd name="T3" fmla="*/ 31 h 31"/>
                  <a:gd name="T4" fmla="*/ 41 w 47"/>
                  <a:gd name="T5" fmla="*/ 15 h 31"/>
                  <a:gd name="T6" fmla="*/ 41 w 47"/>
                  <a:gd name="T7" fmla="*/ 15 h 31"/>
                  <a:gd name="T8" fmla="*/ 39 w 47"/>
                  <a:gd name="T9" fmla="*/ 8 h 31"/>
                  <a:gd name="T10" fmla="*/ 39 w 47"/>
                  <a:gd name="T11" fmla="*/ 8 h 31"/>
                  <a:gd name="T12" fmla="*/ 38 w 47"/>
                  <a:gd name="T13" fmla="*/ 6 h 31"/>
                  <a:gd name="T14" fmla="*/ 36 w 47"/>
                  <a:gd name="T15" fmla="*/ 6 h 31"/>
                  <a:gd name="T16" fmla="*/ 36 w 47"/>
                  <a:gd name="T17" fmla="*/ 6 h 31"/>
                  <a:gd name="T18" fmla="*/ 33 w 47"/>
                  <a:gd name="T19" fmla="*/ 6 h 31"/>
                  <a:gd name="T20" fmla="*/ 31 w 47"/>
                  <a:gd name="T21" fmla="*/ 8 h 31"/>
                  <a:gd name="T22" fmla="*/ 31 w 47"/>
                  <a:gd name="T23" fmla="*/ 8 h 31"/>
                  <a:gd name="T24" fmla="*/ 28 w 47"/>
                  <a:gd name="T25" fmla="*/ 13 h 31"/>
                  <a:gd name="T26" fmla="*/ 28 w 47"/>
                  <a:gd name="T27" fmla="*/ 31 h 31"/>
                  <a:gd name="T28" fmla="*/ 21 w 47"/>
                  <a:gd name="T29" fmla="*/ 31 h 31"/>
                  <a:gd name="T30" fmla="*/ 21 w 47"/>
                  <a:gd name="T31" fmla="*/ 15 h 31"/>
                  <a:gd name="T32" fmla="*/ 21 w 47"/>
                  <a:gd name="T33" fmla="*/ 15 h 31"/>
                  <a:gd name="T34" fmla="*/ 19 w 47"/>
                  <a:gd name="T35" fmla="*/ 8 h 31"/>
                  <a:gd name="T36" fmla="*/ 19 w 47"/>
                  <a:gd name="T37" fmla="*/ 8 h 31"/>
                  <a:gd name="T38" fmla="*/ 18 w 47"/>
                  <a:gd name="T39" fmla="*/ 6 h 31"/>
                  <a:gd name="T40" fmla="*/ 14 w 47"/>
                  <a:gd name="T41" fmla="*/ 6 h 31"/>
                  <a:gd name="T42" fmla="*/ 14 w 47"/>
                  <a:gd name="T43" fmla="*/ 6 h 31"/>
                  <a:gd name="T44" fmla="*/ 13 w 47"/>
                  <a:gd name="T45" fmla="*/ 6 h 31"/>
                  <a:gd name="T46" fmla="*/ 10 w 47"/>
                  <a:gd name="T47" fmla="*/ 8 h 31"/>
                  <a:gd name="T48" fmla="*/ 10 w 47"/>
                  <a:gd name="T49" fmla="*/ 8 h 31"/>
                  <a:gd name="T50" fmla="*/ 6 w 47"/>
                  <a:gd name="T51" fmla="*/ 13 h 31"/>
                  <a:gd name="T52" fmla="*/ 6 w 47"/>
                  <a:gd name="T53" fmla="*/ 31 h 31"/>
                  <a:gd name="T54" fmla="*/ 0 w 47"/>
                  <a:gd name="T55" fmla="*/ 31 h 31"/>
                  <a:gd name="T56" fmla="*/ 0 w 47"/>
                  <a:gd name="T57" fmla="*/ 0 h 31"/>
                  <a:gd name="T58" fmla="*/ 6 w 47"/>
                  <a:gd name="T59" fmla="*/ 0 h 31"/>
                  <a:gd name="T60" fmla="*/ 6 w 47"/>
                  <a:gd name="T61" fmla="*/ 6 h 31"/>
                  <a:gd name="T62" fmla="*/ 6 w 47"/>
                  <a:gd name="T63" fmla="*/ 6 h 31"/>
                  <a:gd name="T64" fmla="*/ 11 w 47"/>
                  <a:gd name="T65" fmla="*/ 2 h 31"/>
                  <a:gd name="T66" fmla="*/ 11 w 47"/>
                  <a:gd name="T67" fmla="*/ 2 h 31"/>
                  <a:gd name="T68" fmla="*/ 18 w 47"/>
                  <a:gd name="T69" fmla="*/ 0 h 31"/>
                  <a:gd name="T70" fmla="*/ 18 w 47"/>
                  <a:gd name="T71" fmla="*/ 0 h 31"/>
                  <a:gd name="T72" fmla="*/ 21 w 47"/>
                  <a:gd name="T73" fmla="*/ 0 h 31"/>
                  <a:gd name="T74" fmla="*/ 24 w 47"/>
                  <a:gd name="T75" fmla="*/ 2 h 31"/>
                  <a:gd name="T76" fmla="*/ 24 w 47"/>
                  <a:gd name="T77" fmla="*/ 2 h 31"/>
                  <a:gd name="T78" fmla="*/ 26 w 47"/>
                  <a:gd name="T79" fmla="*/ 5 h 31"/>
                  <a:gd name="T80" fmla="*/ 26 w 47"/>
                  <a:gd name="T81" fmla="*/ 6 h 31"/>
                  <a:gd name="T82" fmla="*/ 26 w 47"/>
                  <a:gd name="T83" fmla="*/ 6 h 31"/>
                  <a:gd name="T84" fmla="*/ 31 w 47"/>
                  <a:gd name="T85" fmla="*/ 2 h 31"/>
                  <a:gd name="T86" fmla="*/ 31 w 47"/>
                  <a:gd name="T87" fmla="*/ 2 h 31"/>
                  <a:gd name="T88" fmla="*/ 38 w 47"/>
                  <a:gd name="T89" fmla="*/ 0 h 31"/>
                  <a:gd name="T90" fmla="*/ 38 w 47"/>
                  <a:gd name="T91" fmla="*/ 0 h 31"/>
                  <a:gd name="T92" fmla="*/ 43 w 47"/>
                  <a:gd name="T93" fmla="*/ 2 h 31"/>
                  <a:gd name="T94" fmla="*/ 43 w 47"/>
                  <a:gd name="T95" fmla="*/ 2 h 31"/>
                  <a:gd name="T96" fmla="*/ 46 w 47"/>
                  <a:gd name="T97" fmla="*/ 3 h 31"/>
                  <a:gd name="T98" fmla="*/ 46 w 47"/>
                  <a:gd name="T99" fmla="*/ 3 h 31"/>
                  <a:gd name="T100" fmla="*/ 47 w 47"/>
                  <a:gd name="T101" fmla="*/ 8 h 31"/>
                  <a:gd name="T102" fmla="*/ 47 w 47"/>
                  <a:gd name="T103" fmla="*/ 8 h 31"/>
                  <a:gd name="T104" fmla="*/ 47 w 47"/>
                  <a:gd name="T105" fmla="*/ 13 h 31"/>
                  <a:gd name="T106" fmla="*/ 47 w 47"/>
                  <a:gd name="T10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31">
                    <a:moveTo>
                      <a:pt x="47" y="31"/>
                    </a:moveTo>
                    <a:lnTo>
                      <a:pt x="41" y="31"/>
                    </a:lnTo>
                    <a:lnTo>
                      <a:pt x="41" y="15"/>
                    </a:lnTo>
                    <a:lnTo>
                      <a:pt x="41" y="15"/>
                    </a:lnTo>
                    <a:lnTo>
                      <a:pt x="39" y="8"/>
                    </a:lnTo>
                    <a:lnTo>
                      <a:pt x="39" y="8"/>
                    </a:lnTo>
                    <a:lnTo>
                      <a:pt x="38" y="6"/>
                    </a:lnTo>
                    <a:lnTo>
                      <a:pt x="36" y="6"/>
                    </a:lnTo>
                    <a:lnTo>
                      <a:pt x="36" y="6"/>
                    </a:lnTo>
                    <a:lnTo>
                      <a:pt x="33" y="6"/>
                    </a:lnTo>
                    <a:lnTo>
                      <a:pt x="31" y="8"/>
                    </a:lnTo>
                    <a:lnTo>
                      <a:pt x="31" y="8"/>
                    </a:lnTo>
                    <a:lnTo>
                      <a:pt x="28" y="13"/>
                    </a:lnTo>
                    <a:lnTo>
                      <a:pt x="28" y="31"/>
                    </a:lnTo>
                    <a:lnTo>
                      <a:pt x="21" y="31"/>
                    </a:lnTo>
                    <a:lnTo>
                      <a:pt x="21" y="15"/>
                    </a:lnTo>
                    <a:lnTo>
                      <a:pt x="21" y="15"/>
                    </a:lnTo>
                    <a:lnTo>
                      <a:pt x="19" y="8"/>
                    </a:lnTo>
                    <a:lnTo>
                      <a:pt x="19" y="8"/>
                    </a:lnTo>
                    <a:lnTo>
                      <a:pt x="18" y="6"/>
                    </a:lnTo>
                    <a:lnTo>
                      <a:pt x="14" y="6"/>
                    </a:lnTo>
                    <a:lnTo>
                      <a:pt x="14" y="6"/>
                    </a:lnTo>
                    <a:lnTo>
                      <a:pt x="13" y="6"/>
                    </a:lnTo>
                    <a:lnTo>
                      <a:pt x="10" y="8"/>
                    </a:lnTo>
                    <a:lnTo>
                      <a:pt x="10" y="8"/>
                    </a:lnTo>
                    <a:lnTo>
                      <a:pt x="6" y="13"/>
                    </a:lnTo>
                    <a:lnTo>
                      <a:pt x="6" y="31"/>
                    </a:lnTo>
                    <a:lnTo>
                      <a:pt x="0" y="31"/>
                    </a:lnTo>
                    <a:lnTo>
                      <a:pt x="0" y="0"/>
                    </a:lnTo>
                    <a:lnTo>
                      <a:pt x="6" y="0"/>
                    </a:lnTo>
                    <a:lnTo>
                      <a:pt x="6" y="6"/>
                    </a:lnTo>
                    <a:lnTo>
                      <a:pt x="6" y="6"/>
                    </a:lnTo>
                    <a:lnTo>
                      <a:pt x="11" y="2"/>
                    </a:lnTo>
                    <a:lnTo>
                      <a:pt x="11" y="2"/>
                    </a:lnTo>
                    <a:lnTo>
                      <a:pt x="18" y="0"/>
                    </a:lnTo>
                    <a:lnTo>
                      <a:pt x="18" y="0"/>
                    </a:lnTo>
                    <a:lnTo>
                      <a:pt x="21" y="0"/>
                    </a:lnTo>
                    <a:lnTo>
                      <a:pt x="24" y="2"/>
                    </a:lnTo>
                    <a:lnTo>
                      <a:pt x="24" y="2"/>
                    </a:lnTo>
                    <a:lnTo>
                      <a:pt x="26" y="5"/>
                    </a:lnTo>
                    <a:lnTo>
                      <a:pt x="26" y="6"/>
                    </a:lnTo>
                    <a:lnTo>
                      <a:pt x="26" y="6"/>
                    </a:lnTo>
                    <a:lnTo>
                      <a:pt x="31" y="2"/>
                    </a:lnTo>
                    <a:lnTo>
                      <a:pt x="31" y="2"/>
                    </a:lnTo>
                    <a:lnTo>
                      <a:pt x="38" y="0"/>
                    </a:lnTo>
                    <a:lnTo>
                      <a:pt x="38" y="0"/>
                    </a:lnTo>
                    <a:lnTo>
                      <a:pt x="43" y="2"/>
                    </a:lnTo>
                    <a:lnTo>
                      <a:pt x="43" y="2"/>
                    </a:lnTo>
                    <a:lnTo>
                      <a:pt x="46" y="3"/>
                    </a:lnTo>
                    <a:lnTo>
                      <a:pt x="46" y="3"/>
                    </a:lnTo>
                    <a:lnTo>
                      <a:pt x="47" y="8"/>
                    </a:lnTo>
                    <a:lnTo>
                      <a:pt x="47" y="8"/>
                    </a:lnTo>
                    <a:lnTo>
                      <a:pt x="47" y="13"/>
                    </a:lnTo>
                    <a:lnTo>
                      <a:pt x="4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8">
                <a:extLst>
                  <a:ext uri="{FF2B5EF4-FFF2-40B4-BE49-F238E27FC236}">
                    <a16:creationId xmlns="" xmlns:a16="http://schemas.microsoft.com/office/drawing/2014/main" id="{39502CEF-4D2A-4043-9C82-52753A3EC525}"/>
                  </a:ext>
                </a:extLst>
              </p:cNvPr>
              <p:cNvSpPr>
                <a:spLocks/>
              </p:cNvSpPr>
              <p:nvPr/>
            </p:nvSpPr>
            <p:spPr bwMode="auto">
              <a:xfrm>
                <a:off x="4531" y="2094"/>
                <a:ext cx="28" cy="31"/>
              </a:xfrm>
              <a:custGeom>
                <a:avLst/>
                <a:gdLst>
                  <a:gd name="T0" fmla="*/ 28 w 28"/>
                  <a:gd name="T1" fmla="*/ 31 h 31"/>
                  <a:gd name="T2" fmla="*/ 21 w 28"/>
                  <a:gd name="T3" fmla="*/ 31 h 31"/>
                  <a:gd name="T4" fmla="*/ 21 w 28"/>
                  <a:gd name="T5" fmla="*/ 15 h 31"/>
                  <a:gd name="T6" fmla="*/ 21 w 28"/>
                  <a:gd name="T7" fmla="*/ 15 h 31"/>
                  <a:gd name="T8" fmla="*/ 21 w 28"/>
                  <a:gd name="T9" fmla="*/ 8 h 31"/>
                  <a:gd name="T10" fmla="*/ 21 w 28"/>
                  <a:gd name="T11" fmla="*/ 8 h 31"/>
                  <a:gd name="T12" fmla="*/ 18 w 28"/>
                  <a:gd name="T13" fmla="*/ 6 h 31"/>
                  <a:gd name="T14" fmla="*/ 16 w 28"/>
                  <a:gd name="T15" fmla="*/ 6 h 31"/>
                  <a:gd name="T16" fmla="*/ 16 w 28"/>
                  <a:gd name="T17" fmla="*/ 6 h 31"/>
                  <a:gd name="T18" fmla="*/ 13 w 28"/>
                  <a:gd name="T19" fmla="*/ 6 h 31"/>
                  <a:gd name="T20" fmla="*/ 13 w 28"/>
                  <a:gd name="T21" fmla="*/ 6 h 31"/>
                  <a:gd name="T22" fmla="*/ 11 w 28"/>
                  <a:gd name="T23" fmla="*/ 8 h 31"/>
                  <a:gd name="T24" fmla="*/ 11 w 28"/>
                  <a:gd name="T25" fmla="*/ 8 h 31"/>
                  <a:gd name="T26" fmla="*/ 8 w 28"/>
                  <a:gd name="T27" fmla="*/ 10 h 31"/>
                  <a:gd name="T28" fmla="*/ 8 w 28"/>
                  <a:gd name="T29" fmla="*/ 10 h 31"/>
                  <a:gd name="T30" fmla="*/ 7 w 28"/>
                  <a:gd name="T31" fmla="*/ 13 h 31"/>
                  <a:gd name="T32" fmla="*/ 7 w 28"/>
                  <a:gd name="T33" fmla="*/ 31 h 31"/>
                  <a:gd name="T34" fmla="*/ 0 w 28"/>
                  <a:gd name="T35" fmla="*/ 31 h 31"/>
                  <a:gd name="T36" fmla="*/ 0 w 28"/>
                  <a:gd name="T37" fmla="*/ 0 h 31"/>
                  <a:gd name="T38" fmla="*/ 7 w 28"/>
                  <a:gd name="T39" fmla="*/ 0 h 31"/>
                  <a:gd name="T40" fmla="*/ 7 w 28"/>
                  <a:gd name="T41" fmla="*/ 6 h 31"/>
                  <a:gd name="T42" fmla="*/ 7 w 28"/>
                  <a:gd name="T43" fmla="*/ 6 h 31"/>
                  <a:gd name="T44" fmla="*/ 8 w 28"/>
                  <a:gd name="T45" fmla="*/ 5 h 31"/>
                  <a:gd name="T46" fmla="*/ 11 w 28"/>
                  <a:gd name="T47" fmla="*/ 2 h 31"/>
                  <a:gd name="T48" fmla="*/ 11 w 28"/>
                  <a:gd name="T49" fmla="*/ 2 h 31"/>
                  <a:gd name="T50" fmla="*/ 20 w 28"/>
                  <a:gd name="T51" fmla="*/ 0 h 31"/>
                  <a:gd name="T52" fmla="*/ 20 w 28"/>
                  <a:gd name="T53" fmla="*/ 0 h 31"/>
                  <a:gd name="T54" fmla="*/ 23 w 28"/>
                  <a:gd name="T55" fmla="*/ 2 h 31"/>
                  <a:gd name="T56" fmla="*/ 23 w 28"/>
                  <a:gd name="T57" fmla="*/ 2 h 31"/>
                  <a:gd name="T58" fmla="*/ 26 w 28"/>
                  <a:gd name="T59" fmla="*/ 3 h 31"/>
                  <a:gd name="T60" fmla="*/ 26 w 28"/>
                  <a:gd name="T61" fmla="*/ 3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21" y="8"/>
                    </a:lnTo>
                    <a:lnTo>
                      <a:pt x="21" y="8"/>
                    </a:lnTo>
                    <a:lnTo>
                      <a:pt x="18" y="6"/>
                    </a:lnTo>
                    <a:lnTo>
                      <a:pt x="16" y="6"/>
                    </a:lnTo>
                    <a:lnTo>
                      <a:pt x="16" y="6"/>
                    </a:lnTo>
                    <a:lnTo>
                      <a:pt x="13" y="6"/>
                    </a:lnTo>
                    <a:lnTo>
                      <a:pt x="13" y="6"/>
                    </a:lnTo>
                    <a:lnTo>
                      <a:pt x="11" y="8"/>
                    </a:lnTo>
                    <a:lnTo>
                      <a:pt x="11" y="8"/>
                    </a:lnTo>
                    <a:lnTo>
                      <a:pt x="8" y="10"/>
                    </a:lnTo>
                    <a:lnTo>
                      <a:pt x="8" y="10"/>
                    </a:lnTo>
                    <a:lnTo>
                      <a:pt x="7" y="13"/>
                    </a:lnTo>
                    <a:lnTo>
                      <a:pt x="7" y="31"/>
                    </a:lnTo>
                    <a:lnTo>
                      <a:pt x="0" y="31"/>
                    </a:lnTo>
                    <a:lnTo>
                      <a:pt x="0" y="0"/>
                    </a:lnTo>
                    <a:lnTo>
                      <a:pt x="7" y="0"/>
                    </a:lnTo>
                    <a:lnTo>
                      <a:pt x="7" y="6"/>
                    </a:lnTo>
                    <a:lnTo>
                      <a:pt x="7" y="6"/>
                    </a:lnTo>
                    <a:lnTo>
                      <a:pt x="8" y="5"/>
                    </a:lnTo>
                    <a:lnTo>
                      <a:pt x="11" y="2"/>
                    </a:lnTo>
                    <a:lnTo>
                      <a:pt x="11" y="2"/>
                    </a:lnTo>
                    <a:lnTo>
                      <a:pt x="20" y="0"/>
                    </a:lnTo>
                    <a:lnTo>
                      <a:pt x="20" y="0"/>
                    </a:lnTo>
                    <a:lnTo>
                      <a:pt x="23" y="2"/>
                    </a:lnTo>
                    <a:lnTo>
                      <a:pt x="23" y="2"/>
                    </a:lnTo>
                    <a:lnTo>
                      <a:pt x="26" y="3"/>
                    </a:lnTo>
                    <a:lnTo>
                      <a:pt x="26" y="3"/>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9">
                <a:extLst>
                  <a:ext uri="{FF2B5EF4-FFF2-40B4-BE49-F238E27FC236}">
                    <a16:creationId xmlns="" xmlns:a16="http://schemas.microsoft.com/office/drawing/2014/main" id="{C3FB05EE-9C80-42C6-84B7-77341270E3D9}"/>
                  </a:ext>
                </a:extLst>
              </p:cNvPr>
              <p:cNvSpPr>
                <a:spLocks noEditPoints="1"/>
              </p:cNvSpPr>
              <p:nvPr/>
            </p:nvSpPr>
            <p:spPr bwMode="auto">
              <a:xfrm>
                <a:off x="4566" y="2094"/>
                <a:ext cx="33" cy="33"/>
              </a:xfrm>
              <a:custGeom>
                <a:avLst/>
                <a:gdLst>
                  <a:gd name="T0" fmla="*/ 16 w 33"/>
                  <a:gd name="T1" fmla="*/ 33 h 33"/>
                  <a:gd name="T2" fmla="*/ 9 w 33"/>
                  <a:gd name="T3" fmla="*/ 31 h 33"/>
                  <a:gd name="T4" fmla="*/ 5 w 33"/>
                  <a:gd name="T5" fmla="*/ 28 h 33"/>
                  <a:gd name="T6" fmla="*/ 1 w 33"/>
                  <a:gd name="T7" fmla="*/ 23 h 33"/>
                  <a:gd name="T8" fmla="*/ 0 w 33"/>
                  <a:gd name="T9" fmla="*/ 16 h 33"/>
                  <a:gd name="T10" fmla="*/ 1 w 33"/>
                  <a:gd name="T11" fmla="*/ 10 h 33"/>
                  <a:gd name="T12" fmla="*/ 5 w 33"/>
                  <a:gd name="T13" fmla="*/ 5 h 33"/>
                  <a:gd name="T14" fmla="*/ 9 w 33"/>
                  <a:gd name="T15" fmla="*/ 2 h 33"/>
                  <a:gd name="T16" fmla="*/ 16 w 33"/>
                  <a:gd name="T17" fmla="*/ 0 h 33"/>
                  <a:gd name="T18" fmla="*/ 23 w 33"/>
                  <a:gd name="T19" fmla="*/ 2 h 33"/>
                  <a:gd name="T20" fmla="*/ 28 w 33"/>
                  <a:gd name="T21" fmla="*/ 5 h 33"/>
                  <a:gd name="T22" fmla="*/ 31 w 33"/>
                  <a:gd name="T23" fmla="*/ 10 h 33"/>
                  <a:gd name="T24" fmla="*/ 33 w 33"/>
                  <a:gd name="T25" fmla="*/ 16 h 33"/>
                  <a:gd name="T26" fmla="*/ 31 w 33"/>
                  <a:gd name="T27" fmla="*/ 23 h 33"/>
                  <a:gd name="T28" fmla="*/ 28 w 33"/>
                  <a:gd name="T29" fmla="*/ 28 h 33"/>
                  <a:gd name="T30" fmla="*/ 23 w 33"/>
                  <a:gd name="T31" fmla="*/ 31 h 33"/>
                  <a:gd name="T32" fmla="*/ 16 w 33"/>
                  <a:gd name="T33" fmla="*/ 33 h 33"/>
                  <a:gd name="T34" fmla="*/ 6 w 33"/>
                  <a:gd name="T35" fmla="*/ 16 h 33"/>
                  <a:gd name="T36" fmla="*/ 8 w 33"/>
                  <a:gd name="T37" fmla="*/ 20 h 33"/>
                  <a:gd name="T38" fmla="*/ 9 w 33"/>
                  <a:gd name="T39" fmla="*/ 23 h 33"/>
                  <a:gd name="T40" fmla="*/ 13 w 33"/>
                  <a:gd name="T41" fmla="*/ 26 h 33"/>
                  <a:gd name="T42" fmla="*/ 16 w 33"/>
                  <a:gd name="T43" fmla="*/ 26 h 33"/>
                  <a:gd name="T44" fmla="*/ 19 w 33"/>
                  <a:gd name="T45" fmla="*/ 26 h 33"/>
                  <a:gd name="T46" fmla="*/ 23 w 33"/>
                  <a:gd name="T47" fmla="*/ 23 h 33"/>
                  <a:gd name="T48" fmla="*/ 24 w 33"/>
                  <a:gd name="T49" fmla="*/ 20 h 33"/>
                  <a:gd name="T50" fmla="*/ 24 w 33"/>
                  <a:gd name="T51" fmla="*/ 16 h 33"/>
                  <a:gd name="T52" fmla="*/ 24 w 33"/>
                  <a:gd name="T53" fmla="*/ 11 h 33"/>
                  <a:gd name="T54" fmla="*/ 23 w 33"/>
                  <a:gd name="T55" fmla="*/ 8 h 33"/>
                  <a:gd name="T56" fmla="*/ 19 w 33"/>
                  <a:gd name="T57" fmla="*/ 6 h 33"/>
                  <a:gd name="T58" fmla="*/ 16 w 33"/>
                  <a:gd name="T59" fmla="*/ 5 h 33"/>
                  <a:gd name="T60" fmla="*/ 13 w 33"/>
                  <a:gd name="T61" fmla="*/ 6 h 33"/>
                  <a:gd name="T62" fmla="*/ 9 w 33"/>
                  <a:gd name="T63" fmla="*/ 8 h 33"/>
                  <a:gd name="T64" fmla="*/ 8 w 33"/>
                  <a:gd name="T65" fmla="*/ 11 h 33"/>
                  <a:gd name="T66" fmla="*/ 6 w 33"/>
                  <a:gd name="T6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6" y="33"/>
                    </a:moveTo>
                    <a:lnTo>
                      <a:pt x="16" y="33"/>
                    </a:lnTo>
                    <a:lnTo>
                      <a:pt x="9" y="31"/>
                    </a:lnTo>
                    <a:lnTo>
                      <a:pt x="9" y="31"/>
                    </a:lnTo>
                    <a:lnTo>
                      <a:pt x="5" y="28"/>
                    </a:lnTo>
                    <a:lnTo>
                      <a:pt x="5" y="28"/>
                    </a:lnTo>
                    <a:lnTo>
                      <a:pt x="1" y="23"/>
                    </a:lnTo>
                    <a:lnTo>
                      <a:pt x="1" y="23"/>
                    </a:lnTo>
                    <a:lnTo>
                      <a:pt x="0" y="16"/>
                    </a:lnTo>
                    <a:lnTo>
                      <a:pt x="0" y="16"/>
                    </a:lnTo>
                    <a:lnTo>
                      <a:pt x="1" y="10"/>
                    </a:lnTo>
                    <a:lnTo>
                      <a:pt x="1" y="10"/>
                    </a:lnTo>
                    <a:lnTo>
                      <a:pt x="5" y="5"/>
                    </a:lnTo>
                    <a:lnTo>
                      <a:pt x="5" y="5"/>
                    </a:lnTo>
                    <a:lnTo>
                      <a:pt x="9" y="2"/>
                    </a:lnTo>
                    <a:lnTo>
                      <a:pt x="9" y="2"/>
                    </a:lnTo>
                    <a:lnTo>
                      <a:pt x="16" y="0"/>
                    </a:lnTo>
                    <a:lnTo>
                      <a:pt x="16" y="0"/>
                    </a:lnTo>
                    <a:lnTo>
                      <a:pt x="23" y="2"/>
                    </a:lnTo>
                    <a:lnTo>
                      <a:pt x="23" y="2"/>
                    </a:lnTo>
                    <a:lnTo>
                      <a:pt x="28" y="5"/>
                    </a:lnTo>
                    <a:lnTo>
                      <a:pt x="28" y="5"/>
                    </a:lnTo>
                    <a:lnTo>
                      <a:pt x="31" y="10"/>
                    </a:lnTo>
                    <a:lnTo>
                      <a:pt x="31" y="10"/>
                    </a:lnTo>
                    <a:lnTo>
                      <a:pt x="33" y="16"/>
                    </a:lnTo>
                    <a:lnTo>
                      <a:pt x="33" y="16"/>
                    </a:lnTo>
                    <a:lnTo>
                      <a:pt x="31" y="23"/>
                    </a:lnTo>
                    <a:lnTo>
                      <a:pt x="31" y="23"/>
                    </a:lnTo>
                    <a:lnTo>
                      <a:pt x="28" y="28"/>
                    </a:lnTo>
                    <a:lnTo>
                      <a:pt x="28" y="28"/>
                    </a:lnTo>
                    <a:lnTo>
                      <a:pt x="23" y="31"/>
                    </a:lnTo>
                    <a:lnTo>
                      <a:pt x="23" y="31"/>
                    </a:lnTo>
                    <a:lnTo>
                      <a:pt x="16" y="33"/>
                    </a:lnTo>
                    <a:lnTo>
                      <a:pt x="16" y="33"/>
                    </a:lnTo>
                    <a:close/>
                    <a:moveTo>
                      <a:pt x="6" y="16"/>
                    </a:moveTo>
                    <a:lnTo>
                      <a:pt x="6" y="16"/>
                    </a:lnTo>
                    <a:lnTo>
                      <a:pt x="8" y="20"/>
                    </a:lnTo>
                    <a:lnTo>
                      <a:pt x="8" y="20"/>
                    </a:lnTo>
                    <a:lnTo>
                      <a:pt x="9" y="23"/>
                    </a:lnTo>
                    <a:lnTo>
                      <a:pt x="9" y="23"/>
                    </a:lnTo>
                    <a:lnTo>
                      <a:pt x="13" y="26"/>
                    </a:lnTo>
                    <a:lnTo>
                      <a:pt x="13" y="26"/>
                    </a:lnTo>
                    <a:lnTo>
                      <a:pt x="16" y="26"/>
                    </a:lnTo>
                    <a:lnTo>
                      <a:pt x="16" y="26"/>
                    </a:lnTo>
                    <a:lnTo>
                      <a:pt x="19" y="26"/>
                    </a:lnTo>
                    <a:lnTo>
                      <a:pt x="19" y="26"/>
                    </a:lnTo>
                    <a:lnTo>
                      <a:pt x="23" y="23"/>
                    </a:lnTo>
                    <a:lnTo>
                      <a:pt x="23" y="23"/>
                    </a:lnTo>
                    <a:lnTo>
                      <a:pt x="24" y="20"/>
                    </a:lnTo>
                    <a:lnTo>
                      <a:pt x="24" y="20"/>
                    </a:lnTo>
                    <a:lnTo>
                      <a:pt x="24" y="16"/>
                    </a:lnTo>
                    <a:lnTo>
                      <a:pt x="24" y="16"/>
                    </a:lnTo>
                    <a:lnTo>
                      <a:pt x="24" y="11"/>
                    </a:lnTo>
                    <a:lnTo>
                      <a:pt x="24" y="11"/>
                    </a:lnTo>
                    <a:lnTo>
                      <a:pt x="23" y="8"/>
                    </a:lnTo>
                    <a:lnTo>
                      <a:pt x="23" y="8"/>
                    </a:lnTo>
                    <a:lnTo>
                      <a:pt x="19" y="6"/>
                    </a:lnTo>
                    <a:lnTo>
                      <a:pt x="19" y="6"/>
                    </a:lnTo>
                    <a:lnTo>
                      <a:pt x="16" y="5"/>
                    </a:lnTo>
                    <a:lnTo>
                      <a:pt x="16" y="5"/>
                    </a:lnTo>
                    <a:lnTo>
                      <a:pt x="13" y="6"/>
                    </a:lnTo>
                    <a:lnTo>
                      <a:pt x="13" y="6"/>
                    </a:lnTo>
                    <a:lnTo>
                      <a:pt x="9" y="8"/>
                    </a:lnTo>
                    <a:lnTo>
                      <a:pt x="9" y="8"/>
                    </a:lnTo>
                    <a:lnTo>
                      <a:pt x="8" y="11"/>
                    </a:lnTo>
                    <a:lnTo>
                      <a:pt x="8" y="11"/>
                    </a:lnTo>
                    <a:lnTo>
                      <a:pt x="6" y="16"/>
                    </a:lnTo>
                    <a:lnTo>
                      <a:pt x="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40">
                <a:extLst>
                  <a:ext uri="{FF2B5EF4-FFF2-40B4-BE49-F238E27FC236}">
                    <a16:creationId xmlns="" xmlns:a16="http://schemas.microsoft.com/office/drawing/2014/main" id="{094610AA-D7C4-4634-AFCB-EF7E2D186183}"/>
                  </a:ext>
                </a:extLst>
              </p:cNvPr>
              <p:cNvSpPr>
                <a:spLocks/>
              </p:cNvSpPr>
              <p:nvPr/>
            </p:nvSpPr>
            <p:spPr bwMode="auto">
              <a:xfrm>
                <a:off x="4604" y="2094"/>
                <a:ext cx="28" cy="31"/>
              </a:xfrm>
              <a:custGeom>
                <a:avLst/>
                <a:gdLst>
                  <a:gd name="T0" fmla="*/ 28 w 28"/>
                  <a:gd name="T1" fmla="*/ 31 h 31"/>
                  <a:gd name="T2" fmla="*/ 21 w 28"/>
                  <a:gd name="T3" fmla="*/ 31 h 31"/>
                  <a:gd name="T4" fmla="*/ 21 w 28"/>
                  <a:gd name="T5" fmla="*/ 15 h 31"/>
                  <a:gd name="T6" fmla="*/ 21 w 28"/>
                  <a:gd name="T7" fmla="*/ 15 h 31"/>
                  <a:gd name="T8" fmla="*/ 19 w 28"/>
                  <a:gd name="T9" fmla="*/ 8 h 31"/>
                  <a:gd name="T10" fmla="*/ 19 w 28"/>
                  <a:gd name="T11" fmla="*/ 8 h 31"/>
                  <a:gd name="T12" fmla="*/ 18 w 28"/>
                  <a:gd name="T13" fmla="*/ 6 h 31"/>
                  <a:gd name="T14" fmla="*/ 16 w 28"/>
                  <a:gd name="T15" fmla="*/ 6 h 31"/>
                  <a:gd name="T16" fmla="*/ 16 w 28"/>
                  <a:gd name="T17" fmla="*/ 6 h 31"/>
                  <a:gd name="T18" fmla="*/ 13 w 28"/>
                  <a:gd name="T19" fmla="*/ 6 h 31"/>
                  <a:gd name="T20" fmla="*/ 13 w 28"/>
                  <a:gd name="T21" fmla="*/ 6 h 31"/>
                  <a:gd name="T22" fmla="*/ 11 w 28"/>
                  <a:gd name="T23" fmla="*/ 8 h 31"/>
                  <a:gd name="T24" fmla="*/ 11 w 28"/>
                  <a:gd name="T25" fmla="*/ 8 h 31"/>
                  <a:gd name="T26" fmla="*/ 8 w 28"/>
                  <a:gd name="T27" fmla="*/ 10 h 31"/>
                  <a:gd name="T28" fmla="*/ 8 w 28"/>
                  <a:gd name="T29" fmla="*/ 10 h 31"/>
                  <a:gd name="T30" fmla="*/ 6 w 28"/>
                  <a:gd name="T31" fmla="*/ 13 h 31"/>
                  <a:gd name="T32" fmla="*/ 6 w 28"/>
                  <a:gd name="T33" fmla="*/ 31 h 31"/>
                  <a:gd name="T34" fmla="*/ 0 w 28"/>
                  <a:gd name="T35" fmla="*/ 31 h 31"/>
                  <a:gd name="T36" fmla="*/ 0 w 28"/>
                  <a:gd name="T37" fmla="*/ 0 h 31"/>
                  <a:gd name="T38" fmla="*/ 6 w 28"/>
                  <a:gd name="T39" fmla="*/ 0 h 31"/>
                  <a:gd name="T40" fmla="*/ 6 w 28"/>
                  <a:gd name="T41" fmla="*/ 6 h 31"/>
                  <a:gd name="T42" fmla="*/ 6 w 28"/>
                  <a:gd name="T43" fmla="*/ 6 h 31"/>
                  <a:gd name="T44" fmla="*/ 8 w 28"/>
                  <a:gd name="T45" fmla="*/ 5 h 31"/>
                  <a:gd name="T46" fmla="*/ 11 w 28"/>
                  <a:gd name="T47" fmla="*/ 2 h 31"/>
                  <a:gd name="T48" fmla="*/ 11 w 28"/>
                  <a:gd name="T49" fmla="*/ 2 h 31"/>
                  <a:gd name="T50" fmla="*/ 19 w 28"/>
                  <a:gd name="T51" fmla="*/ 0 h 31"/>
                  <a:gd name="T52" fmla="*/ 19 w 28"/>
                  <a:gd name="T53" fmla="*/ 0 h 31"/>
                  <a:gd name="T54" fmla="*/ 23 w 28"/>
                  <a:gd name="T55" fmla="*/ 2 h 31"/>
                  <a:gd name="T56" fmla="*/ 23 w 28"/>
                  <a:gd name="T57" fmla="*/ 2 h 31"/>
                  <a:gd name="T58" fmla="*/ 26 w 28"/>
                  <a:gd name="T59" fmla="*/ 3 h 31"/>
                  <a:gd name="T60" fmla="*/ 26 w 28"/>
                  <a:gd name="T61" fmla="*/ 3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19" y="8"/>
                    </a:lnTo>
                    <a:lnTo>
                      <a:pt x="19" y="8"/>
                    </a:lnTo>
                    <a:lnTo>
                      <a:pt x="18" y="6"/>
                    </a:lnTo>
                    <a:lnTo>
                      <a:pt x="16" y="6"/>
                    </a:lnTo>
                    <a:lnTo>
                      <a:pt x="16" y="6"/>
                    </a:lnTo>
                    <a:lnTo>
                      <a:pt x="13" y="6"/>
                    </a:lnTo>
                    <a:lnTo>
                      <a:pt x="13" y="6"/>
                    </a:lnTo>
                    <a:lnTo>
                      <a:pt x="11" y="8"/>
                    </a:lnTo>
                    <a:lnTo>
                      <a:pt x="11" y="8"/>
                    </a:lnTo>
                    <a:lnTo>
                      <a:pt x="8" y="10"/>
                    </a:lnTo>
                    <a:lnTo>
                      <a:pt x="8" y="10"/>
                    </a:lnTo>
                    <a:lnTo>
                      <a:pt x="6" y="13"/>
                    </a:lnTo>
                    <a:lnTo>
                      <a:pt x="6" y="31"/>
                    </a:lnTo>
                    <a:lnTo>
                      <a:pt x="0" y="31"/>
                    </a:lnTo>
                    <a:lnTo>
                      <a:pt x="0" y="0"/>
                    </a:lnTo>
                    <a:lnTo>
                      <a:pt x="6" y="0"/>
                    </a:lnTo>
                    <a:lnTo>
                      <a:pt x="6" y="6"/>
                    </a:lnTo>
                    <a:lnTo>
                      <a:pt x="6" y="6"/>
                    </a:lnTo>
                    <a:lnTo>
                      <a:pt x="8" y="5"/>
                    </a:lnTo>
                    <a:lnTo>
                      <a:pt x="11" y="2"/>
                    </a:lnTo>
                    <a:lnTo>
                      <a:pt x="11" y="2"/>
                    </a:lnTo>
                    <a:lnTo>
                      <a:pt x="19" y="0"/>
                    </a:lnTo>
                    <a:lnTo>
                      <a:pt x="19" y="0"/>
                    </a:lnTo>
                    <a:lnTo>
                      <a:pt x="23" y="2"/>
                    </a:lnTo>
                    <a:lnTo>
                      <a:pt x="23" y="2"/>
                    </a:lnTo>
                    <a:lnTo>
                      <a:pt x="26" y="3"/>
                    </a:lnTo>
                    <a:lnTo>
                      <a:pt x="26" y="3"/>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41">
                <a:extLst>
                  <a:ext uri="{FF2B5EF4-FFF2-40B4-BE49-F238E27FC236}">
                    <a16:creationId xmlns="" xmlns:a16="http://schemas.microsoft.com/office/drawing/2014/main" id="{E677F3A0-E1C5-4A28-8537-2129B94816F3}"/>
                  </a:ext>
                </a:extLst>
              </p:cNvPr>
              <p:cNvSpPr>
                <a:spLocks/>
              </p:cNvSpPr>
              <p:nvPr/>
            </p:nvSpPr>
            <p:spPr bwMode="auto">
              <a:xfrm>
                <a:off x="4640" y="2094"/>
                <a:ext cx="30" cy="33"/>
              </a:xfrm>
              <a:custGeom>
                <a:avLst/>
                <a:gdLst>
                  <a:gd name="T0" fmla="*/ 10 w 30"/>
                  <a:gd name="T1" fmla="*/ 33 h 33"/>
                  <a:gd name="T2" fmla="*/ 10 w 30"/>
                  <a:gd name="T3" fmla="*/ 33 h 33"/>
                  <a:gd name="T4" fmla="*/ 5 w 30"/>
                  <a:gd name="T5" fmla="*/ 31 h 33"/>
                  <a:gd name="T6" fmla="*/ 3 w 30"/>
                  <a:gd name="T7" fmla="*/ 30 h 33"/>
                  <a:gd name="T8" fmla="*/ 3 w 30"/>
                  <a:gd name="T9" fmla="*/ 30 h 33"/>
                  <a:gd name="T10" fmla="*/ 0 w 30"/>
                  <a:gd name="T11" fmla="*/ 25 h 33"/>
                  <a:gd name="T12" fmla="*/ 0 w 30"/>
                  <a:gd name="T13" fmla="*/ 20 h 33"/>
                  <a:gd name="T14" fmla="*/ 0 w 30"/>
                  <a:gd name="T15" fmla="*/ 0 h 33"/>
                  <a:gd name="T16" fmla="*/ 6 w 30"/>
                  <a:gd name="T17" fmla="*/ 0 h 33"/>
                  <a:gd name="T18" fmla="*/ 6 w 30"/>
                  <a:gd name="T19" fmla="*/ 18 h 33"/>
                  <a:gd name="T20" fmla="*/ 6 w 30"/>
                  <a:gd name="T21" fmla="*/ 18 h 33"/>
                  <a:gd name="T22" fmla="*/ 8 w 30"/>
                  <a:gd name="T23" fmla="*/ 25 h 33"/>
                  <a:gd name="T24" fmla="*/ 10 w 30"/>
                  <a:gd name="T25" fmla="*/ 26 h 33"/>
                  <a:gd name="T26" fmla="*/ 13 w 30"/>
                  <a:gd name="T27" fmla="*/ 26 h 33"/>
                  <a:gd name="T28" fmla="*/ 13 w 30"/>
                  <a:gd name="T29" fmla="*/ 26 h 33"/>
                  <a:gd name="T30" fmla="*/ 18 w 30"/>
                  <a:gd name="T31" fmla="*/ 25 h 33"/>
                  <a:gd name="T32" fmla="*/ 18 w 30"/>
                  <a:gd name="T33" fmla="*/ 25 h 33"/>
                  <a:gd name="T34" fmla="*/ 21 w 30"/>
                  <a:gd name="T35" fmla="*/ 20 h 33"/>
                  <a:gd name="T36" fmla="*/ 21 w 30"/>
                  <a:gd name="T37" fmla="*/ 0 h 33"/>
                  <a:gd name="T38" fmla="*/ 28 w 30"/>
                  <a:gd name="T39" fmla="*/ 0 h 33"/>
                  <a:gd name="T40" fmla="*/ 28 w 30"/>
                  <a:gd name="T41" fmla="*/ 25 h 33"/>
                  <a:gd name="T42" fmla="*/ 28 w 30"/>
                  <a:gd name="T43" fmla="*/ 25 h 33"/>
                  <a:gd name="T44" fmla="*/ 28 w 30"/>
                  <a:gd name="T45" fmla="*/ 26 h 33"/>
                  <a:gd name="T46" fmla="*/ 28 w 30"/>
                  <a:gd name="T47" fmla="*/ 26 h 33"/>
                  <a:gd name="T48" fmla="*/ 30 w 30"/>
                  <a:gd name="T49" fmla="*/ 26 h 33"/>
                  <a:gd name="T50" fmla="*/ 30 w 30"/>
                  <a:gd name="T51" fmla="*/ 31 h 33"/>
                  <a:gd name="T52" fmla="*/ 30 w 30"/>
                  <a:gd name="T53" fmla="*/ 31 h 33"/>
                  <a:gd name="T54" fmla="*/ 28 w 30"/>
                  <a:gd name="T55" fmla="*/ 31 h 33"/>
                  <a:gd name="T56" fmla="*/ 28 w 30"/>
                  <a:gd name="T57" fmla="*/ 31 h 33"/>
                  <a:gd name="T58" fmla="*/ 26 w 30"/>
                  <a:gd name="T59" fmla="*/ 31 h 33"/>
                  <a:gd name="T60" fmla="*/ 26 w 30"/>
                  <a:gd name="T61" fmla="*/ 31 h 33"/>
                  <a:gd name="T62" fmla="*/ 25 w 30"/>
                  <a:gd name="T63" fmla="*/ 31 h 33"/>
                  <a:gd name="T64" fmla="*/ 25 w 30"/>
                  <a:gd name="T65" fmla="*/ 31 h 33"/>
                  <a:gd name="T66" fmla="*/ 23 w 30"/>
                  <a:gd name="T67" fmla="*/ 28 h 33"/>
                  <a:gd name="T68" fmla="*/ 23 w 30"/>
                  <a:gd name="T69" fmla="*/ 25 h 33"/>
                  <a:gd name="T70" fmla="*/ 23 w 30"/>
                  <a:gd name="T71" fmla="*/ 25 h 33"/>
                  <a:gd name="T72" fmla="*/ 20 w 30"/>
                  <a:gd name="T73" fmla="*/ 28 h 33"/>
                  <a:gd name="T74" fmla="*/ 16 w 30"/>
                  <a:gd name="T75" fmla="*/ 31 h 33"/>
                  <a:gd name="T76" fmla="*/ 16 w 30"/>
                  <a:gd name="T77" fmla="*/ 31 h 33"/>
                  <a:gd name="T78" fmla="*/ 10 w 30"/>
                  <a:gd name="T79" fmla="*/ 33 h 33"/>
                  <a:gd name="T80" fmla="*/ 10 w 30"/>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0" y="33"/>
                    </a:moveTo>
                    <a:lnTo>
                      <a:pt x="10" y="33"/>
                    </a:lnTo>
                    <a:lnTo>
                      <a:pt x="5" y="31"/>
                    </a:lnTo>
                    <a:lnTo>
                      <a:pt x="3" y="30"/>
                    </a:lnTo>
                    <a:lnTo>
                      <a:pt x="3" y="30"/>
                    </a:lnTo>
                    <a:lnTo>
                      <a:pt x="0" y="25"/>
                    </a:lnTo>
                    <a:lnTo>
                      <a:pt x="0" y="20"/>
                    </a:lnTo>
                    <a:lnTo>
                      <a:pt x="0" y="0"/>
                    </a:lnTo>
                    <a:lnTo>
                      <a:pt x="6" y="0"/>
                    </a:lnTo>
                    <a:lnTo>
                      <a:pt x="6" y="18"/>
                    </a:lnTo>
                    <a:lnTo>
                      <a:pt x="6" y="18"/>
                    </a:lnTo>
                    <a:lnTo>
                      <a:pt x="8" y="25"/>
                    </a:lnTo>
                    <a:lnTo>
                      <a:pt x="10" y="26"/>
                    </a:lnTo>
                    <a:lnTo>
                      <a:pt x="13" y="26"/>
                    </a:lnTo>
                    <a:lnTo>
                      <a:pt x="13" y="26"/>
                    </a:lnTo>
                    <a:lnTo>
                      <a:pt x="18" y="25"/>
                    </a:lnTo>
                    <a:lnTo>
                      <a:pt x="18" y="25"/>
                    </a:lnTo>
                    <a:lnTo>
                      <a:pt x="21" y="20"/>
                    </a:lnTo>
                    <a:lnTo>
                      <a:pt x="21" y="0"/>
                    </a:lnTo>
                    <a:lnTo>
                      <a:pt x="28" y="0"/>
                    </a:lnTo>
                    <a:lnTo>
                      <a:pt x="28" y="25"/>
                    </a:lnTo>
                    <a:lnTo>
                      <a:pt x="28" y="25"/>
                    </a:lnTo>
                    <a:lnTo>
                      <a:pt x="28" y="26"/>
                    </a:lnTo>
                    <a:lnTo>
                      <a:pt x="28" y="26"/>
                    </a:lnTo>
                    <a:lnTo>
                      <a:pt x="30" y="26"/>
                    </a:lnTo>
                    <a:lnTo>
                      <a:pt x="30" y="31"/>
                    </a:lnTo>
                    <a:lnTo>
                      <a:pt x="30" y="31"/>
                    </a:lnTo>
                    <a:lnTo>
                      <a:pt x="28" y="31"/>
                    </a:lnTo>
                    <a:lnTo>
                      <a:pt x="28" y="31"/>
                    </a:lnTo>
                    <a:lnTo>
                      <a:pt x="26" y="31"/>
                    </a:lnTo>
                    <a:lnTo>
                      <a:pt x="26" y="31"/>
                    </a:lnTo>
                    <a:lnTo>
                      <a:pt x="25" y="31"/>
                    </a:lnTo>
                    <a:lnTo>
                      <a:pt x="25" y="31"/>
                    </a:lnTo>
                    <a:lnTo>
                      <a:pt x="23" y="28"/>
                    </a:lnTo>
                    <a:lnTo>
                      <a:pt x="23" y="25"/>
                    </a:lnTo>
                    <a:lnTo>
                      <a:pt x="23" y="25"/>
                    </a:lnTo>
                    <a:lnTo>
                      <a:pt x="20" y="28"/>
                    </a:lnTo>
                    <a:lnTo>
                      <a:pt x="16" y="31"/>
                    </a:lnTo>
                    <a:lnTo>
                      <a:pt x="16" y="31"/>
                    </a:lnTo>
                    <a:lnTo>
                      <a:pt x="10" y="33"/>
                    </a:ln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42">
                <a:extLst>
                  <a:ext uri="{FF2B5EF4-FFF2-40B4-BE49-F238E27FC236}">
                    <a16:creationId xmlns="" xmlns:a16="http://schemas.microsoft.com/office/drawing/2014/main" id="{FF6372E6-E3D8-4E80-827C-6EB907D2396C}"/>
                  </a:ext>
                </a:extLst>
              </p:cNvPr>
              <p:cNvSpPr>
                <a:spLocks/>
              </p:cNvSpPr>
              <p:nvPr/>
            </p:nvSpPr>
            <p:spPr bwMode="auto">
              <a:xfrm>
                <a:off x="4678" y="2094"/>
                <a:ext cx="46" cy="31"/>
              </a:xfrm>
              <a:custGeom>
                <a:avLst/>
                <a:gdLst>
                  <a:gd name="T0" fmla="*/ 46 w 46"/>
                  <a:gd name="T1" fmla="*/ 31 h 31"/>
                  <a:gd name="T2" fmla="*/ 39 w 46"/>
                  <a:gd name="T3" fmla="*/ 31 h 31"/>
                  <a:gd name="T4" fmla="*/ 39 w 46"/>
                  <a:gd name="T5" fmla="*/ 15 h 31"/>
                  <a:gd name="T6" fmla="*/ 39 w 46"/>
                  <a:gd name="T7" fmla="*/ 15 h 31"/>
                  <a:gd name="T8" fmla="*/ 39 w 46"/>
                  <a:gd name="T9" fmla="*/ 8 h 31"/>
                  <a:gd name="T10" fmla="*/ 39 w 46"/>
                  <a:gd name="T11" fmla="*/ 8 h 31"/>
                  <a:gd name="T12" fmla="*/ 38 w 46"/>
                  <a:gd name="T13" fmla="*/ 6 h 31"/>
                  <a:gd name="T14" fmla="*/ 34 w 46"/>
                  <a:gd name="T15" fmla="*/ 6 h 31"/>
                  <a:gd name="T16" fmla="*/ 34 w 46"/>
                  <a:gd name="T17" fmla="*/ 6 h 31"/>
                  <a:gd name="T18" fmla="*/ 31 w 46"/>
                  <a:gd name="T19" fmla="*/ 6 h 31"/>
                  <a:gd name="T20" fmla="*/ 29 w 46"/>
                  <a:gd name="T21" fmla="*/ 8 h 31"/>
                  <a:gd name="T22" fmla="*/ 29 w 46"/>
                  <a:gd name="T23" fmla="*/ 8 h 31"/>
                  <a:gd name="T24" fmla="*/ 26 w 46"/>
                  <a:gd name="T25" fmla="*/ 13 h 31"/>
                  <a:gd name="T26" fmla="*/ 26 w 46"/>
                  <a:gd name="T27" fmla="*/ 31 h 31"/>
                  <a:gd name="T28" fmla="*/ 20 w 46"/>
                  <a:gd name="T29" fmla="*/ 31 h 31"/>
                  <a:gd name="T30" fmla="*/ 20 w 46"/>
                  <a:gd name="T31" fmla="*/ 15 h 31"/>
                  <a:gd name="T32" fmla="*/ 20 w 46"/>
                  <a:gd name="T33" fmla="*/ 15 h 31"/>
                  <a:gd name="T34" fmla="*/ 18 w 46"/>
                  <a:gd name="T35" fmla="*/ 8 h 31"/>
                  <a:gd name="T36" fmla="*/ 18 w 46"/>
                  <a:gd name="T37" fmla="*/ 8 h 31"/>
                  <a:gd name="T38" fmla="*/ 16 w 46"/>
                  <a:gd name="T39" fmla="*/ 6 h 31"/>
                  <a:gd name="T40" fmla="*/ 15 w 46"/>
                  <a:gd name="T41" fmla="*/ 6 h 31"/>
                  <a:gd name="T42" fmla="*/ 15 w 46"/>
                  <a:gd name="T43" fmla="*/ 6 h 31"/>
                  <a:gd name="T44" fmla="*/ 11 w 46"/>
                  <a:gd name="T45" fmla="*/ 6 h 31"/>
                  <a:gd name="T46" fmla="*/ 10 w 46"/>
                  <a:gd name="T47" fmla="*/ 8 h 31"/>
                  <a:gd name="T48" fmla="*/ 10 w 46"/>
                  <a:gd name="T49" fmla="*/ 8 h 31"/>
                  <a:gd name="T50" fmla="*/ 6 w 46"/>
                  <a:gd name="T51" fmla="*/ 13 h 31"/>
                  <a:gd name="T52" fmla="*/ 6 w 46"/>
                  <a:gd name="T53" fmla="*/ 31 h 31"/>
                  <a:gd name="T54" fmla="*/ 0 w 46"/>
                  <a:gd name="T55" fmla="*/ 31 h 31"/>
                  <a:gd name="T56" fmla="*/ 0 w 46"/>
                  <a:gd name="T57" fmla="*/ 0 h 31"/>
                  <a:gd name="T58" fmla="*/ 5 w 46"/>
                  <a:gd name="T59" fmla="*/ 0 h 31"/>
                  <a:gd name="T60" fmla="*/ 5 w 46"/>
                  <a:gd name="T61" fmla="*/ 6 h 31"/>
                  <a:gd name="T62" fmla="*/ 5 w 46"/>
                  <a:gd name="T63" fmla="*/ 6 h 31"/>
                  <a:gd name="T64" fmla="*/ 10 w 46"/>
                  <a:gd name="T65" fmla="*/ 2 h 31"/>
                  <a:gd name="T66" fmla="*/ 10 w 46"/>
                  <a:gd name="T67" fmla="*/ 2 h 31"/>
                  <a:gd name="T68" fmla="*/ 16 w 46"/>
                  <a:gd name="T69" fmla="*/ 0 h 31"/>
                  <a:gd name="T70" fmla="*/ 16 w 46"/>
                  <a:gd name="T71" fmla="*/ 0 h 31"/>
                  <a:gd name="T72" fmla="*/ 20 w 46"/>
                  <a:gd name="T73" fmla="*/ 0 h 31"/>
                  <a:gd name="T74" fmla="*/ 23 w 46"/>
                  <a:gd name="T75" fmla="*/ 2 h 31"/>
                  <a:gd name="T76" fmla="*/ 23 w 46"/>
                  <a:gd name="T77" fmla="*/ 2 h 31"/>
                  <a:gd name="T78" fmla="*/ 25 w 46"/>
                  <a:gd name="T79" fmla="*/ 5 h 31"/>
                  <a:gd name="T80" fmla="*/ 26 w 46"/>
                  <a:gd name="T81" fmla="*/ 6 h 31"/>
                  <a:gd name="T82" fmla="*/ 26 w 46"/>
                  <a:gd name="T83" fmla="*/ 6 h 31"/>
                  <a:gd name="T84" fmla="*/ 31 w 46"/>
                  <a:gd name="T85" fmla="*/ 2 h 31"/>
                  <a:gd name="T86" fmla="*/ 31 w 46"/>
                  <a:gd name="T87" fmla="*/ 2 h 31"/>
                  <a:gd name="T88" fmla="*/ 38 w 46"/>
                  <a:gd name="T89" fmla="*/ 0 h 31"/>
                  <a:gd name="T90" fmla="*/ 38 w 46"/>
                  <a:gd name="T91" fmla="*/ 0 h 31"/>
                  <a:gd name="T92" fmla="*/ 41 w 46"/>
                  <a:gd name="T93" fmla="*/ 2 h 31"/>
                  <a:gd name="T94" fmla="*/ 41 w 46"/>
                  <a:gd name="T95" fmla="*/ 2 h 31"/>
                  <a:gd name="T96" fmla="*/ 44 w 46"/>
                  <a:gd name="T97" fmla="*/ 3 h 31"/>
                  <a:gd name="T98" fmla="*/ 44 w 46"/>
                  <a:gd name="T99" fmla="*/ 3 h 31"/>
                  <a:gd name="T100" fmla="*/ 46 w 46"/>
                  <a:gd name="T101" fmla="*/ 8 h 31"/>
                  <a:gd name="T102" fmla="*/ 46 w 46"/>
                  <a:gd name="T103" fmla="*/ 8 h 31"/>
                  <a:gd name="T104" fmla="*/ 46 w 46"/>
                  <a:gd name="T105" fmla="*/ 13 h 31"/>
                  <a:gd name="T106" fmla="*/ 46 w 46"/>
                  <a:gd name="T10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31">
                    <a:moveTo>
                      <a:pt x="46" y="31"/>
                    </a:moveTo>
                    <a:lnTo>
                      <a:pt x="39" y="31"/>
                    </a:lnTo>
                    <a:lnTo>
                      <a:pt x="39" y="15"/>
                    </a:lnTo>
                    <a:lnTo>
                      <a:pt x="39" y="15"/>
                    </a:lnTo>
                    <a:lnTo>
                      <a:pt x="39" y="8"/>
                    </a:lnTo>
                    <a:lnTo>
                      <a:pt x="39" y="8"/>
                    </a:lnTo>
                    <a:lnTo>
                      <a:pt x="38" y="6"/>
                    </a:lnTo>
                    <a:lnTo>
                      <a:pt x="34" y="6"/>
                    </a:lnTo>
                    <a:lnTo>
                      <a:pt x="34" y="6"/>
                    </a:lnTo>
                    <a:lnTo>
                      <a:pt x="31" y="6"/>
                    </a:lnTo>
                    <a:lnTo>
                      <a:pt x="29" y="8"/>
                    </a:lnTo>
                    <a:lnTo>
                      <a:pt x="29" y="8"/>
                    </a:lnTo>
                    <a:lnTo>
                      <a:pt x="26" y="13"/>
                    </a:lnTo>
                    <a:lnTo>
                      <a:pt x="26" y="31"/>
                    </a:lnTo>
                    <a:lnTo>
                      <a:pt x="20" y="31"/>
                    </a:lnTo>
                    <a:lnTo>
                      <a:pt x="20" y="15"/>
                    </a:lnTo>
                    <a:lnTo>
                      <a:pt x="20" y="15"/>
                    </a:lnTo>
                    <a:lnTo>
                      <a:pt x="18" y="8"/>
                    </a:lnTo>
                    <a:lnTo>
                      <a:pt x="18" y="8"/>
                    </a:lnTo>
                    <a:lnTo>
                      <a:pt x="16" y="6"/>
                    </a:lnTo>
                    <a:lnTo>
                      <a:pt x="15" y="6"/>
                    </a:lnTo>
                    <a:lnTo>
                      <a:pt x="15" y="6"/>
                    </a:lnTo>
                    <a:lnTo>
                      <a:pt x="11" y="6"/>
                    </a:lnTo>
                    <a:lnTo>
                      <a:pt x="10" y="8"/>
                    </a:lnTo>
                    <a:lnTo>
                      <a:pt x="10" y="8"/>
                    </a:lnTo>
                    <a:lnTo>
                      <a:pt x="6" y="13"/>
                    </a:lnTo>
                    <a:lnTo>
                      <a:pt x="6" y="31"/>
                    </a:lnTo>
                    <a:lnTo>
                      <a:pt x="0" y="31"/>
                    </a:lnTo>
                    <a:lnTo>
                      <a:pt x="0" y="0"/>
                    </a:lnTo>
                    <a:lnTo>
                      <a:pt x="5" y="0"/>
                    </a:lnTo>
                    <a:lnTo>
                      <a:pt x="5" y="6"/>
                    </a:lnTo>
                    <a:lnTo>
                      <a:pt x="5" y="6"/>
                    </a:lnTo>
                    <a:lnTo>
                      <a:pt x="10" y="2"/>
                    </a:lnTo>
                    <a:lnTo>
                      <a:pt x="10" y="2"/>
                    </a:lnTo>
                    <a:lnTo>
                      <a:pt x="16" y="0"/>
                    </a:lnTo>
                    <a:lnTo>
                      <a:pt x="16" y="0"/>
                    </a:lnTo>
                    <a:lnTo>
                      <a:pt x="20" y="0"/>
                    </a:lnTo>
                    <a:lnTo>
                      <a:pt x="23" y="2"/>
                    </a:lnTo>
                    <a:lnTo>
                      <a:pt x="23" y="2"/>
                    </a:lnTo>
                    <a:lnTo>
                      <a:pt x="25" y="5"/>
                    </a:lnTo>
                    <a:lnTo>
                      <a:pt x="26" y="6"/>
                    </a:lnTo>
                    <a:lnTo>
                      <a:pt x="26" y="6"/>
                    </a:lnTo>
                    <a:lnTo>
                      <a:pt x="31" y="2"/>
                    </a:lnTo>
                    <a:lnTo>
                      <a:pt x="31" y="2"/>
                    </a:lnTo>
                    <a:lnTo>
                      <a:pt x="38" y="0"/>
                    </a:lnTo>
                    <a:lnTo>
                      <a:pt x="38" y="0"/>
                    </a:lnTo>
                    <a:lnTo>
                      <a:pt x="41" y="2"/>
                    </a:lnTo>
                    <a:lnTo>
                      <a:pt x="41" y="2"/>
                    </a:lnTo>
                    <a:lnTo>
                      <a:pt x="44" y="3"/>
                    </a:lnTo>
                    <a:lnTo>
                      <a:pt x="44" y="3"/>
                    </a:lnTo>
                    <a:lnTo>
                      <a:pt x="46" y="8"/>
                    </a:lnTo>
                    <a:lnTo>
                      <a:pt x="46" y="8"/>
                    </a:lnTo>
                    <a:lnTo>
                      <a:pt x="46" y="13"/>
                    </a:lnTo>
                    <a:lnTo>
                      <a:pt x="46"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43">
                <a:extLst>
                  <a:ext uri="{FF2B5EF4-FFF2-40B4-BE49-F238E27FC236}">
                    <a16:creationId xmlns="" xmlns:a16="http://schemas.microsoft.com/office/drawing/2014/main" id="{2577C675-007E-47E6-8EB6-9C5ED3EB1CCF}"/>
                  </a:ext>
                </a:extLst>
              </p:cNvPr>
              <p:cNvSpPr>
                <a:spLocks/>
              </p:cNvSpPr>
              <p:nvPr/>
            </p:nvSpPr>
            <p:spPr bwMode="auto">
              <a:xfrm>
                <a:off x="4732" y="2094"/>
                <a:ext cx="48" cy="31"/>
              </a:xfrm>
              <a:custGeom>
                <a:avLst/>
                <a:gdLst>
                  <a:gd name="T0" fmla="*/ 48 w 48"/>
                  <a:gd name="T1" fmla="*/ 31 h 31"/>
                  <a:gd name="T2" fmla="*/ 41 w 48"/>
                  <a:gd name="T3" fmla="*/ 31 h 31"/>
                  <a:gd name="T4" fmla="*/ 41 w 48"/>
                  <a:gd name="T5" fmla="*/ 15 h 31"/>
                  <a:gd name="T6" fmla="*/ 41 w 48"/>
                  <a:gd name="T7" fmla="*/ 15 h 31"/>
                  <a:gd name="T8" fmla="*/ 40 w 48"/>
                  <a:gd name="T9" fmla="*/ 8 h 31"/>
                  <a:gd name="T10" fmla="*/ 40 w 48"/>
                  <a:gd name="T11" fmla="*/ 8 h 31"/>
                  <a:gd name="T12" fmla="*/ 38 w 48"/>
                  <a:gd name="T13" fmla="*/ 6 h 31"/>
                  <a:gd name="T14" fmla="*/ 37 w 48"/>
                  <a:gd name="T15" fmla="*/ 6 h 31"/>
                  <a:gd name="T16" fmla="*/ 37 w 48"/>
                  <a:gd name="T17" fmla="*/ 6 h 31"/>
                  <a:gd name="T18" fmla="*/ 33 w 48"/>
                  <a:gd name="T19" fmla="*/ 6 h 31"/>
                  <a:gd name="T20" fmla="*/ 32 w 48"/>
                  <a:gd name="T21" fmla="*/ 8 h 31"/>
                  <a:gd name="T22" fmla="*/ 32 w 48"/>
                  <a:gd name="T23" fmla="*/ 8 h 31"/>
                  <a:gd name="T24" fmla="*/ 28 w 48"/>
                  <a:gd name="T25" fmla="*/ 13 h 31"/>
                  <a:gd name="T26" fmla="*/ 28 w 48"/>
                  <a:gd name="T27" fmla="*/ 31 h 31"/>
                  <a:gd name="T28" fmla="*/ 22 w 48"/>
                  <a:gd name="T29" fmla="*/ 31 h 31"/>
                  <a:gd name="T30" fmla="*/ 22 w 48"/>
                  <a:gd name="T31" fmla="*/ 15 h 31"/>
                  <a:gd name="T32" fmla="*/ 22 w 48"/>
                  <a:gd name="T33" fmla="*/ 15 h 31"/>
                  <a:gd name="T34" fmla="*/ 20 w 48"/>
                  <a:gd name="T35" fmla="*/ 8 h 31"/>
                  <a:gd name="T36" fmla="*/ 20 w 48"/>
                  <a:gd name="T37" fmla="*/ 8 h 31"/>
                  <a:gd name="T38" fmla="*/ 18 w 48"/>
                  <a:gd name="T39" fmla="*/ 6 h 31"/>
                  <a:gd name="T40" fmla="*/ 15 w 48"/>
                  <a:gd name="T41" fmla="*/ 6 h 31"/>
                  <a:gd name="T42" fmla="*/ 15 w 48"/>
                  <a:gd name="T43" fmla="*/ 6 h 31"/>
                  <a:gd name="T44" fmla="*/ 13 w 48"/>
                  <a:gd name="T45" fmla="*/ 6 h 31"/>
                  <a:gd name="T46" fmla="*/ 10 w 48"/>
                  <a:gd name="T47" fmla="*/ 8 h 31"/>
                  <a:gd name="T48" fmla="*/ 10 w 48"/>
                  <a:gd name="T49" fmla="*/ 8 h 31"/>
                  <a:gd name="T50" fmla="*/ 7 w 48"/>
                  <a:gd name="T51" fmla="*/ 13 h 31"/>
                  <a:gd name="T52" fmla="*/ 7 w 48"/>
                  <a:gd name="T53" fmla="*/ 31 h 31"/>
                  <a:gd name="T54" fmla="*/ 0 w 48"/>
                  <a:gd name="T55" fmla="*/ 31 h 31"/>
                  <a:gd name="T56" fmla="*/ 0 w 48"/>
                  <a:gd name="T57" fmla="*/ 0 h 31"/>
                  <a:gd name="T58" fmla="*/ 7 w 48"/>
                  <a:gd name="T59" fmla="*/ 0 h 31"/>
                  <a:gd name="T60" fmla="*/ 7 w 48"/>
                  <a:gd name="T61" fmla="*/ 6 h 31"/>
                  <a:gd name="T62" fmla="*/ 7 w 48"/>
                  <a:gd name="T63" fmla="*/ 6 h 31"/>
                  <a:gd name="T64" fmla="*/ 12 w 48"/>
                  <a:gd name="T65" fmla="*/ 2 h 31"/>
                  <a:gd name="T66" fmla="*/ 12 w 48"/>
                  <a:gd name="T67" fmla="*/ 2 h 31"/>
                  <a:gd name="T68" fmla="*/ 18 w 48"/>
                  <a:gd name="T69" fmla="*/ 0 h 31"/>
                  <a:gd name="T70" fmla="*/ 18 w 48"/>
                  <a:gd name="T71" fmla="*/ 0 h 31"/>
                  <a:gd name="T72" fmla="*/ 22 w 48"/>
                  <a:gd name="T73" fmla="*/ 0 h 31"/>
                  <a:gd name="T74" fmla="*/ 25 w 48"/>
                  <a:gd name="T75" fmla="*/ 2 h 31"/>
                  <a:gd name="T76" fmla="*/ 25 w 48"/>
                  <a:gd name="T77" fmla="*/ 2 h 31"/>
                  <a:gd name="T78" fmla="*/ 27 w 48"/>
                  <a:gd name="T79" fmla="*/ 5 h 31"/>
                  <a:gd name="T80" fmla="*/ 27 w 48"/>
                  <a:gd name="T81" fmla="*/ 6 h 31"/>
                  <a:gd name="T82" fmla="*/ 27 w 48"/>
                  <a:gd name="T83" fmla="*/ 6 h 31"/>
                  <a:gd name="T84" fmla="*/ 32 w 48"/>
                  <a:gd name="T85" fmla="*/ 2 h 31"/>
                  <a:gd name="T86" fmla="*/ 32 w 48"/>
                  <a:gd name="T87" fmla="*/ 2 h 31"/>
                  <a:gd name="T88" fmla="*/ 40 w 48"/>
                  <a:gd name="T89" fmla="*/ 0 h 31"/>
                  <a:gd name="T90" fmla="*/ 40 w 48"/>
                  <a:gd name="T91" fmla="*/ 0 h 31"/>
                  <a:gd name="T92" fmla="*/ 43 w 48"/>
                  <a:gd name="T93" fmla="*/ 2 h 31"/>
                  <a:gd name="T94" fmla="*/ 43 w 48"/>
                  <a:gd name="T95" fmla="*/ 2 h 31"/>
                  <a:gd name="T96" fmla="*/ 46 w 48"/>
                  <a:gd name="T97" fmla="*/ 3 h 31"/>
                  <a:gd name="T98" fmla="*/ 46 w 48"/>
                  <a:gd name="T99" fmla="*/ 3 h 31"/>
                  <a:gd name="T100" fmla="*/ 48 w 48"/>
                  <a:gd name="T101" fmla="*/ 8 h 31"/>
                  <a:gd name="T102" fmla="*/ 48 w 48"/>
                  <a:gd name="T103" fmla="*/ 8 h 31"/>
                  <a:gd name="T104" fmla="*/ 48 w 48"/>
                  <a:gd name="T105" fmla="*/ 13 h 31"/>
                  <a:gd name="T106" fmla="*/ 48 w 48"/>
                  <a:gd name="T10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31">
                    <a:moveTo>
                      <a:pt x="48" y="31"/>
                    </a:moveTo>
                    <a:lnTo>
                      <a:pt x="41" y="31"/>
                    </a:lnTo>
                    <a:lnTo>
                      <a:pt x="41" y="15"/>
                    </a:lnTo>
                    <a:lnTo>
                      <a:pt x="41" y="15"/>
                    </a:lnTo>
                    <a:lnTo>
                      <a:pt x="40" y="8"/>
                    </a:lnTo>
                    <a:lnTo>
                      <a:pt x="40" y="8"/>
                    </a:lnTo>
                    <a:lnTo>
                      <a:pt x="38" y="6"/>
                    </a:lnTo>
                    <a:lnTo>
                      <a:pt x="37" y="6"/>
                    </a:lnTo>
                    <a:lnTo>
                      <a:pt x="37" y="6"/>
                    </a:lnTo>
                    <a:lnTo>
                      <a:pt x="33" y="6"/>
                    </a:lnTo>
                    <a:lnTo>
                      <a:pt x="32" y="8"/>
                    </a:lnTo>
                    <a:lnTo>
                      <a:pt x="32" y="8"/>
                    </a:lnTo>
                    <a:lnTo>
                      <a:pt x="28" y="13"/>
                    </a:lnTo>
                    <a:lnTo>
                      <a:pt x="28" y="31"/>
                    </a:lnTo>
                    <a:lnTo>
                      <a:pt x="22" y="31"/>
                    </a:lnTo>
                    <a:lnTo>
                      <a:pt x="22" y="15"/>
                    </a:lnTo>
                    <a:lnTo>
                      <a:pt x="22" y="15"/>
                    </a:lnTo>
                    <a:lnTo>
                      <a:pt x="20" y="8"/>
                    </a:lnTo>
                    <a:lnTo>
                      <a:pt x="20" y="8"/>
                    </a:lnTo>
                    <a:lnTo>
                      <a:pt x="18" y="6"/>
                    </a:lnTo>
                    <a:lnTo>
                      <a:pt x="15" y="6"/>
                    </a:lnTo>
                    <a:lnTo>
                      <a:pt x="15" y="6"/>
                    </a:lnTo>
                    <a:lnTo>
                      <a:pt x="13" y="6"/>
                    </a:lnTo>
                    <a:lnTo>
                      <a:pt x="10" y="8"/>
                    </a:lnTo>
                    <a:lnTo>
                      <a:pt x="10" y="8"/>
                    </a:lnTo>
                    <a:lnTo>
                      <a:pt x="7" y="13"/>
                    </a:lnTo>
                    <a:lnTo>
                      <a:pt x="7" y="31"/>
                    </a:lnTo>
                    <a:lnTo>
                      <a:pt x="0" y="31"/>
                    </a:lnTo>
                    <a:lnTo>
                      <a:pt x="0" y="0"/>
                    </a:lnTo>
                    <a:lnTo>
                      <a:pt x="7" y="0"/>
                    </a:lnTo>
                    <a:lnTo>
                      <a:pt x="7" y="6"/>
                    </a:lnTo>
                    <a:lnTo>
                      <a:pt x="7" y="6"/>
                    </a:lnTo>
                    <a:lnTo>
                      <a:pt x="12" y="2"/>
                    </a:lnTo>
                    <a:lnTo>
                      <a:pt x="12" y="2"/>
                    </a:lnTo>
                    <a:lnTo>
                      <a:pt x="18" y="0"/>
                    </a:lnTo>
                    <a:lnTo>
                      <a:pt x="18" y="0"/>
                    </a:lnTo>
                    <a:lnTo>
                      <a:pt x="22" y="0"/>
                    </a:lnTo>
                    <a:lnTo>
                      <a:pt x="25" y="2"/>
                    </a:lnTo>
                    <a:lnTo>
                      <a:pt x="25" y="2"/>
                    </a:lnTo>
                    <a:lnTo>
                      <a:pt x="27" y="5"/>
                    </a:lnTo>
                    <a:lnTo>
                      <a:pt x="27" y="6"/>
                    </a:lnTo>
                    <a:lnTo>
                      <a:pt x="27" y="6"/>
                    </a:lnTo>
                    <a:lnTo>
                      <a:pt x="32" y="2"/>
                    </a:lnTo>
                    <a:lnTo>
                      <a:pt x="32" y="2"/>
                    </a:lnTo>
                    <a:lnTo>
                      <a:pt x="40" y="0"/>
                    </a:lnTo>
                    <a:lnTo>
                      <a:pt x="40" y="0"/>
                    </a:lnTo>
                    <a:lnTo>
                      <a:pt x="43" y="2"/>
                    </a:lnTo>
                    <a:lnTo>
                      <a:pt x="43" y="2"/>
                    </a:lnTo>
                    <a:lnTo>
                      <a:pt x="46" y="3"/>
                    </a:lnTo>
                    <a:lnTo>
                      <a:pt x="46" y="3"/>
                    </a:lnTo>
                    <a:lnTo>
                      <a:pt x="48" y="8"/>
                    </a:lnTo>
                    <a:lnTo>
                      <a:pt x="48" y="8"/>
                    </a:lnTo>
                    <a:lnTo>
                      <a:pt x="48" y="13"/>
                    </a:lnTo>
                    <a:lnTo>
                      <a:pt x="4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44">
                <a:extLst>
                  <a:ext uri="{FF2B5EF4-FFF2-40B4-BE49-F238E27FC236}">
                    <a16:creationId xmlns="" xmlns:a16="http://schemas.microsoft.com/office/drawing/2014/main" id="{ACEA4D9F-4724-4481-807B-92CAEB0350C6}"/>
                  </a:ext>
                </a:extLst>
              </p:cNvPr>
              <p:cNvSpPr>
                <a:spLocks/>
              </p:cNvSpPr>
              <p:nvPr/>
            </p:nvSpPr>
            <p:spPr bwMode="auto">
              <a:xfrm>
                <a:off x="4783" y="2094"/>
                <a:ext cx="32" cy="44"/>
              </a:xfrm>
              <a:custGeom>
                <a:avLst/>
                <a:gdLst>
                  <a:gd name="T0" fmla="*/ 5 w 32"/>
                  <a:gd name="T1" fmla="*/ 39 h 44"/>
                  <a:gd name="T2" fmla="*/ 5 w 32"/>
                  <a:gd name="T3" fmla="*/ 39 h 44"/>
                  <a:gd name="T4" fmla="*/ 7 w 32"/>
                  <a:gd name="T5" fmla="*/ 39 h 44"/>
                  <a:gd name="T6" fmla="*/ 7 w 32"/>
                  <a:gd name="T7" fmla="*/ 39 h 44"/>
                  <a:gd name="T8" fmla="*/ 9 w 32"/>
                  <a:gd name="T9" fmla="*/ 39 h 44"/>
                  <a:gd name="T10" fmla="*/ 9 w 32"/>
                  <a:gd name="T11" fmla="*/ 39 h 44"/>
                  <a:gd name="T12" fmla="*/ 10 w 32"/>
                  <a:gd name="T13" fmla="*/ 39 h 44"/>
                  <a:gd name="T14" fmla="*/ 10 w 32"/>
                  <a:gd name="T15" fmla="*/ 39 h 44"/>
                  <a:gd name="T16" fmla="*/ 10 w 32"/>
                  <a:gd name="T17" fmla="*/ 38 h 44"/>
                  <a:gd name="T18" fmla="*/ 10 w 32"/>
                  <a:gd name="T19" fmla="*/ 38 h 44"/>
                  <a:gd name="T20" fmla="*/ 12 w 32"/>
                  <a:gd name="T21" fmla="*/ 36 h 44"/>
                  <a:gd name="T22" fmla="*/ 12 w 32"/>
                  <a:gd name="T23" fmla="*/ 36 h 44"/>
                  <a:gd name="T24" fmla="*/ 14 w 32"/>
                  <a:gd name="T25" fmla="*/ 31 h 44"/>
                  <a:gd name="T26" fmla="*/ 0 w 32"/>
                  <a:gd name="T27" fmla="*/ 0 h 44"/>
                  <a:gd name="T28" fmla="*/ 7 w 32"/>
                  <a:gd name="T29" fmla="*/ 0 h 44"/>
                  <a:gd name="T30" fmla="*/ 17 w 32"/>
                  <a:gd name="T31" fmla="*/ 26 h 44"/>
                  <a:gd name="T32" fmla="*/ 25 w 32"/>
                  <a:gd name="T33" fmla="*/ 0 h 44"/>
                  <a:gd name="T34" fmla="*/ 32 w 32"/>
                  <a:gd name="T35" fmla="*/ 0 h 44"/>
                  <a:gd name="T36" fmla="*/ 19 w 32"/>
                  <a:gd name="T37" fmla="*/ 39 h 44"/>
                  <a:gd name="T38" fmla="*/ 19 w 32"/>
                  <a:gd name="T39" fmla="*/ 39 h 44"/>
                  <a:gd name="T40" fmla="*/ 15 w 32"/>
                  <a:gd name="T41" fmla="*/ 43 h 44"/>
                  <a:gd name="T42" fmla="*/ 15 w 32"/>
                  <a:gd name="T43" fmla="*/ 43 h 44"/>
                  <a:gd name="T44" fmla="*/ 12 w 32"/>
                  <a:gd name="T45" fmla="*/ 44 h 44"/>
                  <a:gd name="T46" fmla="*/ 9 w 32"/>
                  <a:gd name="T47" fmla="*/ 44 h 44"/>
                  <a:gd name="T48" fmla="*/ 9 w 32"/>
                  <a:gd name="T49" fmla="*/ 44 h 44"/>
                  <a:gd name="T50" fmla="*/ 7 w 32"/>
                  <a:gd name="T51" fmla="*/ 44 h 44"/>
                  <a:gd name="T52" fmla="*/ 7 w 32"/>
                  <a:gd name="T53" fmla="*/ 44 h 44"/>
                  <a:gd name="T54" fmla="*/ 5 w 32"/>
                  <a:gd name="T55" fmla="*/ 44 h 44"/>
                  <a:gd name="T56" fmla="*/ 5 w 32"/>
                  <a:gd name="T5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44">
                    <a:moveTo>
                      <a:pt x="5" y="39"/>
                    </a:moveTo>
                    <a:lnTo>
                      <a:pt x="5" y="39"/>
                    </a:lnTo>
                    <a:lnTo>
                      <a:pt x="7" y="39"/>
                    </a:lnTo>
                    <a:lnTo>
                      <a:pt x="7" y="39"/>
                    </a:lnTo>
                    <a:lnTo>
                      <a:pt x="9" y="39"/>
                    </a:lnTo>
                    <a:lnTo>
                      <a:pt x="9" y="39"/>
                    </a:lnTo>
                    <a:lnTo>
                      <a:pt x="10" y="39"/>
                    </a:lnTo>
                    <a:lnTo>
                      <a:pt x="10" y="39"/>
                    </a:lnTo>
                    <a:lnTo>
                      <a:pt x="10" y="38"/>
                    </a:lnTo>
                    <a:lnTo>
                      <a:pt x="10" y="38"/>
                    </a:lnTo>
                    <a:lnTo>
                      <a:pt x="12" y="36"/>
                    </a:lnTo>
                    <a:lnTo>
                      <a:pt x="12" y="36"/>
                    </a:lnTo>
                    <a:lnTo>
                      <a:pt x="14" y="31"/>
                    </a:lnTo>
                    <a:lnTo>
                      <a:pt x="0" y="0"/>
                    </a:lnTo>
                    <a:lnTo>
                      <a:pt x="7" y="0"/>
                    </a:lnTo>
                    <a:lnTo>
                      <a:pt x="17" y="26"/>
                    </a:lnTo>
                    <a:lnTo>
                      <a:pt x="25" y="0"/>
                    </a:lnTo>
                    <a:lnTo>
                      <a:pt x="32" y="0"/>
                    </a:lnTo>
                    <a:lnTo>
                      <a:pt x="19" y="39"/>
                    </a:lnTo>
                    <a:lnTo>
                      <a:pt x="19" y="39"/>
                    </a:lnTo>
                    <a:lnTo>
                      <a:pt x="15" y="43"/>
                    </a:lnTo>
                    <a:lnTo>
                      <a:pt x="15" y="43"/>
                    </a:lnTo>
                    <a:lnTo>
                      <a:pt x="12" y="44"/>
                    </a:lnTo>
                    <a:lnTo>
                      <a:pt x="9" y="44"/>
                    </a:lnTo>
                    <a:lnTo>
                      <a:pt x="9" y="44"/>
                    </a:lnTo>
                    <a:lnTo>
                      <a:pt x="7" y="44"/>
                    </a:lnTo>
                    <a:lnTo>
                      <a:pt x="7" y="44"/>
                    </a:lnTo>
                    <a:lnTo>
                      <a:pt x="5" y="44"/>
                    </a:lnTo>
                    <a:lnTo>
                      <a:pt x="5"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45">
                <a:extLst>
                  <a:ext uri="{FF2B5EF4-FFF2-40B4-BE49-F238E27FC236}">
                    <a16:creationId xmlns="" xmlns:a16="http://schemas.microsoft.com/office/drawing/2014/main" id="{86BC9E80-B042-4F09-ACD5-81F97010ECB6}"/>
                  </a:ext>
                </a:extLst>
              </p:cNvPr>
              <p:cNvSpPr>
                <a:spLocks/>
              </p:cNvSpPr>
              <p:nvPr/>
            </p:nvSpPr>
            <p:spPr bwMode="auto">
              <a:xfrm>
                <a:off x="4835" y="2094"/>
                <a:ext cx="28" cy="31"/>
              </a:xfrm>
              <a:custGeom>
                <a:avLst/>
                <a:gdLst>
                  <a:gd name="T0" fmla="*/ 28 w 28"/>
                  <a:gd name="T1" fmla="*/ 31 h 31"/>
                  <a:gd name="T2" fmla="*/ 21 w 28"/>
                  <a:gd name="T3" fmla="*/ 31 h 31"/>
                  <a:gd name="T4" fmla="*/ 21 w 28"/>
                  <a:gd name="T5" fmla="*/ 15 h 31"/>
                  <a:gd name="T6" fmla="*/ 21 w 28"/>
                  <a:gd name="T7" fmla="*/ 15 h 31"/>
                  <a:gd name="T8" fmla="*/ 19 w 28"/>
                  <a:gd name="T9" fmla="*/ 8 h 31"/>
                  <a:gd name="T10" fmla="*/ 19 w 28"/>
                  <a:gd name="T11" fmla="*/ 8 h 31"/>
                  <a:gd name="T12" fmla="*/ 18 w 28"/>
                  <a:gd name="T13" fmla="*/ 6 h 31"/>
                  <a:gd name="T14" fmla="*/ 16 w 28"/>
                  <a:gd name="T15" fmla="*/ 6 h 31"/>
                  <a:gd name="T16" fmla="*/ 16 w 28"/>
                  <a:gd name="T17" fmla="*/ 6 h 31"/>
                  <a:gd name="T18" fmla="*/ 13 w 28"/>
                  <a:gd name="T19" fmla="*/ 6 h 31"/>
                  <a:gd name="T20" fmla="*/ 13 w 28"/>
                  <a:gd name="T21" fmla="*/ 6 h 31"/>
                  <a:gd name="T22" fmla="*/ 9 w 28"/>
                  <a:gd name="T23" fmla="*/ 8 h 31"/>
                  <a:gd name="T24" fmla="*/ 9 w 28"/>
                  <a:gd name="T25" fmla="*/ 8 h 31"/>
                  <a:gd name="T26" fmla="*/ 8 w 28"/>
                  <a:gd name="T27" fmla="*/ 10 h 31"/>
                  <a:gd name="T28" fmla="*/ 8 w 28"/>
                  <a:gd name="T29" fmla="*/ 10 h 31"/>
                  <a:gd name="T30" fmla="*/ 6 w 28"/>
                  <a:gd name="T31" fmla="*/ 13 h 31"/>
                  <a:gd name="T32" fmla="*/ 6 w 28"/>
                  <a:gd name="T33" fmla="*/ 31 h 31"/>
                  <a:gd name="T34" fmla="*/ 0 w 28"/>
                  <a:gd name="T35" fmla="*/ 31 h 31"/>
                  <a:gd name="T36" fmla="*/ 0 w 28"/>
                  <a:gd name="T37" fmla="*/ 0 h 31"/>
                  <a:gd name="T38" fmla="*/ 6 w 28"/>
                  <a:gd name="T39" fmla="*/ 0 h 31"/>
                  <a:gd name="T40" fmla="*/ 6 w 28"/>
                  <a:gd name="T41" fmla="*/ 6 h 31"/>
                  <a:gd name="T42" fmla="*/ 6 w 28"/>
                  <a:gd name="T43" fmla="*/ 6 h 31"/>
                  <a:gd name="T44" fmla="*/ 8 w 28"/>
                  <a:gd name="T45" fmla="*/ 5 h 31"/>
                  <a:gd name="T46" fmla="*/ 11 w 28"/>
                  <a:gd name="T47" fmla="*/ 2 h 31"/>
                  <a:gd name="T48" fmla="*/ 11 w 28"/>
                  <a:gd name="T49" fmla="*/ 2 h 31"/>
                  <a:gd name="T50" fmla="*/ 18 w 28"/>
                  <a:gd name="T51" fmla="*/ 0 h 31"/>
                  <a:gd name="T52" fmla="*/ 18 w 28"/>
                  <a:gd name="T53" fmla="*/ 0 h 31"/>
                  <a:gd name="T54" fmla="*/ 23 w 28"/>
                  <a:gd name="T55" fmla="*/ 2 h 31"/>
                  <a:gd name="T56" fmla="*/ 23 w 28"/>
                  <a:gd name="T57" fmla="*/ 2 h 31"/>
                  <a:gd name="T58" fmla="*/ 26 w 28"/>
                  <a:gd name="T59" fmla="*/ 3 h 31"/>
                  <a:gd name="T60" fmla="*/ 26 w 28"/>
                  <a:gd name="T61" fmla="*/ 3 h 31"/>
                  <a:gd name="T62" fmla="*/ 28 w 28"/>
                  <a:gd name="T63" fmla="*/ 8 h 31"/>
                  <a:gd name="T64" fmla="*/ 28 w 28"/>
                  <a:gd name="T65" fmla="*/ 8 h 31"/>
                  <a:gd name="T66" fmla="*/ 28 w 28"/>
                  <a:gd name="T67" fmla="*/ 13 h 31"/>
                  <a:gd name="T68" fmla="*/ 28 w 28"/>
                  <a:gd name="T6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1">
                    <a:moveTo>
                      <a:pt x="28" y="31"/>
                    </a:moveTo>
                    <a:lnTo>
                      <a:pt x="21" y="31"/>
                    </a:lnTo>
                    <a:lnTo>
                      <a:pt x="21" y="15"/>
                    </a:lnTo>
                    <a:lnTo>
                      <a:pt x="21" y="15"/>
                    </a:lnTo>
                    <a:lnTo>
                      <a:pt x="19" y="8"/>
                    </a:lnTo>
                    <a:lnTo>
                      <a:pt x="19" y="8"/>
                    </a:lnTo>
                    <a:lnTo>
                      <a:pt x="18" y="6"/>
                    </a:lnTo>
                    <a:lnTo>
                      <a:pt x="16" y="6"/>
                    </a:lnTo>
                    <a:lnTo>
                      <a:pt x="16" y="6"/>
                    </a:lnTo>
                    <a:lnTo>
                      <a:pt x="13" y="6"/>
                    </a:lnTo>
                    <a:lnTo>
                      <a:pt x="13" y="6"/>
                    </a:lnTo>
                    <a:lnTo>
                      <a:pt x="9" y="8"/>
                    </a:lnTo>
                    <a:lnTo>
                      <a:pt x="9" y="8"/>
                    </a:lnTo>
                    <a:lnTo>
                      <a:pt x="8" y="10"/>
                    </a:lnTo>
                    <a:lnTo>
                      <a:pt x="8" y="10"/>
                    </a:lnTo>
                    <a:lnTo>
                      <a:pt x="6" y="13"/>
                    </a:lnTo>
                    <a:lnTo>
                      <a:pt x="6" y="31"/>
                    </a:lnTo>
                    <a:lnTo>
                      <a:pt x="0" y="31"/>
                    </a:lnTo>
                    <a:lnTo>
                      <a:pt x="0" y="0"/>
                    </a:lnTo>
                    <a:lnTo>
                      <a:pt x="6" y="0"/>
                    </a:lnTo>
                    <a:lnTo>
                      <a:pt x="6" y="6"/>
                    </a:lnTo>
                    <a:lnTo>
                      <a:pt x="6" y="6"/>
                    </a:lnTo>
                    <a:lnTo>
                      <a:pt x="8" y="5"/>
                    </a:lnTo>
                    <a:lnTo>
                      <a:pt x="11" y="2"/>
                    </a:lnTo>
                    <a:lnTo>
                      <a:pt x="11" y="2"/>
                    </a:lnTo>
                    <a:lnTo>
                      <a:pt x="18" y="0"/>
                    </a:lnTo>
                    <a:lnTo>
                      <a:pt x="18" y="0"/>
                    </a:lnTo>
                    <a:lnTo>
                      <a:pt x="23" y="2"/>
                    </a:lnTo>
                    <a:lnTo>
                      <a:pt x="23" y="2"/>
                    </a:lnTo>
                    <a:lnTo>
                      <a:pt x="26" y="3"/>
                    </a:lnTo>
                    <a:lnTo>
                      <a:pt x="26" y="3"/>
                    </a:lnTo>
                    <a:lnTo>
                      <a:pt x="28" y="8"/>
                    </a:lnTo>
                    <a:lnTo>
                      <a:pt x="28" y="8"/>
                    </a:lnTo>
                    <a:lnTo>
                      <a:pt x="28" y="13"/>
                    </a:lnTo>
                    <a:lnTo>
                      <a:pt x="2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46">
                <a:extLst>
                  <a:ext uri="{FF2B5EF4-FFF2-40B4-BE49-F238E27FC236}">
                    <a16:creationId xmlns="" xmlns:a16="http://schemas.microsoft.com/office/drawing/2014/main" id="{23799C0C-D384-4808-A920-72FEB16BBA2A}"/>
                  </a:ext>
                </a:extLst>
              </p:cNvPr>
              <p:cNvSpPr>
                <a:spLocks noEditPoints="1"/>
              </p:cNvSpPr>
              <p:nvPr/>
            </p:nvSpPr>
            <p:spPr bwMode="auto">
              <a:xfrm>
                <a:off x="4871" y="2082"/>
                <a:ext cx="6" cy="43"/>
              </a:xfrm>
              <a:custGeom>
                <a:avLst/>
                <a:gdLst>
                  <a:gd name="T0" fmla="*/ 0 w 6"/>
                  <a:gd name="T1" fmla="*/ 7 h 43"/>
                  <a:gd name="T2" fmla="*/ 0 w 6"/>
                  <a:gd name="T3" fmla="*/ 0 h 43"/>
                  <a:gd name="T4" fmla="*/ 6 w 6"/>
                  <a:gd name="T5" fmla="*/ 0 h 43"/>
                  <a:gd name="T6" fmla="*/ 6 w 6"/>
                  <a:gd name="T7" fmla="*/ 7 h 43"/>
                  <a:gd name="T8" fmla="*/ 0 w 6"/>
                  <a:gd name="T9" fmla="*/ 7 h 43"/>
                  <a:gd name="T10" fmla="*/ 0 w 6"/>
                  <a:gd name="T11" fmla="*/ 43 h 43"/>
                  <a:gd name="T12" fmla="*/ 0 w 6"/>
                  <a:gd name="T13" fmla="*/ 12 h 43"/>
                  <a:gd name="T14" fmla="*/ 6 w 6"/>
                  <a:gd name="T15" fmla="*/ 12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7"/>
                    </a:moveTo>
                    <a:lnTo>
                      <a:pt x="0" y="0"/>
                    </a:lnTo>
                    <a:lnTo>
                      <a:pt x="6" y="0"/>
                    </a:lnTo>
                    <a:lnTo>
                      <a:pt x="6" y="7"/>
                    </a:lnTo>
                    <a:lnTo>
                      <a:pt x="0" y="7"/>
                    </a:lnTo>
                    <a:close/>
                    <a:moveTo>
                      <a:pt x="0" y="43"/>
                    </a:moveTo>
                    <a:lnTo>
                      <a:pt x="0" y="12"/>
                    </a:lnTo>
                    <a:lnTo>
                      <a:pt x="6" y="12"/>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47">
                <a:extLst>
                  <a:ext uri="{FF2B5EF4-FFF2-40B4-BE49-F238E27FC236}">
                    <a16:creationId xmlns="" xmlns:a16="http://schemas.microsoft.com/office/drawing/2014/main" id="{741162AA-41ED-44EE-8880-6796B544355D}"/>
                  </a:ext>
                </a:extLst>
              </p:cNvPr>
              <p:cNvSpPr>
                <a:spLocks noEditPoints="1"/>
              </p:cNvSpPr>
              <p:nvPr/>
            </p:nvSpPr>
            <p:spPr bwMode="auto">
              <a:xfrm>
                <a:off x="4886" y="2082"/>
                <a:ext cx="31" cy="45"/>
              </a:xfrm>
              <a:custGeom>
                <a:avLst/>
                <a:gdLst>
                  <a:gd name="T0" fmla="*/ 16 w 31"/>
                  <a:gd name="T1" fmla="*/ 45 h 45"/>
                  <a:gd name="T2" fmla="*/ 16 w 31"/>
                  <a:gd name="T3" fmla="*/ 45 h 45"/>
                  <a:gd name="T4" fmla="*/ 10 w 31"/>
                  <a:gd name="T5" fmla="*/ 43 h 45"/>
                  <a:gd name="T6" fmla="*/ 10 w 31"/>
                  <a:gd name="T7" fmla="*/ 43 h 45"/>
                  <a:gd name="T8" fmla="*/ 5 w 31"/>
                  <a:gd name="T9" fmla="*/ 38 h 45"/>
                  <a:gd name="T10" fmla="*/ 5 w 31"/>
                  <a:gd name="T11" fmla="*/ 43 h 45"/>
                  <a:gd name="T12" fmla="*/ 0 w 31"/>
                  <a:gd name="T13" fmla="*/ 43 h 45"/>
                  <a:gd name="T14" fmla="*/ 0 w 31"/>
                  <a:gd name="T15" fmla="*/ 0 h 45"/>
                  <a:gd name="T16" fmla="*/ 6 w 31"/>
                  <a:gd name="T17" fmla="*/ 0 h 45"/>
                  <a:gd name="T18" fmla="*/ 6 w 31"/>
                  <a:gd name="T19" fmla="*/ 18 h 45"/>
                  <a:gd name="T20" fmla="*/ 6 w 31"/>
                  <a:gd name="T21" fmla="*/ 18 h 45"/>
                  <a:gd name="T22" fmla="*/ 11 w 31"/>
                  <a:gd name="T23" fmla="*/ 14 h 45"/>
                  <a:gd name="T24" fmla="*/ 11 w 31"/>
                  <a:gd name="T25" fmla="*/ 14 h 45"/>
                  <a:gd name="T26" fmla="*/ 18 w 31"/>
                  <a:gd name="T27" fmla="*/ 12 h 45"/>
                  <a:gd name="T28" fmla="*/ 18 w 31"/>
                  <a:gd name="T29" fmla="*/ 12 h 45"/>
                  <a:gd name="T30" fmla="*/ 23 w 31"/>
                  <a:gd name="T31" fmla="*/ 14 h 45"/>
                  <a:gd name="T32" fmla="*/ 23 w 31"/>
                  <a:gd name="T33" fmla="*/ 14 h 45"/>
                  <a:gd name="T34" fmla="*/ 28 w 31"/>
                  <a:gd name="T35" fmla="*/ 17 h 45"/>
                  <a:gd name="T36" fmla="*/ 28 w 31"/>
                  <a:gd name="T37" fmla="*/ 17 h 45"/>
                  <a:gd name="T38" fmla="*/ 29 w 31"/>
                  <a:gd name="T39" fmla="*/ 22 h 45"/>
                  <a:gd name="T40" fmla="*/ 29 w 31"/>
                  <a:gd name="T41" fmla="*/ 22 h 45"/>
                  <a:gd name="T42" fmla="*/ 31 w 31"/>
                  <a:gd name="T43" fmla="*/ 28 h 45"/>
                  <a:gd name="T44" fmla="*/ 31 w 31"/>
                  <a:gd name="T45" fmla="*/ 28 h 45"/>
                  <a:gd name="T46" fmla="*/ 29 w 31"/>
                  <a:gd name="T47" fmla="*/ 35 h 45"/>
                  <a:gd name="T48" fmla="*/ 29 w 31"/>
                  <a:gd name="T49" fmla="*/ 35 h 45"/>
                  <a:gd name="T50" fmla="*/ 26 w 31"/>
                  <a:gd name="T51" fmla="*/ 40 h 45"/>
                  <a:gd name="T52" fmla="*/ 26 w 31"/>
                  <a:gd name="T53" fmla="*/ 40 h 45"/>
                  <a:gd name="T54" fmla="*/ 23 w 31"/>
                  <a:gd name="T55" fmla="*/ 43 h 45"/>
                  <a:gd name="T56" fmla="*/ 23 w 31"/>
                  <a:gd name="T57" fmla="*/ 43 h 45"/>
                  <a:gd name="T58" fmla="*/ 16 w 31"/>
                  <a:gd name="T59" fmla="*/ 45 h 45"/>
                  <a:gd name="T60" fmla="*/ 16 w 31"/>
                  <a:gd name="T61" fmla="*/ 45 h 45"/>
                  <a:gd name="T62" fmla="*/ 15 w 31"/>
                  <a:gd name="T63" fmla="*/ 38 h 45"/>
                  <a:gd name="T64" fmla="*/ 15 w 31"/>
                  <a:gd name="T65" fmla="*/ 38 h 45"/>
                  <a:gd name="T66" fmla="*/ 18 w 31"/>
                  <a:gd name="T67" fmla="*/ 38 h 45"/>
                  <a:gd name="T68" fmla="*/ 18 w 31"/>
                  <a:gd name="T69" fmla="*/ 38 h 45"/>
                  <a:gd name="T70" fmla="*/ 21 w 31"/>
                  <a:gd name="T71" fmla="*/ 35 h 45"/>
                  <a:gd name="T72" fmla="*/ 21 w 31"/>
                  <a:gd name="T73" fmla="*/ 35 h 45"/>
                  <a:gd name="T74" fmla="*/ 23 w 31"/>
                  <a:gd name="T75" fmla="*/ 32 h 45"/>
                  <a:gd name="T76" fmla="*/ 23 w 31"/>
                  <a:gd name="T77" fmla="*/ 32 h 45"/>
                  <a:gd name="T78" fmla="*/ 24 w 31"/>
                  <a:gd name="T79" fmla="*/ 28 h 45"/>
                  <a:gd name="T80" fmla="*/ 24 w 31"/>
                  <a:gd name="T81" fmla="*/ 28 h 45"/>
                  <a:gd name="T82" fmla="*/ 23 w 31"/>
                  <a:gd name="T83" fmla="*/ 25 h 45"/>
                  <a:gd name="T84" fmla="*/ 23 w 31"/>
                  <a:gd name="T85" fmla="*/ 25 h 45"/>
                  <a:gd name="T86" fmla="*/ 21 w 31"/>
                  <a:gd name="T87" fmla="*/ 20 h 45"/>
                  <a:gd name="T88" fmla="*/ 21 w 31"/>
                  <a:gd name="T89" fmla="*/ 20 h 45"/>
                  <a:gd name="T90" fmla="*/ 19 w 31"/>
                  <a:gd name="T91" fmla="*/ 18 h 45"/>
                  <a:gd name="T92" fmla="*/ 19 w 31"/>
                  <a:gd name="T93" fmla="*/ 18 h 45"/>
                  <a:gd name="T94" fmla="*/ 15 w 31"/>
                  <a:gd name="T95" fmla="*/ 17 h 45"/>
                  <a:gd name="T96" fmla="*/ 15 w 31"/>
                  <a:gd name="T97" fmla="*/ 17 h 45"/>
                  <a:gd name="T98" fmla="*/ 13 w 31"/>
                  <a:gd name="T99" fmla="*/ 18 h 45"/>
                  <a:gd name="T100" fmla="*/ 10 w 31"/>
                  <a:gd name="T101" fmla="*/ 20 h 45"/>
                  <a:gd name="T102" fmla="*/ 10 w 31"/>
                  <a:gd name="T103" fmla="*/ 20 h 45"/>
                  <a:gd name="T104" fmla="*/ 6 w 31"/>
                  <a:gd name="T105" fmla="*/ 25 h 45"/>
                  <a:gd name="T106" fmla="*/ 6 w 31"/>
                  <a:gd name="T107" fmla="*/ 33 h 45"/>
                  <a:gd name="T108" fmla="*/ 6 w 31"/>
                  <a:gd name="T109" fmla="*/ 33 h 45"/>
                  <a:gd name="T110" fmla="*/ 8 w 31"/>
                  <a:gd name="T111" fmla="*/ 35 h 45"/>
                  <a:gd name="T112" fmla="*/ 8 w 31"/>
                  <a:gd name="T113" fmla="*/ 35 h 45"/>
                  <a:gd name="T114" fmla="*/ 10 w 31"/>
                  <a:gd name="T115" fmla="*/ 37 h 45"/>
                  <a:gd name="T116" fmla="*/ 10 w 31"/>
                  <a:gd name="T117" fmla="*/ 37 h 45"/>
                  <a:gd name="T118" fmla="*/ 11 w 31"/>
                  <a:gd name="T119" fmla="*/ 38 h 45"/>
                  <a:gd name="T120" fmla="*/ 11 w 31"/>
                  <a:gd name="T121" fmla="*/ 38 h 45"/>
                  <a:gd name="T122" fmla="*/ 15 w 31"/>
                  <a:gd name="T123" fmla="*/ 38 h 45"/>
                  <a:gd name="T124" fmla="*/ 15 w 31"/>
                  <a:gd name="T125"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 h="45">
                    <a:moveTo>
                      <a:pt x="16" y="45"/>
                    </a:moveTo>
                    <a:lnTo>
                      <a:pt x="16" y="45"/>
                    </a:lnTo>
                    <a:lnTo>
                      <a:pt x="10" y="43"/>
                    </a:lnTo>
                    <a:lnTo>
                      <a:pt x="10" y="43"/>
                    </a:lnTo>
                    <a:lnTo>
                      <a:pt x="5" y="38"/>
                    </a:lnTo>
                    <a:lnTo>
                      <a:pt x="5" y="43"/>
                    </a:lnTo>
                    <a:lnTo>
                      <a:pt x="0" y="43"/>
                    </a:lnTo>
                    <a:lnTo>
                      <a:pt x="0" y="0"/>
                    </a:lnTo>
                    <a:lnTo>
                      <a:pt x="6" y="0"/>
                    </a:lnTo>
                    <a:lnTo>
                      <a:pt x="6" y="18"/>
                    </a:lnTo>
                    <a:lnTo>
                      <a:pt x="6" y="18"/>
                    </a:lnTo>
                    <a:lnTo>
                      <a:pt x="11" y="14"/>
                    </a:lnTo>
                    <a:lnTo>
                      <a:pt x="11" y="14"/>
                    </a:lnTo>
                    <a:lnTo>
                      <a:pt x="18" y="12"/>
                    </a:lnTo>
                    <a:lnTo>
                      <a:pt x="18" y="12"/>
                    </a:lnTo>
                    <a:lnTo>
                      <a:pt x="23" y="14"/>
                    </a:lnTo>
                    <a:lnTo>
                      <a:pt x="23" y="14"/>
                    </a:lnTo>
                    <a:lnTo>
                      <a:pt x="28" y="17"/>
                    </a:lnTo>
                    <a:lnTo>
                      <a:pt x="28" y="17"/>
                    </a:lnTo>
                    <a:lnTo>
                      <a:pt x="29" y="22"/>
                    </a:lnTo>
                    <a:lnTo>
                      <a:pt x="29" y="22"/>
                    </a:lnTo>
                    <a:lnTo>
                      <a:pt x="31" y="28"/>
                    </a:lnTo>
                    <a:lnTo>
                      <a:pt x="31" y="28"/>
                    </a:lnTo>
                    <a:lnTo>
                      <a:pt x="29" y="35"/>
                    </a:lnTo>
                    <a:lnTo>
                      <a:pt x="29" y="35"/>
                    </a:lnTo>
                    <a:lnTo>
                      <a:pt x="26" y="40"/>
                    </a:lnTo>
                    <a:lnTo>
                      <a:pt x="26" y="40"/>
                    </a:lnTo>
                    <a:lnTo>
                      <a:pt x="23" y="43"/>
                    </a:lnTo>
                    <a:lnTo>
                      <a:pt x="23" y="43"/>
                    </a:lnTo>
                    <a:lnTo>
                      <a:pt x="16" y="45"/>
                    </a:lnTo>
                    <a:lnTo>
                      <a:pt x="16" y="45"/>
                    </a:lnTo>
                    <a:close/>
                    <a:moveTo>
                      <a:pt x="15" y="38"/>
                    </a:moveTo>
                    <a:lnTo>
                      <a:pt x="15" y="38"/>
                    </a:lnTo>
                    <a:lnTo>
                      <a:pt x="18" y="38"/>
                    </a:lnTo>
                    <a:lnTo>
                      <a:pt x="18" y="38"/>
                    </a:lnTo>
                    <a:lnTo>
                      <a:pt x="21" y="35"/>
                    </a:lnTo>
                    <a:lnTo>
                      <a:pt x="21" y="35"/>
                    </a:lnTo>
                    <a:lnTo>
                      <a:pt x="23" y="32"/>
                    </a:lnTo>
                    <a:lnTo>
                      <a:pt x="23" y="32"/>
                    </a:lnTo>
                    <a:lnTo>
                      <a:pt x="24" y="28"/>
                    </a:lnTo>
                    <a:lnTo>
                      <a:pt x="24" y="28"/>
                    </a:lnTo>
                    <a:lnTo>
                      <a:pt x="23" y="25"/>
                    </a:lnTo>
                    <a:lnTo>
                      <a:pt x="23" y="25"/>
                    </a:lnTo>
                    <a:lnTo>
                      <a:pt x="21" y="20"/>
                    </a:lnTo>
                    <a:lnTo>
                      <a:pt x="21" y="20"/>
                    </a:lnTo>
                    <a:lnTo>
                      <a:pt x="19" y="18"/>
                    </a:lnTo>
                    <a:lnTo>
                      <a:pt x="19" y="18"/>
                    </a:lnTo>
                    <a:lnTo>
                      <a:pt x="15" y="17"/>
                    </a:lnTo>
                    <a:lnTo>
                      <a:pt x="15" y="17"/>
                    </a:lnTo>
                    <a:lnTo>
                      <a:pt x="13" y="18"/>
                    </a:lnTo>
                    <a:lnTo>
                      <a:pt x="10" y="20"/>
                    </a:lnTo>
                    <a:lnTo>
                      <a:pt x="10" y="20"/>
                    </a:lnTo>
                    <a:lnTo>
                      <a:pt x="6" y="25"/>
                    </a:lnTo>
                    <a:lnTo>
                      <a:pt x="6" y="33"/>
                    </a:lnTo>
                    <a:lnTo>
                      <a:pt x="6" y="33"/>
                    </a:lnTo>
                    <a:lnTo>
                      <a:pt x="8" y="35"/>
                    </a:lnTo>
                    <a:lnTo>
                      <a:pt x="8" y="35"/>
                    </a:lnTo>
                    <a:lnTo>
                      <a:pt x="10" y="37"/>
                    </a:lnTo>
                    <a:lnTo>
                      <a:pt x="10" y="37"/>
                    </a:lnTo>
                    <a:lnTo>
                      <a:pt x="11" y="38"/>
                    </a:lnTo>
                    <a:lnTo>
                      <a:pt x="11" y="38"/>
                    </a:lnTo>
                    <a:lnTo>
                      <a:pt x="15" y="38"/>
                    </a:lnTo>
                    <a:lnTo>
                      <a:pt x="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8">
                <a:extLst>
                  <a:ext uri="{FF2B5EF4-FFF2-40B4-BE49-F238E27FC236}">
                    <a16:creationId xmlns="" xmlns:a16="http://schemas.microsoft.com/office/drawing/2014/main" id="{E57BE457-0AC6-4303-8D98-B21DEA9CDF01}"/>
                  </a:ext>
                </a:extLst>
              </p:cNvPr>
              <p:cNvSpPr>
                <a:spLocks/>
              </p:cNvSpPr>
              <p:nvPr/>
            </p:nvSpPr>
            <p:spPr bwMode="auto">
              <a:xfrm>
                <a:off x="4924" y="2082"/>
                <a:ext cx="28" cy="43"/>
              </a:xfrm>
              <a:custGeom>
                <a:avLst/>
                <a:gdLst>
                  <a:gd name="T0" fmla="*/ 28 w 28"/>
                  <a:gd name="T1" fmla="*/ 43 h 43"/>
                  <a:gd name="T2" fmla="*/ 21 w 28"/>
                  <a:gd name="T3" fmla="*/ 43 h 43"/>
                  <a:gd name="T4" fmla="*/ 21 w 28"/>
                  <a:gd name="T5" fmla="*/ 27 h 43"/>
                  <a:gd name="T6" fmla="*/ 21 w 28"/>
                  <a:gd name="T7" fmla="*/ 27 h 43"/>
                  <a:gd name="T8" fmla="*/ 21 w 28"/>
                  <a:gd name="T9" fmla="*/ 22 h 43"/>
                  <a:gd name="T10" fmla="*/ 19 w 28"/>
                  <a:gd name="T11" fmla="*/ 20 h 43"/>
                  <a:gd name="T12" fmla="*/ 19 w 28"/>
                  <a:gd name="T13" fmla="*/ 20 h 43"/>
                  <a:gd name="T14" fmla="*/ 18 w 28"/>
                  <a:gd name="T15" fmla="*/ 18 h 43"/>
                  <a:gd name="T16" fmla="*/ 14 w 28"/>
                  <a:gd name="T17" fmla="*/ 18 h 43"/>
                  <a:gd name="T18" fmla="*/ 14 w 28"/>
                  <a:gd name="T19" fmla="*/ 18 h 43"/>
                  <a:gd name="T20" fmla="*/ 13 w 28"/>
                  <a:gd name="T21" fmla="*/ 18 h 43"/>
                  <a:gd name="T22" fmla="*/ 13 w 28"/>
                  <a:gd name="T23" fmla="*/ 18 h 43"/>
                  <a:gd name="T24" fmla="*/ 10 w 28"/>
                  <a:gd name="T25" fmla="*/ 20 h 43"/>
                  <a:gd name="T26" fmla="*/ 10 w 28"/>
                  <a:gd name="T27" fmla="*/ 20 h 43"/>
                  <a:gd name="T28" fmla="*/ 8 w 28"/>
                  <a:gd name="T29" fmla="*/ 22 h 43"/>
                  <a:gd name="T30" fmla="*/ 8 w 28"/>
                  <a:gd name="T31" fmla="*/ 22 h 43"/>
                  <a:gd name="T32" fmla="*/ 6 w 28"/>
                  <a:gd name="T33" fmla="*/ 25 h 43"/>
                  <a:gd name="T34" fmla="*/ 6 w 28"/>
                  <a:gd name="T35" fmla="*/ 43 h 43"/>
                  <a:gd name="T36" fmla="*/ 0 w 28"/>
                  <a:gd name="T37" fmla="*/ 43 h 43"/>
                  <a:gd name="T38" fmla="*/ 0 w 28"/>
                  <a:gd name="T39" fmla="*/ 0 h 43"/>
                  <a:gd name="T40" fmla="*/ 6 w 28"/>
                  <a:gd name="T41" fmla="*/ 0 h 43"/>
                  <a:gd name="T42" fmla="*/ 6 w 28"/>
                  <a:gd name="T43" fmla="*/ 18 h 43"/>
                  <a:gd name="T44" fmla="*/ 6 w 28"/>
                  <a:gd name="T45" fmla="*/ 18 h 43"/>
                  <a:gd name="T46" fmla="*/ 11 w 28"/>
                  <a:gd name="T47" fmla="*/ 14 h 43"/>
                  <a:gd name="T48" fmla="*/ 11 w 28"/>
                  <a:gd name="T49" fmla="*/ 14 h 43"/>
                  <a:gd name="T50" fmla="*/ 18 w 28"/>
                  <a:gd name="T51" fmla="*/ 12 h 43"/>
                  <a:gd name="T52" fmla="*/ 18 w 28"/>
                  <a:gd name="T53" fmla="*/ 12 h 43"/>
                  <a:gd name="T54" fmla="*/ 23 w 28"/>
                  <a:gd name="T55" fmla="*/ 14 h 43"/>
                  <a:gd name="T56" fmla="*/ 23 w 28"/>
                  <a:gd name="T57" fmla="*/ 14 h 43"/>
                  <a:gd name="T58" fmla="*/ 26 w 28"/>
                  <a:gd name="T59" fmla="*/ 15 h 43"/>
                  <a:gd name="T60" fmla="*/ 26 w 28"/>
                  <a:gd name="T61" fmla="*/ 15 h 43"/>
                  <a:gd name="T62" fmla="*/ 28 w 28"/>
                  <a:gd name="T63" fmla="*/ 20 h 43"/>
                  <a:gd name="T64" fmla="*/ 28 w 28"/>
                  <a:gd name="T65" fmla="*/ 20 h 43"/>
                  <a:gd name="T66" fmla="*/ 28 w 28"/>
                  <a:gd name="T67" fmla="*/ 25 h 43"/>
                  <a:gd name="T68" fmla="*/ 28 w 28"/>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3">
                    <a:moveTo>
                      <a:pt x="28" y="43"/>
                    </a:moveTo>
                    <a:lnTo>
                      <a:pt x="21" y="43"/>
                    </a:lnTo>
                    <a:lnTo>
                      <a:pt x="21" y="27"/>
                    </a:lnTo>
                    <a:lnTo>
                      <a:pt x="21" y="27"/>
                    </a:lnTo>
                    <a:lnTo>
                      <a:pt x="21" y="22"/>
                    </a:lnTo>
                    <a:lnTo>
                      <a:pt x="19" y="20"/>
                    </a:lnTo>
                    <a:lnTo>
                      <a:pt x="19" y="20"/>
                    </a:lnTo>
                    <a:lnTo>
                      <a:pt x="18" y="18"/>
                    </a:lnTo>
                    <a:lnTo>
                      <a:pt x="14" y="18"/>
                    </a:lnTo>
                    <a:lnTo>
                      <a:pt x="14" y="18"/>
                    </a:lnTo>
                    <a:lnTo>
                      <a:pt x="13" y="18"/>
                    </a:lnTo>
                    <a:lnTo>
                      <a:pt x="13" y="18"/>
                    </a:lnTo>
                    <a:lnTo>
                      <a:pt x="10" y="20"/>
                    </a:lnTo>
                    <a:lnTo>
                      <a:pt x="10" y="20"/>
                    </a:lnTo>
                    <a:lnTo>
                      <a:pt x="8" y="22"/>
                    </a:lnTo>
                    <a:lnTo>
                      <a:pt x="8" y="22"/>
                    </a:lnTo>
                    <a:lnTo>
                      <a:pt x="6" y="25"/>
                    </a:lnTo>
                    <a:lnTo>
                      <a:pt x="6" y="43"/>
                    </a:lnTo>
                    <a:lnTo>
                      <a:pt x="0" y="43"/>
                    </a:lnTo>
                    <a:lnTo>
                      <a:pt x="0" y="0"/>
                    </a:lnTo>
                    <a:lnTo>
                      <a:pt x="6" y="0"/>
                    </a:lnTo>
                    <a:lnTo>
                      <a:pt x="6" y="18"/>
                    </a:lnTo>
                    <a:lnTo>
                      <a:pt x="6" y="18"/>
                    </a:lnTo>
                    <a:lnTo>
                      <a:pt x="11" y="14"/>
                    </a:lnTo>
                    <a:lnTo>
                      <a:pt x="11" y="14"/>
                    </a:lnTo>
                    <a:lnTo>
                      <a:pt x="18" y="12"/>
                    </a:lnTo>
                    <a:lnTo>
                      <a:pt x="18" y="12"/>
                    </a:lnTo>
                    <a:lnTo>
                      <a:pt x="23" y="14"/>
                    </a:lnTo>
                    <a:lnTo>
                      <a:pt x="23" y="14"/>
                    </a:lnTo>
                    <a:lnTo>
                      <a:pt x="26" y="15"/>
                    </a:lnTo>
                    <a:lnTo>
                      <a:pt x="26" y="15"/>
                    </a:lnTo>
                    <a:lnTo>
                      <a:pt x="28" y="20"/>
                    </a:lnTo>
                    <a:lnTo>
                      <a:pt x="28" y="20"/>
                    </a:lnTo>
                    <a:lnTo>
                      <a:pt x="28" y="25"/>
                    </a:lnTo>
                    <a:lnTo>
                      <a:pt x="2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9">
                <a:extLst>
                  <a:ext uri="{FF2B5EF4-FFF2-40B4-BE49-F238E27FC236}">
                    <a16:creationId xmlns="" xmlns:a16="http://schemas.microsoft.com/office/drawing/2014/main" id="{3BE6C282-3934-4A19-9F19-31C55DED5E09}"/>
                  </a:ext>
                </a:extLst>
              </p:cNvPr>
              <p:cNvSpPr>
                <a:spLocks noEditPoints="1"/>
              </p:cNvSpPr>
              <p:nvPr/>
            </p:nvSpPr>
            <p:spPr bwMode="auto">
              <a:xfrm>
                <a:off x="4523" y="1500"/>
                <a:ext cx="147" cy="186"/>
              </a:xfrm>
              <a:custGeom>
                <a:avLst/>
                <a:gdLst>
                  <a:gd name="T0" fmla="*/ 99 w 147"/>
                  <a:gd name="T1" fmla="*/ 173 h 186"/>
                  <a:gd name="T2" fmla="*/ 127 w 147"/>
                  <a:gd name="T3" fmla="*/ 124 h 186"/>
                  <a:gd name="T4" fmla="*/ 147 w 147"/>
                  <a:gd name="T5" fmla="*/ 72 h 186"/>
                  <a:gd name="T6" fmla="*/ 133 w 147"/>
                  <a:gd name="T7" fmla="*/ 31 h 186"/>
                  <a:gd name="T8" fmla="*/ 89 w 147"/>
                  <a:gd name="T9" fmla="*/ 2 h 186"/>
                  <a:gd name="T10" fmla="*/ 44 w 147"/>
                  <a:gd name="T11" fmla="*/ 5 h 186"/>
                  <a:gd name="T12" fmla="*/ 6 w 147"/>
                  <a:gd name="T13" fmla="*/ 44 h 186"/>
                  <a:gd name="T14" fmla="*/ 1 w 147"/>
                  <a:gd name="T15" fmla="*/ 87 h 186"/>
                  <a:gd name="T16" fmla="*/ 33 w 147"/>
                  <a:gd name="T17" fmla="*/ 140 h 186"/>
                  <a:gd name="T18" fmla="*/ 49 w 147"/>
                  <a:gd name="T19" fmla="*/ 173 h 186"/>
                  <a:gd name="T20" fmla="*/ 46 w 147"/>
                  <a:gd name="T21" fmla="*/ 186 h 186"/>
                  <a:gd name="T22" fmla="*/ 85 w 147"/>
                  <a:gd name="T23" fmla="*/ 130 h 186"/>
                  <a:gd name="T24" fmla="*/ 100 w 147"/>
                  <a:gd name="T25" fmla="*/ 74 h 186"/>
                  <a:gd name="T26" fmla="*/ 123 w 147"/>
                  <a:gd name="T27" fmla="*/ 69 h 186"/>
                  <a:gd name="T28" fmla="*/ 123 w 147"/>
                  <a:gd name="T29" fmla="*/ 58 h 186"/>
                  <a:gd name="T30" fmla="*/ 110 w 147"/>
                  <a:gd name="T31" fmla="*/ 51 h 186"/>
                  <a:gd name="T32" fmla="*/ 100 w 147"/>
                  <a:gd name="T33" fmla="*/ 59 h 186"/>
                  <a:gd name="T34" fmla="*/ 49 w 147"/>
                  <a:gd name="T35" fmla="*/ 69 h 186"/>
                  <a:gd name="T36" fmla="*/ 39 w 147"/>
                  <a:gd name="T37" fmla="*/ 51 h 186"/>
                  <a:gd name="T38" fmla="*/ 26 w 147"/>
                  <a:gd name="T39" fmla="*/ 56 h 186"/>
                  <a:gd name="T40" fmla="*/ 23 w 147"/>
                  <a:gd name="T41" fmla="*/ 69 h 186"/>
                  <a:gd name="T42" fmla="*/ 46 w 147"/>
                  <a:gd name="T43" fmla="*/ 74 h 186"/>
                  <a:gd name="T44" fmla="*/ 61 w 147"/>
                  <a:gd name="T45" fmla="*/ 163 h 186"/>
                  <a:gd name="T46" fmla="*/ 44 w 147"/>
                  <a:gd name="T47" fmla="*/ 143 h 186"/>
                  <a:gd name="T48" fmla="*/ 15 w 147"/>
                  <a:gd name="T49" fmla="*/ 101 h 186"/>
                  <a:gd name="T50" fmla="*/ 10 w 147"/>
                  <a:gd name="T51" fmla="*/ 72 h 186"/>
                  <a:gd name="T52" fmla="*/ 28 w 147"/>
                  <a:gd name="T53" fmla="*/ 28 h 186"/>
                  <a:gd name="T54" fmla="*/ 61 w 147"/>
                  <a:gd name="T55" fmla="*/ 10 h 186"/>
                  <a:gd name="T56" fmla="*/ 92 w 147"/>
                  <a:gd name="T57" fmla="*/ 11 h 186"/>
                  <a:gd name="T58" fmla="*/ 122 w 147"/>
                  <a:gd name="T59" fmla="*/ 30 h 186"/>
                  <a:gd name="T60" fmla="*/ 138 w 147"/>
                  <a:gd name="T61" fmla="*/ 72 h 186"/>
                  <a:gd name="T62" fmla="*/ 125 w 147"/>
                  <a:gd name="T63" fmla="*/ 114 h 186"/>
                  <a:gd name="T64" fmla="*/ 97 w 147"/>
                  <a:gd name="T65" fmla="*/ 153 h 186"/>
                  <a:gd name="T66" fmla="*/ 69 w 147"/>
                  <a:gd name="T67" fmla="*/ 91 h 186"/>
                  <a:gd name="T68" fmla="*/ 67 w 147"/>
                  <a:gd name="T69" fmla="*/ 125 h 186"/>
                  <a:gd name="T70" fmla="*/ 51 w 147"/>
                  <a:gd name="T71" fmla="*/ 74 h 186"/>
                  <a:gd name="T72" fmla="*/ 81 w 147"/>
                  <a:gd name="T73" fmla="*/ 125 h 186"/>
                  <a:gd name="T74" fmla="*/ 76 w 147"/>
                  <a:gd name="T75" fmla="*/ 94 h 186"/>
                  <a:gd name="T76" fmla="*/ 74 w 147"/>
                  <a:gd name="T77" fmla="*/ 87 h 186"/>
                  <a:gd name="T78" fmla="*/ 69 w 147"/>
                  <a:gd name="T79" fmla="*/ 91 h 186"/>
                  <a:gd name="T80" fmla="*/ 107 w 147"/>
                  <a:gd name="T81" fmla="*/ 58 h 186"/>
                  <a:gd name="T82" fmla="*/ 118 w 147"/>
                  <a:gd name="T83" fmla="*/ 59 h 186"/>
                  <a:gd name="T84" fmla="*/ 115 w 147"/>
                  <a:gd name="T85" fmla="*/ 68 h 186"/>
                  <a:gd name="T86" fmla="*/ 102 w 147"/>
                  <a:gd name="T87" fmla="*/ 69 h 186"/>
                  <a:gd name="T88" fmla="*/ 28 w 147"/>
                  <a:gd name="T89" fmla="*/ 63 h 186"/>
                  <a:gd name="T90" fmla="*/ 38 w 147"/>
                  <a:gd name="T91" fmla="*/ 56 h 186"/>
                  <a:gd name="T92" fmla="*/ 44 w 147"/>
                  <a:gd name="T93" fmla="*/ 69 h 186"/>
                  <a:gd name="T94" fmla="*/ 28 w 147"/>
                  <a:gd name="T95" fmla="*/ 6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186">
                    <a:moveTo>
                      <a:pt x="100" y="173"/>
                    </a:moveTo>
                    <a:lnTo>
                      <a:pt x="100" y="173"/>
                    </a:lnTo>
                    <a:lnTo>
                      <a:pt x="99" y="173"/>
                    </a:lnTo>
                    <a:lnTo>
                      <a:pt x="99" y="173"/>
                    </a:lnTo>
                    <a:lnTo>
                      <a:pt x="99" y="173"/>
                    </a:lnTo>
                    <a:lnTo>
                      <a:pt x="104" y="158"/>
                    </a:lnTo>
                    <a:lnTo>
                      <a:pt x="110" y="147"/>
                    </a:lnTo>
                    <a:lnTo>
                      <a:pt x="127" y="124"/>
                    </a:lnTo>
                    <a:lnTo>
                      <a:pt x="135" y="114"/>
                    </a:lnTo>
                    <a:lnTo>
                      <a:pt x="142" y="102"/>
                    </a:lnTo>
                    <a:lnTo>
                      <a:pt x="145" y="87"/>
                    </a:lnTo>
                    <a:lnTo>
                      <a:pt x="147" y="72"/>
                    </a:lnTo>
                    <a:lnTo>
                      <a:pt x="147" y="72"/>
                    </a:lnTo>
                    <a:lnTo>
                      <a:pt x="145" y="58"/>
                    </a:lnTo>
                    <a:lnTo>
                      <a:pt x="140" y="44"/>
                    </a:lnTo>
                    <a:lnTo>
                      <a:pt x="133" y="31"/>
                    </a:lnTo>
                    <a:lnTo>
                      <a:pt x="125" y="21"/>
                    </a:lnTo>
                    <a:lnTo>
                      <a:pt x="115" y="11"/>
                    </a:lnTo>
                    <a:lnTo>
                      <a:pt x="102" y="5"/>
                    </a:lnTo>
                    <a:lnTo>
                      <a:pt x="89" y="2"/>
                    </a:lnTo>
                    <a:lnTo>
                      <a:pt x="74" y="0"/>
                    </a:lnTo>
                    <a:lnTo>
                      <a:pt x="74" y="0"/>
                    </a:lnTo>
                    <a:lnTo>
                      <a:pt x="57" y="2"/>
                    </a:lnTo>
                    <a:lnTo>
                      <a:pt x="44" y="5"/>
                    </a:lnTo>
                    <a:lnTo>
                      <a:pt x="33" y="11"/>
                    </a:lnTo>
                    <a:lnTo>
                      <a:pt x="21" y="21"/>
                    </a:lnTo>
                    <a:lnTo>
                      <a:pt x="13" y="31"/>
                    </a:lnTo>
                    <a:lnTo>
                      <a:pt x="6" y="44"/>
                    </a:lnTo>
                    <a:lnTo>
                      <a:pt x="1" y="58"/>
                    </a:lnTo>
                    <a:lnTo>
                      <a:pt x="0" y="72"/>
                    </a:lnTo>
                    <a:lnTo>
                      <a:pt x="0" y="72"/>
                    </a:lnTo>
                    <a:lnTo>
                      <a:pt x="1" y="87"/>
                    </a:lnTo>
                    <a:lnTo>
                      <a:pt x="5" y="99"/>
                    </a:lnTo>
                    <a:lnTo>
                      <a:pt x="10" y="110"/>
                    </a:lnTo>
                    <a:lnTo>
                      <a:pt x="16" y="120"/>
                    </a:lnTo>
                    <a:lnTo>
                      <a:pt x="33" y="140"/>
                    </a:lnTo>
                    <a:lnTo>
                      <a:pt x="39" y="152"/>
                    </a:lnTo>
                    <a:lnTo>
                      <a:pt x="46" y="163"/>
                    </a:lnTo>
                    <a:lnTo>
                      <a:pt x="46" y="163"/>
                    </a:lnTo>
                    <a:lnTo>
                      <a:pt x="49" y="173"/>
                    </a:lnTo>
                    <a:lnTo>
                      <a:pt x="48" y="173"/>
                    </a:lnTo>
                    <a:lnTo>
                      <a:pt x="48" y="173"/>
                    </a:lnTo>
                    <a:lnTo>
                      <a:pt x="46" y="173"/>
                    </a:lnTo>
                    <a:lnTo>
                      <a:pt x="46" y="186"/>
                    </a:lnTo>
                    <a:lnTo>
                      <a:pt x="100" y="186"/>
                    </a:lnTo>
                    <a:lnTo>
                      <a:pt x="100" y="173"/>
                    </a:lnTo>
                    <a:close/>
                    <a:moveTo>
                      <a:pt x="85" y="163"/>
                    </a:moveTo>
                    <a:lnTo>
                      <a:pt x="85" y="130"/>
                    </a:lnTo>
                    <a:lnTo>
                      <a:pt x="85" y="130"/>
                    </a:lnTo>
                    <a:lnTo>
                      <a:pt x="85" y="129"/>
                    </a:lnTo>
                    <a:lnTo>
                      <a:pt x="85" y="129"/>
                    </a:lnTo>
                    <a:lnTo>
                      <a:pt x="100" y="74"/>
                    </a:lnTo>
                    <a:lnTo>
                      <a:pt x="100" y="74"/>
                    </a:lnTo>
                    <a:lnTo>
                      <a:pt x="114" y="74"/>
                    </a:lnTo>
                    <a:lnTo>
                      <a:pt x="118" y="72"/>
                    </a:lnTo>
                    <a:lnTo>
                      <a:pt x="123" y="69"/>
                    </a:lnTo>
                    <a:lnTo>
                      <a:pt x="123" y="69"/>
                    </a:lnTo>
                    <a:lnTo>
                      <a:pt x="125" y="64"/>
                    </a:lnTo>
                    <a:lnTo>
                      <a:pt x="125" y="61"/>
                    </a:lnTo>
                    <a:lnTo>
                      <a:pt x="123" y="58"/>
                    </a:lnTo>
                    <a:lnTo>
                      <a:pt x="120" y="54"/>
                    </a:lnTo>
                    <a:lnTo>
                      <a:pt x="117" y="53"/>
                    </a:lnTo>
                    <a:lnTo>
                      <a:pt x="114" y="51"/>
                    </a:lnTo>
                    <a:lnTo>
                      <a:pt x="110" y="51"/>
                    </a:lnTo>
                    <a:lnTo>
                      <a:pt x="105" y="53"/>
                    </a:lnTo>
                    <a:lnTo>
                      <a:pt x="105" y="53"/>
                    </a:lnTo>
                    <a:lnTo>
                      <a:pt x="102" y="54"/>
                    </a:lnTo>
                    <a:lnTo>
                      <a:pt x="100" y="59"/>
                    </a:lnTo>
                    <a:lnTo>
                      <a:pt x="97" y="69"/>
                    </a:lnTo>
                    <a:lnTo>
                      <a:pt x="97" y="69"/>
                    </a:lnTo>
                    <a:lnTo>
                      <a:pt x="49" y="69"/>
                    </a:lnTo>
                    <a:lnTo>
                      <a:pt x="49" y="69"/>
                    </a:lnTo>
                    <a:lnTo>
                      <a:pt x="48" y="64"/>
                    </a:lnTo>
                    <a:lnTo>
                      <a:pt x="44" y="56"/>
                    </a:lnTo>
                    <a:lnTo>
                      <a:pt x="43" y="53"/>
                    </a:lnTo>
                    <a:lnTo>
                      <a:pt x="39" y="51"/>
                    </a:lnTo>
                    <a:lnTo>
                      <a:pt x="36" y="51"/>
                    </a:lnTo>
                    <a:lnTo>
                      <a:pt x="31" y="53"/>
                    </a:lnTo>
                    <a:lnTo>
                      <a:pt x="31" y="53"/>
                    </a:lnTo>
                    <a:lnTo>
                      <a:pt x="26" y="56"/>
                    </a:lnTo>
                    <a:lnTo>
                      <a:pt x="23" y="59"/>
                    </a:lnTo>
                    <a:lnTo>
                      <a:pt x="23" y="64"/>
                    </a:lnTo>
                    <a:lnTo>
                      <a:pt x="23" y="69"/>
                    </a:lnTo>
                    <a:lnTo>
                      <a:pt x="23" y="69"/>
                    </a:lnTo>
                    <a:lnTo>
                      <a:pt x="28" y="72"/>
                    </a:lnTo>
                    <a:lnTo>
                      <a:pt x="33" y="74"/>
                    </a:lnTo>
                    <a:lnTo>
                      <a:pt x="46" y="74"/>
                    </a:lnTo>
                    <a:lnTo>
                      <a:pt x="46" y="74"/>
                    </a:lnTo>
                    <a:lnTo>
                      <a:pt x="62" y="129"/>
                    </a:lnTo>
                    <a:lnTo>
                      <a:pt x="62" y="129"/>
                    </a:lnTo>
                    <a:lnTo>
                      <a:pt x="61" y="130"/>
                    </a:lnTo>
                    <a:lnTo>
                      <a:pt x="61" y="163"/>
                    </a:lnTo>
                    <a:lnTo>
                      <a:pt x="56" y="163"/>
                    </a:lnTo>
                    <a:lnTo>
                      <a:pt x="56" y="163"/>
                    </a:lnTo>
                    <a:lnTo>
                      <a:pt x="51" y="153"/>
                    </a:lnTo>
                    <a:lnTo>
                      <a:pt x="44" y="143"/>
                    </a:lnTo>
                    <a:lnTo>
                      <a:pt x="31" y="125"/>
                    </a:lnTo>
                    <a:lnTo>
                      <a:pt x="31" y="125"/>
                    </a:lnTo>
                    <a:lnTo>
                      <a:pt x="21" y="112"/>
                    </a:lnTo>
                    <a:lnTo>
                      <a:pt x="15" y="101"/>
                    </a:lnTo>
                    <a:lnTo>
                      <a:pt x="10" y="87"/>
                    </a:lnTo>
                    <a:lnTo>
                      <a:pt x="10" y="81"/>
                    </a:lnTo>
                    <a:lnTo>
                      <a:pt x="10" y="72"/>
                    </a:lnTo>
                    <a:lnTo>
                      <a:pt x="10" y="72"/>
                    </a:lnTo>
                    <a:lnTo>
                      <a:pt x="11" y="59"/>
                    </a:lnTo>
                    <a:lnTo>
                      <a:pt x="15" y="48"/>
                    </a:lnTo>
                    <a:lnTo>
                      <a:pt x="19" y="36"/>
                    </a:lnTo>
                    <a:lnTo>
                      <a:pt x="28" y="28"/>
                    </a:lnTo>
                    <a:lnTo>
                      <a:pt x="28" y="28"/>
                    </a:lnTo>
                    <a:lnTo>
                      <a:pt x="38" y="20"/>
                    </a:lnTo>
                    <a:lnTo>
                      <a:pt x="49" y="13"/>
                    </a:lnTo>
                    <a:lnTo>
                      <a:pt x="61" y="10"/>
                    </a:lnTo>
                    <a:lnTo>
                      <a:pt x="74" y="8"/>
                    </a:lnTo>
                    <a:lnTo>
                      <a:pt x="74" y="8"/>
                    </a:lnTo>
                    <a:lnTo>
                      <a:pt x="84" y="10"/>
                    </a:lnTo>
                    <a:lnTo>
                      <a:pt x="92" y="11"/>
                    </a:lnTo>
                    <a:lnTo>
                      <a:pt x="102" y="15"/>
                    </a:lnTo>
                    <a:lnTo>
                      <a:pt x="110" y="20"/>
                    </a:lnTo>
                    <a:lnTo>
                      <a:pt x="110" y="20"/>
                    </a:lnTo>
                    <a:lnTo>
                      <a:pt x="122" y="30"/>
                    </a:lnTo>
                    <a:lnTo>
                      <a:pt x="130" y="43"/>
                    </a:lnTo>
                    <a:lnTo>
                      <a:pt x="135" y="58"/>
                    </a:lnTo>
                    <a:lnTo>
                      <a:pt x="138" y="72"/>
                    </a:lnTo>
                    <a:lnTo>
                      <a:pt x="138" y="72"/>
                    </a:lnTo>
                    <a:lnTo>
                      <a:pt x="138" y="81"/>
                    </a:lnTo>
                    <a:lnTo>
                      <a:pt x="137" y="89"/>
                    </a:lnTo>
                    <a:lnTo>
                      <a:pt x="132" y="102"/>
                    </a:lnTo>
                    <a:lnTo>
                      <a:pt x="125" y="114"/>
                    </a:lnTo>
                    <a:lnTo>
                      <a:pt x="115" y="125"/>
                    </a:lnTo>
                    <a:lnTo>
                      <a:pt x="115" y="125"/>
                    </a:lnTo>
                    <a:lnTo>
                      <a:pt x="102" y="142"/>
                    </a:lnTo>
                    <a:lnTo>
                      <a:pt x="97" y="153"/>
                    </a:lnTo>
                    <a:lnTo>
                      <a:pt x="92" y="163"/>
                    </a:lnTo>
                    <a:lnTo>
                      <a:pt x="85" y="163"/>
                    </a:lnTo>
                    <a:close/>
                    <a:moveTo>
                      <a:pt x="69" y="91"/>
                    </a:moveTo>
                    <a:lnTo>
                      <a:pt x="69" y="91"/>
                    </a:lnTo>
                    <a:lnTo>
                      <a:pt x="71" y="94"/>
                    </a:lnTo>
                    <a:lnTo>
                      <a:pt x="71" y="125"/>
                    </a:lnTo>
                    <a:lnTo>
                      <a:pt x="67" y="125"/>
                    </a:lnTo>
                    <a:lnTo>
                      <a:pt x="67" y="125"/>
                    </a:lnTo>
                    <a:lnTo>
                      <a:pt x="66" y="125"/>
                    </a:lnTo>
                    <a:lnTo>
                      <a:pt x="66" y="125"/>
                    </a:lnTo>
                    <a:lnTo>
                      <a:pt x="51" y="74"/>
                    </a:lnTo>
                    <a:lnTo>
                      <a:pt x="51" y="74"/>
                    </a:lnTo>
                    <a:lnTo>
                      <a:pt x="95" y="74"/>
                    </a:lnTo>
                    <a:lnTo>
                      <a:pt x="95" y="74"/>
                    </a:lnTo>
                    <a:lnTo>
                      <a:pt x="81" y="125"/>
                    </a:lnTo>
                    <a:lnTo>
                      <a:pt x="81" y="125"/>
                    </a:lnTo>
                    <a:lnTo>
                      <a:pt x="81" y="125"/>
                    </a:lnTo>
                    <a:lnTo>
                      <a:pt x="76" y="125"/>
                    </a:lnTo>
                    <a:lnTo>
                      <a:pt x="76" y="94"/>
                    </a:lnTo>
                    <a:lnTo>
                      <a:pt x="76" y="94"/>
                    </a:lnTo>
                    <a:lnTo>
                      <a:pt x="77" y="91"/>
                    </a:lnTo>
                    <a:lnTo>
                      <a:pt x="77" y="91"/>
                    </a:lnTo>
                    <a:lnTo>
                      <a:pt x="76" y="89"/>
                    </a:lnTo>
                    <a:lnTo>
                      <a:pt x="74" y="87"/>
                    </a:lnTo>
                    <a:lnTo>
                      <a:pt x="74" y="87"/>
                    </a:lnTo>
                    <a:lnTo>
                      <a:pt x="71" y="89"/>
                    </a:lnTo>
                    <a:lnTo>
                      <a:pt x="69" y="91"/>
                    </a:lnTo>
                    <a:lnTo>
                      <a:pt x="69" y="91"/>
                    </a:lnTo>
                    <a:close/>
                    <a:moveTo>
                      <a:pt x="102" y="69"/>
                    </a:moveTo>
                    <a:lnTo>
                      <a:pt x="102" y="69"/>
                    </a:lnTo>
                    <a:lnTo>
                      <a:pt x="105" y="61"/>
                    </a:lnTo>
                    <a:lnTo>
                      <a:pt x="107" y="58"/>
                    </a:lnTo>
                    <a:lnTo>
                      <a:pt x="110" y="56"/>
                    </a:lnTo>
                    <a:lnTo>
                      <a:pt x="110" y="56"/>
                    </a:lnTo>
                    <a:lnTo>
                      <a:pt x="115" y="58"/>
                    </a:lnTo>
                    <a:lnTo>
                      <a:pt x="118" y="59"/>
                    </a:lnTo>
                    <a:lnTo>
                      <a:pt x="118" y="63"/>
                    </a:lnTo>
                    <a:lnTo>
                      <a:pt x="118" y="66"/>
                    </a:lnTo>
                    <a:lnTo>
                      <a:pt x="118" y="66"/>
                    </a:lnTo>
                    <a:lnTo>
                      <a:pt x="115" y="68"/>
                    </a:lnTo>
                    <a:lnTo>
                      <a:pt x="112" y="69"/>
                    </a:lnTo>
                    <a:lnTo>
                      <a:pt x="102" y="69"/>
                    </a:lnTo>
                    <a:lnTo>
                      <a:pt x="102" y="69"/>
                    </a:lnTo>
                    <a:lnTo>
                      <a:pt x="102" y="69"/>
                    </a:lnTo>
                    <a:lnTo>
                      <a:pt x="102" y="69"/>
                    </a:lnTo>
                    <a:close/>
                    <a:moveTo>
                      <a:pt x="28" y="66"/>
                    </a:moveTo>
                    <a:lnTo>
                      <a:pt x="28" y="66"/>
                    </a:lnTo>
                    <a:lnTo>
                      <a:pt x="28" y="63"/>
                    </a:lnTo>
                    <a:lnTo>
                      <a:pt x="29" y="59"/>
                    </a:lnTo>
                    <a:lnTo>
                      <a:pt x="34" y="56"/>
                    </a:lnTo>
                    <a:lnTo>
                      <a:pt x="38" y="56"/>
                    </a:lnTo>
                    <a:lnTo>
                      <a:pt x="38" y="56"/>
                    </a:lnTo>
                    <a:lnTo>
                      <a:pt x="41" y="59"/>
                    </a:lnTo>
                    <a:lnTo>
                      <a:pt x="43" y="63"/>
                    </a:lnTo>
                    <a:lnTo>
                      <a:pt x="44" y="69"/>
                    </a:lnTo>
                    <a:lnTo>
                      <a:pt x="44" y="69"/>
                    </a:lnTo>
                    <a:lnTo>
                      <a:pt x="38" y="69"/>
                    </a:lnTo>
                    <a:lnTo>
                      <a:pt x="31" y="68"/>
                    </a:lnTo>
                    <a:lnTo>
                      <a:pt x="28" y="66"/>
                    </a:lnTo>
                    <a:lnTo>
                      <a:pt x="28"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Rectangle 350">
                <a:extLst>
                  <a:ext uri="{FF2B5EF4-FFF2-40B4-BE49-F238E27FC236}">
                    <a16:creationId xmlns="" xmlns:a16="http://schemas.microsoft.com/office/drawing/2014/main" id="{16937974-CB9D-46A0-B00E-38E95BE8C295}"/>
                  </a:ext>
                </a:extLst>
              </p:cNvPr>
              <p:cNvSpPr>
                <a:spLocks noChangeArrowheads="1"/>
              </p:cNvSpPr>
              <p:nvPr/>
            </p:nvSpPr>
            <p:spPr bwMode="auto">
              <a:xfrm>
                <a:off x="4569" y="1691"/>
                <a:ext cx="5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51">
                <a:extLst>
                  <a:ext uri="{FF2B5EF4-FFF2-40B4-BE49-F238E27FC236}">
                    <a16:creationId xmlns="" xmlns:a16="http://schemas.microsoft.com/office/drawing/2014/main" id="{334AD8E8-1A66-41EE-897F-8AD1F4F81A85}"/>
                  </a:ext>
                </a:extLst>
              </p:cNvPr>
              <p:cNvSpPr>
                <a:spLocks/>
              </p:cNvSpPr>
              <p:nvPr/>
            </p:nvSpPr>
            <p:spPr bwMode="auto">
              <a:xfrm>
                <a:off x="4569" y="1703"/>
                <a:ext cx="54" cy="28"/>
              </a:xfrm>
              <a:custGeom>
                <a:avLst/>
                <a:gdLst>
                  <a:gd name="T0" fmla="*/ 51 w 54"/>
                  <a:gd name="T1" fmla="*/ 6 h 28"/>
                  <a:gd name="T2" fmla="*/ 53 w 54"/>
                  <a:gd name="T3" fmla="*/ 6 h 28"/>
                  <a:gd name="T4" fmla="*/ 53 w 54"/>
                  <a:gd name="T5" fmla="*/ 6 h 28"/>
                  <a:gd name="T6" fmla="*/ 54 w 54"/>
                  <a:gd name="T7" fmla="*/ 6 h 28"/>
                  <a:gd name="T8" fmla="*/ 54 w 54"/>
                  <a:gd name="T9" fmla="*/ 5 h 28"/>
                  <a:gd name="T10" fmla="*/ 54 w 54"/>
                  <a:gd name="T11" fmla="*/ 0 h 28"/>
                  <a:gd name="T12" fmla="*/ 0 w 54"/>
                  <a:gd name="T13" fmla="*/ 0 h 28"/>
                  <a:gd name="T14" fmla="*/ 0 w 54"/>
                  <a:gd name="T15" fmla="*/ 5 h 28"/>
                  <a:gd name="T16" fmla="*/ 0 w 54"/>
                  <a:gd name="T17" fmla="*/ 5 h 28"/>
                  <a:gd name="T18" fmla="*/ 2 w 54"/>
                  <a:gd name="T19" fmla="*/ 6 h 28"/>
                  <a:gd name="T20" fmla="*/ 3 w 54"/>
                  <a:gd name="T21" fmla="*/ 6 h 28"/>
                  <a:gd name="T22" fmla="*/ 5 w 54"/>
                  <a:gd name="T23" fmla="*/ 6 h 28"/>
                  <a:gd name="T24" fmla="*/ 5 w 54"/>
                  <a:gd name="T25" fmla="*/ 6 h 28"/>
                  <a:gd name="T26" fmla="*/ 8 w 54"/>
                  <a:gd name="T27" fmla="*/ 15 h 28"/>
                  <a:gd name="T28" fmla="*/ 11 w 54"/>
                  <a:gd name="T29" fmla="*/ 21 h 28"/>
                  <a:gd name="T30" fmla="*/ 16 w 54"/>
                  <a:gd name="T31" fmla="*/ 25 h 28"/>
                  <a:gd name="T32" fmla="*/ 23 w 54"/>
                  <a:gd name="T33" fmla="*/ 28 h 28"/>
                  <a:gd name="T34" fmla="*/ 31 w 54"/>
                  <a:gd name="T35" fmla="*/ 28 h 28"/>
                  <a:gd name="T36" fmla="*/ 31 w 54"/>
                  <a:gd name="T37" fmla="*/ 28 h 28"/>
                  <a:gd name="T38" fmla="*/ 35 w 54"/>
                  <a:gd name="T39" fmla="*/ 26 h 28"/>
                  <a:gd name="T40" fmla="*/ 38 w 54"/>
                  <a:gd name="T41" fmla="*/ 25 h 28"/>
                  <a:gd name="T42" fmla="*/ 43 w 54"/>
                  <a:gd name="T43" fmla="*/ 21 h 28"/>
                  <a:gd name="T44" fmla="*/ 48 w 54"/>
                  <a:gd name="T45" fmla="*/ 15 h 28"/>
                  <a:gd name="T46" fmla="*/ 51 w 54"/>
                  <a:gd name="T47" fmla="*/ 6 h 28"/>
                  <a:gd name="T48" fmla="*/ 51 w 54"/>
                  <a:gd name="T49"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28">
                    <a:moveTo>
                      <a:pt x="51" y="6"/>
                    </a:moveTo>
                    <a:lnTo>
                      <a:pt x="53" y="6"/>
                    </a:lnTo>
                    <a:lnTo>
                      <a:pt x="53" y="6"/>
                    </a:lnTo>
                    <a:lnTo>
                      <a:pt x="54" y="6"/>
                    </a:lnTo>
                    <a:lnTo>
                      <a:pt x="54" y="5"/>
                    </a:lnTo>
                    <a:lnTo>
                      <a:pt x="54" y="0"/>
                    </a:lnTo>
                    <a:lnTo>
                      <a:pt x="0" y="0"/>
                    </a:lnTo>
                    <a:lnTo>
                      <a:pt x="0" y="5"/>
                    </a:lnTo>
                    <a:lnTo>
                      <a:pt x="0" y="5"/>
                    </a:lnTo>
                    <a:lnTo>
                      <a:pt x="2" y="6"/>
                    </a:lnTo>
                    <a:lnTo>
                      <a:pt x="3" y="6"/>
                    </a:lnTo>
                    <a:lnTo>
                      <a:pt x="5" y="6"/>
                    </a:lnTo>
                    <a:lnTo>
                      <a:pt x="5" y="6"/>
                    </a:lnTo>
                    <a:lnTo>
                      <a:pt x="8" y="15"/>
                    </a:lnTo>
                    <a:lnTo>
                      <a:pt x="11" y="21"/>
                    </a:lnTo>
                    <a:lnTo>
                      <a:pt x="16" y="25"/>
                    </a:lnTo>
                    <a:lnTo>
                      <a:pt x="23" y="28"/>
                    </a:lnTo>
                    <a:lnTo>
                      <a:pt x="31" y="28"/>
                    </a:lnTo>
                    <a:lnTo>
                      <a:pt x="31" y="28"/>
                    </a:lnTo>
                    <a:lnTo>
                      <a:pt x="35" y="26"/>
                    </a:lnTo>
                    <a:lnTo>
                      <a:pt x="38" y="25"/>
                    </a:lnTo>
                    <a:lnTo>
                      <a:pt x="43" y="21"/>
                    </a:lnTo>
                    <a:lnTo>
                      <a:pt x="48" y="15"/>
                    </a:lnTo>
                    <a:lnTo>
                      <a:pt x="51" y="6"/>
                    </a:lnTo>
                    <a:lnTo>
                      <a:pt x="5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52">
                <a:extLst>
                  <a:ext uri="{FF2B5EF4-FFF2-40B4-BE49-F238E27FC236}">
                    <a16:creationId xmlns="" xmlns:a16="http://schemas.microsoft.com/office/drawing/2014/main" id="{9784DA12-5F03-4FA3-9529-A557626FB930}"/>
                  </a:ext>
                </a:extLst>
              </p:cNvPr>
              <p:cNvSpPr>
                <a:spLocks/>
              </p:cNvSpPr>
              <p:nvPr/>
            </p:nvSpPr>
            <p:spPr bwMode="auto">
              <a:xfrm>
                <a:off x="1931" y="2038"/>
                <a:ext cx="1230" cy="1231"/>
              </a:xfrm>
              <a:prstGeom prst="pentagon">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53">
                <a:extLst>
                  <a:ext uri="{FF2B5EF4-FFF2-40B4-BE49-F238E27FC236}">
                    <a16:creationId xmlns="" xmlns:a16="http://schemas.microsoft.com/office/drawing/2014/main" id="{DDBE7F0C-60A5-43F1-89D3-15A4C5F83480}"/>
                  </a:ext>
                </a:extLst>
              </p:cNvPr>
              <p:cNvSpPr>
                <a:spLocks/>
              </p:cNvSpPr>
              <p:nvPr/>
            </p:nvSpPr>
            <p:spPr bwMode="auto">
              <a:xfrm>
                <a:off x="2373" y="2485"/>
                <a:ext cx="48" cy="56"/>
              </a:xfrm>
              <a:custGeom>
                <a:avLst/>
                <a:gdLst>
                  <a:gd name="T0" fmla="*/ 48 w 48"/>
                  <a:gd name="T1" fmla="*/ 13 h 56"/>
                  <a:gd name="T2" fmla="*/ 31 w 48"/>
                  <a:gd name="T3" fmla="*/ 13 h 56"/>
                  <a:gd name="T4" fmla="*/ 31 w 48"/>
                  <a:gd name="T5" fmla="*/ 56 h 56"/>
                  <a:gd name="T6" fmla="*/ 16 w 48"/>
                  <a:gd name="T7" fmla="*/ 56 h 56"/>
                  <a:gd name="T8" fmla="*/ 16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1" y="13"/>
                    </a:lnTo>
                    <a:lnTo>
                      <a:pt x="31" y="56"/>
                    </a:lnTo>
                    <a:lnTo>
                      <a:pt x="16" y="56"/>
                    </a:lnTo>
                    <a:lnTo>
                      <a:pt x="16"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54">
                <a:extLst>
                  <a:ext uri="{FF2B5EF4-FFF2-40B4-BE49-F238E27FC236}">
                    <a16:creationId xmlns="" xmlns:a16="http://schemas.microsoft.com/office/drawing/2014/main" id="{7575330D-F9CA-4090-9929-71477D8AE00E}"/>
                  </a:ext>
                </a:extLst>
              </p:cNvPr>
              <p:cNvSpPr>
                <a:spLocks noEditPoints="1"/>
              </p:cNvSpPr>
              <p:nvPr/>
            </p:nvSpPr>
            <p:spPr bwMode="auto">
              <a:xfrm>
                <a:off x="2426" y="2483"/>
                <a:ext cx="14" cy="58"/>
              </a:xfrm>
              <a:custGeom>
                <a:avLst/>
                <a:gdLst>
                  <a:gd name="T0" fmla="*/ 0 w 14"/>
                  <a:gd name="T1" fmla="*/ 13 h 58"/>
                  <a:gd name="T2" fmla="*/ 0 w 14"/>
                  <a:gd name="T3" fmla="*/ 0 h 58"/>
                  <a:gd name="T4" fmla="*/ 14 w 14"/>
                  <a:gd name="T5" fmla="*/ 0 h 58"/>
                  <a:gd name="T6" fmla="*/ 14 w 14"/>
                  <a:gd name="T7" fmla="*/ 13 h 58"/>
                  <a:gd name="T8" fmla="*/ 0 w 14"/>
                  <a:gd name="T9" fmla="*/ 13 h 58"/>
                  <a:gd name="T10" fmla="*/ 0 w 14"/>
                  <a:gd name="T11" fmla="*/ 58 h 58"/>
                  <a:gd name="T12" fmla="*/ 0 w 14"/>
                  <a:gd name="T13" fmla="*/ 17 h 58"/>
                  <a:gd name="T14" fmla="*/ 14 w 14"/>
                  <a:gd name="T15" fmla="*/ 17 h 58"/>
                  <a:gd name="T16" fmla="*/ 14 w 14"/>
                  <a:gd name="T17" fmla="*/ 58 h 58"/>
                  <a:gd name="T18" fmla="*/ 0 w 14"/>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8">
                    <a:moveTo>
                      <a:pt x="0" y="13"/>
                    </a:moveTo>
                    <a:lnTo>
                      <a:pt x="0" y="0"/>
                    </a:lnTo>
                    <a:lnTo>
                      <a:pt x="14" y="0"/>
                    </a:lnTo>
                    <a:lnTo>
                      <a:pt x="14" y="13"/>
                    </a:lnTo>
                    <a:lnTo>
                      <a:pt x="0" y="13"/>
                    </a:lnTo>
                    <a:close/>
                    <a:moveTo>
                      <a:pt x="0" y="58"/>
                    </a:moveTo>
                    <a:lnTo>
                      <a:pt x="0" y="17"/>
                    </a:lnTo>
                    <a:lnTo>
                      <a:pt x="14" y="17"/>
                    </a:lnTo>
                    <a:lnTo>
                      <a:pt x="14" y="58"/>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55">
                <a:extLst>
                  <a:ext uri="{FF2B5EF4-FFF2-40B4-BE49-F238E27FC236}">
                    <a16:creationId xmlns="" xmlns:a16="http://schemas.microsoft.com/office/drawing/2014/main" id="{4A38929C-2532-493D-8D49-55CD64FE3BE0}"/>
                  </a:ext>
                </a:extLst>
              </p:cNvPr>
              <p:cNvSpPr>
                <a:spLocks/>
              </p:cNvSpPr>
              <p:nvPr/>
            </p:nvSpPr>
            <p:spPr bwMode="auto">
              <a:xfrm>
                <a:off x="2445" y="2487"/>
                <a:ext cx="32" cy="56"/>
              </a:xfrm>
              <a:custGeom>
                <a:avLst/>
                <a:gdLst>
                  <a:gd name="T0" fmla="*/ 32 w 32"/>
                  <a:gd name="T1" fmla="*/ 52 h 56"/>
                  <a:gd name="T2" fmla="*/ 32 w 32"/>
                  <a:gd name="T3" fmla="*/ 52 h 56"/>
                  <a:gd name="T4" fmla="*/ 25 w 32"/>
                  <a:gd name="T5" fmla="*/ 54 h 56"/>
                  <a:gd name="T6" fmla="*/ 25 w 32"/>
                  <a:gd name="T7" fmla="*/ 54 h 56"/>
                  <a:gd name="T8" fmla="*/ 18 w 32"/>
                  <a:gd name="T9" fmla="*/ 56 h 56"/>
                  <a:gd name="T10" fmla="*/ 18 w 32"/>
                  <a:gd name="T11" fmla="*/ 56 h 56"/>
                  <a:gd name="T12" fmla="*/ 14 w 32"/>
                  <a:gd name="T13" fmla="*/ 56 h 56"/>
                  <a:gd name="T14" fmla="*/ 14 w 32"/>
                  <a:gd name="T15" fmla="*/ 56 h 56"/>
                  <a:gd name="T16" fmla="*/ 9 w 32"/>
                  <a:gd name="T17" fmla="*/ 52 h 56"/>
                  <a:gd name="T18" fmla="*/ 9 w 32"/>
                  <a:gd name="T19" fmla="*/ 52 h 56"/>
                  <a:gd name="T20" fmla="*/ 7 w 32"/>
                  <a:gd name="T21" fmla="*/ 49 h 56"/>
                  <a:gd name="T22" fmla="*/ 7 w 32"/>
                  <a:gd name="T23" fmla="*/ 49 h 56"/>
                  <a:gd name="T24" fmla="*/ 5 w 32"/>
                  <a:gd name="T25" fmla="*/ 44 h 56"/>
                  <a:gd name="T26" fmla="*/ 5 w 32"/>
                  <a:gd name="T27" fmla="*/ 24 h 56"/>
                  <a:gd name="T28" fmla="*/ 0 w 32"/>
                  <a:gd name="T29" fmla="*/ 24 h 56"/>
                  <a:gd name="T30" fmla="*/ 0 w 32"/>
                  <a:gd name="T31" fmla="*/ 13 h 56"/>
                  <a:gd name="T32" fmla="*/ 5 w 32"/>
                  <a:gd name="T33" fmla="*/ 13 h 56"/>
                  <a:gd name="T34" fmla="*/ 5 w 32"/>
                  <a:gd name="T35" fmla="*/ 0 h 56"/>
                  <a:gd name="T36" fmla="*/ 20 w 32"/>
                  <a:gd name="T37" fmla="*/ 0 h 56"/>
                  <a:gd name="T38" fmla="*/ 20 w 32"/>
                  <a:gd name="T39" fmla="*/ 13 h 56"/>
                  <a:gd name="T40" fmla="*/ 28 w 32"/>
                  <a:gd name="T41" fmla="*/ 13 h 56"/>
                  <a:gd name="T42" fmla="*/ 28 w 32"/>
                  <a:gd name="T43" fmla="*/ 24 h 56"/>
                  <a:gd name="T44" fmla="*/ 20 w 32"/>
                  <a:gd name="T45" fmla="*/ 24 h 56"/>
                  <a:gd name="T46" fmla="*/ 20 w 32"/>
                  <a:gd name="T47" fmla="*/ 38 h 56"/>
                  <a:gd name="T48" fmla="*/ 20 w 32"/>
                  <a:gd name="T49" fmla="*/ 38 h 56"/>
                  <a:gd name="T50" fmla="*/ 22 w 32"/>
                  <a:gd name="T51" fmla="*/ 41 h 56"/>
                  <a:gd name="T52" fmla="*/ 22 w 32"/>
                  <a:gd name="T53" fmla="*/ 41 h 56"/>
                  <a:gd name="T54" fmla="*/ 23 w 32"/>
                  <a:gd name="T55" fmla="*/ 42 h 56"/>
                  <a:gd name="T56" fmla="*/ 23 w 32"/>
                  <a:gd name="T57" fmla="*/ 42 h 56"/>
                  <a:gd name="T58" fmla="*/ 27 w 32"/>
                  <a:gd name="T59" fmla="*/ 41 h 56"/>
                  <a:gd name="T60" fmla="*/ 27 w 32"/>
                  <a:gd name="T61" fmla="*/ 41 h 56"/>
                  <a:gd name="T62" fmla="*/ 30 w 32"/>
                  <a:gd name="T63" fmla="*/ 41 h 56"/>
                  <a:gd name="T64" fmla="*/ 32 w 32"/>
                  <a:gd name="T65"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56">
                    <a:moveTo>
                      <a:pt x="32" y="52"/>
                    </a:moveTo>
                    <a:lnTo>
                      <a:pt x="32" y="52"/>
                    </a:lnTo>
                    <a:lnTo>
                      <a:pt x="25" y="54"/>
                    </a:lnTo>
                    <a:lnTo>
                      <a:pt x="25" y="54"/>
                    </a:lnTo>
                    <a:lnTo>
                      <a:pt x="18" y="56"/>
                    </a:lnTo>
                    <a:lnTo>
                      <a:pt x="18" y="56"/>
                    </a:lnTo>
                    <a:lnTo>
                      <a:pt x="14" y="56"/>
                    </a:lnTo>
                    <a:lnTo>
                      <a:pt x="14" y="56"/>
                    </a:lnTo>
                    <a:lnTo>
                      <a:pt x="9" y="52"/>
                    </a:lnTo>
                    <a:lnTo>
                      <a:pt x="9" y="52"/>
                    </a:lnTo>
                    <a:lnTo>
                      <a:pt x="7" y="49"/>
                    </a:lnTo>
                    <a:lnTo>
                      <a:pt x="7" y="49"/>
                    </a:lnTo>
                    <a:lnTo>
                      <a:pt x="5" y="44"/>
                    </a:lnTo>
                    <a:lnTo>
                      <a:pt x="5" y="24"/>
                    </a:lnTo>
                    <a:lnTo>
                      <a:pt x="0" y="24"/>
                    </a:lnTo>
                    <a:lnTo>
                      <a:pt x="0" y="13"/>
                    </a:lnTo>
                    <a:lnTo>
                      <a:pt x="5" y="13"/>
                    </a:lnTo>
                    <a:lnTo>
                      <a:pt x="5" y="0"/>
                    </a:lnTo>
                    <a:lnTo>
                      <a:pt x="20" y="0"/>
                    </a:lnTo>
                    <a:lnTo>
                      <a:pt x="20" y="13"/>
                    </a:lnTo>
                    <a:lnTo>
                      <a:pt x="28" y="13"/>
                    </a:lnTo>
                    <a:lnTo>
                      <a:pt x="28" y="24"/>
                    </a:lnTo>
                    <a:lnTo>
                      <a:pt x="20" y="24"/>
                    </a:lnTo>
                    <a:lnTo>
                      <a:pt x="20" y="38"/>
                    </a:lnTo>
                    <a:lnTo>
                      <a:pt x="20" y="38"/>
                    </a:lnTo>
                    <a:lnTo>
                      <a:pt x="22" y="41"/>
                    </a:lnTo>
                    <a:lnTo>
                      <a:pt x="22" y="41"/>
                    </a:lnTo>
                    <a:lnTo>
                      <a:pt x="23" y="42"/>
                    </a:lnTo>
                    <a:lnTo>
                      <a:pt x="23" y="42"/>
                    </a:lnTo>
                    <a:lnTo>
                      <a:pt x="27" y="41"/>
                    </a:lnTo>
                    <a:lnTo>
                      <a:pt x="27" y="41"/>
                    </a:lnTo>
                    <a:lnTo>
                      <a:pt x="30" y="41"/>
                    </a:lnTo>
                    <a:lnTo>
                      <a:pt x="32"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56">
                <a:extLst>
                  <a:ext uri="{FF2B5EF4-FFF2-40B4-BE49-F238E27FC236}">
                    <a16:creationId xmlns="" xmlns:a16="http://schemas.microsoft.com/office/drawing/2014/main" id="{BCB673A1-A3BC-44FF-B45F-1A23E3A8E9F1}"/>
                  </a:ext>
                </a:extLst>
              </p:cNvPr>
              <p:cNvSpPr>
                <a:spLocks/>
              </p:cNvSpPr>
              <p:nvPr/>
            </p:nvSpPr>
            <p:spPr bwMode="auto">
              <a:xfrm>
                <a:off x="2482" y="2483"/>
                <a:ext cx="24" cy="60"/>
              </a:xfrm>
              <a:custGeom>
                <a:avLst/>
                <a:gdLst>
                  <a:gd name="T0" fmla="*/ 0 w 24"/>
                  <a:gd name="T1" fmla="*/ 0 h 60"/>
                  <a:gd name="T2" fmla="*/ 14 w 24"/>
                  <a:gd name="T3" fmla="*/ 0 h 60"/>
                  <a:gd name="T4" fmla="*/ 14 w 24"/>
                  <a:gd name="T5" fmla="*/ 42 h 60"/>
                  <a:gd name="T6" fmla="*/ 14 w 24"/>
                  <a:gd name="T7" fmla="*/ 42 h 60"/>
                  <a:gd name="T8" fmla="*/ 14 w 24"/>
                  <a:gd name="T9" fmla="*/ 45 h 60"/>
                  <a:gd name="T10" fmla="*/ 18 w 24"/>
                  <a:gd name="T11" fmla="*/ 46 h 60"/>
                  <a:gd name="T12" fmla="*/ 18 w 24"/>
                  <a:gd name="T13" fmla="*/ 46 h 60"/>
                  <a:gd name="T14" fmla="*/ 19 w 24"/>
                  <a:gd name="T15" fmla="*/ 45 h 60"/>
                  <a:gd name="T16" fmla="*/ 19 w 24"/>
                  <a:gd name="T17" fmla="*/ 45 h 60"/>
                  <a:gd name="T18" fmla="*/ 23 w 24"/>
                  <a:gd name="T19" fmla="*/ 45 h 60"/>
                  <a:gd name="T20" fmla="*/ 24 w 24"/>
                  <a:gd name="T21" fmla="*/ 56 h 60"/>
                  <a:gd name="T22" fmla="*/ 24 w 24"/>
                  <a:gd name="T23" fmla="*/ 56 h 60"/>
                  <a:gd name="T24" fmla="*/ 18 w 24"/>
                  <a:gd name="T25" fmla="*/ 58 h 60"/>
                  <a:gd name="T26" fmla="*/ 18 w 24"/>
                  <a:gd name="T27" fmla="*/ 58 h 60"/>
                  <a:gd name="T28" fmla="*/ 11 w 24"/>
                  <a:gd name="T29" fmla="*/ 60 h 60"/>
                  <a:gd name="T30" fmla="*/ 11 w 24"/>
                  <a:gd name="T31" fmla="*/ 60 h 60"/>
                  <a:gd name="T32" fmla="*/ 6 w 24"/>
                  <a:gd name="T33" fmla="*/ 58 h 60"/>
                  <a:gd name="T34" fmla="*/ 3 w 24"/>
                  <a:gd name="T35" fmla="*/ 56 h 60"/>
                  <a:gd name="T36" fmla="*/ 3 w 24"/>
                  <a:gd name="T37" fmla="*/ 56 h 60"/>
                  <a:gd name="T38" fmla="*/ 0 w 24"/>
                  <a:gd name="T39" fmla="*/ 53 h 60"/>
                  <a:gd name="T40" fmla="*/ 0 w 24"/>
                  <a:gd name="T41" fmla="*/ 48 h 60"/>
                  <a:gd name="T42" fmla="*/ 0 w 24"/>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60">
                    <a:moveTo>
                      <a:pt x="0" y="0"/>
                    </a:moveTo>
                    <a:lnTo>
                      <a:pt x="14" y="0"/>
                    </a:lnTo>
                    <a:lnTo>
                      <a:pt x="14" y="42"/>
                    </a:lnTo>
                    <a:lnTo>
                      <a:pt x="14" y="42"/>
                    </a:lnTo>
                    <a:lnTo>
                      <a:pt x="14" y="45"/>
                    </a:lnTo>
                    <a:lnTo>
                      <a:pt x="18" y="46"/>
                    </a:lnTo>
                    <a:lnTo>
                      <a:pt x="18" y="46"/>
                    </a:lnTo>
                    <a:lnTo>
                      <a:pt x="19" y="45"/>
                    </a:lnTo>
                    <a:lnTo>
                      <a:pt x="19" y="45"/>
                    </a:lnTo>
                    <a:lnTo>
                      <a:pt x="23" y="45"/>
                    </a:lnTo>
                    <a:lnTo>
                      <a:pt x="24" y="56"/>
                    </a:lnTo>
                    <a:lnTo>
                      <a:pt x="24" y="56"/>
                    </a:lnTo>
                    <a:lnTo>
                      <a:pt x="18" y="58"/>
                    </a:lnTo>
                    <a:lnTo>
                      <a:pt x="18" y="58"/>
                    </a:lnTo>
                    <a:lnTo>
                      <a:pt x="11" y="60"/>
                    </a:lnTo>
                    <a:lnTo>
                      <a:pt x="11" y="60"/>
                    </a:lnTo>
                    <a:lnTo>
                      <a:pt x="6" y="58"/>
                    </a:lnTo>
                    <a:lnTo>
                      <a:pt x="3" y="56"/>
                    </a:lnTo>
                    <a:lnTo>
                      <a:pt x="3" y="56"/>
                    </a:lnTo>
                    <a:lnTo>
                      <a:pt x="0" y="53"/>
                    </a:lnTo>
                    <a:lnTo>
                      <a:pt x="0"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57">
                <a:extLst>
                  <a:ext uri="{FF2B5EF4-FFF2-40B4-BE49-F238E27FC236}">
                    <a16:creationId xmlns="" xmlns:a16="http://schemas.microsoft.com/office/drawing/2014/main" id="{8812640E-E227-4CAF-8106-F1779583D7A2}"/>
                  </a:ext>
                </a:extLst>
              </p:cNvPr>
              <p:cNvSpPr>
                <a:spLocks noEditPoints="1"/>
              </p:cNvSpPr>
              <p:nvPr/>
            </p:nvSpPr>
            <p:spPr bwMode="auto">
              <a:xfrm>
                <a:off x="2508" y="2500"/>
                <a:ext cx="45" cy="43"/>
              </a:xfrm>
              <a:custGeom>
                <a:avLst/>
                <a:gdLst>
                  <a:gd name="T0" fmla="*/ 21 w 45"/>
                  <a:gd name="T1" fmla="*/ 43 h 43"/>
                  <a:gd name="T2" fmla="*/ 21 w 45"/>
                  <a:gd name="T3" fmla="*/ 43 h 43"/>
                  <a:gd name="T4" fmla="*/ 12 w 45"/>
                  <a:gd name="T5" fmla="*/ 41 h 43"/>
                  <a:gd name="T6" fmla="*/ 12 w 45"/>
                  <a:gd name="T7" fmla="*/ 41 h 43"/>
                  <a:gd name="T8" fmla="*/ 5 w 45"/>
                  <a:gd name="T9" fmla="*/ 36 h 43"/>
                  <a:gd name="T10" fmla="*/ 5 w 45"/>
                  <a:gd name="T11" fmla="*/ 36 h 43"/>
                  <a:gd name="T12" fmla="*/ 0 w 45"/>
                  <a:gd name="T13" fmla="*/ 29 h 43"/>
                  <a:gd name="T14" fmla="*/ 0 w 45"/>
                  <a:gd name="T15" fmla="*/ 29 h 43"/>
                  <a:gd name="T16" fmla="*/ 0 w 45"/>
                  <a:gd name="T17" fmla="*/ 21 h 43"/>
                  <a:gd name="T18" fmla="*/ 0 w 45"/>
                  <a:gd name="T19" fmla="*/ 21 h 43"/>
                  <a:gd name="T20" fmla="*/ 0 w 45"/>
                  <a:gd name="T21" fmla="*/ 13 h 43"/>
                  <a:gd name="T22" fmla="*/ 0 w 45"/>
                  <a:gd name="T23" fmla="*/ 13 h 43"/>
                  <a:gd name="T24" fmla="*/ 5 w 45"/>
                  <a:gd name="T25" fmla="*/ 6 h 43"/>
                  <a:gd name="T26" fmla="*/ 5 w 45"/>
                  <a:gd name="T27" fmla="*/ 6 h 43"/>
                  <a:gd name="T28" fmla="*/ 12 w 45"/>
                  <a:gd name="T29" fmla="*/ 1 h 43"/>
                  <a:gd name="T30" fmla="*/ 12 w 45"/>
                  <a:gd name="T31" fmla="*/ 1 h 43"/>
                  <a:gd name="T32" fmla="*/ 17 w 45"/>
                  <a:gd name="T33" fmla="*/ 0 h 43"/>
                  <a:gd name="T34" fmla="*/ 21 w 45"/>
                  <a:gd name="T35" fmla="*/ 0 h 43"/>
                  <a:gd name="T36" fmla="*/ 21 w 45"/>
                  <a:gd name="T37" fmla="*/ 0 h 43"/>
                  <a:gd name="T38" fmla="*/ 28 w 45"/>
                  <a:gd name="T39" fmla="*/ 0 h 43"/>
                  <a:gd name="T40" fmla="*/ 31 w 45"/>
                  <a:gd name="T41" fmla="*/ 1 h 43"/>
                  <a:gd name="T42" fmla="*/ 31 w 45"/>
                  <a:gd name="T43" fmla="*/ 1 h 43"/>
                  <a:gd name="T44" fmla="*/ 40 w 45"/>
                  <a:gd name="T45" fmla="*/ 6 h 43"/>
                  <a:gd name="T46" fmla="*/ 40 w 45"/>
                  <a:gd name="T47" fmla="*/ 6 h 43"/>
                  <a:gd name="T48" fmla="*/ 43 w 45"/>
                  <a:gd name="T49" fmla="*/ 13 h 43"/>
                  <a:gd name="T50" fmla="*/ 43 w 45"/>
                  <a:gd name="T51" fmla="*/ 13 h 43"/>
                  <a:gd name="T52" fmla="*/ 45 w 45"/>
                  <a:gd name="T53" fmla="*/ 21 h 43"/>
                  <a:gd name="T54" fmla="*/ 45 w 45"/>
                  <a:gd name="T55" fmla="*/ 21 h 43"/>
                  <a:gd name="T56" fmla="*/ 45 w 45"/>
                  <a:gd name="T57" fmla="*/ 23 h 43"/>
                  <a:gd name="T58" fmla="*/ 45 w 45"/>
                  <a:gd name="T59" fmla="*/ 23 h 43"/>
                  <a:gd name="T60" fmla="*/ 45 w 45"/>
                  <a:gd name="T61" fmla="*/ 26 h 43"/>
                  <a:gd name="T62" fmla="*/ 15 w 45"/>
                  <a:gd name="T63" fmla="*/ 26 h 43"/>
                  <a:gd name="T64" fmla="*/ 15 w 45"/>
                  <a:gd name="T65" fmla="*/ 26 h 43"/>
                  <a:gd name="T66" fmla="*/ 17 w 45"/>
                  <a:gd name="T67" fmla="*/ 28 h 43"/>
                  <a:gd name="T68" fmla="*/ 18 w 45"/>
                  <a:gd name="T69" fmla="*/ 29 h 43"/>
                  <a:gd name="T70" fmla="*/ 18 w 45"/>
                  <a:gd name="T71" fmla="*/ 29 h 43"/>
                  <a:gd name="T72" fmla="*/ 23 w 45"/>
                  <a:gd name="T73" fmla="*/ 31 h 43"/>
                  <a:gd name="T74" fmla="*/ 23 w 45"/>
                  <a:gd name="T75" fmla="*/ 31 h 43"/>
                  <a:gd name="T76" fmla="*/ 26 w 45"/>
                  <a:gd name="T77" fmla="*/ 31 h 43"/>
                  <a:gd name="T78" fmla="*/ 26 w 45"/>
                  <a:gd name="T79" fmla="*/ 31 h 43"/>
                  <a:gd name="T80" fmla="*/ 30 w 45"/>
                  <a:gd name="T81" fmla="*/ 28 h 43"/>
                  <a:gd name="T82" fmla="*/ 43 w 45"/>
                  <a:gd name="T83" fmla="*/ 31 h 43"/>
                  <a:gd name="T84" fmla="*/ 43 w 45"/>
                  <a:gd name="T85" fmla="*/ 31 h 43"/>
                  <a:gd name="T86" fmla="*/ 40 w 45"/>
                  <a:gd name="T87" fmla="*/ 36 h 43"/>
                  <a:gd name="T88" fmla="*/ 35 w 45"/>
                  <a:gd name="T89" fmla="*/ 39 h 43"/>
                  <a:gd name="T90" fmla="*/ 35 w 45"/>
                  <a:gd name="T91" fmla="*/ 39 h 43"/>
                  <a:gd name="T92" fmla="*/ 30 w 45"/>
                  <a:gd name="T93" fmla="*/ 41 h 43"/>
                  <a:gd name="T94" fmla="*/ 21 w 45"/>
                  <a:gd name="T95" fmla="*/ 43 h 43"/>
                  <a:gd name="T96" fmla="*/ 21 w 45"/>
                  <a:gd name="T97" fmla="*/ 43 h 43"/>
                  <a:gd name="T98" fmla="*/ 28 w 45"/>
                  <a:gd name="T99" fmla="*/ 16 h 43"/>
                  <a:gd name="T100" fmla="*/ 28 w 45"/>
                  <a:gd name="T101" fmla="*/ 16 h 43"/>
                  <a:gd name="T102" fmla="*/ 26 w 45"/>
                  <a:gd name="T103" fmla="*/ 11 h 43"/>
                  <a:gd name="T104" fmla="*/ 26 w 45"/>
                  <a:gd name="T105" fmla="*/ 11 h 43"/>
                  <a:gd name="T106" fmla="*/ 25 w 45"/>
                  <a:gd name="T107" fmla="*/ 10 h 43"/>
                  <a:gd name="T108" fmla="*/ 21 w 45"/>
                  <a:gd name="T109" fmla="*/ 10 h 43"/>
                  <a:gd name="T110" fmla="*/ 21 w 45"/>
                  <a:gd name="T111" fmla="*/ 10 h 43"/>
                  <a:gd name="T112" fmla="*/ 20 w 45"/>
                  <a:gd name="T113" fmla="*/ 10 h 43"/>
                  <a:gd name="T114" fmla="*/ 17 w 45"/>
                  <a:gd name="T115" fmla="*/ 11 h 43"/>
                  <a:gd name="T116" fmla="*/ 17 w 45"/>
                  <a:gd name="T117" fmla="*/ 11 h 43"/>
                  <a:gd name="T118" fmla="*/ 15 w 45"/>
                  <a:gd name="T119" fmla="*/ 16 h 43"/>
                  <a:gd name="T120" fmla="*/ 28 w 45"/>
                  <a:gd name="T121"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3">
                    <a:moveTo>
                      <a:pt x="21" y="43"/>
                    </a:moveTo>
                    <a:lnTo>
                      <a:pt x="21" y="43"/>
                    </a:lnTo>
                    <a:lnTo>
                      <a:pt x="12" y="41"/>
                    </a:lnTo>
                    <a:lnTo>
                      <a:pt x="12" y="41"/>
                    </a:lnTo>
                    <a:lnTo>
                      <a:pt x="5" y="36"/>
                    </a:lnTo>
                    <a:lnTo>
                      <a:pt x="5" y="36"/>
                    </a:lnTo>
                    <a:lnTo>
                      <a:pt x="0" y="29"/>
                    </a:lnTo>
                    <a:lnTo>
                      <a:pt x="0" y="29"/>
                    </a:lnTo>
                    <a:lnTo>
                      <a:pt x="0" y="21"/>
                    </a:lnTo>
                    <a:lnTo>
                      <a:pt x="0" y="21"/>
                    </a:lnTo>
                    <a:lnTo>
                      <a:pt x="0" y="13"/>
                    </a:lnTo>
                    <a:lnTo>
                      <a:pt x="0" y="13"/>
                    </a:lnTo>
                    <a:lnTo>
                      <a:pt x="5" y="6"/>
                    </a:lnTo>
                    <a:lnTo>
                      <a:pt x="5" y="6"/>
                    </a:lnTo>
                    <a:lnTo>
                      <a:pt x="12" y="1"/>
                    </a:lnTo>
                    <a:lnTo>
                      <a:pt x="12" y="1"/>
                    </a:lnTo>
                    <a:lnTo>
                      <a:pt x="17" y="0"/>
                    </a:lnTo>
                    <a:lnTo>
                      <a:pt x="21" y="0"/>
                    </a:lnTo>
                    <a:lnTo>
                      <a:pt x="21" y="0"/>
                    </a:lnTo>
                    <a:lnTo>
                      <a:pt x="28" y="0"/>
                    </a:lnTo>
                    <a:lnTo>
                      <a:pt x="31" y="1"/>
                    </a:lnTo>
                    <a:lnTo>
                      <a:pt x="31" y="1"/>
                    </a:lnTo>
                    <a:lnTo>
                      <a:pt x="40" y="6"/>
                    </a:lnTo>
                    <a:lnTo>
                      <a:pt x="40" y="6"/>
                    </a:lnTo>
                    <a:lnTo>
                      <a:pt x="43" y="13"/>
                    </a:lnTo>
                    <a:lnTo>
                      <a:pt x="43" y="13"/>
                    </a:lnTo>
                    <a:lnTo>
                      <a:pt x="45" y="21"/>
                    </a:lnTo>
                    <a:lnTo>
                      <a:pt x="45" y="21"/>
                    </a:lnTo>
                    <a:lnTo>
                      <a:pt x="45" y="23"/>
                    </a:lnTo>
                    <a:lnTo>
                      <a:pt x="45" y="23"/>
                    </a:lnTo>
                    <a:lnTo>
                      <a:pt x="45" y="26"/>
                    </a:lnTo>
                    <a:lnTo>
                      <a:pt x="15" y="26"/>
                    </a:lnTo>
                    <a:lnTo>
                      <a:pt x="15" y="26"/>
                    </a:lnTo>
                    <a:lnTo>
                      <a:pt x="17" y="28"/>
                    </a:lnTo>
                    <a:lnTo>
                      <a:pt x="18" y="29"/>
                    </a:lnTo>
                    <a:lnTo>
                      <a:pt x="18" y="29"/>
                    </a:lnTo>
                    <a:lnTo>
                      <a:pt x="23" y="31"/>
                    </a:lnTo>
                    <a:lnTo>
                      <a:pt x="23" y="31"/>
                    </a:lnTo>
                    <a:lnTo>
                      <a:pt x="26" y="31"/>
                    </a:lnTo>
                    <a:lnTo>
                      <a:pt x="26" y="31"/>
                    </a:lnTo>
                    <a:lnTo>
                      <a:pt x="30" y="28"/>
                    </a:lnTo>
                    <a:lnTo>
                      <a:pt x="43" y="31"/>
                    </a:lnTo>
                    <a:lnTo>
                      <a:pt x="43" y="31"/>
                    </a:lnTo>
                    <a:lnTo>
                      <a:pt x="40" y="36"/>
                    </a:lnTo>
                    <a:lnTo>
                      <a:pt x="35" y="39"/>
                    </a:lnTo>
                    <a:lnTo>
                      <a:pt x="35" y="39"/>
                    </a:lnTo>
                    <a:lnTo>
                      <a:pt x="30" y="41"/>
                    </a:lnTo>
                    <a:lnTo>
                      <a:pt x="21" y="43"/>
                    </a:lnTo>
                    <a:lnTo>
                      <a:pt x="21" y="43"/>
                    </a:lnTo>
                    <a:close/>
                    <a:moveTo>
                      <a:pt x="28" y="16"/>
                    </a:moveTo>
                    <a:lnTo>
                      <a:pt x="28" y="16"/>
                    </a:lnTo>
                    <a:lnTo>
                      <a:pt x="26" y="11"/>
                    </a:lnTo>
                    <a:lnTo>
                      <a:pt x="26" y="11"/>
                    </a:lnTo>
                    <a:lnTo>
                      <a:pt x="25" y="10"/>
                    </a:lnTo>
                    <a:lnTo>
                      <a:pt x="21" y="10"/>
                    </a:lnTo>
                    <a:lnTo>
                      <a:pt x="21" y="10"/>
                    </a:lnTo>
                    <a:lnTo>
                      <a:pt x="20" y="10"/>
                    </a:lnTo>
                    <a:lnTo>
                      <a:pt x="17" y="11"/>
                    </a:lnTo>
                    <a:lnTo>
                      <a:pt x="17" y="11"/>
                    </a:lnTo>
                    <a:lnTo>
                      <a:pt x="15" y="16"/>
                    </a:lnTo>
                    <a:lnTo>
                      <a:pt x="28"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8">
                <a:extLst>
                  <a:ext uri="{FF2B5EF4-FFF2-40B4-BE49-F238E27FC236}">
                    <a16:creationId xmlns="" xmlns:a16="http://schemas.microsoft.com/office/drawing/2014/main" id="{33456F95-B25D-4A7D-AE94-8D496AFCE269}"/>
                  </a:ext>
                </a:extLst>
              </p:cNvPr>
              <p:cNvSpPr>
                <a:spLocks/>
              </p:cNvSpPr>
              <p:nvPr/>
            </p:nvSpPr>
            <p:spPr bwMode="auto">
              <a:xfrm>
                <a:off x="2572" y="2485"/>
                <a:ext cx="48" cy="56"/>
              </a:xfrm>
              <a:custGeom>
                <a:avLst/>
                <a:gdLst>
                  <a:gd name="T0" fmla="*/ 48 w 48"/>
                  <a:gd name="T1" fmla="*/ 13 h 56"/>
                  <a:gd name="T2" fmla="*/ 32 w 48"/>
                  <a:gd name="T3" fmla="*/ 13 h 56"/>
                  <a:gd name="T4" fmla="*/ 32 w 48"/>
                  <a:gd name="T5" fmla="*/ 56 h 56"/>
                  <a:gd name="T6" fmla="*/ 17 w 48"/>
                  <a:gd name="T7" fmla="*/ 56 h 56"/>
                  <a:gd name="T8" fmla="*/ 17 w 48"/>
                  <a:gd name="T9" fmla="*/ 13 h 56"/>
                  <a:gd name="T10" fmla="*/ 0 w 48"/>
                  <a:gd name="T11" fmla="*/ 13 h 56"/>
                  <a:gd name="T12" fmla="*/ 0 w 48"/>
                  <a:gd name="T13" fmla="*/ 0 h 56"/>
                  <a:gd name="T14" fmla="*/ 48 w 48"/>
                  <a:gd name="T15" fmla="*/ 0 h 56"/>
                  <a:gd name="T16" fmla="*/ 48 w 48"/>
                  <a:gd name="T17"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13"/>
                    </a:moveTo>
                    <a:lnTo>
                      <a:pt x="32" y="13"/>
                    </a:lnTo>
                    <a:lnTo>
                      <a:pt x="32" y="56"/>
                    </a:lnTo>
                    <a:lnTo>
                      <a:pt x="17" y="56"/>
                    </a:lnTo>
                    <a:lnTo>
                      <a:pt x="17" y="13"/>
                    </a:lnTo>
                    <a:lnTo>
                      <a:pt x="0" y="13"/>
                    </a:lnTo>
                    <a:lnTo>
                      <a:pt x="0" y="0"/>
                    </a:lnTo>
                    <a:lnTo>
                      <a:pt x="48" y="0"/>
                    </a:lnTo>
                    <a:lnTo>
                      <a:pt x="4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9">
                <a:extLst>
                  <a:ext uri="{FF2B5EF4-FFF2-40B4-BE49-F238E27FC236}">
                    <a16:creationId xmlns="" xmlns:a16="http://schemas.microsoft.com/office/drawing/2014/main" id="{34EC427D-056C-4DB9-8EE9-88F52847B0C8}"/>
                  </a:ext>
                </a:extLst>
              </p:cNvPr>
              <p:cNvSpPr>
                <a:spLocks/>
              </p:cNvSpPr>
              <p:nvPr/>
            </p:nvSpPr>
            <p:spPr bwMode="auto">
              <a:xfrm>
                <a:off x="2614" y="2500"/>
                <a:ext cx="71" cy="41"/>
              </a:xfrm>
              <a:custGeom>
                <a:avLst/>
                <a:gdLst>
                  <a:gd name="T0" fmla="*/ 56 w 71"/>
                  <a:gd name="T1" fmla="*/ 0 h 41"/>
                  <a:gd name="T2" fmla="*/ 71 w 71"/>
                  <a:gd name="T3" fmla="*/ 0 h 41"/>
                  <a:gd name="T4" fmla="*/ 52 w 71"/>
                  <a:gd name="T5" fmla="*/ 41 h 41"/>
                  <a:gd name="T6" fmla="*/ 41 w 71"/>
                  <a:gd name="T7" fmla="*/ 41 h 41"/>
                  <a:gd name="T8" fmla="*/ 36 w 71"/>
                  <a:gd name="T9" fmla="*/ 26 h 41"/>
                  <a:gd name="T10" fmla="*/ 29 w 71"/>
                  <a:gd name="T11" fmla="*/ 41 h 41"/>
                  <a:gd name="T12" fmla="*/ 18 w 71"/>
                  <a:gd name="T13" fmla="*/ 41 h 41"/>
                  <a:gd name="T14" fmla="*/ 0 w 71"/>
                  <a:gd name="T15" fmla="*/ 0 h 41"/>
                  <a:gd name="T16" fmla="*/ 14 w 71"/>
                  <a:gd name="T17" fmla="*/ 0 h 41"/>
                  <a:gd name="T18" fmla="*/ 24 w 71"/>
                  <a:gd name="T19" fmla="*/ 28 h 41"/>
                  <a:gd name="T20" fmla="*/ 28 w 71"/>
                  <a:gd name="T21" fmla="*/ 20 h 41"/>
                  <a:gd name="T22" fmla="*/ 19 w 71"/>
                  <a:gd name="T23" fmla="*/ 0 h 41"/>
                  <a:gd name="T24" fmla="*/ 31 w 71"/>
                  <a:gd name="T25" fmla="*/ 0 h 41"/>
                  <a:gd name="T26" fmla="*/ 36 w 71"/>
                  <a:gd name="T27" fmla="*/ 13 h 41"/>
                  <a:gd name="T28" fmla="*/ 39 w 71"/>
                  <a:gd name="T29" fmla="*/ 0 h 41"/>
                  <a:gd name="T30" fmla="*/ 51 w 71"/>
                  <a:gd name="T31" fmla="*/ 0 h 41"/>
                  <a:gd name="T32" fmla="*/ 43 w 71"/>
                  <a:gd name="T33" fmla="*/ 20 h 41"/>
                  <a:gd name="T34" fmla="*/ 46 w 71"/>
                  <a:gd name="T35" fmla="*/ 28 h 41"/>
                  <a:gd name="T36" fmla="*/ 56 w 71"/>
                  <a:gd name="T3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41">
                    <a:moveTo>
                      <a:pt x="56" y="0"/>
                    </a:moveTo>
                    <a:lnTo>
                      <a:pt x="71" y="0"/>
                    </a:lnTo>
                    <a:lnTo>
                      <a:pt x="52" y="41"/>
                    </a:lnTo>
                    <a:lnTo>
                      <a:pt x="41" y="41"/>
                    </a:lnTo>
                    <a:lnTo>
                      <a:pt x="36" y="26"/>
                    </a:lnTo>
                    <a:lnTo>
                      <a:pt x="29" y="41"/>
                    </a:lnTo>
                    <a:lnTo>
                      <a:pt x="18" y="41"/>
                    </a:lnTo>
                    <a:lnTo>
                      <a:pt x="0" y="0"/>
                    </a:lnTo>
                    <a:lnTo>
                      <a:pt x="14" y="0"/>
                    </a:lnTo>
                    <a:lnTo>
                      <a:pt x="24" y="28"/>
                    </a:lnTo>
                    <a:lnTo>
                      <a:pt x="28" y="20"/>
                    </a:lnTo>
                    <a:lnTo>
                      <a:pt x="19" y="0"/>
                    </a:lnTo>
                    <a:lnTo>
                      <a:pt x="31" y="0"/>
                    </a:lnTo>
                    <a:lnTo>
                      <a:pt x="36" y="13"/>
                    </a:lnTo>
                    <a:lnTo>
                      <a:pt x="39" y="0"/>
                    </a:lnTo>
                    <a:lnTo>
                      <a:pt x="51" y="0"/>
                    </a:lnTo>
                    <a:lnTo>
                      <a:pt x="43" y="20"/>
                    </a:lnTo>
                    <a:lnTo>
                      <a:pt x="46" y="28"/>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60">
                <a:extLst>
                  <a:ext uri="{FF2B5EF4-FFF2-40B4-BE49-F238E27FC236}">
                    <a16:creationId xmlns="" xmlns:a16="http://schemas.microsoft.com/office/drawing/2014/main" id="{E5AA0EC6-BBCF-459E-BE28-9D50D73C1B9C}"/>
                  </a:ext>
                </a:extLst>
              </p:cNvPr>
              <p:cNvSpPr>
                <a:spLocks noEditPoints="1"/>
              </p:cNvSpPr>
              <p:nvPr/>
            </p:nvSpPr>
            <p:spPr bwMode="auto">
              <a:xfrm>
                <a:off x="2683" y="2500"/>
                <a:ext cx="46" cy="43"/>
              </a:xfrm>
              <a:custGeom>
                <a:avLst/>
                <a:gdLst>
                  <a:gd name="T0" fmla="*/ 23 w 46"/>
                  <a:gd name="T1" fmla="*/ 43 h 43"/>
                  <a:gd name="T2" fmla="*/ 13 w 46"/>
                  <a:gd name="T3" fmla="*/ 41 h 43"/>
                  <a:gd name="T4" fmla="*/ 7 w 46"/>
                  <a:gd name="T5" fmla="*/ 36 h 43"/>
                  <a:gd name="T6" fmla="*/ 2 w 46"/>
                  <a:gd name="T7" fmla="*/ 29 h 43"/>
                  <a:gd name="T8" fmla="*/ 0 w 46"/>
                  <a:gd name="T9" fmla="*/ 21 h 43"/>
                  <a:gd name="T10" fmla="*/ 2 w 46"/>
                  <a:gd name="T11" fmla="*/ 13 h 43"/>
                  <a:gd name="T12" fmla="*/ 7 w 46"/>
                  <a:gd name="T13" fmla="*/ 6 h 43"/>
                  <a:gd name="T14" fmla="*/ 13 w 46"/>
                  <a:gd name="T15" fmla="*/ 1 h 43"/>
                  <a:gd name="T16" fmla="*/ 18 w 46"/>
                  <a:gd name="T17" fmla="*/ 0 h 43"/>
                  <a:gd name="T18" fmla="*/ 23 w 46"/>
                  <a:gd name="T19" fmla="*/ 0 h 43"/>
                  <a:gd name="T20" fmla="*/ 33 w 46"/>
                  <a:gd name="T21" fmla="*/ 1 h 43"/>
                  <a:gd name="T22" fmla="*/ 40 w 46"/>
                  <a:gd name="T23" fmla="*/ 6 h 43"/>
                  <a:gd name="T24" fmla="*/ 44 w 46"/>
                  <a:gd name="T25" fmla="*/ 13 h 43"/>
                  <a:gd name="T26" fmla="*/ 46 w 46"/>
                  <a:gd name="T27" fmla="*/ 21 h 43"/>
                  <a:gd name="T28" fmla="*/ 44 w 46"/>
                  <a:gd name="T29" fmla="*/ 29 h 43"/>
                  <a:gd name="T30" fmla="*/ 40 w 46"/>
                  <a:gd name="T31" fmla="*/ 36 h 43"/>
                  <a:gd name="T32" fmla="*/ 33 w 46"/>
                  <a:gd name="T33" fmla="*/ 41 h 43"/>
                  <a:gd name="T34" fmla="*/ 28 w 46"/>
                  <a:gd name="T35" fmla="*/ 43 h 43"/>
                  <a:gd name="T36" fmla="*/ 23 w 46"/>
                  <a:gd name="T37" fmla="*/ 43 h 43"/>
                  <a:gd name="T38" fmla="*/ 16 w 46"/>
                  <a:gd name="T39" fmla="*/ 21 h 43"/>
                  <a:gd name="T40" fmla="*/ 18 w 46"/>
                  <a:gd name="T41" fmla="*/ 28 h 43"/>
                  <a:gd name="T42" fmla="*/ 20 w 46"/>
                  <a:gd name="T43" fmla="*/ 29 h 43"/>
                  <a:gd name="T44" fmla="*/ 23 w 46"/>
                  <a:gd name="T45" fmla="*/ 29 h 43"/>
                  <a:gd name="T46" fmla="*/ 28 w 46"/>
                  <a:gd name="T47" fmla="*/ 28 h 43"/>
                  <a:gd name="T48" fmla="*/ 30 w 46"/>
                  <a:gd name="T49" fmla="*/ 25 h 43"/>
                  <a:gd name="T50" fmla="*/ 30 w 46"/>
                  <a:gd name="T51" fmla="*/ 21 h 43"/>
                  <a:gd name="T52" fmla="*/ 28 w 46"/>
                  <a:gd name="T53" fmla="*/ 15 h 43"/>
                  <a:gd name="T54" fmla="*/ 26 w 46"/>
                  <a:gd name="T55" fmla="*/ 13 h 43"/>
                  <a:gd name="T56" fmla="*/ 23 w 46"/>
                  <a:gd name="T57" fmla="*/ 11 h 43"/>
                  <a:gd name="T58" fmla="*/ 18 w 46"/>
                  <a:gd name="T59" fmla="*/ 15 h 43"/>
                  <a:gd name="T60" fmla="*/ 16 w 46"/>
                  <a:gd name="T61" fmla="*/ 18 h 43"/>
                  <a:gd name="T62" fmla="*/ 16 w 46"/>
                  <a:gd name="T6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3">
                    <a:moveTo>
                      <a:pt x="23" y="43"/>
                    </a:moveTo>
                    <a:lnTo>
                      <a:pt x="23" y="43"/>
                    </a:lnTo>
                    <a:lnTo>
                      <a:pt x="18" y="43"/>
                    </a:lnTo>
                    <a:lnTo>
                      <a:pt x="13" y="41"/>
                    </a:lnTo>
                    <a:lnTo>
                      <a:pt x="13" y="41"/>
                    </a:lnTo>
                    <a:lnTo>
                      <a:pt x="7" y="36"/>
                    </a:lnTo>
                    <a:lnTo>
                      <a:pt x="7" y="36"/>
                    </a:lnTo>
                    <a:lnTo>
                      <a:pt x="2" y="29"/>
                    </a:lnTo>
                    <a:lnTo>
                      <a:pt x="2" y="29"/>
                    </a:lnTo>
                    <a:lnTo>
                      <a:pt x="0" y="21"/>
                    </a:lnTo>
                    <a:lnTo>
                      <a:pt x="0" y="21"/>
                    </a:lnTo>
                    <a:lnTo>
                      <a:pt x="2" y="13"/>
                    </a:lnTo>
                    <a:lnTo>
                      <a:pt x="2" y="13"/>
                    </a:lnTo>
                    <a:lnTo>
                      <a:pt x="7" y="6"/>
                    </a:lnTo>
                    <a:lnTo>
                      <a:pt x="7" y="6"/>
                    </a:lnTo>
                    <a:lnTo>
                      <a:pt x="13" y="1"/>
                    </a:lnTo>
                    <a:lnTo>
                      <a:pt x="13" y="1"/>
                    </a:lnTo>
                    <a:lnTo>
                      <a:pt x="18" y="0"/>
                    </a:lnTo>
                    <a:lnTo>
                      <a:pt x="23" y="0"/>
                    </a:lnTo>
                    <a:lnTo>
                      <a:pt x="23" y="0"/>
                    </a:lnTo>
                    <a:lnTo>
                      <a:pt x="28" y="0"/>
                    </a:lnTo>
                    <a:lnTo>
                      <a:pt x="33" y="1"/>
                    </a:lnTo>
                    <a:lnTo>
                      <a:pt x="33" y="1"/>
                    </a:lnTo>
                    <a:lnTo>
                      <a:pt x="40" y="6"/>
                    </a:lnTo>
                    <a:lnTo>
                      <a:pt x="40" y="6"/>
                    </a:lnTo>
                    <a:lnTo>
                      <a:pt x="44" y="13"/>
                    </a:lnTo>
                    <a:lnTo>
                      <a:pt x="44" y="13"/>
                    </a:lnTo>
                    <a:lnTo>
                      <a:pt x="46" y="21"/>
                    </a:lnTo>
                    <a:lnTo>
                      <a:pt x="46" y="21"/>
                    </a:lnTo>
                    <a:lnTo>
                      <a:pt x="44" y="29"/>
                    </a:lnTo>
                    <a:lnTo>
                      <a:pt x="44" y="29"/>
                    </a:lnTo>
                    <a:lnTo>
                      <a:pt x="40" y="36"/>
                    </a:lnTo>
                    <a:lnTo>
                      <a:pt x="40" y="36"/>
                    </a:lnTo>
                    <a:lnTo>
                      <a:pt x="33" y="41"/>
                    </a:lnTo>
                    <a:lnTo>
                      <a:pt x="33" y="41"/>
                    </a:lnTo>
                    <a:lnTo>
                      <a:pt x="28" y="43"/>
                    </a:lnTo>
                    <a:lnTo>
                      <a:pt x="23" y="43"/>
                    </a:lnTo>
                    <a:lnTo>
                      <a:pt x="23" y="43"/>
                    </a:lnTo>
                    <a:close/>
                    <a:moveTo>
                      <a:pt x="16" y="21"/>
                    </a:moveTo>
                    <a:lnTo>
                      <a:pt x="16" y="21"/>
                    </a:lnTo>
                    <a:lnTo>
                      <a:pt x="16" y="25"/>
                    </a:lnTo>
                    <a:lnTo>
                      <a:pt x="18" y="28"/>
                    </a:lnTo>
                    <a:lnTo>
                      <a:pt x="18" y="28"/>
                    </a:lnTo>
                    <a:lnTo>
                      <a:pt x="20" y="29"/>
                    </a:lnTo>
                    <a:lnTo>
                      <a:pt x="23" y="29"/>
                    </a:lnTo>
                    <a:lnTo>
                      <a:pt x="23" y="29"/>
                    </a:lnTo>
                    <a:lnTo>
                      <a:pt x="26" y="29"/>
                    </a:lnTo>
                    <a:lnTo>
                      <a:pt x="28" y="28"/>
                    </a:lnTo>
                    <a:lnTo>
                      <a:pt x="28" y="28"/>
                    </a:lnTo>
                    <a:lnTo>
                      <a:pt x="30" y="25"/>
                    </a:lnTo>
                    <a:lnTo>
                      <a:pt x="30" y="21"/>
                    </a:lnTo>
                    <a:lnTo>
                      <a:pt x="30" y="21"/>
                    </a:lnTo>
                    <a:lnTo>
                      <a:pt x="30" y="18"/>
                    </a:lnTo>
                    <a:lnTo>
                      <a:pt x="28" y="15"/>
                    </a:lnTo>
                    <a:lnTo>
                      <a:pt x="28" y="15"/>
                    </a:lnTo>
                    <a:lnTo>
                      <a:pt x="26" y="13"/>
                    </a:lnTo>
                    <a:lnTo>
                      <a:pt x="23" y="11"/>
                    </a:lnTo>
                    <a:lnTo>
                      <a:pt x="23" y="11"/>
                    </a:lnTo>
                    <a:lnTo>
                      <a:pt x="20" y="13"/>
                    </a:lnTo>
                    <a:lnTo>
                      <a:pt x="18" y="15"/>
                    </a:lnTo>
                    <a:lnTo>
                      <a:pt x="18" y="15"/>
                    </a:lnTo>
                    <a:lnTo>
                      <a:pt x="16" y="18"/>
                    </a:lnTo>
                    <a:lnTo>
                      <a:pt x="16" y="21"/>
                    </a:lnTo>
                    <a:lnTo>
                      <a:pt x="1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61">
                <a:extLst>
                  <a:ext uri="{FF2B5EF4-FFF2-40B4-BE49-F238E27FC236}">
                    <a16:creationId xmlns="" xmlns:a16="http://schemas.microsoft.com/office/drawing/2014/main" id="{EF48C0F6-8CE9-4832-9DA7-66CA76219272}"/>
                  </a:ext>
                </a:extLst>
              </p:cNvPr>
              <p:cNvSpPr>
                <a:spLocks/>
              </p:cNvSpPr>
              <p:nvPr/>
            </p:nvSpPr>
            <p:spPr bwMode="auto">
              <a:xfrm>
                <a:off x="2157" y="2624"/>
                <a:ext cx="29" cy="41"/>
              </a:xfrm>
              <a:custGeom>
                <a:avLst/>
                <a:gdLst>
                  <a:gd name="T0" fmla="*/ 0 w 29"/>
                  <a:gd name="T1" fmla="*/ 41 h 41"/>
                  <a:gd name="T2" fmla="*/ 0 w 29"/>
                  <a:gd name="T3" fmla="*/ 0 h 41"/>
                  <a:gd name="T4" fmla="*/ 6 w 29"/>
                  <a:gd name="T5" fmla="*/ 0 h 41"/>
                  <a:gd name="T6" fmla="*/ 6 w 29"/>
                  <a:gd name="T7" fmla="*/ 36 h 41"/>
                  <a:gd name="T8" fmla="*/ 29 w 29"/>
                  <a:gd name="T9" fmla="*/ 36 h 41"/>
                  <a:gd name="T10" fmla="*/ 29 w 29"/>
                  <a:gd name="T11" fmla="*/ 41 h 41"/>
                  <a:gd name="T12" fmla="*/ 0 w 29"/>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0" y="41"/>
                    </a:moveTo>
                    <a:lnTo>
                      <a:pt x="0" y="0"/>
                    </a:lnTo>
                    <a:lnTo>
                      <a:pt x="6" y="0"/>
                    </a:lnTo>
                    <a:lnTo>
                      <a:pt x="6" y="36"/>
                    </a:lnTo>
                    <a:lnTo>
                      <a:pt x="29" y="36"/>
                    </a:lnTo>
                    <a:lnTo>
                      <a:pt x="29" y="41"/>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62">
                <a:extLst>
                  <a:ext uri="{FF2B5EF4-FFF2-40B4-BE49-F238E27FC236}">
                    <a16:creationId xmlns="" xmlns:a16="http://schemas.microsoft.com/office/drawing/2014/main" id="{6582E68D-4E89-4F3D-B72A-889376A5E604}"/>
                  </a:ext>
                </a:extLst>
              </p:cNvPr>
              <p:cNvSpPr>
                <a:spLocks noEditPoints="1"/>
              </p:cNvSpPr>
              <p:nvPr/>
            </p:nvSpPr>
            <p:spPr bwMode="auto">
              <a:xfrm>
                <a:off x="2190" y="2633"/>
                <a:ext cx="31" cy="33"/>
              </a:xfrm>
              <a:custGeom>
                <a:avLst/>
                <a:gdLst>
                  <a:gd name="T0" fmla="*/ 14 w 31"/>
                  <a:gd name="T1" fmla="*/ 33 h 33"/>
                  <a:gd name="T2" fmla="*/ 8 w 31"/>
                  <a:gd name="T3" fmla="*/ 32 h 33"/>
                  <a:gd name="T4" fmla="*/ 3 w 31"/>
                  <a:gd name="T5" fmla="*/ 28 h 33"/>
                  <a:gd name="T6" fmla="*/ 0 w 31"/>
                  <a:gd name="T7" fmla="*/ 24 h 33"/>
                  <a:gd name="T8" fmla="*/ 0 w 31"/>
                  <a:gd name="T9" fmla="*/ 17 h 33"/>
                  <a:gd name="T10" fmla="*/ 0 w 31"/>
                  <a:gd name="T11" fmla="*/ 10 h 33"/>
                  <a:gd name="T12" fmla="*/ 3 w 31"/>
                  <a:gd name="T13" fmla="*/ 5 h 33"/>
                  <a:gd name="T14" fmla="*/ 8 w 31"/>
                  <a:gd name="T15" fmla="*/ 2 h 33"/>
                  <a:gd name="T16" fmla="*/ 14 w 31"/>
                  <a:gd name="T17" fmla="*/ 0 h 33"/>
                  <a:gd name="T18" fmla="*/ 21 w 31"/>
                  <a:gd name="T19" fmla="*/ 2 h 33"/>
                  <a:gd name="T20" fmla="*/ 26 w 31"/>
                  <a:gd name="T21" fmla="*/ 5 h 33"/>
                  <a:gd name="T22" fmla="*/ 29 w 31"/>
                  <a:gd name="T23" fmla="*/ 10 h 33"/>
                  <a:gd name="T24" fmla="*/ 31 w 31"/>
                  <a:gd name="T25" fmla="*/ 17 h 33"/>
                  <a:gd name="T26" fmla="*/ 29 w 31"/>
                  <a:gd name="T27" fmla="*/ 24 h 33"/>
                  <a:gd name="T28" fmla="*/ 26 w 31"/>
                  <a:gd name="T29" fmla="*/ 28 h 33"/>
                  <a:gd name="T30" fmla="*/ 21 w 31"/>
                  <a:gd name="T31" fmla="*/ 32 h 33"/>
                  <a:gd name="T32" fmla="*/ 14 w 31"/>
                  <a:gd name="T33" fmla="*/ 33 h 33"/>
                  <a:gd name="T34" fmla="*/ 6 w 31"/>
                  <a:gd name="T35" fmla="*/ 17 h 33"/>
                  <a:gd name="T36" fmla="*/ 6 w 31"/>
                  <a:gd name="T37" fmla="*/ 20 h 33"/>
                  <a:gd name="T38" fmla="*/ 8 w 31"/>
                  <a:gd name="T39" fmla="*/ 24 h 33"/>
                  <a:gd name="T40" fmla="*/ 11 w 31"/>
                  <a:gd name="T41" fmla="*/ 27 h 33"/>
                  <a:gd name="T42" fmla="*/ 14 w 31"/>
                  <a:gd name="T43" fmla="*/ 27 h 33"/>
                  <a:gd name="T44" fmla="*/ 19 w 31"/>
                  <a:gd name="T45" fmla="*/ 27 h 33"/>
                  <a:gd name="T46" fmla="*/ 21 w 31"/>
                  <a:gd name="T47" fmla="*/ 24 h 33"/>
                  <a:gd name="T48" fmla="*/ 24 w 31"/>
                  <a:gd name="T49" fmla="*/ 20 h 33"/>
                  <a:gd name="T50" fmla="*/ 24 w 31"/>
                  <a:gd name="T51" fmla="*/ 17 h 33"/>
                  <a:gd name="T52" fmla="*/ 24 w 31"/>
                  <a:gd name="T53" fmla="*/ 12 h 33"/>
                  <a:gd name="T54" fmla="*/ 21 w 31"/>
                  <a:gd name="T55" fmla="*/ 9 h 33"/>
                  <a:gd name="T56" fmla="*/ 19 w 31"/>
                  <a:gd name="T57" fmla="*/ 7 h 33"/>
                  <a:gd name="T58" fmla="*/ 14 w 31"/>
                  <a:gd name="T59" fmla="*/ 5 h 33"/>
                  <a:gd name="T60" fmla="*/ 11 w 31"/>
                  <a:gd name="T61" fmla="*/ 7 h 33"/>
                  <a:gd name="T62" fmla="*/ 8 w 31"/>
                  <a:gd name="T63" fmla="*/ 9 h 33"/>
                  <a:gd name="T64" fmla="*/ 6 w 31"/>
                  <a:gd name="T65" fmla="*/ 12 h 33"/>
                  <a:gd name="T66" fmla="*/ 6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4" y="33"/>
                    </a:moveTo>
                    <a:lnTo>
                      <a:pt x="14" y="33"/>
                    </a:lnTo>
                    <a:lnTo>
                      <a:pt x="8" y="32"/>
                    </a:lnTo>
                    <a:lnTo>
                      <a:pt x="8" y="32"/>
                    </a:lnTo>
                    <a:lnTo>
                      <a:pt x="3" y="28"/>
                    </a:lnTo>
                    <a:lnTo>
                      <a:pt x="3" y="28"/>
                    </a:lnTo>
                    <a:lnTo>
                      <a:pt x="0" y="24"/>
                    </a:lnTo>
                    <a:lnTo>
                      <a:pt x="0" y="24"/>
                    </a:lnTo>
                    <a:lnTo>
                      <a:pt x="0" y="17"/>
                    </a:lnTo>
                    <a:lnTo>
                      <a:pt x="0" y="17"/>
                    </a:lnTo>
                    <a:lnTo>
                      <a:pt x="0" y="10"/>
                    </a:lnTo>
                    <a:lnTo>
                      <a:pt x="0" y="10"/>
                    </a:lnTo>
                    <a:lnTo>
                      <a:pt x="3" y="5"/>
                    </a:lnTo>
                    <a:lnTo>
                      <a:pt x="3" y="5"/>
                    </a:lnTo>
                    <a:lnTo>
                      <a:pt x="8" y="2"/>
                    </a:lnTo>
                    <a:lnTo>
                      <a:pt x="8" y="2"/>
                    </a:lnTo>
                    <a:lnTo>
                      <a:pt x="14" y="0"/>
                    </a:lnTo>
                    <a:lnTo>
                      <a:pt x="14" y="0"/>
                    </a:lnTo>
                    <a:lnTo>
                      <a:pt x="21" y="2"/>
                    </a:lnTo>
                    <a:lnTo>
                      <a:pt x="21" y="2"/>
                    </a:lnTo>
                    <a:lnTo>
                      <a:pt x="26" y="5"/>
                    </a:lnTo>
                    <a:lnTo>
                      <a:pt x="26" y="5"/>
                    </a:lnTo>
                    <a:lnTo>
                      <a:pt x="29" y="10"/>
                    </a:lnTo>
                    <a:lnTo>
                      <a:pt x="29" y="10"/>
                    </a:lnTo>
                    <a:lnTo>
                      <a:pt x="31" y="17"/>
                    </a:lnTo>
                    <a:lnTo>
                      <a:pt x="31" y="17"/>
                    </a:lnTo>
                    <a:lnTo>
                      <a:pt x="29" y="24"/>
                    </a:lnTo>
                    <a:lnTo>
                      <a:pt x="29" y="24"/>
                    </a:lnTo>
                    <a:lnTo>
                      <a:pt x="26" y="28"/>
                    </a:lnTo>
                    <a:lnTo>
                      <a:pt x="26" y="28"/>
                    </a:lnTo>
                    <a:lnTo>
                      <a:pt x="21" y="32"/>
                    </a:lnTo>
                    <a:lnTo>
                      <a:pt x="21" y="32"/>
                    </a:lnTo>
                    <a:lnTo>
                      <a:pt x="14" y="33"/>
                    </a:lnTo>
                    <a:lnTo>
                      <a:pt x="14" y="33"/>
                    </a:lnTo>
                    <a:close/>
                    <a:moveTo>
                      <a:pt x="6" y="17"/>
                    </a:moveTo>
                    <a:lnTo>
                      <a:pt x="6" y="17"/>
                    </a:lnTo>
                    <a:lnTo>
                      <a:pt x="6" y="20"/>
                    </a:lnTo>
                    <a:lnTo>
                      <a:pt x="6" y="20"/>
                    </a:lnTo>
                    <a:lnTo>
                      <a:pt x="8" y="24"/>
                    </a:lnTo>
                    <a:lnTo>
                      <a:pt x="8" y="24"/>
                    </a:lnTo>
                    <a:lnTo>
                      <a:pt x="11" y="27"/>
                    </a:lnTo>
                    <a:lnTo>
                      <a:pt x="11" y="27"/>
                    </a:lnTo>
                    <a:lnTo>
                      <a:pt x="14" y="27"/>
                    </a:lnTo>
                    <a:lnTo>
                      <a:pt x="14" y="27"/>
                    </a:lnTo>
                    <a:lnTo>
                      <a:pt x="19" y="27"/>
                    </a:lnTo>
                    <a:lnTo>
                      <a:pt x="19" y="27"/>
                    </a:lnTo>
                    <a:lnTo>
                      <a:pt x="21" y="24"/>
                    </a:lnTo>
                    <a:lnTo>
                      <a:pt x="21" y="24"/>
                    </a:lnTo>
                    <a:lnTo>
                      <a:pt x="24" y="20"/>
                    </a:lnTo>
                    <a:lnTo>
                      <a:pt x="24" y="20"/>
                    </a:lnTo>
                    <a:lnTo>
                      <a:pt x="24" y="17"/>
                    </a:lnTo>
                    <a:lnTo>
                      <a:pt x="24" y="17"/>
                    </a:lnTo>
                    <a:lnTo>
                      <a:pt x="24" y="12"/>
                    </a:lnTo>
                    <a:lnTo>
                      <a:pt x="24" y="12"/>
                    </a:lnTo>
                    <a:lnTo>
                      <a:pt x="21" y="9"/>
                    </a:lnTo>
                    <a:lnTo>
                      <a:pt x="21" y="9"/>
                    </a:lnTo>
                    <a:lnTo>
                      <a:pt x="19" y="7"/>
                    </a:lnTo>
                    <a:lnTo>
                      <a:pt x="19" y="7"/>
                    </a:lnTo>
                    <a:lnTo>
                      <a:pt x="14" y="5"/>
                    </a:lnTo>
                    <a:lnTo>
                      <a:pt x="14" y="5"/>
                    </a:lnTo>
                    <a:lnTo>
                      <a:pt x="11" y="7"/>
                    </a:lnTo>
                    <a:lnTo>
                      <a:pt x="11" y="7"/>
                    </a:lnTo>
                    <a:lnTo>
                      <a:pt x="8" y="9"/>
                    </a:lnTo>
                    <a:lnTo>
                      <a:pt x="8" y="9"/>
                    </a:lnTo>
                    <a:lnTo>
                      <a:pt x="6" y="12"/>
                    </a:lnTo>
                    <a:lnTo>
                      <a:pt x="6"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63">
                <a:extLst>
                  <a:ext uri="{FF2B5EF4-FFF2-40B4-BE49-F238E27FC236}">
                    <a16:creationId xmlns="" xmlns:a16="http://schemas.microsoft.com/office/drawing/2014/main" id="{03D10D01-F27B-4F49-82F7-4587E9695A2C}"/>
                  </a:ext>
                </a:extLst>
              </p:cNvPr>
              <p:cNvSpPr>
                <a:spLocks/>
              </p:cNvSpPr>
              <p:nvPr/>
            </p:nvSpPr>
            <p:spPr bwMode="auto">
              <a:xfrm>
                <a:off x="2228" y="2633"/>
                <a:ext cx="18" cy="32"/>
              </a:xfrm>
              <a:custGeom>
                <a:avLst/>
                <a:gdLst>
                  <a:gd name="T0" fmla="*/ 18 w 18"/>
                  <a:gd name="T1" fmla="*/ 7 h 32"/>
                  <a:gd name="T2" fmla="*/ 18 w 18"/>
                  <a:gd name="T3" fmla="*/ 7 h 32"/>
                  <a:gd name="T4" fmla="*/ 9 w 18"/>
                  <a:gd name="T5" fmla="*/ 9 h 32"/>
                  <a:gd name="T6" fmla="*/ 9 w 18"/>
                  <a:gd name="T7" fmla="*/ 9 h 32"/>
                  <a:gd name="T8" fmla="*/ 8 w 18"/>
                  <a:gd name="T9" fmla="*/ 10 h 32"/>
                  <a:gd name="T10" fmla="*/ 6 w 18"/>
                  <a:gd name="T11" fmla="*/ 14 h 32"/>
                  <a:gd name="T12" fmla="*/ 6 w 18"/>
                  <a:gd name="T13" fmla="*/ 32 h 32"/>
                  <a:gd name="T14" fmla="*/ 0 w 18"/>
                  <a:gd name="T15" fmla="*/ 32 h 32"/>
                  <a:gd name="T16" fmla="*/ 0 w 18"/>
                  <a:gd name="T17" fmla="*/ 0 h 32"/>
                  <a:gd name="T18" fmla="*/ 6 w 18"/>
                  <a:gd name="T19" fmla="*/ 0 h 32"/>
                  <a:gd name="T20" fmla="*/ 6 w 18"/>
                  <a:gd name="T21" fmla="*/ 9 h 32"/>
                  <a:gd name="T22" fmla="*/ 6 w 18"/>
                  <a:gd name="T23" fmla="*/ 9 h 32"/>
                  <a:gd name="T24" fmla="*/ 9 w 18"/>
                  <a:gd name="T25" fmla="*/ 4 h 32"/>
                  <a:gd name="T26" fmla="*/ 9 w 18"/>
                  <a:gd name="T27" fmla="*/ 4 h 32"/>
                  <a:gd name="T28" fmla="*/ 16 w 18"/>
                  <a:gd name="T29" fmla="*/ 0 h 32"/>
                  <a:gd name="T30" fmla="*/ 16 w 18"/>
                  <a:gd name="T31" fmla="*/ 0 h 32"/>
                  <a:gd name="T32" fmla="*/ 16 w 18"/>
                  <a:gd name="T33" fmla="*/ 0 h 32"/>
                  <a:gd name="T34" fmla="*/ 16 w 18"/>
                  <a:gd name="T35" fmla="*/ 0 h 32"/>
                  <a:gd name="T36" fmla="*/ 18 w 18"/>
                  <a:gd name="T37" fmla="*/ 0 h 32"/>
                  <a:gd name="T38" fmla="*/ 18 w 18"/>
                  <a:gd name="T39"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2">
                    <a:moveTo>
                      <a:pt x="18" y="7"/>
                    </a:moveTo>
                    <a:lnTo>
                      <a:pt x="18" y="7"/>
                    </a:lnTo>
                    <a:lnTo>
                      <a:pt x="9" y="9"/>
                    </a:lnTo>
                    <a:lnTo>
                      <a:pt x="9" y="9"/>
                    </a:lnTo>
                    <a:lnTo>
                      <a:pt x="8" y="10"/>
                    </a:lnTo>
                    <a:lnTo>
                      <a:pt x="6" y="14"/>
                    </a:lnTo>
                    <a:lnTo>
                      <a:pt x="6" y="32"/>
                    </a:lnTo>
                    <a:lnTo>
                      <a:pt x="0" y="32"/>
                    </a:lnTo>
                    <a:lnTo>
                      <a:pt x="0" y="0"/>
                    </a:lnTo>
                    <a:lnTo>
                      <a:pt x="6" y="0"/>
                    </a:lnTo>
                    <a:lnTo>
                      <a:pt x="6" y="9"/>
                    </a:lnTo>
                    <a:lnTo>
                      <a:pt x="6" y="9"/>
                    </a:lnTo>
                    <a:lnTo>
                      <a:pt x="9" y="4"/>
                    </a:lnTo>
                    <a:lnTo>
                      <a:pt x="9" y="4"/>
                    </a:lnTo>
                    <a:lnTo>
                      <a:pt x="16" y="0"/>
                    </a:lnTo>
                    <a:lnTo>
                      <a:pt x="16" y="0"/>
                    </a:lnTo>
                    <a:lnTo>
                      <a:pt x="16" y="0"/>
                    </a:lnTo>
                    <a:lnTo>
                      <a:pt x="16"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64">
                <a:extLst>
                  <a:ext uri="{FF2B5EF4-FFF2-40B4-BE49-F238E27FC236}">
                    <a16:creationId xmlns="" xmlns:a16="http://schemas.microsoft.com/office/drawing/2014/main" id="{9969881A-62C0-4635-9F71-7247DFDA9A98}"/>
                  </a:ext>
                </a:extLst>
              </p:cNvPr>
              <p:cNvSpPr>
                <a:spLocks noEditPoints="1"/>
              </p:cNvSpPr>
              <p:nvPr/>
            </p:nvSpPr>
            <p:spPr bwMode="auto">
              <a:xfrm>
                <a:off x="2247" y="2633"/>
                <a:ext cx="33" cy="33"/>
              </a:xfrm>
              <a:custGeom>
                <a:avLst/>
                <a:gdLst>
                  <a:gd name="T0" fmla="*/ 17 w 33"/>
                  <a:gd name="T1" fmla="*/ 33 h 33"/>
                  <a:gd name="T2" fmla="*/ 10 w 33"/>
                  <a:gd name="T3" fmla="*/ 32 h 33"/>
                  <a:gd name="T4" fmla="*/ 5 w 33"/>
                  <a:gd name="T5" fmla="*/ 28 h 33"/>
                  <a:gd name="T6" fmla="*/ 2 w 33"/>
                  <a:gd name="T7" fmla="*/ 24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2 w 33"/>
                  <a:gd name="T23" fmla="*/ 10 h 33"/>
                  <a:gd name="T24" fmla="*/ 33 w 33"/>
                  <a:gd name="T25" fmla="*/ 17 h 33"/>
                  <a:gd name="T26" fmla="*/ 33 w 33"/>
                  <a:gd name="T27" fmla="*/ 19 h 33"/>
                  <a:gd name="T28" fmla="*/ 7 w 33"/>
                  <a:gd name="T29" fmla="*/ 19 h 33"/>
                  <a:gd name="T30" fmla="*/ 9 w 33"/>
                  <a:gd name="T31" fmla="*/ 22 h 33"/>
                  <a:gd name="T32" fmla="*/ 10 w 33"/>
                  <a:gd name="T33" fmla="*/ 25 h 33"/>
                  <a:gd name="T34" fmla="*/ 14 w 33"/>
                  <a:gd name="T35" fmla="*/ 27 h 33"/>
                  <a:gd name="T36" fmla="*/ 17 w 33"/>
                  <a:gd name="T37" fmla="*/ 28 h 33"/>
                  <a:gd name="T38" fmla="*/ 20 w 33"/>
                  <a:gd name="T39" fmla="*/ 27 h 33"/>
                  <a:gd name="T40" fmla="*/ 22 w 33"/>
                  <a:gd name="T41" fmla="*/ 27 h 33"/>
                  <a:gd name="T42" fmla="*/ 23 w 33"/>
                  <a:gd name="T43" fmla="*/ 25 h 33"/>
                  <a:gd name="T44" fmla="*/ 25 w 33"/>
                  <a:gd name="T45" fmla="*/ 24 h 33"/>
                  <a:gd name="T46" fmla="*/ 30 w 33"/>
                  <a:gd name="T47" fmla="*/ 25 h 33"/>
                  <a:gd name="T48" fmla="*/ 25 w 33"/>
                  <a:gd name="T49" fmla="*/ 30 h 33"/>
                  <a:gd name="T50" fmla="*/ 22 w 33"/>
                  <a:gd name="T51" fmla="*/ 32 h 33"/>
                  <a:gd name="T52" fmla="*/ 17 w 33"/>
                  <a:gd name="T53" fmla="*/ 33 h 33"/>
                  <a:gd name="T54" fmla="*/ 27 w 33"/>
                  <a:gd name="T55" fmla="*/ 14 h 33"/>
                  <a:gd name="T56" fmla="*/ 25 w 33"/>
                  <a:gd name="T57" fmla="*/ 10 h 33"/>
                  <a:gd name="T58" fmla="*/ 23 w 33"/>
                  <a:gd name="T59" fmla="*/ 7 h 33"/>
                  <a:gd name="T60" fmla="*/ 20 w 33"/>
                  <a:gd name="T61" fmla="*/ 5 h 33"/>
                  <a:gd name="T62" fmla="*/ 17 w 33"/>
                  <a:gd name="T63" fmla="*/ 5 h 33"/>
                  <a:gd name="T64" fmla="*/ 14 w 33"/>
                  <a:gd name="T65" fmla="*/ 5 h 33"/>
                  <a:gd name="T66" fmla="*/ 10 w 33"/>
                  <a:gd name="T67" fmla="*/ 7 h 33"/>
                  <a:gd name="T68" fmla="*/ 9 w 33"/>
                  <a:gd name="T69" fmla="*/ 10 h 33"/>
                  <a:gd name="T70" fmla="*/ 27 w 33"/>
                  <a:gd name="T71"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2"/>
                    </a:lnTo>
                    <a:lnTo>
                      <a:pt x="10" y="32"/>
                    </a:lnTo>
                    <a:lnTo>
                      <a:pt x="5" y="28"/>
                    </a:lnTo>
                    <a:lnTo>
                      <a:pt x="5" y="28"/>
                    </a:lnTo>
                    <a:lnTo>
                      <a:pt x="2" y="24"/>
                    </a:lnTo>
                    <a:lnTo>
                      <a:pt x="2" y="24"/>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3" y="17"/>
                    </a:lnTo>
                    <a:lnTo>
                      <a:pt x="33" y="17"/>
                    </a:lnTo>
                    <a:lnTo>
                      <a:pt x="33" y="19"/>
                    </a:lnTo>
                    <a:lnTo>
                      <a:pt x="33" y="19"/>
                    </a:lnTo>
                    <a:lnTo>
                      <a:pt x="33" y="19"/>
                    </a:lnTo>
                    <a:lnTo>
                      <a:pt x="7" y="19"/>
                    </a:lnTo>
                    <a:lnTo>
                      <a:pt x="7" y="19"/>
                    </a:lnTo>
                    <a:lnTo>
                      <a:pt x="9" y="22"/>
                    </a:lnTo>
                    <a:lnTo>
                      <a:pt x="9" y="22"/>
                    </a:lnTo>
                    <a:lnTo>
                      <a:pt x="10" y="25"/>
                    </a:lnTo>
                    <a:lnTo>
                      <a:pt x="10" y="25"/>
                    </a:lnTo>
                    <a:lnTo>
                      <a:pt x="14" y="27"/>
                    </a:lnTo>
                    <a:lnTo>
                      <a:pt x="14" y="27"/>
                    </a:lnTo>
                    <a:lnTo>
                      <a:pt x="17" y="28"/>
                    </a:lnTo>
                    <a:lnTo>
                      <a:pt x="17" y="28"/>
                    </a:lnTo>
                    <a:lnTo>
                      <a:pt x="20" y="27"/>
                    </a:lnTo>
                    <a:lnTo>
                      <a:pt x="20" y="27"/>
                    </a:lnTo>
                    <a:lnTo>
                      <a:pt x="22" y="27"/>
                    </a:lnTo>
                    <a:lnTo>
                      <a:pt x="22" y="27"/>
                    </a:lnTo>
                    <a:lnTo>
                      <a:pt x="23" y="25"/>
                    </a:lnTo>
                    <a:lnTo>
                      <a:pt x="23" y="25"/>
                    </a:lnTo>
                    <a:lnTo>
                      <a:pt x="25" y="24"/>
                    </a:lnTo>
                    <a:lnTo>
                      <a:pt x="30" y="25"/>
                    </a:lnTo>
                    <a:lnTo>
                      <a:pt x="30" y="25"/>
                    </a:lnTo>
                    <a:lnTo>
                      <a:pt x="28" y="28"/>
                    </a:lnTo>
                    <a:lnTo>
                      <a:pt x="25" y="30"/>
                    </a:lnTo>
                    <a:lnTo>
                      <a:pt x="25" y="30"/>
                    </a:lnTo>
                    <a:lnTo>
                      <a:pt x="22" y="32"/>
                    </a:lnTo>
                    <a:lnTo>
                      <a:pt x="17" y="33"/>
                    </a:lnTo>
                    <a:lnTo>
                      <a:pt x="17" y="33"/>
                    </a:lnTo>
                    <a:close/>
                    <a:moveTo>
                      <a:pt x="27" y="14"/>
                    </a:moveTo>
                    <a:lnTo>
                      <a:pt x="27" y="14"/>
                    </a:lnTo>
                    <a:lnTo>
                      <a:pt x="25" y="10"/>
                    </a:lnTo>
                    <a:lnTo>
                      <a:pt x="25" y="10"/>
                    </a:lnTo>
                    <a:lnTo>
                      <a:pt x="23" y="7"/>
                    </a:lnTo>
                    <a:lnTo>
                      <a:pt x="23" y="7"/>
                    </a:lnTo>
                    <a:lnTo>
                      <a:pt x="20" y="5"/>
                    </a:lnTo>
                    <a:lnTo>
                      <a:pt x="20" y="5"/>
                    </a:lnTo>
                    <a:lnTo>
                      <a:pt x="17" y="5"/>
                    </a:lnTo>
                    <a:lnTo>
                      <a:pt x="17" y="5"/>
                    </a:lnTo>
                    <a:lnTo>
                      <a:pt x="14" y="5"/>
                    </a:lnTo>
                    <a:lnTo>
                      <a:pt x="14" y="5"/>
                    </a:lnTo>
                    <a:lnTo>
                      <a:pt x="10" y="7"/>
                    </a:lnTo>
                    <a:lnTo>
                      <a:pt x="10" y="7"/>
                    </a:lnTo>
                    <a:lnTo>
                      <a:pt x="9" y="10"/>
                    </a:lnTo>
                    <a:lnTo>
                      <a:pt x="9" y="10"/>
                    </a:lnTo>
                    <a:lnTo>
                      <a:pt x="7" y="14"/>
                    </a:lnTo>
                    <a:lnTo>
                      <a:pt x="2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65">
                <a:extLst>
                  <a:ext uri="{FF2B5EF4-FFF2-40B4-BE49-F238E27FC236}">
                    <a16:creationId xmlns="" xmlns:a16="http://schemas.microsoft.com/office/drawing/2014/main" id="{4F454111-26CD-4474-8B25-285505979783}"/>
                  </a:ext>
                </a:extLst>
              </p:cNvPr>
              <p:cNvSpPr>
                <a:spLocks/>
              </p:cNvSpPr>
              <p:nvPr/>
            </p:nvSpPr>
            <p:spPr bwMode="auto">
              <a:xfrm>
                <a:off x="2285" y="2633"/>
                <a:ext cx="48" cy="32"/>
              </a:xfrm>
              <a:custGeom>
                <a:avLst/>
                <a:gdLst>
                  <a:gd name="T0" fmla="*/ 48 w 48"/>
                  <a:gd name="T1" fmla="*/ 32 h 32"/>
                  <a:gd name="T2" fmla="*/ 42 w 48"/>
                  <a:gd name="T3" fmla="*/ 32 h 32"/>
                  <a:gd name="T4" fmla="*/ 42 w 48"/>
                  <a:gd name="T5" fmla="*/ 15 h 32"/>
                  <a:gd name="T6" fmla="*/ 42 w 48"/>
                  <a:gd name="T7" fmla="*/ 15 h 32"/>
                  <a:gd name="T8" fmla="*/ 40 w 48"/>
                  <a:gd name="T9" fmla="*/ 9 h 32"/>
                  <a:gd name="T10" fmla="*/ 40 w 48"/>
                  <a:gd name="T11" fmla="*/ 9 h 32"/>
                  <a:gd name="T12" fmla="*/ 38 w 48"/>
                  <a:gd name="T13" fmla="*/ 7 h 32"/>
                  <a:gd name="T14" fmla="*/ 37 w 48"/>
                  <a:gd name="T15" fmla="*/ 7 h 32"/>
                  <a:gd name="T16" fmla="*/ 37 w 48"/>
                  <a:gd name="T17" fmla="*/ 7 h 32"/>
                  <a:gd name="T18" fmla="*/ 33 w 48"/>
                  <a:gd name="T19" fmla="*/ 7 h 32"/>
                  <a:gd name="T20" fmla="*/ 32 w 48"/>
                  <a:gd name="T21" fmla="*/ 9 h 32"/>
                  <a:gd name="T22" fmla="*/ 32 w 48"/>
                  <a:gd name="T23" fmla="*/ 9 h 32"/>
                  <a:gd name="T24" fmla="*/ 28 w 48"/>
                  <a:gd name="T25" fmla="*/ 14 h 32"/>
                  <a:gd name="T26" fmla="*/ 28 w 48"/>
                  <a:gd name="T27" fmla="*/ 32 h 32"/>
                  <a:gd name="T28" fmla="*/ 22 w 48"/>
                  <a:gd name="T29" fmla="*/ 32 h 32"/>
                  <a:gd name="T30" fmla="*/ 22 w 48"/>
                  <a:gd name="T31" fmla="*/ 15 h 32"/>
                  <a:gd name="T32" fmla="*/ 22 w 48"/>
                  <a:gd name="T33" fmla="*/ 15 h 32"/>
                  <a:gd name="T34" fmla="*/ 20 w 48"/>
                  <a:gd name="T35" fmla="*/ 9 h 32"/>
                  <a:gd name="T36" fmla="*/ 20 w 48"/>
                  <a:gd name="T37" fmla="*/ 9 h 32"/>
                  <a:gd name="T38" fmla="*/ 18 w 48"/>
                  <a:gd name="T39" fmla="*/ 7 h 32"/>
                  <a:gd name="T40" fmla="*/ 15 w 48"/>
                  <a:gd name="T41" fmla="*/ 7 h 32"/>
                  <a:gd name="T42" fmla="*/ 15 w 48"/>
                  <a:gd name="T43" fmla="*/ 7 h 32"/>
                  <a:gd name="T44" fmla="*/ 13 w 48"/>
                  <a:gd name="T45" fmla="*/ 7 h 32"/>
                  <a:gd name="T46" fmla="*/ 10 w 48"/>
                  <a:gd name="T47" fmla="*/ 9 h 32"/>
                  <a:gd name="T48" fmla="*/ 10 w 48"/>
                  <a:gd name="T49" fmla="*/ 9 h 32"/>
                  <a:gd name="T50" fmla="*/ 7 w 48"/>
                  <a:gd name="T51" fmla="*/ 14 h 32"/>
                  <a:gd name="T52" fmla="*/ 7 w 48"/>
                  <a:gd name="T53" fmla="*/ 32 h 32"/>
                  <a:gd name="T54" fmla="*/ 0 w 48"/>
                  <a:gd name="T55" fmla="*/ 32 h 32"/>
                  <a:gd name="T56" fmla="*/ 0 w 48"/>
                  <a:gd name="T57" fmla="*/ 0 h 32"/>
                  <a:gd name="T58" fmla="*/ 7 w 48"/>
                  <a:gd name="T59" fmla="*/ 0 h 32"/>
                  <a:gd name="T60" fmla="*/ 7 w 48"/>
                  <a:gd name="T61" fmla="*/ 7 h 32"/>
                  <a:gd name="T62" fmla="*/ 7 w 48"/>
                  <a:gd name="T63" fmla="*/ 7 h 32"/>
                  <a:gd name="T64" fmla="*/ 12 w 48"/>
                  <a:gd name="T65" fmla="*/ 2 h 32"/>
                  <a:gd name="T66" fmla="*/ 12 w 48"/>
                  <a:gd name="T67" fmla="*/ 2 h 32"/>
                  <a:gd name="T68" fmla="*/ 18 w 48"/>
                  <a:gd name="T69" fmla="*/ 0 h 32"/>
                  <a:gd name="T70" fmla="*/ 18 w 48"/>
                  <a:gd name="T71" fmla="*/ 0 h 32"/>
                  <a:gd name="T72" fmla="*/ 22 w 48"/>
                  <a:gd name="T73" fmla="*/ 0 h 32"/>
                  <a:gd name="T74" fmla="*/ 25 w 48"/>
                  <a:gd name="T75" fmla="*/ 2 h 32"/>
                  <a:gd name="T76" fmla="*/ 25 w 48"/>
                  <a:gd name="T77" fmla="*/ 2 h 32"/>
                  <a:gd name="T78" fmla="*/ 27 w 48"/>
                  <a:gd name="T79" fmla="*/ 7 h 32"/>
                  <a:gd name="T80" fmla="*/ 27 w 48"/>
                  <a:gd name="T81" fmla="*/ 7 h 32"/>
                  <a:gd name="T82" fmla="*/ 32 w 48"/>
                  <a:gd name="T83" fmla="*/ 2 h 32"/>
                  <a:gd name="T84" fmla="*/ 32 w 48"/>
                  <a:gd name="T85" fmla="*/ 2 h 32"/>
                  <a:gd name="T86" fmla="*/ 38 w 48"/>
                  <a:gd name="T87" fmla="*/ 0 h 32"/>
                  <a:gd name="T88" fmla="*/ 38 w 48"/>
                  <a:gd name="T89" fmla="*/ 0 h 32"/>
                  <a:gd name="T90" fmla="*/ 43 w 48"/>
                  <a:gd name="T91" fmla="*/ 2 h 32"/>
                  <a:gd name="T92" fmla="*/ 43 w 48"/>
                  <a:gd name="T93" fmla="*/ 2 h 32"/>
                  <a:gd name="T94" fmla="*/ 46 w 48"/>
                  <a:gd name="T95" fmla="*/ 4 h 32"/>
                  <a:gd name="T96" fmla="*/ 46 w 48"/>
                  <a:gd name="T97" fmla="*/ 4 h 32"/>
                  <a:gd name="T98" fmla="*/ 48 w 48"/>
                  <a:gd name="T99" fmla="*/ 9 h 32"/>
                  <a:gd name="T100" fmla="*/ 48 w 48"/>
                  <a:gd name="T101" fmla="*/ 9 h 32"/>
                  <a:gd name="T102" fmla="*/ 48 w 48"/>
                  <a:gd name="T103" fmla="*/ 14 h 32"/>
                  <a:gd name="T104" fmla="*/ 48 w 48"/>
                  <a:gd name="T10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2">
                    <a:moveTo>
                      <a:pt x="48" y="32"/>
                    </a:moveTo>
                    <a:lnTo>
                      <a:pt x="42" y="32"/>
                    </a:lnTo>
                    <a:lnTo>
                      <a:pt x="42" y="15"/>
                    </a:lnTo>
                    <a:lnTo>
                      <a:pt x="42" y="15"/>
                    </a:lnTo>
                    <a:lnTo>
                      <a:pt x="40" y="9"/>
                    </a:lnTo>
                    <a:lnTo>
                      <a:pt x="40" y="9"/>
                    </a:lnTo>
                    <a:lnTo>
                      <a:pt x="38" y="7"/>
                    </a:lnTo>
                    <a:lnTo>
                      <a:pt x="37" y="7"/>
                    </a:lnTo>
                    <a:lnTo>
                      <a:pt x="37" y="7"/>
                    </a:lnTo>
                    <a:lnTo>
                      <a:pt x="33" y="7"/>
                    </a:lnTo>
                    <a:lnTo>
                      <a:pt x="32" y="9"/>
                    </a:lnTo>
                    <a:lnTo>
                      <a:pt x="32" y="9"/>
                    </a:lnTo>
                    <a:lnTo>
                      <a:pt x="28" y="14"/>
                    </a:lnTo>
                    <a:lnTo>
                      <a:pt x="28" y="32"/>
                    </a:lnTo>
                    <a:lnTo>
                      <a:pt x="22" y="32"/>
                    </a:lnTo>
                    <a:lnTo>
                      <a:pt x="22" y="15"/>
                    </a:lnTo>
                    <a:lnTo>
                      <a:pt x="22" y="15"/>
                    </a:lnTo>
                    <a:lnTo>
                      <a:pt x="20" y="9"/>
                    </a:lnTo>
                    <a:lnTo>
                      <a:pt x="20" y="9"/>
                    </a:lnTo>
                    <a:lnTo>
                      <a:pt x="18" y="7"/>
                    </a:lnTo>
                    <a:lnTo>
                      <a:pt x="15" y="7"/>
                    </a:lnTo>
                    <a:lnTo>
                      <a:pt x="15" y="7"/>
                    </a:lnTo>
                    <a:lnTo>
                      <a:pt x="13" y="7"/>
                    </a:lnTo>
                    <a:lnTo>
                      <a:pt x="10" y="9"/>
                    </a:lnTo>
                    <a:lnTo>
                      <a:pt x="10" y="9"/>
                    </a:lnTo>
                    <a:lnTo>
                      <a:pt x="7" y="14"/>
                    </a:lnTo>
                    <a:lnTo>
                      <a:pt x="7" y="32"/>
                    </a:lnTo>
                    <a:lnTo>
                      <a:pt x="0" y="32"/>
                    </a:lnTo>
                    <a:lnTo>
                      <a:pt x="0" y="0"/>
                    </a:lnTo>
                    <a:lnTo>
                      <a:pt x="7" y="0"/>
                    </a:lnTo>
                    <a:lnTo>
                      <a:pt x="7" y="7"/>
                    </a:lnTo>
                    <a:lnTo>
                      <a:pt x="7" y="7"/>
                    </a:lnTo>
                    <a:lnTo>
                      <a:pt x="12" y="2"/>
                    </a:lnTo>
                    <a:lnTo>
                      <a:pt x="12" y="2"/>
                    </a:lnTo>
                    <a:lnTo>
                      <a:pt x="18" y="0"/>
                    </a:lnTo>
                    <a:lnTo>
                      <a:pt x="18" y="0"/>
                    </a:lnTo>
                    <a:lnTo>
                      <a:pt x="22" y="0"/>
                    </a:lnTo>
                    <a:lnTo>
                      <a:pt x="25" y="2"/>
                    </a:lnTo>
                    <a:lnTo>
                      <a:pt x="25" y="2"/>
                    </a:lnTo>
                    <a:lnTo>
                      <a:pt x="27" y="7"/>
                    </a:lnTo>
                    <a:lnTo>
                      <a:pt x="27" y="7"/>
                    </a:lnTo>
                    <a:lnTo>
                      <a:pt x="32" y="2"/>
                    </a:lnTo>
                    <a:lnTo>
                      <a:pt x="32" y="2"/>
                    </a:lnTo>
                    <a:lnTo>
                      <a:pt x="38" y="0"/>
                    </a:lnTo>
                    <a:lnTo>
                      <a:pt x="38" y="0"/>
                    </a:lnTo>
                    <a:lnTo>
                      <a:pt x="43" y="2"/>
                    </a:lnTo>
                    <a:lnTo>
                      <a:pt x="43" y="2"/>
                    </a:lnTo>
                    <a:lnTo>
                      <a:pt x="46" y="4"/>
                    </a:lnTo>
                    <a:lnTo>
                      <a:pt x="46" y="4"/>
                    </a:lnTo>
                    <a:lnTo>
                      <a:pt x="48" y="9"/>
                    </a:lnTo>
                    <a:lnTo>
                      <a:pt x="48" y="9"/>
                    </a:lnTo>
                    <a:lnTo>
                      <a:pt x="48" y="14"/>
                    </a:lnTo>
                    <a:lnTo>
                      <a:pt x="4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66">
                <a:extLst>
                  <a:ext uri="{FF2B5EF4-FFF2-40B4-BE49-F238E27FC236}">
                    <a16:creationId xmlns="" xmlns:a16="http://schemas.microsoft.com/office/drawing/2014/main" id="{1DF103B0-9688-4F83-99E8-7BEB6D9300DE}"/>
                  </a:ext>
                </a:extLst>
              </p:cNvPr>
              <p:cNvSpPr>
                <a:spLocks noEditPoints="1"/>
              </p:cNvSpPr>
              <p:nvPr/>
            </p:nvSpPr>
            <p:spPr bwMode="auto">
              <a:xfrm>
                <a:off x="2356" y="2622"/>
                <a:ext cx="7" cy="43"/>
              </a:xfrm>
              <a:custGeom>
                <a:avLst/>
                <a:gdLst>
                  <a:gd name="T0" fmla="*/ 0 w 7"/>
                  <a:gd name="T1" fmla="*/ 6 h 43"/>
                  <a:gd name="T2" fmla="*/ 0 w 7"/>
                  <a:gd name="T3" fmla="*/ 0 h 43"/>
                  <a:gd name="T4" fmla="*/ 7 w 7"/>
                  <a:gd name="T5" fmla="*/ 0 h 43"/>
                  <a:gd name="T6" fmla="*/ 7 w 7"/>
                  <a:gd name="T7" fmla="*/ 6 h 43"/>
                  <a:gd name="T8" fmla="*/ 0 w 7"/>
                  <a:gd name="T9" fmla="*/ 6 h 43"/>
                  <a:gd name="T10" fmla="*/ 0 w 7"/>
                  <a:gd name="T11" fmla="*/ 43 h 43"/>
                  <a:gd name="T12" fmla="*/ 0 w 7"/>
                  <a:gd name="T13" fmla="*/ 11 h 43"/>
                  <a:gd name="T14" fmla="*/ 7 w 7"/>
                  <a:gd name="T15" fmla="*/ 11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6"/>
                    </a:moveTo>
                    <a:lnTo>
                      <a:pt x="0" y="0"/>
                    </a:lnTo>
                    <a:lnTo>
                      <a:pt x="7" y="0"/>
                    </a:lnTo>
                    <a:lnTo>
                      <a:pt x="7" y="6"/>
                    </a:lnTo>
                    <a:lnTo>
                      <a:pt x="0" y="6"/>
                    </a:lnTo>
                    <a:close/>
                    <a:moveTo>
                      <a:pt x="0" y="43"/>
                    </a:moveTo>
                    <a:lnTo>
                      <a:pt x="0" y="11"/>
                    </a:lnTo>
                    <a:lnTo>
                      <a:pt x="7" y="11"/>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67">
                <a:extLst>
                  <a:ext uri="{FF2B5EF4-FFF2-40B4-BE49-F238E27FC236}">
                    <a16:creationId xmlns="" xmlns:a16="http://schemas.microsoft.com/office/drawing/2014/main" id="{0263141C-7158-4785-9643-D26D1CAAE947}"/>
                  </a:ext>
                </a:extLst>
              </p:cNvPr>
              <p:cNvSpPr>
                <a:spLocks noEditPoints="1"/>
              </p:cNvSpPr>
              <p:nvPr/>
            </p:nvSpPr>
            <p:spPr bwMode="auto">
              <a:xfrm>
                <a:off x="2371" y="2633"/>
                <a:ext cx="31" cy="45"/>
              </a:xfrm>
              <a:custGeom>
                <a:avLst/>
                <a:gdLst>
                  <a:gd name="T0" fmla="*/ 17 w 31"/>
                  <a:gd name="T1" fmla="*/ 33 h 45"/>
                  <a:gd name="T2" fmla="*/ 10 w 31"/>
                  <a:gd name="T3" fmla="*/ 32 h 45"/>
                  <a:gd name="T4" fmla="*/ 7 w 31"/>
                  <a:gd name="T5" fmla="*/ 45 h 45"/>
                  <a:gd name="T6" fmla="*/ 0 w 31"/>
                  <a:gd name="T7" fmla="*/ 0 h 45"/>
                  <a:gd name="T8" fmla="*/ 5 w 31"/>
                  <a:gd name="T9" fmla="*/ 7 h 45"/>
                  <a:gd name="T10" fmla="*/ 10 w 31"/>
                  <a:gd name="T11" fmla="*/ 2 h 45"/>
                  <a:gd name="T12" fmla="*/ 17 w 31"/>
                  <a:gd name="T13" fmla="*/ 0 h 45"/>
                  <a:gd name="T14" fmla="*/ 22 w 31"/>
                  <a:gd name="T15" fmla="*/ 2 h 45"/>
                  <a:gd name="T16" fmla="*/ 26 w 31"/>
                  <a:gd name="T17" fmla="*/ 5 h 45"/>
                  <a:gd name="T18" fmla="*/ 30 w 31"/>
                  <a:gd name="T19" fmla="*/ 10 h 45"/>
                  <a:gd name="T20" fmla="*/ 31 w 31"/>
                  <a:gd name="T21" fmla="*/ 17 h 45"/>
                  <a:gd name="T22" fmla="*/ 30 w 31"/>
                  <a:gd name="T23" fmla="*/ 24 h 45"/>
                  <a:gd name="T24" fmla="*/ 26 w 31"/>
                  <a:gd name="T25" fmla="*/ 28 h 45"/>
                  <a:gd name="T26" fmla="*/ 23 w 31"/>
                  <a:gd name="T27" fmla="*/ 32 h 45"/>
                  <a:gd name="T28" fmla="*/ 17 w 31"/>
                  <a:gd name="T29" fmla="*/ 33 h 45"/>
                  <a:gd name="T30" fmla="*/ 15 w 31"/>
                  <a:gd name="T31" fmla="*/ 27 h 45"/>
                  <a:gd name="T32" fmla="*/ 18 w 31"/>
                  <a:gd name="T33" fmla="*/ 27 h 45"/>
                  <a:gd name="T34" fmla="*/ 22 w 31"/>
                  <a:gd name="T35" fmla="*/ 24 h 45"/>
                  <a:gd name="T36" fmla="*/ 23 w 31"/>
                  <a:gd name="T37" fmla="*/ 20 h 45"/>
                  <a:gd name="T38" fmla="*/ 25 w 31"/>
                  <a:gd name="T39" fmla="*/ 17 h 45"/>
                  <a:gd name="T40" fmla="*/ 23 w 31"/>
                  <a:gd name="T41" fmla="*/ 12 h 45"/>
                  <a:gd name="T42" fmla="*/ 22 w 31"/>
                  <a:gd name="T43" fmla="*/ 9 h 45"/>
                  <a:gd name="T44" fmla="*/ 18 w 31"/>
                  <a:gd name="T45" fmla="*/ 7 h 45"/>
                  <a:gd name="T46" fmla="*/ 15 w 31"/>
                  <a:gd name="T47" fmla="*/ 5 h 45"/>
                  <a:gd name="T48" fmla="*/ 12 w 31"/>
                  <a:gd name="T49" fmla="*/ 7 h 45"/>
                  <a:gd name="T50" fmla="*/ 10 w 31"/>
                  <a:gd name="T51" fmla="*/ 9 h 45"/>
                  <a:gd name="T52" fmla="*/ 7 w 31"/>
                  <a:gd name="T53" fmla="*/ 10 h 45"/>
                  <a:gd name="T54" fmla="*/ 7 w 31"/>
                  <a:gd name="T55" fmla="*/ 12 h 45"/>
                  <a:gd name="T56" fmla="*/ 7 w 31"/>
                  <a:gd name="T57" fmla="*/ 20 h 45"/>
                  <a:gd name="T58" fmla="*/ 7 w 31"/>
                  <a:gd name="T59" fmla="*/ 24 h 45"/>
                  <a:gd name="T60" fmla="*/ 10 w 31"/>
                  <a:gd name="T61" fmla="*/ 25 h 45"/>
                  <a:gd name="T62" fmla="*/ 12 w 31"/>
                  <a:gd name="T63" fmla="*/ 27 h 45"/>
                  <a:gd name="T64" fmla="*/ 15 w 31"/>
                  <a:gd name="T65"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45">
                    <a:moveTo>
                      <a:pt x="17" y="33"/>
                    </a:moveTo>
                    <a:lnTo>
                      <a:pt x="17" y="33"/>
                    </a:lnTo>
                    <a:lnTo>
                      <a:pt x="10" y="32"/>
                    </a:lnTo>
                    <a:lnTo>
                      <a:pt x="10" y="32"/>
                    </a:lnTo>
                    <a:lnTo>
                      <a:pt x="7" y="27"/>
                    </a:lnTo>
                    <a:lnTo>
                      <a:pt x="7" y="45"/>
                    </a:lnTo>
                    <a:lnTo>
                      <a:pt x="0" y="45"/>
                    </a:lnTo>
                    <a:lnTo>
                      <a:pt x="0" y="0"/>
                    </a:lnTo>
                    <a:lnTo>
                      <a:pt x="5" y="0"/>
                    </a:lnTo>
                    <a:lnTo>
                      <a:pt x="5" y="7"/>
                    </a:lnTo>
                    <a:lnTo>
                      <a:pt x="5" y="7"/>
                    </a:lnTo>
                    <a:lnTo>
                      <a:pt x="10" y="2"/>
                    </a:lnTo>
                    <a:lnTo>
                      <a:pt x="10" y="2"/>
                    </a:lnTo>
                    <a:lnTo>
                      <a:pt x="17" y="0"/>
                    </a:lnTo>
                    <a:lnTo>
                      <a:pt x="17" y="0"/>
                    </a:lnTo>
                    <a:lnTo>
                      <a:pt x="22" y="2"/>
                    </a:lnTo>
                    <a:lnTo>
                      <a:pt x="22" y="2"/>
                    </a:lnTo>
                    <a:lnTo>
                      <a:pt x="26" y="5"/>
                    </a:lnTo>
                    <a:lnTo>
                      <a:pt x="26" y="5"/>
                    </a:lnTo>
                    <a:lnTo>
                      <a:pt x="30" y="10"/>
                    </a:lnTo>
                    <a:lnTo>
                      <a:pt x="30" y="10"/>
                    </a:lnTo>
                    <a:lnTo>
                      <a:pt x="31" y="17"/>
                    </a:lnTo>
                    <a:lnTo>
                      <a:pt x="31" y="17"/>
                    </a:lnTo>
                    <a:lnTo>
                      <a:pt x="30" y="24"/>
                    </a:lnTo>
                    <a:lnTo>
                      <a:pt x="30" y="24"/>
                    </a:lnTo>
                    <a:lnTo>
                      <a:pt x="26" y="28"/>
                    </a:lnTo>
                    <a:lnTo>
                      <a:pt x="26" y="28"/>
                    </a:lnTo>
                    <a:lnTo>
                      <a:pt x="23" y="32"/>
                    </a:lnTo>
                    <a:lnTo>
                      <a:pt x="23" y="32"/>
                    </a:lnTo>
                    <a:lnTo>
                      <a:pt x="17" y="33"/>
                    </a:lnTo>
                    <a:lnTo>
                      <a:pt x="17" y="33"/>
                    </a:lnTo>
                    <a:close/>
                    <a:moveTo>
                      <a:pt x="15" y="27"/>
                    </a:moveTo>
                    <a:lnTo>
                      <a:pt x="15" y="27"/>
                    </a:lnTo>
                    <a:lnTo>
                      <a:pt x="18" y="27"/>
                    </a:lnTo>
                    <a:lnTo>
                      <a:pt x="18" y="27"/>
                    </a:lnTo>
                    <a:lnTo>
                      <a:pt x="22" y="24"/>
                    </a:lnTo>
                    <a:lnTo>
                      <a:pt x="22" y="24"/>
                    </a:lnTo>
                    <a:lnTo>
                      <a:pt x="23" y="20"/>
                    </a:lnTo>
                    <a:lnTo>
                      <a:pt x="23" y="20"/>
                    </a:lnTo>
                    <a:lnTo>
                      <a:pt x="25" y="17"/>
                    </a:lnTo>
                    <a:lnTo>
                      <a:pt x="25" y="17"/>
                    </a:lnTo>
                    <a:lnTo>
                      <a:pt x="23" y="12"/>
                    </a:lnTo>
                    <a:lnTo>
                      <a:pt x="23" y="12"/>
                    </a:lnTo>
                    <a:lnTo>
                      <a:pt x="22" y="9"/>
                    </a:lnTo>
                    <a:lnTo>
                      <a:pt x="22" y="9"/>
                    </a:lnTo>
                    <a:lnTo>
                      <a:pt x="18" y="7"/>
                    </a:lnTo>
                    <a:lnTo>
                      <a:pt x="18" y="7"/>
                    </a:lnTo>
                    <a:lnTo>
                      <a:pt x="15" y="5"/>
                    </a:lnTo>
                    <a:lnTo>
                      <a:pt x="15" y="5"/>
                    </a:lnTo>
                    <a:lnTo>
                      <a:pt x="12" y="7"/>
                    </a:lnTo>
                    <a:lnTo>
                      <a:pt x="12" y="7"/>
                    </a:lnTo>
                    <a:lnTo>
                      <a:pt x="10" y="9"/>
                    </a:lnTo>
                    <a:lnTo>
                      <a:pt x="10" y="9"/>
                    </a:lnTo>
                    <a:lnTo>
                      <a:pt x="7" y="10"/>
                    </a:lnTo>
                    <a:lnTo>
                      <a:pt x="7" y="10"/>
                    </a:lnTo>
                    <a:lnTo>
                      <a:pt x="7" y="12"/>
                    </a:lnTo>
                    <a:lnTo>
                      <a:pt x="7" y="20"/>
                    </a:lnTo>
                    <a:lnTo>
                      <a:pt x="7" y="20"/>
                    </a:lnTo>
                    <a:lnTo>
                      <a:pt x="7" y="24"/>
                    </a:lnTo>
                    <a:lnTo>
                      <a:pt x="7" y="24"/>
                    </a:lnTo>
                    <a:lnTo>
                      <a:pt x="10" y="25"/>
                    </a:lnTo>
                    <a:lnTo>
                      <a:pt x="10" y="25"/>
                    </a:lnTo>
                    <a:lnTo>
                      <a:pt x="12" y="27"/>
                    </a:lnTo>
                    <a:lnTo>
                      <a:pt x="12" y="27"/>
                    </a:lnTo>
                    <a:lnTo>
                      <a:pt x="15" y="27"/>
                    </a:lnTo>
                    <a:lnTo>
                      <a:pt x="1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8">
                <a:extLst>
                  <a:ext uri="{FF2B5EF4-FFF2-40B4-BE49-F238E27FC236}">
                    <a16:creationId xmlns="" xmlns:a16="http://schemas.microsoft.com/office/drawing/2014/main" id="{98D93001-6986-4F0D-AC5C-67BB2F823984}"/>
                  </a:ext>
                </a:extLst>
              </p:cNvPr>
              <p:cNvSpPr>
                <a:spLocks/>
              </p:cNvSpPr>
              <p:nvPr/>
            </p:nvSpPr>
            <p:spPr bwMode="auto">
              <a:xfrm>
                <a:off x="2406" y="2633"/>
                <a:ext cx="26" cy="33"/>
              </a:xfrm>
              <a:custGeom>
                <a:avLst/>
                <a:gdLst>
                  <a:gd name="T0" fmla="*/ 13 w 26"/>
                  <a:gd name="T1" fmla="*/ 33 h 33"/>
                  <a:gd name="T2" fmla="*/ 6 w 26"/>
                  <a:gd name="T3" fmla="*/ 32 h 33"/>
                  <a:gd name="T4" fmla="*/ 3 w 26"/>
                  <a:gd name="T5" fmla="*/ 24 h 33"/>
                  <a:gd name="T6" fmla="*/ 8 w 26"/>
                  <a:gd name="T7" fmla="*/ 27 h 33"/>
                  <a:gd name="T8" fmla="*/ 13 w 26"/>
                  <a:gd name="T9" fmla="*/ 28 h 33"/>
                  <a:gd name="T10" fmla="*/ 18 w 26"/>
                  <a:gd name="T11" fmla="*/ 27 h 33"/>
                  <a:gd name="T12" fmla="*/ 20 w 26"/>
                  <a:gd name="T13" fmla="*/ 24 h 33"/>
                  <a:gd name="T14" fmla="*/ 20 w 26"/>
                  <a:gd name="T15" fmla="*/ 22 h 33"/>
                  <a:gd name="T16" fmla="*/ 18 w 26"/>
                  <a:gd name="T17" fmla="*/ 20 h 33"/>
                  <a:gd name="T18" fmla="*/ 11 w 26"/>
                  <a:gd name="T19" fmla="*/ 19 h 33"/>
                  <a:gd name="T20" fmla="*/ 6 w 26"/>
                  <a:gd name="T21" fmla="*/ 17 h 33"/>
                  <a:gd name="T22" fmla="*/ 3 w 26"/>
                  <a:gd name="T23" fmla="*/ 15 h 33"/>
                  <a:gd name="T24" fmla="*/ 1 w 26"/>
                  <a:gd name="T25" fmla="*/ 14 h 33"/>
                  <a:gd name="T26" fmla="*/ 1 w 26"/>
                  <a:gd name="T27" fmla="*/ 10 h 33"/>
                  <a:gd name="T28" fmla="*/ 1 w 26"/>
                  <a:gd name="T29" fmla="*/ 7 h 33"/>
                  <a:gd name="T30" fmla="*/ 5 w 26"/>
                  <a:gd name="T31" fmla="*/ 4 h 33"/>
                  <a:gd name="T32" fmla="*/ 8 w 26"/>
                  <a:gd name="T33" fmla="*/ 0 h 33"/>
                  <a:gd name="T34" fmla="*/ 13 w 26"/>
                  <a:gd name="T35" fmla="*/ 0 h 33"/>
                  <a:gd name="T36" fmla="*/ 20 w 26"/>
                  <a:gd name="T37" fmla="*/ 2 h 33"/>
                  <a:gd name="T38" fmla="*/ 23 w 26"/>
                  <a:gd name="T39" fmla="*/ 9 h 33"/>
                  <a:gd name="T40" fmla="*/ 18 w 26"/>
                  <a:gd name="T41" fmla="*/ 5 h 33"/>
                  <a:gd name="T42" fmla="*/ 13 w 26"/>
                  <a:gd name="T43" fmla="*/ 5 h 33"/>
                  <a:gd name="T44" fmla="*/ 8 w 26"/>
                  <a:gd name="T45" fmla="*/ 7 h 33"/>
                  <a:gd name="T46" fmla="*/ 6 w 26"/>
                  <a:gd name="T47" fmla="*/ 10 h 33"/>
                  <a:gd name="T48" fmla="*/ 8 w 26"/>
                  <a:gd name="T49" fmla="*/ 10 h 33"/>
                  <a:gd name="T50" fmla="*/ 8 w 26"/>
                  <a:gd name="T51" fmla="*/ 12 h 33"/>
                  <a:gd name="T52" fmla="*/ 11 w 26"/>
                  <a:gd name="T53" fmla="*/ 14 h 33"/>
                  <a:gd name="T54" fmla="*/ 15 w 26"/>
                  <a:gd name="T55" fmla="*/ 14 h 33"/>
                  <a:gd name="T56" fmla="*/ 20 w 26"/>
                  <a:gd name="T57" fmla="*/ 15 h 33"/>
                  <a:gd name="T58" fmla="*/ 23 w 26"/>
                  <a:gd name="T59" fmla="*/ 17 h 33"/>
                  <a:gd name="T60" fmla="*/ 24 w 26"/>
                  <a:gd name="T61" fmla="*/ 20 h 33"/>
                  <a:gd name="T62" fmla="*/ 26 w 26"/>
                  <a:gd name="T63" fmla="*/ 24 h 33"/>
                  <a:gd name="T64" fmla="*/ 24 w 26"/>
                  <a:gd name="T65" fmla="*/ 27 h 33"/>
                  <a:gd name="T66" fmla="*/ 23 w 26"/>
                  <a:gd name="T67" fmla="*/ 30 h 33"/>
                  <a:gd name="T68" fmla="*/ 13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3" y="33"/>
                    </a:moveTo>
                    <a:lnTo>
                      <a:pt x="13" y="33"/>
                    </a:lnTo>
                    <a:lnTo>
                      <a:pt x="6" y="32"/>
                    </a:lnTo>
                    <a:lnTo>
                      <a:pt x="6" y="32"/>
                    </a:lnTo>
                    <a:lnTo>
                      <a:pt x="0" y="28"/>
                    </a:lnTo>
                    <a:lnTo>
                      <a:pt x="3" y="24"/>
                    </a:lnTo>
                    <a:lnTo>
                      <a:pt x="3" y="24"/>
                    </a:lnTo>
                    <a:lnTo>
                      <a:pt x="8" y="27"/>
                    </a:lnTo>
                    <a:lnTo>
                      <a:pt x="8" y="27"/>
                    </a:lnTo>
                    <a:lnTo>
                      <a:pt x="13" y="28"/>
                    </a:lnTo>
                    <a:lnTo>
                      <a:pt x="13" y="28"/>
                    </a:lnTo>
                    <a:lnTo>
                      <a:pt x="18" y="27"/>
                    </a:lnTo>
                    <a:lnTo>
                      <a:pt x="18" y="27"/>
                    </a:lnTo>
                    <a:lnTo>
                      <a:pt x="20" y="24"/>
                    </a:lnTo>
                    <a:lnTo>
                      <a:pt x="20" y="24"/>
                    </a:lnTo>
                    <a:lnTo>
                      <a:pt x="20" y="22"/>
                    </a:lnTo>
                    <a:lnTo>
                      <a:pt x="18" y="20"/>
                    </a:lnTo>
                    <a:lnTo>
                      <a:pt x="18" y="20"/>
                    </a:lnTo>
                    <a:lnTo>
                      <a:pt x="11" y="19"/>
                    </a:lnTo>
                    <a:lnTo>
                      <a:pt x="11" y="19"/>
                    </a:lnTo>
                    <a:lnTo>
                      <a:pt x="6" y="17"/>
                    </a:lnTo>
                    <a:lnTo>
                      <a:pt x="6" y="17"/>
                    </a:lnTo>
                    <a:lnTo>
                      <a:pt x="3" y="15"/>
                    </a:lnTo>
                    <a:lnTo>
                      <a:pt x="3" y="15"/>
                    </a:lnTo>
                    <a:lnTo>
                      <a:pt x="1" y="14"/>
                    </a:lnTo>
                    <a:lnTo>
                      <a:pt x="1" y="14"/>
                    </a:lnTo>
                    <a:lnTo>
                      <a:pt x="1" y="10"/>
                    </a:lnTo>
                    <a:lnTo>
                      <a:pt x="1" y="10"/>
                    </a:lnTo>
                    <a:lnTo>
                      <a:pt x="1" y="7"/>
                    </a:lnTo>
                    <a:lnTo>
                      <a:pt x="1" y="7"/>
                    </a:lnTo>
                    <a:lnTo>
                      <a:pt x="5" y="4"/>
                    </a:lnTo>
                    <a:lnTo>
                      <a:pt x="5" y="4"/>
                    </a:lnTo>
                    <a:lnTo>
                      <a:pt x="8" y="0"/>
                    </a:lnTo>
                    <a:lnTo>
                      <a:pt x="8" y="0"/>
                    </a:lnTo>
                    <a:lnTo>
                      <a:pt x="13" y="0"/>
                    </a:lnTo>
                    <a:lnTo>
                      <a:pt x="13" y="0"/>
                    </a:lnTo>
                    <a:lnTo>
                      <a:pt x="20" y="2"/>
                    </a:lnTo>
                    <a:lnTo>
                      <a:pt x="20" y="2"/>
                    </a:lnTo>
                    <a:lnTo>
                      <a:pt x="24" y="5"/>
                    </a:lnTo>
                    <a:lnTo>
                      <a:pt x="23" y="9"/>
                    </a:lnTo>
                    <a:lnTo>
                      <a:pt x="23" y="9"/>
                    </a:lnTo>
                    <a:lnTo>
                      <a:pt x="18" y="5"/>
                    </a:lnTo>
                    <a:lnTo>
                      <a:pt x="13" y="5"/>
                    </a:lnTo>
                    <a:lnTo>
                      <a:pt x="13" y="5"/>
                    </a:lnTo>
                    <a:lnTo>
                      <a:pt x="8" y="7"/>
                    </a:lnTo>
                    <a:lnTo>
                      <a:pt x="8" y="7"/>
                    </a:lnTo>
                    <a:lnTo>
                      <a:pt x="8" y="7"/>
                    </a:lnTo>
                    <a:lnTo>
                      <a:pt x="6" y="10"/>
                    </a:lnTo>
                    <a:lnTo>
                      <a:pt x="6" y="10"/>
                    </a:lnTo>
                    <a:lnTo>
                      <a:pt x="8" y="10"/>
                    </a:lnTo>
                    <a:lnTo>
                      <a:pt x="8" y="10"/>
                    </a:lnTo>
                    <a:lnTo>
                      <a:pt x="8" y="12"/>
                    </a:lnTo>
                    <a:lnTo>
                      <a:pt x="8" y="12"/>
                    </a:lnTo>
                    <a:lnTo>
                      <a:pt x="11" y="14"/>
                    </a:lnTo>
                    <a:lnTo>
                      <a:pt x="11" y="14"/>
                    </a:lnTo>
                    <a:lnTo>
                      <a:pt x="15" y="14"/>
                    </a:lnTo>
                    <a:lnTo>
                      <a:pt x="15" y="14"/>
                    </a:lnTo>
                    <a:lnTo>
                      <a:pt x="20" y="15"/>
                    </a:lnTo>
                    <a:lnTo>
                      <a:pt x="20" y="15"/>
                    </a:lnTo>
                    <a:lnTo>
                      <a:pt x="23" y="17"/>
                    </a:lnTo>
                    <a:lnTo>
                      <a:pt x="23" y="17"/>
                    </a:lnTo>
                    <a:lnTo>
                      <a:pt x="24" y="20"/>
                    </a:lnTo>
                    <a:lnTo>
                      <a:pt x="24" y="20"/>
                    </a:lnTo>
                    <a:lnTo>
                      <a:pt x="26" y="24"/>
                    </a:lnTo>
                    <a:lnTo>
                      <a:pt x="26" y="24"/>
                    </a:lnTo>
                    <a:lnTo>
                      <a:pt x="24" y="27"/>
                    </a:lnTo>
                    <a:lnTo>
                      <a:pt x="23" y="30"/>
                    </a:lnTo>
                    <a:lnTo>
                      <a:pt x="23" y="30"/>
                    </a:lnTo>
                    <a:lnTo>
                      <a:pt x="18" y="32"/>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9">
                <a:extLst>
                  <a:ext uri="{FF2B5EF4-FFF2-40B4-BE49-F238E27FC236}">
                    <a16:creationId xmlns="" xmlns:a16="http://schemas.microsoft.com/office/drawing/2014/main" id="{1399FB95-5875-4548-935F-9338923E4FE5}"/>
                  </a:ext>
                </a:extLst>
              </p:cNvPr>
              <p:cNvSpPr>
                <a:spLocks/>
              </p:cNvSpPr>
              <p:nvPr/>
            </p:nvSpPr>
            <p:spPr bwMode="auto">
              <a:xfrm>
                <a:off x="2439" y="2633"/>
                <a:ext cx="29" cy="33"/>
              </a:xfrm>
              <a:custGeom>
                <a:avLst/>
                <a:gdLst>
                  <a:gd name="T0" fmla="*/ 8 w 29"/>
                  <a:gd name="T1" fmla="*/ 33 h 33"/>
                  <a:gd name="T2" fmla="*/ 8 w 29"/>
                  <a:gd name="T3" fmla="*/ 33 h 33"/>
                  <a:gd name="T4" fmla="*/ 5 w 29"/>
                  <a:gd name="T5" fmla="*/ 32 h 33"/>
                  <a:gd name="T6" fmla="*/ 1 w 29"/>
                  <a:gd name="T7" fmla="*/ 30 h 33"/>
                  <a:gd name="T8" fmla="*/ 1 w 29"/>
                  <a:gd name="T9" fmla="*/ 30 h 33"/>
                  <a:gd name="T10" fmla="*/ 0 w 29"/>
                  <a:gd name="T11" fmla="*/ 25 h 33"/>
                  <a:gd name="T12" fmla="*/ 0 w 29"/>
                  <a:gd name="T13" fmla="*/ 20 h 33"/>
                  <a:gd name="T14" fmla="*/ 0 w 29"/>
                  <a:gd name="T15" fmla="*/ 0 h 33"/>
                  <a:gd name="T16" fmla="*/ 5 w 29"/>
                  <a:gd name="T17" fmla="*/ 0 h 33"/>
                  <a:gd name="T18" fmla="*/ 5 w 29"/>
                  <a:gd name="T19" fmla="*/ 19 h 33"/>
                  <a:gd name="T20" fmla="*/ 5 w 29"/>
                  <a:gd name="T21" fmla="*/ 19 h 33"/>
                  <a:gd name="T22" fmla="*/ 6 w 29"/>
                  <a:gd name="T23" fmla="*/ 25 h 33"/>
                  <a:gd name="T24" fmla="*/ 8 w 29"/>
                  <a:gd name="T25" fmla="*/ 27 h 33"/>
                  <a:gd name="T26" fmla="*/ 11 w 29"/>
                  <a:gd name="T27" fmla="*/ 27 h 33"/>
                  <a:gd name="T28" fmla="*/ 11 w 29"/>
                  <a:gd name="T29" fmla="*/ 27 h 33"/>
                  <a:gd name="T30" fmla="*/ 16 w 29"/>
                  <a:gd name="T31" fmla="*/ 25 h 33"/>
                  <a:gd name="T32" fmla="*/ 16 w 29"/>
                  <a:gd name="T33" fmla="*/ 25 h 33"/>
                  <a:gd name="T34" fmla="*/ 21 w 29"/>
                  <a:gd name="T35" fmla="*/ 20 h 33"/>
                  <a:gd name="T36" fmla="*/ 21 w 29"/>
                  <a:gd name="T37" fmla="*/ 0 h 33"/>
                  <a:gd name="T38" fmla="*/ 28 w 29"/>
                  <a:gd name="T39" fmla="*/ 0 h 33"/>
                  <a:gd name="T40" fmla="*/ 28 w 29"/>
                  <a:gd name="T41" fmla="*/ 25 h 33"/>
                  <a:gd name="T42" fmla="*/ 28 w 29"/>
                  <a:gd name="T43" fmla="*/ 25 h 33"/>
                  <a:gd name="T44" fmla="*/ 28 w 29"/>
                  <a:gd name="T45" fmla="*/ 27 h 33"/>
                  <a:gd name="T46" fmla="*/ 28 w 29"/>
                  <a:gd name="T47" fmla="*/ 27 h 33"/>
                  <a:gd name="T48" fmla="*/ 29 w 29"/>
                  <a:gd name="T49" fmla="*/ 27 h 33"/>
                  <a:gd name="T50" fmla="*/ 29 w 29"/>
                  <a:gd name="T51" fmla="*/ 32 h 33"/>
                  <a:gd name="T52" fmla="*/ 29 w 29"/>
                  <a:gd name="T53" fmla="*/ 32 h 33"/>
                  <a:gd name="T54" fmla="*/ 28 w 29"/>
                  <a:gd name="T55" fmla="*/ 32 h 33"/>
                  <a:gd name="T56" fmla="*/ 28 w 29"/>
                  <a:gd name="T57" fmla="*/ 32 h 33"/>
                  <a:gd name="T58" fmla="*/ 26 w 29"/>
                  <a:gd name="T59" fmla="*/ 32 h 33"/>
                  <a:gd name="T60" fmla="*/ 26 w 29"/>
                  <a:gd name="T61" fmla="*/ 32 h 33"/>
                  <a:gd name="T62" fmla="*/ 23 w 29"/>
                  <a:gd name="T63" fmla="*/ 32 h 33"/>
                  <a:gd name="T64" fmla="*/ 23 w 29"/>
                  <a:gd name="T65" fmla="*/ 32 h 33"/>
                  <a:gd name="T66" fmla="*/ 21 w 29"/>
                  <a:gd name="T67" fmla="*/ 28 h 33"/>
                  <a:gd name="T68" fmla="*/ 21 w 29"/>
                  <a:gd name="T69" fmla="*/ 25 h 33"/>
                  <a:gd name="T70" fmla="*/ 21 w 29"/>
                  <a:gd name="T71" fmla="*/ 25 h 33"/>
                  <a:gd name="T72" fmla="*/ 20 w 29"/>
                  <a:gd name="T73" fmla="*/ 28 h 33"/>
                  <a:gd name="T74" fmla="*/ 16 w 29"/>
                  <a:gd name="T75" fmla="*/ 32 h 33"/>
                  <a:gd name="T76" fmla="*/ 16 w 29"/>
                  <a:gd name="T77" fmla="*/ 32 h 33"/>
                  <a:gd name="T78" fmla="*/ 8 w 29"/>
                  <a:gd name="T79" fmla="*/ 33 h 33"/>
                  <a:gd name="T80" fmla="*/ 8 w 29"/>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8" y="33"/>
                    </a:moveTo>
                    <a:lnTo>
                      <a:pt x="8" y="33"/>
                    </a:lnTo>
                    <a:lnTo>
                      <a:pt x="5" y="32"/>
                    </a:lnTo>
                    <a:lnTo>
                      <a:pt x="1" y="30"/>
                    </a:lnTo>
                    <a:lnTo>
                      <a:pt x="1" y="30"/>
                    </a:lnTo>
                    <a:lnTo>
                      <a:pt x="0" y="25"/>
                    </a:lnTo>
                    <a:lnTo>
                      <a:pt x="0" y="20"/>
                    </a:lnTo>
                    <a:lnTo>
                      <a:pt x="0" y="0"/>
                    </a:lnTo>
                    <a:lnTo>
                      <a:pt x="5" y="0"/>
                    </a:lnTo>
                    <a:lnTo>
                      <a:pt x="5" y="19"/>
                    </a:lnTo>
                    <a:lnTo>
                      <a:pt x="5" y="19"/>
                    </a:lnTo>
                    <a:lnTo>
                      <a:pt x="6" y="25"/>
                    </a:lnTo>
                    <a:lnTo>
                      <a:pt x="8" y="27"/>
                    </a:lnTo>
                    <a:lnTo>
                      <a:pt x="11" y="27"/>
                    </a:lnTo>
                    <a:lnTo>
                      <a:pt x="11" y="27"/>
                    </a:lnTo>
                    <a:lnTo>
                      <a:pt x="16" y="25"/>
                    </a:lnTo>
                    <a:lnTo>
                      <a:pt x="16" y="25"/>
                    </a:lnTo>
                    <a:lnTo>
                      <a:pt x="21" y="20"/>
                    </a:lnTo>
                    <a:lnTo>
                      <a:pt x="21" y="0"/>
                    </a:lnTo>
                    <a:lnTo>
                      <a:pt x="28" y="0"/>
                    </a:lnTo>
                    <a:lnTo>
                      <a:pt x="28" y="25"/>
                    </a:lnTo>
                    <a:lnTo>
                      <a:pt x="28" y="25"/>
                    </a:lnTo>
                    <a:lnTo>
                      <a:pt x="28" y="27"/>
                    </a:lnTo>
                    <a:lnTo>
                      <a:pt x="28" y="27"/>
                    </a:lnTo>
                    <a:lnTo>
                      <a:pt x="29" y="27"/>
                    </a:lnTo>
                    <a:lnTo>
                      <a:pt x="29" y="32"/>
                    </a:lnTo>
                    <a:lnTo>
                      <a:pt x="29" y="32"/>
                    </a:lnTo>
                    <a:lnTo>
                      <a:pt x="28" y="32"/>
                    </a:lnTo>
                    <a:lnTo>
                      <a:pt x="28" y="32"/>
                    </a:lnTo>
                    <a:lnTo>
                      <a:pt x="26" y="32"/>
                    </a:lnTo>
                    <a:lnTo>
                      <a:pt x="26" y="32"/>
                    </a:lnTo>
                    <a:lnTo>
                      <a:pt x="23" y="32"/>
                    </a:lnTo>
                    <a:lnTo>
                      <a:pt x="23" y="32"/>
                    </a:lnTo>
                    <a:lnTo>
                      <a:pt x="21" y="28"/>
                    </a:lnTo>
                    <a:lnTo>
                      <a:pt x="21" y="25"/>
                    </a:lnTo>
                    <a:lnTo>
                      <a:pt x="21" y="25"/>
                    </a:lnTo>
                    <a:lnTo>
                      <a:pt x="20" y="28"/>
                    </a:lnTo>
                    <a:lnTo>
                      <a:pt x="16" y="32"/>
                    </a:lnTo>
                    <a:lnTo>
                      <a:pt x="16" y="32"/>
                    </a:lnTo>
                    <a:lnTo>
                      <a:pt x="8" y="33"/>
                    </a:lnTo>
                    <a:lnTo>
                      <a:pt x="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70">
                <a:extLst>
                  <a:ext uri="{FF2B5EF4-FFF2-40B4-BE49-F238E27FC236}">
                    <a16:creationId xmlns="" xmlns:a16="http://schemas.microsoft.com/office/drawing/2014/main" id="{6AB5DD36-5B3C-4873-834E-544E861E09BB}"/>
                  </a:ext>
                </a:extLst>
              </p:cNvPr>
              <p:cNvSpPr>
                <a:spLocks/>
              </p:cNvSpPr>
              <p:nvPr/>
            </p:nvSpPr>
            <p:spPr bwMode="auto">
              <a:xfrm>
                <a:off x="2475" y="2633"/>
                <a:ext cx="48" cy="32"/>
              </a:xfrm>
              <a:custGeom>
                <a:avLst/>
                <a:gdLst>
                  <a:gd name="T0" fmla="*/ 48 w 48"/>
                  <a:gd name="T1" fmla="*/ 32 h 32"/>
                  <a:gd name="T2" fmla="*/ 41 w 48"/>
                  <a:gd name="T3" fmla="*/ 32 h 32"/>
                  <a:gd name="T4" fmla="*/ 41 w 48"/>
                  <a:gd name="T5" fmla="*/ 15 h 32"/>
                  <a:gd name="T6" fmla="*/ 41 w 48"/>
                  <a:gd name="T7" fmla="*/ 15 h 32"/>
                  <a:gd name="T8" fmla="*/ 40 w 48"/>
                  <a:gd name="T9" fmla="*/ 9 h 32"/>
                  <a:gd name="T10" fmla="*/ 40 w 48"/>
                  <a:gd name="T11" fmla="*/ 9 h 32"/>
                  <a:gd name="T12" fmla="*/ 38 w 48"/>
                  <a:gd name="T13" fmla="*/ 7 h 32"/>
                  <a:gd name="T14" fmla="*/ 35 w 48"/>
                  <a:gd name="T15" fmla="*/ 7 h 32"/>
                  <a:gd name="T16" fmla="*/ 35 w 48"/>
                  <a:gd name="T17" fmla="*/ 7 h 32"/>
                  <a:gd name="T18" fmla="*/ 33 w 48"/>
                  <a:gd name="T19" fmla="*/ 7 h 32"/>
                  <a:gd name="T20" fmla="*/ 30 w 48"/>
                  <a:gd name="T21" fmla="*/ 9 h 32"/>
                  <a:gd name="T22" fmla="*/ 30 w 48"/>
                  <a:gd name="T23" fmla="*/ 9 h 32"/>
                  <a:gd name="T24" fmla="*/ 26 w 48"/>
                  <a:gd name="T25" fmla="*/ 14 h 32"/>
                  <a:gd name="T26" fmla="*/ 26 w 48"/>
                  <a:gd name="T27" fmla="*/ 32 h 32"/>
                  <a:gd name="T28" fmla="*/ 20 w 48"/>
                  <a:gd name="T29" fmla="*/ 32 h 32"/>
                  <a:gd name="T30" fmla="*/ 20 w 48"/>
                  <a:gd name="T31" fmla="*/ 15 h 32"/>
                  <a:gd name="T32" fmla="*/ 20 w 48"/>
                  <a:gd name="T33" fmla="*/ 15 h 32"/>
                  <a:gd name="T34" fmla="*/ 20 w 48"/>
                  <a:gd name="T35" fmla="*/ 9 h 32"/>
                  <a:gd name="T36" fmla="*/ 20 w 48"/>
                  <a:gd name="T37" fmla="*/ 9 h 32"/>
                  <a:gd name="T38" fmla="*/ 18 w 48"/>
                  <a:gd name="T39" fmla="*/ 7 h 32"/>
                  <a:gd name="T40" fmla="*/ 15 w 48"/>
                  <a:gd name="T41" fmla="*/ 7 h 32"/>
                  <a:gd name="T42" fmla="*/ 15 w 48"/>
                  <a:gd name="T43" fmla="*/ 7 h 32"/>
                  <a:gd name="T44" fmla="*/ 12 w 48"/>
                  <a:gd name="T45" fmla="*/ 7 h 32"/>
                  <a:gd name="T46" fmla="*/ 10 w 48"/>
                  <a:gd name="T47" fmla="*/ 9 h 32"/>
                  <a:gd name="T48" fmla="*/ 10 w 48"/>
                  <a:gd name="T49" fmla="*/ 9 h 32"/>
                  <a:gd name="T50" fmla="*/ 7 w 48"/>
                  <a:gd name="T51" fmla="*/ 14 h 32"/>
                  <a:gd name="T52" fmla="*/ 7 w 48"/>
                  <a:gd name="T53" fmla="*/ 32 h 32"/>
                  <a:gd name="T54" fmla="*/ 0 w 48"/>
                  <a:gd name="T55" fmla="*/ 32 h 32"/>
                  <a:gd name="T56" fmla="*/ 0 w 48"/>
                  <a:gd name="T57" fmla="*/ 0 h 32"/>
                  <a:gd name="T58" fmla="*/ 7 w 48"/>
                  <a:gd name="T59" fmla="*/ 0 h 32"/>
                  <a:gd name="T60" fmla="*/ 7 w 48"/>
                  <a:gd name="T61" fmla="*/ 7 h 32"/>
                  <a:gd name="T62" fmla="*/ 7 w 48"/>
                  <a:gd name="T63" fmla="*/ 7 h 32"/>
                  <a:gd name="T64" fmla="*/ 12 w 48"/>
                  <a:gd name="T65" fmla="*/ 2 h 32"/>
                  <a:gd name="T66" fmla="*/ 12 w 48"/>
                  <a:gd name="T67" fmla="*/ 2 h 32"/>
                  <a:gd name="T68" fmla="*/ 18 w 48"/>
                  <a:gd name="T69" fmla="*/ 0 h 32"/>
                  <a:gd name="T70" fmla="*/ 18 w 48"/>
                  <a:gd name="T71" fmla="*/ 0 h 32"/>
                  <a:gd name="T72" fmla="*/ 21 w 48"/>
                  <a:gd name="T73" fmla="*/ 0 h 32"/>
                  <a:gd name="T74" fmla="*/ 23 w 48"/>
                  <a:gd name="T75" fmla="*/ 2 h 32"/>
                  <a:gd name="T76" fmla="*/ 23 w 48"/>
                  <a:gd name="T77" fmla="*/ 2 h 32"/>
                  <a:gd name="T78" fmla="*/ 26 w 48"/>
                  <a:gd name="T79" fmla="*/ 7 h 32"/>
                  <a:gd name="T80" fmla="*/ 26 w 48"/>
                  <a:gd name="T81" fmla="*/ 7 h 32"/>
                  <a:gd name="T82" fmla="*/ 31 w 48"/>
                  <a:gd name="T83" fmla="*/ 2 h 32"/>
                  <a:gd name="T84" fmla="*/ 31 w 48"/>
                  <a:gd name="T85" fmla="*/ 2 h 32"/>
                  <a:gd name="T86" fmla="*/ 38 w 48"/>
                  <a:gd name="T87" fmla="*/ 0 h 32"/>
                  <a:gd name="T88" fmla="*/ 38 w 48"/>
                  <a:gd name="T89" fmla="*/ 0 h 32"/>
                  <a:gd name="T90" fmla="*/ 43 w 48"/>
                  <a:gd name="T91" fmla="*/ 2 h 32"/>
                  <a:gd name="T92" fmla="*/ 43 w 48"/>
                  <a:gd name="T93" fmla="*/ 2 h 32"/>
                  <a:gd name="T94" fmla="*/ 46 w 48"/>
                  <a:gd name="T95" fmla="*/ 4 h 32"/>
                  <a:gd name="T96" fmla="*/ 46 w 48"/>
                  <a:gd name="T97" fmla="*/ 4 h 32"/>
                  <a:gd name="T98" fmla="*/ 48 w 48"/>
                  <a:gd name="T99" fmla="*/ 9 h 32"/>
                  <a:gd name="T100" fmla="*/ 48 w 48"/>
                  <a:gd name="T101" fmla="*/ 9 h 32"/>
                  <a:gd name="T102" fmla="*/ 48 w 48"/>
                  <a:gd name="T103" fmla="*/ 14 h 32"/>
                  <a:gd name="T104" fmla="*/ 48 w 48"/>
                  <a:gd name="T10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2">
                    <a:moveTo>
                      <a:pt x="48" y="32"/>
                    </a:moveTo>
                    <a:lnTo>
                      <a:pt x="41" y="32"/>
                    </a:lnTo>
                    <a:lnTo>
                      <a:pt x="41" y="15"/>
                    </a:lnTo>
                    <a:lnTo>
                      <a:pt x="41" y="15"/>
                    </a:lnTo>
                    <a:lnTo>
                      <a:pt x="40" y="9"/>
                    </a:lnTo>
                    <a:lnTo>
                      <a:pt x="40" y="9"/>
                    </a:lnTo>
                    <a:lnTo>
                      <a:pt x="38" y="7"/>
                    </a:lnTo>
                    <a:lnTo>
                      <a:pt x="35" y="7"/>
                    </a:lnTo>
                    <a:lnTo>
                      <a:pt x="35" y="7"/>
                    </a:lnTo>
                    <a:lnTo>
                      <a:pt x="33" y="7"/>
                    </a:lnTo>
                    <a:lnTo>
                      <a:pt x="30" y="9"/>
                    </a:lnTo>
                    <a:lnTo>
                      <a:pt x="30" y="9"/>
                    </a:lnTo>
                    <a:lnTo>
                      <a:pt x="26" y="14"/>
                    </a:lnTo>
                    <a:lnTo>
                      <a:pt x="26" y="32"/>
                    </a:lnTo>
                    <a:lnTo>
                      <a:pt x="20" y="32"/>
                    </a:lnTo>
                    <a:lnTo>
                      <a:pt x="20" y="15"/>
                    </a:lnTo>
                    <a:lnTo>
                      <a:pt x="20" y="15"/>
                    </a:lnTo>
                    <a:lnTo>
                      <a:pt x="20" y="9"/>
                    </a:lnTo>
                    <a:lnTo>
                      <a:pt x="20" y="9"/>
                    </a:lnTo>
                    <a:lnTo>
                      <a:pt x="18" y="7"/>
                    </a:lnTo>
                    <a:lnTo>
                      <a:pt x="15" y="7"/>
                    </a:lnTo>
                    <a:lnTo>
                      <a:pt x="15" y="7"/>
                    </a:lnTo>
                    <a:lnTo>
                      <a:pt x="12" y="7"/>
                    </a:lnTo>
                    <a:lnTo>
                      <a:pt x="10" y="9"/>
                    </a:lnTo>
                    <a:lnTo>
                      <a:pt x="10" y="9"/>
                    </a:lnTo>
                    <a:lnTo>
                      <a:pt x="7" y="14"/>
                    </a:lnTo>
                    <a:lnTo>
                      <a:pt x="7" y="32"/>
                    </a:lnTo>
                    <a:lnTo>
                      <a:pt x="0" y="32"/>
                    </a:lnTo>
                    <a:lnTo>
                      <a:pt x="0" y="0"/>
                    </a:lnTo>
                    <a:lnTo>
                      <a:pt x="7" y="0"/>
                    </a:lnTo>
                    <a:lnTo>
                      <a:pt x="7" y="7"/>
                    </a:lnTo>
                    <a:lnTo>
                      <a:pt x="7" y="7"/>
                    </a:lnTo>
                    <a:lnTo>
                      <a:pt x="12" y="2"/>
                    </a:lnTo>
                    <a:lnTo>
                      <a:pt x="12" y="2"/>
                    </a:lnTo>
                    <a:lnTo>
                      <a:pt x="18" y="0"/>
                    </a:lnTo>
                    <a:lnTo>
                      <a:pt x="18" y="0"/>
                    </a:lnTo>
                    <a:lnTo>
                      <a:pt x="21" y="0"/>
                    </a:lnTo>
                    <a:lnTo>
                      <a:pt x="23" y="2"/>
                    </a:lnTo>
                    <a:lnTo>
                      <a:pt x="23" y="2"/>
                    </a:lnTo>
                    <a:lnTo>
                      <a:pt x="26" y="7"/>
                    </a:lnTo>
                    <a:lnTo>
                      <a:pt x="26" y="7"/>
                    </a:lnTo>
                    <a:lnTo>
                      <a:pt x="31" y="2"/>
                    </a:lnTo>
                    <a:lnTo>
                      <a:pt x="31" y="2"/>
                    </a:lnTo>
                    <a:lnTo>
                      <a:pt x="38" y="0"/>
                    </a:lnTo>
                    <a:lnTo>
                      <a:pt x="38" y="0"/>
                    </a:lnTo>
                    <a:lnTo>
                      <a:pt x="43" y="2"/>
                    </a:lnTo>
                    <a:lnTo>
                      <a:pt x="43" y="2"/>
                    </a:lnTo>
                    <a:lnTo>
                      <a:pt x="46" y="4"/>
                    </a:lnTo>
                    <a:lnTo>
                      <a:pt x="46" y="4"/>
                    </a:lnTo>
                    <a:lnTo>
                      <a:pt x="48" y="9"/>
                    </a:lnTo>
                    <a:lnTo>
                      <a:pt x="48" y="9"/>
                    </a:lnTo>
                    <a:lnTo>
                      <a:pt x="48" y="14"/>
                    </a:lnTo>
                    <a:lnTo>
                      <a:pt x="4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71">
                <a:extLst>
                  <a:ext uri="{FF2B5EF4-FFF2-40B4-BE49-F238E27FC236}">
                    <a16:creationId xmlns="" xmlns:a16="http://schemas.microsoft.com/office/drawing/2014/main" id="{868456F7-F14D-46BD-A464-0BAA7CA846A6}"/>
                  </a:ext>
                </a:extLst>
              </p:cNvPr>
              <p:cNvSpPr>
                <a:spLocks noEditPoints="1"/>
              </p:cNvSpPr>
              <p:nvPr/>
            </p:nvSpPr>
            <p:spPr bwMode="auto">
              <a:xfrm>
                <a:off x="2543" y="2622"/>
                <a:ext cx="33" cy="44"/>
              </a:xfrm>
              <a:custGeom>
                <a:avLst/>
                <a:gdLst>
                  <a:gd name="T0" fmla="*/ 15 w 33"/>
                  <a:gd name="T1" fmla="*/ 44 h 44"/>
                  <a:gd name="T2" fmla="*/ 8 w 33"/>
                  <a:gd name="T3" fmla="*/ 43 h 44"/>
                  <a:gd name="T4" fmla="*/ 5 w 33"/>
                  <a:gd name="T5" fmla="*/ 39 h 44"/>
                  <a:gd name="T6" fmla="*/ 1 w 33"/>
                  <a:gd name="T7" fmla="*/ 35 h 44"/>
                  <a:gd name="T8" fmla="*/ 0 w 33"/>
                  <a:gd name="T9" fmla="*/ 28 h 44"/>
                  <a:gd name="T10" fmla="*/ 1 w 33"/>
                  <a:gd name="T11" fmla="*/ 21 h 44"/>
                  <a:gd name="T12" fmla="*/ 3 w 33"/>
                  <a:gd name="T13" fmla="*/ 16 h 44"/>
                  <a:gd name="T14" fmla="*/ 8 w 33"/>
                  <a:gd name="T15" fmla="*/ 13 h 44"/>
                  <a:gd name="T16" fmla="*/ 15 w 33"/>
                  <a:gd name="T17" fmla="*/ 11 h 44"/>
                  <a:gd name="T18" fmla="*/ 21 w 33"/>
                  <a:gd name="T19" fmla="*/ 13 h 44"/>
                  <a:gd name="T20" fmla="*/ 24 w 33"/>
                  <a:gd name="T21" fmla="*/ 18 h 44"/>
                  <a:gd name="T22" fmla="*/ 31 w 33"/>
                  <a:gd name="T23" fmla="*/ 0 h 44"/>
                  <a:gd name="T24" fmla="*/ 31 w 33"/>
                  <a:gd name="T25" fmla="*/ 36 h 44"/>
                  <a:gd name="T26" fmla="*/ 31 w 33"/>
                  <a:gd name="T27" fmla="*/ 38 h 44"/>
                  <a:gd name="T28" fmla="*/ 33 w 33"/>
                  <a:gd name="T29" fmla="*/ 43 h 44"/>
                  <a:gd name="T30" fmla="*/ 31 w 33"/>
                  <a:gd name="T31" fmla="*/ 43 h 44"/>
                  <a:gd name="T32" fmla="*/ 31 w 33"/>
                  <a:gd name="T33" fmla="*/ 43 h 44"/>
                  <a:gd name="T34" fmla="*/ 28 w 33"/>
                  <a:gd name="T35" fmla="*/ 43 h 44"/>
                  <a:gd name="T36" fmla="*/ 26 w 33"/>
                  <a:gd name="T37" fmla="*/ 39 h 44"/>
                  <a:gd name="T38" fmla="*/ 26 w 33"/>
                  <a:gd name="T39" fmla="*/ 38 h 44"/>
                  <a:gd name="T40" fmla="*/ 21 w 33"/>
                  <a:gd name="T41" fmla="*/ 43 h 44"/>
                  <a:gd name="T42" fmla="*/ 15 w 33"/>
                  <a:gd name="T43" fmla="*/ 44 h 44"/>
                  <a:gd name="T44" fmla="*/ 16 w 33"/>
                  <a:gd name="T45" fmla="*/ 38 h 44"/>
                  <a:gd name="T46" fmla="*/ 19 w 33"/>
                  <a:gd name="T47" fmla="*/ 38 h 44"/>
                  <a:gd name="T48" fmla="*/ 21 w 33"/>
                  <a:gd name="T49" fmla="*/ 36 h 44"/>
                  <a:gd name="T50" fmla="*/ 23 w 33"/>
                  <a:gd name="T51" fmla="*/ 35 h 44"/>
                  <a:gd name="T52" fmla="*/ 24 w 33"/>
                  <a:gd name="T53" fmla="*/ 25 h 44"/>
                  <a:gd name="T54" fmla="*/ 23 w 33"/>
                  <a:gd name="T55" fmla="*/ 21 h 44"/>
                  <a:gd name="T56" fmla="*/ 21 w 33"/>
                  <a:gd name="T57" fmla="*/ 20 h 44"/>
                  <a:gd name="T58" fmla="*/ 18 w 33"/>
                  <a:gd name="T59" fmla="*/ 18 h 44"/>
                  <a:gd name="T60" fmla="*/ 16 w 33"/>
                  <a:gd name="T61" fmla="*/ 16 h 44"/>
                  <a:gd name="T62" fmla="*/ 11 w 33"/>
                  <a:gd name="T63" fmla="*/ 18 h 44"/>
                  <a:gd name="T64" fmla="*/ 10 w 33"/>
                  <a:gd name="T65" fmla="*/ 20 h 44"/>
                  <a:gd name="T66" fmla="*/ 8 w 33"/>
                  <a:gd name="T67" fmla="*/ 25 h 44"/>
                  <a:gd name="T68" fmla="*/ 6 w 33"/>
                  <a:gd name="T69" fmla="*/ 28 h 44"/>
                  <a:gd name="T70" fmla="*/ 8 w 33"/>
                  <a:gd name="T71" fmla="*/ 31 h 44"/>
                  <a:gd name="T72" fmla="*/ 10 w 33"/>
                  <a:gd name="T73" fmla="*/ 35 h 44"/>
                  <a:gd name="T74" fmla="*/ 13 w 33"/>
                  <a:gd name="T75" fmla="*/ 38 h 44"/>
                  <a:gd name="T76" fmla="*/ 16 w 33"/>
                  <a:gd name="T7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4">
                    <a:moveTo>
                      <a:pt x="15" y="44"/>
                    </a:moveTo>
                    <a:lnTo>
                      <a:pt x="15" y="44"/>
                    </a:lnTo>
                    <a:lnTo>
                      <a:pt x="8" y="43"/>
                    </a:lnTo>
                    <a:lnTo>
                      <a:pt x="8" y="43"/>
                    </a:lnTo>
                    <a:lnTo>
                      <a:pt x="5" y="39"/>
                    </a:lnTo>
                    <a:lnTo>
                      <a:pt x="5" y="39"/>
                    </a:lnTo>
                    <a:lnTo>
                      <a:pt x="1" y="35"/>
                    </a:lnTo>
                    <a:lnTo>
                      <a:pt x="1" y="35"/>
                    </a:lnTo>
                    <a:lnTo>
                      <a:pt x="0" y="28"/>
                    </a:lnTo>
                    <a:lnTo>
                      <a:pt x="0" y="28"/>
                    </a:lnTo>
                    <a:lnTo>
                      <a:pt x="1" y="21"/>
                    </a:lnTo>
                    <a:lnTo>
                      <a:pt x="1" y="21"/>
                    </a:lnTo>
                    <a:lnTo>
                      <a:pt x="3" y="16"/>
                    </a:lnTo>
                    <a:lnTo>
                      <a:pt x="3" y="16"/>
                    </a:lnTo>
                    <a:lnTo>
                      <a:pt x="8" y="13"/>
                    </a:lnTo>
                    <a:lnTo>
                      <a:pt x="8" y="13"/>
                    </a:lnTo>
                    <a:lnTo>
                      <a:pt x="15" y="11"/>
                    </a:lnTo>
                    <a:lnTo>
                      <a:pt x="15" y="11"/>
                    </a:lnTo>
                    <a:lnTo>
                      <a:pt x="18" y="11"/>
                    </a:lnTo>
                    <a:lnTo>
                      <a:pt x="21" y="13"/>
                    </a:lnTo>
                    <a:lnTo>
                      <a:pt x="21" y="13"/>
                    </a:lnTo>
                    <a:lnTo>
                      <a:pt x="24" y="18"/>
                    </a:lnTo>
                    <a:lnTo>
                      <a:pt x="24" y="0"/>
                    </a:lnTo>
                    <a:lnTo>
                      <a:pt x="31" y="0"/>
                    </a:lnTo>
                    <a:lnTo>
                      <a:pt x="31" y="36"/>
                    </a:lnTo>
                    <a:lnTo>
                      <a:pt x="31" y="36"/>
                    </a:lnTo>
                    <a:lnTo>
                      <a:pt x="31" y="38"/>
                    </a:lnTo>
                    <a:lnTo>
                      <a:pt x="31" y="38"/>
                    </a:lnTo>
                    <a:lnTo>
                      <a:pt x="33" y="38"/>
                    </a:lnTo>
                    <a:lnTo>
                      <a:pt x="33" y="43"/>
                    </a:lnTo>
                    <a:lnTo>
                      <a:pt x="33" y="43"/>
                    </a:lnTo>
                    <a:lnTo>
                      <a:pt x="31" y="43"/>
                    </a:lnTo>
                    <a:lnTo>
                      <a:pt x="31" y="43"/>
                    </a:lnTo>
                    <a:lnTo>
                      <a:pt x="31" y="43"/>
                    </a:lnTo>
                    <a:lnTo>
                      <a:pt x="31" y="43"/>
                    </a:lnTo>
                    <a:lnTo>
                      <a:pt x="28" y="43"/>
                    </a:lnTo>
                    <a:lnTo>
                      <a:pt x="28" y="43"/>
                    </a:lnTo>
                    <a:lnTo>
                      <a:pt x="26" y="39"/>
                    </a:lnTo>
                    <a:lnTo>
                      <a:pt x="26" y="38"/>
                    </a:lnTo>
                    <a:lnTo>
                      <a:pt x="26" y="38"/>
                    </a:lnTo>
                    <a:lnTo>
                      <a:pt x="21" y="43"/>
                    </a:lnTo>
                    <a:lnTo>
                      <a:pt x="21" y="43"/>
                    </a:lnTo>
                    <a:lnTo>
                      <a:pt x="15" y="44"/>
                    </a:lnTo>
                    <a:lnTo>
                      <a:pt x="15" y="44"/>
                    </a:lnTo>
                    <a:close/>
                    <a:moveTo>
                      <a:pt x="16" y="38"/>
                    </a:moveTo>
                    <a:lnTo>
                      <a:pt x="16" y="38"/>
                    </a:lnTo>
                    <a:lnTo>
                      <a:pt x="19" y="38"/>
                    </a:lnTo>
                    <a:lnTo>
                      <a:pt x="19" y="38"/>
                    </a:lnTo>
                    <a:lnTo>
                      <a:pt x="21" y="36"/>
                    </a:lnTo>
                    <a:lnTo>
                      <a:pt x="21" y="36"/>
                    </a:lnTo>
                    <a:lnTo>
                      <a:pt x="23" y="35"/>
                    </a:lnTo>
                    <a:lnTo>
                      <a:pt x="23" y="35"/>
                    </a:lnTo>
                    <a:lnTo>
                      <a:pt x="24" y="31"/>
                    </a:lnTo>
                    <a:lnTo>
                      <a:pt x="24" y="25"/>
                    </a:lnTo>
                    <a:lnTo>
                      <a:pt x="24" y="25"/>
                    </a:lnTo>
                    <a:lnTo>
                      <a:pt x="23" y="21"/>
                    </a:lnTo>
                    <a:lnTo>
                      <a:pt x="23" y="21"/>
                    </a:lnTo>
                    <a:lnTo>
                      <a:pt x="21" y="20"/>
                    </a:lnTo>
                    <a:lnTo>
                      <a:pt x="21" y="20"/>
                    </a:lnTo>
                    <a:lnTo>
                      <a:pt x="18" y="18"/>
                    </a:lnTo>
                    <a:lnTo>
                      <a:pt x="18" y="18"/>
                    </a:lnTo>
                    <a:lnTo>
                      <a:pt x="16" y="16"/>
                    </a:lnTo>
                    <a:lnTo>
                      <a:pt x="16" y="16"/>
                    </a:lnTo>
                    <a:lnTo>
                      <a:pt x="11" y="18"/>
                    </a:lnTo>
                    <a:lnTo>
                      <a:pt x="11" y="18"/>
                    </a:lnTo>
                    <a:lnTo>
                      <a:pt x="10" y="20"/>
                    </a:lnTo>
                    <a:lnTo>
                      <a:pt x="10" y="20"/>
                    </a:lnTo>
                    <a:lnTo>
                      <a:pt x="8" y="25"/>
                    </a:lnTo>
                    <a:lnTo>
                      <a:pt x="8" y="25"/>
                    </a:lnTo>
                    <a:lnTo>
                      <a:pt x="6" y="28"/>
                    </a:lnTo>
                    <a:lnTo>
                      <a:pt x="6" y="28"/>
                    </a:lnTo>
                    <a:lnTo>
                      <a:pt x="8" y="31"/>
                    </a:lnTo>
                    <a:lnTo>
                      <a:pt x="8" y="31"/>
                    </a:lnTo>
                    <a:lnTo>
                      <a:pt x="10" y="35"/>
                    </a:lnTo>
                    <a:lnTo>
                      <a:pt x="10" y="35"/>
                    </a:lnTo>
                    <a:lnTo>
                      <a:pt x="13" y="38"/>
                    </a:lnTo>
                    <a:lnTo>
                      <a:pt x="13" y="38"/>
                    </a:lnTo>
                    <a:lnTo>
                      <a:pt x="16" y="38"/>
                    </a:ln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72">
                <a:extLst>
                  <a:ext uri="{FF2B5EF4-FFF2-40B4-BE49-F238E27FC236}">
                    <a16:creationId xmlns="" xmlns:a16="http://schemas.microsoft.com/office/drawing/2014/main" id="{C6370D12-C727-4DBA-A2F8-F82D069AF233}"/>
                  </a:ext>
                </a:extLst>
              </p:cNvPr>
              <p:cNvSpPr>
                <a:spLocks noEditPoints="1"/>
              </p:cNvSpPr>
              <p:nvPr/>
            </p:nvSpPr>
            <p:spPr bwMode="auto">
              <a:xfrm>
                <a:off x="2581" y="2633"/>
                <a:ext cx="33" cy="33"/>
              </a:xfrm>
              <a:custGeom>
                <a:avLst/>
                <a:gdLst>
                  <a:gd name="T0" fmla="*/ 16 w 33"/>
                  <a:gd name="T1" fmla="*/ 33 h 33"/>
                  <a:gd name="T2" fmla="*/ 10 w 33"/>
                  <a:gd name="T3" fmla="*/ 32 h 33"/>
                  <a:gd name="T4" fmla="*/ 5 w 33"/>
                  <a:gd name="T5" fmla="*/ 28 h 33"/>
                  <a:gd name="T6" fmla="*/ 1 w 33"/>
                  <a:gd name="T7" fmla="*/ 24 h 33"/>
                  <a:gd name="T8" fmla="*/ 0 w 33"/>
                  <a:gd name="T9" fmla="*/ 17 h 33"/>
                  <a:gd name="T10" fmla="*/ 1 w 33"/>
                  <a:gd name="T11" fmla="*/ 10 h 33"/>
                  <a:gd name="T12" fmla="*/ 5 w 33"/>
                  <a:gd name="T13" fmla="*/ 5 h 33"/>
                  <a:gd name="T14" fmla="*/ 10 w 33"/>
                  <a:gd name="T15" fmla="*/ 2 h 33"/>
                  <a:gd name="T16" fmla="*/ 16 w 33"/>
                  <a:gd name="T17" fmla="*/ 0 h 33"/>
                  <a:gd name="T18" fmla="*/ 23 w 33"/>
                  <a:gd name="T19" fmla="*/ 2 h 33"/>
                  <a:gd name="T20" fmla="*/ 28 w 33"/>
                  <a:gd name="T21" fmla="*/ 5 h 33"/>
                  <a:gd name="T22" fmla="*/ 31 w 33"/>
                  <a:gd name="T23" fmla="*/ 10 h 33"/>
                  <a:gd name="T24" fmla="*/ 33 w 33"/>
                  <a:gd name="T25" fmla="*/ 17 h 33"/>
                  <a:gd name="T26" fmla="*/ 31 w 33"/>
                  <a:gd name="T27" fmla="*/ 24 h 33"/>
                  <a:gd name="T28" fmla="*/ 28 w 33"/>
                  <a:gd name="T29" fmla="*/ 28 h 33"/>
                  <a:gd name="T30" fmla="*/ 23 w 33"/>
                  <a:gd name="T31" fmla="*/ 32 h 33"/>
                  <a:gd name="T32" fmla="*/ 16 w 33"/>
                  <a:gd name="T33" fmla="*/ 33 h 33"/>
                  <a:gd name="T34" fmla="*/ 6 w 33"/>
                  <a:gd name="T35" fmla="*/ 17 h 33"/>
                  <a:gd name="T36" fmla="*/ 8 w 33"/>
                  <a:gd name="T37" fmla="*/ 20 h 33"/>
                  <a:gd name="T38" fmla="*/ 10 w 33"/>
                  <a:gd name="T39" fmla="*/ 24 h 33"/>
                  <a:gd name="T40" fmla="*/ 13 w 33"/>
                  <a:gd name="T41" fmla="*/ 27 h 33"/>
                  <a:gd name="T42" fmla="*/ 16 w 33"/>
                  <a:gd name="T43" fmla="*/ 27 h 33"/>
                  <a:gd name="T44" fmla="*/ 19 w 33"/>
                  <a:gd name="T45" fmla="*/ 27 h 33"/>
                  <a:gd name="T46" fmla="*/ 23 w 33"/>
                  <a:gd name="T47" fmla="*/ 24 h 33"/>
                  <a:gd name="T48" fmla="*/ 24 w 33"/>
                  <a:gd name="T49" fmla="*/ 20 h 33"/>
                  <a:gd name="T50" fmla="*/ 26 w 33"/>
                  <a:gd name="T51" fmla="*/ 17 h 33"/>
                  <a:gd name="T52" fmla="*/ 24 w 33"/>
                  <a:gd name="T53" fmla="*/ 12 h 33"/>
                  <a:gd name="T54" fmla="*/ 23 w 33"/>
                  <a:gd name="T55" fmla="*/ 9 h 33"/>
                  <a:gd name="T56" fmla="*/ 19 w 33"/>
                  <a:gd name="T57" fmla="*/ 7 h 33"/>
                  <a:gd name="T58" fmla="*/ 16 w 33"/>
                  <a:gd name="T59" fmla="*/ 5 h 33"/>
                  <a:gd name="T60" fmla="*/ 13 w 33"/>
                  <a:gd name="T61" fmla="*/ 7 h 33"/>
                  <a:gd name="T62" fmla="*/ 10 w 33"/>
                  <a:gd name="T63" fmla="*/ 9 h 33"/>
                  <a:gd name="T64" fmla="*/ 8 w 33"/>
                  <a:gd name="T65" fmla="*/ 12 h 33"/>
                  <a:gd name="T66" fmla="*/ 6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6" y="33"/>
                    </a:moveTo>
                    <a:lnTo>
                      <a:pt x="16" y="33"/>
                    </a:lnTo>
                    <a:lnTo>
                      <a:pt x="10" y="32"/>
                    </a:lnTo>
                    <a:lnTo>
                      <a:pt x="10" y="32"/>
                    </a:lnTo>
                    <a:lnTo>
                      <a:pt x="5" y="28"/>
                    </a:lnTo>
                    <a:lnTo>
                      <a:pt x="5" y="28"/>
                    </a:lnTo>
                    <a:lnTo>
                      <a:pt x="1" y="24"/>
                    </a:lnTo>
                    <a:lnTo>
                      <a:pt x="1" y="24"/>
                    </a:lnTo>
                    <a:lnTo>
                      <a:pt x="0" y="17"/>
                    </a:lnTo>
                    <a:lnTo>
                      <a:pt x="0" y="17"/>
                    </a:lnTo>
                    <a:lnTo>
                      <a:pt x="1" y="10"/>
                    </a:lnTo>
                    <a:lnTo>
                      <a:pt x="1" y="10"/>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7"/>
                    </a:lnTo>
                    <a:lnTo>
                      <a:pt x="33" y="17"/>
                    </a:lnTo>
                    <a:lnTo>
                      <a:pt x="31" y="24"/>
                    </a:lnTo>
                    <a:lnTo>
                      <a:pt x="31" y="24"/>
                    </a:lnTo>
                    <a:lnTo>
                      <a:pt x="28" y="28"/>
                    </a:lnTo>
                    <a:lnTo>
                      <a:pt x="28" y="28"/>
                    </a:lnTo>
                    <a:lnTo>
                      <a:pt x="23" y="32"/>
                    </a:lnTo>
                    <a:lnTo>
                      <a:pt x="23" y="32"/>
                    </a:lnTo>
                    <a:lnTo>
                      <a:pt x="16" y="33"/>
                    </a:lnTo>
                    <a:lnTo>
                      <a:pt x="16" y="33"/>
                    </a:lnTo>
                    <a:close/>
                    <a:moveTo>
                      <a:pt x="6" y="17"/>
                    </a:moveTo>
                    <a:lnTo>
                      <a:pt x="6" y="17"/>
                    </a:lnTo>
                    <a:lnTo>
                      <a:pt x="8" y="20"/>
                    </a:lnTo>
                    <a:lnTo>
                      <a:pt x="8" y="20"/>
                    </a:lnTo>
                    <a:lnTo>
                      <a:pt x="10" y="24"/>
                    </a:lnTo>
                    <a:lnTo>
                      <a:pt x="10" y="24"/>
                    </a:lnTo>
                    <a:lnTo>
                      <a:pt x="13" y="27"/>
                    </a:lnTo>
                    <a:lnTo>
                      <a:pt x="13" y="27"/>
                    </a:lnTo>
                    <a:lnTo>
                      <a:pt x="16" y="27"/>
                    </a:lnTo>
                    <a:lnTo>
                      <a:pt x="16" y="27"/>
                    </a:lnTo>
                    <a:lnTo>
                      <a:pt x="19" y="27"/>
                    </a:lnTo>
                    <a:lnTo>
                      <a:pt x="19" y="27"/>
                    </a:lnTo>
                    <a:lnTo>
                      <a:pt x="23" y="24"/>
                    </a:lnTo>
                    <a:lnTo>
                      <a:pt x="23" y="24"/>
                    </a:lnTo>
                    <a:lnTo>
                      <a:pt x="24" y="20"/>
                    </a:lnTo>
                    <a:lnTo>
                      <a:pt x="24" y="20"/>
                    </a:lnTo>
                    <a:lnTo>
                      <a:pt x="26" y="17"/>
                    </a:lnTo>
                    <a:lnTo>
                      <a:pt x="26" y="17"/>
                    </a:lnTo>
                    <a:lnTo>
                      <a:pt x="24" y="12"/>
                    </a:lnTo>
                    <a:lnTo>
                      <a:pt x="24" y="12"/>
                    </a:lnTo>
                    <a:lnTo>
                      <a:pt x="23" y="9"/>
                    </a:lnTo>
                    <a:lnTo>
                      <a:pt x="23" y="9"/>
                    </a:lnTo>
                    <a:lnTo>
                      <a:pt x="19" y="7"/>
                    </a:lnTo>
                    <a:lnTo>
                      <a:pt x="19" y="7"/>
                    </a:lnTo>
                    <a:lnTo>
                      <a:pt x="16" y="5"/>
                    </a:lnTo>
                    <a:lnTo>
                      <a:pt x="16" y="5"/>
                    </a:lnTo>
                    <a:lnTo>
                      <a:pt x="13" y="7"/>
                    </a:lnTo>
                    <a:lnTo>
                      <a:pt x="13" y="7"/>
                    </a:lnTo>
                    <a:lnTo>
                      <a:pt x="10" y="9"/>
                    </a:lnTo>
                    <a:lnTo>
                      <a:pt x="10" y="9"/>
                    </a:lnTo>
                    <a:lnTo>
                      <a:pt x="8" y="12"/>
                    </a:lnTo>
                    <a:lnTo>
                      <a:pt x="8" y="12"/>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73">
                <a:extLst>
                  <a:ext uri="{FF2B5EF4-FFF2-40B4-BE49-F238E27FC236}">
                    <a16:creationId xmlns="" xmlns:a16="http://schemas.microsoft.com/office/drawing/2014/main" id="{92B49B73-8518-42FB-92D6-0386FECEAB2D}"/>
                  </a:ext>
                </a:extLst>
              </p:cNvPr>
              <p:cNvSpPr>
                <a:spLocks/>
              </p:cNvSpPr>
              <p:nvPr/>
            </p:nvSpPr>
            <p:spPr bwMode="auto">
              <a:xfrm>
                <a:off x="2620" y="2622"/>
                <a:ext cx="13" cy="44"/>
              </a:xfrm>
              <a:custGeom>
                <a:avLst/>
                <a:gdLst>
                  <a:gd name="T0" fmla="*/ 0 w 13"/>
                  <a:gd name="T1" fmla="*/ 0 h 44"/>
                  <a:gd name="T2" fmla="*/ 5 w 13"/>
                  <a:gd name="T3" fmla="*/ 0 h 44"/>
                  <a:gd name="T4" fmla="*/ 5 w 13"/>
                  <a:gd name="T5" fmla="*/ 35 h 44"/>
                  <a:gd name="T6" fmla="*/ 5 w 13"/>
                  <a:gd name="T7" fmla="*/ 35 h 44"/>
                  <a:gd name="T8" fmla="*/ 7 w 13"/>
                  <a:gd name="T9" fmla="*/ 36 h 44"/>
                  <a:gd name="T10" fmla="*/ 7 w 13"/>
                  <a:gd name="T11" fmla="*/ 36 h 44"/>
                  <a:gd name="T12" fmla="*/ 10 w 13"/>
                  <a:gd name="T13" fmla="*/ 38 h 44"/>
                  <a:gd name="T14" fmla="*/ 10 w 13"/>
                  <a:gd name="T15" fmla="*/ 38 h 44"/>
                  <a:gd name="T16" fmla="*/ 10 w 13"/>
                  <a:gd name="T17" fmla="*/ 38 h 44"/>
                  <a:gd name="T18" fmla="*/ 10 w 13"/>
                  <a:gd name="T19" fmla="*/ 38 h 44"/>
                  <a:gd name="T20" fmla="*/ 12 w 13"/>
                  <a:gd name="T21" fmla="*/ 38 h 44"/>
                  <a:gd name="T22" fmla="*/ 13 w 13"/>
                  <a:gd name="T23" fmla="*/ 43 h 44"/>
                  <a:gd name="T24" fmla="*/ 13 w 13"/>
                  <a:gd name="T25" fmla="*/ 43 h 44"/>
                  <a:gd name="T26" fmla="*/ 10 w 13"/>
                  <a:gd name="T27" fmla="*/ 43 h 44"/>
                  <a:gd name="T28" fmla="*/ 10 w 13"/>
                  <a:gd name="T29" fmla="*/ 43 h 44"/>
                  <a:gd name="T30" fmla="*/ 7 w 13"/>
                  <a:gd name="T31" fmla="*/ 44 h 44"/>
                  <a:gd name="T32" fmla="*/ 7 w 13"/>
                  <a:gd name="T33" fmla="*/ 44 h 44"/>
                  <a:gd name="T34" fmla="*/ 4 w 13"/>
                  <a:gd name="T35" fmla="*/ 43 h 44"/>
                  <a:gd name="T36" fmla="*/ 2 w 13"/>
                  <a:gd name="T37" fmla="*/ 41 h 44"/>
                  <a:gd name="T38" fmla="*/ 2 w 13"/>
                  <a:gd name="T39" fmla="*/ 41 h 44"/>
                  <a:gd name="T40" fmla="*/ 0 w 13"/>
                  <a:gd name="T41" fmla="*/ 39 h 44"/>
                  <a:gd name="T42" fmla="*/ 0 w 13"/>
                  <a:gd name="T43" fmla="*/ 36 h 44"/>
                  <a:gd name="T44" fmla="*/ 0 w 13"/>
                  <a:gd name="T4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4">
                    <a:moveTo>
                      <a:pt x="0" y="0"/>
                    </a:moveTo>
                    <a:lnTo>
                      <a:pt x="5" y="0"/>
                    </a:lnTo>
                    <a:lnTo>
                      <a:pt x="5" y="35"/>
                    </a:lnTo>
                    <a:lnTo>
                      <a:pt x="5" y="35"/>
                    </a:lnTo>
                    <a:lnTo>
                      <a:pt x="7" y="36"/>
                    </a:lnTo>
                    <a:lnTo>
                      <a:pt x="7" y="36"/>
                    </a:lnTo>
                    <a:lnTo>
                      <a:pt x="10" y="38"/>
                    </a:lnTo>
                    <a:lnTo>
                      <a:pt x="10" y="38"/>
                    </a:lnTo>
                    <a:lnTo>
                      <a:pt x="10" y="38"/>
                    </a:lnTo>
                    <a:lnTo>
                      <a:pt x="10" y="38"/>
                    </a:lnTo>
                    <a:lnTo>
                      <a:pt x="12" y="38"/>
                    </a:lnTo>
                    <a:lnTo>
                      <a:pt x="13" y="43"/>
                    </a:lnTo>
                    <a:lnTo>
                      <a:pt x="13" y="43"/>
                    </a:lnTo>
                    <a:lnTo>
                      <a:pt x="10" y="43"/>
                    </a:lnTo>
                    <a:lnTo>
                      <a:pt x="10" y="43"/>
                    </a:lnTo>
                    <a:lnTo>
                      <a:pt x="7" y="44"/>
                    </a:lnTo>
                    <a:lnTo>
                      <a:pt x="7" y="44"/>
                    </a:lnTo>
                    <a:lnTo>
                      <a:pt x="4" y="43"/>
                    </a:lnTo>
                    <a:lnTo>
                      <a:pt x="2" y="41"/>
                    </a:lnTo>
                    <a:lnTo>
                      <a:pt x="2" y="41"/>
                    </a:lnTo>
                    <a:lnTo>
                      <a:pt x="0" y="39"/>
                    </a:lnTo>
                    <a:lnTo>
                      <a:pt x="0" y="3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74">
                <a:extLst>
                  <a:ext uri="{FF2B5EF4-FFF2-40B4-BE49-F238E27FC236}">
                    <a16:creationId xmlns="" xmlns:a16="http://schemas.microsoft.com/office/drawing/2014/main" id="{A4BB7DE6-A30C-4976-AA42-FFC4D7E7838A}"/>
                  </a:ext>
                </a:extLst>
              </p:cNvPr>
              <p:cNvSpPr>
                <a:spLocks noEditPoints="1"/>
              </p:cNvSpPr>
              <p:nvPr/>
            </p:nvSpPr>
            <p:spPr bwMode="auto">
              <a:xfrm>
                <a:off x="2635" y="2633"/>
                <a:ext cx="33" cy="33"/>
              </a:xfrm>
              <a:custGeom>
                <a:avLst/>
                <a:gdLst>
                  <a:gd name="T0" fmla="*/ 17 w 33"/>
                  <a:gd name="T1" fmla="*/ 33 h 33"/>
                  <a:gd name="T2" fmla="*/ 10 w 33"/>
                  <a:gd name="T3" fmla="*/ 32 h 33"/>
                  <a:gd name="T4" fmla="*/ 5 w 33"/>
                  <a:gd name="T5" fmla="*/ 28 h 33"/>
                  <a:gd name="T6" fmla="*/ 2 w 33"/>
                  <a:gd name="T7" fmla="*/ 24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1 w 33"/>
                  <a:gd name="T23" fmla="*/ 10 h 33"/>
                  <a:gd name="T24" fmla="*/ 33 w 33"/>
                  <a:gd name="T25" fmla="*/ 17 h 33"/>
                  <a:gd name="T26" fmla="*/ 31 w 33"/>
                  <a:gd name="T27" fmla="*/ 24 h 33"/>
                  <a:gd name="T28" fmla="*/ 28 w 33"/>
                  <a:gd name="T29" fmla="*/ 28 h 33"/>
                  <a:gd name="T30" fmla="*/ 23 w 33"/>
                  <a:gd name="T31" fmla="*/ 32 h 33"/>
                  <a:gd name="T32" fmla="*/ 17 w 33"/>
                  <a:gd name="T33" fmla="*/ 33 h 33"/>
                  <a:gd name="T34" fmla="*/ 7 w 33"/>
                  <a:gd name="T35" fmla="*/ 17 h 33"/>
                  <a:gd name="T36" fmla="*/ 8 w 33"/>
                  <a:gd name="T37" fmla="*/ 20 h 33"/>
                  <a:gd name="T38" fmla="*/ 10 w 33"/>
                  <a:gd name="T39" fmla="*/ 24 h 33"/>
                  <a:gd name="T40" fmla="*/ 13 w 33"/>
                  <a:gd name="T41" fmla="*/ 27 h 33"/>
                  <a:gd name="T42" fmla="*/ 17 w 33"/>
                  <a:gd name="T43" fmla="*/ 27 h 33"/>
                  <a:gd name="T44" fmla="*/ 20 w 33"/>
                  <a:gd name="T45" fmla="*/ 27 h 33"/>
                  <a:gd name="T46" fmla="*/ 23 w 33"/>
                  <a:gd name="T47" fmla="*/ 24 h 33"/>
                  <a:gd name="T48" fmla="*/ 25 w 33"/>
                  <a:gd name="T49" fmla="*/ 20 h 33"/>
                  <a:gd name="T50" fmla="*/ 26 w 33"/>
                  <a:gd name="T51" fmla="*/ 17 h 33"/>
                  <a:gd name="T52" fmla="*/ 25 w 33"/>
                  <a:gd name="T53" fmla="*/ 12 h 33"/>
                  <a:gd name="T54" fmla="*/ 23 w 33"/>
                  <a:gd name="T55" fmla="*/ 9 h 33"/>
                  <a:gd name="T56" fmla="*/ 20 w 33"/>
                  <a:gd name="T57" fmla="*/ 7 h 33"/>
                  <a:gd name="T58" fmla="*/ 17 w 33"/>
                  <a:gd name="T59" fmla="*/ 5 h 33"/>
                  <a:gd name="T60" fmla="*/ 13 w 33"/>
                  <a:gd name="T61" fmla="*/ 7 h 33"/>
                  <a:gd name="T62" fmla="*/ 10 w 33"/>
                  <a:gd name="T63" fmla="*/ 9 h 33"/>
                  <a:gd name="T64" fmla="*/ 8 w 33"/>
                  <a:gd name="T65" fmla="*/ 12 h 33"/>
                  <a:gd name="T66" fmla="*/ 7 w 33"/>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3">
                    <a:moveTo>
                      <a:pt x="17" y="33"/>
                    </a:moveTo>
                    <a:lnTo>
                      <a:pt x="17" y="33"/>
                    </a:lnTo>
                    <a:lnTo>
                      <a:pt x="10" y="32"/>
                    </a:lnTo>
                    <a:lnTo>
                      <a:pt x="10" y="32"/>
                    </a:lnTo>
                    <a:lnTo>
                      <a:pt x="5" y="28"/>
                    </a:lnTo>
                    <a:lnTo>
                      <a:pt x="5" y="28"/>
                    </a:lnTo>
                    <a:lnTo>
                      <a:pt x="2" y="24"/>
                    </a:lnTo>
                    <a:lnTo>
                      <a:pt x="2" y="24"/>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1" y="10"/>
                    </a:lnTo>
                    <a:lnTo>
                      <a:pt x="31" y="10"/>
                    </a:lnTo>
                    <a:lnTo>
                      <a:pt x="33" y="17"/>
                    </a:lnTo>
                    <a:lnTo>
                      <a:pt x="33" y="17"/>
                    </a:lnTo>
                    <a:lnTo>
                      <a:pt x="31" y="24"/>
                    </a:lnTo>
                    <a:lnTo>
                      <a:pt x="31" y="24"/>
                    </a:lnTo>
                    <a:lnTo>
                      <a:pt x="28" y="28"/>
                    </a:lnTo>
                    <a:lnTo>
                      <a:pt x="28" y="28"/>
                    </a:lnTo>
                    <a:lnTo>
                      <a:pt x="23" y="32"/>
                    </a:lnTo>
                    <a:lnTo>
                      <a:pt x="23" y="32"/>
                    </a:lnTo>
                    <a:lnTo>
                      <a:pt x="17" y="33"/>
                    </a:lnTo>
                    <a:lnTo>
                      <a:pt x="17" y="33"/>
                    </a:lnTo>
                    <a:close/>
                    <a:moveTo>
                      <a:pt x="7" y="17"/>
                    </a:moveTo>
                    <a:lnTo>
                      <a:pt x="7" y="17"/>
                    </a:lnTo>
                    <a:lnTo>
                      <a:pt x="8" y="20"/>
                    </a:lnTo>
                    <a:lnTo>
                      <a:pt x="8" y="20"/>
                    </a:lnTo>
                    <a:lnTo>
                      <a:pt x="10" y="24"/>
                    </a:lnTo>
                    <a:lnTo>
                      <a:pt x="10" y="24"/>
                    </a:lnTo>
                    <a:lnTo>
                      <a:pt x="13" y="27"/>
                    </a:lnTo>
                    <a:lnTo>
                      <a:pt x="13" y="27"/>
                    </a:lnTo>
                    <a:lnTo>
                      <a:pt x="17" y="27"/>
                    </a:lnTo>
                    <a:lnTo>
                      <a:pt x="17" y="27"/>
                    </a:lnTo>
                    <a:lnTo>
                      <a:pt x="20" y="27"/>
                    </a:lnTo>
                    <a:lnTo>
                      <a:pt x="20" y="27"/>
                    </a:lnTo>
                    <a:lnTo>
                      <a:pt x="23" y="24"/>
                    </a:lnTo>
                    <a:lnTo>
                      <a:pt x="23" y="24"/>
                    </a:lnTo>
                    <a:lnTo>
                      <a:pt x="25" y="20"/>
                    </a:lnTo>
                    <a:lnTo>
                      <a:pt x="25" y="20"/>
                    </a:lnTo>
                    <a:lnTo>
                      <a:pt x="26" y="17"/>
                    </a:lnTo>
                    <a:lnTo>
                      <a:pt x="26" y="17"/>
                    </a:lnTo>
                    <a:lnTo>
                      <a:pt x="25" y="12"/>
                    </a:lnTo>
                    <a:lnTo>
                      <a:pt x="25" y="12"/>
                    </a:lnTo>
                    <a:lnTo>
                      <a:pt x="23" y="9"/>
                    </a:lnTo>
                    <a:lnTo>
                      <a:pt x="23" y="9"/>
                    </a:lnTo>
                    <a:lnTo>
                      <a:pt x="20" y="7"/>
                    </a:lnTo>
                    <a:lnTo>
                      <a:pt x="20" y="7"/>
                    </a:lnTo>
                    <a:lnTo>
                      <a:pt x="17" y="5"/>
                    </a:lnTo>
                    <a:lnTo>
                      <a:pt x="17" y="5"/>
                    </a:lnTo>
                    <a:lnTo>
                      <a:pt x="13" y="7"/>
                    </a:lnTo>
                    <a:lnTo>
                      <a:pt x="13" y="7"/>
                    </a:lnTo>
                    <a:lnTo>
                      <a:pt x="10" y="9"/>
                    </a:lnTo>
                    <a:lnTo>
                      <a:pt x="10" y="9"/>
                    </a:lnTo>
                    <a:lnTo>
                      <a:pt x="8" y="12"/>
                    </a:lnTo>
                    <a:lnTo>
                      <a:pt x="8" y="12"/>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75">
                <a:extLst>
                  <a:ext uri="{FF2B5EF4-FFF2-40B4-BE49-F238E27FC236}">
                    <a16:creationId xmlns="" xmlns:a16="http://schemas.microsoft.com/office/drawing/2014/main" id="{7739B102-4A95-4375-B4C5-59C0087BDAB9}"/>
                  </a:ext>
                </a:extLst>
              </p:cNvPr>
              <p:cNvSpPr>
                <a:spLocks/>
              </p:cNvSpPr>
              <p:nvPr/>
            </p:nvSpPr>
            <p:spPr bwMode="auto">
              <a:xfrm>
                <a:off x="2673" y="2633"/>
                <a:ext cx="18" cy="32"/>
              </a:xfrm>
              <a:custGeom>
                <a:avLst/>
                <a:gdLst>
                  <a:gd name="T0" fmla="*/ 18 w 18"/>
                  <a:gd name="T1" fmla="*/ 7 h 32"/>
                  <a:gd name="T2" fmla="*/ 18 w 18"/>
                  <a:gd name="T3" fmla="*/ 7 h 32"/>
                  <a:gd name="T4" fmla="*/ 12 w 18"/>
                  <a:gd name="T5" fmla="*/ 9 h 32"/>
                  <a:gd name="T6" fmla="*/ 12 w 18"/>
                  <a:gd name="T7" fmla="*/ 9 h 32"/>
                  <a:gd name="T8" fmla="*/ 8 w 18"/>
                  <a:gd name="T9" fmla="*/ 10 h 32"/>
                  <a:gd name="T10" fmla="*/ 7 w 18"/>
                  <a:gd name="T11" fmla="*/ 14 h 32"/>
                  <a:gd name="T12" fmla="*/ 7 w 18"/>
                  <a:gd name="T13" fmla="*/ 32 h 32"/>
                  <a:gd name="T14" fmla="*/ 0 w 18"/>
                  <a:gd name="T15" fmla="*/ 32 h 32"/>
                  <a:gd name="T16" fmla="*/ 0 w 18"/>
                  <a:gd name="T17" fmla="*/ 0 h 32"/>
                  <a:gd name="T18" fmla="*/ 7 w 18"/>
                  <a:gd name="T19" fmla="*/ 0 h 32"/>
                  <a:gd name="T20" fmla="*/ 7 w 18"/>
                  <a:gd name="T21" fmla="*/ 9 h 32"/>
                  <a:gd name="T22" fmla="*/ 7 w 18"/>
                  <a:gd name="T23" fmla="*/ 9 h 32"/>
                  <a:gd name="T24" fmla="*/ 12 w 18"/>
                  <a:gd name="T25" fmla="*/ 4 h 32"/>
                  <a:gd name="T26" fmla="*/ 12 w 18"/>
                  <a:gd name="T27" fmla="*/ 4 h 32"/>
                  <a:gd name="T28" fmla="*/ 17 w 18"/>
                  <a:gd name="T29" fmla="*/ 0 h 32"/>
                  <a:gd name="T30" fmla="*/ 17 w 18"/>
                  <a:gd name="T31" fmla="*/ 0 h 32"/>
                  <a:gd name="T32" fmla="*/ 18 w 18"/>
                  <a:gd name="T33" fmla="*/ 0 h 32"/>
                  <a:gd name="T34" fmla="*/ 18 w 18"/>
                  <a:gd name="T35" fmla="*/ 0 h 32"/>
                  <a:gd name="T36" fmla="*/ 18 w 18"/>
                  <a:gd name="T37" fmla="*/ 0 h 32"/>
                  <a:gd name="T38" fmla="*/ 18 w 18"/>
                  <a:gd name="T39"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2">
                    <a:moveTo>
                      <a:pt x="18" y="7"/>
                    </a:moveTo>
                    <a:lnTo>
                      <a:pt x="18" y="7"/>
                    </a:lnTo>
                    <a:lnTo>
                      <a:pt x="12" y="9"/>
                    </a:lnTo>
                    <a:lnTo>
                      <a:pt x="12" y="9"/>
                    </a:lnTo>
                    <a:lnTo>
                      <a:pt x="8" y="10"/>
                    </a:lnTo>
                    <a:lnTo>
                      <a:pt x="7" y="14"/>
                    </a:lnTo>
                    <a:lnTo>
                      <a:pt x="7" y="32"/>
                    </a:lnTo>
                    <a:lnTo>
                      <a:pt x="0" y="32"/>
                    </a:lnTo>
                    <a:lnTo>
                      <a:pt x="0" y="0"/>
                    </a:lnTo>
                    <a:lnTo>
                      <a:pt x="7" y="0"/>
                    </a:lnTo>
                    <a:lnTo>
                      <a:pt x="7" y="9"/>
                    </a:lnTo>
                    <a:lnTo>
                      <a:pt x="7" y="9"/>
                    </a:lnTo>
                    <a:lnTo>
                      <a:pt x="12" y="4"/>
                    </a:lnTo>
                    <a:lnTo>
                      <a:pt x="12" y="4"/>
                    </a:lnTo>
                    <a:lnTo>
                      <a:pt x="17" y="0"/>
                    </a:lnTo>
                    <a:lnTo>
                      <a:pt x="17" y="0"/>
                    </a:lnTo>
                    <a:lnTo>
                      <a:pt x="18" y="0"/>
                    </a:lnTo>
                    <a:lnTo>
                      <a:pt x="18"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76">
                <a:extLst>
                  <a:ext uri="{FF2B5EF4-FFF2-40B4-BE49-F238E27FC236}">
                    <a16:creationId xmlns="" xmlns:a16="http://schemas.microsoft.com/office/drawing/2014/main" id="{23091F68-483F-4AD8-A3F1-136F7990E94B}"/>
                  </a:ext>
                </a:extLst>
              </p:cNvPr>
              <p:cNvSpPr>
                <a:spLocks/>
              </p:cNvSpPr>
              <p:nvPr/>
            </p:nvSpPr>
            <p:spPr bwMode="auto">
              <a:xfrm>
                <a:off x="2708" y="2633"/>
                <a:ext cx="26" cy="33"/>
              </a:xfrm>
              <a:custGeom>
                <a:avLst/>
                <a:gdLst>
                  <a:gd name="T0" fmla="*/ 15 w 26"/>
                  <a:gd name="T1" fmla="*/ 33 h 33"/>
                  <a:gd name="T2" fmla="*/ 6 w 26"/>
                  <a:gd name="T3" fmla="*/ 32 h 33"/>
                  <a:gd name="T4" fmla="*/ 3 w 26"/>
                  <a:gd name="T5" fmla="*/ 24 h 33"/>
                  <a:gd name="T6" fmla="*/ 8 w 26"/>
                  <a:gd name="T7" fmla="*/ 27 h 33"/>
                  <a:gd name="T8" fmla="*/ 15 w 26"/>
                  <a:gd name="T9" fmla="*/ 28 h 33"/>
                  <a:gd name="T10" fmla="*/ 18 w 26"/>
                  <a:gd name="T11" fmla="*/ 27 h 33"/>
                  <a:gd name="T12" fmla="*/ 19 w 26"/>
                  <a:gd name="T13" fmla="*/ 24 h 33"/>
                  <a:gd name="T14" fmla="*/ 19 w 26"/>
                  <a:gd name="T15" fmla="*/ 22 h 33"/>
                  <a:gd name="T16" fmla="*/ 18 w 26"/>
                  <a:gd name="T17" fmla="*/ 20 h 33"/>
                  <a:gd name="T18" fmla="*/ 13 w 26"/>
                  <a:gd name="T19" fmla="*/ 19 h 33"/>
                  <a:gd name="T20" fmla="*/ 8 w 26"/>
                  <a:gd name="T21" fmla="*/ 17 h 33"/>
                  <a:gd name="T22" fmla="*/ 5 w 26"/>
                  <a:gd name="T23" fmla="*/ 15 h 33"/>
                  <a:gd name="T24" fmla="*/ 1 w 26"/>
                  <a:gd name="T25" fmla="*/ 14 h 33"/>
                  <a:gd name="T26" fmla="*/ 1 w 26"/>
                  <a:gd name="T27" fmla="*/ 10 h 33"/>
                  <a:gd name="T28" fmla="*/ 3 w 26"/>
                  <a:gd name="T29" fmla="*/ 7 h 33"/>
                  <a:gd name="T30" fmla="*/ 5 w 26"/>
                  <a:gd name="T31" fmla="*/ 4 h 33"/>
                  <a:gd name="T32" fmla="*/ 8 w 26"/>
                  <a:gd name="T33" fmla="*/ 0 h 33"/>
                  <a:gd name="T34" fmla="*/ 13 w 26"/>
                  <a:gd name="T35" fmla="*/ 0 h 33"/>
                  <a:gd name="T36" fmla="*/ 19 w 26"/>
                  <a:gd name="T37" fmla="*/ 2 h 33"/>
                  <a:gd name="T38" fmla="*/ 23 w 26"/>
                  <a:gd name="T39" fmla="*/ 9 h 33"/>
                  <a:gd name="T40" fmla="*/ 18 w 26"/>
                  <a:gd name="T41" fmla="*/ 5 h 33"/>
                  <a:gd name="T42" fmla="*/ 13 w 26"/>
                  <a:gd name="T43" fmla="*/ 5 h 33"/>
                  <a:gd name="T44" fmla="*/ 10 w 26"/>
                  <a:gd name="T45" fmla="*/ 7 h 33"/>
                  <a:gd name="T46" fmla="*/ 8 w 26"/>
                  <a:gd name="T47" fmla="*/ 10 h 33"/>
                  <a:gd name="T48" fmla="*/ 8 w 26"/>
                  <a:gd name="T49" fmla="*/ 10 h 33"/>
                  <a:gd name="T50" fmla="*/ 10 w 26"/>
                  <a:gd name="T51" fmla="*/ 12 h 33"/>
                  <a:gd name="T52" fmla="*/ 11 w 26"/>
                  <a:gd name="T53" fmla="*/ 14 h 33"/>
                  <a:gd name="T54" fmla="*/ 15 w 26"/>
                  <a:gd name="T55" fmla="*/ 14 h 33"/>
                  <a:gd name="T56" fmla="*/ 19 w 26"/>
                  <a:gd name="T57" fmla="*/ 15 h 33"/>
                  <a:gd name="T58" fmla="*/ 23 w 26"/>
                  <a:gd name="T59" fmla="*/ 17 h 33"/>
                  <a:gd name="T60" fmla="*/ 26 w 26"/>
                  <a:gd name="T61" fmla="*/ 20 h 33"/>
                  <a:gd name="T62" fmla="*/ 26 w 26"/>
                  <a:gd name="T63" fmla="*/ 24 h 33"/>
                  <a:gd name="T64" fmla="*/ 26 w 26"/>
                  <a:gd name="T65" fmla="*/ 27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6" y="32"/>
                    </a:lnTo>
                    <a:lnTo>
                      <a:pt x="6" y="32"/>
                    </a:lnTo>
                    <a:lnTo>
                      <a:pt x="0" y="28"/>
                    </a:lnTo>
                    <a:lnTo>
                      <a:pt x="3" y="24"/>
                    </a:lnTo>
                    <a:lnTo>
                      <a:pt x="3" y="24"/>
                    </a:lnTo>
                    <a:lnTo>
                      <a:pt x="8" y="27"/>
                    </a:lnTo>
                    <a:lnTo>
                      <a:pt x="8" y="27"/>
                    </a:lnTo>
                    <a:lnTo>
                      <a:pt x="15" y="28"/>
                    </a:lnTo>
                    <a:lnTo>
                      <a:pt x="15" y="28"/>
                    </a:lnTo>
                    <a:lnTo>
                      <a:pt x="18" y="27"/>
                    </a:lnTo>
                    <a:lnTo>
                      <a:pt x="18" y="27"/>
                    </a:lnTo>
                    <a:lnTo>
                      <a:pt x="19" y="24"/>
                    </a:lnTo>
                    <a:lnTo>
                      <a:pt x="19" y="24"/>
                    </a:lnTo>
                    <a:lnTo>
                      <a:pt x="19" y="22"/>
                    </a:lnTo>
                    <a:lnTo>
                      <a:pt x="18" y="20"/>
                    </a:lnTo>
                    <a:lnTo>
                      <a:pt x="18" y="20"/>
                    </a:lnTo>
                    <a:lnTo>
                      <a:pt x="13" y="19"/>
                    </a:lnTo>
                    <a:lnTo>
                      <a:pt x="13" y="19"/>
                    </a:lnTo>
                    <a:lnTo>
                      <a:pt x="8" y="17"/>
                    </a:lnTo>
                    <a:lnTo>
                      <a:pt x="8" y="17"/>
                    </a:lnTo>
                    <a:lnTo>
                      <a:pt x="5" y="15"/>
                    </a:lnTo>
                    <a:lnTo>
                      <a:pt x="5" y="15"/>
                    </a:lnTo>
                    <a:lnTo>
                      <a:pt x="1" y="14"/>
                    </a:lnTo>
                    <a:lnTo>
                      <a:pt x="1" y="14"/>
                    </a:lnTo>
                    <a:lnTo>
                      <a:pt x="1" y="10"/>
                    </a:lnTo>
                    <a:lnTo>
                      <a:pt x="1" y="10"/>
                    </a:lnTo>
                    <a:lnTo>
                      <a:pt x="3" y="7"/>
                    </a:lnTo>
                    <a:lnTo>
                      <a:pt x="3" y="7"/>
                    </a:lnTo>
                    <a:lnTo>
                      <a:pt x="5" y="4"/>
                    </a:lnTo>
                    <a:lnTo>
                      <a:pt x="5" y="4"/>
                    </a:lnTo>
                    <a:lnTo>
                      <a:pt x="8" y="0"/>
                    </a:lnTo>
                    <a:lnTo>
                      <a:pt x="8" y="0"/>
                    </a:lnTo>
                    <a:lnTo>
                      <a:pt x="13" y="0"/>
                    </a:lnTo>
                    <a:lnTo>
                      <a:pt x="13" y="0"/>
                    </a:lnTo>
                    <a:lnTo>
                      <a:pt x="19" y="2"/>
                    </a:lnTo>
                    <a:lnTo>
                      <a:pt x="19" y="2"/>
                    </a:lnTo>
                    <a:lnTo>
                      <a:pt x="26" y="5"/>
                    </a:lnTo>
                    <a:lnTo>
                      <a:pt x="23" y="9"/>
                    </a:lnTo>
                    <a:lnTo>
                      <a:pt x="23" y="9"/>
                    </a:lnTo>
                    <a:lnTo>
                      <a:pt x="18" y="5"/>
                    </a:lnTo>
                    <a:lnTo>
                      <a:pt x="13" y="5"/>
                    </a:lnTo>
                    <a:lnTo>
                      <a:pt x="13" y="5"/>
                    </a:lnTo>
                    <a:lnTo>
                      <a:pt x="10" y="7"/>
                    </a:lnTo>
                    <a:lnTo>
                      <a:pt x="10" y="7"/>
                    </a:lnTo>
                    <a:lnTo>
                      <a:pt x="8" y="7"/>
                    </a:lnTo>
                    <a:lnTo>
                      <a:pt x="8" y="10"/>
                    </a:lnTo>
                    <a:lnTo>
                      <a:pt x="8" y="10"/>
                    </a:lnTo>
                    <a:lnTo>
                      <a:pt x="8" y="10"/>
                    </a:lnTo>
                    <a:lnTo>
                      <a:pt x="8" y="10"/>
                    </a:lnTo>
                    <a:lnTo>
                      <a:pt x="10" y="12"/>
                    </a:lnTo>
                    <a:lnTo>
                      <a:pt x="10" y="12"/>
                    </a:lnTo>
                    <a:lnTo>
                      <a:pt x="11" y="14"/>
                    </a:lnTo>
                    <a:lnTo>
                      <a:pt x="11" y="14"/>
                    </a:lnTo>
                    <a:lnTo>
                      <a:pt x="15" y="14"/>
                    </a:lnTo>
                    <a:lnTo>
                      <a:pt x="15" y="14"/>
                    </a:lnTo>
                    <a:lnTo>
                      <a:pt x="19" y="15"/>
                    </a:lnTo>
                    <a:lnTo>
                      <a:pt x="19" y="15"/>
                    </a:lnTo>
                    <a:lnTo>
                      <a:pt x="23" y="17"/>
                    </a:lnTo>
                    <a:lnTo>
                      <a:pt x="23" y="17"/>
                    </a:lnTo>
                    <a:lnTo>
                      <a:pt x="26" y="20"/>
                    </a:lnTo>
                    <a:lnTo>
                      <a:pt x="26" y="20"/>
                    </a:lnTo>
                    <a:lnTo>
                      <a:pt x="26" y="24"/>
                    </a:lnTo>
                    <a:lnTo>
                      <a:pt x="26" y="24"/>
                    </a:lnTo>
                    <a:lnTo>
                      <a:pt x="26" y="27"/>
                    </a:lnTo>
                    <a:lnTo>
                      <a:pt x="23" y="30"/>
                    </a:lnTo>
                    <a:lnTo>
                      <a:pt x="23" y="30"/>
                    </a:lnTo>
                    <a:lnTo>
                      <a:pt x="19" y="32"/>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77">
                <a:extLst>
                  <a:ext uri="{FF2B5EF4-FFF2-40B4-BE49-F238E27FC236}">
                    <a16:creationId xmlns="" xmlns:a16="http://schemas.microsoft.com/office/drawing/2014/main" id="{549493D7-B61B-4177-836E-AD70A0164245}"/>
                  </a:ext>
                </a:extLst>
              </p:cNvPr>
              <p:cNvSpPr>
                <a:spLocks noEditPoints="1"/>
              </p:cNvSpPr>
              <p:nvPr/>
            </p:nvSpPr>
            <p:spPr bwMode="auto">
              <a:xfrm>
                <a:off x="2741" y="2622"/>
                <a:ext cx="6" cy="43"/>
              </a:xfrm>
              <a:custGeom>
                <a:avLst/>
                <a:gdLst>
                  <a:gd name="T0" fmla="*/ 0 w 6"/>
                  <a:gd name="T1" fmla="*/ 6 h 43"/>
                  <a:gd name="T2" fmla="*/ 0 w 6"/>
                  <a:gd name="T3" fmla="*/ 0 h 43"/>
                  <a:gd name="T4" fmla="*/ 6 w 6"/>
                  <a:gd name="T5" fmla="*/ 0 h 43"/>
                  <a:gd name="T6" fmla="*/ 6 w 6"/>
                  <a:gd name="T7" fmla="*/ 6 h 43"/>
                  <a:gd name="T8" fmla="*/ 0 w 6"/>
                  <a:gd name="T9" fmla="*/ 6 h 43"/>
                  <a:gd name="T10" fmla="*/ 0 w 6"/>
                  <a:gd name="T11" fmla="*/ 43 h 43"/>
                  <a:gd name="T12" fmla="*/ 0 w 6"/>
                  <a:gd name="T13" fmla="*/ 11 h 43"/>
                  <a:gd name="T14" fmla="*/ 6 w 6"/>
                  <a:gd name="T15" fmla="*/ 11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6"/>
                    </a:moveTo>
                    <a:lnTo>
                      <a:pt x="0" y="0"/>
                    </a:lnTo>
                    <a:lnTo>
                      <a:pt x="6" y="0"/>
                    </a:lnTo>
                    <a:lnTo>
                      <a:pt x="6" y="6"/>
                    </a:lnTo>
                    <a:lnTo>
                      <a:pt x="0" y="6"/>
                    </a:lnTo>
                    <a:close/>
                    <a:moveTo>
                      <a:pt x="0" y="43"/>
                    </a:moveTo>
                    <a:lnTo>
                      <a:pt x="0" y="11"/>
                    </a:lnTo>
                    <a:lnTo>
                      <a:pt x="6" y="11"/>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8">
                <a:extLst>
                  <a:ext uri="{FF2B5EF4-FFF2-40B4-BE49-F238E27FC236}">
                    <a16:creationId xmlns="" xmlns:a16="http://schemas.microsoft.com/office/drawing/2014/main" id="{68CECFBF-1761-433C-83DF-8A2846CAEF24}"/>
                  </a:ext>
                </a:extLst>
              </p:cNvPr>
              <p:cNvSpPr>
                <a:spLocks/>
              </p:cNvSpPr>
              <p:nvPr/>
            </p:nvSpPr>
            <p:spPr bwMode="auto">
              <a:xfrm>
                <a:off x="2754" y="2624"/>
                <a:ext cx="20" cy="42"/>
              </a:xfrm>
              <a:custGeom>
                <a:avLst/>
                <a:gdLst>
                  <a:gd name="T0" fmla="*/ 20 w 20"/>
                  <a:gd name="T1" fmla="*/ 39 h 42"/>
                  <a:gd name="T2" fmla="*/ 20 w 20"/>
                  <a:gd name="T3" fmla="*/ 39 h 42"/>
                  <a:gd name="T4" fmla="*/ 16 w 20"/>
                  <a:gd name="T5" fmla="*/ 41 h 42"/>
                  <a:gd name="T6" fmla="*/ 16 w 20"/>
                  <a:gd name="T7" fmla="*/ 41 h 42"/>
                  <a:gd name="T8" fmla="*/ 11 w 20"/>
                  <a:gd name="T9" fmla="*/ 42 h 42"/>
                  <a:gd name="T10" fmla="*/ 11 w 20"/>
                  <a:gd name="T11" fmla="*/ 42 h 42"/>
                  <a:gd name="T12" fmla="*/ 8 w 20"/>
                  <a:gd name="T13" fmla="*/ 41 h 42"/>
                  <a:gd name="T14" fmla="*/ 8 w 20"/>
                  <a:gd name="T15" fmla="*/ 41 h 42"/>
                  <a:gd name="T16" fmla="*/ 5 w 20"/>
                  <a:gd name="T17" fmla="*/ 41 h 42"/>
                  <a:gd name="T18" fmla="*/ 5 w 20"/>
                  <a:gd name="T19" fmla="*/ 41 h 42"/>
                  <a:gd name="T20" fmla="*/ 3 w 20"/>
                  <a:gd name="T21" fmla="*/ 37 h 42"/>
                  <a:gd name="T22" fmla="*/ 3 w 20"/>
                  <a:gd name="T23" fmla="*/ 37 h 42"/>
                  <a:gd name="T24" fmla="*/ 3 w 20"/>
                  <a:gd name="T25" fmla="*/ 34 h 42"/>
                  <a:gd name="T26" fmla="*/ 3 w 20"/>
                  <a:gd name="T27" fmla="*/ 14 h 42"/>
                  <a:gd name="T28" fmla="*/ 0 w 20"/>
                  <a:gd name="T29" fmla="*/ 14 h 42"/>
                  <a:gd name="T30" fmla="*/ 0 w 20"/>
                  <a:gd name="T31" fmla="*/ 9 h 42"/>
                  <a:gd name="T32" fmla="*/ 3 w 20"/>
                  <a:gd name="T33" fmla="*/ 9 h 42"/>
                  <a:gd name="T34" fmla="*/ 3 w 20"/>
                  <a:gd name="T35" fmla="*/ 0 h 42"/>
                  <a:gd name="T36" fmla="*/ 10 w 20"/>
                  <a:gd name="T37" fmla="*/ 0 h 42"/>
                  <a:gd name="T38" fmla="*/ 10 w 20"/>
                  <a:gd name="T39" fmla="*/ 9 h 42"/>
                  <a:gd name="T40" fmla="*/ 16 w 20"/>
                  <a:gd name="T41" fmla="*/ 9 h 42"/>
                  <a:gd name="T42" fmla="*/ 16 w 20"/>
                  <a:gd name="T43" fmla="*/ 14 h 42"/>
                  <a:gd name="T44" fmla="*/ 10 w 20"/>
                  <a:gd name="T45" fmla="*/ 14 h 42"/>
                  <a:gd name="T46" fmla="*/ 10 w 20"/>
                  <a:gd name="T47" fmla="*/ 33 h 42"/>
                  <a:gd name="T48" fmla="*/ 10 w 20"/>
                  <a:gd name="T49" fmla="*/ 33 h 42"/>
                  <a:gd name="T50" fmla="*/ 11 w 20"/>
                  <a:gd name="T51" fmla="*/ 34 h 42"/>
                  <a:gd name="T52" fmla="*/ 11 w 20"/>
                  <a:gd name="T53" fmla="*/ 34 h 42"/>
                  <a:gd name="T54" fmla="*/ 13 w 20"/>
                  <a:gd name="T55" fmla="*/ 36 h 42"/>
                  <a:gd name="T56" fmla="*/ 13 w 20"/>
                  <a:gd name="T57" fmla="*/ 36 h 42"/>
                  <a:gd name="T58" fmla="*/ 16 w 20"/>
                  <a:gd name="T59" fmla="*/ 36 h 42"/>
                  <a:gd name="T60" fmla="*/ 16 w 20"/>
                  <a:gd name="T61" fmla="*/ 36 h 42"/>
                  <a:gd name="T62" fmla="*/ 18 w 20"/>
                  <a:gd name="T63" fmla="*/ 34 h 42"/>
                  <a:gd name="T64" fmla="*/ 20 w 20"/>
                  <a:gd name="T65"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2">
                    <a:moveTo>
                      <a:pt x="20" y="39"/>
                    </a:moveTo>
                    <a:lnTo>
                      <a:pt x="20" y="39"/>
                    </a:lnTo>
                    <a:lnTo>
                      <a:pt x="16" y="41"/>
                    </a:lnTo>
                    <a:lnTo>
                      <a:pt x="16" y="41"/>
                    </a:lnTo>
                    <a:lnTo>
                      <a:pt x="11" y="42"/>
                    </a:lnTo>
                    <a:lnTo>
                      <a:pt x="11" y="42"/>
                    </a:lnTo>
                    <a:lnTo>
                      <a:pt x="8" y="41"/>
                    </a:lnTo>
                    <a:lnTo>
                      <a:pt x="8" y="41"/>
                    </a:lnTo>
                    <a:lnTo>
                      <a:pt x="5" y="41"/>
                    </a:lnTo>
                    <a:lnTo>
                      <a:pt x="5" y="41"/>
                    </a:lnTo>
                    <a:lnTo>
                      <a:pt x="3" y="37"/>
                    </a:lnTo>
                    <a:lnTo>
                      <a:pt x="3" y="37"/>
                    </a:lnTo>
                    <a:lnTo>
                      <a:pt x="3" y="34"/>
                    </a:lnTo>
                    <a:lnTo>
                      <a:pt x="3" y="14"/>
                    </a:lnTo>
                    <a:lnTo>
                      <a:pt x="0" y="14"/>
                    </a:lnTo>
                    <a:lnTo>
                      <a:pt x="0" y="9"/>
                    </a:lnTo>
                    <a:lnTo>
                      <a:pt x="3" y="9"/>
                    </a:lnTo>
                    <a:lnTo>
                      <a:pt x="3" y="0"/>
                    </a:lnTo>
                    <a:lnTo>
                      <a:pt x="10" y="0"/>
                    </a:lnTo>
                    <a:lnTo>
                      <a:pt x="10" y="9"/>
                    </a:lnTo>
                    <a:lnTo>
                      <a:pt x="16" y="9"/>
                    </a:lnTo>
                    <a:lnTo>
                      <a:pt x="16" y="14"/>
                    </a:lnTo>
                    <a:lnTo>
                      <a:pt x="10" y="14"/>
                    </a:lnTo>
                    <a:lnTo>
                      <a:pt x="10" y="33"/>
                    </a:lnTo>
                    <a:lnTo>
                      <a:pt x="10" y="33"/>
                    </a:lnTo>
                    <a:lnTo>
                      <a:pt x="11" y="34"/>
                    </a:lnTo>
                    <a:lnTo>
                      <a:pt x="11" y="34"/>
                    </a:lnTo>
                    <a:lnTo>
                      <a:pt x="13" y="36"/>
                    </a:lnTo>
                    <a:lnTo>
                      <a:pt x="13" y="36"/>
                    </a:lnTo>
                    <a:lnTo>
                      <a:pt x="16" y="36"/>
                    </a:lnTo>
                    <a:lnTo>
                      <a:pt x="16" y="36"/>
                    </a:lnTo>
                    <a:lnTo>
                      <a:pt x="18" y="34"/>
                    </a:lnTo>
                    <a:lnTo>
                      <a:pt x="20"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9">
                <a:extLst>
                  <a:ext uri="{FF2B5EF4-FFF2-40B4-BE49-F238E27FC236}">
                    <a16:creationId xmlns="" xmlns:a16="http://schemas.microsoft.com/office/drawing/2014/main" id="{F3B212BC-21B3-4654-8B21-B698A318D104}"/>
                  </a:ext>
                </a:extLst>
              </p:cNvPr>
              <p:cNvSpPr>
                <a:spLocks noEditPoints="1"/>
              </p:cNvSpPr>
              <p:nvPr/>
            </p:nvSpPr>
            <p:spPr bwMode="auto">
              <a:xfrm>
                <a:off x="2790" y="2633"/>
                <a:ext cx="30" cy="33"/>
              </a:xfrm>
              <a:custGeom>
                <a:avLst/>
                <a:gdLst>
                  <a:gd name="T0" fmla="*/ 10 w 30"/>
                  <a:gd name="T1" fmla="*/ 33 h 33"/>
                  <a:gd name="T2" fmla="*/ 7 w 30"/>
                  <a:gd name="T3" fmla="*/ 32 h 33"/>
                  <a:gd name="T4" fmla="*/ 3 w 30"/>
                  <a:gd name="T5" fmla="*/ 30 h 33"/>
                  <a:gd name="T6" fmla="*/ 0 w 30"/>
                  <a:gd name="T7" fmla="*/ 27 h 33"/>
                  <a:gd name="T8" fmla="*/ 0 w 30"/>
                  <a:gd name="T9" fmla="*/ 24 h 33"/>
                  <a:gd name="T10" fmla="*/ 0 w 30"/>
                  <a:gd name="T11" fmla="*/ 19 h 33"/>
                  <a:gd name="T12" fmla="*/ 3 w 30"/>
                  <a:gd name="T13" fmla="*/ 15 h 33"/>
                  <a:gd name="T14" fmla="*/ 8 w 30"/>
                  <a:gd name="T15" fmla="*/ 14 h 33"/>
                  <a:gd name="T16" fmla="*/ 13 w 30"/>
                  <a:gd name="T17" fmla="*/ 14 h 33"/>
                  <a:gd name="T18" fmla="*/ 17 w 30"/>
                  <a:gd name="T19" fmla="*/ 14 h 33"/>
                  <a:gd name="T20" fmla="*/ 22 w 30"/>
                  <a:gd name="T21" fmla="*/ 12 h 33"/>
                  <a:gd name="T22" fmla="*/ 20 w 30"/>
                  <a:gd name="T23" fmla="*/ 9 h 33"/>
                  <a:gd name="T24" fmla="*/ 20 w 30"/>
                  <a:gd name="T25" fmla="*/ 7 h 33"/>
                  <a:gd name="T26" fmla="*/ 13 w 30"/>
                  <a:gd name="T27" fmla="*/ 5 h 33"/>
                  <a:gd name="T28" fmla="*/ 8 w 30"/>
                  <a:gd name="T29" fmla="*/ 5 h 33"/>
                  <a:gd name="T30" fmla="*/ 3 w 30"/>
                  <a:gd name="T31" fmla="*/ 9 h 33"/>
                  <a:gd name="T32" fmla="*/ 2 w 30"/>
                  <a:gd name="T33" fmla="*/ 5 h 33"/>
                  <a:gd name="T34" fmla="*/ 15 w 30"/>
                  <a:gd name="T35" fmla="*/ 0 h 33"/>
                  <a:gd name="T36" fmla="*/ 20 w 30"/>
                  <a:gd name="T37" fmla="*/ 2 h 33"/>
                  <a:gd name="T38" fmla="*/ 25 w 30"/>
                  <a:gd name="T39" fmla="*/ 4 h 33"/>
                  <a:gd name="T40" fmla="*/ 28 w 30"/>
                  <a:gd name="T41" fmla="*/ 14 h 33"/>
                  <a:gd name="T42" fmla="*/ 28 w 30"/>
                  <a:gd name="T43" fmla="*/ 25 h 33"/>
                  <a:gd name="T44" fmla="*/ 30 w 30"/>
                  <a:gd name="T45" fmla="*/ 27 h 33"/>
                  <a:gd name="T46" fmla="*/ 30 w 30"/>
                  <a:gd name="T47" fmla="*/ 32 h 33"/>
                  <a:gd name="T48" fmla="*/ 28 w 30"/>
                  <a:gd name="T49" fmla="*/ 32 h 33"/>
                  <a:gd name="T50" fmla="*/ 27 w 30"/>
                  <a:gd name="T51" fmla="*/ 32 h 33"/>
                  <a:gd name="T52" fmla="*/ 23 w 30"/>
                  <a:gd name="T53" fmla="*/ 32 h 33"/>
                  <a:gd name="T54" fmla="*/ 22 w 30"/>
                  <a:gd name="T55" fmla="*/ 27 h 33"/>
                  <a:gd name="T56" fmla="*/ 17 w 30"/>
                  <a:gd name="T57" fmla="*/ 32 h 33"/>
                  <a:gd name="T58" fmla="*/ 10 w 30"/>
                  <a:gd name="T59" fmla="*/ 33 h 33"/>
                  <a:gd name="T60" fmla="*/ 12 w 30"/>
                  <a:gd name="T61" fmla="*/ 28 h 33"/>
                  <a:gd name="T62" fmla="*/ 17 w 30"/>
                  <a:gd name="T63" fmla="*/ 27 h 33"/>
                  <a:gd name="T64" fmla="*/ 20 w 30"/>
                  <a:gd name="T65" fmla="*/ 25 h 33"/>
                  <a:gd name="T66" fmla="*/ 22 w 30"/>
                  <a:gd name="T67" fmla="*/ 22 h 33"/>
                  <a:gd name="T68" fmla="*/ 22 w 30"/>
                  <a:gd name="T69" fmla="*/ 19 h 33"/>
                  <a:gd name="T70" fmla="*/ 18 w 30"/>
                  <a:gd name="T71" fmla="*/ 17 h 33"/>
                  <a:gd name="T72" fmla="*/ 13 w 30"/>
                  <a:gd name="T73" fmla="*/ 17 h 33"/>
                  <a:gd name="T74" fmla="*/ 8 w 30"/>
                  <a:gd name="T75" fmla="*/ 19 h 33"/>
                  <a:gd name="T76" fmla="*/ 7 w 30"/>
                  <a:gd name="T77" fmla="*/ 22 h 33"/>
                  <a:gd name="T78" fmla="*/ 8 w 30"/>
                  <a:gd name="T79" fmla="*/ 27 h 33"/>
                  <a:gd name="T80" fmla="*/ 12 w 30"/>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3">
                    <a:moveTo>
                      <a:pt x="10" y="33"/>
                    </a:moveTo>
                    <a:lnTo>
                      <a:pt x="10" y="33"/>
                    </a:lnTo>
                    <a:lnTo>
                      <a:pt x="7" y="32"/>
                    </a:lnTo>
                    <a:lnTo>
                      <a:pt x="7" y="32"/>
                    </a:lnTo>
                    <a:lnTo>
                      <a:pt x="3" y="30"/>
                    </a:lnTo>
                    <a:lnTo>
                      <a:pt x="3" y="30"/>
                    </a:lnTo>
                    <a:lnTo>
                      <a:pt x="0" y="27"/>
                    </a:lnTo>
                    <a:lnTo>
                      <a:pt x="0" y="27"/>
                    </a:lnTo>
                    <a:lnTo>
                      <a:pt x="0" y="24"/>
                    </a:lnTo>
                    <a:lnTo>
                      <a:pt x="0" y="24"/>
                    </a:lnTo>
                    <a:lnTo>
                      <a:pt x="0" y="19"/>
                    </a:lnTo>
                    <a:lnTo>
                      <a:pt x="0" y="19"/>
                    </a:lnTo>
                    <a:lnTo>
                      <a:pt x="3" y="15"/>
                    </a:lnTo>
                    <a:lnTo>
                      <a:pt x="3" y="15"/>
                    </a:lnTo>
                    <a:lnTo>
                      <a:pt x="8" y="14"/>
                    </a:lnTo>
                    <a:lnTo>
                      <a:pt x="8" y="14"/>
                    </a:lnTo>
                    <a:lnTo>
                      <a:pt x="13" y="14"/>
                    </a:lnTo>
                    <a:lnTo>
                      <a:pt x="13" y="14"/>
                    </a:lnTo>
                    <a:lnTo>
                      <a:pt x="17" y="14"/>
                    </a:lnTo>
                    <a:lnTo>
                      <a:pt x="17" y="14"/>
                    </a:lnTo>
                    <a:lnTo>
                      <a:pt x="22" y="15"/>
                    </a:lnTo>
                    <a:lnTo>
                      <a:pt x="22" y="12"/>
                    </a:lnTo>
                    <a:lnTo>
                      <a:pt x="22" y="12"/>
                    </a:lnTo>
                    <a:lnTo>
                      <a:pt x="20" y="9"/>
                    </a:lnTo>
                    <a:lnTo>
                      <a:pt x="20" y="7"/>
                    </a:lnTo>
                    <a:lnTo>
                      <a:pt x="20" y="7"/>
                    </a:lnTo>
                    <a:lnTo>
                      <a:pt x="17" y="5"/>
                    </a:lnTo>
                    <a:lnTo>
                      <a:pt x="13" y="5"/>
                    </a:lnTo>
                    <a:lnTo>
                      <a:pt x="13" y="5"/>
                    </a:lnTo>
                    <a:lnTo>
                      <a:pt x="8" y="5"/>
                    </a:lnTo>
                    <a:lnTo>
                      <a:pt x="8" y="5"/>
                    </a:lnTo>
                    <a:lnTo>
                      <a:pt x="3" y="9"/>
                    </a:lnTo>
                    <a:lnTo>
                      <a:pt x="2" y="5"/>
                    </a:lnTo>
                    <a:lnTo>
                      <a:pt x="2" y="5"/>
                    </a:lnTo>
                    <a:lnTo>
                      <a:pt x="8" y="2"/>
                    </a:lnTo>
                    <a:lnTo>
                      <a:pt x="15" y="0"/>
                    </a:lnTo>
                    <a:lnTo>
                      <a:pt x="15" y="0"/>
                    </a:lnTo>
                    <a:lnTo>
                      <a:pt x="20" y="2"/>
                    </a:lnTo>
                    <a:lnTo>
                      <a:pt x="25" y="4"/>
                    </a:lnTo>
                    <a:lnTo>
                      <a:pt x="25" y="4"/>
                    </a:lnTo>
                    <a:lnTo>
                      <a:pt x="27" y="7"/>
                    </a:lnTo>
                    <a:lnTo>
                      <a:pt x="28" y="14"/>
                    </a:lnTo>
                    <a:lnTo>
                      <a:pt x="28" y="25"/>
                    </a:lnTo>
                    <a:lnTo>
                      <a:pt x="28" y="25"/>
                    </a:lnTo>
                    <a:lnTo>
                      <a:pt x="28" y="27"/>
                    </a:lnTo>
                    <a:lnTo>
                      <a:pt x="30" y="27"/>
                    </a:lnTo>
                    <a:lnTo>
                      <a:pt x="30" y="32"/>
                    </a:lnTo>
                    <a:lnTo>
                      <a:pt x="30" y="32"/>
                    </a:lnTo>
                    <a:lnTo>
                      <a:pt x="28" y="32"/>
                    </a:lnTo>
                    <a:lnTo>
                      <a:pt x="28" y="32"/>
                    </a:lnTo>
                    <a:lnTo>
                      <a:pt x="27" y="32"/>
                    </a:lnTo>
                    <a:lnTo>
                      <a:pt x="27" y="32"/>
                    </a:lnTo>
                    <a:lnTo>
                      <a:pt x="23" y="32"/>
                    </a:lnTo>
                    <a:lnTo>
                      <a:pt x="23" y="32"/>
                    </a:lnTo>
                    <a:lnTo>
                      <a:pt x="22" y="28"/>
                    </a:lnTo>
                    <a:lnTo>
                      <a:pt x="22" y="27"/>
                    </a:lnTo>
                    <a:lnTo>
                      <a:pt x="22" y="27"/>
                    </a:lnTo>
                    <a:lnTo>
                      <a:pt x="17" y="32"/>
                    </a:lnTo>
                    <a:lnTo>
                      <a:pt x="17" y="32"/>
                    </a:lnTo>
                    <a:lnTo>
                      <a:pt x="10" y="33"/>
                    </a:lnTo>
                    <a:lnTo>
                      <a:pt x="10" y="33"/>
                    </a:lnTo>
                    <a:close/>
                    <a:moveTo>
                      <a:pt x="12" y="28"/>
                    </a:moveTo>
                    <a:lnTo>
                      <a:pt x="12" y="28"/>
                    </a:lnTo>
                    <a:lnTo>
                      <a:pt x="17" y="27"/>
                    </a:lnTo>
                    <a:lnTo>
                      <a:pt x="17" y="27"/>
                    </a:lnTo>
                    <a:lnTo>
                      <a:pt x="20" y="25"/>
                    </a:lnTo>
                    <a:lnTo>
                      <a:pt x="20" y="25"/>
                    </a:lnTo>
                    <a:lnTo>
                      <a:pt x="22" y="22"/>
                    </a:lnTo>
                    <a:lnTo>
                      <a:pt x="22" y="19"/>
                    </a:lnTo>
                    <a:lnTo>
                      <a:pt x="22" y="19"/>
                    </a:lnTo>
                    <a:lnTo>
                      <a:pt x="18" y="17"/>
                    </a:lnTo>
                    <a:lnTo>
                      <a:pt x="18" y="17"/>
                    </a:lnTo>
                    <a:lnTo>
                      <a:pt x="13" y="17"/>
                    </a:lnTo>
                    <a:lnTo>
                      <a:pt x="13" y="17"/>
                    </a:lnTo>
                    <a:lnTo>
                      <a:pt x="8" y="19"/>
                    </a:lnTo>
                    <a:lnTo>
                      <a:pt x="8" y="19"/>
                    </a:lnTo>
                    <a:lnTo>
                      <a:pt x="7" y="20"/>
                    </a:lnTo>
                    <a:lnTo>
                      <a:pt x="7" y="22"/>
                    </a:lnTo>
                    <a:lnTo>
                      <a:pt x="7" y="22"/>
                    </a:lnTo>
                    <a:lnTo>
                      <a:pt x="8" y="27"/>
                    </a:lnTo>
                    <a:lnTo>
                      <a:pt x="8" y="27"/>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80">
                <a:extLst>
                  <a:ext uri="{FF2B5EF4-FFF2-40B4-BE49-F238E27FC236}">
                    <a16:creationId xmlns="" xmlns:a16="http://schemas.microsoft.com/office/drawing/2014/main" id="{FAC1BD79-59EB-4E1C-9057-B5A407DC6C14}"/>
                  </a:ext>
                </a:extLst>
              </p:cNvPr>
              <p:cNvSpPr>
                <a:spLocks/>
              </p:cNvSpPr>
              <p:nvPr/>
            </p:nvSpPr>
            <p:spPr bwMode="auto">
              <a:xfrm>
                <a:off x="2826" y="2633"/>
                <a:ext cx="48" cy="32"/>
              </a:xfrm>
              <a:custGeom>
                <a:avLst/>
                <a:gdLst>
                  <a:gd name="T0" fmla="*/ 48 w 48"/>
                  <a:gd name="T1" fmla="*/ 32 h 32"/>
                  <a:gd name="T2" fmla="*/ 42 w 48"/>
                  <a:gd name="T3" fmla="*/ 32 h 32"/>
                  <a:gd name="T4" fmla="*/ 42 w 48"/>
                  <a:gd name="T5" fmla="*/ 15 h 32"/>
                  <a:gd name="T6" fmla="*/ 42 w 48"/>
                  <a:gd name="T7" fmla="*/ 15 h 32"/>
                  <a:gd name="T8" fmla="*/ 40 w 48"/>
                  <a:gd name="T9" fmla="*/ 9 h 32"/>
                  <a:gd name="T10" fmla="*/ 40 w 48"/>
                  <a:gd name="T11" fmla="*/ 9 h 32"/>
                  <a:gd name="T12" fmla="*/ 38 w 48"/>
                  <a:gd name="T13" fmla="*/ 7 h 32"/>
                  <a:gd name="T14" fmla="*/ 35 w 48"/>
                  <a:gd name="T15" fmla="*/ 7 h 32"/>
                  <a:gd name="T16" fmla="*/ 35 w 48"/>
                  <a:gd name="T17" fmla="*/ 7 h 32"/>
                  <a:gd name="T18" fmla="*/ 33 w 48"/>
                  <a:gd name="T19" fmla="*/ 7 h 32"/>
                  <a:gd name="T20" fmla="*/ 30 w 48"/>
                  <a:gd name="T21" fmla="*/ 9 h 32"/>
                  <a:gd name="T22" fmla="*/ 30 w 48"/>
                  <a:gd name="T23" fmla="*/ 9 h 32"/>
                  <a:gd name="T24" fmla="*/ 27 w 48"/>
                  <a:gd name="T25" fmla="*/ 14 h 32"/>
                  <a:gd name="T26" fmla="*/ 27 w 48"/>
                  <a:gd name="T27" fmla="*/ 32 h 32"/>
                  <a:gd name="T28" fmla="*/ 20 w 48"/>
                  <a:gd name="T29" fmla="*/ 32 h 32"/>
                  <a:gd name="T30" fmla="*/ 20 w 48"/>
                  <a:gd name="T31" fmla="*/ 15 h 32"/>
                  <a:gd name="T32" fmla="*/ 20 w 48"/>
                  <a:gd name="T33" fmla="*/ 15 h 32"/>
                  <a:gd name="T34" fmla="*/ 19 w 48"/>
                  <a:gd name="T35" fmla="*/ 9 h 32"/>
                  <a:gd name="T36" fmla="*/ 19 w 48"/>
                  <a:gd name="T37" fmla="*/ 9 h 32"/>
                  <a:gd name="T38" fmla="*/ 17 w 48"/>
                  <a:gd name="T39" fmla="*/ 7 h 32"/>
                  <a:gd name="T40" fmla="*/ 15 w 48"/>
                  <a:gd name="T41" fmla="*/ 7 h 32"/>
                  <a:gd name="T42" fmla="*/ 15 w 48"/>
                  <a:gd name="T43" fmla="*/ 7 h 32"/>
                  <a:gd name="T44" fmla="*/ 12 w 48"/>
                  <a:gd name="T45" fmla="*/ 7 h 32"/>
                  <a:gd name="T46" fmla="*/ 10 w 48"/>
                  <a:gd name="T47" fmla="*/ 9 h 32"/>
                  <a:gd name="T48" fmla="*/ 10 w 48"/>
                  <a:gd name="T49" fmla="*/ 9 h 32"/>
                  <a:gd name="T50" fmla="*/ 7 w 48"/>
                  <a:gd name="T51" fmla="*/ 14 h 32"/>
                  <a:gd name="T52" fmla="*/ 7 w 48"/>
                  <a:gd name="T53" fmla="*/ 32 h 32"/>
                  <a:gd name="T54" fmla="*/ 0 w 48"/>
                  <a:gd name="T55" fmla="*/ 32 h 32"/>
                  <a:gd name="T56" fmla="*/ 0 w 48"/>
                  <a:gd name="T57" fmla="*/ 0 h 32"/>
                  <a:gd name="T58" fmla="*/ 7 w 48"/>
                  <a:gd name="T59" fmla="*/ 0 h 32"/>
                  <a:gd name="T60" fmla="*/ 7 w 48"/>
                  <a:gd name="T61" fmla="*/ 7 h 32"/>
                  <a:gd name="T62" fmla="*/ 7 w 48"/>
                  <a:gd name="T63" fmla="*/ 7 h 32"/>
                  <a:gd name="T64" fmla="*/ 10 w 48"/>
                  <a:gd name="T65" fmla="*/ 2 h 32"/>
                  <a:gd name="T66" fmla="*/ 10 w 48"/>
                  <a:gd name="T67" fmla="*/ 2 h 32"/>
                  <a:gd name="T68" fmla="*/ 19 w 48"/>
                  <a:gd name="T69" fmla="*/ 0 h 32"/>
                  <a:gd name="T70" fmla="*/ 19 w 48"/>
                  <a:gd name="T71" fmla="*/ 0 h 32"/>
                  <a:gd name="T72" fmla="*/ 22 w 48"/>
                  <a:gd name="T73" fmla="*/ 0 h 32"/>
                  <a:gd name="T74" fmla="*/ 24 w 48"/>
                  <a:gd name="T75" fmla="*/ 2 h 32"/>
                  <a:gd name="T76" fmla="*/ 24 w 48"/>
                  <a:gd name="T77" fmla="*/ 2 h 32"/>
                  <a:gd name="T78" fmla="*/ 27 w 48"/>
                  <a:gd name="T79" fmla="*/ 7 h 32"/>
                  <a:gd name="T80" fmla="*/ 27 w 48"/>
                  <a:gd name="T81" fmla="*/ 7 h 32"/>
                  <a:gd name="T82" fmla="*/ 32 w 48"/>
                  <a:gd name="T83" fmla="*/ 2 h 32"/>
                  <a:gd name="T84" fmla="*/ 32 w 48"/>
                  <a:gd name="T85" fmla="*/ 2 h 32"/>
                  <a:gd name="T86" fmla="*/ 38 w 48"/>
                  <a:gd name="T87" fmla="*/ 0 h 32"/>
                  <a:gd name="T88" fmla="*/ 38 w 48"/>
                  <a:gd name="T89" fmla="*/ 0 h 32"/>
                  <a:gd name="T90" fmla="*/ 43 w 48"/>
                  <a:gd name="T91" fmla="*/ 2 h 32"/>
                  <a:gd name="T92" fmla="*/ 43 w 48"/>
                  <a:gd name="T93" fmla="*/ 2 h 32"/>
                  <a:gd name="T94" fmla="*/ 47 w 48"/>
                  <a:gd name="T95" fmla="*/ 4 h 32"/>
                  <a:gd name="T96" fmla="*/ 47 w 48"/>
                  <a:gd name="T97" fmla="*/ 4 h 32"/>
                  <a:gd name="T98" fmla="*/ 47 w 48"/>
                  <a:gd name="T99" fmla="*/ 9 h 32"/>
                  <a:gd name="T100" fmla="*/ 47 w 48"/>
                  <a:gd name="T101" fmla="*/ 9 h 32"/>
                  <a:gd name="T102" fmla="*/ 48 w 48"/>
                  <a:gd name="T103" fmla="*/ 14 h 32"/>
                  <a:gd name="T104" fmla="*/ 48 w 48"/>
                  <a:gd name="T10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2">
                    <a:moveTo>
                      <a:pt x="48" y="32"/>
                    </a:moveTo>
                    <a:lnTo>
                      <a:pt x="42" y="32"/>
                    </a:lnTo>
                    <a:lnTo>
                      <a:pt x="42" y="15"/>
                    </a:lnTo>
                    <a:lnTo>
                      <a:pt x="42" y="15"/>
                    </a:lnTo>
                    <a:lnTo>
                      <a:pt x="40" y="9"/>
                    </a:lnTo>
                    <a:lnTo>
                      <a:pt x="40" y="9"/>
                    </a:lnTo>
                    <a:lnTo>
                      <a:pt x="38" y="7"/>
                    </a:lnTo>
                    <a:lnTo>
                      <a:pt x="35" y="7"/>
                    </a:lnTo>
                    <a:lnTo>
                      <a:pt x="35" y="7"/>
                    </a:lnTo>
                    <a:lnTo>
                      <a:pt x="33" y="7"/>
                    </a:lnTo>
                    <a:lnTo>
                      <a:pt x="30" y="9"/>
                    </a:lnTo>
                    <a:lnTo>
                      <a:pt x="30" y="9"/>
                    </a:lnTo>
                    <a:lnTo>
                      <a:pt x="27" y="14"/>
                    </a:lnTo>
                    <a:lnTo>
                      <a:pt x="27" y="32"/>
                    </a:lnTo>
                    <a:lnTo>
                      <a:pt x="20" y="32"/>
                    </a:lnTo>
                    <a:lnTo>
                      <a:pt x="20" y="15"/>
                    </a:lnTo>
                    <a:lnTo>
                      <a:pt x="20" y="15"/>
                    </a:lnTo>
                    <a:lnTo>
                      <a:pt x="19" y="9"/>
                    </a:lnTo>
                    <a:lnTo>
                      <a:pt x="19" y="9"/>
                    </a:lnTo>
                    <a:lnTo>
                      <a:pt x="17" y="7"/>
                    </a:lnTo>
                    <a:lnTo>
                      <a:pt x="15" y="7"/>
                    </a:lnTo>
                    <a:lnTo>
                      <a:pt x="15" y="7"/>
                    </a:lnTo>
                    <a:lnTo>
                      <a:pt x="12" y="7"/>
                    </a:lnTo>
                    <a:lnTo>
                      <a:pt x="10" y="9"/>
                    </a:lnTo>
                    <a:lnTo>
                      <a:pt x="10" y="9"/>
                    </a:lnTo>
                    <a:lnTo>
                      <a:pt x="7" y="14"/>
                    </a:lnTo>
                    <a:lnTo>
                      <a:pt x="7" y="32"/>
                    </a:lnTo>
                    <a:lnTo>
                      <a:pt x="0" y="32"/>
                    </a:lnTo>
                    <a:lnTo>
                      <a:pt x="0" y="0"/>
                    </a:lnTo>
                    <a:lnTo>
                      <a:pt x="7" y="0"/>
                    </a:lnTo>
                    <a:lnTo>
                      <a:pt x="7" y="7"/>
                    </a:lnTo>
                    <a:lnTo>
                      <a:pt x="7" y="7"/>
                    </a:lnTo>
                    <a:lnTo>
                      <a:pt x="10" y="2"/>
                    </a:lnTo>
                    <a:lnTo>
                      <a:pt x="10" y="2"/>
                    </a:lnTo>
                    <a:lnTo>
                      <a:pt x="19" y="0"/>
                    </a:lnTo>
                    <a:lnTo>
                      <a:pt x="19" y="0"/>
                    </a:lnTo>
                    <a:lnTo>
                      <a:pt x="22" y="0"/>
                    </a:lnTo>
                    <a:lnTo>
                      <a:pt x="24" y="2"/>
                    </a:lnTo>
                    <a:lnTo>
                      <a:pt x="24" y="2"/>
                    </a:lnTo>
                    <a:lnTo>
                      <a:pt x="27" y="7"/>
                    </a:lnTo>
                    <a:lnTo>
                      <a:pt x="27" y="7"/>
                    </a:lnTo>
                    <a:lnTo>
                      <a:pt x="32" y="2"/>
                    </a:lnTo>
                    <a:lnTo>
                      <a:pt x="32" y="2"/>
                    </a:lnTo>
                    <a:lnTo>
                      <a:pt x="38" y="0"/>
                    </a:lnTo>
                    <a:lnTo>
                      <a:pt x="38" y="0"/>
                    </a:lnTo>
                    <a:lnTo>
                      <a:pt x="43" y="2"/>
                    </a:lnTo>
                    <a:lnTo>
                      <a:pt x="43" y="2"/>
                    </a:lnTo>
                    <a:lnTo>
                      <a:pt x="47" y="4"/>
                    </a:lnTo>
                    <a:lnTo>
                      <a:pt x="47" y="4"/>
                    </a:lnTo>
                    <a:lnTo>
                      <a:pt x="47" y="9"/>
                    </a:lnTo>
                    <a:lnTo>
                      <a:pt x="47" y="9"/>
                    </a:lnTo>
                    <a:lnTo>
                      <a:pt x="48" y="14"/>
                    </a:lnTo>
                    <a:lnTo>
                      <a:pt x="4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81">
                <a:extLst>
                  <a:ext uri="{FF2B5EF4-FFF2-40B4-BE49-F238E27FC236}">
                    <a16:creationId xmlns="" xmlns:a16="http://schemas.microsoft.com/office/drawing/2014/main" id="{39A52C05-65D7-4F4D-84A5-3222F953719A}"/>
                  </a:ext>
                </a:extLst>
              </p:cNvPr>
              <p:cNvSpPr>
                <a:spLocks noEditPoints="1"/>
              </p:cNvSpPr>
              <p:nvPr/>
            </p:nvSpPr>
            <p:spPr bwMode="auto">
              <a:xfrm>
                <a:off x="2881" y="2633"/>
                <a:ext cx="31" cy="33"/>
              </a:xfrm>
              <a:custGeom>
                <a:avLst/>
                <a:gdLst>
                  <a:gd name="T0" fmla="*/ 15 w 31"/>
                  <a:gd name="T1" fmla="*/ 33 h 33"/>
                  <a:gd name="T2" fmla="*/ 8 w 31"/>
                  <a:gd name="T3" fmla="*/ 32 h 33"/>
                  <a:gd name="T4" fmla="*/ 3 w 31"/>
                  <a:gd name="T5" fmla="*/ 28 h 33"/>
                  <a:gd name="T6" fmla="*/ 0 w 31"/>
                  <a:gd name="T7" fmla="*/ 24 h 33"/>
                  <a:gd name="T8" fmla="*/ 0 w 31"/>
                  <a:gd name="T9" fmla="*/ 17 h 33"/>
                  <a:gd name="T10" fmla="*/ 0 w 31"/>
                  <a:gd name="T11" fmla="*/ 10 h 33"/>
                  <a:gd name="T12" fmla="*/ 3 w 31"/>
                  <a:gd name="T13" fmla="*/ 5 h 33"/>
                  <a:gd name="T14" fmla="*/ 8 w 31"/>
                  <a:gd name="T15" fmla="*/ 2 h 33"/>
                  <a:gd name="T16" fmla="*/ 15 w 31"/>
                  <a:gd name="T17" fmla="*/ 0 h 33"/>
                  <a:gd name="T18" fmla="*/ 21 w 31"/>
                  <a:gd name="T19" fmla="*/ 2 h 33"/>
                  <a:gd name="T20" fmla="*/ 26 w 31"/>
                  <a:gd name="T21" fmla="*/ 5 h 33"/>
                  <a:gd name="T22" fmla="*/ 30 w 31"/>
                  <a:gd name="T23" fmla="*/ 10 h 33"/>
                  <a:gd name="T24" fmla="*/ 31 w 31"/>
                  <a:gd name="T25" fmla="*/ 17 h 33"/>
                  <a:gd name="T26" fmla="*/ 31 w 31"/>
                  <a:gd name="T27" fmla="*/ 19 h 33"/>
                  <a:gd name="T28" fmla="*/ 7 w 31"/>
                  <a:gd name="T29" fmla="*/ 19 h 33"/>
                  <a:gd name="T30" fmla="*/ 7 w 31"/>
                  <a:gd name="T31" fmla="*/ 22 h 33"/>
                  <a:gd name="T32" fmla="*/ 10 w 31"/>
                  <a:gd name="T33" fmla="*/ 25 h 33"/>
                  <a:gd name="T34" fmla="*/ 11 w 31"/>
                  <a:gd name="T35" fmla="*/ 27 h 33"/>
                  <a:gd name="T36" fmla="*/ 15 w 31"/>
                  <a:gd name="T37" fmla="*/ 28 h 33"/>
                  <a:gd name="T38" fmla="*/ 18 w 31"/>
                  <a:gd name="T39" fmla="*/ 27 h 33"/>
                  <a:gd name="T40" fmla="*/ 20 w 31"/>
                  <a:gd name="T41" fmla="*/ 27 h 33"/>
                  <a:gd name="T42" fmla="*/ 23 w 31"/>
                  <a:gd name="T43" fmla="*/ 25 h 33"/>
                  <a:gd name="T44" fmla="*/ 23 w 31"/>
                  <a:gd name="T45" fmla="*/ 24 h 33"/>
                  <a:gd name="T46" fmla="*/ 30 w 31"/>
                  <a:gd name="T47" fmla="*/ 25 h 33"/>
                  <a:gd name="T48" fmla="*/ 25 w 31"/>
                  <a:gd name="T49" fmla="*/ 30 h 33"/>
                  <a:gd name="T50" fmla="*/ 20 w 31"/>
                  <a:gd name="T51" fmla="*/ 32 h 33"/>
                  <a:gd name="T52" fmla="*/ 15 w 31"/>
                  <a:gd name="T53" fmla="*/ 33 h 33"/>
                  <a:gd name="T54" fmla="*/ 25 w 31"/>
                  <a:gd name="T55" fmla="*/ 14 h 33"/>
                  <a:gd name="T56" fmla="*/ 23 w 31"/>
                  <a:gd name="T57" fmla="*/ 10 h 33"/>
                  <a:gd name="T58" fmla="*/ 21 w 31"/>
                  <a:gd name="T59" fmla="*/ 7 h 33"/>
                  <a:gd name="T60" fmla="*/ 18 w 31"/>
                  <a:gd name="T61" fmla="*/ 5 h 33"/>
                  <a:gd name="T62" fmla="*/ 15 w 31"/>
                  <a:gd name="T63" fmla="*/ 5 h 33"/>
                  <a:gd name="T64" fmla="*/ 11 w 31"/>
                  <a:gd name="T65" fmla="*/ 5 h 33"/>
                  <a:gd name="T66" fmla="*/ 8 w 31"/>
                  <a:gd name="T67" fmla="*/ 7 h 33"/>
                  <a:gd name="T68" fmla="*/ 7 w 31"/>
                  <a:gd name="T69" fmla="*/ 10 h 33"/>
                  <a:gd name="T70" fmla="*/ 25 w 31"/>
                  <a:gd name="T71"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5" y="33"/>
                    </a:moveTo>
                    <a:lnTo>
                      <a:pt x="15" y="33"/>
                    </a:lnTo>
                    <a:lnTo>
                      <a:pt x="8" y="32"/>
                    </a:lnTo>
                    <a:lnTo>
                      <a:pt x="8" y="32"/>
                    </a:lnTo>
                    <a:lnTo>
                      <a:pt x="3" y="28"/>
                    </a:lnTo>
                    <a:lnTo>
                      <a:pt x="3" y="28"/>
                    </a:lnTo>
                    <a:lnTo>
                      <a:pt x="0" y="24"/>
                    </a:lnTo>
                    <a:lnTo>
                      <a:pt x="0" y="24"/>
                    </a:lnTo>
                    <a:lnTo>
                      <a:pt x="0" y="17"/>
                    </a:lnTo>
                    <a:lnTo>
                      <a:pt x="0" y="17"/>
                    </a:lnTo>
                    <a:lnTo>
                      <a:pt x="0" y="10"/>
                    </a:lnTo>
                    <a:lnTo>
                      <a:pt x="0" y="10"/>
                    </a:lnTo>
                    <a:lnTo>
                      <a:pt x="3" y="5"/>
                    </a:lnTo>
                    <a:lnTo>
                      <a:pt x="3" y="5"/>
                    </a:lnTo>
                    <a:lnTo>
                      <a:pt x="8" y="2"/>
                    </a:lnTo>
                    <a:lnTo>
                      <a:pt x="8" y="2"/>
                    </a:lnTo>
                    <a:lnTo>
                      <a:pt x="15" y="0"/>
                    </a:lnTo>
                    <a:lnTo>
                      <a:pt x="15" y="0"/>
                    </a:lnTo>
                    <a:lnTo>
                      <a:pt x="21" y="2"/>
                    </a:lnTo>
                    <a:lnTo>
                      <a:pt x="21" y="2"/>
                    </a:lnTo>
                    <a:lnTo>
                      <a:pt x="26" y="5"/>
                    </a:lnTo>
                    <a:lnTo>
                      <a:pt x="26" y="5"/>
                    </a:lnTo>
                    <a:lnTo>
                      <a:pt x="30" y="10"/>
                    </a:lnTo>
                    <a:lnTo>
                      <a:pt x="30" y="10"/>
                    </a:lnTo>
                    <a:lnTo>
                      <a:pt x="31" y="17"/>
                    </a:lnTo>
                    <a:lnTo>
                      <a:pt x="31" y="17"/>
                    </a:lnTo>
                    <a:lnTo>
                      <a:pt x="31" y="19"/>
                    </a:lnTo>
                    <a:lnTo>
                      <a:pt x="31" y="19"/>
                    </a:lnTo>
                    <a:lnTo>
                      <a:pt x="31" y="19"/>
                    </a:lnTo>
                    <a:lnTo>
                      <a:pt x="7" y="19"/>
                    </a:lnTo>
                    <a:lnTo>
                      <a:pt x="7" y="19"/>
                    </a:lnTo>
                    <a:lnTo>
                      <a:pt x="7" y="22"/>
                    </a:lnTo>
                    <a:lnTo>
                      <a:pt x="7" y="22"/>
                    </a:lnTo>
                    <a:lnTo>
                      <a:pt x="10" y="25"/>
                    </a:lnTo>
                    <a:lnTo>
                      <a:pt x="10" y="25"/>
                    </a:lnTo>
                    <a:lnTo>
                      <a:pt x="11" y="27"/>
                    </a:lnTo>
                    <a:lnTo>
                      <a:pt x="11" y="27"/>
                    </a:lnTo>
                    <a:lnTo>
                      <a:pt x="15" y="28"/>
                    </a:lnTo>
                    <a:lnTo>
                      <a:pt x="15" y="28"/>
                    </a:lnTo>
                    <a:lnTo>
                      <a:pt x="18" y="27"/>
                    </a:lnTo>
                    <a:lnTo>
                      <a:pt x="18" y="27"/>
                    </a:lnTo>
                    <a:lnTo>
                      <a:pt x="20" y="27"/>
                    </a:lnTo>
                    <a:lnTo>
                      <a:pt x="20" y="27"/>
                    </a:lnTo>
                    <a:lnTo>
                      <a:pt x="23" y="25"/>
                    </a:lnTo>
                    <a:lnTo>
                      <a:pt x="23" y="25"/>
                    </a:lnTo>
                    <a:lnTo>
                      <a:pt x="23" y="24"/>
                    </a:lnTo>
                    <a:lnTo>
                      <a:pt x="30" y="25"/>
                    </a:lnTo>
                    <a:lnTo>
                      <a:pt x="30" y="25"/>
                    </a:lnTo>
                    <a:lnTo>
                      <a:pt x="26" y="28"/>
                    </a:lnTo>
                    <a:lnTo>
                      <a:pt x="25" y="30"/>
                    </a:lnTo>
                    <a:lnTo>
                      <a:pt x="25" y="30"/>
                    </a:lnTo>
                    <a:lnTo>
                      <a:pt x="20" y="32"/>
                    </a:lnTo>
                    <a:lnTo>
                      <a:pt x="15" y="33"/>
                    </a:lnTo>
                    <a:lnTo>
                      <a:pt x="15" y="33"/>
                    </a:lnTo>
                    <a:close/>
                    <a:moveTo>
                      <a:pt x="25" y="14"/>
                    </a:moveTo>
                    <a:lnTo>
                      <a:pt x="25" y="14"/>
                    </a:lnTo>
                    <a:lnTo>
                      <a:pt x="23" y="10"/>
                    </a:lnTo>
                    <a:lnTo>
                      <a:pt x="23" y="10"/>
                    </a:lnTo>
                    <a:lnTo>
                      <a:pt x="21" y="7"/>
                    </a:lnTo>
                    <a:lnTo>
                      <a:pt x="21" y="7"/>
                    </a:lnTo>
                    <a:lnTo>
                      <a:pt x="18" y="5"/>
                    </a:lnTo>
                    <a:lnTo>
                      <a:pt x="18" y="5"/>
                    </a:lnTo>
                    <a:lnTo>
                      <a:pt x="15" y="5"/>
                    </a:lnTo>
                    <a:lnTo>
                      <a:pt x="15" y="5"/>
                    </a:lnTo>
                    <a:lnTo>
                      <a:pt x="11" y="5"/>
                    </a:lnTo>
                    <a:lnTo>
                      <a:pt x="11" y="5"/>
                    </a:lnTo>
                    <a:lnTo>
                      <a:pt x="8" y="7"/>
                    </a:lnTo>
                    <a:lnTo>
                      <a:pt x="8" y="7"/>
                    </a:lnTo>
                    <a:lnTo>
                      <a:pt x="7" y="10"/>
                    </a:lnTo>
                    <a:lnTo>
                      <a:pt x="7" y="10"/>
                    </a:lnTo>
                    <a:lnTo>
                      <a:pt x="7" y="14"/>
                    </a:lnTo>
                    <a:lnTo>
                      <a:pt x="2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82">
                <a:extLst>
                  <a:ext uri="{FF2B5EF4-FFF2-40B4-BE49-F238E27FC236}">
                    <a16:creationId xmlns="" xmlns:a16="http://schemas.microsoft.com/office/drawing/2014/main" id="{90172855-4DC4-4D9D-8710-6E3E470EECAB}"/>
                  </a:ext>
                </a:extLst>
              </p:cNvPr>
              <p:cNvSpPr>
                <a:spLocks/>
              </p:cNvSpPr>
              <p:nvPr/>
            </p:nvSpPr>
            <p:spPr bwMode="auto">
              <a:xfrm>
                <a:off x="2916" y="2624"/>
                <a:ext cx="19" cy="42"/>
              </a:xfrm>
              <a:custGeom>
                <a:avLst/>
                <a:gdLst>
                  <a:gd name="T0" fmla="*/ 19 w 19"/>
                  <a:gd name="T1" fmla="*/ 39 h 42"/>
                  <a:gd name="T2" fmla="*/ 19 w 19"/>
                  <a:gd name="T3" fmla="*/ 39 h 42"/>
                  <a:gd name="T4" fmla="*/ 16 w 19"/>
                  <a:gd name="T5" fmla="*/ 41 h 42"/>
                  <a:gd name="T6" fmla="*/ 16 w 19"/>
                  <a:gd name="T7" fmla="*/ 41 h 42"/>
                  <a:gd name="T8" fmla="*/ 11 w 19"/>
                  <a:gd name="T9" fmla="*/ 42 h 42"/>
                  <a:gd name="T10" fmla="*/ 11 w 19"/>
                  <a:gd name="T11" fmla="*/ 42 h 42"/>
                  <a:gd name="T12" fmla="*/ 8 w 19"/>
                  <a:gd name="T13" fmla="*/ 41 h 42"/>
                  <a:gd name="T14" fmla="*/ 8 w 19"/>
                  <a:gd name="T15" fmla="*/ 41 h 42"/>
                  <a:gd name="T16" fmla="*/ 6 w 19"/>
                  <a:gd name="T17" fmla="*/ 41 h 42"/>
                  <a:gd name="T18" fmla="*/ 6 w 19"/>
                  <a:gd name="T19" fmla="*/ 41 h 42"/>
                  <a:gd name="T20" fmla="*/ 5 w 19"/>
                  <a:gd name="T21" fmla="*/ 37 h 42"/>
                  <a:gd name="T22" fmla="*/ 5 w 19"/>
                  <a:gd name="T23" fmla="*/ 37 h 42"/>
                  <a:gd name="T24" fmla="*/ 3 w 19"/>
                  <a:gd name="T25" fmla="*/ 34 h 42"/>
                  <a:gd name="T26" fmla="*/ 3 w 19"/>
                  <a:gd name="T27" fmla="*/ 14 h 42"/>
                  <a:gd name="T28" fmla="*/ 0 w 19"/>
                  <a:gd name="T29" fmla="*/ 14 h 42"/>
                  <a:gd name="T30" fmla="*/ 0 w 19"/>
                  <a:gd name="T31" fmla="*/ 9 h 42"/>
                  <a:gd name="T32" fmla="*/ 3 w 19"/>
                  <a:gd name="T33" fmla="*/ 9 h 42"/>
                  <a:gd name="T34" fmla="*/ 3 w 19"/>
                  <a:gd name="T35" fmla="*/ 0 h 42"/>
                  <a:gd name="T36" fmla="*/ 9 w 19"/>
                  <a:gd name="T37" fmla="*/ 0 h 42"/>
                  <a:gd name="T38" fmla="*/ 9 w 19"/>
                  <a:gd name="T39" fmla="*/ 9 h 42"/>
                  <a:gd name="T40" fmla="*/ 16 w 19"/>
                  <a:gd name="T41" fmla="*/ 9 h 42"/>
                  <a:gd name="T42" fmla="*/ 16 w 19"/>
                  <a:gd name="T43" fmla="*/ 14 h 42"/>
                  <a:gd name="T44" fmla="*/ 9 w 19"/>
                  <a:gd name="T45" fmla="*/ 14 h 42"/>
                  <a:gd name="T46" fmla="*/ 9 w 19"/>
                  <a:gd name="T47" fmla="*/ 33 h 42"/>
                  <a:gd name="T48" fmla="*/ 9 w 19"/>
                  <a:gd name="T49" fmla="*/ 33 h 42"/>
                  <a:gd name="T50" fmla="*/ 11 w 19"/>
                  <a:gd name="T51" fmla="*/ 34 h 42"/>
                  <a:gd name="T52" fmla="*/ 11 w 19"/>
                  <a:gd name="T53" fmla="*/ 34 h 42"/>
                  <a:gd name="T54" fmla="*/ 13 w 19"/>
                  <a:gd name="T55" fmla="*/ 36 h 42"/>
                  <a:gd name="T56" fmla="*/ 13 w 19"/>
                  <a:gd name="T57" fmla="*/ 36 h 42"/>
                  <a:gd name="T58" fmla="*/ 16 w 19"/>
                  <a:gd name="T59" fmla="*/ 36 h 42"/>
                  <a:gd name="T60" fmla="*/ 16 w 19"/>
                  <a:gd name="T61" fmla="*/ 36 h 42"/>
                  <a:gd name="T62" fmla="*/ 18 w 19"/>
                  <a:gd name="T63" fmla="*/ 34 h 42"/>
                  <a:gd name="T64" fmla="*/ 19 w 19"/>
                  <a:gd name="T65"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2">
                    <a:moveTo>
                      <a:pt x="19" y="39"/>
                    </a:moveTo>
                    <a:lnTo>
                      <a:pt x="19" y="39"/>
                    </a:lnTo>
                    <a:lnTo>
                      <a:pt x="16" y="41"/>
                    </a:lnTo>
                    <a:lnTo>
                      <a:pt x="16" y="41"/>
                    </a:lnTo>
                    <a:lnTo>
                      <a:pt x="11" y="42"/>
                    </a:lnTo>
                    <a:lnTo>
                      <a:pt x="11" y="42"/>
                    </a:lnTo>
                    <a:lnTo>
                      <a:pt x="8" y="41"/>
                    </a:lnTo>
                    <a:lnTo>
                      <a:pt x="8" y="41"/>
                    </a:lnTo>
                    <a:lnTo>
                      <a:pt x="6" y="41"/>
                    </a:lnTo>
                    <a:lnTo>
                      <a:pt x="6" y="41"/>
                    </a:lnTo>
                    <a:lnTo>
                      <a:pt x="5" y="37"/>
                    </a:lnTo>
                    <a:lnTo>
                      <a:pt x="5" y="37"/>
                    </a:lnTo>
                    <a:lnTo>
                      <a:pt x="3" y="34"/>
                    </a:lnTo>
                    <a:lnTo>
                      <a:pt x="3" y="14"/>
                    </a:lnTo>
                    <a:lnTo>
                      <a:pt x="0" y="14"/>
                    </a:lnTo>
                    <a:lnTo>
                      <a:pt x="0" y="9"/>
                    </a:lnTo>
                    <a:lnTo>
                      <a:pt x="3" y="9"/>
                    </a:lnTo>
                    <a:lnTo>
                      <a:pt x="3" y="0"/>
                    </a:lnTo>
                    <a:lnTo>
                      <a:pt x="9" y="0"/>
                    </a:lnTo>
                    <a:lnTo>
                      <a:pt x="9" y="9"/>
                    </a:lnTo>
                    <a:lnTo>
                      <a:pt x="16" y="9"/>
                    </a:lnTo>
                    <a:lnTo>
                      <a:pt x="16" y="14"/>
                    </a:lnTo>
                    <a:lnTo>
                      <a:pt x="9" y="14"/>
                    </a:lnTo>
                    <a:lnTo>
                      <a:pt x="9" y="33"/>
                    </a:lnTo>
                    <a:lnTo>
                      <a:pt x="9" y="33"/>
                    </a:lnTo>
                    <a:lnTo>
                      <a:pt x="11" y="34"/>
                    </a:lnTo>
                    <a:lnTo>
                      <a:pt x="11" y="34"/>
                    </a:lnTo>
                    <a:lnTo>
                      <a:pt x="13" y="36"/>
                    </a:lnTo>
                    <a:lnTo>
                      <a:pt x="13" y="36"/>
                    </a:lnTo>
                    <a:lnTo>
                      <a:pt x="16" y="36"/>
                    </a:lnTo>
                    <a:lnTo>
                      <a:pt x="16" y="36"/>
                    </a:lnTo>
                    <a:lnTo>
                      <a:pt x="18" y="34"/>
                    </a:lnTo>
                    <a:lnTo>
                      <a:pt x="19"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83">
                <a:extLst>
                  <a:ext uri="{FF2B5EF4-FFF2-40B4-BE49-F238E27FC236}">
                    <a16:creationId xmlns="" xmlns:a16="http://schemas.microsoft.com/office/drawing/2014/main" id="{E9A12DB3-85CD-416E-AFA6-CB9B49BCCAE4}"/>
                  </a:ext>
                </a:extLst>
              </p:cNvPr>
              <p:cNvSpPr>
                <a:spLocks/>
              </p:cNvSpPr>
              <p:nvPr/>
            </p:nvSpPr>
            <p:spPr bwMode="auto">
              <a:xfrm>
                <a:off x="2940" y="2658"/>
                <a:ext cx="7" cy="13"/>
              </a:xfrm>
              <a:custGeom>
                <a:avLst/>
                <a:gdLst>
                  <a:gd name="T0" fmla="*/ 2 w 7"/>
                  <a:gd name="T1" fmla="*/ 13 h 13"/>
                  <a:gd name="T2" fmla="*/ 4 w 7"/>
                  <a:gd name="T3" fmla="*/ 7 h 13"/>
                  <a:gd name="T4" fmla="*/ 0 w 7"/>
                  <a:gd name="T5" fmla="*/ 7 h 13"/>
                  <a:gd name="T6" fmla="*/ 0 w 7"/>
                  <a:gd name="T7" fmla="*/ 0 h 13"/>
                  <a:gd name="T8" fmla="*/ 7 w 7"/>
                  <a:gd name="T9" fmla="*/ 0 h 13"/>
                  <a:gd name="T10" fmla="*/ 7 w 7"/>
                  <a:gd name="T11" fmla="*/ 7 h 13"/>
                  <a:gd name="T12" fmla="*/ 5 w 7"/>
                  <a:gd name="T13" fmla="*/ 13 h 13"/>
                  <a:gd name="T14" fmla="*/ 2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2" y="13"/>
                    </a:moveTo>
                    <a:lnTo>
                      <a:pt x="4" y="7"/>
                    </a:lnTo>
                    <a:lnTo>
                      <a:pt x="0" y="7"/>
                    </a:lnTo>
                    <a:lnTo>
                      <a:pt x="0" y="0"/>
                    </a:lnTo>
                    <a:lnTo>
                      <a:pt x="7" y="0"/>
                    </a:lnTo>
                    <a:lnTo>
                      <a:pt x="7" y="7"/>
                    </a:lnTo>
                    <a:lnTo>
                      <a:pt x="5" y="13"/>
                    </a:ln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84">
                <a:extLst>
                  <a:ext uri="{FF2B5EF4-FFF2-40B4-BE49-F238E27FC236}">
                    <a16:creationId xmlns="" xmlns:a16="http://schemas.microsoft.com/office/drawing/2014/main" id="{0459B8C9-7415-438A-AB02-025ACF527929}"/>
                  </a:ext>
                </a:extLst>
              </p:cNvPr>
              <p:cNvSpPr>
                <a:spLocks/>
              </p:cNvSpPr>
              <p:nvPr/>
            </p:nvSpPr>
            <p:spPr bwMode="auto">
              <a:xfrm>
                <a:off x="2150" y="2704"/>
                <a:ext cx="30" cy="33"/>
              </a:xfrm>
              <a:custGeom>
                <a:avLst/>
                <a:gdLst>
                  <a:gd name="T0" fmla="*/ 0 w 30"/>
                  <a:gd name="T1" fmla="*/ 17 h 33"/>
                  <a:gd name="T2" fmla="*/ 0 w 30"/>
                  <a:gd name="T3" fmla="*/ 17 h 33"/>
                  <a:gd name="T4" fmla="*/ 0 w 30"/>
                  <a:gd name="T5" fmla="*/ 10 h 33"/>
                  <a:gd name="T6" fmla="*/ 0 w 30"/>
                  <a:gd name="T7" fmla="*/ 10 h 33"/>
                  <a:gd name="T8" fmla="*/ 3 w 30"/>
                  <a:gd name="T9" fmla="*/ 5 h 33"/>
                  <a:gd name="T10" fmla="*/ 3 w 30"/>
                  <a:gd name="T11" fmla="*/ 5 h 33"/>
                  <a:gd name="T12" fmla="*/ 8 w 30"/>
                  <a:gd name="T13" fmla="*/ 2 h 33"/>
                  <a:gd name="T14" fmla="*/ 8 w 30"/>
                  <a:gd name="T15" fmla="*/ 2 h 33"/>
                  <a:gd name="T16" fmla="*/ 15 w 30"/>
                  <a:gd name="T17" fmla="*/ 0 h 33"/>
                  <a:gd name="T18" fmla="*/ 15 w 30"/>
                  <a:gd name="T19" fmla="*/ 0 h 33"/>
                  <a:gd name="T20" fmla="*/ 20 w 30"/>
                  <a:gd name="T21" fmla="*/ 2 h 33"/>
                  <a:gd name="T22" fmla="*/ 23 w 30"/>
                  <a:gd name="T23" fmla="*/ 4 h 33"/>
                  <a:gd name="T24" fmla="*/ 23 w 30"/>
                  <a:gd name="T25" fmla="*/ 4 h 33"/>
                  <a:gd name="T26" fmla="*/ 26 w 30"/>
                  <a:gd name="T27" fmla="*/ 5 h 33"/>
                  <a:gd name="T28" fmla="*/ 30 w 30"/>
                  <a:gd name="T29" fmla="*/ 9 h 33"/>
                  <a:gd name="T30" fmla="*/ 23 w 30"/>
                  <a:gd name="T31" fmla="*/ 10 h 33"/>
                  <a:gd name="T32" fmla="*/ 23 w 30"/>
                  <a:gd name="T33" fmla="*/ 10 h 33"/>
                  <a:gd name="T34" fmla="*/ 20 w 30"/>
                  <a:gd name="T35" fmla="*/ 7 h 33"/>
                  <a:gd name="T36" fmla="*/ 20 w 30"/>
                  <a:gd name="T37" fmla="*/ 7 h 33"/>
                  <a:gd name="T38" fmla="*/ 15 w 30"/>
                  <a:gd name="T39" fmla="*/ 7 h 33"/>
                  <a:gd name="T40" fmla="*/ 15 w 30"/>
                  <a:gd name="T41" fmla="*/ 7 h 33"/>
                  <a:gd name="T42" fmla="*/ 12 w 30"/>
                  <a:gd name="T43" fmla="*/ 7 h 33"/>
                  <a:gd name="T44" fmla="*/ 12 w 30"/>
                  <a:gd name="T45" fmla="*/ 7 h 33"/>
                  <a:gd name="T46" fmla="*/ 8 w 30"/>
                  <a:gd name="T47" fmla="*/ 9 h 33"/>
                  <a:gd name="T48" fmla="*/ 8 w 30"/>
                  <a:gd name="T49" fmla="*/ 9 h 33"/>
                  <a:gd name="T50" fmla="*/ 7 w 30"/>
                  <a:gd name="T51" fmla="*/ 12 h 33"/>
                  <a:gd name="T52" fmla="*/ 7 w 30"/>
                  <a:gd name="T53" fmla="*/ 12 h 33"/>
                  <a:gd name="T54" fmla="*/ 7 w 30"/>
                  <a:gd name="T55" fmla="*/ 17 h 33"/>
                  <a:gd name="T56" fmla="*/ 7 w 30"/>
                  <a:gd name="T57" fmla="*/ 17 h 33"/>
                  <a:gd name="T58" fmla="*/ 7 w 30"/>
                  <a:gd name="T59" fmla="*/ 22 h 33"/>
                  <a:gd name="T60" fmla="*/ 7 w 30"/>
                  <a:gd name="T61" fmla="*/ 22 h 33"/>
                  <a:gd name="T62" fmla="*/ 8 w 30"/>
                  <a:gd name="T63" fmla="*/ 25 h 33"/>
                  <a:gd name="T64" fmla="*/ 8 w 30"/>
                  <a:gd name="T65" fmla="*/ 25 h 33"/>
                  <a:gd name="T66" fmla="*/ 12 w 30"/>
                  <a:gd name="T67" fmla="*/ 27 h 33"/>
                  <a:gd name="T68" fmla="*/ 12 w 30"/>
                  <a:gd name="T69" fmla="*/ 27 h 33"/>
                  <a:gd name="T70" fmla="*/ 15 w 30"/>
                  <a:gd name="T71" fmla="*/ 27 h 33"/>
                  <a:gd name="T72" fmla="*/ 15 w 30"/>
                  <a:gd name="T73" fmla="*/ 27 h 33"/>
                  <a:gd name="T74" fmla="*/ 18 w 30"/>
                  <a:gd name="T75" fmla="*/ 27 h 33"/>
                  <a:gd name="T76" fmla="*/ 18 w 30"/>
                  <a:gd name="T77" fmla="*/ 27 h 33"/>
                  <a:gd name="T78" fmla="*/ 20 w 30"/>
                  <a:gd name="T79" fmla="*/ 27 h 33"/>
                  <a:gd name="T80" fmla="*/ 20 w 30"/>
                  <a:gd name="T81" fmla="*/ 27 h 33"/>
                  <a:gd name="T82" fmla="*/ 21 w 30"/>
                  <a:gd name="T83" fmla="*/ 25 h 33"/>
                  <a:gd name="T84" fmla="*/ 21 w 30"/>
                  <a:gd name="T85" fmla="*/ 25 h 33"/>
                  <a:gd name="T86" fmla="*/ 23 w 30"/>
                  <a:gd name="T87" fmla="*/ 23 h 33"/>
                  <a:gd name="T88" fmla="*/ 30 w 30"/>
                  <a:gd name="T89" fmla="*/ 25 h 33"/>
                  <a:gd name="T90" fmla="*/ 30 w 30"/>
                  <a:gd name="T91" fmla="*/ 25 h 33"/>
                  <a:gd name="T92" fmla="*/ 26 w 30"/>
                  <a:gd name="T93" fmla="*/ 28 h 33"/>
                  <a:gd name="T94" fmla="*/ 25 w 30"/>
                  <a:gd name="T95" fmla="*/ 30 h 33"/>
                  <a:gd name="T96" fmla="*/ 25 w 30"/>
                  <a:gd name="T97" fmla="*/ 30 h 33"/>
                  <a:gd name="T98" fmla="*/ 20 w 30"/>
                  <a:gd name="T99" fmla="*/ 32 h 33"/>
                  <a:gd name="T100" fmla="*/ 15 w 30"/>
                  <a:gd name="T101" fmla="*/ 33 h 33"/>
                  <a:gd name="T102" fmla="*/ 15 w 30"/>
                  <a:gd name="T103" fmla="*/ 33 h 33"/>
                  <a:gd name="T104" fmla="*/ 8 w 30"/>
                  <a:gd name="T105" fmla="*/ 32 h 33"/>
                  <a:gd name="T106" fmla="*/ 8 w 30"/>
                  <a:gd name="T107" fmla="*/ 32 h 33"/>
                  <a:gd name="T108" fmla="*/ 3 w 30"/>
                  <a:gd name="T109" fmla="*/ 28 h 33"/>
                  <a:gd name="T110" fmla="*/ 3 w 30"/>
                  <a:gd name="T111" fmla="*/ 28 h 33"/>
                  <a:gd name="T112" fmla="*/ 0 w 30"/>
                  <a:gd name="T113" fmla="*/ 23 h 33"/>
                  <a:gd name="T114" fmla="*/ 0 w 30"/>
                  <a:gd name="T115" fmla="*/ 23 h 33"/>
                  <a:gd name="T116" fmla="*/ 0 w 30"/>
                  <a:gd name="T117" fmla="*/ 17 h 33"/>
                  <a:gd name="T118" fmla="*/ 0 w 30"/>
                  <a:gd name="T11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7"/>
                    </a:moveTo>
                    <a:lnTo>
                      <a:pt x="0" y="17"/>
                    </a:lnTo>
                    <a:lnTo>
                      <a:pt x="0" y="10"/>
                    </a:lnTo>
                    <a:lnTo>
                      <a:pt x="0" y="10"/>
                    </a:lnTo>
                    <a:lnTo>
                      <a:pt x="3" y="5"/>
                    </a:lnTo>
                    <a:lnTo>
                      <a:pt x="3" y="5"/>
                    </a:lnTo>
                    <a:lnTo>
                      <a:pt x="8" y="2"/>
                    </a:lnTo>
                    <a:lnTo>
                      <a:pt x="8" y="2"/>
                    </a:lnTo>
                    <a:lnTo>
                      <a:pt x="15" y="0"/>
                    </a:lnTo>
                    <a:lnTo>
                      <a:pt x="15" y="0"/>
                    </a:lnTo>
                    <a:lnTo>
                      <a:pt x="20" y="2"/>
                    </a:lnTo>
                    <a:lnTo>
                      <a:pt x="23" y="4"/>
                    </a:lnTo>
                    <a:lnTo>
                      <a:pt x="23" y="4"/>
                    </a:lnTo>
                    <a:lnTo>
                      <a:pt x="26" y="5"/>
                    </a:lnTo>
                    <a:lnTo>
                      <a:pt x="30" y="9"/>
                    </a:lnTo>
                    <a:lnTo>
                      <a:pt x="23" y="10"/>
                    </a:lnTo>
                    <a:lnTo>
                      <a:pt x="23" y="10"/>
                    </a:lnTo>
                    <a:lnTo>
                      <a:pt x="20" y="7"/>
                    </a:lnTo>
                    <a:lnTo>
                      <a:pt x="20" y="7"/>
                    </a:lnTo>
                    <a:lnTo>
                      <a:pt x="15" y="7"/>
                    </a:lnTo>
                    <a:lnTo>
                      <a:pt x="15" y="7"/>
                    </a:lnTo>
                    <a:lnTo>
                      <a:pt x="12" y="7"/>
                    </a:lnTo>
                    <a:lnTo>
                      <a:pt x="12" y="7"/>
                    </a:lnTo>
                    <a:lnTo>
                      <a:pt x="8" y="9"/>
                    </a:lnTo>
                    <a:lnTo>
                      <a:pt x="8" y="9"/>
                    </a:lnTo>
                    <a:lnTo>
                      <a:pt x="7" y="12"/>
                    </a:lnTo>
                    <a:lnTo>
                      <a:pt x="7" y="12"/>
                    </a:lnTo>
                    <a:lnTo>
                      <a:pt x="7" y="17"/>
                    </a:lnTo>
                    <a:lnTo>
                      <a:pt x="7" y="17"/>
                    </a:lnTo>
                    <a:lnTo>
                      <a:pt x="7" y="22"/>
                    </a:lnTo>
                    <a:lnTo>
                      <a:pt x="7" y="22"/>
                    </a:lnTo>
                    <a:lnTo>
                      <a:pt x="8" y="25"/>
                    </a:lnTo>
                    <a:lnTo>
                      <a:pt x="8" y="25"/>
                    </a:lnTo>
                    <a:lnTo>
                      <a:pt x="12" y="27"/>
                    </a:lnTo>
                    <a:lnTo>
                      <a:pt x="12" y="27"/>
                    </a:lnTo>
                    <a:lnTo>
                      <a:pt x="15" y="27"/>
                    </a:lnTo>
                    <a:lnTo>
                      <a:pt x="15" y="27"/>
                    </a:lnTo>
                    <a:lnTo>
                      <a:pt x="18" y="27"/>
                    </a:lnTo>
                    <a:lnTo>
                      <a:pt x="18" y="27"/>
                    </a:lnTo>
                    <a:lnTo>
                      <a:pt x="20" y="27"/>
                    </a:lnTo>
                    <a:lnTo>
                      <a:pt x="20" y="27"/>
                    </a:lnTo>
                    <a:lnTo>
                      <a:pt x="21" y="25"/>
                    </a:lnTo>
                    <a:lnTo>
                      <a:pt x="21" y="25"/>
                    </a:lnTo>
                    <a:lnTo>
                      <a:pt x="23" y="23"/>
                    </a:lnTo>
                    <a:lnTo>
                      <a:pt x="30" y="25"/>
                    </a:lnTo>
                    <a:lnTo>
                      <a:pt x="30" y="25"/>
                    </a:lnTo>
                    <a:lnTo>
                      <a:pt x="26" y="28"/>
                    </a:lnTo>
                    <a:lnTo>
                      <a:pt x="25" y="30"/>
                    </a:lnTo>
                    <a:lnTo>
                      <a:pt x="25" y="30"/>
                    </a:lnTo>
                    <a:lnTo>
                      <a:pt x="20" y="32"/>
                    </a:lnTo>
                    <a:lnTo>
                      <a:pt x="15" y="33"/>
                    </a:lnTo>
                    <a:lnTo>
                      <a:pt x="15" y="33"/>
                    </a:lnTo>
                    <a:lnTo>
                      <a:pt x="8" y="32"/>
                    </a:lnTo>
                    <a:lnTo>
                      <a:pt x="8" y="32"/>
                    </a:lnTo>
                    <a:lnTo>
                      <a:pt x="3" y="28"/>
                    </a:lnTo>
                    <a:lnTo>
                      <a:pt x="3" y="28"/>
                    </a:lnTo>
                    <a:lnTo>
                      <a:pt x="0" y="23"/>
                    </a:lnTo>
                    <a:lnTo>
                      <a:pt x="0" y="23"/>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85">
                <a:extLst>
                  <a:ext uri="{FF2B5EF4-FFF2-40B4-BE49-F238E27FC236}">
                    <a16:creationId xmlns="" xmlns:a16="http://schemas.microsoft.com/office/drawing/2014/main" id="{2406CC8B-BCE7-43B6-ABD8-27B8D1FD73CE}"/>
                  </a:ext>
                </a:extLst>
              </p:cNvPr>
              <p:cNvSpPr>
                <a:spLocks noEditPoints="1"/>
              </p:cNvSpPr>
              <p:nvPr/>
            </p:nvSpPr>
            <p:spPr bwMode="auto">
              <a:xfrm>
                <a:off x="2183" y="2704"/>
                <a:ext cx="31" cy="33"/>
              </a:xfrm>
              <a:custGeom>
                <a:avLst/>
                <a:gdLst>
                  <a:gd name="T0" fmla="*/ 16 w 31"/>
                  <a:gd name="T1" fmla="*/ 33 h 33"/>
                  <a:gd name="T2" fmla="*/ 10 w 31"/>
                  <a:gd name="T3" fmla="*/ 32 h 33"/>
                  <a:gd name="T4" fmla="*/ 3 w 31"/>
                  <a:gd name="T5" fmla="*/ 28 h 33"/>
                  <a:gd name="T6" fmla="*/ 2 w 31"/>
                  <a:gd name="T7" fmla="*/ 23 h 33"/>
                  <a:gd name="T8" fmla="*/ 0 w 31"/>
                  <a:gd name="T9" fmla="*/ 17 h 33"/>
                  <a:gd name="T10" fmla="*/ 2 w 31"/>
                  <a:gd name="T11" fmla="*/ 10 h 33"/>
                  <a:gd name="T12" fmla="*/ 3 w 31"/>
                  <a:gd name="T13" fmla="*/ 5 h 33"/>
                  <a:gd name="T14" fmla="*/ 10 w 31"/>
                  <a:gd name="T15" fmla="*/ 2 h 33"/>
                  <a:gd name="T16" fmla="*/ 16 w 31"/>
                  <a:gd name="T17" fmla="*/ 0 h 33"/>
                  <a:gd name="T18" fmla="*/ 23 w 31"/>
                  <a:gd name="T19" fmla="*/ 2 h 33"/>
                  <a:gd name="T20" fmla="*/ 28 w 31"/>
                  <a:gd name="T21" fmla="*/ 5 h 33"/>
                  <a:gd name="T22" fmla="*/ 31 w 31"/>
                  <a:gd name="T23" fmla="*/ 10 h 33"/>
                  <a:gd name="T24" fmla="*/ 31 w 31"/>
                  <a:gd name="T25" fmla="*/ 17 h 33"/>
                  <a:gd name="T26" fmla="*/ 31 w 31"/>
                  <a:gd name="T27" fmla="*/ 23 h 33"/>
                  <a:gd name="T28" fmla="*/ 28 w 31"/>
                  <a:gd name="T29" fmla="*/ 28 h 33"/>
                  <a:gd name="T30" fmla="*/ 23 w 31"/>
                  <a:gd name="T31" fmla="*/ 32 h 33"/>
                  <a:gd name="T32" fmla="*/ 16 w 31"/>
                  <a:gd name="T33" fmla="*/ 33 h 33"/>
                  <a:gd name="T34" fmla="*/ 7 w 31"/>
                  <a:gd name="T35" fmla="*/ 17 h 33"/>
                  <a:gd name="T36" fmla="*/ 7 w 31"/>
                  <a:gd name="T37" fmla="*/ 22 h 33"/>
                  <a:gd name="T38" fmla="*/ 10 w 31"/>
                  <a:gd name="T39" fmla="*/ 25 h 33"/>
                  <a:gd name="T40" fmla="*/ 12 w 31"/>
                  <a:gd name="T41" fmla="*/ 27 h 33"/>
                  <a:gd name="T42" fmla="*/ 16 w 31"/>
                  <a:gd name="T43" fmla="*/ 27 h 33"/>
                  <a:gd name="T44" fmla="*/ 20 w 31"/>
                  <a:gd name="T45" fmla="*/ 27 h 33"/>
                  <a:gd name="T46" fmla="*/ 23 w 31"/>
                  <a:gd name="T47" fmla="*/ 25 h 33"/>
                  <a:gd name="T48" fmla="*/ 25 w 31"/>
                  <a:gd name="T49" fmla="*/ 22 h 33"/>
                  <a:gd name="T50" fmla="*/ 25 w 31"/>
                  <a:gd name="T51" fmla="*/ 17 h 33"/>
                  <a:gd name="T52" fmla="*/ 25 w 31"/>
                  <a:gd name="T53" fmla="*/ 14 h 33"/>
                  <a:gd name="T54" fmla="*/ 23 w 31"/>
                  <a:gd name="T55" fmla="*/ 10 h 33"/>
                  <a:gd name="T56" fmla="*/ 20 w 31"/>
                  <a:gd name="T57" fmla="*/ 7 h 33"/>
                  <a:gd name="T58" fmla="*/ 16 w 31"/>
                  <a:gd name="T59" fmla="*/ 7 h 33"/>
                  <a:gd name="T60" fmla="*/ 12 w 31"/>
                  <a:gd name="T61" fmla="*/ 7 h 33"/>
                  <a:gd name="T62" fmla="*/ 10 w 31"/>
                  <a:gd name="T63" fmla="*/ 10 h 33"/>
                  <a:gd name="T64" fmla="*/ 7 w 31"/>
                  <a:gd name="T65" fmla="*/ 14 h 33"/>
                  <a:gd name="T66" fmla="*/ 7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6" y="33"/>
                    </a:moveTo>
                    <a:lnTo>
                      <a:pt x="16" y="33"/>
                    </a:lnTo>
                    <a:lnTo>
                      <a:pt x="10" y="32"/>
                    </a:lnTo>
                    <a:lnTo>
                      <a:pt x="10" y="32"/>
                    </a:lnTo>
                    <a:lnTo>
                      <a:pt x="3" y="28"/>
                    </a:lnTo>
                    <a:lnTo>
                      <a:pt x="3" y="28"/>
                    </a:lnTo>
                    <a:lnTo>
                      <a:pt x="2" y="23"/>
                    </a:lnTo>
                    <a:lnTo>
                      <a:pt x="2" y="23"/>
                    </a:lnTo>
                    <a:lnTo>
                      <a:pt x="0" y="17"/>
                    </a:lnTo>
                    <a:lnTo>
                      <a:pt x="0" y="17"/>
                    </a:lnTo>
                    <a:lnTo>
                      <a:pt x="2" y="10"/>
                    </a:lnTo>
                    <a:lnTo>
                      <a:pt x="2" y="10"/>
                    </a:lnTo>
                    <a:lnTo>
                      <a:pt x="3" y="5"/>
                    </a:lnTo>
                    <a:lnTo>
                      <a:pt x="3" y="5"/>
                    </a:lnTo>
                    <a:lnTo>
                      <a:pt x="10" y="2"/>
                    </a:lnTo>
                    <a:lnTo>
                      <a:pt x="10" y="2"/>
                    </a:lnTo>
                    <a:lnTo>
                      <a:pt x="16" y="0"/>
                    </a:lnTo>
                    <a:lnTo>
                      <a:pt x="16" y="0"/>
                    </a:lnTo>
                    <a:lnTo>
                      <a:pt x="23" y="2"/>
                    </a:lnTo>
                    <a:lnTo>
                      <a:pt x="23" y="2"/>
                    </a:lnTo>
                    <a:lnTo>
                      <a:pt x="28" y="5"/>
                    </a:lnTo>
                    <a:lnTo>
                      <a:pt x="28" y="5"/>
                    </a:lnTo>
                    <a:lnTo>
                      <a:pt x="31" y="10"/>
                    </a:lnTo>
                    <a:lnTo>
                      <a:pt x="31" y="10"/>
                    </a:lnTo>
                    <a:lnTo>
                      <a:pt x="31" y="17"/>
                    </a:lnTo>
                    <a:lnTo>
                      <a:pt x="31" y="17"/>
                    </a:lnTo>
                    <a:lnTo>
                      <a:pt x="31" y="23"/>
                    </a:lnTo>
                    <a:lnTo>
                      <a:pt x="31" y="23"/>
                    </a:lnTo>
                    <a:lnTo>
                      <a:pt x="28" y="28"/>
                    </a:lnTo>
                    <a:lnTo>
                      <a:pt x="28" y="28"/>
                    </a:lnTo>
                    <a:lnTo>
                      <a:pt x="23" y="32"/>
                    </a:lnTo>
                    <a:lnTo>
                      <a:pt x="23" y="32"/>
                    </a:lnTo>
                    <a:lnTo>
                      <a:pt x="16" y="33"/>
                    </a:lnTo>
                    <a:lnTo>
                      <a:pt x="16" y="33"/>
                    </a:lnTo>
                    <a:close/>
                    <a:moveTo>
                      <a:pt x="7" y="17"/>
                    </a:moveTo>
                    <a:lnTo>
                      <a:pt x="7" y="17"/>
                    </a:lnTo>
                    <a:lnTo>
                      <a:pt x="7" y="22"/>
                    </a:lnTo>
                    <a:lnTo>
                      <a:pt x="7" y="22"/>
                    </a:lnTo>
                    <a:lnTo>
                      <a:pt x="10" y="25"/>
                    </a:lnTo>
                    <a:lnTo>
                      <a:pt x="10" y="25"/>
                    </a:lnTo>
                    <a:lnTo>
                      <a:pt x="12" y="27"/>
                    </a:lnTo>
                    <a:lnTo>
                      <a:pt x="12" y="27"/>
                    </a:lnTo>
                    <a:lnTo>
                      <a:pt x="16" y="27"/>
                    </a:lnTo>
                    <a:lnTo>
                      <a:pt x="16" y="27"/>
                    </a:lnTo>
                    <a:lnTo>
                      <a:pt x="20" y="27"/>
                    </a:lnTo>
                    <a:lnTo>
                      <a:pt x="20" y="27"/>
                    </a:lnTo>
                    <a:lnTo>
                      <a:pt x="23" y="25"/>
                    </a:lnTo>
                    <a:lnTo>
                      <a:pt x="23" y="25"/>
                    </a:lnTo>
                    <a:lnTo>
                      <a:pt x="25" y="22"/>
                    </a:lnTo>
                    <a:lnTo>
                      <a:pt x="25" y="22"/>
                    </a:lnTo>
                    <a:lnTo>
                      <a:pt x="25" y="17"/>
                    </a:lnTo>
                    <a:lnTo>
                      <a:pt x="25" y="17"/>
                    </a:lnTo>
                    <a:lnTo>
                      <a:pt x="25" y="14"/>
                    </a:lnTo>
                    <a:lnTo>
                      <a:pt x="25" y="14"/>
                    </a:lnTo>
                    <a:lnTo>
                      <a:pt x="23" y="10"/>
                    </a:lnTo>
                    <a:lnTo>
                      <a:pt x="23" y="10"/>
                    </a:lnTo>
                    <a:lnTo>
                      <a:pt x="20" y="7"/>
                    </a:lnTo>
                    <a:lnTo>
                      <a:pt x="20" y="7"/>
                    </a:lnTo>
                    <a:lnTo>
                      <a:pt x="16" y="7"/>
                    </a:lnTo>
                    <a:lnTo>
                      <a:pt x="16" y="7"/>
                    </a:lnTo>
                    <a:lnTo>
                      <a:pt x="12" y="7"/>
                    </a:lnTo>
                    <a:lnTo>
                      <a:pt x="12" y="7"/>
                    </a:lnTo>
                    <a:lnTo>
                      <a:pt x="10" y="10"/>
                    </a:lnTo>
                    <a:lnTo>
                      <a:pt x="10" y="10"/>
                    </a:lnTo>
                    <a:lnTo>
                      <a:pt x="7" y="14"/>
                    </a:lnTo>
                    <a:lnTo>
                      <a:pt x="7" y="14"/>
                    </a:lnTo>
                    <a:lnTo>
                      <a:pt x="7" y="17"/>
                    </a:lnTo>
                    <a:lnTo>
                      <a:pt x="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86">
                <a:extLst>
                  <a:ext uri="{FF2B5EF4-FFF2-40B4-BE49-F238E27FC236}">
                    <a16:creationId xmlns="" xmlns:a16="http://schemas.microsoft.com/office/drawing/2014/main" id="{FC6ABB88-2548-4480-800F-8ED590239BC6}"/>
                  </a:ext>
                </a:extLst>
              </p:cNvPr>
              <p:cNvSpPr>
                <a:spLocks/>
              </p:cNvSpPr>
              <p:nvPr/>
            </p:nvSpPr>
            <p:spPr bwMode="auto">
              <a:xfrm>
                <a:off x="2221" y="2704"/>
                <a:ext cx="28" cy="32"/>
              </a:xfrm>
              <a:custGeom>
                <a:avLst/>
                <a:gdLst>
                  <a:gd name="T0" fmla="*/ 28 w 28"/>
                  <a:gd name="T1" fmla="*/ 32 h 32"/>
                  <a:gd name="T2" fmla="*/ 21 w 28"/>
                  <a:gd name="T3" fmla="*/ 32 h 32"/>
                  <a:gd name="T4" fmla="*/ 21 w 28"/>
                  <a:gd name="T5" fmla="*/ 15 h 32"/>
                  <a:gd name="T6" fmla="*/ 21 w 28"/>
                  <a:gd name="T7" fmla="*/ 15 h 32"/>
                  <a:gd name="T8" fmla="*/ 20 w 28"/>
                  <a:gd name="T9" fmla="*/ 9 h 32"/>
                  <a:gd name="T10" fmla="*/ 20 w 28"/>
                  <a:gd name="T11" fmla="*/ 9 h 32"/>
                  <a:gd name="T12" fmla="*/ 18 w 28"/>
                  <a:gd name="T13" fmla="*/ 7 h 32"/>
                  <a:gd name="T14" fmla="*/ 16 w 28"/>
                  <a:gd name="T15" fmla="*/ 7 h 32"/>
                  <a:gd name="T16" fmla="*/ 16 w 28"/>
                  <a:gd name="T17" fmla="*/ 7 h 32"/>
                  <a:gd name="T18" fmla="*/ 13 w 28"/>
                  <a:gd name="T19" fmla="*/ 7 h 32"/>
                  <a:gd name="T20" fmla="*/ 13 w 28"/>
                  <a:gd name="T21" fmla="*/ 7 h 32"/>
                  <a:gd name="T22" fmla="*/ 10 w 28"/>
                  <a:gd name="T23" fmla="*/ 9 h 32"/>
                  <a:gd name="T24" fmla="*/ 10 w 28"/>
                  <a:gd name="T25" fmla="*/ 9 h 32"/>
                  <a:gd name="T26" fmla="*/ 8 w 28"/>
                  <a:gd name="T27" fmla="*/ 10 h 32"/>
                  <a:gd name="T28" fmla="*/ 8 w 28"/>
                  <a:gd name="T29" fmla="*/ 10 h 32"/>
                  <a:gd name="T30" fmla="*/ 7 w 28"/>
                  <a:gd name="T31" fmla="*/ 14 h 32"/>
                  <a:gd name="T32" fmla="*/ 7 w 28"/>
                  <a:gd name="T33" fmla="*/ 32 h 32"/>
                  <a:gd name="T34" fmla="*/ 0 w 28"/>
                  <a:gd name="T35" fmla="*/ 32 h 32"/>
                  <a:gd name="T36" fmla="*/ 0 w 28"/>
                  <a:gd name="T37" fmla="*/ 2 h 32"/>
                  <a:gd name="T38" fmla="*/ 7 w 28"/>
                  <a:gd name="T39" fmla="*/ 2 h 32"/>
                  <a:gd name="T40" fmla="*/ 7 w 28"/>
                  <a:gd name="T41" fmla="*/ 7 h 32"/>
                  <a:gd name="T42" fmla="*/ 7 w 28"/>
                  <a:gd name="T43" fmla="*/ 7 h 32"/>
                  <a:gd name="T44" fmla="*/ 8 w 28"/>
                  <a:gd name="T45" fmla="*/ 5 h 32"/>
                  <a:gd name="T46" fmla="*/ 11 w 28"/>
                  <a:gd name="T47" fmla="*/ 2 h 32"/>
                  <a:gd name="T48" fmla="*/ 11 w 28"/>
                  <a:gd name="T49" fmla="*/ 2 h 32"/>
                  <a:gd name="T50" fmla="*/ 18 w 28"/>
                  <a:gd name="T51" fmla="*/ 0 h 32"/>
                  <a:gd name="T52" fmla="*/ 18 w 28"/>
                  <a:gd name="T53" fmla="*/ 0 h 32"/>
                  <a:gd name="T54" fmla="*/ 23 w 28"/>
                  <a:gd name="T55" fmla="*/ 2 h 32"/>
                  <a:gd name="T56" fmla="*/ 23 w 28"/>
                  <a:gd name="T57" fmla="*/ 2 h 32"/>
                  <a:gd name="T58" fmla="*/ 26 w 28"/>
                  <a:gd name="T59" fmla="*/ 5 h 32"/>
                  <a:gd name="T60" fmla="*/ 26 w 28"/>
                  <a:gd name="T61" fmla="*/ 5 h 32"/>
                  <a:gd name="T62" fmla="*/ 28 w 28"/>
                  <a:gd name="T63" fmla="*/ 9 h 32"/>
                  <a:gd name="T64" fmla="*/ 28 w 28"/>
                  <a:gd name="T65" fmla="*/ 9 h 32"/>
                  <a:gd name="T66" fmla="*/ 28 w 28"/>
                  <a:gd name="T67" fmla="*/ 14 h 32"/>
                  <a:gd name="T68" fmla="*/ 28 w 28"/>
                  <a:gd name="T6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2">
                    <a:moveTo>
                      <a:pt x="28" y="32"/>
                    </a:moveTo>
                    <a:lnTo>
                      <a:pt x="21" y="32"/>
                    </a:lnTo>
                    <a:lnTo>
                      <a:pt x="21" y="15"/>
                    </a:lnTo>
                    <a:lnTo>
                      <a:pt x="21" y="15"/>
                    </a:lnTo>
                    <a:lnTo>
                      <a:pt x="20" y="9"/>
                    </a:lnTo>
                    <a:lnTo>
                      <a:pt x="20" y="9"/>
                    </a:lnTo>
                    <a:lnTo>
                      <a:pt x="18" y="7"/>
                    </a:lnTo>
                    <a:lnTo>
                      <a:pt x="16" y="7"/>
                    </a:lnTo>
                    <a:lnTo>
                      <a:pt x="16" y="7"/>
                    </a:lnTo>
                    <a:lnTo>
                      <a:pt x="13" y="7"/>
                    </a:lnTo>
                    <a:lnTo>
                      <a:pt x="13" y="7"/>
                    </a:lnTo>
                    <a:lnTo>
                      <a:pt x="10" y="9"/>
                    </a:lnTo>
                    <a:lnTo>
                      <a:pt x="10" y="9"/>
                    </a:lnTo>
                    <a:lnTo>
                      <a:pt x="8" y="10"/>
                    </a:lnTo>
                    <a:lnTo>
                      <a:pt x="8" y="10"/>
                    </a:lnTo>
                    <a:lnTo>
                      <a:pt x="7" y="14"/>
                    </a:lnTo>
                    <a:lnTo>
                      <a:pt x="7" y="32"/>
                    </a:lnTo>
                    <a:lnTo>
                      <a:pt x="0" y="32"/>
                    </a:lnTo>
                    <a:lnTo>
                      <a:pt x="0" y="2"/>
                    </a:lnTo>
                    <a:lnTo>
                      <a:pt x="7" y="2"/>
                    </a:lnTo>
                    <a:lnTo>
                      <a:pt x="7" y="7"/>
                    </a:lnTo>
                    <a:lnTo>
                      <a:pt x="7" y="7"/>
                    </a:lnTo>
                    <a:lnTo>
                      <a:pt x="8" y="5"/>
                    </a:lnTo>
                    <a:lnTo>
                      <a:pt x="11" y="2"/>
                    </a:lnTo>
                    <a:lnTo>
                      <a:pt x="11" y="2"/>
                    </a:lnTo>
                    <a:lnTo>
                      <a:pt x="18" y="0"/>
                    </a:lnTo>
                    <a:lnTo>
                      <a:pt x="18" y="0"/>
                    </a:lnTo>
                    <a:lnTo>
                      <a:pt x="23" y="2"/>
                    </a:lnTo>
                    <a:lnTo>
                      <a:pt x="23" y="2"/>
                    </a:lnTo>
                    <a:lnTo>
                      <a:pt x="26" y="5"/>
                    </a:lnTo>
                    <a:lnTo>
                      <a:pt x="26" y="5"/>
                    </a:lnTo>
                    <a:lnTo>
                      <a:pt x="28" y="9"/>
                    </a:lnTo>
                    <a:lnTo>
                      <a:pt x="28" y="9"/>
                    </a:lnTo>
                    <a:lnTo>
                      <a:pt x="28" y="14"/>
                    </a:lnTo>
                    <a:lnTo>
                      <a:pt x="2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87">
                <a:extLst>
                  <a:ext uri="{FF2B5EF4-FFF2-40B4-BE49-F238E27FC236}">
                    <a16:creationId xmlns="" xmlns:a16="http://schemas.microsoft.com/office/drawing/2014/main" id="{7E1A23E3-DEB0-47E5-8873-52E5E1E7E27E}"/>
                  </a:ext>
                </a:extLst>
              </p:cNvPr>
              <p:cNvSpPr>
                <a:spLocks/>
              </p:cNvSpPr>
              <p:nvPr/>
            </p:nvSpPr>
            <p:spPr bwMode="auto">
              <a:xfrm>
                <a:off x="2254" y="2704"/>
                <a:ext cx="26" cy="33"/>
              </a:xfrm>
              <a:custGeom>
                <a:avLst/>
                <a:gdLst>
                  <a:gd name="T0" fmla="*/ 15 w 26"/>
                  <a:gd name="T1" fmla="*/ 33 h 33"/>
                  <a:gd name="T2" fmla="*/ 7 w 26"/>
                  <a:gd name="T3" fmla="*/ 32 h 33"/>
                  <a:gd name="T4" fmla="*/ 3 w 26"/>
                  <a:gd name="T5" fmla="*/ 23 h 33"/>
                  <a:gd name="T6" fmla="*/ 8 w 26"/>
                  <a:gd name="T7" fmla="*/ 27 h 33"/>
                  <a:gd name="T8" fmla="*/ 15 w 26"/>
                  <a:gd name="T9" fmla="*/ 28 h 33"/>
                  <a:gd name="T10" fmla="*/ 20 w 26"/>
                  <a:gd name="T11" fmla="*/ 27 h 33"/>
                  <a:gd name="T12" fmla="*/ 21 w 26"/>
                  <a:gd name="T13" fmla="*/ 23 h 33"/>
                  <a:gd name="T14" fmla="*/ 20 w 26"/>
                  <a:gd name="T15" fmla="*/ 22 h 33"/>
                  <a:gd name="T16" fmla="*/ 18 w 26"/>
                  <a:gd name="T17" fmla="*/ 22 h 33"/>
                  <a:gd name="T18" fmla="*/ 13 w 26"/>
                  <a:gd name="T19" fmla="*/ 19 h 33"/>
                  <a:gd name="T20" fmla="*/ 8 w 26"/>
                  <a:gd name="T21" fmla="*/ 17 h 33"/>
                  <a:gd name="T22" fmla="*/ 5 w 26"/>
                  <a:gd name="T23" fmla="*/ 15 h 33"/>
                  <a:gd name="T24" fmla="*/ 3 w 26"/>
                  <a:gd name="T25" fmla="*/ 14 h 33"/>
                  <a:gd name="T26" fmla="*/ 2 w 26"/>
                  <a:gd name="T27" fmla="*/ 10 h 33"/>
                  <a:gd name="T28" fmla="*/ 3 w 26"/>
                  <a:gd name="T29" fmla="*/ 7 h 33"/>
                  <a:gd name="T30" fmla="*/ 5 w 26"/>
                  <a:gd name="T31" fmla="*/ 4 h 33"/>
                  <a:gd name="T32" fmla="*/ 10 w 26"/>
                  <a:gd name="T33" fmla="*/ 2 h 33"/>
                  <a:gd name="T34" fmla="*/ 15 w 26"/>
                  <a:gd name="T35" fmla="*/ 0 h 33"/>
                  <a:gd name="T36" fmla="*/ 20 w 26"/>
                  <a:gd name="T37" fmla="*/ 2 h 33"/>
                  <a:gd name="T38" fmla="*/ 23 w 26"/>
                  <a:gd name="T39" fmla="*/ 9 h 33"/>
                  <a:gd name="T40" fmla="*/ 18 w 26"/>
                  <a:gd name="T41" fmla="*/ 7 h 33"/>
                  <a:gd name="T42" fmla="*/ 13 w 26"/>
                  <a:gd name="T43" fmla="*/ 5 h 33"/>
                  <a:gd name="T44" fmla="*/ 10 w 26"/>
                  <a:gd name="T45" fmla="*/ 7 h 33"/>
                  <a:gd name="T46" fmla="*/ 8 w 26"/>
                  <a:gd name="T47" fmla="*/ 10 h 33"/>
                  <a:gd name="T48" fmla="*/ 8 w 26"/>
                  <a:gd name="T49" fmla="*/ 12 h 33"/>
                  <a:gd name="T50" fmla="*/ 10 w 26"/>
                  <a:gd name="T51" fmla="*/ 12 h 33"/>
                  <a:gd name="T52" fmla="*/ 11 w 26"/>
                  <a:gd name="T53" fmla="*/ 14 h 33"/>
                  <a:gd name="T54" fmla="*/ 15 w 26"/>
                  <a:gd name="T55" fmla="*/ 14 h 33"/>
                  <a:gd name="T56" fmla="*/ 20 w 26"/>
                  <a:gd name="T57" fmla="*/ 15 h 33"/>
                  <a:gd name="T58" fmla="*/ 25 w 26"/>
                  <a:gd name="T59" fmla="*/ 17 h 33"/>
                  <a:gd name="T60" fmla="*/ 26 w 26"/>
                  <a:gd name="T61" fmla="*/ 20 h 33"/>
                  <a:gd name="T62" fmla="*/ 26 w 26"/>
                  <a:gd name="T63" fmla="*/ 23 h 33"/>
                  <a:gd name="T64" fmla="*/ 26 w 26"/>
                  <a:gd name="T65" fmla="*/ 27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2"/>
                    </a:lnTo>
                    <a:lnTo>
                      <a:pt x="7" y="32"/>
                    </a:lnTo>
                    <a:lnTo>
                      <a:pt x="0" y="28"/>
                    </a:lnTo>
                    <a:lnTo>
                      <a:pt x="3" y="23"/>
                    </a:lnTo>
                    <a:lnTo>
                      <a:pt x="3" y="23"/>
                    </a:lnTo>
                    <a:lnTo>
                      <a:pt x="8" y="27"/>
                    </a:lnTo>
                    <a:lnTo>
                      <a:pt x="8" y="27"/>
                    </a:lnTo>
                    <a:lnTo>
                      <a:pt x="15" y="28"/>
                    </a:lnTo>
                    <a:lnTo>
                      <a:pt x="15" y="28"/>
                    </a:lnTo>
                    <a:lnTo>
                      <a:pt x="20" y="27"/>
                    </a:lnTo>
                    <a:lnTo>
                      <a:pt x="20" y="27"/>
                    </a:lnTo>
                    <a:lnTo>
                      <a:pt x="21" y="23"/>
                    </a:lnTo>
                    <a:lnTo>
                      <a:pt x="21" y="23"/>
                    </a:lnTo>
                    <a:lnTo>
                      <a:pt x="20" y="22"/>
                    </a:lnTo>
                    <a:lnTo>
                      <a:pt x="18" y="22"/>
                    </a:lnTo>
                    <a:lnTo>
                      <a:pt x="18" y="22"/>
                    </a:lnTo>
                    <a:lnTo>
                      <a:pt x="13" y="19"/>
                    </a:lnTo>
                    <a:lnTo>
                      <a:pt x="13" y="19"/>
                    </a:lnTo>
                    <a:lnTo>
                      <a:pt x="8" y="17"/>
                    </a:lnTo>
                    <a:lnTo>
                      <a:pt x="8" y="17"/>
                    </a:lnTo>
                    <a:lnTo>
                      <a:pt x="5" y="15"/>
                    </a:lnTo>
                    <a:lnTo>
                      <a:pt x="5" y="15"/>
                    </a:lnTo>
                    <a:lnTo>
                      <a:pt x="3" y="14"/>
                    </a:lnTo>
                    <a:lnTo>
                      <a:pt x="3" y="14"/>
                    </a:lnTo>
                    <a:lnTo>
                      <a:pt x="2" y="10"/>
                    </a:lnTo>
                    <a:lnTo>
                      <a:pt x="2" y="10"/>
                    </a:lnTo>
                    <a:lnTo>
                      <a:pt x="3" y="7"/>
                    </a:lnTo>
                    <a:lnTo>
                      <a:pt x="3" y="7"/>
                    </a:lnTo>
                    <a:lnTo>
                      <a:pt x="5" y="4"/>
                    </a:lnTo>
                    <a:lnTo>
                      <a:pt x="5" y="4"/>
                    </a:lnTo>
                    <a:lnTo>
                      <a:pt x="10" y="2"/>
                    </a:lnTo>
                    <a:lnTo>
                      <a:pt x="10" y="2"/>
                    </a:lnTo>
                    <a:lnTo>
                      <a:pt x="15" y="0"/>
                    </a:lnTo>
                    <a:lnTo>
                      <a:pt x="15" y="0"/>
                    </a:lnTo>
                    <a:lnTo>
                      <a:pt x="20" y="2"/>
                    </a:lnTo>
                    <a:lnTo>
                      <a:pt x="20" y="2"/>
                    </a:lnTo>
                    <a:lnTo>
                      <a:pt x="26" y="5"/>
                    </a:lnTo>
                    <a:lnTo>
                      <a:pt x="23" y="9"/>
                    </a:lnTo>
                    <a:lnTo>
                      <a:pt x="23" y="9"/>
                    </a:lnTo>
                    <a:lnTo>
                      <a:pt x="18" y="7"/>
                    </a:lnTo>
                    <a:lnTo>
                      <a:pt x="13" y="5"/>
                    </a:lnTo>
                    <a:lnTo>
                      <a:pt x="13" y="5"/>
                    </a:lnTo>
                    <a:lnTo>
                      <a:pt x="10" y="7"/>
                    </a:lnTo>
                    <a:lnTo>
                      <a:pt x="10" y="7"/>
                    </a:lnTo>
                    <a:lnTo>
                      <a:pt x="8" y="9"/>
                    </a:lnTo>
                    <a:lnTo>
                      <a:pt x="8" y="10"/>
                    </a:lnTo>
                    <a:lnTo>
                      <a:pt x="8" y="10"/>
                    </a:lnTo>
                    <a:lnTo>
                      <a:pt x="8" y="12"/>
                    </a:lnTo>
                    <a:lnTo>
                      <a:pt x="8" y="12"/>
                    </a:lnTo>
                    <a:lnTo>
                      <a:pt x="10" y="12"/>
                    </a:lnTo>
                    <a:lnTo>
                      <a:pt x="10" y="12"/>
                    </a:lnTo>
                    <a:lnTo>
                      <a:pt x="11" y="14"/>
                    </a:lnTo>
                    <a:lnTo>
                      <a:pt x="11" y="14"/>
                    </a:lnTo>
                    <a:lnTo>
                      <a:pt x="15" y="14"/>
                    </a:lnTo>
                    <a:lnTo>
                      <a:pt x="15" y="14"/>
                    </a:lnTo>
                    <a:lnTo>
                      <a:pt x="20" y="15"/>
                    </a:lnTo>
                    <a:lnTo>
                      <a:pt x="20" y="15"/>
                    </a:lnTo>
                    <a:lnTo>
                      <a:pt x="25" y="17"/>
                    </a:lnTo>
                    <a:lnTo>
                      <a:pt x="25" y="17"/>
                    </a:lnTo>
                    <a:lnTo>
                      <a:pt x="26" y="20"/>
                    </a:lnTo>
                    <a:lnTo>
                      <a:pt x="26" y="20"/>
                    </a:lnTo>
                    <a:lnTo>
                      <a:pt x="26" y="23"/>
                    </a:lnTo>
                    <a:lnTo>
                      <a:pt x="26" y="23"/>
                    </a:lnTo>
                    <a:lnTo>
                      <a:pt x="26" y="27"/>
                    </a:lnTo>
                    <a:lnTo>
                      <a:pt x="23" y="30"/>
                    </a:lnTo>
                    <a:lnTo>
                      <a:pt x="23" y="30"/>
                    </a:lnTo>
                    <a:lnTo>
                      <a:pt x="20" y="32"/>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8">
                <a:extLst>
                  <a:ext uri="{FF2B5EF4-FFF2-40B4-BE49-F238E27FC236}">
                    <a16:creationId xmlns="" xmlns:a16="http://schemas.microsoft.com/office/drawing/2014/main" id="{C39EB6C2-F838-4DB0-A431-3F5101ADFA9E}"/>
                  </a:ext>
                </a:extLst>
              </p:cNvPr>
              <p:cNvSpPr>
                <a:spLocks noEditPoints="1"/>
              </p:cNvSpPr>
              <p:nvPr/>
            </p:nvSpPr>
            <p:spPr bwMode="auto">
              <a:xfrm>
                <a:off x="2285" y="2704"/>
                <a:ext cx="32" cy="33"/>
              </a:xfrm>
              <a:custGeom>
                <a:avLst/>
                <a:gdLst>
                  <a:gd name="T0" fmla="*/ 17 w 32"/>
                  <a:gd name="T1" fmla="*/ 33 h 33"/>
                  <a:gd name="T2" fmla="*/ 10 w 32"/>
                  <a:gd name="T3" fmla="*/ 32 h 33"/>
                  <a:gd name="T4" fmla="*/ 5 w 32"/>
                  <a:gd name="T5" fmla="*/ 28 h 33"/>
                  <a:gd name="T6" fmla="*/ 2 w 32"/>
                  <a:gd name="T7" fmla="*/ 23 h 33"/>
                  <a:gd name="T8" fmla="*/ 0 w 32"/>
                  <a:gd name="T9" fmla="*/ 17 h 33"/>
                  <a:gd name="T10" fmla="*/ 2 w 32"/>
                  <a:gd name="T11" fmla="*/ 10 h 33"/>
                  <a:gd name="T12" fmla="*/ 5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7 h 33"/>
                  <a:gd name="T26" fmla="*/ 32 w 32"/>
                  <a:gd name="T27" fmla="*/ 19 h 33"/>
                  <a:gd name="T28" fmla="*/ 7 w 32"/>
                  <a:gd name="T29" fmla="*/ 19 h 33"/>
                  <a:gd name="T30" fmla="*/ 9 w 32"/>
                  <a:gd name="T31" fmla="*/ 23 h 33"/>
                  <a:gd name="T32" fmla="*/ 10 w 32"/>
                  <a:gd name="T33" fmla="*/ 25 h 33"/>
                  <a:gd name="T34" fmla="*/ 13 w 32"/>
                  <a:gd name="T35" fmla="*/ 27 h 33"/>
                  <a:gd name="T36" fmla="*/ 17 w 32"/>
                  <a:gd name="T37" fmla="*/ 28 h 33"/>
                  <a:gd name="T38" fmla="*/ 18 w 32"/>
                  <a:gd name="T39" fmla="*/ 28 h 33"/>
                  <a:gd name="T40" fmla="*/ 22 w 32"/>
                  <a:gd name="T41" fmla="*/ 27 h 33"/>
                  <a:gd name="T42" fmla="*/ 23 w 32"/>
                  <a:gd name="T43" fmla="*/ 25 h 33"/>
                  <a:gd name="T44" fmla="*/ 25 w 32"/>
                  <a:gd name="T45" fmla="*/ 23 h 33"/>
                  <a:gd name="T46" fmla="*/ 30 w 32"/>
                  <a:gd name="T47" fmla="*/ 25 h 33"/>
                  <a:gd name="T48" fmla="*/ 25 w 32"/>
                  <a:gd name="T49" fmla="*/ 30 h 33"/>
                  <a:gd name="T50" fmla="*/ 20 w 32"/>
                  <a:gd name="T51" fmla="*/ 32 h 33"/>
                  <a:gd name="T52" fmla="*/ 17 w 32"/>
                  <a:gd name="T53" fmla="*/ 33 h 33"/>
                  <a:gd name="T54" fmla="*/ 25 w 32"/>
                  <a:gd name="T55" fmla="*/ 15 h 33"/>
                  <a:gd name="T56" fmla="*/ 25 w 32"/>
                  <a:gd name="T57" fmla="*/ 10 h 33"/>
                  <a:gd name="T58" fmla="*/ 23 w 32"/>
                  <a:gd name="T59" fmla="*/ 9 h 33"/>
                  <a:gd name="T60" fmla="*/ 20 w 32"/>
                  <a:gd name="T61" fmla="*/ 7 h 33"/>
                  <a:gd name="T62" fmla="*/ 17 w 32"/>
                  <a:gd name="T63" fmla="*/ 5 h 33"/>
                  <a:gd name="T64" fmla="*/ 13 w 32"/>
                  <a:gd name="T65" fmla="*/ 7 h 33"/>
                  <a:gd name="T66" fmla="*/ 10 w 32"/>
                  <a:gd name="T67" fmla="*/ 9 h 33"/>
                  <a:gd name="T68" fmla="*/ 9 w 32"/>
                  <a:gd name="T69" fmla="*/ 10 h 33"/>
                  <a:gd name="T70" fmla="*/ 25 w 32"/>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2"/>
                    </a:lnTo>
                    <a:lnTo>
                      <a:pt x="10" y="32"/>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2" y="17"/>
                    </a:lnTo>
                    <a:lnTo>
                      <a:pt x="32" y="17"/>
                    </a:lnTo>
                    <a:lnTo>
                      <a:pt x="32" y="19"/>
                    </a:lnTo>
                    <a:lnTo>
                      <a:pt x="32" y="19"/>
                    </a:lnTo>
                    <a:lnTo>
                      <a:pt x="32" y="19"/>
                    </a:lnTo>
                    <a:lnTo>
                      <a:pt x="7" y="19"/>
                    </a:lnTo>
                    <a:lnTo>
                      <a:pt x="7" y="19"/>
                    </a:lnTo>
                    <a:lnTo>
                      <a:pt x="9" y="23"/>
                    </a:lnTo>
                    <a:lnTo>
                      <a:pt x="9" y="23"/>
                    </a:lnTo>
                    <a:lnTo>
                      <a:pt x="10" y="25"/>
                    </a:lnTo>
                    <a:lnTo>
                      <a:pt x="10" y="25"/>
                    </a:lnTo>
                    <a:lnTo>
                      <a:pt x="13" y="27"/>
                    </a:lnTo>
                    <a:lnTo>
                      <a:pt x="13" y="27"/>
                    </a:lnTo>
                    <a:lnTo>
                      <a:pt x="17" y="28"/>
                    </a:lnTo>
                    <a:lnTo>
                      <a:pt x="17" y="28"/>
                    </a:lnTo>
                    <a:lnTo>
                      <a:pt x="18" y="28"/>
                    </a:lnTo>
                    <a:lnTo>
                      <a:pt x="18" y="28"/>
                    </a:lnTo>
                    <a:lnTo>
                      <a:pt x="22" y="27"/>
                    </a:lnTo>
                    <a:lnTo>
                      <a:pt x="22" y="27"/>
                    </a:lnTo>
                    <a:lnTo>
                      <a:pt x="23" y="25"/>
                    </a:lnTo>
                    <a:lnTo>
                      <a:pt x="23" y="25"/>
                    </a:lnTo>
                    <a:lnTo>
                      <a:pt x="25" y="23"/>
                    </a:lnTo>
                    <a:lnTo>
                      <a:pt x="30" y="25"/>
                    </a:lnTo>
                    <a:lnTo>
                      <a:pt x="30" y="25"/>
                    </a:lnTo>
                    <a:lnTo>
                      <a:pt x="28" y="28"/>
                    </a:lnTo>
                    <a:lnTo>
                      <a:pt x="25" y="30"/>
                    </a:lnTo>
                    <a:lnTo>
                      <a:pt x="25" y="30"/>
                    </a:lnTo>
                    <a:lnTo>
                      <a:pt x="20" y="32"/>
                    </a:lnTo>
                    <a:lnTo>
                      <a:pt x="17" y="33"/>
                    </a:lnTo>
                    <a:lnTo>
                      <a:pt x="17" y="33"/>
                    </a:lnTo>
                    <a:close/>
                    <a:moveTo>
                      <a:pt x="25" y="15"/>
                    </a:moveTo>
                    <a:lnTo>
                      <a:pt x="25" y="15"/>
                    </a:lnTo>
                    <a:lnTo>
                      <a:pt x="25" y="10"/>
                    </a:lnTo>
                    <a:lnTo>
                      <a:pt x="25" y="10"/>
                    </a:lnTo>
                    <a:lnTo>
                      <a:pt x="23" y="9"/>
                    </a:lnTo>
                    <a:lnTo>
                      <a:pt x="23" y="9"/>
                    </a:lnTo>
                    <a:lnTo>
                      <a:pt x="20" y="7"/>
                    </a:lnTo>
                    <a:lnTo>
                      <a:pt x="20" y="7"/>
                    </a:lnTo>
                    <a:lnTo>
                      <a:pt x="17" y="5"/>
                    </a:lnTo>
                    <a:lnTo>
                      <a:pt x="17" y="5"/>
                    </a:lnTo>
                    <a:lnTo>
                      <a:pt x="13" y="7"/>
                    </a:lnTo>
                    <a:lnTo>
                      <a:pt x="13" y="7"/>
                    </a:lnTo>
                    <a:lnTo>
                      <a:pt x="10" y="9"/>
                    </a:lnTo>
                    <a:lnTo>
                      <a:pt x="10" y="9"/>
                    </a:lnTo>
                    <a:lnTo>
                      <a:pt x="9" y="10"/>
                    </a:lnTo>
                    <a:lnTo>
                      <a:pt x="9" y="10"/>
                    </a:lnTo>
                    <a:lnTo>
                      <a:pt x="7" y="15"/>
                    </a:lnTo>
                    <a:lnTo>
                      <a:pt x="2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9">
                <a:extLst>
                  <a:ext uri="{FF2B5EF4-FFF2-40B4-BE49-F238E27FC236}">
                    <a16:creationId xmlns="" xmlns:a16="http://schemas.microsoft.com/office/drawing/2014/main" id="{5BC832EF-6DD8-4C2C-985F-ABEEA7E4875C}"/>
                  </a:ext>
                </a:extLst>
              </p:cNvPr>
              <p:cNvSpPr>
                <a:spLocks/>
              </p:cNvSpPr>
              <p:nvPr/>
            </p:nvSpPr>
            <p:spPr bwMode="auto">
              <a:xfrm>
                <a:off x="2322" y="2704"/>
                <a:ext cx="29" cy="33"/>
              </a:xfrm>
              <a:custGeom>
                <a:avLst/>
                <a:gdLst>
                  <a:gd name="T0" fmla="*/ 0 w 29"/>
                  <a:gd name="T1" fmla="*/ 17 h 33"/>
                  <a:gd name="T2" fmla="*/ 0 w 29"/>
                  <a:gd name="T3" fmla="*/ 17 h 33"/>
                  <a:gd name="T4" fmla="*/ 1 w 29"/>
                  <a:gd name="T5" fmla="*/ 10 h 33"/>
                  <a:gd name="T6" fmla="*/ 1 w 29"/>
                  <a:gd name="T7" fmla="*/ 10 h 33"/>
                  <a:gd name="T8" fmla="*/ 5 w 29"/>
                  <a:gd name="T9" fmla="*/ 5 h 33"/>
                  <a:gd name="T10" fmla="*/ 5 w 29"/>
                  <a:gd name="T11" fmla="*/ 5 h 33"/>
                  <a:gd name="T12" fmla="*/ 9 w 29"/>
                  <a:gd name="T13" fmla="*/ 2 h 33"/>
                  <a:gd name="T14" fmla="*/ 9 w 29"/>
                  <a:gd name="T15" fmla="*/ 2 h 33"/>
                  <a:gd name="T16" fmla="*/ 16 w 29"/>
                  <a:gd name="T17" fmla="*/ 0 h 33"/>
                  <a:gd name="T18" fmla="*/ 16 w 29"/>
                  <a:gd name="T19" fmla="*/ 0 h 33"/>
                  <a:gd name="T20" fmla="*/ 19 w 29"/>
                  <a:gd name="T21" fmla="*/ 2 h 33"/>
                  <a:gd name="T22" fmla="*/ 24 w 29"/>
                  <a:gd name="T23" fmla="*/ 4 h 33"/>
                  <a:gd name="T24" fmla="*/ 24 w 29"/>
                  <a:gd name="T25" fmla="*/ 4 h 33"/>
                  <a:gd name="T26" fmla="*/ 28 w 29"/>
                  <a:gd name="T27" fmla="*/ 5 h 33"/>
                  <a:gd name="T28" fmla="*/ 29 w 29"/>
                  <a:gd name="T29" fmla="*/ 9 h 33"/>
                  <a:gd name="T30" fmla="*/ 23 w 29"/>
                  <a:gd name="T31" fmla="*/ 10 h 33"/>
                  <a:gd name="T32" fmla="*/ 23 w 29"/>
                  <a:gd name="T33" fmla="*/ 10 h 33"/>
                  <a:gd name="T34" fmla="*/ 19 w 29"/>
                  <a:gd name="T35" fmla="*/ 7 h 33"/>
                  <a:gd name="T36" fmla="*/ 19 w 29"/>
                  <a:gd name="T37" fmla="*/ 7 h 33"/>
                  <a:gd name="T38" fmla="*/ 16 w 29"/>
                  <a:gd name="T39" fmla="*/ 7 h 33"/>
                  <a:gd name="T40" fmla="*/ 16 w 29"/>
                  <a:gd name="T41" fmla="*/ 7 h 33"/>
                  <a:gd name="T42" fmla="*/ 11 w 29"/>
                  <a:gd name="T43" fmla="*/ 7 h 33"/>
                  <a:gd name="T44" fmla="*/ 11 w 29"/>
                  <a:gd name="T45" fmla="*/ 7 h 33"/>
                  <a:gd name="T46" fmla="*/ 9 w 29"/>
                  <a:gd name="T47" fmla="*/ 9 h 33"/>
                  <a:gd name="T48" fmla="*/ 9 w 29"/>
                  <a:gd name="T49" fmla="*/ 9 h 33"/>
                  <a:gd name="T50" fmla="*/ 6 w 29"/>
                  <a:gd name="T51" fmla="*/ 12 h 33"/>
                  <a:gd name="T52" fmla="*/ 6 w 29"/>
                  <a:gd name="T53" fmla="*/ 12 h 33"/>
                  <a:gd name="T54" fmla="*/ 6 w 29"/>
                  <a:gd name="T55" fmla="*/ 17 h 33"/>
                  <a:gd name="T56" fmla="*/ 6 w 29"/>
                  <a:gd name="T57" fmla="*/ 17 h 33"/>
                  <a:gd name="T58" fmla="*/ 6 w 29"/>
                  <a:gd name="T59" fmla="*/ 22 h 33"/>
                  <a:gd name="T60" fmla="*/ 6 w 29"/>
                  <a:gd name="T61" fmla="*/ 22 h 33"/>
                  <a:gd name="T62" fmla="*/ 9 w 29"/>
                  <a:gd name="T63" fmla="*/ 25 h 33"/>
                  <a:gd name="T64" fmla="*/ 9 w 29"/>
                  <a:gd name="T65" fmla="*/ 25 h 33"/>
                  <a:gd name="T66" fmla="*/ 11 w 29"/>
                  <a:gd name="T67" fmla="*/ 27 h 33"/>
                  <a:gd name="T68" fmla="*/ 11 w 29"/>
                  <a:gd name="T69" fmla="*/ 27 h 33"/>
                  <a:gd name="T70" fmla="*/ 16 w 29"/>
                  <a:gd name="T71" fmla="*/ 27 h 33"/>
                  <a:gd name="T72" fmla="*/ 16 w 29"/>
                  <a:gd name="T73" fmla="*/ 27 h 33"/>
                  <a:gd name="T74" fmla="*/ 18 w 29"/>
                  <a:gd name="T75" fmla="*/ 27 h 33"/>
                  <a:gd name="T76" fmla="*/ 18 w 29"/>
                  <a:gd name="T77" fmla="*/ 27 h 33"/>
                  <a:gd name="T78" fmla="*/ 19 w 29"/>
                  <a:gd name="T79" fmla="*/ 27 h 33"/>
                  <a:gd name="T80" fmla="*/ 19 w 29"/>
                  <a:gd name="T81" fmla="*/ 27 h 33"/>
                  <a:gd name="T82" fmla="*/ 21 w 29"/>
                  <a:gd name="T83" fmla="*/ 25 h 33"/>
                  <a:gd name="T84" fmla="*/ 21 w 29"/>
                  <a:gd name="T85" fmla="*/ 25 h 33"/>
                  <a:gd name="T86" fmla="*/ 23 w 29"/>
                  <a:gd name="T87" fmla="*/ 23 h 33"/>
                  <a:gd name="T88" fmla="*/ 29 w 29"/>
                  <a:gd name="T89" fmla="*/ 25 h 33"/>
                  <a:gd name="T90" fmla="*/ 29 w 29"/>
                  <a:gd name="T91" fmla="*/ 25 h 33"/>
                  <a:gd name="T92" fmla="*/ 28 w 29"/>
                  <a:gd name="T93" fmla="*/ 28 h 33"/>
                  <a:gd name="T94" fmla="*/ 24 w 29"/>
                  <a:gd name="T95" fmla="*/ 30 h 33"/>
                  <a:gd name="T96" fmla="*/ 24 w 29"/>
                  <a:gd name="T97" fmla="*/ 30 h 33"/>
                  <a:gd name="T98" fmla="*/ 19 w 29"/>
                  <a:gd name="T99" fmla="*/ 32 h 33"/>
                  <a:gd name="T100" fmla="*/ 16 w 29"/>
                  <a:gd name="T101" fmla="*/ 33 h 33"/>
                  <a:gd name="T102" fmla="*/ 16 w 29"/>
                  <a:gd name="T103" fmla="*/ 33 h 33"/>
                  <a:gd name="T104" fmla="*/ 9 w 29"/>
                  <a:gd name="T105" fmla="*/ 32 h 33"/>
                  <a:gd name="T106" fmla="*/ 9 w 29"/>
                  <a:gd name="T107" fmla="*/ 32 h 33"/>
                  <a:gd name="T108" fmla="*/ 5 w 29"/>
                  <a:gd name="T109" fmla="*/ 28 h 33"/>
                  <a:gd name="T110" fmla="*/ 5 w 29"/>
                  <a:gd name="T111" fmla="*/ 28 h 33"/>
                  <a:gd name="T112" fmla="*/ 1 w 29"/>
                  <a:gd name="T113" fmla="*/ 23 h 33"/>
                  <a:gd name="T114" fmla="*/ 1 w 29"/>
                  <a:gd name="T115" fmla="*/ 23 h 33"/>
                  <a:gd name="T116" fmla="*/ 0 w 29"/>
                  <a:gd name="T117" fmla="*/ 17 h 33"/>
                  <a:gd name="T118" fmla="*/ 0 w 29"/>
                  <a:gd name="T11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33">
                    <a:moveTo>
                      <a:pt x="0" y="17"/>
                    </a:moveTo>
                    <a:lnTo>
                      <a:pt x="0" y="17"/>
                    </a:lnTo>
                    <a:lnTo>
                      <a:pt x="1" y="10"/>
                    </a:lnTo>
                    <a:lnTo>
                      <a:pt x="1" y="10"/>
                    </a:lnTo>
                    <a:lnTo>
                      <a:pt x="5" y="5"/>
                    </a:lnTo>
                    <a:lnTo>
                      <a:pt x="5" y="5"/>
                    </a:lnTo>
                    <a:lnTo>
                      <a:pt x="9" y="2"/>
                    </a:lnTo>
                    <a:lnTo>
                      <a:pt x="9" y="2"/>
                    </a:lnTo>
                    <a:lnTo>
                      <a:pt x="16" y="0"/>
                    </a:lnTo>
                    <a:lnTo>
                      <a:pt x="16" y="0"/>
                    </a:lnTo>
                    <a:lnTo>
                      <a:pt x="19" y="2"/>
                    </a:lnTo>
                    <a:lnTo>
                      <a:pt x="24" y="4"/>
                    </a:lnTo>
                    <a:lnTo>
                      <a:pt x="24" y="4"/>
                    </a:lnTo>
                    <a:lnTo>
                      <a:pt x="28" y="5"/>
                    </a:lnTo>
                    <a:lnTo>
                      <a:pt x="29" y="9"/>
                    </a:lnTo>
                    <a:lnTo>
                      <a:pt x="23" y="10"/>
                    </a:lnTo>
                    <a:lnTo>
                      <a:pt x="23" y="10"/>
                    </a:lnTo>
                    <a:lnTo>
                      <a:pt x="19" y="7"/>
                    </a:lnTo>
                    <a:lnTo>
                      <a:pt x="19" y="7"/>
                    </a:lnTo>
                    <a:lnTo>
                      <a:pt x="16" y="7"/>
                    </a:lnTo>
                    <a:lnTo>
                      <a:pt x="16" y="7"/>
                    </a:lnTo>
                    <a:lnTo>
                      <a:pt x="11" y="7"/>
                    </a:lnTo>
                    <a:lnTo>
                      <a:pt x="11" y="7"/>
                    </a:lnTo>
                    <a:lnTo>
                      <a:pt x="9" y="9"/>
                    </a:lnTo>
                    <a:lnTo>
                      <a:pt x="9" y="9"/>
                    </a:lnTo>
                    <a:lnTo>
                      <a:pt x="6" y="12"/>
                    </a:lnTo>
                    <a:lnTo>
                      <a:pt x="6" y="12"/>
                    </a:lnTo>
                    <a:lnTo>
                      <a:pt x="6" y="17"/>
                    </a:lnTo>
                    <a:lnTo>
                      <a:pt x="6" y="17"/>
                    </a:lnTo>
                    <a:lnTo>
                      <a:pt x="6" y="22"/>
                    </a:lnTo>
                    <a:lnTo>
                      <a:pt x="6" y="22"/>
                    </a:lnTo>
                    <a:lnTo>
                      <a:pt x="9" y="25"/>
                    </a:lnTo>
                    <a:lnTo>
                      <a:pt x="9" y="25"/>
                    </a:lnTo>
                    <a:lnTo>
                      <a:pt x="11" y="27"/>
                    </a:lnTo>
                    <a:lnTo>
                      <a:pt x="11" y="27"/>
                    </a:lnTo>
                    <a:lnTo>
                      <a:pt x="16" y="27"/>
                    </a:lnTo>
                    <a:lnTo>
                      <a:pt x="16" y="27"/>
                    </a:lnTo>
                    <a:lnTo>
                      <a:pt x="18" y="27"/>
                    </a:lnTo>
                    <a:lnTo>
                      <a:pt x="18" y="27"/>
                    </a:lnTo>
                    <a:lnTo>
                      <a:pt x="19" y="27"/>
                    </a:lnTo>
                    <a:lnTo>
                      <a:pt x="19" y="27"/>
                    </a:lnTo>
                    <a:lnTo>
                      <a:pt x="21" y="25"/>
                    </a:lnTo>
                    <a:lnTo>
                      <a:pt x="21" y="25"/>
                    </a:lnTo>
                    <a:lnTo>
                      <a:pt x="23" y="23"/>
                    </a:lnTo>
                    <a:lnTo>
                      <a:pt x="29" y="25"/>
                    </a:lnTo>
                    <a:lnTo>
                      <a:pt x="29" y="25"/>
                    </a:lnTo>
                    <a:lnTo>
                      <a:pt x="28" y="28"/>
                    </a:lnTo>
                    <a:lnTo>
                      <a:pt x="24" y="30"/>
                    </a:lnTo>
                    <a:lnTo>
                      <a:pt x="24" y="30"/>
                    </a:lnTo>
                    <a:lnTo>
                      <a:pt x="19" y="32"/>
                    </a:lnTo>
                    <a:lnTo>
                      <a:pt x="16" y="33"/>
                    </a:lnTo>
                    <a:lnTo>
                      <a:pt x="16" y="33"/>
                    </a:lnTo>
                    <a:lnTo>
                      <a:pt x="9" y="32"/>
                    </a:lnTo>
                    <a:lnTo>
                      <a:pt x="9" y="32"/>
                    </a:lnTo>
                    <a:lnTo>
                      <a:pt x="5" y="28"/>
                    </a:lnTo>
                    <a:lnTo>
                      <a:pt x="5" y="28"/>
                    </a:lnTo>
                    <a:lnTo>
                      <a:pt x="1" y="23"/>
                    </a:lnTo>
                    <a:lnTo>
                      <a:pt x="1" y="23"/>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90">
                <a:extLst>
                  <a:ext uri="{FF2B5EF4-FFF2-40B4-BE49-F238E27FC236}">
                    <a16:creationId xmlns="" xmlns:a16="http://schemas.microsoft.com/office/drawing/2014/main" id="{1EFDC612-E73B-46BA-A446-78E14DDBE39C}"/>
                  </a:ext>
                </a:extLst>
              </p:cNvPr>
              <p:cNvSpPr>
                <a:spLocks/>
              </p:cNvSpPr>
              <p:nvPr/>
            </p:nvSpPr>
            <p:spPr bwMode="auto">
              <a:xfrm>
                <a:off x="2355" y="2694"/>
                <a:ext cx="19" cy="43"/>
              </a:xfrm>
              <a:custGeom>
                <a:avLst/>
                <a:gdLst>
                  <a:gd name="T0" fmla="*/ 19 w 19"/>
                  <a:gd name="T1" fmla="*/ 40 h 43"/>
                  <a:gd name="T2" fmla="*/ 19 w 19"/>
                  <a:gd name="T3" fmla="*/ 40 h 43"/>
                  <a:gd name="T4" fmla="*/ 16 w 19"/>
                  <a:gd name="T5" fmla="*/ 42 h 43"/>
                  <a:gd name="T6" fmla="*/ 16 w 19"/>
                  <a:gd name="T7" fmla="*/ 42 h 43"/>
                  <a:gd name="T8" fmla="*/ 11 w 19"/>
                  <a:gd name="T9" fmla="*/ 43 h 43"/>
                  <a:gd name="T10" fmla="*/ 11 w 19"/>
                  <a:gd name="T11" fmla="*/ 43 h 43"/>
                  <a:gd name="T12" fmla="*/ 8 w 19"/>
                  <a:gd name="T13" fmla="*/ 42 h 43"/>
                  <a:gd name="T14" fmla="*/ 8 w 19"/>
                  <a:gd name="T15" fmla="*/ 42 h 43"/>
                  <a:gd name="T16" fmla="*/ 6 w 19"/>
                  <a:gd name="T17" fmla="*/ 42 h 43"/>
                  <a:gd name="T18" fmla="*/ 6 w 19"/>
                  <a:gd name="T19" fmla="*/ 42 h 43"/>
                  <a:gd name="T20" fmla="*/ 5 w 19"/>
                  <a:gd name="T21" fmla="*/ 38 h 43"/>
                  <a:gd name="T22" fmla="*/ 5 w 19"/>
                  <a:gd name="T23" fmla="*/ 38 h 43"/>
                  <a:gd name="T24" fmla="*/ 5 w 19"/>
                  <a:gd name="T25" fmla="*/ 35 h 43"/>
                  <a:gd name="T26" fmla="*/ 5 w 19"/>
                  <a:gd name="T27" fmla="*/ 17 h 43"/>
                  <a:gd name="T28" fmla="*/ 0 w 19"/>
                  <a:gd name="T29" fmla="*/ 17 h 43"/>
                  <a:gd name="T30" fmla="*/ 0 w 19"/>
                  <a:gd name="T31" fmla="*/ 12 h 43"/>
                  <a:gd name="T32" fmla="*/ 5 w 19"/>
                  <a:gd name="T33" fmla="*/ 12 h 43"/>
                  <a:gd name="T34" fmla="*/ 5 w 19"/>
                  <a:gd name="T35" fmla="*/ 0 h 43"/>
                  <a:gd name="T36" fmla="*/ 11 w 19"/>
                  <a:gd name="T37" fmla="*/ 0 h 43"/>
                  <a:gd name="T38" fmla="*/ 11 w 19"/>
                  <a:gd name="T39" fmla="*/ 12 h 43"/>
                  <a:gd name="T40" fmla="*/ 18 w 19"/>
                  <a:gd name="T41" fmla="*/ 12 h 43"/>
                  <a:gd name="T42" fmla="*/ 18 w 19"/>
                  <a:gd name="T43" fmla="*/ 17 h 43"/>
                  <a:gd name="T44" fmla="*/ 11 w 19"/>
                  <a:gd name="T45" fmla="*/ 17 h 43"/>
                  <a:gd name="T46" fmla="*/ 11 w 19"/>
                  <a:gd name="T47" fmla="*/ 33 h 43"/>
                  <a:gd name="T48" fmla="*/ 11 w 19"/>
                  <a:gd name="T49" fmla="*/ 33 h 43"/>
                  <a:gd name="T50" fmla="*/ 11 w 19"/>
                  <a:gd name="T51" fmla="*/ 37 h 43"/>
                  <a:gd name="T52" fmla="*/ 11 w 19"/>
                  <a:gd name="T53" fmla="*/ 37 h 43"/>
                  <a:gd name="T54" fmla="*/ 14 w 19"/>
                  <a:gd name="T55" fmla="*/ 37 h 43"/>
                  <a:gd name="T56" fmla="*/ 14 w 19"/>
                  <a:gd name="T57" fmla="*/ 37 h 43"/>
                  <a:gd name="T58" fmla="*/ 16 w 19"/>
                  <a:gd name="T59" fmla="*/ 37 h 43"/>
                  <a:gd name="T60" fmla="*/ 16 w 19"/>
                  <a:gd name="T61" fmla="*/ 37 h 43"/>
                  <a:gd name="T62" fmla="*/ 18 w 19"/>
                  <a:gd name="T63" fmla="*/ 35 h 43"/>
                  <a:gd name="T64" fmla="*/ 19 w 19"/>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3">
                    <a:moveTo>
                      <a:pt x="19" y="40"/>
                    </a:moveTo>
                    <a:lnTo>
                      <a:pt x="19" y="40"/>
                    </a:lnTo>
                    <a:lnTo>
                      <a:pt x="16" y="42"/>
                    </a:lnTo>
                    <a:lnTo>
                      <a:pt x="16" y="42"/>
                    </a:lnTo>
                    <a:lnTo>
                      <a:pt x="11" y="43"/>
                    </a:lnTo>
                    <a:lnTo>
                      <a:pt x="11" y="43"/>
                    </a:lnTo>
                    <a:lnTo>
                      <a:pt x="8" y="42"/>
                    </a:lnTo>
                    <a:lnTo>
                      <a:pt x="8" y="42"/>
                    </a:lnTo>
                    <a:lnTo>
                      <a:pt x="6" y="42"/>
                    </a:lnTo>
                    <a:lnTo>
                      <a:pt x="6" y="42"/>
                    </a:lnTo>
                    <a:lnTo>
                      <a:pt x="5" y="38"/>
                    </a:lnTo>
                    <a:lnTo>
                      <a:pt x="5" y="38"/>
                    </a:lnTo>
                    <a:lnTo>
                      <a:pt x="5" y="35"/>
                    </a:lnTo>
                    <a:lnTo>
                      <a:pt x="5" y="17"/>
                    </a:lnTo>
                    <a:lnTo>
                      <a:pt x="0" y="17"/>
                    </a:lnTo>
                    <a:lnTo>
                      <a:pt x="0" y="12"/>
                    </a:lnTo>
                    <a:lnTo>
                      <a:pt x="5" y="12"/>
                    </a:lnTo>
                    <a:lnTo>
                      <a:pt x="5" y="0"/>
                    </a:lnTo>
                    <a:lnTo>
                      <a:pt x="11" y="0"/>
                    </a:lnTo>
                    <a:lnTo>
                      <a:pt x="11" y="12"/>
                    </a:lnTo>
                    <a:lnTo>
                      <a:pt x="18" y="12"/>
                    </a:lnTo>
                    <a:lnTo>
                      <a:pt x="18" y="17"/>
                    </a:lnTo>
                    <a:lnTo>
                      <a:pt x="11" y="17"/>
                    </a:lnTo>
                    <a:lnTo>
                      <a:pt x="11" y="33"/>
                    </a:lnTo>
                    <a:lnTo>
                      <a:pt x="11" y="33"/>
                    </a:lnTo>
                    <a:lnTo>
                      <a:pt x="11" y="37"/>
                    </a:lnTo>
                    <a:lnTo>
                      <a:pt x="11" y="37"/>
                    </a:lnTo>
                    <a:lnTo>
                      <a:pt x="14" y="37"/>
                    </a:lnTo>
                    <a:lnTo>
                      <a:pt x="14" y="37"/>
                    </a:lnTo>
                    <a:lnTo>
                      <a:pt x="16" y="37"/>
                    </a:lnTo>
                    <a:lnTo>
                      <a:pt x="16" y="37"/>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91">
                <a:extLst>
                  <a:ext uri="{FF2B5EF4-FFF2-40B4-BE49-F238E27FC236}">
                    <a16:creationId xmlns="" xmlns:a16="http://schemas.microsoft.com/office/drawing/2014/main" id="{C0146E02-DD29-406D-9728-BCF49988AC1C}"/>
                  </a:ext>
                </a:extLst>
              </p:cNvPr>
              <p:cNvSpPr>
                <a:spLocks noEditPoints="1"/>
              </p:cNvSpPr>
              <p:nvPr/>
            </p:nvSpPr>
            <p:spPr bwMode="auto">
              <a:xfrm>
                <a:off x="2378" y="2704"/>
                <a:ext cx="31" cy="33"/>
              </a:xfrm>
              <a:custGeom>
                <a:avLst/>
                <a:gdLst>
                  <a:gd name="T0" fmla="*/ 15 w 31"/>
                  <a:gd name="T1" fmla="*/ 33 h 33"/>
                  <a:gd name="T2" fmla="*/ 8 w 31"/>
                  <a:gd name="T3" fmla="*/ 32 h 33"/>
                  <a:gd name="T4" fmla="*/ 3 w 31"/>
                  <a:gd name="T5" fmla="*/ 28 h 33"/>
                  <a:gd name="T6" fmla="*/ 0 w 31"/>
                  <a:gd name="T7" fmla="*/ 23 h 33"/>
                  <a:gd name="T8" fmla="*/ 0 w 31"/>
                  <a:gd name="T9" fmla="*/ 17 h 33"/>
                  <a:gd name="T10" fmla="*/ 0 w 31"/>
                  <a:gd name="T11" fmla="*/ 10 h 33"/>
                  <a:gd name="T12" fmla="*/ 3 w 31"/>
                  <a:gd name="T13" fmla="*/ 5 h 33"/>
                  <a:gd name="T14" fmla="*/ 8 w 31"/>
                  <a:gd name="T15" fmla="*/ 2 h 33"/>
                  <a:gd name="T16" fmla="*/ 15 w 31"/>
                  <a:gd name="T17" fmla="*/ 0 h 33"/>
                  <a:gd name="T18" fmla="*/ 21 w 31"/>
                  <a:gd name="T19" fmla="*/ 2 h 33"/>
                  <a:gd name="T20" fmla="*/ 26 w 31"/>
                  <a:gd name="T21" fmla="*/ 5 h 33"/>
                  <a:gd name="T22" fmla="*/ 29 w 31"/>
                  <a:gd name="T23" fmla="*/ 10 h 33"/>
                  <a:gd name="T24" fmla="*/ 31 w 31"/>
                  <a:gd name="T25" fmla="*/ 17 h 33"/>
                  <a:gd name="T26" fmla="*/ 31 w 31"/>
                  <a:gd name="T27" fmla="*/ 19 h 33"/>
                  <a:gd name="T28" fmla="*/ 6 w 31"/>
                  <a:gd name="T29" fmla="*/ 19 h 33"/>
                  <a:gd name="T30" fmla="*/ 6 w 31"/>
                  <a:gd name="T31" fmla="*/ 23 h 33"/>
                  <a:gd name="T32" fmla="*/ 10 w 31"/>
                  <a:gd name="T33" fmla="*/ 25 h 33"/>
                  <a:gd name="T34" fmla="*/ 11 w 31"/>
                  <a:gd name="T35" fmla="*/ 27 h 33"/>
                  <a:gd name="T36" fmla="*/ 15 w 31"/>
                  <a:gd name="T37" fmla="*/ 28 h 33"/>
                  <a:gd name="T38" fmla="*/ 18 w 31"/>
                  <a:gd name="T39" fmla="*/ 28 h 33"/>
                  <a:gd name="T40" fmla="*/ 19 w 31"/>
                  <a:gd name="T41" fmla="*/ 27 h 33"/>
                  <a:gd name="T42" fmla="*/ 23 w 31"/>
                  <a:gd name="T43" fmla="*/ 25 h 33"/>
                  <a:gd name="T44" fmla="*/ 23 w 31"/>
                  <a:gd name="T45" fmla="*/ 23 h 33"/>
                  <a:gd name="T46" fmla="*/ 29 w 31"/>
                  <a:gd name="T47" fmla="*/ 25 h 33"/>
                  <a:gd name="T48" fmla="*/ 24 w 31"/>
                  <a:gd name="T49" fmla="*/ 30 h 33"/>
                  <a:gd name="T50" fmla="*/ 19 w 31"/>
                  <a:gd name="T51" fmla="*/ 32 h 33"/>
                  <a:gd name="T52" fmla="*/ 15 w 31"/>
                  <a:gd name="T53" fmla="*/ 33 h 33"/>
                  <a:gd name="T54" fmla="*/ 24 w 31"/>
                  <a:gd name="T55" fmla="*/ 15 h 33"/>
                  <a:gd name="T56" fmla="*/ 23 w 31"/>
                  <a:gd name="T57" fmla="*/ 10 h 33"/>
                  <a:gd name="T58" fmla="*/ 21 w 31"/>
                  <a:gd name="T59" fmla="*/ 9 h 33"/>
                  <a:gd name="T60" fmla="*/ 18 w 31"/>
                  <a:gd name="T61" fmla="*/ 7 h 33"/>
                  <a:gd name="T62" fmla="*/ 15 w 31"/>
                  <a:gd name="T63" fmla="*/ 5 h 33"/>
                  <a:gd name="T64" fmla="*/ 11 w 31"/>
                  <a:gd name="T65" fmla="*/ 7 h 33"/>
                  <a:gd name="T66" fmla="*/ 8 w 31"/>
                  <a:gd name="T67" fmla="*/ 9 h 33"/>
                  <a:gd name="T68" fmla="*/ 6 w 31"/>
                  <a:gd name="T69" fmla="*/ 10 h 33"/>
                  <a:gd name="T70" fmla="*/ 24 w 31"/>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33">
                    <a:moveTo>
                      <a:pt x="15" y="33"/>
                    </a:moveTo>
                    <a:lnTo>
                      <a:pt x="15" y="33"/>
                    </a:lnTo>
                    <a:lnTo>
                      <a:pt x="8" y="32"/>
                    </a:lnTo>
                    <a:lnTo>
                      <a:pt x="8" y="32"/>
                    </a:lnTo>
                    <a:lnTo>
                      <a:pt x="3" y="28"/>
                    </a:lnTo>
                    <a:lnTo>
                      <a:pt x="3" y="28"/>
                    </a:lnTo>
                    <a:lnTo>
                      <a:pt x="0" y="23"/>
                    </a:lnTo>
                    <a:lnTo>
                      <a:pt x="0" y="23"/>
                    </a:lnTo>
                    <a:lnTo>
                      <a:pt x="0" y="17"/>
                    </a:lnTo>
                    <a:lnTo>
                      <a:pt x="0" y="17"/>
                    </a:lnTo>
                    <a:lnTo>
                      <a:pt x="0" y="10"/>
                    </a:lnTo>
                    <a:lnTo>
                      <a:pt x="0" y="10"/>
                    </a:lnTo>
                    <a:lnTo>
                      <a:pt x="3" y="5"/>
                    </a:lnTo>
                    <a:lnTo>
                      <a:pt x="3" y="5"/>
                    </a:lnTo>
                    <a:lnTo>
                      <a:pt x="8" y="2"/>
                    </a:lnTo>
                    <a:lnTo>
                      <a:pt x="8" y="2"/>
                    </a:lnTo>
                    <a:lnTo>
                      <a:pt x="15" y="0"/>
                    </a:lnTo>
                    <a:lnTo>
                      <a:pt x="15" y="0"/>
                    </a:lnTo>
                    <a:lnTo>
                      <a:pt x="21" y="2"/>
                    </a:lnTo>
                    <a:lnTo>
                      <a:pt x="21" y="2"/>
                    </a:lnTo>
                    <a:lnTo>
                      <a:pt x="26" y="5"/>
                    </a:lnTo>
                    <a:lnTo>
                      <a:pt x="26" y="5"/>
                    </a:lnTo>
                    <a:lnTo>
                      <a:pt x="29" y="10"/>
                    </a:lnTo>
                    <a:lnTo>
                      <a:pt x="29" y="10"/>
                    </a:lnTo>
                    <a:lnTo>
                      <a:pt x="31" y="17"/>
                    </a:lnTo>
                    <a:lnTo>
                      <a:pt x="31" y="17"/>
                    </a:lnTo>
                    <a:lnTo>
                      <a:pt x="31" y="19"/>
                    </a:lnTo>
                    <a:lnTo>
                      <a:pt x="31" y="19"/>
                    </a:lnTo>
                    <a:lnTo>
                      <a:pt x="31" y="19"/>
                    </a:lnTo>
                    <a:lnTo>
                      <a:pt x="6" y="19"/>
                    </a:lnTo>
                    <a:lnTo>
                      <a:pt x="6" y="19"/>
                    </a:lnTo>
                    <a:lnTo>
                      <a:pt x="6" y="23"/>
                    </a:lnTo>
                    <a:lnTo>
                      <a:pt x="6" y="23"/>
                    </a:lnTo>
                    <a:lnTo>
                      <a:pt x="10" y="25"/>
                    </a:lnTo>
                    <a:lnTo>
                      <a:pt x="10" y="25"/>
                    </a:lnTo>
                    <a:lnTo>
                      <a:pt x="11" y="27"/>
                    </a:lnTo>
                    <a:lnTo>
                      <a:pt x="11" y="27"/>
                    </a:lnTo>
                    <a:lnTo>
                      <a:pt x="15" y="28"/>
                    </a:lnTo>
                    <a:lnTo>
                      <a:pt x="15" y="28"/>
                    </a:lnTo>
                    <a:lnTo>
                      <a:pt x="18" y="28"/>
                    </a:lnTo>
                    <a:lnTo>
                      <a:pt x="18" y="28"/>
                    </a:lnTo>
                    <a:lnTo>
                      <a:pt x="19" y="27"/>
                    </a:lnTo>
                    <a:lnTo>
                      <a:pt x="19" y="27"/>
                    </a:lnTo>
                    <a:lnTo>
                      <a:pt x="23" y="25"/>
                    </a:lnTo>
                    <a:lnTo>
                      <a:pt x="23" y="25"/>
                    </a:lnTo>
                    <a:lnTo>
                      <a:pt x="23" y="23"/>
                    </a:lnTo>
                    <a:lnTo>
                      <a:pt x="29" y="25"/>
                    </a:lnTo>
                    <a:lnTo>
                      <a:pt x="29" y="25"/>
                    </a:lnTo>
                    <a:lnTo>
                      <a:pt x="28" y="28"/>
                    </a:lnTo>
                    <a:lnTo>
                      <a:pt x="24" y="30"/>
                    </a:lnTo>
                    <a:lnTo>
                      <a:pt x="24" y="30"/>
                    </a:lnTo>
                    <a:lnTo>
                      <a:pt x="19" y="32"/>
                    </a:lnTo>
                    <a:lnTo>
                      <a:pt x="15" y="33"/>
                    </a:lnTo>
                    <a:lnTo>
                      <a:pt x="15" y="33"/>
                    </a:lnTo>
                    <a:close/>
                    <a:moveTo>
                      <a:pt x="24" y="15"/>
                    </a:moveTo>
                    <a:lnTo>
                      <a:pt x="24" y="15"/>
                    </a:lnTo>
                    <a:lnTo>
                      <a:pt x="23" y="10"/>
                    </a:lnTo>
                    <a:lnTo>
                      <a:pt x="23" y="10"/>
                    </a:lnTo>
                    <a:lnTo>
                      <a:pt x="21" y="9"/>
                    </a:lnTo>
                    <a:lnTo>
                      <a:pt x="21" y="9"/>
                    </a:lnTo>
                    <a:lnTo>
                      <a:pt x="18" y="7"/>
                    </a:lnTo>
                    <a:lnTo>
                      <a:pt x="18" y="7"/>
                    </a:lnTo>
                    <a:lnTo>
                      <a:pt x="15" y="5"/>
                    </a:lnTo>
                    <a:lnTo>
                      <a:pt x="15" y="5"/>
                    </a:lnTo>
                    <a:lnTo>
                      <a:pt x="11" y="7"/>
                    </a:lnTo>
                    <a:lnTo>
                      <a:pt x="11" y="7"/>
                    </a:lnTo>
                    <a:lnTo>
                      <a:pt x="8" y="9"/>
                    </a:lnTo>
                    <a:lnTo>
                      <a:pt x="8" y="9"/>
                    </a:lnTo>
                    <a:lnTo>
                      <a:pt x="6" y="10"/>
                    </a:lnTo>
                    <a:lnTo>
                      <a:pt x="6" y="10"/>
                    </a:lnTo>
                    <a:lnTo>
                      <a:pt x="6"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92">
                <a:extLst>
                  <a:ext uri="{FF2B5EF4-FFF2-40B4-BE49-F238E27FC236}">
                    <a16:creationId xmlns="" xmlns:a16="http://schemas.microsoft.com/office/drawing/2014/main" id="{2A597519-4CB1-4C33-844D-EDC68E1E5145}"/>
                  </a:ext>
                </a:extLst>
              </p:cNvPr>
              <p:cNvSpPr>
                <a:spLocks/>
              </p:cNvSpPr>
              <p:nvPr/>
            </p:nvSpPr>
            <p:spPr bwMode="auto">
              <a:xfrm>
                <a:off x="2412" y="2694"/>
                <a:ext cx="20" cy="43"/>
              </a:xfrm>
              <a:custGeom>
                <a:avLst/>
                <a:gdLst>
                  <a:gd name="T0" fmla="*/ 20 w 20"/>
                  <a:gd name="T1" fmla="*/ 40 h 43"/>
                  <a:gd name="T2" fmla="*/ 20 w 20"/>
                  <a:gd name="T3" fmla="*/ 40 h 43"/>
                  <a:gd name="T4" fmla="*/ 17 w 20"/>
                  <a:gd name="T5" fmla="*/ 42 h 43"/>
                  <a:gd name="T6" fmla="*/ 17 w 20"/>
                  <a:gd name="T7" fmla="*/ 42 h 43"/>
                  <a:gd name="T8" fmla="*/ 12 w 20"/>
                  <a:gd name="T9" fmla="*/ 43 h 43"/>
                  <a:gd name="T10" fmla="*/ 12 w 20"/>
                  <a:gd name="T11" fmla="*/ 43 h 43"/>
                  <a:gd name="T12" fmla="*/ 9 w 20"/>
                  <a:gd name="T13" fmla="*/ 42 h 43"/>
                  <a:gd name="T14" fmla="*/ 9 w 20"/>
                  <a:gd name="T15" fmla="*/ 42 h 43"/>
                  <a:gd name="T16" fmla="*/ 7 w 20"/>
                  <a:gd name="T17" fmla="*/ 42 h 43"/>
                  <a:gd name="T18" fmla="*/ 7 w 20"/>
                  <a:gd name="T19" fmla="*/ 42 h 43"/>
                  <a:gd name="T20" fmla="*/ 5 w 20"/>
                  <a:gd name="T21" fmla="*/ 38 h 43"/>
                  <a:gd name="T22" fmla="*/ 5 w 20"/>
                  <a:gd name="T23" fmla="*/ 38 h 43"/>
                  <a:gd name="T24" fmla="*/ 4 w 20"/>
                  <a:gd name="T25" fmla="*/ 35 h 43"/>
                  <a:gd name="T26" fmla="*/ 4 w 20"/>
                  <a:gd name="T27" fmla="*/ 17 h 43"/>
                  <a:gd name="T28" fmla="*/ 0 w 20"/>
                  <a:gd name="T29" fmla="*/ 17 h 43"/>
                  <a:gd name="T30" fmla="*/ 0 w 20"/>
                  <a:gd name="T31" fmla="*/ 12 h 43"/>
                  <a:gd name="T32" fmla="*/ 4 w 20"/>
                  <a:gd name="T33" fmla="*/ 12 h 43"/>
                  <a:gd name="T34" fmla="*/ 4 w 20"/>
                  <a:gd name="T35" fmla="*/ 0 h 43"/>
                  <a:gd name="T36" fmla="*/ 10 w 20"/>
                  <a:gd name="T37" fmla="*/ 0 h 43"/>
                  <a:gd name="T38" fmla="*/ 10 w 20"/>
                  <a:gd name="T39" fmla="*/ 12 h 43"/>
                  <a:gd name="T40" fmla="*/ 17 w 20"/>
                  <a:gd name="T41" fmla="*/ 12 h 43"/>
                  <a:gd name="T42" fmla="*/ 17 w 20"/>
                  <a:gd name="T43" fmla="*/ 17 h 43"/>
                  <a:gd name="T44" fmla="*/ 10 w 20"/>
                  <a:gd name="T45" fmla="*/ 17 h 43"/>
                  <a:gd name="T46" fmla="*/ 10 w 20"/>
                  <a:gd name="T47" fmla="*/ 33 h 43"/>
                  <a:gd name="T48" fmla="*/ 10 w 20"/>
                  <a:gd name="T49" fmla="*/ 33 h 43"/>
                  <a:gd name="T50" fmla="*/ 12 w 20"/>
                  <a:gd name="T51" fmla="*/ 37 h 43"/>
                  <a:gd name="T52" fmla="*/ 12 w 20"/>
                  <a:gd name="T53" fmla="*/ 37 h 43"/>
                  <a:gd name="T54" fmla="*/ 14 w 20"/>
                  <a:gd name="T55" fmla="*/ 37 h 43"/>
                  <a:gd name="T56" fmla="*/ 14 w 20"/>
                  <a:gd name="T57" fmla="*/ 37 h 43"/>
                  <a:gd name="T58" fmla="*/ 17 w 20"/>
                  <a:gd name="T59" fmla="*/ 37 h 43"/>
                  <a:gd name="T60" fmla="*/ 17 w 20"/>
                  <a:gd name="T61" fmla="*/ 37 h 43"/>
                  <a:gd name="T62" fmla="*/ 18 w 20"/>
                  <a:gd name="T63" fmla="*/ 35 h 43"/>
                  <a:gd name="T64" fmla="*/ 20 w 20"/>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3">
                    <a:moveTo>
                      <a:pt x="20" y="40"/>
                    </a:moveTo>
                    <a:lnTo>
                      <a:pt x="20" y="40"/>
                    </a:lnTo>
                    <a:lnTo>
                      <a:pt x="17" y="42"/>
                    </a:lnTo>
                    <a:lnTo>
                      <a:pt x="17" y="42"/>
                    </a:lnTo>
                    <a:lnTo>
                      <a:pt x="12" y="43"/>
                    </a:lnTo>
                    <a:lnTo>
                      <a:pt x="12" y="43"/>
                    </a:lnTo>
                    <a:lnTo>
                      <a:pt x="9" y="42"/>
                    </a:lnTo>
                    <a:lnTo>
                      <a:pt x="9" y="42"/>
                    </a:lnTo>
                    <a:lnTo>
                      <a:pt x="7" y="42"/>
                    </a:lnTo>
                    <a:lnTo>
                      <a:pt x="7" y="42"/>
                    </a:lnTo>
                    <a:lnTo>
                      <a:pt x="5" y="38"/>
                    </a:lnTo>
                    <a:lnTo>
                      <a:pt x="5" y="38"/>
                    </a:lnTo>
                    <a:lnTo>
                      <a:pt x="4" y="35"/>
                    </a:lnTo>
                    <a:lnTo>
                      <a:pt x="4" y="17"/>
                    </a:lnTo>
                    <a:lnTo>
                      <a:pt x="0" y="17"/>
                    </a:lnTo>
                    <a:lnTo>
                      <a:pt x="0" y="12"/>
                    </a:lnTo>
                    <a:lnTo>
                      <a:pt x="4" y="12"/>
                    </a:lnTo>
                    <a:lnTo>
                      <a:pt x="4" y="0"/>
                    </a:lnTo>
                    <a:lnTo>
                      <a:pt x="10" y="0"/>
                    </a:lnTo>
                    <a:lnTo>
                      <a:pt x="10" y="12"/>
                    </a:lnTo>
                    <a:lnTo>
                      <a:pt x="17" y="12"/>
                    </a:lnTo>
                    <a:lnTo>
                      <a:pt x="17" y="17"/>
                    </a:lnTo>
                    <a:lnTo>
                      <a:pt x="10" y="17"/>
                    </a:lnTo>
                    <a:lnTo>
                      <a:pt x="10" y="33"/>
                    </a:lnTo>
                    <a:lnTo>
                      <a:pt x="10" y="33"/>
                    </a:lnTo>
                    <a:lnTo>
                      <a:pt x="12" y="37"/>
                    </a:lnTo>
                    <a:lnTo>
                      <a:pt x="12" y="37"/>
                    </a:lnTo>
                    <a:lnTo>
                      <a:pt x="14" y="37"/>
                    </a:lnTo>
                    <a:lnTo>
                      <a:pt x="14" y="37"/>
                    </a:lnTo>
                    <a:lnTo>
                      <a:pt x="17" y="37"/>
                    </a:lnTo>
                    <a:lnTo>
                      <a:pt x="17" y="37"/>
                    </a:lnTo>
                    <a:lnTo>
                      <a:pt x="18" y="35"/>
                    </a:ln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93">
                <a:extLst>
                  <a:ext uri="{FF2B5EF4-FFF2-40B4-BE49-F238E27FC236}">
                    <a16:creationId xmlns="" xmlns:a16="http://schemas.microsoft.com/office/drawing/2014/main" id="{7165EACD-F27F-4185-8CC7-4C2165BA73E1}"/>
                  </a:ext>
                </a:extLst>
              </p:cNvPr>
              <p:cNvSpPr>
                <a:spLocks/>
              </p:cNvSpPr>
              <p:nvPr/>
            </p:nvSpPr>
            <p:spPr bwMode="auto">
              <a:xfrm>
                <a:off x="2435" y="2706"/>
                <a:ext cx="30" cy="31"/>
              </a:xfrm>
              <a:custGeom>
                <a:avLst/>
                <a:gdLst>
                  <a:gd name="T0" fmla="*/ 10 w 30"/>
                  <a:gd name="T1" fmla="*/ 31 h 31"/>
                  <a:gd name="T2" fmla="*/ 10 w 30"/>
                  <a:gd name="T3" fmla="*/ 31 h 31"/>
                  <a:gd name="T4" fmla="*/ 7 w 30"/>
                  <a:gd name="T5" fmla="*/ 30 h 31"/>
                  <a:gd name="T6" fmla="*/ 4 w 30"/>
                  <a:gd name="T7" fmla="*/ 28 h 31"/>
                  <a:gd name="T8" fmla="*/ 4 w 30"/>
                  <a:gd name="T9" fmla="*/ 28 h 31"/>
                  <a:gd name="T10" fmla="*/ 2 w 30"/>
                  <a:gd name="T11" fmla="*/ 23 h 31"/>
                  <a:gd name="T12" fmla="*/ 0 w 30"/>
                  <a:gd name="T13" fmla="*/ 18 h 31"/>
                  <a:gd name="T14" fmla="*/ 0 w 30"/>
                  <a:gd name="T15" fmla="*/ 0 h 31"/>
                  <a:gd name="T16" fmla="*/ 7 w 30"/>
                  <a:gd name="T17" fmla="*/ 0 h 31"/>
                  <a:gd name="T18" fmla="*/ 7 w 30"/>
                  <a:gd name="T19" fmla="*/ 17 h 31"/>
                  <a:gd name="T20" fmla="*/ 7 w 30"/>
                  <a:gd name="T21" fmla="*/ 17 h 31"/>
                  <a:gd name="T22" fmla="*/ 9 w 30"/>
                  <a:gd name="T23" fmla="*/ 23 h 31"/>
                  <a:gd name="T24" fmla="*/ 10 w 30"/>
                  <a:gd name="T25" fmla="*/ 25 h 31"/>
                  <a:gd name="T26" fmla="*/ 14 w 30"/>
                  <a:gd name="T27" fmla="*/ 25 h 31"/>
                  <a:gd name="T28" fmla="*/ 14 w 30"/>
                  <a:gd name="T29" fmla="*/ 25 h 31"/>
                  <a:gd name="T30" fmla="*/ 19 w 30"/>
                  <a:gd name="T31" fmla="*/ 23 h 31"/>
                  <a:gd name="T32" fmla="*/ 19 w 30"/>
                  <a:gd name="T33" fmla="*/ 23 h 31"/>
                  <a:gd name="T34" fmla="*/ 22 w 30"/>
                  <a:gd name="T35" fmla="*/ 18 h 31"/>
                  <a:gd name="T36" fmla="*/ 22 w 30"/>
                  <a:gd name="T37" fmla="*/ 0 h 31"/>
                  <a:gd name="T38" fmla="*/ 28 w 30"/>
                  <a:gd name="T39" fmla="*/ 0 h 31"/>
                  <a:gd name="T40" fmla="*/ 28 w 30"/>
                  <a:gd name="T41" fmla="*/ 23 h 31"/>
                  <a:gd name="T42" fmla="*/ 28 w 30"/>
                  <a:gd name="T43" fmla="*/ 23 h 31"/>
                  <a:gd name="T44" fmla="*/ 30 w 30"/>
                  <a:gd name="T45" fmla="*/ 25 h 31"/>
                  <a:gd name="T46" fmla="*/ 30 w 30"/>
                  <a:gd name="T47" fmla="*/ 25 h 31"/>
                  <a:gd name="T48" fmla="*/ 30 w 30"/>
                  <a:gd name="T49" fmla="*/ 25 h 31"/>
                  <a:gd name="T50" fmla="*/ 30 w 30"/>
                  <a:gd name="T51" fmla="*/ 30 h 31"/>
                  <a:gd name="T52" fmla="*/ 30 w 30"/>
                  <a:gd name="T53" fmla="*/ 30 h 31"/>
                  <a:gd name="T54" fmla="*/ 28 w 30"/>
                  <a:gd name="T55" fmla="*/ 31 h 31"/>
                  <a:gd name="T56" fmla="*/ 28 w 30"/>
                  <a:gd name="T57" fmla="*/ 31 h 31"/>
                  <a:gd name="T58" fmla="*/ 28 w 30"/>
                  <a:gd name="T59" fmla="*/ 31 h 31"/>
                  <a:gd name="T60" fmla="*/ 28 w 30"/>
                  <a:gd name="T61" fmla="*/ 31 h 31"/>
                  <a:gd name="T62" fmla="*/ 25 w 30"/>
                  <a:gd name="T63" fmla="*/ 30 h 31"/>
                  <a:gd name="T64" fmla="*/ 25 w 30"/>
                  <a:gd name="T65" fmla="*/ 30 h 31"/>
                  <a:gd name="T66" fmla="*/ 24 w 30"/>
                  <a:gd name="T67" fmla="*/ 26 h 31"/>
                  <a:gd name="T68" fmla="*/ 24 w 30"/>
                  <a:gd name="T69" fmla="*/ 25 h 31"/>
                  <a:gd name="T70" fmla="*/ 24 w 30"/>
                  <a:gd name="T71" fmla="*/ 25 h 31"/>
                  <a:gd name="T72" fmla="*/ 22 w 30"/>
                  <a:gd name="T73" fmla="*/ 26 h 31"/>
                  <a:gd name="T74" fmla="*/ 19 w 30"/>
                  <a:gd name="T75" fmla="*/ 30 h 31"/>
                  <a:gd name="T76" fmla="*/ 19 w 30"/>
                  <a:gd name="T77" fmla="*/ 30 h 31"/>
                  <a:gd name="T78" fmla="*/ 10 w 30"/>
                  <a:gd name="T79" fmla="*/ 31 h 31"/>
                  <a:gd name="T80" fmla="*/ 10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10" y="31"/>
                    </a:moveTo>
                    <a:lnTo>
                      <a:pt x="10" y="31"/>
                    </a:lnTo>
                    <a:lnTo>
                      <a:pt x="7" y="30"/>
                    </a:lnTo>
                    <a:lnTo>
                      <a:pt x="4" y="28"/>
                    </a:lnTo>
                    <a:lnTo>
                      <a:pt x="4" y="28"/>
                    </a:lnTo>
                    <a:lnTo>
                      <a:pt x="2" y="23"/>
                    </a:lnTo>
                    <a:lnTo>
                      <a:pt x="0" y="18"/>
                    </a:lnTo>
                    <a:lnTo>
                      <a:pt x="0" y="0"/>
                    </a:lnTo>
                    <a:lnTo>
                      <a:pt x="7" y="0"/>
                    </a:lnTo>
                    <a:lnTo>
                      <a:pt x="7" y="17"/>
                    </a:lnTo>
                    <a:lnTo>
                      <a:pt x="7" y="17"/>
                    </a:lnTo>
                    <a:lnTo>
                      <a:pt x="9" y="23"/>
                    </a:lnTo>
                    <a:lnTo>
                      <a:pt x="10" y="25"/>
                    </a:lnTo>
                    <a:lnTo>
                      <a:pt x="14" y="25"/>
                    </a:lnTo>
                    <a:lnTo>
                      <a:pt x="14" y="25"/>
                    </a:lnTo>
                    <a:lnTo>
                      <a:pt x="19" y="23"/>
                    </a:lnTo>
                    <a:lnTo>
                      <a:pt x="19" y="23"/>
                    </a:lnTo>
                    <a:lnTo>
                      <a:pt x="22" y="18"/>
                    </a:lnTo>
                    <a:lnTo>
                      <a:pt x="22" y="0"/>
                    </a:lnTo>
                    <a:lnTo>
                      <a:pt x="28" y="0"/>
                    </a:lnTo>
                    <a:lnTo>
                      <a:pt x="28" y="23"/>
                    </a:lnTo>
                    <a:lnTo>
                      <a:pt x="28" y="23"/>
                    </a:lnTo>
                    <a:lnTo>
                      <a:pt x="30" y="25"/>
                    </a:lnTo>
                    <a:lnTo>
                      <a:pt x="30" y="25"/>
                    </a:lnTo>
                    <a:lnTo>
                      <a:pt x="30" y="25"/>
                    </a:lnTo>
                    <a:lnTo>
                      <a:pt x="30" y="30"/>
                    </a:lnTo>
                    <a:lnTo>
                      <a:pt x="30" y="30"/>
                    </a:lnTo>
                    <a:lnTo>
                      <a:pt x="28" y="31"/>
                    </a:lnTo>
                    <a:lnTo>
                      <a:pt x="28" y="31"/>
                    </a:lnTo>
                    <a:lnTo>
                      <a:pt x="28" y="31"/>
                    </a:lnTo>
                    <a:lnTo>
                      <a:pt x="28" y="31"/>
                    </a:lnTo>
                    <a:lnTo>
                      <a:pt x="25" y="30"/>
                    </a:lnTo>
                    <a:lnTo>
                      <a:pt x="25" y="30"/>
                    </a:lnTo>
                    <a:lnTo>
                      <a:pt x="24" y="26"/>
                    </a:lnTo>
                    <a:lnTo>
                      <a:pt x="24" y="25"/>
                    </a:lnTo>
                    <a:lnTo>
                      <a:pt x="24" y="25"/>
                    </a:lnTo>
                    <a:lnTo>
                      <a:pt x="22" y="26"/>
                    </a:lnTo>
                    <a:lnTo>
                      <a:pt x="19" y="30"/>
                    </a:lnTo>
                    <a:lnTo>
                      <a:pt x="19" y="30"/>
                    </a:lnTo>
                    <a:lnTo>
                      <a:pt x="10" y="31"/>
                    </a:lnTo>
                    <a:lnTo>
                      <a:pt x="1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94">
                <a:extLst>
                  <a:ext uri="{FF2B5EF4-FFF2-40B4-BE49-F238E27FC236}">
                    <a16:creationId xmlns="" xmlns:a16="http://schemas.microsoft.com/office/drawing/2014/main" id="{4455CFBE-648D-4693-8C49-BD906A8A36D2}"/>
                  </a:ext>
                </a:extLst>
              </p:cNvPr>
              <p:cNvSpPr>
                <a:spLocks noEditPoints="1"/>
              </p:cNvSpPr>
              <p:nvPr/>
            </p:nvSpPr>
            <p:spPr bwMode="auto">
              <a:xfrm>
                <a:off x="2470" y="2704"/>
                <a:ext cx="33" cy="33"/>
              </a:xfrm>
              <a:custGeom>
                <a:avLst/>
                <a:gdLst>
                  <a:gd name="T0" fmla="*/ 17 w 33"/>
                  <a:gd name="T1" fmla="*/ 33 h 33"/>
                  <a:gd name="T2" fmla="*/ 10 w 33"/>
                  <a:gd name="T3" fmla="*/ 32 h 33"/>
                  <a:gd name="T4" fmla="*/ 5 w 33"/>
                  <a:gd name="T5" fmla="*/ 28 h 33"/>
                  <a:gd name="T6" fmla="*/ 2 w 33"/>
                  <a:gd name="T7" fmla="*/ 23 h 33"/>
                  <a:gd name="T8" fmla="*/ 0 w 33"/>
                  <a:gd name="T9" fmla="*/ 17 h 33"/>
                  <a:gd name="T10" fmla="*/ 2 w 33"/>
                  <a:gd name="T11" fmla="*/ 10 h 33"/>
                  <a:gd name="T12" fmla="*/ 5 w 33"/>
                  <a:gd name="T13" fmla="*/ 5 h 33"/>
                  <a:gd name="T14" fmla="*/ 10 w 33"/>
                  <a:gd name="T15" fmla="*/ 2 h 33"/>
                  <a:gd name="T16" fmla="*/ 17 w 33"/>
                  <a:gd name="T17" fmla="*/ 0 h 33"/>
                  <a:gd name="T18" fmla="*/ 23 w 33"/>
                  <a:gd name="T19" fmla="*/ 2 h 33"/>
                  <a:gd name="T20" fmla="*/ 28 w 33"/>
                  <a:gd name="T21" fmla="*/ 5 h 33"/>
                  <a:gd name="T22" fmla="*/ 31 w 33"/>
                  <a:gd name="T23" fmla="*/ 10 h 33"/>
                  <a:gd name="T24" fmla="*/ 33 w 33"/>
                  <a:gd name="T25" fmla="*/ 17 h 33"/>
                  <a:gd name="T26" fmla="*/ 33 w 33"/>
                  <a:gd name="T27" fmla="*/ 19 h 33"/>
                  <a:gd name="T28" fmla="*/ 8 w 33"/>
                  <a:gd name="T29" fmla="*/ 19 h 33"/>
                  <a:gd name="T30" fmla="*/ 8 w 33"/>
                  <a:gd name="T31" fmla="*/ 23 h 33"/>
                  <a:gd name="T32" fmla="*/ 10 w 33"/>
                  <a:gd name="T33" fmla="*/ 25 h 33"/>
                  <a:gd name="T34" fmla="*/ 13 w 33"/>
                  <a:gd name="T35" fmla="*/ 27 h 33"/>
                  <a:gd name="T36" fmla="*/ 17 w 33"/>
                  <a:gd name="T37" fmla="*/ 28 h 33"/>
                  <a:gd name="T38" fmla="*/ 20 w 33"/>
                  <a:gd name="T39" fmla="*/ 28 h 33"/>
                  <a:gd name="T40" fmla="*/ 22 w 33"/>
                  <a:gd name="T41" fmla="*/ 27 h 33"/>
                  <a:gd name="T42" fmla="*/ 23 w 33"/>
                  <a:gd name="T43" fmla="*/ 25 h 33"/>
                  <a:gd name="T44" fmla="*/ 25 w 33"/>
                  <a:gd name="T45" fmla="*/ 23 h 33"/>
                  <a:gd name="T46" fmla="*/ 31 w 33"/>
                  <a:gd name="T47" fmla="*/ 25 h 33"/>
                  <a:gd name="T48" fmla="*/ 25 w 33"/>
                  <a:gd name="T49" fmla="*/ 30 h 33"/>
                  <a:gd name="T50" fmla="*/ 22 w 33"/>
                  <a:gd name="T51" fmla="*/ 32 h 33"/>
                  <a:gd name="T52" fmla="*/ 17 w 33"/>
                  <a:gd name="T53" fmla="*/ 33 h 33"/>
                  <a:gd name="T54" fmla="*/ 26 w 33"/>
                  <a:gd name="T55" fmla="*/ 15 h 33"/>
                  <a:gd name="T56" fmla="*/ 25 w 33"/>
                  <a:gd name="T57" fmla="*/ 10 h 33"/>
                  <a:gd name="T58" fmla="*/ 23 w 33"/>
                  <a:gd name="T59" fmla="*/ 9 h 33"/>
                  <a:gd name="T60" fmla="*/ 20 w 33"/>
                  <a:gd name="T61" fmla="*/ 7 h 33"/>
                  <a:gd name="T62" fmla="*/ 17 w 33"/>
                  <a:gd name="T63" fmla="*/ 5 h 33"/>
                  <a:gd name="T64" fmla="*/ 13 w 33"/>
                  <a:gd name="T65" fmla="*/ 7 h 33"/>
                  <a:gd name="T66" fmla="*/ 10 w 33"/>
                  <a:gd name="T67" fmla="*/ 9 h 33"/>
                  <a:gd name="T68" fmla="*/ 8 w 33"/>
                  <a:gd name="T69" fmla="*/ 10 h 33"/>
                  <a:gd name="T70" fmla="*/ 26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7" y="33"/>
                    </a:moveTo>
                    <a:lnTo>
                      <a:pt x="17" y="33"/>
                    </a:lnTo>
                    <a:lnTo>
                      <a:pt x="10" y="32"/>
                    </a:lnTo>
                    <a:lnTo>
                      <a:pt x="10" y="32"/>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1" y="10"/>
                    </a:lnTo>
                    <a:lnTo>
                      <a:pt x="31" y="10"/>
                    </a:lnTo>
                    <a:lnTo>
                      <a:pt x="33" y="17"/>
                    </a:lnTo>
                    <a:lnTo>
                      <a:pt x="33" y="17"/>
                    </a:lnTo>
                    <a:lnTo>
                      <a:pt x="33" y="19"/>
                    </a:lnTo>
                    <a:lnTo>
                      <a:pt x="33" y="19"/>
                    </a:lnTo>
                    <a:lnTo>
                      <a:pt x="33" y="19"/>
                    </a:lnTo>
                    <a:lnTo>
                      <a:pt x="8" y="19"/>
                    </a:lnTo>
                    <a:lnTo>
                      <a:pt x="8" y="19"/>
                    </a:lnTo>
                    <a:lnTo>
                      <a:pt x="8" y="23"/>
                    </a:lnTo>
                    <a:lnTo>
                      <a:pt x="8" y="23"/>
                    </a:lnTo>
                    <a:lnTo>
                      <a:pt x="10" y="25"/>
                    </a:lnTo>
                    <a:lnTo>
                      <a:pt x="10" y="25"/>
                    </a:lnTo>
                    <a:lnTo>
                      <a:pt x="13" y="27"/>
                    </a:lnTo>
                    <a:lnTo>
                      <a:pt x="13" y="27"/>
                    </a:lnTo>
                    <a:lnTo>
                      <a:pt x="17" y="28"/>
                    </a:lnTo>
                    <a:lnTo>
                      <a:pt x="17" y="28"/>
                    </a:lnTo>
                    <a:lnTo>
                      <a:pt x="20" y="28"/>
                    </a:lnTo>
                    <a:lnTo>
                      <a:pt x="20" y="28"/>
                    </a:lnTo>
                    <a:lnTo>
                      <a:pt x="22" y="27"/>
                    </a:lnTo>
                    <a:lnTo>
                      <a:pt x="22" y="27"/>
                    </a:lnTo>
                    <a:lnTo>
                      <a:pt x="23" y="25"/>
                    </a:lnTo>
                    <a:lnTo>
                      <a:pt x="23" y="25"/>
                    </a:lnTo>
                    <a:lnTo>
                      <a:pt x="25" y="23"/>
                    </a:lnTo>
                    <a:lnTo>
                      <a:pt x="31" y="25"/>
                    </a:lnTo>
                    <a:lnTo>
                      <a:pt x="31" y="25"/>
                    </a:lnTo>
                    <a:lnTo>
                      <a:pt x="28" y="28"/>
                    </a:lnTo>
                    <a:lnTo>
                      <a:pt x="25" y="30"/>
                    </a:lnTo>
                    <a:lnTo>
                      <a:pt x="25" y="30"/>
                    </a:lnTo>
                    <a:lnTo>
                      <a:pt x="22" y="32"/>
                    </a:lnTo>
                    <a:lnTo>
                      <a:pt x="17" y="33"/>
                    </a:lnTo>
                    <a:lnTo>
                      <a:pt x="17" y="33"/>
                    </a:lnTo>
                    <a:close/>
                    <a:moveTo>
                      <a:pt x="26" y="15"/>
                    </a:moveTo>
                    <a:lnTo>
                      <a:pt x="26" y="15"/>
                    </a:lnTo>
                    <a:lnTo>
                      <a:pt x="25" y="10"/>
                    </a:lnTo>
                    <a:lnTo>
                      <a:pt x="25" y="10"/>
                    </a:lnTo>
                    <a:lnTo>
                      <a:pt x="23" y="9"/>
                    </a:lnTo>
                    <a:lnTo>
                      <a:pt x="23" y="9"/>
                    </a:lnTo>
                    <a:lnTo>
                      <a:pt x="20" y="7"/>
                    </a:lnTo>
                    <a:lnTo>
                      <a:pt x="20" y="7"/>
                    </a:lnTo>
                    <a:lnTo>
                      <a:pt x="17" y="5"/>
                    </a:lnTo>
                    <a:lnTo>
                      <a:pt x="17" y="5"/>
                    </a:lnTo>
                    <a:lnTo>
                      <a:pt x="13" y="7"/>
                    </a:lnTo>
                    <a:lnTo>
                      <a:pt x="13" y="7"/>
                    </a:lnTo>
                    <a:lnTo>
                      <a:pt x="10" y="9"/>
                    </a:lnTo>
                    <a:lnTo>
                      <a:pt x="10" y="9"/>
                    </a:lnTo>
                    <a:lnTo>
                      <a:pt x="8" y="10"/>
                    </a:lnTo>
                    <a:lnTo>
                      <a:pt x="8" y="10"/>
                    </a:lnTo>
                    <a:lnTo>
                      <a:pt x="7" y="15"/>
                    </a:lnTo>
                    <a:lnTo>
                      <a:pt x="2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95">
                <a:extLst>
                  <a:ext uri="{FF2B5EF4-FFF2-40B4-BE49-F238E27FC236}">
                    <a16:creationId xmlns="" xmlns:a16="http://schemas.microsoft.com/office/drawing/2014/main" id="{D0C2FF89-AFEA-459E-908A-E77583F89283}"/>
                  </a:ext>
                </a:extLst>
              </p:cNvPr>
              <p:cNvSpPr>
                <a:spLocks/>
              </p:cNvSpPr>
              <p:nvPr/>
            </p:nvSpPr>
            <p:spPr bwMode="auto">
              <a:xfrm>
                <a:off x="2508" y="2704"/>
                <a:ext cx="18" cy="32"/>
              </a:xfrm>
              <a:custGeom>
                <a:avLst/>
                <a:gdLst>
                  <a:gd name="T0" fmla="*/ 18 w 18"/>
                  <a:gd name="T1" fmla="*/ 7 h 32"/>
                  <a:gd name="T2" fmla="*/ 18 w 18"/>
                  <a:gd name="T3" fmla="*/ 7 h 32"/>
                  <a:gd name="T4" fmla="*/ 12 w 18"/>
                  <a:gd name="T5" fmla="*/ 9 h 32"/>
                  <a:gd name="T6" fmla="*/ 12 w 18"/>
                  <a:gd name="T7" fmla="*/ 9 h 32"/>
                  <a:gd name="T8" fmla="*/ 8 w 18"/>
                  <a:gd name="T9" fmla="*/ 10 h 32"/>
                  <a:gd name="T10" fmla="*/ 7 w 18"/>
                  <a:gd name="T11" fmla="*/ 14 h 32"/>
                  <a:gd name="T12" fmla="*/ 7 w 18"/>
                  <a:gd name="T13" fmla="*/ 32 h 32"/>
                  <a:gd name="T14" fmla="*/ 0 w 18"/>
                  <a:gd name="T15" fmla="*/ 32 h 32"/>
                  <a:gd name="T16" fmla="*/ 0 w 18"/>
                  <a:gd name="T17" fmla="*/ 2 h 32"/>
                  <a:gd name="T18" fmla="*/ 7 w 18"/>
                  <a:gd name="T19" fmla="*/ 2 h 32"/>
                  <a:gd name="T20" fmla="*/ 7 w 18"/>
                  <a:gd name="T21" fmla="*/ 9 h 32"/>
                  <a:gd name="T22" fmla="*/ 7 w 18"/>
                  <a:gd name="T23" fmla="*/ 9 h 32"/>
                  <a:gd name="T24" fmla="*/ 12 w 18"/>
                  <a:gd name="T25" fmla="*/ 4 h 32"/>
                  <a:gd name="T26" fmla="*/ 12 w 18"/>
                  <a:gd name="T27" fmla="*/ 4 h 32"/>
                  <a:gd name="T28" fmla="*/ 17 w 18"/>
                  <a:gd name="T29" fmla="*/ 0 h 32"/>
                  <a:gd name="T30" fmla="*/ 17 w 18"/>
                  <a:gd name="T31" fmla="*/ 0 h 32"/>
                  <a:gd name="T32" fmla="*/ 18 w 18"/>
                  <a:gd name="T33" fmla="*/ 0 h 32"/>
                  <a:gd name="T34" fmla="*/ 18 w 18"/>
                  <a:gd name="T35" fmla="*/ 0 h 32"/>
                  <a:gd name="T36" fmla="*/ 18 w 18"/>
                  <a:gd name="T37" fmla="*/ 0 h 32"/>
                  <a:gd name="T38" fmla="*/ 18 w 18"/>
                  <a:gd name="T39"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2">
                    <a:moveTo>
                      <a:pt x="18" y="7"/>
                    </a:moveTo>
                    <a:lnTo>
                      <a:pt x="18" y="7"/>
                    </a:lnTo>
                    <a:lnTo>
                      <a:pt x="12" y="9"/>
                    </a:lnTo>
                    <a:lnTo>
                      <a:pt x="12" y="9"/>
                    </a:lnTo>
                    <a:lnTo>
                      <a:pt x="8" y="10"/>
                    </a:lnTo>
                    <a:lnTo>
                      <a:pt x="7" y="14"/>
                    </a:lnTo>
                    <a:lnTo>
                      <a:pt x="7" y="32"/>
                    </a:lnTo>
                    <a:lnTo>
                      <a:pt x="0" y="32"/>
                    </a:lnTo>
                    <a:lnTo>
                      <a:pt x="0" y="2"/>
                    </a:lnTo>
                    <a:lnTo>
                      <a:pt x="7" y="2"/>
                    </a:lnTo>
                    <a:lnTo>
                      <a:pt x="7" y="9"/>
                    </a:lnTo>
                    <a:lnTo>
                      <a:pt x="7" y="9"/>
                    </a:lnTo>
                    <a:lnTo>
                      <a:pt x="12" y="4"/>
                    </a:lnTo>
                    <a:lnTo>
                      <a:pt x="12" y="4"/>
                    </a:lnTo>
                    <a:lnTo>
                      <a:pt x="17" y="0"/>
                    </a:lnTo>
                    <a:lnTo>
                      <a:pt x="17" y="0"/>
                    </a:lnTo>
                    <a:lnTo>
                      <a:pt x="18" y="0"/>
                    </a:lnTo>
                    <a:lnTo>
                      <a:pt x="18" y="0"/>
                    </a:lnTo>
                    <a:lnTo>
                      <a:pt x="18" y="0"/>
                    </a:lnTo>
                    <a:lnTo>
                      <a:pt x="1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96">
                <a:extLst>
                  <a:ext uri="{FF2B5EF4-FFF2-40B4-BE49-F238E27FC236}">
                    <a16:creationId xmlns="" xmlns:a16="http://schemas.microsoft.com/office/drawing/2014/main" id="{A62DB1D0-5774-4980-87E4-A3556BC0A717}"/>
                  </a:ext>
                </a:extLst>
              </p:cNvPr>
              <p:cNvSpPr>
                <a:spLocks noEditPoints="1"/>
              </p:cNvSpPr>
              <p:nvPr/>
            </p:nvSpPr>
            <p:spPr bwMode="auto">
              <a:xfrm>
                <a:off x="2543" y="2704"/>
                <a:ext cx="29" cy="33"/>
              </a:xfrm>
              <a:custGeom>
                <a:avLst/>
                <a:gdLst>
                  <a:gd name="T0" fmla="*/ 11 w 29"/>
                  <a:gd name="T1" fmla="*/ 33 h 33"/>
                  <a:gd name="T2" fmla="*/ 6 w 29"/>
                  <a:gd name="T3" fmla="*/ 32 h 33"/>
                  <a:gd name="T4" fmla="*/ 3 w 29"/>
                  <a:gd name="T5" fmla="*/ 30 h 33"/>
                  <a:gd name="T6" fmla="*/ 1 w 29"/>
                  <a:gd name="T7" fmla="*/ 27 h 33"/>
                  <a:gd name="T8" fmla="*/ 0 w 29"/>
                  <a:gd name="T9" fmla="*/ 23 h 33"/>
                  <a:gd name="T10" fmla="*/ 1 w 29"/>
                  <a:gd name="T11" fmla="*/ 19 h 33"/>
                  <a:gd name="T12" fmla="*/ 5 w 29"/>
                  <a:gd name="T13" fmla="*/ 17 h 33"/>
                  <a:gd name="T14" fmla="*/ 8 w 29"/>
                  <a:gd name="T15" fmla="*/ 14 h 33"/>
                  <a:gd name="T16" fmla="*/ 13 w 29"/>
                  <a:gd name="T17" fmla="*/ 14 h 33"/>
                  <a:gd name="T18" fmla="*/ 18 w 29"/>
                  <a:gd name="T19" fmla="*/ 14 h 33"/>
                  <a:gd name="T20" fmla="*/ 21 w 29"/>
                  <a:gd name="T21" fmla="*/ 14 h 33"/>
                  <a:gd name="T22" fmla="*/ 21 w 29"/>
                  <a:gd name="T23" fmla="*/ 10 h 33"/>
                  <a:gd name="T24" fmla="*/ 19 w 29"/>
                  <a:gd name="T25" fmla="*/ 7 h 33"/>
                  <a:gd name="T26" fmla="*/ 15 w 29"/>
                  <a:gd name="T27" fmla="*/ 5 h 33"/>
                  <a:gd name="T28" fmla="*/ 10 w 29"/>
                  <a:gd name="T29" fmla="*/ 7 h 33"/>
                  <a:gd name="T30" fmla="*/ 5 w 29"/>
                  <a:gd name="T31" fmla="*/ 9 h 33"/>
                  <a:gd name="T32" fmla="*/ 3 w 29"/>
                  <a:gd name="T33" fmla="*/ 5 h 33"/>
                  <a:gd name="T34" fmla="*/ 15 w 29"/>
                  <a:gd name="T35" fmla="*/ 0 h 33"/>
                  <a:gd name="T36" fmla="*/ 21 w 29"/>
                  <a:gd name="T37" fmla="*/ 2 h 33"/>
                  <a:gd name="T38" fmla="*/ 24 w 29"/>
                  <a:gd name="T39" fmla="*/ 4 h 33"/>
                  <a:gd name="T40" fmla="*/ 28 w 29"/>
                  <a:gd name="T41" fmla="*/ 14 h 33"/>
                  <a:gd name="T42" fmla="*/ 28 w 29"/>
                  <a:gd name="T43" fmla="*/ 25 h 33"/>
                  <a:gd name="T44" fmla="*/ 29 w 29"/>
                  <a:gd name="T45" fmla="*/ 27 h 33"/>
                  <a:gd name="T46" fmla="*/ 29 w 29"/>
                  <a:gd name="T47" fmla="*/ 32 h 33"/>
                  <a:gd name="T48" fmla="*/ 28 w 29"/>
                  <a:gd name="T49" fmla="*/ 33 h 33"/>
                  <a:gd name="T50" fmla="*/ 28 w 29"/>
                  <a:gd name="T51" fmla="*/ 33 h 33"/>
                  <a:gd name="T52" fmla="*/ 24 w 29"/>
                  <a:gd name="T53" fmla="*/ 32 h 33"/>
                  <a:gd name="T54" fmla="*/ 23 w 29"/>
                  <a:gd name="T55" fmla="*/ 27 h 33"/>
                  <a:gd name="T56" fmla="*/ 18 w 29"/>
                  <a:gd name="T57" fmla="*/ 32 h 33"/>
                  <a:gd name="T58" fmla="*/ 11 w 29"/>
                  <a:gd name="T59" fmla="*/ 33 h 33"/>
                  <a:gd name="T60" fmla="*/ 13 w 29"/>
                  <a:gd name="T61" fmla="*/ 28 h 33"/>
                  <a:gd name="T62" fmla="*/ 18 w 29"/>
                  <a:gd name="T63" fmla="*/ 27 h 33"/>
                  <a:gd name="T64" fmla="*/ 21 w 29"/>
                  <a:gd name="T65" fmla="*/ 25 h 33"/>
                  <a:gd name="T66" fmla="*/ 21 w 29"/>
                  <a:gd name="T67" fmla="*/ 23 h 33"/>
                  <a:gd name="T68" fmla="*/ 21 w 29"/>
                  <a:gd name="T69" fmla="*/ 19 h 33"/>
                  <a:gd name="T70" fmla="*/ 18 w 29"/>
                  <a:gd name="T71" fmla="*/ 17 h 33"/>
                  <a:gd name="T72" fmla="*/ 15 w 29"/>
                  <a:gd name="T73" fmla="*/ 17 h 33"/>
                  <a:gd name="T74" fmla="*/ 10 w 29"/>
                  <a:gd name="T75" fmla="*/ 19 h 33"/>
                  <a:gd name="T76" fmla="*/ 6 w 29"/>
                  <a:gd name="T77" fmla="*/ 23 h 33"/>
                  <a:gd name="T78" fmla="*/ 8 w 29"/>
                  <a:gd name="T79" fmla="*/ 27 h 33"/>
                  <a:gd name="T80" fmla="*/ 13 w 29"/>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33">
                    <a:moveTo>
                      <a:pt x="11" y="33"/>
                    </a:moveTo>
                    <a:lnTo>
                      <a:pt x="11" y="33"/>
                    </a:lnTo>
                    <a:lnTo>
                      <a:pt x="6" y="32"/>
                    </a:lnTo>
                    <a:lnTo>
                      <a:pt x="6" y="32"/>
                    </a:lnTo>
                    <a:lnTo>
                      <a:pt x="3" y="30"/>
                    </a:lnTo>
                    <a:lnTo>
                      <a:pt x="3" y="30"/>
                    </a:lnTo>
                    <a:lnTo>
                      <a:pt x="1" y="27"/>
                    </a:lnTo>
                    <a:lnTo>
                      <a:pt x="1" y="27"/>
                    </a:lnTo>
                    <a:lnTo>
                      <a:pt x="0" y="23"/>
                    </a:lnTo>
                    <a:lnTo>
                      <a:pt x="0" y="23"/>
                    </a:lnTo>
                    <a:lnTo>
                      <a:pt x="1" y="19"/>
                    </a:lnTo>
                    <a:lnTo>
                      <a:pt x="1" y="19"/>
                    </a:lnTo>
                    <a:lnTo>
                      <a:pt x="5" y="17"/>
                    </a:lnTo>
                    <a:lnTo>
                      <a:pt x="5" y="17"/>
                    </a:lnTo>
                    <a:lnTo>
                      <a:pt x="8" y="14"/>
                    </a:lnTo>
                    <a:lnTo>
                      <a:pt x="8" y="14"/>
                    </a:lnTo>
                    <a:lnTo>
                      <a:pt x="13" y="14"/>
                    </a:lnTo>
                    <a:lnTo>
                      <a:pt x="13" y="14"/>
                    </a:lnTo>
                    <a:lnTo>
                      <a:pt x="18" y="14"/>
                    </a:lnTo>
                    <a:lnTo>
                      <a:pt x="18" y="14"/>
                    </a:lnTo>
                    <a:lnTo>
                      <a:pt x="21" y="15"/>
                    </a:lnTo>
                    <a:lnTo>
                      <a:pt x="21" y="14"/>
                    </a:lnTo>
                    <a:lnTo>
                      <a:pt x="21" y="14"/>
                    </a:lnTo>
                    <a:lnTo>
                      <a:pt x="21" y="10"/>
                    </a:lnTo>
                    <a:lnTo>
                      <a:pt x="19" y="7"/>
                    </a:lnTo>
                    <a:lnTo>
                      <a:pt x="19" y="7"/>
                    </a:lnTo>
                    <a:lnTo>
                      <a:pt x="18" y="5"/>
                    </a:lnTo>
                    <a:lnTo>
                      <a:pt x="15" y="5"/>
                    </a:lnTo>
                    <a:lnTo>
                      <a:pt x="15" y="5"/>
                    </a:lnTo>
                    <a:lnTo>
                      <a:pt x="10" y="7"/>
                    </a:lnTo>
                    <a:lnTo>
                      <a:pt x="10" y="7"/>
                    </a:lnTo>
                    <a:lnTo>
                      <a:pt x="5" y="9"/>
                    </a:lnTo>
                    <a:lnTo>
                      <a:pt x="3" y="5"/>
                    </a:lnTo>
                    <a:lnTo>
                      <a:pt x="3" y="5"/>
                    </a:lnTo>
                    <a:lnTo>
                      <a:pt x="8" y="2"/>
                    </a:lnTo>
                    <a:lnTo>
                      <a:pt x="15" y="0"/>
                    </a:lnTo>
                    <a:lnTo>
                      <a:pt x="15" y="0"/>
                    </a:lnTo>
                    <a:lnTo>
                      <a:pt x="21" y="2"/>
                    </a:lnTo>
                    <a:lnTo>
                      <a:pt x="24" y="4"/>
                    </a:lnTo>
                    <a:lnTo>
                      <a:pt x="24" y="4"/>
                    </a:lnTo>
                    <a:lnTo>
                      <a:pt x="28" y="9"/>
                    </a:lnTo>
                    <a:lnTo>
                      <a:pt x="28" y="14"/>
                    </a:lnTo>
                    <a:lnTo>
                      <a:pt x="28" y="25"/>
                    </a:lnTo>
                    <a:lnTo>
                      <a:pt x="28" y="25"/>
                    </a:lnTo>
                    <a:lnTo>
                      <a:pt x="29" y="27"/>
                    </a:lnTo>
                    <a:lnTo>
                      <a:pt x="29" y="27"/>
                    </a:lnTo>
                    <a:lnTo>
                      <a:pt x="29" y="32"/>
                    </a:lnTo>
                    <a:lnTo>
                      <a:pt x="29" y="32"/>
                    </a:lnTo>
                    <a:lnTo>
                      <a:pt x="28" y="33"/>
                    </a:lnTo>
                    <a:lnTo>
                      <a:pt x="28" y="33"/>
                    </a:lnTo>
                    <a:lnTo>
                      <a:pt x="28" y="33"/>
                    </a:lnTo>
                    <a:lnTo>
                      <a:pt x="28" y="33"/>
                    </a:lnTo>
                    <a:lnTo>
                      <a:pt x="24" y="32"/>
                    </a:lnTo>
                    <a:lnTo>
                      <a:pt x="24" y="32"/>
                    </a:lnTo>
                    <a:lnTo>
                      <a:pt x="23" y="30"/>
                    </a:lnTo>
                    <a:lnTo>
                      <a:pt x="23" y="27"/>
                    </a:lnTo>
                    <a:lnTo>
                      <a:pt x="23" y="27"/>
                    </a:lnTo>
                    <a:lnTo>
                      <a:pt x="18" y="32"/>
                    </a:lnTo>
                    <a:lnTo>
                      <a:pt x="18" y="32"/>
                    </a:lnTo>
                    <a:lnTo>
                      <a:pt x="11" y="33"/>
                    </a:lnTo>
                    <a:lnTo>
                      <a:pt x="11" y="33"/>
                    </a:lnTo>
                    <a:close/>
                    <a:moveTo>
                      <a:pt x="13" y="28"/>
                    </a:moveTo>
                    <a:lnTo>
                      <a:pt x="13" y="28"/>
                    </a:lnTo>
                    <a:lnTo>
                      <a:pt x="18" y="27"/>
                    </a:lnTo>
                    <a:lnTo>
                      <a:pt x="18" y="27"/>
                    </a:lnTo>
                    <a:lnTo>
                      <a:pt x="21" y="25"/>
                    </a:lnTo>
                    <a:lnTo>
                      <a:pt x="21" y="25"/>
                    </a:lnTo>
                    <a:lnTo>
                      <a:pt x="21" y="23"/>
                    </a:lnTo>
                    <a:lnTo>
                      <a:pt x="21" y="19"/>
                    </a:lnTo>
                    <a:lnTo>
                      <a:pt x="21" y="19"/>
                    </a:lnTo>
                    <a:lnTo>
                      <a:pt x="18" y="17"/>
                    </a:lnTo>
                    <a:lnTo>
                      <a:pt x="18" y="17"/>
                    </a:lnTo>
                    <a:lnTo>
                      <a:pt x="15" y="17"/>
                    </a:lnTo>
                    <a:lnTo>
                      <a:pt x="15" y="17"/>
                    </a:lnTo>
                    <a:lnTo>
                      <a:pt x="10" y="19"/>
                    </a:lnTo>
                    <a:lnTo>
                      <a:pt x="10" y="19"/>
                    </a:lnTo>
                    <a:lnTo>
                      <a:pt x="8" y="20"/>
                    </a:lnTo>
                    <a:lnTo>
                      <a:pt x="6" y="23"/>
                    </a:lnTo>
                    <a:lnTo>
                      <a:pt x="6" y="23"/>
                    </a:lnTo>
                    <a:lnTo>
                      <a:pt x="8" y="27"/>
                    </a:lnTo>
                    <a:lnTo>
                      <a:pt x="8" y="27"/>
                    </a:lnTo>
                    <a:lnTo>
                      <a:pt x="13" y="28"/>
                    </a:ln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97">
                <a:extLst>
                  <a:ext uri="{FF2B5EF4-FFF2-40B4-BE49-F238E27FC236}">
                    <a16:creationId xmlns="" xmlns:a16="http://schemas.microsoft.com/office/drawing/2014/main" id="{D937D65A-9870-41E0-96B6-8717D85CF3C5}"/>
                  </a:ext>
                </a:extLst>
              </p:cNvPr>
              <p:cNvSpPr>
                <a:spLocks noEditPoints="1"/>
              </p:cNvSpPr>
              <p:nvPr/>
            </p:nvSpPr>
            <p:spPr bwMode="auto">
              <a:xfrm>
                <a:off x="2577" y="2693"/>
                <a:ext cx="33" cy="44"/>
              </a:xfrm>
              <a:custGeom>
                <a:avLst/>
                <a:gdLst>
                  <a:gd name="T0" fmla="*/ 15 w 33"/>
                  <a:gd name="T1" fmla="*/ 44 h 44"/>
                  <a:gd name="T2" fmla="*/ 10 w 33"/>
                  <a:gd name="T3" fmla="*/ 43 h 44"/>
                  <a:gd name="T4" fmla="*/ 5 w 33"/>
                  <a:gd name="T5" fmla="*/ 39 h 44"/>
                  <a:gd name="T6" fmla="*/ 2 w 33"/>
                  <a:gd name="T7" fmla="*/ 34 h 44"/>
                  <a:gd name="T8" fmla="*/ 0 w 33"/>
                  <a:gd name="T9" fmla="*/ 28 h 44"/>
                  <a:gd name="T10" fmla="*/ 2 w 33"/>
                  <a:gd name="T11" fmla="*/ 21 h 44"/>
                  <a:gd name="T12" fmla="*/ 5 w 33"/>
                  <a:gd name="T13" fmla="*/ 16 h 44"/>
                  <a:gd name="T14" fmla="*/ 9 w 33"/>
                  <a:gd name="T15" fmla="*/ 13 h 44"/>
                  <a:gd name="T16" fmla="*/ 15 w 33"/>
                  <a:gd name="T17" fmla="*/ 11 h 44"/>
                  <a:gd name="T18" fmla="*/ 22 w 33"/>
                  <a:gd name="T19" fmla="*/ 13 h 44"/>
                  <a:gd name="T20" fmla="*/ 25 w 33"/>
                  <a:gd name="T21" fmla="*/ 18 h 44"/>
                  <a:gd name="T22" fmla="*/ 32 w 33"/>
                  <a:gd name="T23" fmla="*/ 0 h 44"/>
                  <a:gd name="T24" fmla="*/ 32 w 33"/>
                  <a:gd name="T25" fmla="*/ 36 h 44"/>
                  <a:gd name="T26" fmla="*/ 33 w 33"/>
                  <a:gd name="T27" fmla="*/ 38 h 44"/>
                  <a:gd name="T28" fmla="*/ 33 w 33"/>
                  <a:gd name="T29" fmla="*/ 43 h 44"/>
                  <a:gd name="T30" fmla="*/ 32 w 33"/>
                  <a:gd name="T31" fmla="*/ 44 h 44"/>
                  <a:gd name="T32" fmla="*/ 32 w 33"/>
                  <a:gd name="T33" fmla="*/ 44 h 44"/>
                  <a:gd name="T34" fmla="*/ 28 w 33"/>
                  <a:gd name="T35" fmla="*/ 43 h 44"/>
                  <a:gd name="T36" fmla="*/ 27 w 33"/>
                  <a:gd name="T37" fmla="*/ 39 h 44"/>
                  <a:gd name="T38" fmla="*/ 27 w 33"/>
                  <a:gd name="T39" fmla="*/ 38 h 44"/>
                  <a:gd name="T40" fmla="*/ 22 w 33"/>
                  <a:gd name="T41" fmla="*/ 43 h 44"/>
                  <a:gd name="T42" fmla="*/ 15 w 33"/>
                  <a:gd name="T43" fmla="*/ 44 h 44"/>
                  <a:gd name="T44" fmla="*/ 17 w 33"/>
                  <a:gd name="T45" fmla="*/ 38 h 44"/>
                  <a:gd name="T46" fmla="*/ 20 w 33"/>
                  <a:gd name="T47" fmla="*/ 38 h 44"/>
                  <a:gd name="T48" fmla="*/ 22 w 33"/>
                  <a:gd name="T49" fmla="*/ 36 h 44"/>
                  <a:gd name="T50" fmla="*/ 25 w 33"/>
                  <a:gd name="T51" fmla="*/ 34 h 44"/>
                  <a:gd name="T52" fmla="*/ 25 w 33"/>
                  <a:gd name="T53" fmla="*/ 25 h 44"/>
                  <a:gd name="T54" fmla="*/ 23 w 33"/>
                  <a:gd name="T55" fmla="*/ 21 h 44"/>
                  <a:gd name="T56" fmla="*/ 22 w 33"/>
                  <a:gd name="T57" fmla="*/ 20 h 44"/>
                  <a:gd name="T58" fmla="*/ 18 w 33"/>
                  <a:gd name="T59" fmla="*/ 18 h 44"/>
                  <a:gd name="T60" fmla="*/ 17 w 33"/>
                  <a:gd name="T61" fmla="*/ 18 h 44"/>
                  <a:gd name="T62" fmla="*/ 14 w 33"/>
                  <a:gd name="T63" fmla="*/ 18 h 44"/>
                  <a:gd name="T64" fmla="*/ 10 w 33"/>
                  <a:gd name="T65" fmla="*/ 21 h 44"/>
                  <a:gd name="T66" fmla="*/ 9 w 33"/>
                  <a:gd name="T67" fmla="*/ 25 h 44"/>
                  <a:gd name="T68" fmla="*/ 7 w 33"/>
                  <a:gd name="T69" fmla="*/ 28 h 44"/>
                  <a:gd name="T70" fmla="*/ 9 w 33"/>
                  <a:gd name="T71" fmla="*/ 33 h 44"/>
                  <a:gd name="T72" fmla="*/ 10 w 33"/>
                  <a:gd name="T73" fmla="*/ 36 h 44"/>
                  <a:gd name="T74" fmla="*/ 14 w 33"/>
                  <a:gd name="T75" fmla="*/ 38 h 44"/>
                  <a:gd name="T76" fmla="*/ 17 w 33"/>
                  <a:gd name="T7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4">
                    <a:moveTo>
                      <a:pt x="15" y="44"/>
                    </a:moveTo>
                    <a:lnTo>
                      <a:pt x="15" y="44"/>
                    </a:lnTo>
                    <a:lnTo>
                      <a:pt x="10" y="43"/>
                    </a:lnTo>
                    <a:lnTo>
                      <a:pt x="10" y="43"/>
                    </a:lnTo>
                    <a:lnTo>
                      <a:pt x="5" y="39"/>
                    </a:lnTo>
                    <a:lnTo>
                      <a:pt x="5" y="39"/>
                    </a:lnTo>
                    <a:lnTo>
                      <a:pt x="2" y="34"/>
                    </a:lnTo>
                    <a:lnTo>
                      <a:pt x="2" y="34"/>
                    </a:lnTo>
                    <a:lnTo>
                      <a:pt x="0" y="28"/>
                    </a:lnTo>
                    <a:lnTo>
                      <a:pt x="0" y="28"/>
                    </a:lnTo>
                    <a:lnTo>
                      <a:pt x="2" y="21"/>
                    </a:lnTo>
                    <a:lnTo>
                      <a:pt x="2" y="21"/>
                    </a:lnTo>
                    <a:lnTo>
                      <a:pt x="5" y="16"/>
                    </a:lnTo>
                    <a:lnTo>
                      <a:pt x="5" y="16"/>
                    </a:lnTo>
                    <a:lnTo>
                      <a:pt x="9" y="13"/>
                    </a:lnTo>
                    <a:lnTo>
                      <a:pt x="9" y="13"/>
                    </a:lnTo>
                    <a:lnTo>
                      <a:pt x="15" y="11"/>
                    </a:lnTo>
                    <a:lnTo>
                      <a:pt x="15" y="11"/>
                    </a:lnTo>
                    <a:lnTo>
                      <a:pt x="18" y="13"/>
                    </a:lnTo>
                    <a:lnTo>
                      <a:pt x="22" y="13"/>
                    </a:lnTo>
                    <a:lnTo>
                      <a:pt x="22" y="13"/>
                    </a:lnTo>
                    <a:lnTo>
                      <a:pt x="25" y="18"/>
                    </a:lnTo>
                    <a:lnTo>
                      <a:pt x="25" y="0"/>
                    </a:lnTo>
                    <a:lnTo>
                      <a:pt x="32" y="0"/>
                    </a:lnTo>
                    <a:lnTo>
                      <a:pt x="32" y="36"/>
                    </a:lnTo>
                    <a:lnTo>
                      <a:pt x="32" y="36"/>
                    </a:lnTo>
                    <a:lnTo>
                      <a:pt x="33" y="38"/>
                    </a:lnTo>
                    <a:lnTo>
                      <a:pt x="33" y="38"/>
                    </a:lnTo>
                    <a:lnTo>
                      <a:pt x="33" y="38"/>
                    </a:lnTo>
                    <a:lnTo>
                      <a:pt x="33" y="43"/>
                    </a:lnTo>
                    <a:lnTo>
                      <a:pt x="33" y="43"/>
                    </a:lnTo>
                    <a:lnTo>
                      <a:pt x="32" y="44"/>
                    </a:lnTo>
                    <a:lnTo>
                      <a:pt x="32" y="44"/>
                    </a:lnTo>
                    <a:lnTo>
                      <a:pt x="32" y="44"/>
                    </a:lnTo>
                    <a:lnTo>
                      <a:pt x="32" y="44"/>
                    </a:lnTo>
                    <a:lnTo>
                      <a:pt x="28" y="43"/>
                    </a:lnTo>
                    <a:lnTo>
                      <a:pt x="28" y="43"/>
                    </a:lnTo>
                    <a:lnTo>
                      <a:pt x="27" y="39"/>
                    </a:lnTo>
                    <a:lnTo>
                      <a:pt x="27" y="38"/>
                    </a:lnTo>
                    <a:lnTo>
                      <a:pt x="27" y="38"/>
                    </a:lnTo>
                    <a:lnTo>
                      <a:pt x="22" y="43"/>
                    </a:lnTo>
                    <a:lnTo>
                      <a:pt x="22" y="43"/>
                    </a:lnTo>
                    <a:lnTo>
                      <a:pt x="15" y="44"/>
                    </a:lnTo>
                    <a:lnTo>
                      <a:pt x="15" y="44"/>
                    </a:lnTo>
                    <a:close/>
                    <a:moveTo>
                      <a:pt x="17" y="38"/>
                    </a:moveTo>
                    <a:lnTo>
                      <a:pt x="17" y="38"/>
                    </a:lnTo>
                    <a:lnTo>
                      <a:pt x="20" y="38"/>
                    </a:lnTo>
                    <a:lnTo>
                      <a:pt x="20" y="38"/>
                    </a:lnTo>
                    <a:lnTo>
                      <a:pt x="22" y="36"/>
                    </a:lnTo>
                    <a:lnTo>
                      <a:pt x="22" y="36"/>
                    </a:lnTo>
                    <a:lnTo>
                      <a:pt x="25" y="34"/>
                    </a:lnTo>
                    <a:lnTo>
                      <a:pt x="25" y="34"/>
                    </a:lnTo>
                    <a:lnTo>
                      <a:pt x="25" y="33"/>
                    </a:lnTo>
                    <a:lnTo>
                      <a:pt x="25" y="25"/>
                    </a:lnTo>
                    <a:lnTo>
                      <a:pt x="25" y="25"/>
                    </a:lnTo>
                    <a:lnTo>
                      <a:pt x="23" y="21"/>
                    </a:lnTo>
                    <a:lnTo>
                      <a:pt x="23" y="21"/>
                    </a:lnTo>
                    <a:lnTo>
                      <a:pt x="22" y="20"/>
                    </a:lnTo>
                    <a:lnTo>
                      <a:pt x="22" y="20"/>
                    </a:lnTo>
                    <a:lnTo>
                      <a:pt x="18" y="18"/>
                    </a:lnTo>
                    <a:lnTo>
                      <a:pt x="18" y="18"/>
                    </a:lnTo>
                    <a:lnTo>
                      <a:pt x="17" y="18"/>
                    </a:lnTo>
                    <a:lnTo>
                      <a:pt x="17" y="18"/>
                    </a:lnTo>
                    <a:lnTo>
                      <a:pt x="14" y="18"/>
                    </a:lnTo>
                    <a:lnTo>
                      <a:pt x="14" y="18"/>
                    </a:lnTo>
                    <a:lnTo>
                      <a:pt x="10" y="21"/>
                    </a:lnTo>
                    <a:lnTo>
                      <a:pt x="10" y="21"/>
                    </a:lnTo>
                    <a:lnTo>
                      <a:pt x="9" y="25"/>
                    </a:lnTo>
                    <a:lnTo>
                      <a:pt x="9" y="25"/>
                    </a:lnTo>
                    <a:lnTo>
                      <a:pt x="7" y="28"/>
                    </a:lnTo>
                    <a:lnTo>
                      <a:pt x="7" y="28"/>
                    </a:lnTo>
                    <a:lnTo>
                      <a:pt x="9" y="33"/>
                    </a:lnTo>
                    <a:lnTo>
                      <a:pt x="9" y="33"/>
                    </a:lnTo>
                    <a:lnTo>
                      <a:pt x="10" y="36"/>
                    </a:lnTo>
                    <a:lnTo>
                      <a:pt x="10" y="36"/>
                    </a:lnTo>
                    <a:lnTo>
                      <a:pt x="14" y="38"/>
                    </a:lnTo>
                    <a:lnTo>
                      <a:pt x="14" y="38"/>
                    </a:lnTo>
                    <a:lnTo>
                      <a:pt x="17" y="38"/>
                    </a:lnTo>
                    <a:lnTo>
                      <a:pt x="17"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8">
                <a:extLst>
                  <a:ext uri="{FF2B5EF4-FFF2-40B4-BE49-F238E27FC236}">
                    <a16:creationId xmlns="" xmlns:a16="http://schemas.microsoft.com/office/drawing/2014/main" id="{1CA611E9-3FA4-4FBD-8E99-06A1075768FF}"/>
                  </a:ext>
                </a:extLst>
              </p:cNvPr>
              <p:cNvSpPr>
                <a:spLocks noEditPoints="1"/>
              </p:cNvSpPr>
              <p:nvPr/>
            </p:nvSpPr>
            <p:spPr bwMode="auto">
              <a:xfrm>
                <a:off x="2619" y="2693"/>
                <a:ext cx="6" cy="43"/>
              </a:xfrm>
              <a:custGeom>
                <a:avLst/>
                <a:gdLst>
                  <a:gd name="T0" fmla="*/ 0 w 6"/>
                  <a:gd name="T1" fmla="*/ 8 h 43"/>
                  <a:gd name="T2" fmla="*/ 0 w 6"/>
                  <a:gd name="T3" fmla="*/ 0 h 43"/>
                  <a:gd name="T4" fmla="*/ 6 w 6"/>
                  <a:gd name="T5" fmla="*/ 0 h 43"/>
                  <a:gd name="T6" fmla="*/ 6 w 6"/>
                  <a:gd name="T7" fmla="*/ 8 h 43"/>
                  <a:gd name="T8" fmla="*/ 0 w 6"/>
                  <a:gd name="T9" fmla="*/ 8 h 43"/>
                  <a:gd name="T10" fmla="*/ 0 w 6"/>
                  <a:gd name="T11" fmla="*/ 43 h 43"/>
                  <a:gd name="T12" fmla="*/ 0 w 6"/>
                  <a:gd name="T13" fmla="*/ 13 h 43"/>
                  <a:gd name="T14" fmla="*/ 6 w 6"/>
                  <a:gd name="T15" fmla="*/ 13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8"/>
                    </a:moveTo>
                    <a:lnTo>
                      <a:pt x="0" y="0"/>
                    </a:lnTo>
                    <a:lnTo>
                      <a:pt x="6" y="0"/>
                    </a:lnTo>
                    <a:lnTo>
                      <a:pt x="6" y="8"/>
                    </a:lnTo>
                    <a:lnTo>
                      <a:pt x="0" y="8"/>
                    </a:lnTo>
                    <a:close/>
                    <a:moveTo>
                      <a:pt x="0" y="43"/>
                    </a:moveTo>
                    <a:lnTo>
                      <a:pt x="0" y="13"/>
                    </a:lnTo>
                    <a:lnTo>
                      <a:pt x="6" y="13"/>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9">
                <a:extLst>
                  <a:ext uri="{FF2B5EF4-FFF2-40B4-BE49-F238E27FC236}">
                    <a16:creationId xmlns="" xmlns:a16="http://schemas.microsoft.com/office/drawing/2014/main" id="{BDE6CD90-A91B-430E-B117-E788236AC86B}"/>
                  </a:ext>
                </a:extLst>
              </p:cNvPr>
              <p:cNvSpPr>
                <a:spLocks noEditPoints="1"/>
              </p:cNvSpPr>
              <p:nvPr/>
            </p:nvSpPr>
            <p:spPr bwMode="auto">
              <a:xfrm>
                <a:off x="2633" y="2704"/>
                <a:ext cx="32" cy="45"/>
              </a:xfrm>
              <a:custGeom>
                <a:avLst/>
                <a:gdLst>
                  <a:gd name="T0" fmla="*/ 17 w 32"/>
                  <a:gd name="T1" fmla="*/ 33 h 45"/>
                  <a:gd name="T2" fmla="*/ 10 w 32"/>
                  <a:gd name="T3" fmla="*/ 32 h 45"/>
                  <a:gd name="T4" fmla="*/ 7 w 32"/>
                  <a:gd name="T5" fmla="*/ 45 h 45"/>
                  <a:gd name="T6" fmla="*/ 0 w 32"/>
                  <a:gd name="T7" fmla="*/ 2 h 45"/>
                  <a:gd name="T8" fmla="*/ 5 w 32"/>
                  <a:gd name="T9" fmla="*/ 7 h 45"/>
                  <a:gd name="T10" fmla="*/ 10 w 32"/>
                  <a:gd name="T11" fmla="*/ 2 h 45"/>
                  <a:gd name="T12" fmla="*/ 17 w 32"/>
                  <a:gd name="T13" fmla="*/ 0 h 45"/>
                  <a:gd name="T14" fmla="*/ 24 w 32"/>
                  <a:gd name="T15" fmla="*/ 2 h 45"/>
                  <a:gd name="T16" fmla="*/ 27 w 32"/>
                  <a:gd name="T17" fmla="*/ 5 h 45"/>
                  <a:gd name="T18" fmla="*/ 30 w 32"/>
                  <a:gd name="T19" fmla="*/ 10 h 45"/>
                  <a:gd name="T20" fmla="*/ 32 w 32"/>
                  <a:gd name="T21" fmla="*/ 17 h 45"/>
                  <a:gd name="T22" fmla="*/ 30 w 32"/>
                  <a:gd name="T23" fmla="*/ 23 h 45"/>
                  <a:gd name="T24" fmla="*/ 28 w 32"/>
                  <a:gd name="T25" fmla="*/ 28 h 45"/>
                  <a:gd name="T26" fmla="*/ 24 w 32"/>
                  <a:gd name="T27" fmla="*/ 32 h 45"/>
                  <a:gd name="T28" fmla="*/ 17 w 32"/>
                  <a:gd name="T29" fmla="*/ 33 h 45"/>
                  <a:gd name="T30" fmla="*/ 15 w 32"/>
                  <a:gd name="T31" fmla="*/ 27 h 45"/>
                  <a:gd name="T32" fmla="*/ 19 w 32"/>
                  <a:gd name="T33" fmla="*/ 27 h 45"/>
                  <a:gd name="T34" fmla="*/ 22 w 32"/>
                  <a:gd name="T35" fmla="*/ 23 h 45"/>
                  <a:gd name="T36" fmla="*/ 24 w 32"/>
                  <a:gd name="T37" fmla="*/ 20 h 45"/>
                  <a:gd name="T38" fmla="*/ 25 w 32"/>
                  <a:gd name="T39" fmla="*/ 17 h 45"/>
                  <a:gd name="T40" fmla="*/ 24 w 32"/>
                  <a:gd name="T41" fmla="*/ 14 h 45"/>
                  <a:gd name="T42" fmla="*/ 22 w 32"/>
                  <a:gd name="T43" fmla="*/ 10 h 45"/>
                  <a:gd name="T44" fmla="*/ 19 w 32"/>
                  <a:gd name="T45" fmla="*/ 7 h 45"/>
                  <a:gd name="T46" fmla="*/ 15 w 32"/>
                  <a:gd name="T47" fmla="*/ 7 h 45"/>
                  <a:gd name="T48" fmla="*/ 12 w 32"/>
                  <a:gd name="T49" fmla="*/ 7 h 45"/>
                  <a:gd name="T50" fmla="*/ 10 w 32"/>
                  <a:gd name="T51" fmla="*/ 9 h 45"/>
                  <a:gd name="T52" fmla="*/ 9 w 32"/>
                  <a:gd name="T53" fmla="*/ 10 h 45"/>
                  <a:gd name="T54" fmla="*/ 7 w 32"/>
                  <a:gd name="T55" fmla="*/ 12 h 45"/>
                  <a:gd name="T56" fmla="*/ 7 w 32"/>
                  <a:gd name="T57" fmla="*/ 20 h 45"/>
                  <a:gd name="T58" fmla="*/ 9 w 32"/>
                  <a:gd name="T59" fmla="*/ 23 h 45"/>
                  <a:gd name="T60" fmla="*/ 10 w 32"/>
                  <a:gd name="T61" fmla="*/ 25 h 45"/>
                  <a:gd name="T62" fmla="*/ 14 w 32"/>
                  <a:gd name="T63" fmla="*/ 27 h 45"/>
                  <a:gd name="T64" fmla="*/ 15 w 32"/>
                  <a:gd name="T65"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45">
                    <a:moveTo>
                      <a:pt x="17" y="33"/>
                    </a:moveTo>
                    <a:lnTo>
                      <a:pt x="17" y="33"/>
                    </a:lnTo>
                    <a:lnTo>
                      <a:pt x="10" y="32"/>
                    </a:lnTo>
                    <a:lnTo>
                      <a:pt x="10" y="32"/>
                    </a:lnTo>
                    <a:lnTo>
                      <a:pt x="7" y="27"/>
                    </a:lnTo>
                    <a:lnTo>
                      <a:pt x="7" y="45"/>
                    </a:lnTo>
                    <a:lnTo>
                      <a:pt x="0" y="45"/>
                    </a:lnTo>
                    <a:lnTo>
                      <a:pt x="0" y="2"/>
                    </a:lnTo>
                    <a:lnTo>
                      <a:pt x="5" y="2"/>
                    </a:lnTo>
                    <a:lnTo>
                      <a:pt x="5" y="7"/>
                    </a:lnTo>
                    <a:lnTo>
                      <a:pt x="5" y="7"/>
                    </a:lnTo>
                    <a:lnTo>
                      <a:pt x="10" y="2"/>
                    </a:lnTo>
                    <a:lnTo>
                      <a:pt x="10" y="2"/>
                    </a:lnTo>
                    <a:lnTo>
                      <a:pt x="17" y="0"/>
                    </a:lnTo>
                    <a:lnTo>
                      <a:pt x="17" y="0"/>
                    </a:lnTo>
                    <a:lnTo>
                      <a:pt x="24" y="2"/>
                    </a:lnTo>
                    <a:lnTo>
                      <a:pt x="24" y="2"/>
                    </a:lnTo>
                    <a:lnTo>
                      <a:pt x="27" y="5"/>
                    </a:lnTo>
                    <a:lnTo>
                      <a:pt x="27" y="5"/>
                    </a:lnTo>
                    <a:lnTo>
                      <a:pt x="30" y="10"/>
                    </a:lnTo>
                    <a:lnTo>
                      <a:pt x="30" y="10"/>
                    </a:lnTo>
                    <a:lnTo>
                      <a:pt x="32" y="17"/>
                    </a:lnTo>
                    <a:lnTo>
                      <a:pt x="32" y="17"/>
                    </a:lnTo>
                    <a:lnTo>
                      <a:pt x="30" y="23"/>
                    </a:lnTo>
                    <a:lnTo>
                      <a:pt x="30" y="23"/>
                    </a:lnTo>
                    <a:lnTo>
                      <a:pt x="28" y="28"/>
                    </a:lnTo>
                    <a:lnTo>
                      <a:pt x="28" y="28"/>
                    </a:lnTo>
                    <a:lnTo>
                      <a:pt x="24" y="32"/>
                    </a:lnTo>
                    <a:lnTo>
                      <a:pt x="24" y="32"/>
                    </a:lnTo>
                    <a:lnTo>
                      <a:pt x="17" y="33"/>
                    </a:lnTo>
                    <a:lnTo>
                      <a:pt x="17" y="33"/>
                    </a:lnTo>
                    <a:close/>
                    <a:moveTo>
                      <a:pt x="15" y="27"/>
                    </a:moveTo>
                    <a:lnTo>
                      <a:pt x="15" y="27"/>
                    </a:lnTo>
                    <a:lnTo>
                      <a:pt x="19" y="27"/>
                    </a:lnTo>
                    <a:lnTo>
                      <a:pt x="19" y="27"/>
                    </a:lnTo>
                    <a:lnTo>
                      <a:pt x="22" y="23"/>
                    </a:lnTo>
                    <a:lnTo>
                      <a:pt x="22" y="23"/>
                    </a:lnTo>
                    <a:lnTo>
                      <a:pt x="24" y="20"/>
                    </a:lnTo>
                    <a:lnTo>
                      <a:pt x="24" y="20"/>
                    </a:lnTo>
                    <a:lnTo>
                      <a:pt x="25" y="17"/>
                    </a:lnTo>
                    <a:lnTo>
                      <a:pt x="25" y="17"/>
                    </a:lnTo>
                    <a:lnTo>
                      <a:pt x="24" y="14"/>
                    </a:lnTo>
                    <a:lnTo>
                      <a:pt x="24" y="14"/>
                    </a:lnTo>
                    <a:lnTo>
                      <a:pt x="22" y="10"/>
                    </a:lnTo>
                    <a:lnTo>
                      <a:pt x="22" y="10"/>
                    </a:lnTo>
                    <a:lnTo>
                      <a:pt x="19" y="7"/>
                    </a:lnTo>
                    <a:lnTo>
                      <a:pt x="19" y="7"/>
                    </a:lnTo>
                    <a:lnTo>
                      <a:pt x="15" y="7"/>
                    </a:lnTo>
                    <a:lnTo>
                      <a:pt x="15" y="7"/>
                    </a:lnTo>
                    <a:lnTo>
                      <a:pt x="12" y="7"/>
                    </a:lnTo>
                    <a:lnTo>
                      <a:pt x="12" y="7"/>
                    </a:lnTo>
                    <a:lnTo>
                      <a:pt x="10" y="9"/>
                    </a:lnTo>
                    <a:lnTo>
                      <a:pt x="10" y="9"/>
                    </a:lnTo>
                    <a:lnTo>
                      <a:pt x="9" y="10"/>
                    </a:lnTo>
                    <a:lnTo>
                      <a:pt x="9" y="10"/>
                    </a:lnTo>
                    <a:lnTo>
                      <a:pt x="7" y="12"/>
                    </a:lnTo>
                    <a:lnTo>
                      <a:pt x="7" y="20"/>
                    </a:lnTo>
                    <a:lnTo>
                      <a:pt x="7" y="20"/>
                    </a:lnTo>
                    <a:lnTo>
                      <a:pt x="9" y="23"/>
                    </a:lnTo>
                    <a:lnTo>
                      <a:pt x="9" y="23"/>
                    </a:lnTo>
                    <a:lnTo>
                      <a:pt x="10" y="25"/>
                    </a:lnTo>
                    <a:lnTo>
                      <a:pt x="10" y="25"/>
                    </a:lnTo>
                    <a:lnTo>
                      <a:pt x="14" y="27"/>
                    </a:lnTo>
                    <a:lnTo>
                      <a:pt x="14" y="27"/>
                    </a:lnTo>
                    <a:lnTo>
                      <a:pt x="15" y="27"/>
                    </a:lnTo>
                    <a:lnTo>
                      <a:pt x="1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400">
                <a:extLst>
                  <a:ext uri="{FF2B5EF4-FFF2-40B4-BE49-F238E27FC236}">
                    <a16:creationId xmlns="" xmlns:a16="http://schemas.microsoft.com/office/drawing/2014/main" id="{C5D0C59D-F1AD-4F1A-9DE6-4482E04D7B02}"/>
                  </a:ext>
                </a:extLst>
              </p:cNvPr>
              <p:cNvSpPr>
                <a:spLocks noEditPoints="1"/>
              </p:cNvSpPr>
              <p:nvPr/>
            </p:nvSpPr>
            <p:spPr bwMode="auto">
              <a:xfrm>
                <a:off x="2671" y="2693"/>
                <a:ext cx="7" cy="43"/>
              </a:xfrm>
              <a:custGeom>
                <a:avLst/>
                <a:gdLst>
                  <a:gd name="T0" fmla="*/ 0 w 7"/>
                  <a:gd name="T1" fmla="*/ 8 h 43"/>
                  <a:gd name="T2" fmla="*/ 0 w 7"/>
                  <a:gd name="T3" fmla="*/ 0 h 43"/>
                  <a:gd name="T4" fmla="*/ 7 w 7"/>
                  <a:gd name="T5" fmla="*/ 0 h 43"/>
                  <a:gd name="T6" fmla="*/ 7 w 7"/>
                  <a:gd name="T7" fmla="*/ 8 h 43"/>
                  <a:gd name="T8" fmla="*/ 0 w 7"/>
                  <a:gd name="T9" fmla="*/ 8 h 43"/>
                  <a:gd name="T10" fmla="*/ 0 w 7"/>
                  <a:gd name="T11" fmla="*/ 43 h 43"/>
                  <a:gd name="T12" fmla="*/ 0 w 7"/>
                  <a:gd name="T13" fmla="*/ 13 h 43"/>
                  <a:gd name="T14" fmla="*/ 7 w 7"/>
                  <a:gd name="T15" fmla="*/ 13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8"/>
                    </a:moveTo>
                    <a:lnTo>
                      <a:pt x="0" y="0"/>
                    </a:lnTo>
                    <a:lnTo>
                      <a:pt x="7" y="0"/>
                    </a:lnTo>
                    <a:lnTo>
                      <a:pt x="7" y="8"/>
                    </a:lnTo>
                    <a:lnTo>
                      <a:pt x="0" y="8"/>
                    </a:lnTo>
                    <a:close/>
                    <a:moveTo>
                      <a:pt x="0" y="43"/>
                    </a:moveTo>
                    <a:lnTo>
                      <a:pt x="0" y="13"/>
                    </a:lnTo>
                    <a:lnTo>
                      <a:pt x="7" y="13"/>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01">
                <a:extLst>
                  <a:ext uri="{FF2B5EF4-FFF2-40B4-BE49-F238E27FC236}">
                    <a16:creationId xmlns="" xmlns:a16="http://schemas.microsoft.com/office/drawing/2014/main" id="{E5C83141-B809-44D7-AD7A-68F403F90113}"/>
                  </a:ext>
                </a:extLst>
              </p:cNvPr>
              <p:cNvSpPr>
                <a:spLocks/>
              </p:cNvSpPr>
              <p:nvPr/>
            </p:nvSpPr>
            <p:spPr bwMode="auto">
              <a:xfrm>
                <a:off x="2683" y="2704"/>
                <a:ext cx="26" cy="33"/>
              </a:xfrm>
              <a:custGeom>
                <a:avLst/>
                <a:gdLst>
                  <a:gd name="T0" fmla="*/ 15 w 26"/>
                  <a:gd name="T1" fmla="*/ 33 h 33"/>
                  <a:gd name="T2" fmla="*/ 7 w 26"/>
                  <a:gd name="T3" fmla="*/ 32 h 33"/>
                  <a:gd name="T4" fmla="*/ 3 w 26"/>
                  <a:gd name="T5" fmla="*/ 23 h 33"/>
                  <a:gd name="T6" fmla="*/ 8 w 26"/>
                  <a:gd name="T7" fmla="*/ 27 h 33"/>
                  <a:gd name="T8" fmla="*/ 15 w 26"/>
                  <a:gd name="T9" fmla="*/ 28 h 33"/>
                  <a:gd name="T10" fmla="*/ 20 w 26"/>
                  <a:gd name="T11" fmla="*/ 27 h 33"/>
                  <a:gd name="T12" fmla="*/ 21 w 26"/>
                  <a:gd name="T13" fmla="*/ 23 h 33"/>
                  <a:gd name="T14" fmla="*/ 20 w 26"/>
                  <a:gd name="T15" fmla="*/ 22 h 33"/>
                  <a:gd name="T16" fmla="*/ 18 w 26"/>
                  <a:gd name="T17" fmla="*/ 22 h 33"/>
                  <a:gd name="T18" fmla="*/ 13 w 26"/>
                  <a:gd name="T19" fmla="*/ 19 h 33"/>
                  <a:gd name="T20" fmla="*/ 8 w 26"/>
                  <a:gd name="T21" fmla="*/ 17 h 33"/>
                  <a:gd name="T22" fmla="*/ 5 w 26"/>
                  <a:gd name="T23" fmla="*/ 15 h 33"/>
                  <a:gd name="T24" fmla="*/ 3 w 26"/>
                  <a:gd name="T25" fmla="*/ 14 h 33"/>
                  <a:gd name="T26" fmla="*/ 2 w 26"/>
                  <a:gd name="T27" fmla="*/ 10 h 33"/>
                  <a:gd name="T28" fmla="*/ 3 w 26"/>
                  <a:gd name="T29" fmla="*/ 7 h 33"/>
                  <a:gd name="T30" fmla="*/ 5 w 26"/>
                  <a:gd name="T31" fmla="*/ 4 h 33"/>
                  <a:gd name="T32" fmla="*/ 10 w 26"/>
                  <a:gd name="T33" fmla="*/ 2 h 33"/>
                  <a:gd name="T34" fmla="*/ 15 w 26"/>
                  <a:gd name="T35" fmla="*/ 0 h 33"/>
                  <a:gd name="T36" fmla="*/ 21 w 26"/>
                  <a:gd name="T37" fmla="*/ 2 h 33"/>
                  <a:gd name="T38" fmla="*/ 23 w 26"/>
                  <a:gd name="T39" fmla="*/ 9 h 33"/>
                  <a:gd name="T40" fmla="*/ 18 w 26"/>
                  <a:gd name="T41" fmla="*/ 7 h 33"/>
                  <a:gd name="T42" fmla="*/ 15 w 26"/>
                  <a:gd name="T43" fmla="*/ 5 h 33"/>
                  <a:gd name="T44" fmla="*/ 10 w 26"/>
                  <a:gd name="T45" fmla="*/ 7 h 33"/>
                  <a:gd name="T46" fmla="*/ 8 w 26"/>
                  <a:gd name="T47" fmla="*/ 10 h 33"/>
                  <a:gd name="T48" fmla="*/ 8 w 26"/>
                  <a:gd name="T49" fmla="*/ 12 h 33"/>
                  <a:gd name="T50" fmla="*/ 10 w 26"/>
                  <a:gd name="T51" fmla="*/ 12 h 33"/>
                  <a:gd name="T52" fmla="*/ 11 w 26"/>
                  <a:gd name="T53" fmla="*/ 14 h 33"/>
                  <a:gd name="T54" fmla="*/ 15 w 26"/>
                  <a:gd name="T55" fmla="*/ 14 h 33"/>
                  <a:gd name="T56" fmla="*/ 20 w 26"/>
                  <a:gd name="T57" fmla="*/ 15 h 33"/>
                  <a:gd name="T58" fmla="*/ 25 w 26"/>
                  <a:gd name="T59" fmla="*/ 17 h 33"/>
                  <a:gd name="T60" fmla="*/ 26 w 26"/>
                  <a:gd name="T61" fmla="*/ 20 h 33"/>
                  <a:gd name="T62" fmla="*/ 26 w 26"/>
                  <a:gd name="T63" fmla="*/ 23 h 33"/>
                  <a:gd name="T64" fmla="*/ 26 w 26"/>
                  <a:gd name="T65" fmla="*/ 27 h 33"/>
                  <a:gd name="T66" fmla="*/ 23 w 26"/>
                  <a:gd name="T67" fmla="*/ 30 h 33"/>
                  <a:gd name="T68" fmla="*/ 15 w 26"/>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33">
                    <a:moveTo>
                      <a:pt x="15" y="33"/>
                    </a:moveTo>
                    <a:lnTo>
                      <a:pt x="15" y="33"/>
                    </a:lnTo>
                    <a:lnTo>
                      <a:pt x="7" y="32"/>
                    </a:lnTo>
                    <a:lnTo>
                      <a:pt x="7" y="32"/>
                    </a:lnTo>
                    <a:lnTo>
                      <a:pt x="0" y="28"/>
                    </a:lnTo>
                    <a:lnTo>
                      <a:pt x="3" y="23"/>
                    </a:lnTo>
                    <a:lnTo>
                      <a:pt x="3" y="23"/>
                    </a:lnTo>
                    <a:lnTo>
                      <a:pt x="8" y="27"/>
                    </a:lnTo>
                    <a:lnTo>
                      <a:pt x="8" y="27"/>
                    </a:lnTo>
                    <a:lnTo>
                      <a:pt x="15" y="28"/>
                    </a:lnTo>
                    <a:lnTo>
                      <a:pt x="15" y="28"/>
                    </a:lnTo>
                    <a:lnTo>
                      <a:pt x="20" y="27"/>
                    </a:lnTo>
                    <a:lnTo>
                      <a:pt x="20" y="27"/>
                    </a:lnTo>
                    <a:lnTo>
                      <a:pt x="21" y="23"/>
                    </a:lnTo>
                    <a:lnTo>
                      <a:pt x="21" y="23"/>
                    </a:lnTo>
                    <a:lnTo>
                      <a:pt x="20" y="22"/>
                    </a:lnTo>
                    <a:lnTo>
                      <a:pt x="18" y="22"/>
                    </a:lnTo>
                    <a:lnTo>
                      <a:pt x="18" y="22"/>
                    </a:lnTo>
                    <a:lnTo>
                      <a:pt x="13" y="19"/>
                    </a:lnTo>
                    <a:lnTo>
                      <a:pt x="13" y="19"/>
                    </a:lnTo>
                    <a:lnTo>
                      <a:pt x="8" y="17"/>
                    </a:lnTo>
                    <a:lnTo>
                      <a:pt x="8" y="17"/>
                    </a:lnTo>
                    <a:lnTo>
                      <a:pt x="5" y="15"/>
                    </a:lnTo>
                    <a:lnTo>
                      <a:pt x="5" y="15"/>
                    </a:lnTo>
                    <a:lnTo>
                      <a:pt x="3" y="14"/>
                    </a:lnTo>
                    <a:lnTo>
                      <a:pt x="3" y="14"/>
                    </a:lnTo>
                    <a:lnTo>
                      <a:pt x="2" y="10"/>
                    </a:lnTo>
                    <a:lnTo>
                      <a:pt x="2" y="10"/>
                    </a:lnTo>
                    <a:lnTo>
                      <a:pt x="3" y="7"/>
                    </a:lnTo>
                    <a:lnTo>
                      <a:pt x="3" y="7"/>
                    </a:lnTo>
                    <a:lnTo>
                      <a:pt x="5" y="4"/>
                    </a:lnTo>
                    <a:lnTo>
                      <a:pt x="5" y="4"/>
                    </a:lnTo>
                    <a:lnTo>
                      <a:pt x="10" y="2"/>
                    </a:lnTo>
                    <a:lnTo>
                      <a:pt x="10" y="2"/>
                    </a:lnTo>
                    <a:lnTo>
                      <a:pt x="15" y="0"/>
                    </a:lnTo>
                    <a:lnTo>
                      <a:pt x="15" y="0"/>
                    </a:lnTo>
                    <a:lnTo>
                      <a:pt x="21" y="2"/>
                    </a:lnTo>
                    <a:lnTo>
                      <a:pt x="21" y="2"/>
                    </a:lnTo>
                    <a:lnTo>
                      <a:pt x="26" y="5"/>
                    </a:lnTo>
                    <a:lnTo>
                      <a:pt x="23" y="9"/>
                    </a:lnTo>
                    <a:lnTo>
                      <a:pt x="23" y="9"/>
                    </a:lnTo>
                    <a:lnTo>
                      <a:pt x="18" y="7"/>
                    </a:lnTo>
                    <a:lnTo>
                      <a:pt x="15" y="5"/>
                    </a:lnTo>
                    <a:lnTo>
                      <a:pt x="15" y="5"/>
                    </a:lnTo>
                    <a:lnTo>
                      <a:pt x="10" y="7"/>
                    </a:lnTo>
                    <a:lnTo>
                      <a:pt x="10" y="7"/>
                    </a:lnTo>
                    <a:lnTo>
                      <a:pt x="8" y="9"/>
                    </a:lnTo>
                    <a:lnTo>
                      <a:pt x="8" y="10"/>
                    </a:lnTo>
                    <a:lnTo>
                      <a:pt x="8" y="10"/>
                    </a:lnTo>
                    <a:lnTo>
                      <a:pt x="8" y="12"/>
                    </a:lnTo>
                    <a:lnTo>
                      <a:pt x="8" y="12"/>
                    </a:lnTo>
                    <a:lnTo>
                      <a:pt x="10" y="12"/>
                    </a:lnTo>
                    <a:lnTo>
                      <a:pt x="10" y="12"/>
                    </a:lnTo>
                    <a:lnTo>
                      <a:pt x="11" y="14"/>
                    </a:lnTo>
                    <a:lnTo>
                      <a:pt x="11" y="14"/>
                    </a:lnTo>
                    <a:lnTo>
                      <a:pt x="15" y="14"/>
                    </a:lnTo>
                    <a:lnTo>
                      <a:pt x="15" y="14"/>
                    </a:lnTo>
                    <a:lnTo>
                      <a:pt x="20" y="15"/>
                    </a:lnTo>
                    <a:lnTo>
                      <a:pt x="20" y="15"/>
                    </a:lnTo>
                    <a:lnTo>
                      <a:pt x="25" y="17"/>
                    </a:lnTo>
                    <a:lnTo>
                      <a:pt x="25" y="17"/>
                    </a:lnTo>
                    <a:lnTo>
                      <a:pt x="26" y="20"/>
                    </a:lnTo>
                    <a:lnTo>
                      <a:pt x="26" y="20"/>
                    </a:lnTo>
                    <a:lnTo>
                      <a:pt x="26" y="23"/>
                    </a:lnTo>
                    <a:lnTo>
                      <a:pt x="26" y="23"/>
                    </a:lnTo>
                    <a:lnTo>
                      <a:pt x="26" y="27"/>
                    </a:lnTo>
                    <a:lnTo>
                      <a:pt x="23" y="30"/>
                    </a:lnTo>
                    <a:lnTo>
                      <a:pt x="23" y="30"/>
                    </a:lnTo>
                    <a:lnTo>
                      <a:pt x="20" y="32"/>
                    </a:lnTo>
                    <a:lnTo>
                      <a:pt x="15" y="33"/>
                    </a:lnTo>
                    <a:lnTo>
                      <a:pt x="15"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02">
                <a:extLst>
                  <a:ext uri="{FF2B5EF4-FFF2-40B4-BE49-F238E27FC236}">
                    <a16:creationId xmlns="" xmlns:a16="http://schemas.microsoft.com/office/drawing/2014/main" id="{947A623A-1B02-4E9D-8EB7-B2BADCFE7AC7}"/>
                  </a:ext>
                </a:extLst>
              </p:cNvPr>
              <p:cNvSpPr>
                <a:spLocks/>
              </p:cNvSpPr>
              <p:nvPr/>
            </p:nvSpPr>
            <p:spPr bwMode="auto">
              <a:xfrm>
                <a:off x="2714" y="2704"/>
                <a:ext cx="30" cy="33"/>
              </a:xfrm>
              <a:custGeom>
                <a:avLst/>
                <a:gdLst>
                  <a:gd name="T0" fmla="*/ 0 w 30"/>
                  <a:gd name="T1" fmla="*/ 17 h 33"/>
                  <a:gd name="T2" fmla="*/ 0 w 30"/>
                  <a:gd name="T3" fmla="*/ 17 h 33"/>
                  <a:gd name="T4" fmla="*/ 2 w 30"/>
                  <a:gd name="T5" fmla="*/ 10 h 33"/>
                  <a:gd name="T6" fmla="*/ 2 w 30"/>
                  <a:gd name="T7" fmla="*/ 10 h 33"/>
                  <a:gd name="T8" fmla="*/ 5 w 30"/>
                  <a:gd name="T9" fmla="*/ 5 h 33"/>
                  <a:gd name="T10" fmla="*/ 5 w 30"/>
                  <a:gd name="T11" fmla="*/ 5 h 33"/>
                  <a:gd name="T12" fmla="*/ 10 w 30"/>
                  <a:gd name="T13" fmla="*/ 2 h 33"/>
                  <a:gd name="T14" fmla="*/ 10 w 30"/>
                  <a:gd name="T15" fmla="*/ 2 h 33"/>
                  <a:gd name="T16" fmla="*/ 17 w 30"/>
                  <a:gd name="T17" fmla="*/ 0 h 33"/>
                  <a:gd name="T18" fmla="*/ 17 w 30"/>
                  <a:gd name="T19" fmla="*/ 0 h 33"/>
                  <a:gd name="T20" fmla="*/ 20 w 30"/>
                  <a:gd name="T21" fmla="*/ 2 h 33"/>
                  <a:gd name="T22" fmla="*/ 25 w 30"/>
                  <a:gd name="T23" fmla="*/ 4 h 33"/>
                  <a:gd name="T24" fmla="*/ 25 w 30"/>
                  <a:gd name="T25" fmla="*/ 4 h 33"/>
                  <a:gd name="T26" fmla="*/ 28 w 30"/>
                  <a:gd name="T27" fmla="*/ 5 h 33"/>
                  <a:gd name="T28" fmla="*/ 30 w 30"/>
                  <a:gd name="T29" fmla="*/ 9 h 33"/>
                  <a:gd name="T30" fmla="*/ 23 w 30"/>
                  <a:gd name="T31" fmla="*/ 10 h 33"/>
                  <a:gd name="T32" fmla="*/ 23 w 30"/>
                  <a:gd name="T33" fmla="*/ 10 h 33"/>
                  <a:gd name="T34" fmla="*/ 20 w 30"/>
                  <a:gd name="T35" fmla="*/ 7 h 33"/>
                  <a:gd name="T36" fmla="*/ 20 w 30"/>
                  <a:gd name="T37" fmla="*/ 7 h 33"/>
                  <a:gd name="T38" fmla="*/ 17 w 30"/>
                  <a:gd name="T39" fmla="*/ 7 h 33"/>
                  <a:gd name="T40" fmla="*/ 17 w 30"/>
                  <a:gd name="T41" fmla="*/ 7 h 33"/>
                  <a:gd name="T42" fmla="*/ 12 w 30"/>
                  <a:gd name="T43" fmla="*/ 7 h 33"/>
                  <a:gd name="T44" fmla="*/ 12 w 30"/>
                  <a:gd name="T45" fmla="*/ 7 h 33"/>
                  <a:gd name="T46" fmla="*/ 10 w 30"/>
                  <a:gd name="T47" fmla="*/ 9 h 33"/>
                  <a:gd name="T48" fmla="*/ 10 w 30"/>
                  <a:gd name="T49" fmla="*/ 9 h 33"/>
                  <a:gd name="T50" fmla="*/ 7 w 30"/>
                  <a:gd name="T51" fmla="*/ 12 h 33"/>
                  <a:gd name="T52" fmla="*/ 7 w 30"/>
                  <a:gd name="T53" fmla="*/ 12 h 33"/>
                  <a:gd name="T54" fmla="*/ 7 w 30"/>
                  <a:gd name="T55" fmla="*/ 17 h 33"/>
                  <a:gd name="T56" fmla="*/ 7 w 30"/>
                  <a:gd name="T57" fmla="*/ 17 h 33"/>
                  <a:gd name="T58" fmla="*/ 7 w 30"/>
                  <a:gd name="T59" fmla="*/ 22 h 33"/>
                  <a:gd name="T60" fmla="*/ 7 w 30"/>
                  <a:gd name="T61" fmla="*/ 22 h 33"/>
                  <a:gd name="T62" fmla="*/ 10 w 30"/>
                  <a:gd name="T63" fmla="*/ 25 h 33"/>
                  <a:gd name="T64" fmla="*/ 10 w 30"/>
                  <a:gd name="T65" fmla="*/ 25 h 33"/>
                  <a:gd name="T66" fmla="*/ 13 w 30"/>
                  <a:gd name="T67" fmla="*/ 27 h 33"/>
                  <a:gd name="T68" fmla="*/ 13 w 30"/>
                  <a:gd name="T69" fmla="*/ 27 h 33"/>
                  <a:gd name="T70" fmla="*/ 17 w 30"/>
                  <a:gd name="T71" fmla="*/ 27 h 33"/>
                  <a:gd name="T72" fmla="*/ 17 w 30"/>
                  <a:gd name="T73" fmla="*/ 27 h 33"/>
                  <a:gd name="T74" fmla="*/ 18 w 30"/>
                  <a:gd name="T75" fmla="*/ 27 h 33"/>
                  <a:gd name="T76" fmla="*/ 18 w 30"/>
                  <a:gd name="T77" fmla="*/ 27 h 33"/>
                  <a:gd name="T78" fmla="*/ 20 w 30"/>
                  <a:gd name="T79" fmla="*/ 27 h 33"/>
                  <a:gd name="T80" fmla="*/ 20 w 30"/>
                  <a:gd name="T81" fmla="*/ 27 h 33"/>
                  <a:gd name="T82" fmla="*/ 22 w 30"/>
                  <a:gd name="T83" fmla="*/ 25 h 33"/>
                  <a:gd name="T84" fmla="*/ 22 w 30"/>
                  <a:gd name="T85" fmla="*/ 25 h 33"/>
                  <a:gd name="T86" fmla="*/ 23 w 30"/>
                  <a:gd name="T87" fmla="*/ 23 h 33"/>
                  <a:gd name="T88" fmla="*/ 30 w 30"/>
                  <a:gd name="T89" fmla="*/ 25 h 33"/>
                  <a:gd name="T90" fmla="*/ 30 w 30"/>
                  <a:gd name="T91" fmla="*/ 25 h 33"/>
                  <a:gd name="T92" fmla="*/ 28 w 30"/>
                  <a:gd name="T93" fmla="*/ 28 h 33"/>
                  <a:gd name="T94" fmla="*/ 25 w 30"/>
                  <a:gd name="T95" fmla="*/ 30 h 33"/>
                  <a:gd name="T96" fmla="*/ 25 w 30"/>
                  <a:gd name="T97" fmla="*/ 30 h 33"/>
                  <a:gd name="T98" fmla="*/ 22 w 30"/>
                  <a:gd name="T99" fmla="*/ 32 h 33"/>
                  <a:gd name="T100" fmla="*/ 17 w 30"/>
                  <a:gd name="T101" fmla="*/ 33 h 33"/>
                  <a:gd name="T102" fmla="*/ 17 w 30"/>
                  <a:gd name="T103" fmla="*/ 33 h 33"/>
                  <a:gd name="T104" fmla="*/ 10 w 30"/>
                  <a:gd name="T105" fmla="*/ 32 h 33"/>
                  <a:gd name="T106" fmla="*/ 10 w 30"/>
                  <a:gd name="T107" fmla="*/ 32 h 33"/>
                  <a:gd name="T108" fmla="*/ 5 w 30"/>
                  <a:gd name="T109" fmla="*/ 28 h 33"/>
                  <a:gd name="T110" fmla="*/ 5 w 30"/>
                  <a:gd name="T111" fmla="*/ 28 h 33"/>
                  <a:gd name="T112" fmla="*/ 2 w 30"/>
                  <a:gd name="T113" fmla="*/ 23 h 33"/>
                  <a:gd name="T114" fmla="*/ 2 w 30"/>
                  <a:gd name="T115" fmla="*/ 23 h 33"/>
                  <a:gd name="T116" fmla="*/ 0 w 30"/>
                  <a:gd name="T117" fmla="*/ 17 h 33"/>
                  <a:gd name="T118" fmla="*/ 0 w 30"/>
                  <a:gd name="T11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33">
                    <a:moveTo>
                      <a:pt x="0" y="17"/>
                    </a:moveTo>
                    <a:lnTo>
                      <a:pt x="0" y="17"/>
                    </a:lnTo>
                    <a:lnTo>
                      <a:pt x="2" y="10"/>
                    </a:lnTo>
                    <a:lnTo>
                      <a:pt x="2" y="10"/>
                    </a:lnTo>
                    <a:lnTo>
                      <a:pt x="5" y="5"/>
                    </a:lnTo>
                    <a:lnTo>
                      <a:pt x="5" y="5"/>
                    </a:lnTo>
                    <a:lnTo>
                      <a:pt x="10" y="2"/>
                    </a:lnTo>
                    <a:lnTo>
                      <a:pt x="10" y="2"/>
                    </a:lnTo>
                    <a:lnTo>
                      <a:pt x="17" y="0"/>
                    </a:lnTo>
                    <a:lnTo>
                      <a:pt x="17" y="0"/>
                    </a:lnTo>
                    <a:lnTo>
                      <a:pt x="20" y="2"/>
                    </a:lnTo>
                    <a:lnTo>
                      <a:pt x="25" y="4"/>
                    </a:lnTo>
                    <a:lnTo>
                      <a:pt x="25" y="4"/>
                    </a:lnTo>
                    <a:lnTo>
                      <a:pt x="28" y="5"/>
                    </a:lnTo>
                    <a:lnTo>
                      <a:pt x="30" y="9"/>
                    </a:lnTo>
                    <a:lnTo>
                      <a:pt x="23" y="10"/>
                    </a:lnTo>
                    <a:lnTo>
                      <a:pt x="23" y="10"/>
                    </a:lnTo>
                    <a:lnTo>
                      <a:pt x="20" y="7"/>
                    </a:lnTo>
                    <a:lnTo>
                      <a:pt x="20" y="7"/>
                    </a:lnTo>
                    <a:lnTo>
                      <a:pt x="17" y="7"/>
                    </a:lnTo>
                    <a:lnTo>
                      <a:pt x="17" y="7"/>
                    </a:lnTo>
                    <a:lnTo>
                      <a:pt x="12" y="7"/>
                    </a:lnTo>
                    <a:lnTo>
                      <a:pt x="12" y="7"/>
                    </a:lnTo>
                    <a:lnTo>
                      <a:pt x="10" y="9"/>
                    </a:lnTo>
                    <a:lnTo>
                      <a:pt x="10" y="9"/>
                    </a:lnTo>
                    <a:lnTo>
                      <a:pt x="7" y="12"/>
                    </a:lnTo>
                    <a:lnTo>
                      <a:pt x="7" y="12"/>
                    </a:lnTo>
                    <a:lnTo>
                      <a:pt x="7" y="17"/>
                    </a:lnTo>
                    <a:lnTo>
                      <a:pt x="7" y="17"/>
                    </a:lnTo>
                    <a:lnTo>
                      <a:pt x="7" y="22"/>
                    </a:lnTo>
                    <a:lnTo>
                      <a:pt x="7" y="22"/>
                    </a:lnTo>
                    <a:lnTo>
                      <a:pt x="10" y="25"/>
                    </a:lnTo>
                    <a:lnTo>
                      <a:pt x="10" y="25"/>
                    </a:lnTo>
                    <a:lnTo>
                      <a:pt x="13" y="27"/>
                    </a:lnTo>
                    <a:lnTo>
                      <a:pt x="13" y="27"/>
                    </a:lnTo>
                    <a:lnTo>
                      <a:pt x="17" y="27"/>
                    </a:lnTo>
                    <a:lnTo>
                      <a:pt x="17" y="27"/>
                    </a:lnTo>
                    <a:lnTo>
                      <a:pt x="18" y="27"/>
                    </a:lnTo>
                    <a:lnTo>
                      <a:pt x="18" y="27"/>
                    </a:lnTo>
                    <a:lnTo>
                      <a:pt x="20" y="27"/>
                    </a:lnTo>
                    <a:lnTo>
                      <a:pt x="20" y="27"/>
                    </a:lnTo>
                    <a:lnTo>
                      <a:pt x="22" y="25"/>
                    </a:lnTo>
                    <a:lnTo>
                      <a:pt x="22" y="25"/>
                    </a:lnTo>
                    <a:lnTo>
                      <a:pt x="23" y="23"/>
                    </a:lnTo>
                    <a:lnTo>
                      <a:pt x="30" y="25"/>
                    </a:lnTo>
                    <a:lnTo>
                      <a:pt x="30" y="25"/>
                    </a:lnTo>
                    <a:lnTo>
                      <a:pt x="28" y="28"/>
                    </a:lnTo>
                    <a:lnTo>
                      <a:pt x="25" y="30"/>
                    </a:lnTo>
                    <a:lnTo>
                      <a:pt x="25" y="30"/>
                    </a:lnTo>
                    <a:lnTo>
                      <a:pt x="22" y="32"/>
                    </a:lnTo>
                    <a:lnTo>
                      <a:pt x="17" y="33"/>
                    </a:lnTo>
                    <a:lnTo>
                      <a:pt x="17" y="33"/>
                    </a:lnTo>
                    <a:lnTo>
                      <a:pt x="10" y="32"/>
                    </a:lnTo>
                    <a:lnTo>
                      <a:pt x="10" y="32"/>
                    </a:lnTo>
                    <a:lnTo>
                      <a:pt x="5" y="28"/>
                    </a:lnTo>
                    <a:lnTo>
                      <a:pt x="5" y="28"/>
                    </a:lnTo>
                    <a:lnTo>
                      <a:pt x="2" y="23"/>
                    </a:lnTo>
                    <a:lnTo>
                      <a:pt x="2" y="23"/>
                    </a:lnTo>
                    <a:lnTo>
                      <a:pt x="0" y="17"/>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03">
                <a:extLst>
                  <a:ext uri="{FF2B5EF4-FFF2-40B4-BE49-F238E27FC236}">
                    <a16:creationId xmlns="" xmlns:a16="http://schemas.microsoft.com/office/drawing/2014/main" id="{96F285CB-8F41-48ED-8B25-7B8BC9BEEE53}"/>
                  </a:ext>
                </a:extLst>
              </p:cNvPr>
              <p:cNvSpPr>
                <a:spLocks noEditPoints="1"/>
              </p:cNvSpPr>
              <p:nvPr/>
            </p:nvSpPr>
            <p:spPr bwMode="auto">
              <a:xfrm>
                <a:off x="2751" y="2693"/>
                <a:ext cx="6" cy="43"/>
              </a:xfrm>
              <a:custGeom>
                <a:avLst/>
                <a:gdLst>
                  <a:gd name="T0" fmla="*/ 0 w 6"/>
                  <a:gd name="T1" fmla="*/ 8 h 43"/>
                  <a:gd name="T2" fmla="*/ 0 w 6"/>
                  <a:gd name="T3" fmla="*/ 0 h 43"/>
                  <a:gd name="T4" fmla="*/ 6 w 6"/>
                  <a:gd name="T5" fmla="*/ 0 h 43"/>
                  <a:gd name="T6" fmla="*/ 6 w 6"/>
                  <a:gd name="T7" fmla="*/ 8 h 43"/>
                  <a:gd name="T8" fmla="*/ 0 w 6"/>
                  <a:gd name="T9" fmla="*/ 8 h 43"/>
                  <a:gd name="T10" fmla="*/ 0 w 6"/>
                  <a:gd name="T11" fmla="*/ 43 h 43"/>
                  <a:gd name="T12" fmla="*/ 0 w 6"/>
                  <a:gd name="T13" fmla="*/ 13 h 43"/>
                  <a:gd name="T14" fmla="*/ 6 w 6"/>
                  <a:gd name="T15" fmla="*/ 13 h 43"/>
                  <a:gd name="T16" fmla="*/ 6 w 6"/>
                  <a:gd name="T17" fmla="*/ 43 h 43"/>
                  <a:gd name="T18" fmla="*/ 0 w 6"/>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3">
                    <a:moveTo>
                      <a:pt x="0" y="8"/>
                    </a:moveTo>
                    <a:lnTo>
                      <a:pt x="0" y="0"/>
                    </a:lnTo>
                    <a:lnTo>
                      <a:pt x="6" y="0"/>
                    </a:lnTo>
                    <a:lnTo>
                      <a:pt x="6" y="8"/>
                    </a:lnTo>
                    <a:lnTo>
                      <a:pt x="0" y="8"/>
                    </a:lnTo>
                    <a:close/>
                    <a:moveTo>
                      <a:pt x="0" y="43"/>
                    </a:moveTo>
                    <a:lnTo>
                      <a:pt x="0" y="13"/>
                    </a:lnTo>
                    <a:lnTo>
                      <a:pt x="6" y="13"/>
                    </a:lnTo>
                    <a:lnTo>
                      <a:pt x="6"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04">
                <a:extLst>
                  <a:ext uri="{FF2B5EF4-FFF2-40B4-BE49-F238E27FC236}">
                    <a16:creationId xmlns="" xmlns:a16="http://schemas.microsoft.com/office/drawing/2014/main" id="{826548E8-6D4B-412F-91C2-D7AFB2D4F181}"/>
                  </a:ext>
                </a:extLst>
              </p:cNvPr>
              <p:cNvSpPr>
                <a:spLocks/>
              </p:cNvSpPr>
              <p:nvPr/>
            </p:nvSpPr>
            <p:spPr bwMode="auto">
              <a:xfrm>
                <a:off x="2765" y="2704"/>
                <a:ext cx="28" cy="32"/>
              </a:xfrm>
              <a:custGeom>
                <a:avLst/>
                <a:gdLst>
                  <a:gd name="T0" fmla="*/ 28 w 28"/>
                  <a:gd name="T1" fmla="*/ 32 h 32"/>
                  <a:gd name="T2" fmla="*/ 22 w 28"/>
                  <a:gd name="T3" fmla="*/ 32 h 32"/>
                  <a:gd name="T4" fmla="*/ 22 w 28"/>
                  <a:gd name="T5" fmla="*/ 15 h 32"/>
                  <a:gd name="T6" fmla="*/ 22 w 28"/>
                  <a:gd name="T7" fmla="*/ 15 h 32"/>
                  <a:gd name="T8" fmla="*/ 20 w 28"/>
                  <a:gd name="T9" fmla="*/ 9 h 32"/>
                  <a:gd name="T10" fmla="*/ 20 w 28"/>
                  <a:gd name="T11" fmla="*/ 9 h 32"/>
                  <a:gd name="T12" fmla="*/ 19 w 28"/>
                  <a:gd name="T13" fmla="*/ 7 h 32"/>
                  <a:gd name="T14" fmla="*/ 15 w 28"/>
                  <a:gd name="T15" fmla="*/ 7 h 32"/>
                  <a:gd name="T16" fmla="*/ 15 w 28"/>
                  <a:gd name="T17" fmla="*/ 7 h 32"/>
                  <a:gd name="T18" fmla="*/ 12 w 28"/>
                  <a:gd name="T19" fmla="*/ 7 h 32"/>
                  <a:gd name="T20" fmla="*/ 12 w 28"/>
                  <a:gd name="T21" fmla="*/ 7 h 32"/>
                  <a:gd name="T22" fmla="*/ 10 w 28"/>
                  <a:gd name="T23" fmla="*/ 9 h 32"/>
                  <a:gd name="T24" fmla="*/ 10 w 28"/>
                  <a:gd name="T25" fmla="*/ 9 h 32"/>
                  <a:gd name="T26" fmla="*/ 9 w 28"/>
                  <a:gd name="T27" fmla="*/ 10 h 32"/>
                  <a:gd name="T28" fmla="*/ 9 w 28"/>
                  <a:gd name="T29" fmla="*/ 10 h 32"/>
                  <a:gd name="T30" fmla="*/ 7 w 28"/>
                  <a:gd name="T31" fmla="*/ 14 h 32"/>
                  <a:gd name="T32" fmla="*/ 7 w 28"/>
                  <a:gd name="T33" fmla="*/ 32 h 32"/>
                  <a:gd name="T34" fmla="*/ 0 w 28"/>
                  <a:gd name="T35" fmla="*/ 32 h 32"/>
                  <a:gd name="T36" fmla="*/ 0 w 28"/>
                  <a:gd name="T37" fmla="*/ 2 h 32"/>
                  <a:gd name="T38" fmla="*/ 5 w 28"/>
                  <a:gd name="T39" fmla="*/ 2 h 32"/>
                  <a:gd name="T40" fmla="*/ 5 w 28"/>
                  <a:gd name="T41" fmla="*/ 7 h 32"/>
                  <a:gd name="T42" fmla="*/ 5 w 28"/>
                  <a:gd name="T43" fmla="*/ 7 h 32"/>
                  <a:gd name="T44" fmla="*/ 9 w 28"/>
                  <a:gd name="T45" fmla="*/ 5 h 32"/>
                  <a:gd name="T46" fmla="*/ 10 w 28"/>
                  <a:gd name="T47" fmla="*/ 2 h 32"/>
                  <a:gd name="T48" fmla="*/ 10 w 28"/>
                  <a:gd name="T49" fmla="*/ 2 h 32"/>
                  <a:gd name="T50" fmla="*/ 19 w 28"/>
                  <a:gd name="T51" fmla="*/ 0 h 32"/>
                  <a:gd name="T52" fmla="*/ 19 w 28"/>
                  <a:gd name="T53" fmla="*/ 0 h 32"/>
                  <a:gd name="T54" fmla="*/ 24 w 28"/>
                  <a:gd name="T55" fmla="*/ 2 h 32"/>
                  <a:gd name="T56" fmla="*/ 24 w 28"/>
                  <a:gd name="T57" fmla="*/ 2 h 32"/>
                  <a:gd name="T58" fmla="*/ 25 w 28"/>
                  <a:gd name="T59" fmla="*/ 5 h 32"/>
                  <a:gd name="T60" fmla="*/ 25 w 28"/>
                  <a:gd name="T61" fmla="*/ 5 h 32"/>
                  <a:gd name="T62" fmla="*/ 27 w 28"/>
                  <a:gd name="T63" fmla="*/ 9 h 32"/>
                  <a:gd name="T64" fmla="*/ 27 w 28"/>
                  <a:gd name="T65" fmla="*/ 9 h 32"/>
                  <a:gd name="T66" fmla="*/ 28 w 28"/>
                  <a:gd name="T67" fmla="*/ 14 h 32"/>
                  <a:gd name="T68" fmla="*/ 28 w 28"/>
                  <a:gd name="T6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2">
                    <a:moveTo>
                      <a:pt x="28" y="32"/>
                    </a:moveTo>
                    <a:lnTo>
                      <a:pt x="22" y="32"/>
                    </a:lnTo>
                    <a:lnTo>
                      <a:pt x="22" y="15"/>
                    </a:lnTo>
                    <a:lnTo>
                      <a:pt x="22" y="15"/>
                    </a:lnTo>
                    <a:lnTo>
                      <a:pt x="20" y="9"/>
                    </a:lnTo>
                    <a:lnTo>
                      <a:pt x="20" y="9"/>
                    </a:lnTo>
                    <a:lnTo>
                      <a:pt x="19" y="7"/>
                    </a:lnTo>
                    <a:lnTo>
                      <a:pt x="15" y="7"/>
                    </a:lnTo>
                    <a:lnTo>
                      <a:pt x="15" y="7"/>
                    </a:lnTo>
                    <a:lnTo>
                      <a:pt x="12" y="7"/>
                    </a:lnTo>
                    <a:lnTo>
                      <a:pt x="12" y="7"/>
                    </a:lnTo>
                    <a:lnTo>
                      <a:pt x="10" y="9"/>
                    </a:lnTo>
                    <a:lnTo>
                      <a:pt x="10" y="9"/>
                    </a:lnTo>
                    <a:lnTo>
                      <a:pt x="9" y="10"/>
                    </a:lnTo>
                    <a:lnTo>
                      <a:pt x="9" y="10"/>
                    </a:lnTo>
                    <a:lnTo>
                      <a:pt x="7" y="14"/>
                    </a:lnTo>
                    <a:lnTo>
                      <a:pt x="7" y="32"/>
                    </a:lnTo>
                    <a:lnTo>
                      <a:pt x="0" y="32"/>
                    </a:lnTo>
                    <a:lnTo>
                      <a:pt x="0" y="2"/>
                    </a:lnTo>
                    <a:lnTo>
                      <a:pt x="5" y="2"/>
                    </a:lnTo>
                    <a:lnTo>
                      <a:pt x="5" y="7"/>
                    </a:lnTo>
                    <a:lnTo>
                      <a:pt x="5" y="7"/>
                    </a:lnTo>
                    <a:lnTo>
                      <a:pt x="9" y="5"/>
                    </a:lnTo>
                    <a:lnTo>
                      <a:pt x="10" y="2"/>
                    </a:lnTo>
                    <a:lnTo>
                      <a:pt x="10" y="2"/>
                    </a:lnTo>
                    <a:lnTo>
                      <a:pt x="19" y="0"/>
                    </a:lnTo>
                    <a:lnTo>
                      <a:pt x="19" y="0"/>
                    </a:lnTo>
                    <a:lnTo>
                      <a:pt x="24" y="2"/>
                    </a:lnTo>
                    <a:lnTo>
                      <a:pt x="24" y="2"/>
                    </a:lnTo>
                    <a:lnTo>
                      <a:pt x="25" y="5"/>
                    </a:lnTo>
                    <a:lnTo>
                      <a:pt x="25" y="5"/>
                    </a:lnTo>
                    <a:lnTo>
                      <a:pt x="27" y="9"/>
                    </a:lnTo>
                    <a:lnTo>
                      <a:pt x="27" y="9"/>
                    </a:lnTo>
                    <a:lnTo>
                      <a:pt x="28" y="14"/>
                    </a:lnTo>
                    <a:lnTo>
                      <a:pt x="2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405">
                <a:extLst>
                  <a:ext uri="{FF2B5EF4-FFF2-40B4-BE49-F238E27FC236}">
                    <a16:creationId xmlns="" xmlns:a16="http://schemas.microsoft.com/office/drawing/2014/main" id="{F356BE15-A1F6-48AA-A79A-CE8DB917AC3E}"/>
                  </a:ext>
                </a:extLst>
              </p:cNvPr>
              <p:cNvSpPr>
                <a:spLocks noEditPoints="1"/>
              </p:cNvSpPr>
              <p:nvPr/>
            </p:nvSpPr>
            <p:spPr bwMode="auto">
              <a:xfrm>
                <a:off x="2798" y="2704"/>
                <a:ext cx="32" cy="45"/>
              </a:xfrm>
              <a:custGeom>
                <a:avLst/>
                <a:gdLst>
                  <a:gd name="T0" fmla="*/ 15 w 32"/>
                  <a:gd name="T1" fmla="*/ 33 h 45"/>
                  <a:gd name="T2" fmla="*/ 9 w 32"/>
                  <a:gd name="T3" fmla="*/ 32 h 45"/>
                  <a:gd name="T4" fmla="*/ 5 w 32"/>
                  <a:gd name="T5" fmla="*/ 28 h 45"/>
                  <a:gd name="T6" fmla="*/ 2 w 32"/>
                  <a:gd name="T7" fmla="*/ 23 h 45"/>
                  <a:gd name="T8" fmla="*/ 0 w 32"/>
                  <a:gd name="T9" fmla="*/ 17 h 45"/>
                  <a:gd name="T10" fmla="*/ 2 w 32"/>
                  <a:gd name="T11" fmla="*/ 10 h 45"/>
                  <a:gd name="T12" fmla="*/ 5 w 32"/>
                  <a:gd name="T13" fmla="*/ 5 h 45"/>
                  <a:gd name="T14" fmla="*/ 10 w 32"/>
                  <a:gd name="T15" fmla="*/ 2 h 45"/>
                  <a:gd name="T16" fmla="*/ 15 w 32"/>
                  <a:gd name="T17" fmla="*/ 0 h 45"/>
                  <a:gd name="T18" fmla="*/ 22 w 32"/>
                  <a:gd name="T19" fmla="*/ 2 h 45"/>
                  <a:gd name="T20" fmla="*/ 27 w 32"/>
                  <a:gd name="T21" fmla="*/ 2 h 45"/>
                  <a:gd name="T22" fmla="*/ 32 w 32"/>
                  <a:gd name="T23" fmla="*/ 32 h 45"/>
                  <a:gd name="T24" fmla="*/ 32 w 32"/>
                  <a:gd name="T25" fmla="*/ 38 h 45"/>
                  <a:gd name="T26" fmla="*/ 28 w 32"/>
                  <a:gd name="T27" fmla="*/ 42 h 45"/>
                  <a:gd name="T28" fmla="*/ 22 w 32"/>
                  <a:gd name="T29" fmla="*/ 45 h 45"/>
                  <a:gd name="T30" fmla="*/ 15 w 32"/>
                  <a:gd name="T31" fmla="*/ 45 h 45"/>
                  <a:gd name="T32" fmla="*/ 12 w 32"/>
                  <a:gd name="T33" fmla="*/ 45 h 45"/>
                  <a:gd name="T34" fmla="*/ 7 w 32"/>
                  <a:gd name="T35" fmla="*/ 43 h 45"/>
                  <a:gd name="T36" fmla="*/ 5 w 32"/>
                  <a:gd name="T37" fmla="*/ 35 h 45"/>
                  <a:gd name="T38" fmla="*/ 10 w 32"/>
                  <a:gd name="T39" fmla="*/ 40 h 45"/>
                  <a:gd name="T40" fmla="*/ 15 w 32"/>
                  <a:gd name="T41" fmla="*/ 40 h 45"/>
                  <a:gd name="T42" fmla="*/ 20 w 32"/>
                  <a:gd name="T43" fmla="*/ 40 h 45"/>
                  <a:gd name="T44" fmla="*/ 24 w 32"/>
                  <a:gd name="T45" fmla="*/ 38 h 45"/>
                  <a:gd name="T46" fmla="*/ 25 w 32"/>
                  <a:gd name="T47" fmla="*/ 35 h 45"/>
                  <a:gd name="T48" fmla="*/ 25 w 32"/>
                  <a:gd name="T49" fmla="*/ 32 h 45"/>
                  <a:gd name="T50" fmla="*/ 25 w 32"/>
                  <a:gd name="T51" fmla="*/ 27 h 45"/>
                  <a:gd name="T52" fmla="*/ 22 w 32"/>
                  <a:gd name="T53" fmla="*/ 32 h 45"/>
                  <a:gd name="T54" fmla="*/ 15 w 32"/>
                  <a:gd name="T55" fmla="*/ 33 h 45"/>
                  <a:gd name="T56" fmla="*/ 17 w 32"/>
                  <a:gd name="T57" fmla="*/ 27 h 45"/>
                  <a:gd name="T58" fmla="*/ 20 w 32"/>
                  <a:gd name="T59" fmla="*/ 27 h 45"/>
                  <a:gd name="T60" fmla="*/ 24 w 32"/>
                  <a:gd name="T61" fmla="*/ 25 h 45"/>
                  <a:gd name="T62" fmla="*/ 25 w 32"/>
                  <a:gd name="T63" fmla="*/ 23 h 45"/>
                  <a:gd name="T64" fmla="*/ 25 w 32"/>
                  <a:gd name="T65" fmla="*/ 14 h 45"/>
                  <a:gd name="T66" fmla="*/ 25 w 32"/>
                  <a:gd name="T67" fmla="*/ 10 h 45"/>
                  <a:gd name="T68" fmla="*/ 22 w 32"/>
                  <a:gd name="T69" fmla="*/ 9 h 45"/>
                  <a:gd name="T70" fmla="*/ 20 w 32"/>
                  <a:gd name="T71" fmla="*/ 7 h 45"/>
                  <a:gd name="T72" fmla="*/ 17 w 32"/>
                  <a:gd name="T73" fmla="*/ 7 h 45"/>
                  <a:gd name="T74" fmla="*/ 14 w 32"/>
                  <a:gd name="T75" fmla="*/ 7 h 45"/>
                  <a:gd name="T76" fmla="*/ 10 w 32"/>
                  <a:gd name="T77" fmla="*/ 10 h 45"/>
                  <a:gd name="T78" fmla="*/ 9 w 32"/>
                  <a:gd name="T79" fmla="*/ 14 h 45"/>
                  <a:gd name="T80" fmla="*/ 7 w 32"/>
                  <a:gd name="T81" fmla="*/ 17 h 45"/>
                  <a:gd name="T82" fmla="*/ 9 w 32"/>
                  <a:gd name="T83" fmla="*/ 22 h 45"/>
                  <a:gd name="T84" fmla="*/ 10 w 32"/>
                  <a:gd name="T85" fmla="*/ 25 h 45"/>
                  <a:gd name="T86" fmla="*/ 14 w 32"/>
                  <a:gd name="T87" fmla="*/ 27 h 45"/>
                  <a:gd name="T88" fmla="*/ 17 w 32"/>
                  <a:gd name="T89"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5">
                    <a:moveTo>
                      <a:pt x="15" y="33"/>
                    </a:moveTo>
                    <a:lnTo>
                      <a:pt x="15" y="33"/>
                    </a:lnTo>
                    <a:lnTo>
                      <a:pt x="9" y="32"/>
                    </a:lnTo>
                    <a:lnTo>
                      <a:pt x="9" y="32"/>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5" y="0"/>
                    </a:lnTo>
                    <a:lnTo>
                      <a:pt x="15" y="0"/>
                    </a:lnTo>
                    <a:lnTo>
                      <a:pt x="22" y="2"/>
                    </a:lnTo>
                    <a:lnTo>
                      <a:pt x="22" y="2"/>
                    </a:lnTo>
                    <a:lnTo>
                      <a:pt x="27" y="7"/>
                    </a:lnTo>
                    <a:lnTo>
                      <a:pt x="27" y="2"/>
                    </a:lnTo>
                    <a:lnTo>
                      <a:pt x="32" y="2"/>
                    </a:lnTo>
                    <a:lnTo>
                      <a:pt x="32" y="32"/>
                    </a:lnTo>
                    <a:lnTo>
                      <a:pt x="32" y="32"/>
                    </a:lnTo>
                    <a:lnTo>
                      <a:pt x="32" y="38"/>
                    </a:lnTo>
                    <a:lnTo>
                      <a:pt x="32" y="38"/>
                    </a:lnTo>
                    <a:lnTo>
                      <a:pt x="28" y="42"/>
                    </a:lnTo>
                    <a:lnTo>
                      <a:pt x="28" y="42"/>
                    </a:lnTo>
                    <a:lnTo>
                      <a:pt x="22" y="45"/>
                    </a:lnTo>
                    <a:lnTo>
                      <a:pt x="22" y="45"/>
                    </a:lnTo>
                    <a:lnTo>
                      <a:pt x="15" y="45"/>
                    </a:lnTo>
                    <a:lnTo>
                      <a:pt x="15" y="45"/>
                    </a:lnTo>
                    <a:lnTo>
                      <a:pt x="12" y="45"/>
                    </a:lnTo>
                    <a:lnTo>
                      <a:pt x="7" y="43"/>
                    </a:lnTo>
                    <a:lnTo>
                      <a:pt x="7" y="43"/>
                    </a:lnTo>
                    <a:lnTo>
                      <a:pt x="2" y="38"/>
                    </a:lnTo>
                    <a:lnTo>
                      <a:pt x="5" y="35"/>
                    </a:lnTo>
                    <a:lnTo>
                      <a:pt x="5" y="35"/>
                    </a:lnTo>
                    <a:lnTo>
                      <a:pt x="10" y="40"/>
                    </a:lnTo>
                    <a:lnTo>
                      <a:pt x="10" y="40"/>
                    </a:lnTo>
                    <a:lnTo>
                      <a:pt x="15" y="40"/>
                    </a:lnTo>
                    <a:lnTo>
                      <a:pt x="15" y="40"/>
                    </a:lnTo>
                    <a:lnTo>
                      <a:pt x="20" y="40"/>
                    </a:lnTo>
                    <a:lnTo>
                      <a:pt x="20" y="40"/>
                    </a:lnTo>
                    <a:lnTo>
                      <a:pt x="24" y="38"/>
                    </a:lnTo>
                    <a:lnTo>
                      <a:pt x="24" y="38"/>
                    </a:lnTo>
                    <a:lnTo>
                      <a:pt x="25" y="35"/>
                    </a:lnTo>
                    <a:lnTo>
                      <a:pt x="25" y="35"/>
                    </a:lnTo>
                    <a:lnTo>
                      <a:pt x="25" y="32"/>
                    </a:lnTo>
                    <a:lnTo>
                      <a:pt x="25" y="27"/>
                    </a:lnTo>
                    <a:lnTo>
                      <a:pt x="25" y="27"/>
                    </a:lnTo>
                    <a:lnTo>
                      <a:pt x="22" y="32"/>
                    </a:lnTo>
                    <a:lnTo>
                      <a:pt x="22" y="32"/>
                    </a:lnTo>
                    <a:lnTo>
                      <a:pt x="15" y="33"/>
                    </a:lnTo>
                    <a:lnTo>
                      <a:pt x="15" y="33"/>
                    </a:lnTo>
                    <a:close/>
                    <a:moveTo>
                      <a:pt x="17" y="27"/>
                    </a:moveTo>
                    <a:lnTo>
                      <a:pt x="17" y="27"/>
                    </a:lnTo>
                    <a:lnTo>
                      <a:pt x="20" y="27"/>
                    </a:lnTo>
                    <a:lnTo>
                      <a:pt x="20" y="27"/>
                    </a:lnTo>
                    <a:lnTo>
                      <a:pt x="24" y="25"/>
                    </a:lnTo>
                    <a:lnTo>
                      <a:pt x="24" y="25"/>
                    </a:lnTo>
                    <a:lnTo>
                      <a:pt x="25" y="23"/>
                    </a:lnTo>
                    <a:lnTo>
                      <a:pt x="25" y="23"/>
                    </a:lnTo>
                    <a:lnTo>
                      <a:pt x="25" y="22"/>
                    </a:lnTo>
                    <a:lnTo>
                      <a:pt x="25" y="14"/>
                    </a:lnTo>
                    <a:lnTo>
                      <a:pt x="25" y="14"/>
                    </a:lnTo>
                    <a:lnTo>
                      <a:pt x="25" y="10"/>
                    </a:lnTo>
                    <a:lnTo>
                      <a:pt x="25" y="10"/>
                    </a:lnTo>
                    <a:lnTo>
                      <a:pt x="22" y="9"/>
                    </a:lnTo>
                    <a:lnTo>
                      <a:pt x="22" y="9"/>
                    </a:lnTo>
                    <a:lnTo>
                      <a:pt x="20" y="7"/>
                    </a:lnTo>
                    <a:lnTo>
                      <a:pt x="20" y="7"/>
                    </a:lnTo>
                    <a:lnTo>
                      <a:pt x="17" y="7"/>
                    </a:lnTo>
                    <a:lnTo>
                      <a:pt x="17" y="7"/>
                    </a:lnTo>
                    <a:lnTo>
                      <a:pt x="14" y="7"/>
                    </a:lnTo>
                    <a:lnTo>
                      <a:pt x="14" y="7"/>
                    </a:lnTo>
                    <a:lnTo>
                      <a:pt x="10" y="10"/>
                    </a:lnTo>
                    <a:lnTo>
                      <a:pt x="10" y="10"/>
                    </a:lnTo>
                    <a:lnTo>
                      <a:pt x="9" y="14"/>
                    </a:lnTo>
                    <a:lnTo>
                      <a:pt x="9" y="14"/>
                    </a:lnTo>
                    <a:lnTo>
                      <a:pt x="7" y="17"/>
                    </a:lnTo>
                    <a:lnTo>
                      <a:pt x="7" y="17"/>
                    </a:lnTo>
                    <a:lnTo>
                      <a:pt x="9" y="22"/>
                    </a:lnTo>
                    <a:lnTo>
                      <a:pt x="9" y="22"/>
                    </a:lnTo>
                    <a:lnTo>
                      <a:pt x="10" y="25"/>
                    </a:lnTo>
                    <a:lnTo>
                      <a:pt x="10" y="25"/>
                    </a:lnTo>
                    <a:lnTo>
                      <a:pt x="14" y="27"/>
                    </a:lnTo>
                    <a:lnTo>
                      <a:pt x="14" y="27"/>
                    </a:lnTo>
                    <a:lnTo>
                      <a:pt x="17" y="27"/>
                    </a:lnTo>
                    <a:lnTo>
                      <a:pt x="1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Freeform 407">
              <a:extLst>
                <a:ext uri="{FF2B5EF4-FFF2-40B4-BE49-F238E27FC236}">
                  <a16:creationId xmlns="" xmlns:a16="http://schemas.microsoft.com/office/drawing/2014/main" id="{5262E1CF-3700-4B71-9A2B-41F6C939A74B}"/>
                </a:ext>
              </a:extLst>
            </p:cNvPr>
            <p:cNvSpPr>
              <a:spLocks noEditPoints="1"/>
            </p:cNvSpPr>
            <p:nvPr/>
          </p:nvSpPr>
          <p:spPr bwMode="auto">
            <a:xfrm>
              <a:off x="5391129" y="4426562"/>
              <a:ext cx="42522" cy="43851"/>
            </a:xfrm>
            <a:custGeom>
              <a:avLst/>
              <a:gdLst>
                <a:gd name="T0" fmla="*/ 17 w 32"/>
                <a:gd name="T1" fmla="*/ 33 h 33"/>
                <a:gd name="T2" fmla="*/ 10 w 32"/>
                <a:gd name="T3" fmla="*/ 32 h 33"/>
                <a:gd name="T4" fmla="*/ 5 w 32"/>
                <a:gd name="T5" fmla="*/ 28 h 33"/>
                <a:gd name="T6" fmla="*/ 2 w 32"/>
                <a:gd name="T7" fmla="*/ 23 h 33"/>
                <a:gd name="T8" fmla="*/ 0 w 32"/>
                <a:gd name="T9" fmla="*/ 17 h 33"/>
                <a:gd name="T10" fmla="*/ 2 w 32"/>
                <a:gd name="T11" fmla="*/ 10 h 33"/>
                <a:gd name="T12" fmla="*/ 5 w 32"/>
                <a:gd name="T13" fmla="*/ 5 h 33"/>
                <a:gd name="T14" fmla="*/ 10 w 32"/>
                <a:gd name="T15" fmla="*/ 2 h 33"/>
                <a:gd name="T16" fmla="*/ 17 w 32"/>
                <a:gd name="T17" fmla="*/ 0 h 33"/>
                <a:gd name="T18" fmla="*/ 23 w 32"/>
                <a:gd name="T19" fmla="*/ 2 h 33"/>
                <a:gd name="T20" fmla="*/ 28 w 32"/>
                <a:gd name="T21" fmla="*/ 5 h 33"/>
                <a:gd name="T22" fmla="*/ 32 w 32"/>
                <a:gd name="T23" fmla="*/ 10 h 33"/>
                <a:gd name="T24" fmla="*/ 32 w 32"/>
                <a:gd name="T25" fmla="*/ 17 h 33"/>
                <a:gd name="T26" fmla="*/ 32 w 32"/>
                <a:gd name="T27" fmla="*/ 19 h 33"/>
                <a:gd name="T28" fmla="*/ 7 w 32"/>
                <a:gd name="T29" fmla="*/ 19 h 33"/>
                <a:gd name="T30" fmla="*/ 8 w 32"/>
                <a:gd name="T31" fmla="*/ 23 h 33"/>
                <a:gd name="T32" fmla="*/ 10 w 32"/>
                <a:gd name="T33" fmla="*/ 25 h 33"/>
                <a:gd name="T34" fmla="*/ 13 w 32"/>
                <a:gd name="T35" fmla="*/ 27 h 33"/>
                <a:gd name="T36" fmla="*/ 17 w 32"/>
                <a:gd name="T37" fmla="*/ 28 h 33"/>
                <a:gd name="T38" fmla="*/ 18 w 32"/>
                <a:gd name="T39" fmla="*/ 28 h 33"/>
                <a:gd name="T40" fmla="*/ 22 w 32"/>
                <a:gd name="T41" fmla="*/ 27 h 33"/>
                <a:gd name="T42" fmla="*/ 23 w 32"/>
                <a:gd name="T43" fmla="*/ 25 h 33"/>
                <a:gd name="T44" fmla="*/ 25 w 32"/>
                <a:gd name="T45" fmla="*/ 23 h 33"/>
                <a:gd name="T46" fmla="*/ 30 w 32"/>
                <a:gd name="T47" fmla="*/ 25 h 33"/>
                <a:gd name="T48" fmla="*/ 25 w 32"/>
                <a:gd name="T49" fmla="*/ 30 h 33"/>
                <a:gd name="T50" fmla="*/ 20 w 32"/>
                <a:gd name="T51" fmla="*/ 32 h 33"/>
                <a:gd name="T52" fmla="*/ 17 w 32"/>
                <a:gd name="T53" fmla="*/ 33 h 33"/>
                <a:gd name="T54" fmla="*/ 25 w 32"/>
                <a:gd name="T55" fmla="*/ 15 h 33"/>
                <a:gd name="T56" fmla="*/ 25 w 32"/>
                <a:gd name="T57" fmla="*/ 10 h 33"/>
                <a:gd name="T58" fmla="*/ 22 w 32"/>
                <a:gd name="T59" fmla="*/ 9 h 33"/>
                <a:gd name="T60" fmla="*/ 20 w 32"/>
                <a:gd name="T61" fmla="*/ 7 h 33"/>
                <a:gd name="T62" fmla="*/ 17 w 32"/>
                <a:gd name="T63" fmla="*/ 5 h 33"/>
                <a:gd name="T64" fmla="*/ 12 w 32"/>
                <a:gd name="T65" fmla="*/ 7 h 33"/>
                <a:gd name="T66" fmla="*/ 10 w 32"/>
                <a:gd name="T67" fmla="*/ 9 h 33"/>
                <a:gd name="T68" fmla="*/ 7 w 32"/>
                <a:gd name="T69" fmla="*/ 10 h 33"/>
                <a:gd name="T70" fmla="*/ 25 w 32"/>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33">
                  <a:moveTo>
                    <a:pt x="17" y="33"/>
                  </a:moveTo>
                  <a:lnTo>
                    <a:pt x="17" y="33"/>
                  </a:lnTo>
                  <a:lnTo>
                    <a:pt x="10" y="32"/>
                  </a:lnTo>
                  <a:lnTo>
                    <a:pt x="10" y="32"/>
                  </a:lnTo>
                  <a:lnTo>
                    <a:pt x="5" y="28"/>
                  </a:lnTo>
                  <a:lnTo>
                    <a:pt x="5" y="28"/>
                  </a:lnTo>
                  <a:lnTo>
                    <a:pt x="2" y="23"/>
                  </a:lnTo>
                  <a:lnTo>
                    <a:pt x="2" y="23"/>
                  </a:lnTo>
                  <a:lnTo>
                    <a:pt x="0" y="17"/>
                  </a:lnTo>
                  <a:lnTo>
                    <a:pt x="0" y="17"/>
                  </a:lnTo>
                  <a:lnTo>
                    <a:pt x="2" y="10"/>
                  </a:lnTo>
                  <a:lnTo>
                    <a:pt x="2" y="10"/>
                  </a:lnTo>
                  <a:lnTo>
                    <a:pt x="5" y="5"/>
                  </a:lnTo>
                  <a:lnTo>
                    <a:pt x="5" y="5"/>
                  </a:lnTo>
                  <a:lnTo>
                    <a:pt x="10" y="2"/>
                  </a:lnTo>
                  <a:lnTo>
                    <a:pt x="10" y="2"/>
                  </a:lnTo>
                  <a:lnTo>
                    <a:pt x="17" y="0"/>
                  </a:lnTo>
                  <a:lnTo>
                    <a:pt x="17" y="0"/>
                  </a:lnTo>
                  <a:lnTo>
                    <a:pt x="23" y="2"/>
                  </a:lnTo>
                  <a:lnTo>
                    <a:pt x="23" y="2"/>
                  </a:lnTo>
                  <a:lnTo>
                    <a:pt x="28" y="5"/>
                  </a:lnTo>
                  <a:lnTo>
                    <a:pt x="28" y="5"/>
                  </a:lnTo>
                  <a:lnTo>
                    <a:pt x="32" y="10"/>
                  </a:lnTo>
                  <a:lnTo>
                    <a:pt x="32" y="10"/>
                  </a:lnTo>
                  <a:lnTo>
                    <a:pt x="32" y="17"/>
                  </a:lnTo>
                  <a:lnTo>
                    <a:pt x="32" y="17"/>
                  </a:lnTo>
                  <a:lnTo>
                    <a:pt x="32" y="19"/>
                  </a:lnTo>
                  <a:lnTo>
                    <a:pt x="32" y="19"/>
                  </a:lnTo>
                  <a:lnTo>
                    <a:pt x="32" y="19"/>
                  </a:lnTo>
                  <a:lnTo>
                    <a:pt x="7" y="19"/>
                  </a:lnTo>
                  <a:lnTo>
                    <a:pt x="7" y="19"/>
                  </a:lnTo>
                  <a:lnTo>
                    <a:pt x="8" y="23"/>
                  </a:lnTo>
                  <a:lnTo>
                    <a:pt x="8" y="23"/>
                  </a:lnTo>
                  <a:lnTo>
                    <a:pt x="10" y="25"/>
                  </a:lnTo>
                  <a:lnTo>
                    <a:pt x="10" y="25"/>
                  </a:lnTo>
                  <a:lnTo>
                    <a:pt x="13" y="27"/>
                  </a:lnTo>
                  <a:lnTo>
                    <a:pt x="13" y="27"/>
                  </a:lnTo>
                  <a:lnTo>
                    <a:pt x="17" y="28"/>
                  </a:lnTo>
                  <a:lnTo>
                    <a:pt x="17" y="28"/>
                  </a:lnTo>
                  <a:lnTo>
                    <a:pt x="18" y="28"/>
                  </a:lnTo>
                  <a:lnTo>
                    <a:pt x="18" y="28"/>
                  </a:lnTo>
                  <a:lnTo>
                    <a:pt x="22" y="27"/>
                  </a:lnTo>
                  <a:lnTo>
                    <a:pt x="22" y="27"/>
                  </a:lnTo>
                  <a:lnTo>
                    <a:pt x="23" y="25"/>
                  </a:lnTo>
                  <a:lnTo>
                    <a:pt x="23" y="25"/>
                  </a:lnTo>
                  <a:lnTo>
                    <a:pt x="25" y="23"/>
                  </a:lnTo>
                  <a:lnTo>
                    <a:pt x="30" y="25"/>
                  </a:lnTo>
                  <a:lnTo>
                    <a:pt x="30" y="25"/>
                  </a:lnTo>
                  <a:lnTo>
                    <a:pt x="28" y="28"/>
                  </a:lnTo>
                  <a:lnTo>
                    <a:pt x="25" y="30"/>
                  </a:lnTo>
                  <a:lnTo>
                    <a:pt x="25" y="30"/>
                  </a:lnTo>
                  <a:lnTo>
                    <a:pt x="20" y="32"/>
                  </a:lnTo>
                  <a:lnTo>
                    <a:pt x="17" y="33"/>
                  </a:lnTo>
                  <a:lnTo>
                    <a:pt x="17" y="33"/>
                  </a:lnTo>
                  <a:close/>
                  <a:moveTo>
                    <a:pt x="25" y="15"/>
                  </a:moveTo>
                  <a:lnTo>
                    <a:pt x="25" y="15"/>
                  </a:lnTo>
                  <a:lnTo>
                    <a:pt x="25" y="10"/>
                  </a:lnTo>
                  <a:lnTo>
                    <a:pt x="25" y="10"/>
                  </a:lnTo>
                  <a:lnTo>
                    <a:pt x="22" y="9"/>
                  </a:lnTo>
                  <a:lnTo>
                    <a:pt x="22" y="9"/>
                  </a:lnTo>
                  <a:lnTo>
                    <a:pt x="20" y="7"/>
                  </a:lnTo>
                  <a:lnTo>
                    <a:pt x="20" y="7"/>
                  </a:lnTo>
                  <a:lnTo>
                    <a:pt x="17" y="5"/>
                  </a:lnTo>
                  <a:lnTo>
                    <a:pt x="17" y="5"/>
                  </a:lnTo>
                  <a:lnTo>
                    <a:pt x="12" y="7"/>
                  </a:lnTo>
                  <a:lnTo>
                    <a:pt x="12" y="7"/>
                  </a:lnTo>
                  <a:lnTo>
                    <a:pt x="10" y="9"/>
                  </a:lnTo>
                  <a:lnTo>
                    <a:pt x="10" y="9"/>
                  </a:lnTo>
                  <a:lnTo>
                    <a:pt x="7" y="10"/>
                  </a:lnTo>
                  <a:lnTo>
                    <a:pt x="7" y="10"/>
                  </a:lnTo>
                  <a:lnTo>
                    <a:pt x="7" y="15"/>
                  </a:lnTo>
                  <a:lnTo>
                    <a:pt x="2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8">
              <a:extLst>
                <a:ext uri="{FF2B5EF4-FFF2-40B4-BE49-F238E27FC236}">
                  <a16:creationId xmlns="" xmlns:a16="http://schemas.microsoft.com/office/drawing/2014/main" id="{8ADFA96F-5D72-4CAC-8D00-734D44338777}"/>
                </a:ext>
              </a:extLst>
            </p:cNvPr>
            <p:cNvSpPr>
              <a:spLocks/>
            </p:cNvSpPr>
            <p:nvPr/>
          </p:nvSpPr>
          <p:spPr bwMode="auto">
            <a:xfrm>
              <a:off x="5441625" y="4411945"/>
              <a:ext cx="17275" cy="58468"/>
            </a:xfrm>
            <a:custGeom>
              <a:avLst/>
              <a:gdLst>
                <a:gd name="T0" fmla="*/ 0 w 13"/>
                <a:gd name="T1" fmla="*/ 0 h 44"/>
                <a:gd name="T2" fmla="*/ 7 w 13"/>
                <a:gd name="T3" fmla="*/ 0 h 44"/>
                <a:gd name="T4" fmla="*/ 7 w 13"/>
                <a:gd name="T5" fmla="*/ 34 h 44"/>
                <a:gd name="T6" fmla="*/ 7 w 13"/>
                <a:gd name="T7" fmla="*/ 34 h 44"/>
                <a:gd name="T8" fmla="*/ 7 w 13"/>
                <a:gd name="T9" fmla="*/ 38 h 44"/>
                <a:gd name="T10" fmla="*/ 7 w 13"/>
                <a:gd name="T11" fmla="*/ 38 h 44"/>
                <a:gd name="T12" fmla="*/ 10 w 13"/>
                <a:gd name="T13" fmla="*/ 38 h 44"/>
                <a:gd name="T14" fmla="*/ 10 w 13"/>
                <a:gd name="T15" fmla="*/ 38 h 44"/>
                <a:gd name="T16" fmla="*/ 12 w 13"/>
                <a:gd name="T17" fmla="*/ 38 h 44"/>
                <a:gd name="T18" fmla="*/ 12 w 13"/>
                <a:gd name="T19" fmla="*/ 38 h 44"/>
                <a:gd name="T20" fmla="*/ 13 w 13"/>
                <a:gd name="T21" fmla="*/ 38 h 44"/>
                <a:gd name="T22" fmla="*/ 13 w 13"/>
                <a:gd name="T23" fmla="*/ 43 h 44"/>
                <a:gd name="T24" fmla="*/ 13 w 13"/>
                <a:gd name="T25" fmla="*/ 43 h 44"/>
                <a:gd name="T26" fmla="*/ 10 w 13"/>
                <a:gd name="T27" fmla="*/ 43 h 44"/>
                <a:gd name="T28" fmla="*/ 10 w 13"/>
                <a:gd name="T29" fmla="*/ 43 h 44"/>
                <a:gd name="T30" fmla="*/ 7 w 13"/>
                <a:gd name="T31" fmla="*/ 44 h 44"/>
                <a:gd name="T32" fmla="*/ 7 w 13"/>
                <a:gd name="T33" fmla="*/ 44 h 44"/>
                <a:gd name="T34" fmla="*/ 3 w 13"/>
                <a:gd name="T35" fmla="*/ 43 h 44"/>
                <a:gd name="T36" fmla="*/ 2 w 13"/>
                <a:gd name="T37" fmla="*/ 43 h 44"/>
                <a:gd name="T38" fmla="*/ 2 w 13"/>
                <a:gd name="T39" fmla="*/ 43 h 44"/>
                <a:gd name="T40" fmla="*/ 0 w 13"/>
                <a:gd name="T41" fmla="*/ 39 h 44"/>
                <a:gd name="T42" fmla="*/ 0 w 13"/>
                <a:gd name="T43" fmla="*/ 36 h 44"/>
                <a:gd name="T44" fmla="*/ 0 w 13"/>
                <a:gd name="T4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44">
                  <a:moveTo>
                    <a:pt x="0" y="0"/>
                  </a:moveTo>
                  <a:lnTo>
                    <a:pt x="7" y="0"/>
                  </a:lnTo>
                  <a:lnTo>
                    <a:pt x="7" y="34"/>
                  </a:lnTo>
                  <a:lnTo>
                    <a:pt x="7" y="34"/>
                  </a:lnTo>
                  <a:lnTo>
                    <a:pt x="7" y="38"/>
                  </a:lnTo>
                  <a:lnTo>
                    <a:pt x="7" y="38"/>
                  </a:lnTo>
                  <a:lnTo>
                    <a:pt x="10" y="38"/>
                  </a:lnTo>
                  <a:lnTo>
                    <a:pt x="10" y="38"/>
                  </a:lnTo>
                  <a:lnTo>
                    <a:pt x="12" y="38"/>
                  </a:lnTo>
                  <a:lnTo>
                    <a:pt x="12" y="38"/>
                  </a:lnTo>
                  <a:lnTo>
                    <a:pt x="13" y="38"/>
                  </a:lnTo>
                  <a:lnTo>
                    <a:pt x="13" y="43"/>
                  </a:lnTo>
                  <a:lnTo>
                    <a:pt x="13" y="43"/>
                  </a:lnTo>
                  <a:lnTo>
                    <a:pt x="10" y="43"/>
                  </a:lnTo>
                  <a:lnTo>
                    <a:pt x="10" y="43"/>
                  </a:lnTo>
                  <a:lnTo>
                    <a:pt x="7" y="44"/>
                  </a:lnTo>
                  <a:lnTo>
                    <a:pt x="7" y="44"/>
                  </a:lnTo>
                  <a:lnTo>
                    <a:pt x="3" y="43"/>
                  </a:lnTo>
                  <a:lnTo>
                    <a:pt x="2" y="43"/>
                  </a:lnTo>
                  <a:lnTo>
                    <a:pt x="2" y="43"/>
                  </a:lnTo>
                  <a:lnTo>
                    <a:pt x="0" y="39"/>
                  </a:lnTo>
                  <a:lnTo>
                    <a:pt x="0" y="3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9">
              <a:extLst>
                <a:ext uri="{FF2B5EF4-FFF2-40B4-BE49-F238E27FC236}">
                  <a16:creationId xmlns="" xmlns:a16="http://schemas.microsoft.com/office/drawing/2014/main" id="{47973D99-71C1-4EAE-8A91-F97C6B275F43}"/>
                </a:ext>
              </a:extLst>
            </p:cNvPr>
            <p:cNvSpPr>
              <a:spLocks noEditPoints="1"/>
            </p:cNvSpPr>
            <p:nvPr/>
          </p:nvSpPr>
          <p:spPr bwMode="auto">
            <a:xfrm>
              <a:off x="5465543" y="4411945"/>
              <a:ext cx="9302" cy="57140"/>
            </a:xfrm>
            <a:custGeom>
              <a:avLst/>
              <a:gdLst>
                <a:gd name="T0" fmla="*/ 0 w 7"/>
                <a:gd name="T1" fmla="*/ 8 h 43"/>
                <a:gd name="T2" fmla="*/ 0 w 7"/>
                <a:gd name="T3" fmla="*/ 0 h 43"/>
                <a:gd name="T4" fmla="*/ 7 w 7"/>
                <a:gd name="T5" fmla="*/ 0 h 43"/>
                <a:gd name="T6" fmla="*/ 7 w 7"/>
                <a:gd name="T7" fmla="*/ 8 h 43"/>
                <a:gd name="T8" fmla="*/ 0 w 7"/>
                <a:gd name="T9" fmla="*/ 8 h 43"/>
                <a:gd name="T10" fmla="*/ 0 w 7"/>
                <a:gd name="T11" fmla="*/ 43 h 43"/>
                <a:gd name="T12" fmla="*/ 0 w 7"/>
                <a:gd name="T13" fmla="*/ 13 h 43"/>
                <a:gd name="T14" fmla="*/ 7 w 7"/>
                <a:gd name="T15" fmla="*/ 13 h 43"/>
                <a:gd name="T16" fmla="*/ 7 w 7"/>
                <a:gd name="T17" fmla="*/ 43 h 43"/>
                <a:gd name="T18" fmla="*/ 0 w 7"/>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3">
                  <a:moveTo>
                    <a:pt x="0" y="8"/>
                  </a:moveTo>
                  <a:lnTo>
                    <a:pt x="0" y="0"/>
                  </a:lnTo>
                  <a:lnTo>
                    <a:pt x="7" y="0"/>
                  </a:lnTo>
                  <a:lnTo>
                    <a:pt x="7" y="8"/>
                  </a:lnTo>
                  <a:lnTo>
                    <a:pt x="0" y="8"/>
                  </a:lnTo>
                  <a:close/>
                  <a:moveTo>
                    <a:pt x="0" y="43"/>
                  </a:moveTo>
                  <a:lnTo>
                    <a:pt x="0" y="13"/>
                  </a:lnTo>
                  <a:lnTo>
                    <a:pt x="7" y="13"/>
                  </a:lnTo>
                  <a:lnTo>
                    <a:pt x="7" y="43"/>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10">
              <a:extLst>
                <a:ext uri="{FF2B5EF4-FFF2-40B4-BE49-F238E27FC236}">
                  <a16:creationId xmlns="" xmlns:a16="http://schemas.microsoft.com/office/drawing/2014/main" id="{783E66F4-AF7B-4571-AC8D-9AFD3B020718}"/>
                </a:ext>
              </a:extLst>
            </p:cNvPr>
            <p:cNvSpPr>
              <a:spLocks/>
            </p:cNvSpPr>
            <p:nvPr/>
          </p:nvSpPr>
          <p:spPr bwMode="auto">
            <a:xfrm>
              <a:off x="5484147" y="4413274"/>
              <a:ext cx="25248" cy="57140"/>
            </a:xfrm>
            <a:custGeom>
              <a:avLst/>
              <a:gdLst>
                <a:gd name="T0" fmla="*/ 19 w 19"/>
                <a:gd name="T1" fmla="*/ 40 h 43"/>
                <a:gd name="T2" fmla="*/ 19 w 19"/>
                <a:gd name="T3" fmla="*/ 40 h 43"/>
                <a:gd name="T4" fmla="*/ 16 w 19"/>
                <a:gd name="T5" fmla="*/ 42 h 43"/>
                <a:gd name="T6" fmla="*/ 16 w 19"/>
                <a:gd name="T7" fmla="*/ 42 h 43"/>
                <a:gd name="T8" fmla="*/ 11 w 19"/>
                <a:gd name="T9" fmla="*/ 43 h 43"/>
                <a:gd name="T10" fmla="*/ 11 w 19"/>
                <a:gd name="T11" fmla="*/ 43 h 43"/>
                <a:gd name="T12" fmla="*/ 8 w 19"/>
                <a:gd name="T13" fmla="*/ 42 h 43"/>
                <a:gd name="T14" fmla="*/ 8 w 19"/>
                <a:gd name="T15" fmla="*/ 42 h 43"/>
                <a:gd name="T16" fmla="*/ 4 w 19"/>
                <a:gd name="T17" fmla="*/ 42 h 43"/>
                <a:gd name="T18" fmla="*/ 4 w 19"/>
                <a:gd name="T19" fmla="*/ 42 h 43"/>
                <a:gd name="T20" fmla="*/ 3 w 19"/>
                <a:gd name="T21" fmla="*/ 38 h 43"/>
                <a:gd name="T22" fmla="*/ 3 w 19"/>
                <a:gd name="T23" fmla="*/ 38 h 43"/>
                <a:gd name="T24" fmla="*/ 3 w 19"/>
                <a:gd name="T25" fmla="*/ 35 h 43"/>
                <a:gd name="T26" fmla="*/ 3 w 19"/>
                <a:gd name="T27" fmla="*/ 17 h 43"/>
                <a:gd name="T28" fmla="*/ 0 w 19"/>
                <a:gd name="T29" fmla="*/ 17 h 43"/>
                <a:gd name="T30" fmla="*/ 0 w 19"/>
                <a:gd name="T31" fmla="*/ 12 h 43"/>
                <a:gd name="T32" fmla="*/ 3 w 19"/>
                <a:gd name="T33" fmla="*/ 12 h 43"/>
                <a:gd name="T34" fmla="*/ 3 w 19"/>
                <a:gd name="T35" fmla="*/ 0 h 43"/>
                <a:gd name="T36" fmla="*/ 9 w 19"/>
                <a:gd name="T37" fmla="*/ 0 h 43"/>
                <a:gd name="T38" fmla="*/ 9 w 19"/>
                <a:gd name="T39" fmla="*/ 12 h 43"/>
                <a:gd name="T40" fmla="*/ 16 w 19"/>
                <a:gd name="T41" fmla="*/ 12 h 43"/>
                <a:gd name="T42" fmla="*/ 16 w 19"/>
                <a:gd name="T43" fmla="*/ 17 h 43"/>
                <a:gd name="T44" fmla="*/ 9 w 19"/>
                <a:gd name="T45" fmla="*/ 17 h 43"/>
                <a:gd name="T46" fmla="*/ 9 w 19"/>
                <a:gd name="T47" fmla="*/ 33 h 43"/>
                <a:gd name="T48" fmla="*/ 9 w 19"/>
                <a:gd name="T49" fmla="*/ 33 h 43"/>
                <a:gd name="T50" fmla="*/ 11 w 19"/>
                <a:gd name="T51" fmla="*/ 37 h 43"/>
                <a:gd name="T52" fmla="*/ 11 w 19"/>
                <a:gd name="T53" fmla="*/ 37 h 43"/>
                <a:gd name="T54" fmla="*/ 13 w 19"/>
                <a:gd name="T55" fmla="*/ 37 h 43"/>
                <a:gd name="T56" fmla="*/ 13 w 19"/>
                <a:gd name="T57" fmla="*/ 37 h 43"/>
                <a:gd name="T58" fmla="*/ 16 w 19"/>
                <a:gd name="T59" fmla="*/ 37 h 43"/>
                <a:gd name="T60" fmla="*/ 16 w 19"/>
                <a:gd name="T61" fmla="*/ 37 h 43"/>
                <a:gd name="T62" fmla="*/ 18 w 19"/>
                <a:gd name="T63" fmla="*/ 35 h 43"/>
                <a:gd name="T64" fmla="*/ 19 w 19"/>
                <a:gd name="T65"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43">
                  <a:moveTo>
                    <a:pt x="19" y="40"/>
                  </a:moveTo>
                  <a:lnTo>
                    <a:pt x="19" y="40"/>
                  </a:lnTo>
                  <a:lnTo>
                    <a:pt x="16" y="42"/>
                  </a:lnTo>
                  <a:lnTo>
                    <a:pt x="16" y="42"/>
                  </a:lnTo>
                  <a:lnTo>
                    <a:pt x="11" y="43"/>
                  </a:lnTo>
                  <a:lnTo>
                    <a:pt x="11" y="43"/>
                  </a:lnTo>
                  <a:lnTo>
                    <a:pt x="8" y="42"/>
                  </a:lnTo>
                  <a:lnTo>
                    <a:pt x="8" y="42"/>
                  </a:lnTo>
                  <a:lnTo>
                    <a:pt x="4" y="42"/>
                  </a:lnTo>
                  <a:lnTo>
                    <a:pt x="4" y="42"/>
                  </a:lnTo>
                  <a:lnTo>
                    <a:pt x="3" y="38"/>
                  </a:lnTo>
                  <a:lnTo>
                    <a:pt x="3" y="38"/>
                  </a:lnTo>
                  <a:lnTo>
                    <a:pt x="3" y="35"/>
                  </a:lnTo>
                  <a:lnTo>
                    <a:pt x="3" y="17"/>
                  </a:lnTo>
                  <a:lnTo>
                    <a:pt x="0" y="17"/>
                  </a:lnTo>
                  <a:lnTo>
                    <a:pt x="0" y="12"/>
                  </a:lnTo>
                  <a:lnTo>
                    <a:pt x="3" y="12"/>
                  </a:lnTo>
                  <a:lnTo>
                    <a:pt x="3" y="0"/>
                  </a:lnTo>
                  <a:lnTo>
                    <a:pt x="9" y="0"/>
                  </a:lnTo>
                  <a:lnTo>
                    <a:pt x="9" y="12"/>
                  </a:lnTo>
                  <a:lnTo>
                    <a:pt x="16" y="12"/>
                  </a:lnTo>
                  <a:lnTo>
                    <a:pt x="16" y="17"/>
                  </a:lnTo>
                  <a:lnTo>
                    <a:pt x="9" y="17"/>
                  </a:lnTo>
                  <a:lnTo>
                    <a:pt x="9" y="33"/>
                  </a:lnTo>
                  <a:lnTo>
                    <a:pt x="9" y="33"/>
                  </a:lnTo>
                  <a:lnTo>
                    <a:pt x="11" y="37"/>
                  </a:lnTo>
                  <a:lnTo>
                    <a:pt x="11" y="37"/>
                  </a:lnTo>
                  <a:lnTo>
                    <a:pt x="13" y="37"/>
                  </a:lnTo>
                  <a:lnTo>
                    <a:pt x="13" y="37"/>
                  </a:lnTo>
                  <a:lnTo>
                    <a:pt x="16" y="37"/>
                  </a:lnTo>
                  <a:lnTo>
                    <a:pt x="16" y="37"/>
                  </a:lnTo>
                  <a:lnTo>
                    <a:pt x="18" y="35"/>
                  </a:lnTo>
                  <a:lnTo>
                    <a:pt x="1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11">
              <a:extLst>
                <a:ext uri="{FF2B5EF4-FFF2-40B4-BE49-F238E27FC236}">
                  <a16:creationId xmlns="" xmlns:a16="http://schemas.microsoft.com/office/drawing/2014/main" id="{8E2CFE48-EE99-46FE-BC20-59D75E3FF50A}"/>
                </a:ext>
              </a:extLst>
            </p:cNvPr>
            <p:cNvSpPr>
              <a:spLocks/>
            </p:cNvSpPr>
            <p:nvPr/>
          </p:nvSpPr>
          <p:spPr bwMode="auto">
            <a:xfrm>
              <a:off x="5516038" y="4459782"/>
              <a:ext cx="9302" cy="17275"/>
            </a:xfrm>
            <a:custGeom>
              <a:avLst/>
              <a:gdLst>
                <a:gd name="T0" fmla="*/ 2 w 7"/>
                <a:gd name="T1" fmla="*/ 13 h 13"/>
                <a:gd name="T2" fmla="*/ 4 w 7"/>
                <a:gd name="T3" fmla="*/ 7 h 13"/>
                <a:gd name="T4" fmla="*/ 0 w 7"/>
                <a:gd name="T5" fmla="*/ 7 h 13"/>
                <a:gd name="T6" fmla="*/ 0 w 7"/>
                <a:gd name="T7" fmla="*/ 0 h 13"/>
                <a:gd name="T8" fmla="*/ 7 w 7"/>
                <a:gd name="T9" fmla="*/ 0 h 13"/>
                <a:gd name="T10" fmla="*/ 7 w 7"/>
                <a:gd name="T11" fmla="*/ 7 h 13"/>
                <a:gd name="T12" fmla="*/ 5 w 7"/>
                <a:gd name="T13" fmla="*/ 13 h 13"/>
                <a:gd name="T14" fmla="*/ 2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2" y="13"/>
                  </a:moveTo>
                  <a:lnTo>
                    <a:pt x="4" y="7"/>
                  </a:lnTo>
                  <a:lnTo>
                    <a:pt x="0" y="7"/>
                  </a:lnTo>
                  <a:lnTo>
                    <a:pt x="0" y="0"/>
                  </a:lnTo>
                  <a:lnTo>
                    <a:pt x="7" y="0"/>
                  </a:lnTo>
                  <a:lnTo>
                    <a:pt x="7" y="7"/>
                  </a:lnTo>
                  <a:lnTo>
                    <a:pt x="5" y="13"/>
                  </a:ln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12">
              <a:extLst>
                <a:ext uri="{FF2B5EF4-FFF2-40B4-BE49-F238E27FC236}">
                  <a16:creationId xmlns="" xmlns:a16="http://schemas.microsoft.com/office/drawing/2014/main" id="{930F0BC5-DCA0-4D42-9BDD-1725D00E92AF}"/>
                </a:ext>
              </a:extLst>
            </p:cNvPr>
            <p:cNvSpPr>
              <a:spLocks/>
            </p:cNvSpPr>
            <p:nvPr/>
          </p:nvSpPr>
          <p:spPr bwMode="auto">
            <a:xfrm>
              <a:off x="4527395" y="4520909"/>
              <a:ext cx="35879" cy="43851"/>
            </a:xfrm>
            <a:custGeom>
              <a:avLst/>
              <a:gdLst>
                <a:gd name="T0" fmla="*/ 13 w 27"/>
                <a:gd name="T1" fmla="*/ 33 h 33"/>
                <a:gd name="T2" fmla="*/ 7 w 27"/>
                <a:gd name="T3" fmla="*/ 32 h 33"/>
                <a:gd name="T4" fmla="*/ 2 w 27"/>
                <a:gd name="T5" fmla="*/ 25 h 33"/>
                <a:gd name="T6" fmla="*/ 8 w 27"/>
                <a:gd name="T7" fmla="*/ 27 h 33"/>
                <a:gd name="T8" fmla="*/ 13 w 27"/>
                <a:gd name="T9" fmla="*/ 28 h 33"/>
                <a:gd name="T10" fmla="*/ 18 w 27"/>
                <a:gd name="T11" fmla="*/ 27 h 33"/>
                <a:gd name="T12" fmla="*/ 20 w 27"/>
                <a:gd name="T13" fmla="*/ 23 h 33"/>
                <a:gd name="T14" fmla="*/ 20 w 27"/>
                <a:gd name="T15" fmla="*/ 22 h 33"/>
                <a:gd name="T16" fmla="*/ 18 w 27"/>
                <a:gd name="T17" fmla="*/ 22 h 33"/>
                <a:gd name="T18" fmla="*/ 12 w 27"/>
                <a:gd name="T19" fmla="*/ 20 h 33"/>
                <a:gd name="T20" fmla="*/ 7 w 27"/>
                <a:gd name="T21" fmla="*/ 18 h 33"/>
                <a:gd name="T22" fmla="*/ 3 w 27"/>
                <a:gd name="T23" fmla="*/ 17 h 33"/>
                <a:gd name="T24" fmla="*/ 2 w 27"/>
                <a:gd name="T25" fmla="*/ 14 h 33"/>
                <a:gd name="T26" fmla="*/ 2 w 27"/>
                <a:gd name="T27" fmla="*/ 12 h 33"/>
                <a:gd name="T28" fmla="*/ 2 w 27"/>
                <a:gd name="T29" fmla="*/ 7 h 33"/>
                <a:gd name="T30" fmla="*/ 5 w 27"/>
                <a:gd name="T31" fmla="*/ 4 h 33"/>
                <a:gd name="T32" fmla="*/ 8 w 27"/>
                <a:gd name="T33" fmla="*/ 2 h 33"/>
                <a:gd name="T34" fmla="*/ 13 w 27"/>
                <a:gd name="T35" fmla="*/ 0 h 33"/>
                <a:gd name="T36" fmla="*/ 20 w 27"/>
                <a:gd name="T37" fmla="*/ 2 h 33"/>
                <a:gd name="T38" fmla="*/ 23 w 27"/>
                <a:gd name="T39" fmla="*/ 9 h 33"/>
                <a:gd name="T40" fmla="*/ 18 w 27"/>
                <a:gd name="T41" fmla="*/ 7 h 33"/>
                <a:gd name="T42" fmla="*/ 13 w 27"/>
                <a:gd name="T43" fmla="*/ 5 h 33"/>
                <a:gd name="T44" fmla="*/ 8 w 27"/>
                <a:gd name="T45" fmla="*/ 7 h 33"/>
                <a:gd name="T46" fmla="*/ 7 w 27"/>
                <a:gd name="T47" fmla="*/ 10 h 33"/>
                <a:gd name="T48" fmla="*/ 8 w 27"/>
                <a:gd name="T49" fmla="*/ 12 h 33"/>
                <a:gd name="T50" fmla="*/ 8 w 27"/>
                <a:gd name="T51" fmla="*/ 14 h 33"/>
                <a:gd name="T52" fmla="*/ 12 w 27"/>
                <a:gd name="T53" fmla="*/ 14 h 33"/>
                <a:gd name="T54" fmla="*/ 13 w 27"/>
                <a:gd name="T55" fmla="*/ 15 h 33"/>
                <a:gd name="T56" fmla="*/ 20 w 27"/>
                <a:gd name="T57" fmla="*/ 17 h 33"/>
                <a:gd name="T58" fmla="*/ 23 w 27"/>
                <a:gd name="T59" fmla="*/ 18 h 33"/>
                <a:gd name="T60" fmla="*/ 25 w 27"/>
                <a:gd name="T61" fmla="*/ 20 h 33"/>
                <a:gd name="T62" fmla="*/ 27 w 27"/>
                <a:gd name="T63" fmla="*/ 23 h 33"/>
                <a:gd name="T64" fmla="*/ 25 w 27"/>
                <a:gd name="T65" fmla="*/ 28 h 33"/>
                <a:gd name="T66" fmla="*/ 23 w 27"/>
                <a:gd name="T67" fmla="*/ 30 h 33"/>
                <a:gd name="T68" fmla="*/ 13 w 27"/>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3">
                  <a:moveTo>
                    <a:pt x="13" y="33"/>
                  </a:moveTo>
                  <a:lnTo>
                    <a:pt x="13" y="33"/>
                  </a:lnTo>
                  <a:lnTo>
                    <a:pt x="7" y="32"/>
                  </a:lnTo>
                  <a:lnTo>
                    <a:pt x="7" y="32"/>
                  </a:lnTo>
                  <a:lnTo>
                    <a:pt x="0" y="28"/>
                  </a:lnTo>
                  <a:lnTo>
                    <a:pt x="2" y="25"/>
                  </a:lnTo>
                  <a:lnTo>
                    <a:pt x="2" y="25"/>
                  </a:lnTo>
                  <a:lnTo>
                    <a:pt x="8" y="27"/>
                  </a:lnTo>
                  <a:lnTo>
                    <a:pt x="8" y="27"/>
                  </a:lnTo>
                  <a:lnTo>
                    <a:pt x="13" y="28"/>
                  </a:lnTo>
                  <a:lnTo>
                    <a:pt x="13" y="28"/>
                  </a:lnTo>
                  <a:lnTo>
                    <a:pt x="18" y="27"/>
                  </a:lnTo>
                  <a:lnTo>
                    <a:pt x="18" y="27"/>
                  </a:lnTo>
                  <a:lnTo>
                    <a:pt x="20" y="23"/>
                  </a:lnTo>
                  <a:lnTo>
                    <a:pt x="20" y="23"/>
                  </a:lnTo>
                  <a:lnTo>
                    <a:pt x="20" y="22"/>
                  </a:lnTo>
                  <a:lnTo>
                    <a:pt x="18" y="22"/>
                  </a:lnTo>
                  <a:lnTo>
                    <a:pt x="18" y="22"/>
                  </a:lnTo>
                  <a:lnTo>
                    <a:pt x="12" y="20"/>
                  </a:lnTo>
                  <a:lnTo>
                    <a:pt x="12" y="20"/>
                  </a:lnTo>
                  <a:lnTo>
                    <a:pt x="7" y="18"/>
                  </a:lnTo>
                  <a:lnTo>
                    <a:pt x="7" y="18"/>
                  </a:lnTo>
                  <a:lnTo>
                    <a:pt x="3" y="17"/>
                  </a:lnTo>
                  <a:lnTo>
                    <a:pt x="3" y="17"/>
                  </a:lnTo>
                  <a:lnTo>
                    <a:pt x="2" y="14"/>
                  </a:lnTo>
                  <a:lnTo>
                    <a:pt x="2" y="14"/>
                  </a:lnTo>
                  <a:lnTo>
                    <a:pt x="2" y="12"/>
                  </a:lnTo>
                  <a:lnTo>
                    <a:pt x="2" y="12"/>
                  </a:lnTo>
                  <a:lnTo>
                    <a:pt x="2" y="7"/>
                  </a:lnTo>
                  <a:lnTo>
                    <a:pt x="2" y="7"/>
                  </a:lnTo>
                  <a:lnTo>
                    <a:pt x="5" y="4"/>
                  </a:lnTo>
                  <a:lnTo>
                    <a:pt x="5" y="4"/>
                  </a:lnTo>
                  <a:lnTo>
                    <a:pt x="8" y="2"/>
                  </a:lnTo>
                  <a:lnTo>
                    <a:pt x="8" y="2"/>
                  </a:lnTo>
                  <a:lnTo>
                    <a:pt x="13" y="0"/>
                  </a:lnTo>
                  <a:lnTo>
                    <a:pt x="13" y="0"/>
                  </a:lnTo>
                  <a:lnTo>
                    <a:pt x="20" y="2"/>
                  </a:lnTo>
                  <a:lnTo>
                    <a:pt x="20" y="2"/>
                  </a:lnTo>
                  <a:lnTo>
                    <a:pt x="25" y="5"/>
                  </a:lnTo>
                  <a:lnTo>
                    <a:pt x="23" y="9"/>
                  </a:lnTo>
                  <a:lnTo>
                    <a:pt x="23" y="9"/>
                  </a:lnTo>
                  <a:lnTo>
                    <a:pt x="18" y="7"/>
                  </a:lnTo>
                  <a:lnTo>
                    <a:pt x="13" y="5"/>
                  </a:lnTo>
                  <a:lnTo>
                    <a:pt x="13" y="5"/>
                  </a:lnTo>
                  <a:lnTo>
                    <a:pt x="8" y="7"/>
                  </a:lnTo>
                  <a:lnTo>
                    <a:pt x="8" y="7"/>
                  </a:lnTo>
                  <a:lnTo>
                    <a:pt x="8" y="9"/>
                  </a:lnTo>
                  <a:lnTo>
                    <a:pt x="7" y="10"/>
                  </a:lnTo>
                  <a:lnTo>
                    <a:pt x="7" y="10"/>
                  </a:lnTo>
                  <a:lnTo>
                    <a:pt x="8" y="12"/>
                  </a:lnTo>
                  <a:lnTo>
                    <a:pt x="8" y="12"/>
                  </a:lnTo>
                  <a:lnTo>
                    <a:pt x="8" y="14"/>
                  </a:lnTo>
                  <a:lnTo>
                    <a:pt x="8" y="14"/>
                  </a:lnTo>
                  <a:lnTo>
                    <a:pt x="12" y="14"/>
                  </a:lnTo>
                  <a:lnTo>
                    <a:pt x="12" y="14"/>
                  </a:lnTo>
                  <a:lnTo>
                    <a:pt x="13" y="15"/>
                  </a:lnTo>
                  <a:lnTo>
                    <a:pt x="13" y="15"/>
                  </a:lnTo>
                  <a:lnTo>
                    <a:pt x="20" y="17"/>
                  </a:lnTo>
                  <a:lnTo>
                    <a:pt x="20" y="17"/>
                  </a:lnTo>
                  <a:lnTo>
                    <a:pt x="23" y="18"/>
                  </a:lnTo>
                  <a:lnTo>
                    <a:pt x="23" y="18"/>
                  </a:lnTo>
                  <a:lnTo>
                    <a:pt x="25" y="20"/>
                  </a:lnTo>
                  <a:lnTo>
                    <a:pt x="25" y="20"/>
                  </a:lnTo>
                  <a:lnTo>
                    <a:pt x="27" y="23"/>
                  </a:lnTo>
                  <a:lnTo>
                    <a:pt x="27" y="23"/>
                  </a:lnTo>
                  <a:lnTo>
                    <a:pt x="25" y="28"/>
                  </a:lnTo>
                  <a:lnTo>
                    <a:pt x="23" y="30"/>
                  </a:lnTo>
                  <a:lnTo>
                    <a:pt x="23" y="30"/>
                  </a:lnTo>
                  <a:lnTo>
                    <a:pt x="18" y="33"/>
                  </a:lnTo>
                  <a:lnTo>
                    <a:pt x="13" y="33"/>
                  </a:lnTo>
                  <a:lnTo>
                    <a:pt x="1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13">
              <a:extLst>
                <a:ext uri="{FF2B5EF4-FFF2-40B4-BE49-F238E27FC236}">
                  <a16:creationId xmlns="" xmlns:a16="http://schemas.microsoft.com/office/drawing/2014/main" id="{27BE6569-64FC-4942-A7C3-1CA16C804C63}"/>
                </a:ext>
              </a:extLst>
            </p:cNvPr>
            <p:cNvSpPr>
              <a:spLocks noEditPoints="1"/>
            </p:cNvSpPr>
            <p:nvPr/>
          </p:nvSpPr>
          <p:spPr bwMode="auto">
            <a:xfrm>
              <a:off x="4567258" y="4520909"/>
              <a:ext cx="43851" cy="43851"/>
            </a:xfrm>
            <a:custGeom>
              <a:avLst/>
              <a:gdLst>
                <a:gd name="T0" fmla="*/ 16 w 33"/>
                <a:gd name="T1" fmla="*/ 33 h 33"/>
                <a:gd name="T2" fmla="*/ 10 w 33"/>
                <a:gd name="T3" fmla="*/ 32 h 33"/>
                <a:gd name="T4" fmla="*/ 5 w 33"/>
                <a:gd name="T5" fmla="*/ 28 h 33"/>
                <a:gd name="T6" fmla="*/ 1 w 33"/>
                <a:gd name="T7" fmla="*/ 23 h 33"/>
                <a:gd name="T8" fmla="*/ 0 w 33"/>
                <a:gd name="T9" fmla="*/ 17 h 33"/>
                <a:gd name="T10" fmla="*/ 1 w 33"/>
                <a:gd name="T11" fmla="*/ 12 h 33"/>
                <a:gd name="T12" fmla="*/ 5 w 33"/>
                <a:gd name="T13" fmla="*/ 5 h 33"/>
                <a:gd name="T14" fmla="*/ 10 w 33"/>
                <a:gd name="T15" fmla="*/ 2 h 33"/>
                <a:gd name="T16" fmla="*/ 16 w 33"/>
                <a:gd name="T17" fmla="*/ 0 h 33"/>
                <a:gd name="T18" fmla="*/ 23 w 33"/>
                <a:gd name="T19" fmla="*/ 2 h 33"/>
                <a:gd name="T20" fmla="*/ 28 w 33"/>
                <a:gd name="T21" fmla="*/ 5 h 33"/>
                <a:gd name="T22" fmla="*/ 31 w 33"/>
                <a:gd name="T23" fmla="*/ 10 h 33"/>
                <a:gd name="T24" fmla="*/ 33 w 33"/>
                <a:gd name="T25" fmla="*/ 17 h 33"/>
                <a:gd name="T26" fmla="*/ 33 w 33"/>
                <a:gd name="T27" fmla="*/ 18 h 33"/>
                <a:gd name="T28" fmla="*/ 8 w 33"/>
                <a:gd name="T29" fmla="*/ 20 h 33"/>
                <a:gd name="T30" fmla="*/ 8 w 33"/>
                <a:gd name="T31" fmla="*/ 23 h 33"/>
                <a:gd name="T32" fmla="*/ 10 w 33"/>
                <a:gd name="T33" fmla="*/ 27 h 33"/>
                <a:gd name="T34" fmla="*/ 13 w 33"/>
                <a:gd name="T35" fmla="*/ 28 h 33"/>
                <a:gd name="T36" fmla="*/ 16 w 33"/>
                <a:gd name="T37" fmla="*/ 28 h 33"/>
                <a:gd name="T38" fmla="*/ 20 w 33"/>
                <a:gd name="T39" fmla="*/ 28 h 33"/>
                <a:gd name="T40" fmla="*/ 21 w 33"/>
                <a:gd name="T41" fmla="*/ 27 h 33"/>
                <a:gd name="T42" fmla="*/ 23 w 33"/>
                <a:gd name="T43" fmla="*/ 25 h 33"/>
                <a:gd name="T44" fmla="*/ 25 w 33"/>
                <a:gd name="T45" fmla="*/ 23 h 33"/>
                <a:gd name="T46" fmla="*/ 31 w 33"/>
                <a:gd name="T47" fmla="*/ 25 h 33"/>
                <a:gd name="T48" fmla="*/ 25 w 33"/>
                <a:gd name="T49" fmla="*/ 32 h 33"/>
                <a:gd name="T50" fmla="*/ 21 w 33"/>
                <a:gd name="T51" fmla="*/ 33 h 33"/>
                <a:gd name="T52" fmla="*/ 16 w 33"/>
                <a:gd name="T53" fmla="*/ 33 h 33"/>
                <a:gd name="T54" fmla="*/ 26 w 33"/>
                <a:gd name="T55" fmla="*/ 15 h 33"/>
                <a:gd name="T56" fmla="*/ 25 w 33"/>
                <a:gd name="T57" fmla="*/ 12 h 33"/>
                <a:gd name="T58" fmla="*/ 23 w 33"/>
                <a:gd name="T59" fmla="*/ 9 h 33"/>
                <a:gd name="T60" fmla="*/ 20 w 33"/>
                <a:gd name="T61" fmla="*/ 7 h 33"/>
                <a:gd name="T62" fmla="*/ 16 w 33"/>
                <a:gd name="T63" fmla="*/ 5 h 33"/>
                <a:gd name="T64" fmla="*/ 13 w 33"/>
                <a:gd name="T65" fmla="*/ 7 h 33"/>
                <a:gd name="T66" fmla="*/ 10 w 33"/>
                <a:gd name="T67" fmla="*/ 9 h 33"/>
                <a:gd name="T68" fmla="*/ 8 w 33"/>
                <a:gd name="T69" fmla="*/ 12 h 33"/>
                <a:gd name="T70" fmla="*/ 26 w 33"/>
                <a:gd name="T7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 h="33">
                  <a:moveTo>
                    <a:pt x="16" y="33"/>
                  </a:moveTo>
                  <a:lnTo>
                    <a:pt x="16" y="33"/>
                  </a:lnTo>
                  <a:lnTo>
                    <a:pt x="10" y="32"/>
                  </a:lnTo>
                  <a:lnTo>
                    <a:pt x="10" y="32"/>
                  </a:lnTo>
                  <a:lnTo>
                    <a:pt x="5" y="28"/>
                  </a:lnTo>
                  <a:lnTo>
                    <a:pt x="5" y="28"/>
                  </a:lnTo>
                  <a:lnTo>
                    <a:pt x="1" y="23"/>
                  </a:lnTo>
                  <a:lnTo>
                    <a:pt x="1" y="23"/>
                  </a:lnTo>
                  <a:lnTo>
                    <a:pt x="0" y="17"/>
                  </a:lnTo>
                  <a:lnTo>
                    <a:pt x="0" y="17"/>
                  </a:lnTo>
                  <a:lnTo>
                    <a:pt x="1" y="12"/>
                  </a:lnTo>
                  <a:lnTo>
                    <a:pt x="1" y="12"/>
                  </a:lnTo>
                  <a:lnTo>
                    <a:pt x="5" y="5"/>
                  </a:lnTo>
                  <a:lnTo>
                    <a:pt x="5" y="5"/>
                  </a:lnTo>
                  <a:lnTo>
                    <a:pt x="10" y="2"/>
                  </a:lnTo>
                  <a:lnTo>
                    <a:pt x="10" y="2"/>
                  </a:lnTo>
                  <a:lnTo>
                    <a:pt x="16" y="0"/>
                  </a:lnTo>
                  <a:lnTo>
                    <a:pt x="16" y="0"/>
                  </a:lnTo>
                  <a:lnTo>
                    <a:pt x="23" y="2"/>
                  </a:lnTo>
                  <a:lnTo>
                    <a:pt x="23" y="2"/>
                  </a:lnTo>
                  <a:lnTo>
                    <a:pt x="28" y="5"/>
                  </a:lnTo>
                  <a:lnTo>
                    <a:pt x="28" y="5"/>
                  </a:lnTo>
                  <a:lnTo>
                    <a:pt x="31" y="10"/>
                  </a:lnTo>
                  <a:lnTo>
                    <a:pt x="31" y="10"/>
                  </a:lnTo>
                  <a:lnTo>
                    <a:pt x="33" y="17"/>
                  </a:lnTo>
                  <a:lnTo>
                    <a:pt x="33" y="17"/>
                  </a:lnTo>
                  <a:lnTo>
                    <a:pt x="33" y="18"/>
                  </a:lnTo>
                  <a:lnTo>
                    <a:pt x="33" y="18"/>
                  </a:lnTo>
                  <a:lnTo>
                    <a:pt x="33" y="20"/>
                  </a:lnTo>
                  <a:lnTo>
                    <a:pt x="8" y="20"/>
                  </a:lnTo>
                  <a:lnTo>
                    <a:pt x="8" y="20"/>
                  </a:lnTo>
                  <a:lnTo>
                    <a:pt x="8" y="23"/>
                  </a:lnTo>
                  <a:lnTo>
                    <a:pt x="8" y="23"/>
                  </a:lnTo>
                  <a:lnTo>
                    <a:pt x="10" y="27"/>
                  </a:lnTo>
                  <a:lnTo>
                    <a:pt x="10" y="27"/>
                  </a:lnTo>
                  <a:lnTo>
                    <a:pt x="13" y="28"/>
                  </a:lnTo>
                  <a:lnTo>
                    <a:pt x="13" y="28"/>
                  </a:lnTo>
                  <a:lnTo>
                    <a:pt x="16" y="28"/>
                  </a:lnTo>
                  <a:lnTo>
                    <a:pt x="16" y="28"/>
                  </a:lnTo>
                  <a:lnTo>
                    <a:pt x="20" y="28"/>
                  </a:lnTo>
                  <a:lnTo>
                    <a:pt x="20" y="28"/>
                  </a:lnTo>
                  <a:lnTo>
                    <a:pt x="21" y="27"/>
                  </a:lnTo>
                  <a:lnTo>
                    <a:pt x="21" y="27"/>
                  </a:lnTo>
                  <a:lnTo>
                    <a:pt x="23" y="25"/>
                  </a:lnTo>
                  <a:lnTo>
                    <a:pt x="23" y="25"/>
                  </a:lnTo>
                  <a:lnTo>
                    <a:pt x="25" y="23"/>
                  </a:lnTo>
                  <a:lnTo>
                    <a:pt x="31" y="25"/>
                  </a:lnTo>
                  <a:lnTo>
                    <a:pt x="31" y="25"/>
                  </a:lnTo>
                  <a:lnTo>
                    <a:pt x="28" y="28"/>
                  </a:lnTo>
                  <a:lnTo>
                    <a:pt x="25" y="32"/>
                  </a:lnTo>
                  <a:lnTo>
                    <a:pt x="25" y="32"/>
                  </a:lnTo>
                  <a:lnTo>
                    <a:pt x="21" y="33"/>
                  </a:lnTo>
                  <a:lnTo>
                    <a:pt x="16" y="33"/>
                  </a:lnTo>
                  <a:lnTo>
                    <a:pt x="16" y="33"/>
                  </a:lnTo>
                  <a:close/>
                  <a:moveTo>
                    <a:pt x="26" y="15"/>
                  </a:moveTo>
                  <a:lnTo>
                    <a:pt x="26" y="15"/>
                  </a:lnTo>
                  <a:lnTo>
                    <a:pt x="25" y="12"/>
                  </a:lnTo>
                  <a:lnTo>
                    <a:pt x="25" y="12"/>
                  </a:lnTo>
                  <a:lnTo>
                    <a:pt x="23" y="9"/>
                  </a:lnTo>
                  <a:lnTo>
                    <a:pt x="23" y="9"/>
                  </a:lnTo>
                  <a:lnTo>
                    <a:pt x="20" y="7"/>
                  </a:lnTo>
                  <a:lnTo>
                    <a:pt x="20" y="7"/>
                  </a:lnTo>
                  <a:lnTo>
                    <a:pt x="16" y="5"/>
                  </a:lnTo>
                  <a:lnTo>
                    <a:pt x="16" y="5"/>
                  </a:lnTo>
                  <a:lnTo>
                    <a:pt x="13" y="7"/>
                  </a:lnTo>
                  <a:lnTo>
                    <a:pt x="13" y="7"/>
                  </a:lnTo>
                  <a:lnTo>
                    <a:pt x="10" y="9"/>
                  </a:lnTo>
                  <a:lnTo>
                    <a:pt x="10" y="9"/>
                  </a:lnTo>
                  <a:lnTo>
                    <a:pt x="8" y="12"/>
                  </a:lnTo>
                  <a:lnTo>
                    <a:pt x="8" y="12"/>
                  </a:lnTo>
                  <a:lnTo>
                    <a:pt x="6" y="15"/>
                  </a:lnTo>
                  <a:lnTo>
                    <a:pt x="2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14">
              <a:extLst>
                <a:ext uri="{FF2B5EF4-FFF2-40B4-BE49-F238E27FC236}">
                  <a16:creationId xmlns="" xmlns:a16="http://schemas.microsoft.com/office/drawing/2014/main" id="{CC6778E6-1135-4F62-B12B-046500ACB332}"/>
                </a:ext>
              </a:extLst>
            </p:cNvPr>
            <p:cNvSpPr>
              <a:spLocks noEditPoints="1"/>
            </p:cNvSpPr>
            <p:nvPr/>
          </p:nvSpPr>
          <p:spPr bwMode="auto">
            <a:xfrm>
              <a:off x="4615096" y="4506290"/>
              <a:ext cx="46510" cy="58468"/>
            </a:xfrm>
            <a:custGeom>
              <a:avLst/>
              <a:gdLst>
                <a:gd name="T0" fmla="*/ 15 w 35"/>
                <a:gd name="T1" fmla="*/ 44 h 44"/>
                <a:gd name="T2" fmla="*/ 10 w 35"/>
                <a:gd name="T3" fmla="*/ 43 h 44"/>
                <a:gd name="T4" fmla="*/ 5 w 35"/>
                <a:gd name="T5" fmla="*/ 39 h 44"/>
                <a:gd name="T6" fmla="*/ 2 w 35"/>
                <a:gd name="T7" fmla="*/ 34 h 44"/>
                <a:gd name="T8" fmla="*/ 0 w 35"/>
                <a:gd name="T9" fmla="*/ 28 h 44"/>
                <a:gd name="T10" fmla="*/ 2 w 35"/>
                <a:gd name="T11" fmla="*/ 21 h 44"/>
                <a:gd name="T12" fmla="*/ 5 w 35"/>
                <a:gd name="T13" fmla="*/ 16 h 44"/>
                <a:gd name="T14" fmla="*/ 8 w 35"/>
                <a:gd name="T15" fmla="*/ 13 h 44"/>
                <a:gd name="T16" fmla="*/ 15 w 35"/>
                <a:gd name="T17" fmla="*/ 11 h 44"/>
                <a:gd name="T18" fmla="*/ 22 w 35"/>
                <a:gd name="T19" fmla="*/ 15 h 44"/>
                <a:gd name="T20" fmla="*/ 25 w 35"/>
                <a:gd name="T21" fmla="*/ 18 h 44"/>
                <a:gd name="T22" fmla="*/ 31 w 35"/>
                <a:gd name="T23" fmla="*/ 0 h 44"/>
                <a:gd name="T24" fmla="*/ 31 w 35"/>
                <a:gd name="T25" fmla="*/ 36 h 44"/>
                <a:gd name="T26" fmla="*/ 33 w 35"/>
                <a:gd name="T27" fmla="*/ 38 h 44"/>
                <a:gd name="T28" fmla="*/ 35 w 35"/>
                <a:gd name="T29" fmla="*/ 44 h 44"/>
                <a:gd name="T30" fmla="*/ 33 w 35"/>
                <a:gd name="T31" fmla="*/ 44 h 44"/>
                <a:gd name="T32" fmla="*/ 31 w 35"/>
                <a:gd name="T33" fmla="*/ 44 h 44"/>
                <a:gd name="T34" fmla="*/ 28 w 35"/>
                <a:gd name="T35" fmla="*/ 43 h 44"/>
                <a:gd name="T36" fmla="*/ 27 w 35"/>
                <a:gd name="T37" fmla="*/ 41 h 44"/>
                <a:gd name="T38" fmla="*/ 27 w 35"/>
                <a:gd name="T39" fmla="*/ 38 h 44"/>
                <a:gd name="T40" fmla="*/ 22 w 35"/>
                <a:gd name="T41" fmla="*/ 43 h 44"/>
                <a:gd name="T42" fmla="*/ 15 w 35"/>
                <a:gd name="T43" fmla="*/ 44 h 44"/>
                <a:gd name="T44" fmla="*/ 17 w 35"/>
                <a:gd name="T45" fmla="*/ 39 h 44"/>
                <a:gd name="T46" fmla="*/ 20 w 35"/>
                <a:gd name="T47" fmla="*/ 38 h 44"/>
                <a:gd name="T48" fmla="*/ 23 w 35"/>
                <a:gd name="T49" fmla="*/ 38 h 44"/>
                <a:gd name="T50" fmla="*/ 25 w 35"/>
                <a:gd name="T51" fmla="*/ 34 h 44"/>
                <a:gd name="T52" fmla="*/ 25 w 35"/>
                <a:gd name="T53" fmla="*/ 25 h 44"/>
                <a:gd name="T54" fmla="*/ 25 w 35"/>
                <a:gd name="T55" fmla="*/ 21 h 44"/>
                <a:gd name="T56" fmla="*/ 22 w 35"/>
                <a:gd name="T57" fmla="*/ 20 h 44"/>
                <a:gd name="T58" fmla="*/ 20 w 35"/>
                <a:gd name="T59" fmla="*/ 18 h 44"/>
                <a:gd name="T60" fmla="*/ 17 w 35"/>
                <a:gd name="T61" fmla="*/ 18 h 44"/>
                <a:gd name="T62" fmla="*/ 13 w 35"/>
                <a:gd name="T63" fmla="*/ 18 h 44"/>
                <a:gd name="T64" fmla="*/ 10 w 35"/>
                <a:gd name="T65" fmla="*/ 21 h 44"/>
                <a:gd name="T66" fmla="*/ 8 w 35"/>
                <a:gd name="T67" fmla="*/ 25 h 44"/>
                <a:gd name="T68" fmla="*/ 7 w 35"/>
                <a:gd name="T69" fmla="*/ 28 h 44"/>
                <a:gd name="T70" fmla="*/ 8 w 35"/>
                <a:gd name="T71" fmla="*/ 33 h 44"/>
                <a:gd name="T72" fmla="*/ 10 w 35"/>
                <a:gd name="T73" fmla="*/ 36 h 44"/>
                <a:gd name="T74" fmla="*/ 13 w 35"/>
                <a:gd name="T75" fmla="*/ 38 h 44"/>
                <a:gd name="T76" fmla="*/ 17 w 35"/>
                <a:gd name="T7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 h="44">
                  <a:moveTo>
                    <a:pt x="15" y="44"/>
                  </a:moveTo>
                  <a:lnTo>
                    <a:pt x="15" y="44"/>
                  </a:lnTo>
                  <a:lnTo>
                    <a:pt x="10" y="43"/>
                  </a:lnTo>
                  <a:lnTo>
                    <a:pt x="10" y="43"/>
                  </a:lnTo>
                  <a:lnTo>
                    <a:pt x="5" y="39"/>
                  </a:lnTo>
                  <a:lnTo>
                    <a:pt x="5" y="39"/>
                  </a:lnTo>
                  <a:lnTo>
                    <a:pt x="2" y="34"/>
                  </a:lnTo>
                  <a:lnTo>
                    <a:pt x="2" y="34"/>
                  </a:lnTo>
                  <a:lnTo>
                    <a:pt x="0" y="28"/>
                  </a:lnTo>
                  <a:lnTo>
                    <a:pt x="0" y="28"/>
                  </a:lnTo>
                  <a:lnTo>
                    <a:pt x="2" y="21"/>
                  </a:lnTo>
                  <a:lnTo>
                    <a:pt x="2" y="21"/>
                  </a:lnTo>
                  <a:lnTo>
                    <a:pt x="5" y="16"/>
                  </a:lnTo>
                  <a:lnTo>
                    <a:pt x="5" y="16"/>
                  </a:lnTo>
                  <a:lnTo>
                    <a:pt x="8" y="13"/>
                  </a:lnTo>
                  <a:lnTo>
                    <a:pt x="8" y="13"/>
                  </a:lnTo>
                  <a:lnTo>
                    <a:pt x="15" y="11"/>
                  </a:lnTo>
                  <a:lnTo>
                    <a:pt x="15" y="11"/>
                  </a:lnTo>
                  <a:lnTo>
                    <a:pt x="18" y="13"/>
                  </a:lnTo>
                  <a:lnTo>
                    <a:pt x="22" y="15"/>
                  </a:lnTo>
                  <a:lnTo>
                    <a:pt x="22" y="15"/>
                  </a:lnTo>
                  <a:lnTo>
                    <a:pt x="25" y="18"/>
                  </a:lnTo>
                  <a:lnTo>
                    <a:pt x="25" y="0"/>
                  </a:lnTo>
                  <a:lnTo>
                    <a:pt x="31" y="0"/>
                  </a:lnTo>
                  <a:lnTo>
                    <a:pt x="31" y="36"/>
                  </a:lnTo>
                  <a:lnTo>
                    <a:pt x="31" y="36"/>
                  </a:lnTo>
                  <a:lnTo>
                    <a:pt x="33" y="38"/>
                  </a:lnTo>
                  <a:lnTo>
                    <a:pt x="33" y="38"/>
                  </a:lnTo>
                  <a:lnTo>
                    <a:pt x="35" y="38"/>
                  </a:lnTo>
                  <a:lnTo>
                    <a:pt x="35" y="44"/>
                  </a:lnTo>
                  <a:lnTo>
                    <a:pt x="35" y="44"/>
                  </a:lnTo>
                  <a:lnTo>
                    <a:pt x="33" y="44"/>
                  </a:lnTo>
                  <a:lnTo>
                    <a:pt x="33" y="44"/>
                  </a:lnTo>
                  <a:lnTo>
                    <a:pt x="31" y="44"/>
                  </a:lnTo>
                  <a:lnTo>
                    <a:pt x="31" y="44"/>
                  </a:lnTo>
                  <a:lnTo>
                    <a:pt x="28" y="43"/>
                  </a:lnTo>
                  <a:lnTo>
                    <a:pt x="28" y="43"/>
                  </a:lnTo>
                  <a:lnTo>
                    <a:pt x="27" y="41"/>
                  </a:lnTo>
                  <a:lnTo>
                    <a:pt x="27" y="38"/>
                  </a:lnTo>
                  <a:lnTo>
                    <a:pt x="27" y="38"/>
                  </a:lnTo>
                  <a:lnTo>
                    <a:pt x="22" y="43"/>
                  </a:lnTo>
                  <a:lnTo>
                    <a:pt x="22" y="43"/>
                  </a:lnTo>
                  <a:lnTo>
                    <a:pt x="15" y="44"/>
                  </a:lnTo>
                  <a:lnTo>
                    <a:pt x="15" y="44"/>
                  </a:lnTo>
                  <a:close/>
                  <a:moveTo>
                    <a:pt x="17" y="39"/>
                  </a:moveTo>
                  <a:lnTo>
                    <a:pt x="17" y="39"/>
                  </a:lnTo>
                  <a:lnTo>
                    <a:pt x="20" y="38"/>
                  </a:lnTo>
                  <a:lnTo>
                    <a:pt x="20" y="38"/>
                  </a:lnTo>
                  <a:lnTo>
                    <a:pt x="23" y="38"/>
                  </a:lnTo>
                  <a:lnTo>
                    <a:pt x="23" y="38"/>
                  </a:lnTo>
                  <a:lnTo>
                    <a:pt x="25" y="34"/>
                  </a:lnTo>
                  <a:lnTo>
                    <a:pt x="25" y="34"/>
                  </a:lnTo>
                  <a:lnTo>
                    <a:pt x="25" y="33"/>
                  </a:lnTo>
                  <a:lnTo>
                    <a:pt x="25" y="25"/>
                  </a:lnTo>
                  <a:lnTo>
                    <a:pt x="25" y="25"/>
                  </a:lnTo>
                  <a:lnTo>
                    <a:pt x="25" y="21"/>
                  </a:lnTo>
                  <a:lnTo>
                    <a:pt x="25" y="21"/>
                  </a:lnTo>
                  <a:lnTo>
                    <a:pt x="22" y="20"/>
                  </a:lnTo>
                  <a:lnTo>
                    <a:pt x="22" y="20"/>
                  </a:lnTo>
                  <a:lnTo>
                    <a:pt x="20" y="18"/>
                  </a:lnTo>
                  <a:lnTo>
                    <a:pt x="20" y="18"/>
                  </a:lnTo>
                  <a:lnTo>
                    <a:pt x="17" y="18"/>
                  </a:lnTo>
                  <a:lnTo>
                    <a:pt x="17" y="18"/>
                  </a:lnTo>
                  <a:lnTo>
                    <a:pt x="13" y="18"/>
                  </a:lnTo>
                  <a:lnTo>
                    <a:pt x="13" y="18"/>
                  </a:lnTo>
                  <a:lnTo>
                    <a:pt x="10" y="21"/>
                  </a:lnTo>
                  <a:lnTo>
                    <a:pt x="10" y="21"/>
                  </a:lnTo>
                  <a:lnTo>
                    <a:pt x="8" y="25"/>
                  </a:lnTo>
                  <a:lnTo>
                    <a:pt x="8" y="25"/>
                  </a:lnTo>
                  <a:lnTo>
                    <a:pt x="7" y="28"/>
                  </a:lnTo>
                  <a:lnTo>
                    <a:pt x="7" y="28"/>
                  </a:lnTo>
                  <a:lnTo>
                    <a:pt x="8" y="33"/>
                  </a:lnTo>
                  <a:lnTo>
                    <a:pt x="8" y="33"/>
                  </a:lnTo>
                  <a:lnTo>
                    <a:pt x="10" y="36"/>
                  </a:lnTo>
                  <a:lnTo>
                    <a:pt x="10" y="36"/>
                  </a:lnTo>
                  <a:lnTo>
                    <a:pt x="13" y="38"/>
                  </a:lnTo>
                  <a:lnTo>
                    <a:pt x="13" y="38"/>
                  </a:lnTo>
                  <a:lnTo>
                    <a:pt x="17" y="39"/>
                  </a:lnTo>
                  <a:lnTo>
                    <a:pt x="17"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15">
              <a:extLst>
                <a:ext uri="{FF2B5EF4-FFF2-40B4-BE49-F238E27FC236}">
                  <a16:creationId xmlns="" xmlns:a16="http://schemas.microsoft.com/office/drawing/2014/main" id="{FD2989F3-02B2-4001-BF8A-6A278F4E2304}"/>
                </a:ext>
              </a:extLst>
            </p:cNvPr>
            <p:cNvSpPr>
              <a:spLocks noEditPoints="1"/>
            </p:cNvSpPr>
            <p:nvPr/>
          </p:nvSpPr>
          <p:spPr bwMode="auto">
            <a:xfrm>
              <a:off x="4685522" y="4506290"/>
              <a:ext cx="43851" cy="58468"/>
            </a:xfrm>
            <a:custGeom>
              <a:avLst/>
              <a:gdLst>
                <a:gd name="T0" fmla="*/ 15 w 33"/>
                <a:gd name="T1" fmla="*/ 44 h 44"/>
                <a:gd name="T2" fmla="*/ 10 w 33"/>
                <a:gd name="T3" fmla="*/ 43 h 44"/>
                <a:gd name="T4" fmla="*/ 5 w 33"/>
                <a:gd name="T5" fmla="*/ 39 h 44"/>
                <a:gd name="T6" fmla="*/ 2 w 33"/>
                <a:gd name="T7" fmla="*/ 34 h 44"/>
                <a:gd name="T8" fmla="*/ 0 w 33"/>
                <a:gd name="T9" fmla="*/ 28 h 44"/>
                <a:gd name="T10" fmla="*/ 2 w 33"/>
                <a:gd name="T11" fmla="*/ 21 h 44"/>
                <a:gd name="T12" fmla="*/ 5 w 33"/>
                <a:gd name="T13" fmla="*/ 16 h 44"/>
                <a:gd name="T14" fmla="*/ 8 w 33"/>
                <a:gd name="T15" fmla="*/ 13 h 44"/>
                <a:gd name="T16" fmla="*/ 15 w 33"/>
                <a:gd name="T17" fmla="*/ 11 h 44"/>
                <a:gd name="T18" fmla="*/ 21 w 33"/>
                <a:gd name="T19" fmla="*/ 15 h 44"/>
                <a:gd name="T20" fmla="*/ 25 w 33"/>
                <a:gd name="T21" fmla="*/ 18 h 44"/>
                <a:gd name="T22" fmla="*/ 31 w 33"/>
                <a:gd name="T23" fmla="*/ 0 h 44"/>
                <a:gd name="T24" fmla="*/ 31 w 33"/>
                <a:gd name="T25" fmla="*/ 36 h 44"/>
                <a:gd name="T26" fmla="*/ 33 w 33"/>
                <a:gd name="T27" fmla="*/ 38 h 44"/>
                <a:gd name="T28" fmla="*/ 33 w 33"/>
                <a:gd name="T29" fmla="*/ 44 h 44"/>
                <a:gd name="T30" fmla="*/ 31 w 33"/>
                <a:gd name="T31" fmla="*/ 44 h 44"/>
                <a:gd name="T32" fmla="*/ 31 w 33"/>
                <a:gd name="T33" fmla="*/ 44 h 44"/>
                <a:gd name="T34" fmla="*/ 28 w 33"/>
                <a:gd name="T35" fmla="*/ 43 h 44"/>
                <a:gd name="T36" fmla="*/ 26 w 33"/>
                <a:gd name="T37" fmla="*/ 41 h 44"/>
                <a:gd name="T38" fmla="*/ 26 w 33"/>
                <a:gd name="T39" fmla="*/ 38 h 44"/>
                <a:gd name="T40" fmla="*/ 21 w 33"/>
                <a:gd name="T41" fmla="*/ 43 h 44"/>
                <a:gd name="T42" fmla="*/ 15 w 33"/>
                <a:gd name="T43" fmla="*/ 44 h 44"/>
                <a:gd name="T44" fmla="*/ 16 w 33"/>
                <a:gd name="T45" fmla="*/ 39 h 44"/>
                <a:gd name="T46" fmla="*/ 20 w 33"/>
                <a:gd name="T47" fmla="*/ 38 h 44"/>
                <a:gd name="T48" fmla="*/ 21 w 33"/>
                <a:gd name="T49" fmla="*/ 38 h 44"/>
                <a:gd name="T50" fmla="*/ 25 w 33"/>
                <a:gd name="T51" fmla="*/ 34 h 44"/>
                <a:gd name="T52" fmla="*/ 25 w 33"/>
                <a:gd name="T53" fmla="*/ 25 h 44"/>
                <a:gd name="T54" fmla="*/ 23 w 33"/>
                <a:gd name="T55" fmla="*/ 21 h 44"/>
                <a:gd name="T56" fmla="*/ 21 w 33"/>
                <a:gd name="T57" fmla="*/ 20 h 44"/>
                <a:gd name="T58" fmla="*/ 18 w 33"/>
                <a:gd name="T59" fmla="*/ 18 h 44"/>
                <a:gd name="T60" fmla="*/ 16 w 33"/>
                <a:gd name="T61" fmla="*/ 18 h 44"/>
                <a:gd name="T62" fmla="*/ 13 w 33"/>
                <a:gd name="T63" fmla="*/ 18 h 44"/>
                <a:gd name="T64" fmla="*/ 10 w 33"/>
                <a:gd name="T65" fmla="*/ 21 h 44"/>
                <a:gd name="T66" fmla="*/ 8 w 33"/>
                <a:gd name="T67" fmla="*/ 25 h 44"/>
                <a:gd name="T68" fmla="*/ 7 w 33"/>
                <a:gd name="T69" fmla="*/ 28 h 44"/>
                <a:gd name="T70" fmla="*/ 8 w 33"/>
                <a:gd name="T71" fmla="*/ 33 h 44"/>
                <a:gd name="T72" fmla="*/ 10 w 33"/>
                <a:gd name="T73" fmla="*/ 36 h 44"/>
                <a:gd name="T74" fmla="*/ 13 w 33"/>
                <a:gd name="T75" fmla="*/ 38 h 44"/>
                <a:gd name="T76" fmla="*/ 16 w 33"/>
                <a:gd name="T7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44">
                  <a:moveTo>
                    <a:pt x="15" y="44"/>
                  </a:moveTo>
                  <a:lnTo>
                    <a:pt x="15" y="44"/>
                  </a:lnTo>
                  <a:lnTo>
                    <a:pt x="10" y="43"/>
                  </a:lnTo>
                  <a:lnTo>
                    <a:pt x="10" y="43"/>
                  </a:lnTo>
                  <a:lnTo>
                    <a:pt x="5" y="39"/>
                  </a:lnTo>
                  <a:lnTo>
                    <a:pt x="5" y="39"/>
                  </a:lnTo>
                  <a:lnTo>
                    <a:pt x="2" y="34"/>
                  </a:lnTo>
                  <a:lnTo>
                    <a:pt x="2" y="34"/>
                  </a:lnTo>
                  <a:lnTo>
                    <a:pt x="0" y="28"/>
                  </a:lnTo>
                  <a:lnTo>
                    <a:pt x="0" y="28"/>
                  </a:lnTo>
                  <a:lnTo>
                    <a:pt x="2" y="21"/>
                  </a:lnTo>
                  <a:lnTo>
                    <a:pt x="2" y="21"/>
                  </a:lnTo>
                  <a:lnTo>
                    <a:pt x="5" y="16"/>
                  </a:lnTo>
                  <a:lnTo>
                    <a:pt x="5" y="16"/>
                  </a:lnTo>
                  <a:lnTo>
                    <a:pt x="8" y="13"/>
                  </a:lnTo>
                  <a:lnTo>
                    <a:pt x="8" y="13"/>
                  </a:lnTo>
                  <a:lnTo>
                    <a:pt x="15" y="11"/>
                  </a:lnTo>
                  <a:lnTo>
                    <a:pt x="15" y="11"/>
                  </a:lnTo>
                  <a:lnTo>
                    <a:pt x="18" y="13"/>
                  </a:lnTo>
                  <a:lnTo>
                    <a:pt x="21" y="15"/>
                  </a:lnTo>
                  <a:lnTo>
                    <a:pt x="21" y="15"/>
                  </a:lnTo>
                  <a:lnTo>
                    <a:pt x="25" y="18"/>
                  </a:lnTo>
                  <a:lnTo>
                    <a:pt x="25" y="0"/>
                  </a:lnTo>
                  <a:lnTo>
                    <a:pt x="31" y="0"/>
                  </a:lnTo>
                  <a:lnTo>
                    <a:pt x="31" y="36"/>
                  </a:lnTo>
                  <a:lnTo>
                    <a:pt x="31" y="36"/>
                  </a:lnTo>
                  <a:lnTo>
                    <a:pt x="33" y="38"/>
                  </a:lnTo>
                  <a:lnTo>
                    <a:pt x="33" y="38"/>
                  </a:lnTo>
                  <a:lnTo>
                    <a:pt x="33" y="38"/>
                  </a:lnTo>
                  <a:lnTo>
                    <a:pt x="33" y="44"/>
                  </a:lnTo>
                  <a:lnTo>
                    <a:pt x="33" y="44"/>
                  </a:lnTo>
                  <a:lnTo>
                    <a:pt x="31" y="44"/>
                  </a:lnTo>
                  <a:lnTo>
                    <a:pt x="31" y="44"/>
                  </a:lnTo>
                  <a:lnTo>
                    <a:pt x="31" y="44"/>
                  </a:lnTo>
                  <a:lnTo>
                    <a:pt x="31" y="44"/>
                  </a:lnTo>
                  <a:lnTo>
                    <a:pt x="28" y="43"/>
                  </a:lnTo>
                  <a:lnTo>
                    <a:pt x="28" y="43"/>
                  </a:lnTo>
                  <a:lnTo>
                    <a:pt x="26" y="41"/>
                  </a:lnTo>
                  <a:lnTo>
                    <a:pt x="26" y="38"/>
                  </a:lnTo>
                  <a:lnTo>
                    <a:pt x="26" y="38"/>
                  </a:lnTo>
                  <a:lnTo>
                    <a:pt x="21" y="43"/>
                  </a:lnTo>
                  <a:lnTo>
                    <a:pt x="21" y="43"/>
                  </a:lnTo>
                  <a:lnTo>
                    <a:pt x="15" y="44"/>
                  </a:lnTo>
                  <a:lnTo>
                    <a:pt x="15" y="44"/>
                  </a:lnTo>
                  <a:close/>
                  <a:moveTo>
                    <a:pt x="16" y="39"/>
                  </a:moveTo>
                  <a:lnTo>
                    <a:pt x="16" y="39"/>
                  </a:lnTo>
                  <a:lnTo>
                    <a:pt x="20" y="38"/>
                  </a:lnTo>
                  <a:lnTo>
                    <a:pt x="20" y="38"/>
                  </a:lnTo>
                  <a:lnTo>
                    <a:pt x="21" y="38"/>
                  </a:lnTo>
                  <a:lnTo>
                    <a:pt x="21" y="38"/>
                  </a:lnTo>
                  <a:lnTo>
                    <a:pt x="25" y="34"/>
                  </a:lnTo>
                  <a:lnTo>
                    <a:pt x="25" y="34"/>
                  </a:lnTo>
                  <a:lnTo>
                    <a:pt x="25" y="33"/>
                  </a:lnTo>
                  <a:lnTo>
                    <a:pt x="25" y="25"/>
                  </a:lnTo>
                  <a:lnTo>
                    <a:pt x="25" y="25"/>
                  </a:lnTo>
                  <a:lnTo>
                    <a:pt x="23" y="21"/>
                  </a:lnTo>
                  <a:lnTo>
                    <a:pt x="23" y="21"/>
                  </a:lnTo>
                  <a:lnTo>
                    <a:pt x="21" y="20"/>
                  </a:lnTo>
                  <a:lnTo>
                    <a:pt x="21" y="20"/>
                  </a:lnTo>
                  <a:lnTo>
                    <a:pt x="18" y="18"/>
                  </a:lnTo>
                  <a:lnTo>
                    <a:pt x="18" y="18"/>
                  </a:lnTo>
                  <a:lnTo>
                    <a:pt x="16" y="18"/>
                  </a:lnTo>
                  <a:lnTo>
                    <a:pt x="16" y="18"/>
                  </a:lnTo>
                  <a:lnTo>
                    <a:pt x="13" y="18"/>
                  </a:lnTo>
                  <a:lnTo>
                    <a:pt x="13" y="18"/>
                  </a:lnTo>
                  <a:lnTo>
                    <a:pt x="10" y="21"/>
                  </a:lnTo>
                  <a:lnTo>
                    <a:pt x="10" y="21"/>
                  </a:lnTo>
                  <a:lnTo>
                    <a:pt x="8" y="25"/>
                  </a:lnTo>
                  <a:lnTo>
                    <a:pt x="8" y="25"/>
                  </a:lnTo>
                  <a:lnTo>
                    <a:pt x="7" y="28"/>
                  </a:lnTo>
                  <a:lnTo>
                    <a:pt x="7" y="28"/>
                  </a:lnTo>
                  <a:lnTo>
                    <a:pt x="8" y="33"/>
                  </a:lnTo>
                  <a:lnTo>
                    <a:pt x="8" y="33"/>
                  </a:lnTo>
                  <a:lnTo>
                    <a:pt x="10" y="36"/>
                  </a:lnTo>
                  <a:lnTo>
                    <a:pt x="10" y="36"/>
                  </a:lnTo>
                  <a:lnTo>
                    <a:pt x="13" y="38"/>
                  </a:lnTo>
                  <a:lnTo>
                    <a:pt x="13" y="38"/>
                  </a:lnTo>
                  <a:lnTo>
                    <a:pt x="16" y="39"/>
                  </a:lnTo>
                  <a:lnTo>
                    <a:pt x="16"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16">
              <a:extLst>
                <a:ext uri="{FF2B5EF4-FFF2-40B4-BE49-F238E27FC236}">
                  <a16:creationId xmlns="" xmlns:a16="http://schemas.microsoft.com/office/drawing/2014/main" id="{40213002-6475-4B1F-9E21-8D16CA87D21D}"/>
                </a:ext>
              </a:extLst>
            </p:cNvPr>
            <p:cNvSpPr>
              <a:spLocks noEditPoints="1"/>
            </p:cNvSpPr>
            <p:nvPr/>
          </p:nvSpPr>
          <p:spPr bwMode="auto">
            <a:xfrm>
              <a:off x="4740005" y="4506290"/>
              <a:ext cx="9302" cy="58468"/>
            </a:xfrm>
            <a:custGeom>
              <a:avLst/>
              <a:gdLst>
                <a:gd name="T0" fmla="*/ 0 w 7"/>
                <a:gd name="T1" fmla="*/ 8 h 44"/>
                <a:gd name="T2" fmla="*/ 0 w 7"/>
                <a:gd name="T3" fmla="*/ 0 h 44"/>
                <a:gd name="T4" fmla="*/ 7 w 7"/>
                <a:gd name="T5" fmla="*/ 0 h 44"/>
                <a:gd name="T6" fmla="*/ 7 w 7"/>
                <a:gd name="T7" fmla="*/ 8 h 44"/>
                <a:gd name="T8" fmla="*/ 0 w 7"/>
                <a:gd name="T9" fmla="*/ 8 h 44"/>
                <a:gd name="T10" fmla="*/ 0 w 7"/>
                <a:gd name="T11" fmla="*/ 44 h 44"/>
                <a:gd name="T12" fmla="*/ 0 w 7"/>
                <a:gd name="T13" fmla="*/ 13 h 44"/>
                <a:gd name="T14" fmla="*/ 7 w 7"/>
                <a:gd name="T15" fmla="*/ 13 h 44"/>
                <a:gd name="T16" fmla="*/ 7 w 7"/>
                <a:gd name="T17" fmla="*/ 44 h 44"/>
                <a:gd name="T18" fmla="*/ 0 w 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4">
                  <a:moveTo>
                    <a:pt x="0" y="8"/>
                  </a:moveTo>
                  <a:lnTo>
                    <a:pt x="0" y="0"/>
                  </a:lnTo>
                  <a:lnTo>
                    <a:pt x="7" y="0"/>
                  </a:lnTo>
                  <a:lnTo>
                    <a:pt x="7" y="8"/>
                  </a:lnTo>
                  <a:lnTo>
                    <a:pt x="0" y="8"/>
                  </a:lnTo>
                  <a:close/>
                  <a:moveTo>
                    <a:pt x="0" y="44"/>
                  </a:moveTo>
                  <a:lnTo>
                    <a:pt x="0" y="13"/>
                  </a:lnTo>
                  <a:lnTo>
                    <a:pt x="7" y="13"/>
                  </a:lnTo>
                  <a:lnTo>
                    <a:pt x="7" y="44"/>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7">
              <a:extLst>
                <a:ext uri="{FF2B5EF4-FFF2-40B4-BE49-F238E27FC236}">
                  <a16:creationId xmlns="" xmlns:a16="http://schemas.microsoft.com/office/drawing/2014/main" id="{858D80E5-668F-4007-A9DE-DACFA8988039}"/>
                </a:ext>
              </a:extLst>
            </p:cNvPr>
            <p:cNvSpPr>
              <a:spLocks noEditPoints="1"/>
            </p:cNvSpPr>
            <p:nvPr/>
          </p:nvSpPr>
          <p:spPr bwMode="auto">
            <a:xfrm>
              <a:off x="4757278" y="4520909"/>
              <a:ext cx="37207" cy="43851"/>
            </a:xfrm>
            <a:custGeom>
              <a:avLst/>
              <a:gdLst>
                <a:gd name="T0" fmla="*/ 10 w 28"/>
                <a:gd name="T1" fmla="*/ 33 h 33"/>
                <a:gd name="T2" fmla="*/ 5 w 28"/>
                <a:gd name="T3" fmla="*/ 33 h 33"/>
                <a:gd name="T4" fmla="*/ 2 w 28"/>
                <a:gd name="T5" fmla="*/ 30 h 33"/>
                <a:gd name="T6" fmla="*/ 0 w 28"/>
                <a:gd name="T7" fmla="*/ 27 h 33"/>
                <a:gd name="T8" fmla="*/ 0 w 28"/>
                <a:gd name="T9" fmla="*/ 23 h 33"/>
                <a:gd name="T10" fmla="*/ 0 w 28"/>
                <a:gd name="T11" fmla="*/ 20 h 33"/>
                <a:gd name="T12" fmla="*/ 4 w 28"/>
                <a:gd name="T13" fmla="*/ 17 h 33"/>
                <a:gd name="T14" fmla="*/ 7 w 28"/>
                <a:gd name="T15" fmla="*/ 15 h 33"/>
                <a:gd name="T16" fmla="*/ 14 w 28"/>
                <a:gd name="T17" fmla="*/ 14 h 33"/>
                <a:gd name="T18" fmla="*/ 17 w 28"/>
                <a:gd name="T19" fmla="*/ 14 h 33"/>
                <a:gd name="T20" fmla="*/ 20 w 28"/>
                <a:gd name="T21" fmla="*/ 14 h 33"/>
                <a:gd name="T22" fmla="*/ 20 w 28"/>
                <a:gd name="T23" fmla="*/ 10 h 33"/>
                <a:gd name="T24" fmla="*/ 19 w 28"/>
                <a:gd name="T25" fmla="*/ 7 h 33"/>
                <a:gd name="T26" fmla="*/ 14 w 28"/>
                <a:gd name="T27" fmla="*/ 5 h 33"/>
                <a:gd name="T28" fmla="*/ 9 w 28"/>
                <a:gd name="T29" fmla="*/ 7 h 33"/>
                <a:gd name="T30" fmla="*/ 4 w 28"/>
                <a:gd name="T31" fmla="*/ 9 h 33"/>
                <a:gd name="T32" fmla="*/ 2 w 28"/>
                <a:gd name="T33" fmla="*/ 5 h 33"/>
                <a:gd name="T34" fmla="*/ 14 w 28"/>
                <a:gd name="T35" fmla="*/ 0 h 33"/>
                <a:gd name="T36" fmla="*/ 20 w 28"/>
                <a:gd name="T37" fmla="*/ 2 h 33"/>
                <a:gd name="T38" fmla="*/ 23 w 28"/>
                <a:gd name="T39" fmla="*/ 4 h 33"/>
                <a:gd name="T40" fmla="*/ 27 w 28"/>
                <a:gd name="T41" fmla="*/ 14 h 33"/>
                <a:gd name="T42" fmla="*/ 27 w 28"/>
                <a:gd name="T43" fmla="*/ 25 h 33"/>
                <a:gd name="T44" fmla="*/ 28 w 28"/>
                <a:gd name="T45" fmla="*/ 27 h 33"/>
                <a:gd name="T46" fmla="*/ 28 w 28"/>
                <a:gd name="T47" fmla="*/ 33 h 33"/>
                <a:gd name="T48" fmla="*/ 27 w 28"/>
                <a:gd name="T49" fmla="*/ 33 h 33"/>
                <a:gd name="T50" fmla="*/ 27 w 28"/>
                <a:gd name="T51" fmla="*/ 33 h 33"/>
                <a:gd name="T52" fmla="*/ 23 w 28"/>
                <a:gd name="T53" fmla="*/ 32 h 33"/>
                <a:gd name="T54" fmla="*/ 22 w 28"/>
                <a:gd name="T55" fmla="*/ 28 h 33"/>
                <a:gd name="T56" fmla="*/ 17 w 28"/>
                <a:gd name="T57" fmla="*/ 32 h 33"/>
                <a:gd name="T58" fmla="*/ 10 w 28"/>
                <a:gd name="T59" fmla="*/ 33 h 33"/>
                <a:gd name="T60" fmla="*/ 12 w 28"/>
                <a:gd name="T61" fmla="*/ 28 h 33"/>
                <a:gd name="T62" fmla="*/ 17 w 28"/>
                <a:gd name="T63" fmla="*/ 28 h 33"/>
                <a:gd name="T64" fmla="*/ 20 w 28"/>
                <a:gd name="T65" fmla="*/ 25 h 33"/>
                <a:gd name="T66" fmla="*/ 20 w 28"/>
                <a:gd name="T67" fmla="*/ 23 h 33"/>
                <a:gd name="T68" fmla="*/ 20 w 28"/>
                <a:gd name="T69" fmla="*/ 18 h 33"/>
                <a:gd name="T70" fmla="*/ 17 w 28"/>
                <a:gd name="T71" fmla="*/ 18 h 33"/>
                <a:gd name="T72" fmla="*/ 14 w 28"/>
                <a:gd name="T73" fmla="*/ 17 h 33"/>
                <a:gd name="T74" fmla="*/ 9 w 28"/>
                <a:gd name="T75" fmla="*/ 18 h 33"/>
                <a:gd name="T76" fmla="*/ 5 w 28"/>
                <a:gd name="T77" fmla="*/ 23 h 33"/>
                <a:gd name="T78" fmla="*/ 7 w 28"/>
                <a:gd name="T79" fmla="*/ 27 h 33"/>
                <a:gd name="T80" fmla="*/ 12 w 28"/>
                <a:gd name="T8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33">
                  <a:moveTo>
                    <a:pt x="10" y="33"/>
                  </a:moveTo>
                  <a:lnTo>
                    <a:pt x="10" y="33"/>
                  </a:lnTo>
                  <a:lnTo>
                    <a:pt x="5" y="33"/>
                  </a:lnTo>
                  <a:lnTo>
                    <a:pt x="5" y="33"/>
                  </a:lnTo>
                  <a:lnTo>
                    <a:pt x="2" y="30"/>
                  </a:lnTo>
                  <a:lnTo>
                    <a:pt x="2" y="30"/>
                  </a:lnTo>
                  <a:lnTo>
                    <a:pt x="0" y="27"/>
                  </a:lnTo>
                  <a:lnTo>
                    <a:pt x="0" y="27"/>
                  </a:lnTo>
                  <a:lnTo>
                    <a:pt x="0" y="23"/>
                  </a:lnTo>
                  <a:lnTo>
                    <a:pt x="0" y="23"/>
                  </a:lnTo>
                  <a:lnTo>
                    <a:pt x="0" y="20"/>
                  </a:lnTo>
                  <a:lnTo>
                    <a:pt x="0" y="20"/>
                  </a:lnTo>
                  <a:lnTo>
                    <a:pt x="4" y="17"/>
                  </a:lnTo>
                  <a:lnTo>
                    <a:pt x="4" y="17"/>
                  </a:lnTo>
                  <a:lnTo>
                    <a:pt x="7" y="15"/>
                  </a:lnTo>
                  <a:lnTo>
                    <a:pt x="7" y="15"/>
                  </a:lnTo>
                  <a:lnTo>
                    <a:pt x="14" y="14"/>
                  </a:lnTo>
                  <a:lnTo>
                    <a:pt x="14" y="14"/>
                  </a:lnTo>
                  <a:lnTo>
                    <a:pt x="17" y="14"/>
                  </a:lnTo>
                  <a:lnTo>
                    <a:pt x="17" y="14"/>
                  </a:lnTo>
                  <a:lnTo>
                    <a:pt x="20" y="15"/>
                  </a:lnTo>
                  <a:lnTo>
                    <a:pt x="20" y="14"/>
                  </a:lnTo>
                  <a:lnTo>
                    <a:pt x="20" y="14"/>
                  </a:lnTo>
                  <a:lnTo>
                    <a:pt x="20" y="10"/>
                  </a:lnTo>
                  <a:lnTo>
                    <a:pt x="19" y="7"/>
                  </a:lnTo>
                  <a:lnTo>
                    <a:pt x="19" y="7"/>
                  </a:lnTo>
                  <a:lnTo>
                    <a:pt x="17" y="7"/>
                  </a:lnTo>
                  <a:lnTo>
                    <a:pt x="14" y="5"/>
                  </a:lnTo>
                  <a:lnTo>
                    <a:pt x="14" y="5"/>
                  </a:lnTo>
                  <a:lnTo>
                    <a:pt x="9" y="7"/>
                  </a:lnTo>
                  <a:lnTo>
                    <a:pt x="9" y="7"/>
                  </a:lnTo>
                  <a:lnTo>
                    <a:pt x="4" y="9"/>
                  </a:lnTo>
                  <a:lnTo>
                    <a:pt x="2" y="5"/>
                  </a:lnTo>
                  <a:lnTo>
                    <a:pt x="2" y="5"/>
                  </a:lnTo>
                  <a:lnTo>
                    <a:pt x="7" y="2"/>
                  </a:lnTo>
                  <a:lnTo>
                    <a:pt x="14" y="0"/>
                  </a:lnTo>
                  <a:lnTo>
                    <a:pt x="14" y="0"/>
                  </a:lnTo>
                  <a:lnTo>
                    <a:pt x="20" y="2"/>
                  </a:lnTo>
                  <a:lnTo>
                    <a:pt x="23" y="4"/>
                  </a:lnTo>
                  <a:lnTo>
                    <a:pt x="23" y="4"/>
                  </a:lnTo>
                  <a:lnTo>
                    <a:pt x="27" y="9"/>
                  </a:lnTo>
                  <a:lnTo>
                    <a:pt x="27" y="14"/>
                  </a:lnTo>
                  <a:lnTo>
                    <a:pt x="27" y="25"/>
                  </a:lnTo>
                  <a:lnTo>
                    <a:pt x="27" y="25"/>
                  </a:lnTo>
                  <a:lnTo>
                    <a:pt x="28" y="27"/>
                  </a:lnTo>
                  <a:lnTo>
                    <a:pt x="28" y="27"/>
                  </a:lnTo>
                  <a:lnTo>
                    <a:pt x="28" y="33"/>
                  </a:lnTo>
                  <a:lnTo>
                    <a:pt x="28" y="33"/>
                  </a:lnTo>
                  <a:lnTo>
                    <a:pt x="27" y="33"/>
                  </a:lnTo>
                  <a:lnTo>
                    <a:pt x="27" y="33"/>
                  </a:lnTo>
                  <a:lnTo>
                    <a:pt x="27" y="33"/>
                  </a:lnTo>
                  <a:lnTo>
                    <a:pt x="27" y="33"/>
                  </a:lnTo>
                  <a:lnTo>
                    <a:pt x="23" y="32"/>
                  </a:lnTo>
                  <a:lnTo>
                    <a:pt x="23" y="32"/>
                  </a:lnTo>
                  <a:lnTo>
                    <a:pt x="22" y="30"/>
                  </a:lnTo>
                  <a:lnTo>
                    <a:pt x="22" y="28"/>
                  </a:lnTo>
                  <a:lnTo>
                    <a:pt x="22" y="28"/>
                  </a:lnTo>
                  <a:lnTo>
                    <a:pt x="17" y="32"/>
                  </a:lnTo>
                  <a:lnTo>
                    <a:pt x="17" y="32"/>
                  </a:lnTo>
                  <a:lnTo>
                    <a:pt x="10" y="33"/>
                  </a:lnTo>
                  <a:lnTo>
                    <a:pt x="10" y="33"/>
                  </a:lnTo>
                  <a:close/>
                  <a:moveTo>
                    <a:pt x="12" y="28"/>
                  </a:moveTo>
                  <a:lnTo>
                    <a:pt x="12" y="28"/>
                  </a:lnTo>
                  <a:lnTo>
                    <a:pt x="17" y="28"/>
                  </a:lnTo>
                  <a:lnTo>
                    <a:pt x="17" y="28"/>
                  </a:lnTo>
                  <a:lnTo>
                    <a:pt x="20" y="25"/>
                  </a:lnTo>
                  <a:lnTo>
                    <a:pt x="20" y="25"/>
                  </a:lnTo>
                  <a:lnTo>
                    <a:pt x="20" y="23"/>
                  </a:lnTo>
                  <a:lnTo>
                    <a:pt x="20" y="18"/>
                  </a:lnTo>
                  <a:lnTo>
                    <a:pt x="20" y="18"/>
                  </a:lnTo>
                  <a:lnTo>
                    <a:pt x="17" y="18"/>
                  </a:lnTo>
                  <a:lnTo>
                    <a:pt x="17" y="18"/>
                  </a:lnTo>
                  <a:lnTo>
                    <a:pt x="14" y="17"/>
                  </a:lnTo>
                  <a:lnTo>
                    <a:pt x="14" y="17"/>
                  </a:lnTo>
                  <a:lnTo>
                    <a:pt x="9" y="18"/>
                  </a:lnTo>
                  <a:lnTo>
                    <a:pt x="9" y="18"/>
                  </a:lnTo>
                  <a:lnTo>
                    <a:pt x="7" y="20"/>
                  </a:lnTo>
                  <a:lnTo>
                    <a:pt x="5" y="23"/>
                  </a:lnTo>
                  <a:lnTo>
                    <a:pt x="5" y="23"/>
                  </a:lnTo>
                  <a:lnTo>
                    <a:pt x="7" y="27"/>
                  </a:lnTo>
                  <a:lnTo>
                    <a:pt x="7" y="27"/>
                  </a:lnTo>
                  <a:lnTo>
                    <a:pt x="12" y="28"/>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8">
              <a:extLst>
                <a:ext uri="{FF2B5EF4-FFF2-40B4-BE49-F238E27FC236}">
                  <a16:creationId xmlns="" xmlns:a16="http://schemas.microsoft.com/office/drawing/2014/main" id="{3331418C-35FC-4777-A1F9-7D8E29929979}"/>
                </a:ext>
              </a:extLst>
            </p:cNvPr>
            <p:cNvSpPr>
              <a:spLocks/>
            </p:cNvSpPr>
            <p:nvPr/>
          </p:nvSpPr>
          <p:spPr bwMode="auto">
            <a:xfrm>
              <a:off x="4806445" y="4520909"/>
              <a:ext cx="61127" cy="43851"/>
            </a:xfrm>
            <a:custGeom>
              <a:avLst/>
              <a:gdLst>
                <a:gd name="T0" fmla="*/ 46 w 46"/>
                <a:gd name="T1" fmla="*/ 33 h 33"/>
                <a:gd name="T2" fmla="*/ 39 w 46"/>
                <a:gd name="T3" fmla="*/ 33 h 33"/>
                <a:gd name="T4" fmla="*/ 39 w 46"/>
                <a:gd name="T5" fmla="*/ 15 h 33"/>
                <a:gd name="T6" fmla="*/ 39 w 46"/>
                <a:gd name="T7" fmla="*/ 15 h 33"/>
                <a:gd name="T8" fmla="*/ 39 w 46"/>
                <a:gd name="T9" fmla="*/ 9 h 33"/>
                <a:gd name="T10" fmla="*/ 39 w 46"/>
                <a:gd name="T11" fmla="*/ 9 h 33"/>
                <a:gd name="T12" fmla="*/ 38 w 46"/>
                <a:gd name="T13" fmla="*/ 7 h 33"/>
                <a:gd name="T14" fmla="*/ 34 w 46"/>
                <a:gd name="T15" fmla="*/ 7 h 33"/>
                <a:gd name="T16" fmla="*/ 34 w 46"/>
                <a:gd name="T17" fmla="*/ 7 h 33"/>
                <a:gd name="T18" fmla="*/ 31 w 46"/>
                <a:gd name="T19" fmla="*/ 7 h 33"/>
                <a:gd name="T20" fmla="*/ 29 w 46"/>
                <a:gd name="T21" fmla="*/ 9 h 33"/>
                <a:gd name="T22" fmla="*/ 29 w 46"/>
                <a:gd name="T23" fmla="*/ 9 h 33"/>
                <a:gd name="T24" fmla="*/ 26 w 46"/>
                <a:gd name="T25" fmla="*/ 14 h 33"/>
                <a:gd name="T26" fmla="*/ 26 w 46"/>
                <a:gd name="T27" fmla="*/ 33 h 33"/>
                <a:gd name="T28" fmla="*/ 19 w 46"/>
                <a:gd name="T29" fmla="*/ 33 h 33"/>
                <a:gd name="T30" fmla="*/ 19 w 46"/>
                <a:gd name="T31" fmla="*/ 15 h 33"/>
                <a:gd name="T32" fmla="*/ 19 w 46"/>
                <a:gd name="T33" fmla="*/ 15 h 33"/>
                <a:gd name="T34" fmla="*/ 18 w 46"/>
                <a:gd name="T35" fmla="*/ 9 h 33"/>
                <a:gd name="T36" fmla="*/ 18 w 46"/>
                <a:gd name="T37" fmla="*/ 9 h 33"/>
                <a:gd name="T38" fmla="*/ 16 w 46"/>
                <a:gd name="T39" fmla="*/ 7 h 33"/>
                <a:gd name="T40" fmla="*/ 15 w 46"/>
                <a:gd name="T41" fmla="*/ 7 h 33"/>
                <a:gd name="T42" fmla="*/ 15 w 46"/>
                <a:gd name="T43" fmla="*/ 7 h 33"/>
                <a:gd name="T44" fmla="*/ 11 w 46"/>
                <a:gd name="T45" fmla="*/ 7 h 33"/>
                <a:gd name="T46" fmla="*/ 10 w 46"/>
                <a:gd name="T47" fmla="*/ 9 h 33"/>
                <a:gd name="T48" fmla="*/ 10 w 46"/>
                <a:gd name="T49" fmla="*/ 9 h 33"/>
                <a:gd name="T50" fmla="*/ 6 w 46"/>
                <a:gd name="T51" fmla="*/ 14 h 33"/>
                <a:gd name="T52" fmla="*/ 6 w 46"/>
                <a:gd name="T53" fmla="*/ 33 h 33"/>
                <a:gd name="T54" fmla="*/ 0 w 46"/>
                <a:gd name="T55" fmla="*/ 33 h 33"/>
                <a:gd name="T56" fmla="*/ 0 w 46"/>
                <a:gd name="T57" fmla="*/ 2 h 33"/>
                <a:gd name="T58" fmla="*/ 5 w 46"/>
                <a:gd name="T59" fmla="*/ 2 h 33"/>
                <a:gd name="T60" fmla="*/ 5 w 46"/>
                <a:gd name="T61" fmla="*/ 9 h 33"/>
                <a:gd name="T62" fmla="*/ 5 w 46"/>
                <a:gd name="T63" fmla="*/ 9 h 33"/>
                <a:gd name="T64" fmla="*/ 10 w 46"/>
                <a:gd name="T65" fmla="*/ 4 h 33"/>
                <a:gd name="T66" fmla="*/ 10 w 46"/>
                <a:gd name="T67" fmla="*/ 4 h 33"/>
                <a:gd name="T68" fmla="*/ 16 w 46"/>
                <a:gd name="T69" fmla="*/ 0 h 33"/>
                <a:gd name="T70" fmla="*/ 16 w 46"/>
                <a:gd name="T71" fmla="*/ 0 h 33"/>
                <a:gd name="T72" fmla="*/ 19 w 46"/>
                <a:gd name="T73" fmla="*/ 2 h 33"/>
                <a:gd name="T74" fmla="*/ 23 w 46"/>
                <a:gd name="T75" fmla="*/ 4 h 33"/>
                <a:gd name="T76" fmla="*/ 23 w 46"/>
                <a:gd name="T77" fmla="*/ 4 h 33"/>
                <a:gd name="T78" fmla="*/ 26 w 46"/>
                <a:gd name="T79" fmla="*/ 9 h 33"/>
                <a:gd name="T80" fmla="*/ 26 w 46"/>
                <a:gd name="T81" fmla="*/ 9 h 33"/>
                <a:gd name="T82" fmla="*/ 31 w 46"/>
                <a:gd name="T83" fmla="*/ 4 h 33"/>
                <a:gd name="T84" fmla="*/ 31 w 46"/>
                <a:gd name="T85" fmla="*/ 4 h 33"/>
                <a:gd name="T86" fmla="*/ 38 w 46"/>
                <a:gd name="T87" fmla="*/ 0 h 33"/>
                <a:gd name="T88" fmla="*/ 38 w 46"/>
                <a:gd name="T89" fmla="*/ 0 h 33"/>
                <a:gd name="T90" fmla="*/ 43 w 46"/>
                <a:gd name="T91" fmla="*/ 2 h 33"/>
                <a:gd name="T92" fmla="*/ 43 w 46"/>
                <a:gd name="T93" fmla="*/ 2 h 33"/>
                <a:gd name="T94" fmla="*/ 44 w 46"/>
                <a:gd name="T95" fmla="*/ 5 h 33"/>
                <a:gd name="T96" fmla="*/ 44 w 46"/>
                <a:gd name="T97" fmla="*/ 5 h 33"/>
                <a:gd name="T98" fmla="*/ 46 w 46"/>
                <a:gd name="T99" fmla="*/ 9 h 33"/>
                <a:gd name="T100" fmla="*/ 46 w 46"/>
                <a:gd name="T101" fmla="*/ 9 h 33"/>
                <a:gd name="T102" fmla="*/ 46 w 46"/>
                <a:gd name="T103" fmla="*/ 14 h 33"/>
                <a:gd name="T104" fmla="*/ 46 w 46"/>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33">
                  <a:moveTo>
                    <a:pt x="46" y="33"/>
                  </a:moveTo>
                  <a:lnTo>
                    <a:pt x="39" y="33"/>
                  </a:lnTo>
                  <a:lnTo>
                    <a:pt x="39" y="15"/>
                  </a:lnTo>
                  <a:lnTo>
                    <a:pt x="39" y="15"/>
                  </a:lnTo>
                  <a:lnTo>
                    <a:pt x="39" y="9"/>
                  </a:lnTo>
                  <a:lnTo>
                    <a:pt x="39" y="9"/>
                  </a:lnTo>
                  <a:lnTo>
                    <a:pt x="38" y="7"/>
                  </a:lnTo>
                  <a:lnTo>
                    <a:pt x="34" y="7"/>
                  </a:lnTo>
                  <a:lnTo>
                    <a:pt x="34" y="7"/>
                  </a:lnTo>
                  <a:lnTo>
                    <a:pt x="31" y="7"/>
                  </a:lnTo>
                  <a:lnTo>
                    <a:pt x="29" y="9"/>
                  </a:lnTo>
                  <a:lnTo>
                    <a:pt x="29" y="9"/>
                  </a:lnTo>
                  <a:lnTo>
                    <a:pt x="26" y="14"/>
                  </a:lnTo>
                  <a:lnTo>
                    <a:pt x="26" y="33"/>
                  </a:lnTo>
                  <a:lnTo>
                    <a:pt x="19" y="33"/>
                  </a:lnTo>
                  <a:lnTo>
                    <a:pt x="19" y="15"/>
                  </a:lnTo>
                  <a:lnTo>
                    <a:pt x="19" y="15"/>
                  </a:lnTo>
                  <a:lnTo>
                    <a:pt x="18" y="9"/>
                  </a:lnTo>
                  <a:lnTo>
                    <a:pt x="18" y="9"/>
                  </a:lnTo>
                  <a:lnTo>
                    <a:pt x="16" y="7"/>
                  </a:lnTo>
                  <a:lnTo>
                    <a:pt x="15" y="7"/>
                  </a:lnTo>
                  <a:lnTo>
                    <a:pt x="15" y="7"/>
                  </a:lnTo>
                  <a:lnTo>
                    <a:pt x="11" y="7"/>
                  </a:lnTo>
                  <a:lnTo>
                    <a:pt x="10" y="9"/>
                  </a:lnTo>
                  <a:lnTo>
                    <a:pt x="10" y="9"/>
                  </a:lnTo>
                  <a:lnTo>
                    <a:pt x="6" y="14"/>
                  </a:lnTo>
                  <a:lnTo>
                    <a:pt x="6" y="33"/>
                  </a:lnTo>
                  <a:lnTo>
                    <a:pt x="0" y="33"/>
                  </a:lnTo>
                  <a:lnTo>
                    <a:pt x="0" y="2"/>
                  </a:lnTo>
                  <a:lnTo>
                    <a:pt x="5" y="2"/>
                  </a:lnTo>
                  <a:lnTo>
                    <a:pt x="5" y="9"/>
                  </a:lnTo>
                  <a:lnTo>
                    <a:pt x="5" y="9"/>
                  </a:lnTo>
                  <a:lnTo>
                    <a:pt x="10" y="4"/>
                  </a:lnTo>
                  <a:lnTo>
                    <a:pt x="10" y="4"/>
                  </a:lnTo>
                  <a:lnTo>
                    <a:pt x="16" y="0"/>
                  </a:lnTo>
                  <a:lnTo>
                    <a:pt x="16" y="0"/>
                  </a:lnTo>
                  <a:lnTo>
                    <a:pt x="19" y="2"/>
                  </a:lnTo>
                  <a:lnTo>
                    <a:pt x="23" y="4"/>
                  </a:lnTo>
                  <a:lnTo>
                    <a:pt x="23" y="4"/>
                  </a:lnTo>
                  <a:lnTo>
                    <a:pt x="26" y="9"/>
                  </a:lnTo>
                  <a:lnTo>
                    <a:pt x="26" y="9"/>
                  </a:lnTo>
                  <a:lnTo>
                    <a:pt x="31" y="4"/>
                  </a:lnTo>
                  <a:lnTo>
                    <a:pt x="31" y="4"/>
                  </a:lnTo>
                  <a:lnTo>
                    <a:pt x="38" y="0"/>
                  </a:lnTo>
                  <a:lnTo>
                    <a:pt x="38" y="0"/>
                  </a:lnTo>
                  <a:lnTo>
                    <a:pt x="43" y="2"/>
                  </a:lnTo>
                  <a:lnTo>
                    <a:pt x="43" y="2"/>
                  </a:lnTo>
                  <a:lnTo>
                    <a:pt x="44" y="5"/>
                  </a:lnTo>
                  <a:lnTo>
                    <a:pt x="44" y="5"/>
                  </a:lnTo>
                  <a:lnTo>
                    <a:pt x="46" y="9"/>
                  </a:lnTo>
                  <a:lnTo>
                    <a:pt x="46" y="9"/>
                  </a:lnTo>
                  <a:lnTo>
                    <a:pt x="46" y="14"/>
                  </a:lnTo>
                  <a:lnTo>
                    <a:pt x="46"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9">
              <a:extLst>
                <a:ext uri="{FF2B5EF4-FFF2-40B4-BE49-F238E27FC236}">
                  <a16:creationId xmlns="" xmlns:a16="http://schemas.microsoft.com/office/drawing/2014/main" id="{AEB5E770-60B0-47E4-8960-D49F97FD12A5}"/>
                </a:ext>
              </a:extLst>
            </p:cNvPr>
            <p:cNvSpPr>
              <a:spLocks/>
            </p:cNvSpPr>
            <p:nvPr/>
          </p:nvSpPr>
          <p:spPr bwMode="auto">
            <a:xfrm>
              <a:off x="4898134" y="4520909"/>
              <a:ext cx="37207" cy="43851"/>
            </a:xfrm>
            <a:custGeom>
              <a:avLst/>
              <a:gdLst>
                <a:gd name="T0" fmla="*/ 28 w 28"/>
                <a:gd name="T1" fmla="*/ 33 h 33"/>
                <a:gd name="T2" fmla="*/ 21 w 28"/>
                <a:gd name="T3" fmla="*/ 33 h 33"/>
                <a:gd name="T4" fmla="*/ 21 w 28"/>
                <a:gd name="T5" fmla="*/ 15 h 33"/>
                <a:gd name="T6" fmla="*/ 21 w 28"/>
                <a:gd name="T7" fmla="*/ 15 h 33"/>
                <a:gd name="T8" fmla="*/ 20 w 28"/>
                <a:gd name="T9" fmla="*/ 9 h 33"/>
                <a:gd name="T10" fmla="*/ 20 w 28"/>
                <a:gd name="T11" fmla="*/ 9 h 33"/>
                <a:gd name="T12" fmla="*/ 18 w 28"/>
                <a:gd name="T13" fmla="*/ 7 h 33"/>
                <a:gd name="T14" fmla="*/ 15 w 28"/>
                <a:gd name="T15" fmla="*/ 7 h 33"/>
                <a:gd name="T16" fmla="*/ 15 w 28"/>
                <a:gd name="T17" fmla="*/ 7 h 33"/>
                <a:gd name="T18" fmla="*/ 13 w 28"/>
                <a:gd name="T19" fmla="*/ 7 h 33"/>
                <a:gd name="T20" fmla="*/ 13 w 28"/>
                <a:gd name="T21" fmla="*/ 7 h 33"/>
                <a:gd name="T22" fmla="*/ 10 w 28"/>
                <a:gd name="T23" fmla="*/ 9 h 33"/>
                <a:gd name="T24" fmla="*/ 10 w 28"/>
                <a:gd name="T25" fmla="*/ 9 h 33"/>
                <a:gd name="T26" fmla="*/ 8 w 28"/>
                <a:gd name="T27" fmla="*/ 12 h 33"/>
                <a:gd name="T28" fmla="*/ 8 w 28"/>
                <a:gd name="T29" fmla="*/ 12 h 33"/>
                <a:gd name="T30" fmla="*/ 7 w 28"/>
                <a:gd name="T31" fmla="*/ 14 h 33"/>
                <a:gd name="T32" fmla="*/ 7 w 28"/>
                <a:gd name="T33" fmla="*/ 33 h 33"/>
                <a:gd name="T34" fmla="*/ 0 w 28"/>
                <a:gd name="T35" fmla="*/ 33 h 33"/>
                <a:gd name="T36" fmla="*/ 0 w 28"/>
                <a:gd name="T37" fmla="*/ 2 h 33"/>
                <a:gd name="T38" fmla="*/ 5 w 28"/>
                <a:gd name="T39" fmla="*/ 2 h 33"/>
                <a:gd name="T40" fmla="*/ 5 w 28"/>
                <a:gd name="T41" fmla="*/ 9 h 33"/>
                <a:gd name="T42" fmla="*/ 5 w 28"/>
                <a:gd name="T43" fmla="*/ 9 h 33"/>
                <a:gd name="T44" fmla="*/ 8 w 28"/>
                <a:gd name="T45" fmla="*/ 5 h 33"/>
                <a:gd name="T46" fmla="*/ 12 w 28"/>
                <a:gd name="T47" fmla="*/ 4 h 33"/>
                <a:gd name="T48" fmla="*/ 12 w 28"/>
                <a:gd name="T49" fmla="*/ 4 h 33"/>
                <a:gd name="T50" fmla="*/ 18 w 28"/>
                <a:gd name="T51" fmla="*/ 0 h 33"/>
                <a:gd name="T52" fmla="*/ 18 w 28"/>
                <a:gd name="T53" fmla="*/ 0 h 33"/>
                <a:gd name="T54" fmla="*/ 23 w 28"/>
                <a:gd name="T55" fmla="*/ 2 h 33"/>
                <a:gd name="T56" fmla="*/ 23 w 28"/>
                <a:gd name="T57" fmla="*/ 2 h 33"/>
                <a:gd name="T58" fmla="*/ 26 w 28"/>
                <a:gd name="T59" fmla="*/ 5 h 33"/>
                <a:gd name="T60" fmla="*/ 26 w 28"/>
                <a:gd name="T61" fmla="*/ 5 h 33"/>
                <a:gd name="T62" fmla="*/ 28 w 28"/>
                <a:gd name="T63" fmla="*/ 9 h 33"/>
                <a:gd name="T64" fmla="*/ 28 w 28"/>
                <a:gd name="T65" fmla="*/ 9 h 33"/>
                <a:gd name="T66" fmla="*/ 28 w 28"/>
                <a:gd name="T67" fmla="*/ 14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20" y="9"/>
                  </a:lnTo>
                  <a:lnTo>
                    <a:pt x="20" y="9"/>
                  </a:lnTo>
                  <a:lnTo>
                    <a:pt x="18" y="7"/>
                  </a:lnTo>
                  <a:lnTo>
                    <a:pt x="15" y="7"/>
                  </a:lnTo>
                  <a:lnTo>
                    <a:pt x="15" y="7"/>
                  </a:lnTo>
                  <a:lnTo>
                    <a:pt x="13" y="7"/>
                  </a:lnTo>
                  <a:lnTo>
                    <a:pt x="13" y="7"/>
                  </a:lnTo>
                  <a:lnTo>
                    <a:pt x="10" y="9"/>
                  </a:lnTo>
                  <a:lnTo>
                    <a:pt x="10" y="9"/>
                  </a:lnTo>
                  <a:lnTo>
                    <a:pt x="8" y="12"/>
                  </a:lnTo>
                  <a:lnTo>
                    <a:pt x="8" y="12"/>
                  </a:lnTo>
                  <a:lnTo>
                    <a:pt x="7" y="14"/>
                  </a:lnTo>
                  <a:lnTo>
                    <a:pt x="7" y="33"/>
                  </a:lnTo>
                  <a:lnTo>
                    <a:pt x="0" y="33"/>
                  </a:lnTo>
                  <a:lnTo>
                    <a:pt x="0" y="2"/>
                  </a:lnTo>
                  <a:lnTo>
                    <a:pt x="5" y="2"/>
                  </a:lnTo>
                  <a:lnTo>
                    <a:pt x="5" y="9"/>
                  </a:lnTo>
                  <a:lnTo>
                    <a:pt x="5" y="9"/>
                  </a:lnTo>
                  <a:lnTo>
                    <a:pt x="8" y="5"/>
                  </a:lnTo>
                  <a:lnTo>
                    <a:pt x="12" y="4"/>
                  </a:lnTo>
                  <a:lnTo>
                    <a:pt x="12" y="4"/>
                  </a:lnTo>
                  <a:lnTo>
                    <a:pt x="18" y="0"/>
                  </a:lnTo>
                  <a:lnTo>
                    <a:pt x="18" y="0"/>
                  </a:lnTo>
                  <a:lnTo>
                    <a:pt x="23" y="2"/>
                  </a:lnTo>
                  <a:lnTo>
                    <a:pt x="23" y="2"/>
                  </a:lnTo>
                  <a:lnTo>
                    <a:pt x="26" y="5"/>
                  </a:lnTo>
                  <a:lnTo>
                    <a:pt x="26" y="5"/>
                  </a:lnTo>
                  <a:lnTo>
                    <a:pt x="28" y="9"/>
                  </a:lnTo>
                  <a:lnTo>
                    <a:pt x="28" y="9"/>
                  </a:lnTo>
                  <a:lnTo>
                    <a:pt x="28" y="14"/>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20">
              <a:extLst>
                <a:ext uri="{FF2B5EF4-FFF2-40B4-BE49-F238E27FC236}">
                  <a16:creationId xmlns="" xmlns:a16="http://schemas.microsoft.com/office/drawing/2014/main" id="{DCB71ECE-6BC6-4FB7-A40C-6D03C704642E}"/>
                </a:ext>
              </a:extLst>
            </p:cNvPr>
            <p:cNvSpPr>
              <a:spLocks noEditPoints="1"/>
            </p:cNvSpPr>
            <p:nvPr/>
          </p:nvSpPr>
          <p:spPr bwMode="auto">
            <a:xfrm>
              <a:off x="4944642" y="4520909"/>
              <a:ext cx="41194" cy="43851"/>
            </a:xfrm>
            <a:custGeom>
              <a:avLst/>
              <a:gdLst>
                <a:gd name="T0" fmla="*/ 14 w 31"/>
                <a:gd name="T1" fmla="*/ 33 h 33"/>
                <a:gd name="T2" fmla="*/ 8 w 31"/>
                <a:gd name="T3" fmla="*/ 32 h 33"/>
                <a:gd name="T4" fmla="*/ 3 w 31"/>
                <a:gd name="T5" fmla="*/ 28 h 33"/>
                <a:gd name="T6" fmla="*/ 0 w 31"/>
                <a:gd name="T7" fmla="*/ 23 h 33"/>
                <a:gd name="T8" fmla="*/ 0 w 31"/>
                <a:gd name="T9" fmla="*/ 17 h 33"/>
                <a:gd name="T10" fmla="*/ 0 w 31"/>
                <a:gd name="T11" fmla="*/ 12 h 33"/>
                <a:gd name="T12" fmla="*/ 3 w 31"/>
                <a:gd name="T13" fmla="*/ 5 h 33"/>
                <a:gd name="T14" fmla="*/ 8 w 31"/>
                <a:gd name="T15" fmla="*/ 2 h 33"/>
                <a:gd name="T16" fmla="*/ 14 w 31"/>
                <a:gd name="T17" fmla="*/ 0 h 33"/>
                <a:gd name="T18" fmla="*/ 21 w 31"/>
                <a:gd name="T19" fmla="*/ 2 h 33"/>
                <a:gd name="T20" fmla="*/ 26 w 31"/>
                <a:gd name="T21" fmla="*/ 5 h 33"/>
                <a:gd name="T22" fmla="*/ 29 w 31"/>
                <a:gd name="T23" fmla="*/ 12 h 33"/>
                <a:gd name="T24" fmla="*/ 31 w 31"/>
                <a:gd name="T25" fmla="*/ 17 h 33"/>
                <a:gd name="T26" fmla="*/ 29 w 31"/>
                <a:gd name="T27" fmla="*/ 23 h 33"/>
                <a:gd name="T28" fmla="*/ 26 w 31"/>
                <a:gd name="T29" fmla="*/ 28 h 33"/>
                <a:gd name="T30" fmla="*/ 21 w 31"/>
                <a:gd name="T31" fmla="*/ 32 h 33"/>
                <a:gd name="T32" fmla="*/ 14 w 31"/>
                <a:gd name="T33" fmla="*/ 33 h 33"/>
                <a:gd name="T34" fmla="*/ 6 w 31"/>
                <a:gd name="T35" fmla="*/ 17 h 33"/>
                <a:gd name="T36" fmla="*/ 6 w 31"/>
                <a:gd name="T37" fmla="*/ 22 h 33"/>
                <a:gd name="T38" fmla="*/ 8 w 31"/>
                <a:gd name="T39" fmla="*/ 25 h 33"/>
                <a:gd name="T40" fmla="*/ 11 w 31"/>
                <a:gd name="T41" fmla="*/ 27 h 33"/>
                <a:gd name="T42" fmla="*/ 14 w 31"/>
                <a:gd name="T43" fmla="*/ 28 h 33"/>
                <a:gd name="T44" fmla="*/ 18 w 31"/>
                <a:gd name="T45" fmla="*/ 27 h 33"/>
                <a:gd name="T46" fmla="*/ 21 w 31"/>
                <a:gd name="T47" fmla="*/ 25 h 33"/>
                <a:gd name="T48" fmla="*/ 23 w 31"/>
                <a:gd name="T49" fmla="*/ 22 h 33"/>
                <a:gd name="T50" fmla="*/ 24 w 31"/>
                <a:gd name="T51" fmla="*/ 17 h 33"/>
                <a:gd name="T52" fmla="*/ 23 w 31"/>
                <a:gd name="T53" fmla="*/ 14 h 33"/>
                <a:gd name="T54" fmla="*/ 21 w 31"/>
                <a:gd name="T55" fmla="*/ 10 h 33"/>
                <a:gd name="T56" fmla="*/ 18 w 31"/>
                <a:gd name="T57" fmla="*/ 7 h 33"/>
                <a:gd name="T58" fmla="*/ 14 w 31"/>
                <a:gd name="T59" fmla="*/ 7 h 33"/>
                <a:gd name="T60" fmla="*/ 11 w 31"/>
                <a:gd name="T61" fmla="*/ 7 h 33"/>
                <a:gd name="T62" fmla="*/ 8 w 31"/>
                <a:gd name="T63" fmla="*/ 10 h 33"/>
                <a:gd name="T64" fmla="*/ 6 w 31"/>
                <a:gd name="T65" fmla="*/ 14 h 33"/>
                <a:gd name="T66" fmla="*/ 6 w 31"/>
                <a:gd name="T67"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3">
                  <a:moveTo>
                    <a:pt x="14" y="33"/>
                  </a:moveTo>
                  <a:lnTo>
                    <a:pt x="14" y="33"/>
                  </a:lnTo>
                  <a:lnTo>
                    <a:pt x="8" y="32"/>
                  </a:lnTo>
                  <a:lnTo>
                    <a:pt x="8" y="32"/>
                  </a:lnTo>
                  <a:lnTo>
                    <a:pt x="3" y="28"/>
                  </a:lnTo>
                  <a:lnTo>
                    <a:pt x="3" y="28"/>
                  </a:lnTo>
                  <a:lnTo>
                    <a:pt x="0" y="23"/>
                  </a:lnTo>
                  <a:lnTo>
                    <a:pt x="0" y="23"/>
                  </a:lnTo>
                  <a:lnTo>
                    <a:pt x="0" y="17"/>
                  </a:lnTo>
                  <a:lnTo>
                    <a:pt x="0" y="17"/>
                  </a:lnTo>
                  <a:lnTo>
                    <a:pt x="0" y="12"/>
                  </a:lnTo>
                  <a:lnTo>
                    <a:pt x="0" y="12"/>
                  </a:lnTo>
                  <a:lnTo>
                    <a:pt x="3" y="5"/>
                  </a:lnTo>
                  <a:lnTo>
                    <a:pt x="3" y="5"/>
                  </a:lnTo>
                  <a:lnTo>
                    <a:pt x="8" y="2"/>
                  </a:lnTo>
                  <a:lnTo>
                    <a:pt x="8" y="2"/>
                  </a:lnTo>
                  <a:lnTo>
                    <a:pt x="14" y="0"/>
                  </a:lnTo>
                  <a:lnTo>
                    <a:pt x="14" y="0"/>
                  </a:lnTo>
                  <a:lnTo>
                    <a:pt x="21" y="2"/>
                  </a:lnTo>
                  <a:lnTo>
                    <a:pt x="21" y="2"/>
                  </a:lnTo>
                  <a:lnTo>
                    <a:pt x="26" y="5"/>
                  </a:lnTo>
                  <a:lnTo>
                    <a:pt x="26" y="5"/>
                  </a:lnTo>
                  <a:lnTo>
                    <a:pt x="29" y="12"/>
                  </a:lnTo>
                  <a:lnTo>
                    <a:pt x="29" y="12"/>
                  </a:lnTo>
                  <a:lnTo>
                    <a:pt x="31" y="17"/>
                  </a:lnTo>
                  <a:lnTo>
                    <a:pt x="31" y="17"/>
                  </a:lnTo>
                  <a:lnTo>
                    <a:pt x="29" y="23"/>
                  </a:lnTo>
                  <a:lnTo>
                    <a:pt x="29" y="23"/>
                  </a:lnTo>
                  <a:lnTo>
                    <a:pt x="26" y="28"/>
                  </a:lnTo>
                  <a:lnTo>
                    <a:pt x="26" y="28"/>
                  </a:lnTo>
                  <a:lnTo>
                    <a:pt x="21" y="32"/>
                  </a:lnTo>
                  <a:lnTo>
                    <a:pt x="21" y="32"/>
                  </a:lnTo>
                  <a:lnTo>
                    <a:pt x="14" y="33"/>
                  </a:lnTo>
                  <a:lnTo>
                    <a:pt x="14" y="33"/>
                  </a:lnTo>
                  <a:close/>
                  <a:moveTo>
                    <a:pt x="6" y="17"/>
                  </a:moveTo>
                  <a:lnTo>
                    <a:pt x="6" y="17"/>
                  </a:lnTo>
                  <a:lnTo>
                    <a:pt x="6" y="22"/>
                  </a:lnTo>
                  <a:lnTo>
                    <a:pt x="6" y="22"/>
                  </a:lnTo>
                  <a:lnTo>
                    <a:pt x="8" y="25"/>
                  </a:lnTo>
                  <a:lnTo>
                    <a:pt x="8" y="25"/>
                  </a:lnTo>
                  <a:lnTo>
                    <a:pt x="11" y="27"/>
                  </a:lnTo>
                  <a:lnTo>
                    <a:pt x="11" y="27"/>
                  </a:lnTo>
                  <a:lnTo>
                    <a:pt x="14" y="28"/>
                  </a:lnTo>
                  <a:lnTo>
                    <a:pt x="14" y="28"/>
                  </a:lnTo>
                  <a:lnTo>
                    <a:pt x="18" y="27"/>
                  </a:lnTo>
                  <a:lnTo>
                    <a:pt x="18" y="27"/>
                  </a:lnTo>
                  <a:lnTo>
                    <a:pt x="21" y="25"/>
                  </a:lnTo>
                  <a:lnTo>
                    <a:pt x="21" y="25"/>
                  </a:lnTo>
                  <a:lnTo>
                    <a:pt x="23" y="22"/>
                  </a:lnTo>
                  <a:lnTo>
                    <a:pt x="23" y="22"/>
                  </a:lnTo>
                  <a:lnTo>
                    <a:pt x="24" y="17"/>
                  </a:lnTo>
                  <a:lnTo>
                    <a:pt x="24" y="17"/>
                  </a:lnTo>
                  <a:lnTo>
                    <a:pt x="23" y="14"/>
                  </a:lnTo>
                  <a:lnTo>
                    <a:pt x="23" y="14"/>
                  </a:lnTo>
                  <a:lnTo>
                    <a:pt x="21" y="10"/>
                  </a:lnTo>
                  <a:lnTo>
                    <a:pt x="21" y="10"/>
                  </a:lnTo>
                  <a:lnTo>
                    <a:pt x="18" y="7"/>
                  </a:lnTo>
                  <a:lnTo>
                    <a:pt x="18" y="7"/>
                  </a:lnTo>
                  <a:lnTo>
                    <a:pt x="14" y="7"/>
                  </a:lnTo>
                  <a:lnTo>
                    <a:pt x="14" y="7"/>
                  </a:lnTo>
                  <a:lnTo>
                    <a:pt x="11" y="7"/>
                  </a:lnTo>
                  <a:lnTo>
                    <a:pt x="11" y="7"/>
                  </a:lnTo>
                  <a:lnTo>
                    <a:pt x="8" y="10"/>
                  </a:lnTo>
                  <a:lnTo>
                    <a:pt x="8" y="10"/>
                  </a:lnTo>
                  <a:lnTo>
                    <a:pt x="6" y="14"/>
                  </a:lnTo>
                  <a:lnTo>
                    <a:pt x="6" y="14"/>
                  </a:lnTo>
                  <a:lnTo>
                    <a:pt x="6" y="17"/>
                  </a:lnTo>
                  <a:lnTo>
                    <a:pt x="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21">
              <a:extLst>
                <a:ext uri="{FF2B5EF4-FFF2-40B4-BE49-F238E27FC236}">
                  <a16:creationId xmlns="" xmlns:a16="http://schemas.microsoft.com/office/drawing/2014/main" id="{CD99C6FA-3562-4790-8BB4-11CB3A04F1BA}"/>
                </a:ext>
              </a:extLst>
            </p:cNvPr>
            <p:cNvSpPr>
              <a:spLocks/>
            </p:cNvSpPr>
            <p:nvPr/>
          </p:nvSpPr>
          <p:spPr bwMode="auto">
            <a:xfrm>
              <a:off x="4995138" y="4520909"/>
              <a:ext cx="37207" cy="43851"/>
            </a:xfrm>
            <a:custGeom>
              <a:avLst/>
              <a:gdLst>
                <a:gd name="T0" fmla="*/ 28 w 28"/>
                <a:gd name="T1" fmla="*/ 33 h 33"/>
                <a:gd name="T2" fmla="*/ 21 w 28"/>
                <a:gd name="T3" fmla="*/ 33 h 33"/>
                <a:gd name="T4" fmla="*/ 21 w 28"/>
                <a:gd name="T5" fmla="*/ 15 h 33"/>
                <a:gd name="T6" fmla="*/ 21 w 28"/>
                <a:gd name="T7" fmla="*/ 15 h 33"/>
                <a:gd name="T8" fmla="*/ 19 w 28"/>
                <a:gd name="T9" fmla="*/ 9 h 33"/>
                <a:gd name="T10" fmla="*/ 19 w 28"/>
                <a:gd name="T11" fmla="*/ 9 h 33"/>
                <a:gd name="T12" fmla="*/ 18 w 28"/>
                <a:gd name="T13" fmla="*/ 7 h 33"/>
                <a:gd name="T14" fmla="*/ 14 w 28"/>
                <a:gd name="T15" fmla="*/ 7 h 33"/>
                <a:gd name="T16" fmla="*/ 14 w 28"/>
                <a:gd name="T17" fmla="*/ 7 h 33"/>
                <a:gd name="T18" fmla="*/ 13 w 28"/>
                <a:gd name="T19" fmla="*/ 7 h 33"/>
                <a:gd name="T20" fmla="*/ 13 w 28"/>
                <a:gd name="T21" fmla="*/ 7 h 33"/>
                <a:gd name="T22" fmla="*/ 9 w 28"/>
                <a:gd name="T23" fmla="*/ 9 h 33"/>
                <a:gd name="T24" fmla="*/ 9 w 28"/>
                <a:gd name="T25" fmla="*/ 9 h 33"/>
                <a:gd name="T26" fmla="*/ 8 w 28"/>
                <a:gd name="T27" fmla="*/ 12 h 33"/>
                <a:gd name="T28" fmla="*/ 8 w 28"/>
                <a:gd name="T29" fmla="*/ 12 h 33"/>
                <a:gd name="T30" fmla="*/ 6 w 28"/>
                <a:gd name="T31" fmla="*/ 14 h 33"/>
                <a:gd name="T32" fmla="*/ 6 w 28"/>
                <a:gd name="T33" fmla="*/ 33 h 33"/>
                <a:gd name="T34" fmla="*/ 0 w 28"/>
                <a:gd name="T35" fmla="*/ 33 h 33"/>
                <a:gd name="T36" fmla="*/ 0 w 28"/>
                <a:gd name="T37" fmla="*/ 2 h 33"/>
                <a:gd name="T38" fmla="*/ 5 w 28"/>
                <a:gd name="T39" fmla="*/ 2 h 33"/>
                <a:gd name="T40" fmla="*/ 5 w 28"/>
                <a:gd name="T41" fmla="*/ 9 h 33"/>
                <a:gd name="T42" fmla="*/ 5 w 28"/>
                <a:gd name="T43" fmla="*/ 9 h 33"/>
                <a:gd name="T44" fmla="*/ 8 w 28"/>
                <a:gd name="T45" fmla="*/ 5 h 33"/>
                <a:gd name="T46" fmla="*/ 11 w 28"/>
                <a:gd name="T47" fmla="*/ 4 h 33"/>
                <a:gd name="T48" fmla="*/ 11 w 28"/>
                <a:gd name="T49" fmla="*/ 4 h 33"/>
                <a:gd name="T50" fmla="*/ 18 w 28"/>
                <a:gd name="T51" fmla="*/ 0 h 33"/>
                <a:gd name="T52" fmla="*/ 18 w 28"/>
                <a:gd name="T53" fmla="*/ 0 h 33"/>
                <a:gd name="T54" fmla="*/ 23 w 28"/>
                <a:gd name="T55" fmla="*/ 2 h 33"/>
                <a:gd name="T56" fmla="*/ 23 w 28"/>
                <a:gd name="T57" fmla="*/ 2 h 33"/>
                <a:gd name="T58" fmla="*/ 26 w 28"/>
                <a:gd name="T59" fmla="*/ 5 h 33"/>
                <a:gd name="T60" fmla="*/ 26 w 28"/>
                <a:gd name="T61" fmla="*/ 5 h 33"/>
                <a:gd name="T62" fmla="*/ 26 w 28"/>
                <a:gd name="T63" fmla="*/ 9 h 33"/>
                <a:gd name="T64" fmla="*/ 26 w 28"/>
                <a:gd name="T65" fmla="*/ 9 h 33"/>
                <a:gd name="T66" fmla="*/ 28 w 28"/>
                <a:gd name="T67" fmla="*/ 14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19" y="9"/>
                  </a:lnTo>
                  <a:lnTo>
                    <a:pt x="19" y="9"/>
                  </a:lnTo>
                  <a:lnTo>
                    <a:pt x="18" y="7"/>
                  </a:lnTo>
                  <a:lnTo>
                    <a:pt x="14" y="7"/>
                  </a:lnTo>
                  <a:lnTo>
                    <a:pt x="14" y="7"/>
                  </a:lnTo>
                  <a:lnTo>
                    <a:pt x="13" y="7"/>
                  </a:lnTo>
                  <a:lnTo>
                    <a:pt x="13" y="7"/>
                  </a:lnTo>
                  <a:lnTo>
                    <a:pt x="9" y="9"/>
                  </a:lnTo>
                  <a:lnTo>
                    <a:pt x="9" y="9"/>
                  </a:lnTo>
                  <a:lnTo>
                    <a:pt x="8" y="12"/>
                  </a:lnTo>
                  <a:lnTo>
                    <a:pt x="8" y="12"/>
                  </a:lnTo>
                  <a:lnTo>
                    <a:pt x="6" y="14"/>
                  </a:lnTo>
                  <a:lnTo>
                    <a:pt x="6" y="33"/>
                  </a:lnTo>
                  <a:lnTo>
                    <a:pt x="0" y="33"/>
                  </a:lnTo>
                  <a:lnTo>
                    <a:pt x="0" y="2"/>
                  </a:lnTo>
                  <a:lnTo>
                    <a:pt x="5" y="2"/>
                  </a:lnTo>
                  <a:lnTo>
                    <a:pt x="5" y="9"/>
                  </a:lnTo>
                  <a:lnTo>
                    <a:pt x="5" y="9"/>
                  </a:lnTo>
                  <a:lnTo>
                    <a:pt x="8" y="5"/>
                  </a:lnTo>
                  <a:lnTo>
                    <a:pt x="11" y="4"/>
                  </a:lnTo>
                  <a:lnTo>
                    <a:pt x="11" y="4"/>
                  </a:lnTo>
                  <a:lnTo>
                    <a:pt x="18" y="0"/>
                  </a:lnTo>
                  <a:lnTo>
                    <a:pt x="18" y="0"/>
                  </a:lnTo>
                  <a:lnTo>
                    <a:pt x="23" y="2"/>
                  </a:lnTo>
                  <a:lnTo>
                    <a:pt x="23" y="2"/>
                  </a:lnTo>
                  <a:lnTo>
                    <a:pt x="26" y="5"/>
                  </a:lnTo>
                  <a:lnTo>
                    <a:pt x="26" y="5"/>
                  </a:lnTo>
                  <a:lnTo>
                    <a:pt x="26" y="9"/>
                  </a:lnTo>
                  <a:lnTo>
                    <a:pt x="26" y="9"/>
                  </a:lnTo>
                  <a:lnTo>
                    <a:pt x="28" y="14"/>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22">
              <a:extLst>
                <a:ext uri="{FF2B5EF4-FFF2-40B4-BE49-F238E27FC236}">
                  <a16:creationId xmlns="" xmlns:a16="http://schemas.microsoft.com/office/drawing/2014/main" id="{3E50325F-F7D7-4F78-9E1D-047CC46E829B}"/>
                </a:ext>
              </a:extLst>
            </p:cNvPr>
            <p:cNvSpPr>
              <a:spLocks/>
            </p:cNvSpPr>
            <p:nvPr/>
          </p:nvSpPr>
          <p:spPr bwMode="auto">
            <a:xfrm>
              <a:off x="5042976" y="4523565"/>
              <a:ext cx="39865" cy="41194"/>
            </a:xfrm>
            <a:custGeom>
              <a:avLst/>
              <a:gdLst>
                <a:gd name="T0" fmla="*/ 8 w 30"/>
                <a:gd name="T1" fmla="*/ 31 h 31"/>
                <a:gd name="T2" fmla="*/ 8 w 30"/>
                <a:gd name="T3" fmla="*/ 31 h 31"/>
                <a:gd name="T4" fmla="*/ 5 w 30"/>
                <a:gd name="T5" fmla="*/ 31 h 31"/>
                <a:gd name="T6" fmla="*/ 2 w 30"/>
                <a:gd name="T7" fmla="*/ 28 h 31"/>
                <a:gd name="T8" fmla="*/ 2 w 30"/>
                <a:gd name="T9" fmla="*/ 28 h 31"/>
                <a:gd name="T10" fmla="*/ 0 w 30"/>
                <a:gd name="T11" fmla="*/ 25 h 31"/>
                <a:gd name="T12" fmla="*/ 0 w 30"/>
                <a:gd name="T13" fmla="*/ 18 h 31"/>
                <a:gd name="T14" fmla="*/ 0 w 30"/>
                <a:gd name="T15" fmla="*/ 0 h 31"/>
                <a:gd name="T16" fmla="*/ 5 w 30"/>
                <a:gd name="T17" fmla="*/ 0 h 31"/>
                <a:gd name="T18" fmla="*/ 5 w 30"/>
                <a:gd name="T19" fmla="*/ 18 h 31"/>
                <a:gd name="T20" fmla="*/ 5 w 30"/>
                <a:gd name="T21" fmla="*/ 18 h 31"/>
                <a:gd name="T22" fmla="*/ 6 w 30"/>
                <a:gd name="T23" fmla="*/ 23 h 31"/>
                <a:gd name="T24" fmla="*/ 10 w 30"/>
                <a:gd name="T25" fmla="*/ 25 h 31"/>
                <a:gd name="T26" fmla="*/ 11 w 30"/>
                <a:gd name="T27" fmla="*/ 26 h 31"/>
                <a:gd name="T28" fmla="*/ 11 w 30"/>
                <a:gd name="T29" fmla="*/ 26 h 31"/>
                <a:gd name="T30" fmla="*/ 16 w 30"/>
                <a:gd name="T31" fmla="*/ 25 h 31"/>
                <a:gd name="T32" fmla="*/ 16 w 30"/>
                <a:gd name="T33" fmla="*/ 25 h 31"/>
                <a:gd name="T34" fmla="*/ 21 w 30"/>
                <a:gd name="T35" fmla="*/ 20 h 31"/>
                <a:gd name="T36" fmla="*/ 21 w 30"/>
                <a:gd name="T37" fmla="*/ 0 h 31"/>
                <a:gd name="T38" fmla="*/ 28 w 30"/>
                <a:gd name="T39" fmla="*/ 0 h 31"/>
                <a:gd name="T40" fmla="*/ 28 w 30"/>
                <a:gd name="T41" fmla="*/ 23 h 31"/>
                <a:gd name="T42" fmla="*/ 28 w 30"/>
                <a:gd name="T43" fmla="*/ 23 h 31"/>
                <a:gd name="T44" fmla="*/ 28 w 30"/>
                <a:gd name="T45" fmla="*/ 25 h 31"/>
                <a:gd name="T46" fmla="*/ 28 w 30"/>
                <a:gd name="T47" fmla="*/ 25 h 31"/>
                <a:gd name="T48" fmla="*/ 30 w 30"/>
                <a:gd name="T49" fmla="*/ 25 h 31"/>
                <a:gd name="T50" fmla="*/ 30 w 30"/>
                <a:gd name="T51" fmla="*/ 31 h 31"/>
                <a:gd name="T52" fmla="*/ 30 w 30"/>
                <a:gd name="T53" fmla="*/ 31 h 31"/>
                <a:gd name="T54" fmla="*/ 28 w 30"/>
                <a:gd name="T55" fmla="*/ 31 h 31"/>
                <a:gd name="T56" fmla="*/ 28 w 30"/>
                <a:gd name="T57" fmla="*/ 31 h 31"/>
                <a:gd name="T58" fmla="*/ 26 w 30"/>
                <a:gd name="T59" fmla="*/ 31 h 31"/>
                <a:gd name="T60" fmla="*/ 26 w 30"/>
                <a:gd name="T61" fmla="*/ 31 h 31"/>
                <a:gd name="T62" fmla="*/ 23 w 30"/>
                <a:gd name="T63" fmla="*/ 30 h 31"/>
                <a:gd name="T64" fmla="*/ 23 w 30"/>
                <a:gd name="T65" fmla="*/ 30 h 31"/>
                <a:gd name="T66" fmla="*/ 21 w 30"/>
                <a:gd name="T67" fmla="*/ 28 h 31"/>
                <a:gd name="T68" fmla="*/ 21 w 30"/>
                <a:gd name="T69" fmla="*/ 25 h 31"/>
                <a:gd name="T70" fmla="*/ 21 w 30"/>
                <a:gd name="T71" fmla="*/ 25 h 31"/>
                <a:gd name="T72" fmla="*/ 20 w 30"/>
                <a:gd name="T73" fmla="*/ 28 h 31"/>
                <a:gd name="T74" fmla="*/ 16 w 30"/>
                <a:gd name="T75" fmla="*/ 30 h 31"/>
                <a:gd name="T76" fmla="*/ 16 w 30"/>
                <a:gd name="T77" fmla="*/ 30 h 31"/>
                <a:gd name="T78" fmla="*/ 8 w 30"/>
                <a:gd name="T79" fmla="*/ 31 h 31"/>
                <a:gd name="T80" fmla="*/ 8 w 30"/>
                <a:gd name="T8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1">
                  <a:moveTo>
                    <a:pt x="8" y="31"/>
                  </a:moveTo>
                  <a:lnTo>
                    <a:pt x="8" y="31"/>
                  </a:lnTo>
                  <a:lnTo>
                    <a:pt x="5" y="31"/>
                  </a:lnTo>
                  <a:lnTo>
                    <a:pt x="2" y="28"/>
                  </a:lnTo>
                  <a:lnTo>
                    <a:pt x="2" y="28"/>
                  </a:lnTo>
                  <a:lnTo>
                    <a:pt x="0" y="25"/>
                  </a:lnTo>
                  <a:lnTo>
                    <a:pt x="0" y="18"/>
                  </a:lnTo>
                  <a:lnTo>
                    <a:pt x="0" y="0"/>
                  </a:lnTo>
                  <a:lnTo>
                    <a:pt x="5" y="0"/>
                  </a:lnTo>
                  <a:lnTo>
                    <a:pt x="5" y="18"/>
                  </a:lnTo>
                  <a:lnTo>
                    <a:pt x="5" y="18"/>
                  </a:lnTo>
                  <a:lnTo>
                    <a:pt x="6" y="23"/>
                  </a:lnTo>
                  <a:lnTo>
                    <a:pt x="10" y="25"/>
                  </a:lnTo>
                  <a:lnTo>
                    <a:pt x="11" y="26"/>
                  </a:lnTo>
                  <a:lnTo>
                    <a:pt x="11" y="26"/>
                  </a:lnTo>
                  <a:lnTo>
                    <a:pt x="16" y="25"/>
                  </a:lnTo>
                  <a:lnTo>
                    <a:pt x="16" y="25"/>
                  </a:lnTo>
                  <a:lnTo>
                    <a:pt x="21" y="20"/>
                  </a:lnTo>
                  <a:lnTo>
                    <a:pt x="21" y="0"/>
                  </a:lnTo>
                  <a:lnTo>
                    <a:pt x="28" y="0"/>
                  </a:lnTo>
                  <a:lnTo>
                    <a:pt x="28" y="23"/>
                  </a:lnTo>
                  <a:lnTo>
                    <a:pt x="28" y="23"/>
                  </a:lnTo>
                  <a:lnTo>
                    <a:pt x="28" y="25"/>
                  </a:lnTo>
                  <a:lnTo>
                    <a:pt x="28" y="25"/>
                  </a:lnTo>
                  <a:lnTo>
                    <a:pt x="30" y="25"/>
                  </a:lnTo>
                  <a:lnTo>
                    <a:pt x="30" y="31"/>
                  </a:lnTo>
                  <a:lnTo>
                    <a:pt x="30" y="31"/>
                  </a:lnTo>
                  <a:lnTo>
                    <a:pt x="28" y="31"/>
                  </a:lnTo>
                  <a:lnTo>
                    <a:pt x="28" y="31"/>
                  </a:lnTo>
                  <a:lnTo>
                    <a:pt x="26" y="31"/>
                  </a:lnTo>
                  <a:lnTo>
                    <a:pt x="26" y="31"/>
                  </a:lnTo>
                  <a:lnTo>
                    <a:pt x="23" y="30"/>
                  </a:lnTo>
                  <a:lnTo>
                    <a:pt x="23" y="30"/>
                  </a:lnTo>
                  <a:lnTo>
                    <a:pt x="21" y="28"/>
                  </a:lnTo>
                  <a:lnTo>
                    <a:pt x="21" y="25"/>
                  </a:lnTo>
                  <a:lnTo>
                    <a:pt x="21" y="25"/>
                  </a:lnTo>
                  <a:lnTo>
                    <a:pt x="20" y="28"/>
                  </a:lnTo>
                  <a:lnTo>
                    <a:pt x="16" y="30"/>
                  </a:lnTo>
                  <a:lnTo>
                    <a:pt x="16" y="30"/>
                  </a:lnTo>
                  <a:lnTo>
                    <a:pt x="8" y="31"/>
                  </a:lnTo>
                  <a:lnTo>
                    <a:pt x="8"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23">
              <a:extLst>
                <a:ext uri="{FF2B5EF4-FFF2-40B4-BE49-F238E27FC236}">
                  <a16:creationId xmlns="" xmlns:a16="http://schemas.microsoft.com/office/drawing/2014/main" id="{1FFB3FE0-32FD-4F28-A717-3BEEB1935CF8}"/>
                </a:ext>
              </a:extLst>
            </p:cNvPr>
            <p:cNvSpPr>
              <a:spLocks/>
            </p:cNvSpPr>
            <p:nvPr/>
          </p:nvSpPr>
          <p:spPr bwMode="auto">
            <a:xfrm>
              <a:off x="5090813" y="4520909"/>
              <a:ext cx="63783" cy="43851"/>
            </a:xfrm>
            <a:custGeom>
              <a:avLst/>
              <a:gdLst>
                <a:gd name="T0" fmla="*/ 48 w 48"/>
                <a:gd name="T1" fmla="*/ 33 h 33"/>
                <a:gd name="T2" fmla="*/ 41 w 48"/>
                <a:gd name="T3" fmla="*/ 33 h 33"/>
                <a:gd name="T4" fmla="*/ 41 w 48"/>
                <a:gd name="T5" fmla="*/ 15 h 33"/>
                <a:gd name="T6" fmla="*/ 41 w 48"/>
                <a:gd name="T7" fmla="*/ 15 h 33"/>
                <a:gd name="T8" fmla="*/ 40 w 48"/>
                <a:gd name="T9" fmla="*/ 9 h 33"/>
                <a:gd name="T10" fmla="*/ 40 w 48"/>
                <a:gd name="T11" fmla="*/ 9 h 33"/>
                <a:gd name="T12" fmla="*/ 38 w 48"/>
                <a:gd name="T13" fmla="*/ 7 h 33"/>
                <a:gd name="T14" fmla="*/ 35 w 48"/>
                <a:gd name="T15" fmla="*/ 7 h 33"/>
                <a:gd name="T16" fmla="*/ 35 w 48"/>
                <a:gd name="T17" fmla="*/ 7 h 33"/>
                <a:gd name="T18" fmla="*/ 33 w 48"/>
                <a:gd name="T19" fmla="*/ 7 h 33"/>
                <a:gd name="T20" fmla="*/ 30 w 48"/>
                <a:gd name="T21" fmla="*/ 9 h 33"/>
                <a:gd name="T22" fmla="*/ 30 w 48"/>
                <a:gd name="T23" fmla="*/ 9 h 33"/>
                <a:gd name="T24" fmla="*/ 27 w 48"/>
                <a:gd name="T25" fmla="*/ 14 h 33"/>
                <a:gd name="T26" fmla="*/ 27 w 48"/>
                <a:gd name="T27" fmla="*/ 33 h 33"/>
                <a:gd name="T28" fmla="*/ 20 w 48"/>
                <a:gd name="T29" fmla="*/ 33 h 33"/>
                <a:gd name="T30" fmla="*/ 20 w 48"/>
                <a:gd name="T31" fmla="*/ 15 h 33"/>
                <a:gd name="T32" fmla="*/ 20 w 48"/>
                <a:gd name="T33" fmla="*/ 15 h 33"/>
                <a:gd name="T34" fmla="*/ 20 w 48"/>
                <a:gd name="T35" fmla="*/ 9 h 33"/>
                <a:gd name="T36" fmla="*/ 20 w 48"/>
                <a:gd name="T37" fmla="*/ 9 h 33"/>
                <a:gd name="T38" fmla="*/ 18 w 48"/>
                <a:gd name="T39" fmla="*/ 7 h 33"/>
                <a:gd name="T40" fmla="*/ 15 w 48"/>
                <a:gd name="T41" fmla="*/ 7 h 33"/>
                <a:gd name="T42" fmla="*/ 15 w 48"/>
                <a:gd name="T43" fmla="*/ 7 h 33"/>
                <a:gd name="T44" fmla="*/ 12 w 48"/>
                <a:gd name="T45" fmla="*/ 7 h 33"/>
                <a:gd name="T46" fmla="*/ 10 w 48"/>
                <a:gd name="T47" fmla="*/ 9 h 33"/>
                <a:gd name="T48" fmla="*/ 10 w 48"/>
                <a:gd name="T49" fmla="*/ 9 h 33"/>
                <a:gd name="T50" fmla="*/ 7 w 48"/>
                <a:gd name="T51" fmla="*/ 14 h 33"/>
                <a:gd name="T52" fmla="*/ 7 w 48"/>
                <a:gd name="T53" fmla="*/ 33 h 33"/>
                <a:gd name="T54" fmla="*/ 0 w 48"/>
                <a:gd name="T55" fmla="*/ 33 h 33"/>
                <a:gd name="T56" fmla="*/ 0 w 48"/>
                <a:gd name="T57" fmla="*/ 2 h 33"/>
                <a:gd name="T58" fmla="*/ 7 w 48"/>
                <a:gd name="T59" fmla="*/ 2 h 33"/>
                <a:gd name="T60" fmla="*/ 7 w 48"/>
                <a:gd name="T61" fmla="*/ 9 h 33"/>
                <a:gd name="T62" fmla="*/ 7 w 48"/>
                <a:gd name="T63" fmla="*/ 9 h 33"/>
                <a:gd name="T64" fmla="*/ 12 w 48"/>
                <a:gd name="T65" fmla="*/ 4 h 33"/>
                <a:gd name="T66" fmla="*/ 12 w 48"/>
                <a:gd name="T67" fmla="*/ 4 h 33"/>
                <a:gd name="T68" fmla="*/ 18 w 48"/>
                <a:gd name="T69" fmla="*/ 0 h 33"/>
                <a:gd name="T70" fmla="*/ 18 w 48"/>
                <a:gd name="T71" fmla="*/ 0 h 33"/>
                <a:gd name="T72" fmla="*/ 22 w 48"/>
                <a:gd name="T73" fmla="*/ 2 h 33"/>
                <a:gd name="T74" fmla="*/ 23 w 48"/>
                <a:gd name="T75" fmla="*/ 4 h 33"/>
                <a:gd name="T76" fmla="*/ 23 w 48"/>
                <a:gd name="T77" fmla="*/ 4 h 33"/>
                <a:gd name="T78" fmla="*/ 27 w 48"/>
                <a:gd name="T79" fmla="*/ 9 h 33"/>
                <a:gd name="T80" fmla="*/ 27 w 48"/>
                <a:gd name="T81" fmla="*/ 9 h 33"/>
                <a:gd name="T82" fmla="*/ 32 w 48"/>
                <a:gd name="T83" fmla="*/ 4 h 33"/>
                <a:gd name="T84" fmla="*/ 32 w 48"/>
                <a:gd name="T85" fmla="*/ 4 h 33"/>
                <a:gd name="T86" fmla="*/ 38 w 48"/>
                <a:gd name="T87" fmla="*/ 0 h 33"/>
                <a:gd name="T88" fmla="*/ 38 w 48"/>
                <a:gd name="T89" fmla="*/ 0 h 33"/>
                <a:gd name="T90" fmla="*/ 43 w 48"/>
                <a:gd name="T91" fmla="*/ 2 h 33"/>
                <a:gd name="T92" fmla="*/ 43 w 48"/>
                <a:gd name="T93" fmla="*/ 2 h 33"/>
                <a:gd name="T94" fmla="*/ 46 w 48"/>
                <a:gd name="T95" fmla="*/ 5 h 33"/>
                <a:gd name="T96" fmla="*/ 46 w 48"/>
                <a:gd name="T97" fmla="*/ 5 h 33"/>
                <a:gd name="T98" fmla="*/ 48 w 48"/>
                <a:gd name="T99" fmla="*/ 9 h 33"/>
                <a:gd name="T100" fmla="*/ 48 w 48"/>
                <a:gd name="T101" fmla="*/ 9 h 33"/>
                <a:gd name="T102" fmla="*/ 48 w 48"/>
                <a:gd name="T103" fmla="*/ 14 h 33"/>
                <a:gd name="T104" fmla="*/ 48 w 48"/>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3">
                  <a:moveTo>
                    <a:pt x="48" y="33"/>
                  </a:moveTo>
                  <a:lnTo>
                    <a:pt x="41" y="33"/>
                  </a:lnTo>
                  <a:lnTo>
                    <a:pt x="41" y="15"/>
                  </a:lnTo>
                  <a:lnTo>
                    <a:pt x="41" y="15"/>
                  </a:lnTo>
                  <a:lnTo>
                    <a:pt x="40" y="9"/>
                  </a:lnTo>
                  <a:lnTo>
                    <a:pt x="40" y="9"/>
                  </a:lnTo>
                  <a:lnTo>
                    <a:pt x="38" y="7"/>
                  </a:lnTo>
                  <a:lnTo>
                    <a:pt x="35" y="7"/>
                  </a:lnTo>
                  <a:lnTo>
                    <a:pt x="35" y="7"/>
                  </a:lnTo>
                  <a:lnTo>
                    <a:pt x="33" y="7"/>
                  </a:lnTo>
                  <a:lnTo>
                    <a:pt x="30" y="9"/>
                  </a:lnTo>
                  <a:lnTo>
                    <a:pt x="30" y="9"/>
                  </a:lnTo>
                  <a:lnTo>
                    <a:pt x="27" y="14"/>
                  </a:lnTo>
                  <a:lnTo>
                    <a:pt x="27" y="33"/>
                  </a:lnTo>
                  <a:lnTo>
                    <a:pt x="20" y="33"/>
                  </a:lnTo>
                  <a:lnTo>
                    <a:pt x="20" y="15"/>
                  </a:lnTo>
                  <a:lnTo>
                    <a:pt x="20" y="15"/>
                  </a:lnTo>
                  <a:lnTo>
                    <a:pt x="20" y="9"/>
                  </a:lnTo>
                  <a:lnTo>
                    <a:pt x="20" y="9"/>
                  </a:lnTo>
                  <a:lnTo>
                    <a:pt x="18" y="7"/>
                  </a:lnTo>
                  <a:lnTo>
                    <a:pt x="15" y="7"/>
                  </a:lnTo>
                  <a:lnTo>
                    <a:pt x="15" y="7"/>
                  </a:lnTo>
                  <a:lnTo>
                    <a:pt x="12" y="7"/>
                  </a:lnTo>
                  <a:lnTo>
                    <a:pt x="10" y="9"/>
                  </a:lnTo>
                  <a:lnTo>
                    <a:pt x="10" y="9"/>
                  </a:lnTo>
                  <a:lnTo>
                    <a:pt x="7" y="14"/>
                  </a:lnTo>
                  <a:lnTo>
                    <a:pt x="7" y="33"/>
                  </a:lnTo>
                  <a:lnTo>
                    <a:pt x="0" y="33"/>
                  </a:lnTo>
                  <a:lnTo>
                    <a:pt x="0" y="2"/>
                  </a:lnTo>
                  <a:lnTo>
                    <a:pt x="7" y="2"/>
                  </a:lnTo>
                  <a:lnTo>
                    <a:pt x="7" y="9"/>
                  </a:lnTo>
                  <a:lnTo>
                    <a:pt x="7" y="9"/>
                  </a:lnTo>
                  <a:lnTo>
                    <a:pt x="12" y="4"/>
                  </a:lnTo>
                  <a:lnTo>
                    <a:pt x="12" y="4"/>
                  </a:lnTo>
                  <a:lnTo>
                    <a:pt x="18" y="0"/>
                  </a:lnTo>
                  <a:lnTo>
                    <a:pt x="18" y="0"/>
                  </a:lnTo>
                  <a:lnTo>
                    <a:pt x="22" y="2"/>
                  </a:lnTo>
                  <a:lnTo>
                    <a:pt x="23" y="4"/>
                  </a:lnTo>
                  <a:lnTo>
                    <a:pt x="23" y="4"/>
                  </a:lnTo>
                  <a:lnTo>
                    <a:pt x="27" y="9"/>
                  </a:lnTo>
                  <a:lnTo>
                    <a:pt x="27" y="9"/>
                  </a:lnTo>
                  <a:lnTo>
                    <a:pt x="32" y="4"/>
                  </a:lnTo>
                  <a:lnTo>
                    <a:pt x="32" y="4"/>
                  </a:lnTo>
                  <a:lnTo>
                    <a:pt x="38" y="0"/>
                  </a:lnTo>
                  <a:lnTo>
                    <a:pt x="38" y="0"/>
                  </a:lnTo>
                  <a:lnTo>
                    <a:pt x="43" y="2"/>
                  </a:lnTo>
                  <a:lnTo>
                    <a:pt x="43" y="2"/>
                  </a:lnTo>
                  <a:lnTo>
                    <a:pt x="46" y="5"/>
                  </a:lnTo>
                  <a:lnTo>
                    <a:pt x="46" y="5"/>
                  </a:lnTo>
                  <a:lnTo>
                    <a:pt x="48" y="9"/>
                  </a:lnTo>
                  <a:lnTo>
                    <a:pt x="48" y="9"/>
                  </a:lnTo>
                  <a:lnTo>
                    <a:pt x="48" y="14"/>
                  </a:lnTo>
                  <a:lnTo>
                    <a:pt x="4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24">
              <a:extLst>
                <a:ext uri="{FF2B5EF4-FFF2-40B4-BE49-F238E27FC236}">
                  <a16:creationId xmlns="" xmlns:a16="http://schemas.microsoft.com/office/drawing/2014/main" id="{06D1FF42-C8AF-4AF4-B930-8CDE745387A2}"/>
                </a:ext>
              </a:extLst>
            </p:cNvPr>
            <p:cNvSpPr>
              <a:spLocks/>
            </p:cNvSpPr>
            <p:nvPr/>
          </p:nvSpPr>
          <p:spPr bwMode="auto">
            <a:xfrm>
              <a:off x="5165227" y="4520909"/>
              <a:ext cx="63783" cy="43851"/>
            </a:xfrm>
            <a:custGeom>
              <a:avLst/>
              <a:gdLst>
                <a:gd name="T0" fmla="*/ 48 w 48"/>
                <a:gd name="T1" fmla="*/ 33 h 33"/>
                <a:gd name="T2" fmla="*/ 42 w 48"/>
                <a:gd name="T3" fmla="*/ 33 h 33"/>
                <a:gd name="T4" fmla="*/ 42 w 48"/>
                <a:gd name="T5" fmla="*/ 15 h 33"/>
                <a:gd name="T6" fmla="*/ 42 w 48"/>
                <a:gd name="T7" fmla="*/ 15 h 33"/>
                <a:gd name="T8" fmla="*/ 40 w 48"/>
                <a:gd name="T9" fmla="*/ 9 h 33"/>
                <a:gd name="T10" fmla="*/ 40 w 48"/>
                <a:gd name="T11" fmla="*/ 9 h 33"/>
                <a:gd name="T12" fmla="*/ 38 w 48"/>
                <a:gd name="T13" fmla="*/ 7 h 33"/>
                <a:gd name="T14" fmla="*/ 35 w 48"/>
                <a:gd name="T15" fmla="*/ 7 h 33"/>
                <a:gd name="T16" fmla="*/ 35 w 48"/>
                <a:gd name="T17" fmla="*/ 7 h 33"/>
                <a:gd name="T18" fmla="*/ 33 w 48"/>
                <a:gd name="T19" fmla="*/ 7 h 33"/>
                <a:gd name="T20" fmla="*/ 30 w 48"/>
                <a:gd name="T21" fmla="*/ 9 h 33"/>
                <a:gd name="T22" fmla="*/ 30 w 48"/>
                <a:gd name="T23" fmla="*/ 9 h 33"/>
                <a:gd name="T24" fmla="*/ 27 w 48"/>
                <a:gd name="T25" fmla="*/ 14 h 33"/>
                <a:gd name="T26" fmla="*/ 27 w 48"/>
                <a:gd name="T27" fmla="*/ 33 h 33"/>
                <a:gd name="T28" fmla="*/ 20 w 48"/>
                <a:gd name="T29" fmla="*/ 33 h 33"/>
                <a:gd name="T30" fmla="*/ 20 w 48"/>
                <a:gd name="T31" fmla="*/ 15 h 33"/>
                <a:gd name="T32" fmla="*/ 20 w 48"/>
                <a:gd name="T33" fmla="*/ 15 h 33"/>
                <a:gd name="T34" fmla="*/ 18 w 48"/>
                <a:gd name="T35" fmla="*/ 9 h 33"/>
                <a:gd name="T36" fmla="*/ 18 w 48"/>
                <a:gd name="T37" fmla="*/ 9 h 33"/>
                <a:gd name="T38" fmla="*/ 17 w 48"/>
                <a:gd name="T39" fmla="*/ 7 h 33"/>
                <a:gd name="T40" fmla="*/ 15 w 48"/>
                <a:gd name="T41" fmla="*/ 7 h 33"/>
                <a:gd name="T42" fmla="*/ 15 w 48"/>
                <a:gd name="T43" fmla="*/ 7 h 33"/>
                <a:gd name="T44" fmla="*/ 12 w 48"/>
                <a:gd name="T45" fmla="*/ 7 h 33"/>
                <a:gd name="T46" fmla="*/ 10 w 48"/>
                <a:gd name="T47" fmla="*/ 9 h 33"/>
                <a:gd name="T48" fmla="*/ 10 w 48"/>
                <a:gd name="T49" fmla="*/ 9 h 33"/>
                <a:gd name="T50" fmla="*/ 7 w 48"/>
                <a:gd name="T51" fmla="*/ 14 h 33"/>
                <a:gd name="T52" fmla="*/ 7 w 48"/>
                <a:gd name="T53" fmla="*/ 33 h 33"/>
                <a:gd name="T54" fmla="*/ 0 w 48"/>
                <a:gd name="T55" fmla="*/ 33 h 33"/>
                <a:gd name="T56" fmla="*/ 0 w 48"/>
                <a:gd name="T57" fmla="*/ 2 h 33"/>
                <a:gd name="T58" fmla="*/ 5 w 48"/>
                <a:gd name="T59" fmla="*/ 2 h 33"/>
                <a:gd name="T60" fmla="*/ 5 w 48"/>
                <a:gd name="T61" fmla="*/ 9 h 33"/>
                <a:gd name="T62" fmla="*/ 5 w 48"/>
                <a:gd name="T63" fmla="*/ 9 h 33"/>
                <a:gd name="T64" fmla="*/ 10 w 48"/>
                <a:gd name="T65" fmla="*/ 4 h 33"/>
                <a:gd name="T66" fmla="*/ 10 w 48"/>
                <a:gd name="T67" fmla="*/ 4 h 33"/>
                <a:gd name="T68" fmla="*/ 18 w 48"/>
                <a:gd name="T69" fmla="*/ 0 h 33"/>
                <a:gd name="T70" fmla="*/ 18 w 48"/>
                <a:gd name="T71" fmla="*/ 0 h 33"/>
                <a:gd name="T72" fmla="*/ 22 w 48"/>
                <a:gd name="T73" fmla="*/ 2 h 33"/>
                <a:gd name="T74" fmla="*/ 23 w 48"/>
                <a:gd name="T75" fmla="*/ 4 h 33"/>
                <a:gd name="T76" fmla="*/ 23 w 48"/>
                <a:gd name="T77" fmla="*/ 4 h 33"/>
                <a:gd name="T78" fmla="*/ 27 w 48"/>
                <a:gd name="T79" fmla="*/ 9 h 33"/>
                <a:gd name="T80" fmla="*/ 27 w 48"/>
                <a:gd name="T81" fmla="*/ 9 h 33"/>
                <a:gd name="T82" fmla="*/ 32 w 48"/>
                <a:gd name="T83" fmla="*/ 4 h 33"/>
                <a:gd name="T84" fmla="*/ 32 w 48"/>
                <a:gd name="T85" fmla="*/ 4 h 33"/>
                <a:gd name="T86" fmla="*/ 38 w 48"/>
                <a:gd name="T87" fmla="*/ 0 h 33"/>
                <a:gd name="T88" fmla="*/ 38 w 48"/>
                <a:gd name="T89" fmla="*/ 0 h 33"/>
                <a:gd name="T90" fmla="*/ 43 w 48"/>
                <a:gd name="T91" fmla="*/ 2 h 33"/>
                <a:gd name="T92" fmla="*/ 43 w 48"/>
                <a:gd name="T93" fmla="*/ 2 h 33"/>
                <a:gd name="T94" fmla="*/ 45 w 48"/>
                <a:gd name="T95" fmla="*/ 5 h 33"/>
                <a:gd name="T96" fmla="*/ 45 w 48"/>
                <a:gd name="T97" fmla="*/ 5 h 33"/>
                <a:gd name="T98" fmla="*/ 46 w 48"/>
                <a:gd name="T99" fmla="*/ 9 h 33"/>
                <a:gd name="T100" fmla="*/ 46 w 48"/>
                <a:gd name="T101" fmla="*/ 9 h 33"/>
                <a:gd name="T102" fmla="*/ 48 w 48"/>
                <a:gd name="T103" fmla="*/ 14 h 33"/>
                <a:gd name="T104" fmla="*/ 48 w 48"/>
                <a:gd name="T10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3">
                  <a:moveTo>
                    <a:pt x="48" y="33"/>
                  </a:moveTo>
                  <a:lnTo>
                    <a:pt x="42" y="33"/>
                  </a:lnTo>
                  <a:lnTo>
                    <a:pt x="42" y="15"/>
                  </a:lnTo>
                  <a:lnTo>
                    <a:pt x="42" y="15"/>
                  </a:lnTo>
                  <a:lnTo>
                    <a:pt x="40" y="9"/>
                  </a:lnTo>
                  <a:lnTo>
                    <a:pt x="40" y="9"/>
                  </a:lnTo>
                  <a:lnTo>
                    <a:pt x="38" y="7"/>
                  </a:lnTo>
                  <a:lnTo>
                    <a:pt x="35" y="7"/>
                  </a:lnTo>
                  <a:lnTo>
                    <a:pt x="35" y="7"/>
                  </a:lnTo>
                  <a:lnTo>
                    <a:pt x="33" y="7"/>
                  </a:lnTo>
                  <a:lnTo>
                    <a:pt x="30" y="9"/>
                  </a:lnTo>
                  <a:lnTo>
                    <a:pt x="30" y="9"/>
                  </a:lnTo>
                  <a:lnTo>
                    <a:pt x="27" y="14"/>
                  </a:lnTo>
                  <a:lnTo>
                    <a:pt x="27" y="33"/>
                  </a:lnTo>
                  <a:lnTo>
                    <a:pt x="20" y="33"/>
                  </a:lnTo>
                  <a:lnTo>
                    <a:pt x="20" y="15"/>
                  </a:lnTo>
                  <a:lnTo>
                    <a:pt x="20" y="15"/>
                  </a:lnTo>
                  <a:lnTo>
                    <a:pt x="18" y="9"/>
                  </a:lnTo>
                  <a:lnTo>
                    <a:pt x="18" y="9"/>
                  </a:lnTo>
                  <a:lnTo>
                    <a:pt x="17" y="7"/>
                  </a:lnTo>
                  <a:lnTo>
                    <a:pt x="15" y="7"/>
                  </a:lnTo>
                  <a:lnTo>
                    <a:pt x="15" y="7"/>
                  </a:lnTo>
                  <a:lnTo>
                    <a:pt x="12" y="7"/>
                  </a:lnTo>
                  <a:lnTo>
                    <a:pt x="10" y="9"/>
                  </a:lnTo>
                  <a:lnTo>
                    <a:pt x="10" y="9"/>
                  </a:lnTo>
                  <a:lnTo>
                    <a:pt x="7" y="14"/>
                  </a:lnTo>
                  <a:lnTo>
                    <a:pt x="7" y="33"/>
                  </a:lnTo>
                  <a:lnTo>
                    <a:pt x="0" y="33"/>
                  </a:lnTo>
                  <a:lnTo>
                    <a:pt x="0" y="2"/>
                  </a:lnTo>
                  <a:lnTo>
                    <a:pt x="5" y="2"/>
                  </a:lnTo>
                  <a:lnTo>
                    <a:pt x="5" y="9"/>
                  </a:lnTo>
                  <a:lnTo>
                    <a:pt x="5" y="9"/>
                  </a:lnTo>
                  <a:lnTo>
                    <a:pt x="10" y="4"/>
                  </a:lnTo>
                  <a:lnTo>
                    <a:pt x="10" y="4"/>
                  </a:lnTo>
                  <a:lnTo>
                    <a:pt x="18" y="0"/>
                  </a:lnTo>
                  <a:lnTo>
                    <a:pt x="18" y="0"/>
                  </a:lnTo>
                  <a:lnTo>
                    <a:pt x="22" y="2"/>
                  </a:lnTo>
                  <a:lnTo>
                    <a:pt x="23" y="4"/>
                  </a:lnTo>
                  <a:lnTo>
                    <a:pt x="23" y="4"/>
                  </a:lnTo>
                  <a:lnTo>
                    <a:pt x="27" y="9"/>
                  </a:lnTo>
                  <a:lnTo>
                    <a:pt x="27" y="9"/>
                  </a:lnTo>
                  <a:lnTo>
                    <a:pt x="32" y="4"/>
                  </a:lnTo>
                  <a:lnTo>
                    <a:pt x="32" y="4"/>
                  </a:lnTo>
                  <a:lnTo>
                    <a:pt x="38" y="0"/>
                  </a:lnTo>
                  <a:lnTo>
                    <a:pt x="38" y="0"/>
                  </a:lnTo>
                  <a:lnTo>
                    <a:pt x="43" y="2"/>
                  </a:lnTo>
                  <a:lnTo>
                    <a:pt x="43" y="2"/>
                  </a:lnTo>
                  <a:lnTo>
                    <a:pt x="45" y="5"/>
                  </a:lnTo>
                  <a:lnTo>
                    <a:pt x="45" y="5"/>
                  </a:lnTo>
                  <a:lnTo>
                    <a:pt x="46" y="9"/>
                  </a:lnTo>
                  <a:lnTo>
                    <a:pt x="46" y="9"/>
                  </a:lnTo>
                  <a:lnTo>
                    <a:pt x="48" y="14"/>
                  </a:lnTo>
                  <a:lnTo>
                    <a:pt x="4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25">
              <a:extLst>
                <a:ext uri="{FF2B5EF4-FFF2-40B4-BE49-F238E27FC236}">
                  <a16:creationId xmlns="" xmlns:a16="http://schemas.microsoft.com/office/drawing/2014/main" id="{1CA6A0DC-3391-4567-9F25-9FC963977F08}"/>
                </a:ext>
              </a:extLst>
            </p:cNvPr>
            <p:cNvSpPr>
              <a:spLocks/>
            </p:cNvSpPr>
            <p:nvPr/>
          </p:nvSpPr>
          <p:spPr bwMode="auto">
            <a:xfrm>
              <a:off x="5232997" y="4523565"/>
              <a:ext cx="42522" cy="59797"/>
            </a:xfrm>
            <a:custGeom>
              <a:avLst/>
              <a:gdLst>
                <a:gd name="T0" fmla="*/ 4 w 32"/>
                <a:gd name="T1" fmla="*/ 38 h 45"/>
                <a:gd name="T2" fmla="*/ 4 w 32"/>
                <a:gd name="T3" fmla="*/ 38 h 45"/>
                <a:gd name="T4" fmla="*/ 7 w 32"/>
                <a:gd name="T5" fmla="*/ 38 h 45"/>
                <a:gd name="T6" fmla="*/ 7 w 32"/>
                <a:gd name="T7" fmla="*/ 38 h 45"/>
                <a:gd name="T8" fmla="*/ 7 w 32"/>
                <a:gd name="T9" fmla="*/ 38 h 45"/>
                <a:gd name="T10" fmla="*/ 7 w 32"/>
                <a:gd name="T11" fmla="*/ 38 h 45"/>
                <a:gd name="T12" fmla="*/ 9 w 32"/>
                <a:gd name="T13" fmla="*/ 38 h 45"/>
                <a:gd name="T14" fmla="*/ 9 w 32"/>
                <a:gd name="T15" fmla="*/ 38 h 45"/>
                <a:gd name="T16" fmla="*/ 10 w 32"/>
                <a:gd name="T17" fmla="*/ 36 h 45"/>
                <a:gd name="T18" fmla="*/ 10 w 32"/>
                <a:gd name="T19" fmla="*/ 36 h 45"/>
                <a:gd name="T20" fmla="*/ 12 w 32"/>
                <a:gd name="T21" fmla="*/ 35 h 45"/>
                <a:gd name="T22" fmla="*/ 12 w 32"/>
                <a:gd name="T23" fmla="*/ 35 h 45"/>
                <a:gd name="T24" fmla="*/ 14 w 32"/>
                <a:gd name="T25" fmla="*/ 31 h 45"/>
                <a:gd name="T26" fmla="*/ 0 w 32"/>
                <a:gd name="T27" fmla="*/ 0 h 45"/>
                <a:gd name="T28" fmla="*/ 7 w 32"/>
                <a:gd name="T29" fmla="*/ 0 h 45"/>
                <a:gd name="T30" fmla="*/ 17 w 32"/>
                <a:gd name="T31" fmla="*/ 25 h 45"/>
                <a:gd name="T32" fmla="*/ 25 w 32"/>
                <a:gd name="T33" fmla="*/ 0 h 45"/>
                <a:gd name="T34" fmla="*/ 32 w 32"/>
                <a:gd name="T35" fmla="*/ 0 h 45"/>
                <a:gd name="T36" fmla="*/ 17 w 32"/>
                <a:gd name="T37" fmla="*/ 38 h 45"/>
                <a:gd name="T38" fmla="*/ 17 w 32"/>
                <a:gd name="T39" fmla="*/ 38 h 45"/>
                <a:gd name="T40" fmla="*/ 14 w 32"/>
                <a:gd name="T41" fmla="*/ 43 h 45"/>
                <a:gd name="T42" fmla="*/ 14 w 32"/>
                <a:gd name="T43" fmla="*/ 43 h 45"/>
                <a:gd name="T44" fmla="*/ 10 w 32"/>
                <a:gd name="T45" fmla="*/ 45 h 45"/>
                <a:gd name="T46" fmla="*/ 7 w 32"/>
                <a:gd name="T47" fmla="*/ 45 h 45"/>
                <a:gd name="T48" fmla="*/ 7 w 32"/>
                <a:gd name="T49" fmla="*/ 45 h 45"/>
                <a:gd name="T50" fmla="*/ 7 w 32"/>
                <a:gd name="T51" fmla="*/ 45 h 45"/>
                <a:gd name="T52" fmla="*/ 7 w 32"/>
                <a:gd name="T53" fmla="*/ 45 h 45"/>
                <a:gd name="T54" fmla="*/ 4 w 32"/>
                <a:gd name="T55" fmla="*/ 45 h 45"/>
                <a:gd name="T56" fmla="*/ 4 w 32"/>
                <a:gd name="T5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45">
                  <a:moveTo>
                    <a:pt x="4" y="38"/>
                  </a:moveTo>
                  <a:lnTo>
                    <a:pt x="4" y="38"/>
                  </a:lnTo>
                  <a:lnTo>
                    <a:pt x="7" y="38"/>
                  </a:lnTo>
                  <a:lnTo>
                    <a:pt x="7" y="38"/>
                  </a:lnTo>
                  <a:lnTo>
                    <a:pt x="7" y="38"/>
                  </a:lnTo>
                  <a:lnTo>
                    <a:pt x="7" y="38"/>
                  </a:lnTo>
                  <a:lnTo>
                    <a:pt x="9" y="38"/>
                  </a:lnTo>
                  <a:lnTo>
                    <a:pt x="9" y="38"/>
                  </a:lnTo>
                  <a:lnTo>
                    <a:pt x="10" y="36"/>
                  </a:lnTo>
                  <a:lnTo>
                    <a:pt x="10" y="36"/>
                  </a:lnTo>
                  <a:lnTo>
                    <a:pt x="12" y="35"/>
                  </a:lnTo>
                  <a:lnTo>
                    <a:pt x="12" y="35"/>
                  </a:lnTo>
                  <a:lnTo>
                    <a:pt x="14" y="31"/>
                  </a:lnTo>
                  <a:lnTo>
                    <a:pt x="0" y="0"/>
                  </a:lnTo>
                  <a:lnTo>
                    <a:pt x="7" y="0"/>
                  </a:lnTo>
                  <a:lnTo>
                    <a:pt x="17" y="25"/>
                  </a:lnTo>
                  <a:lnTo>
                    <a:pt x="25" y="0"/>
                  </a:lnTo>
                  <a:lnTo>
                    <a:pt x="32" y="0"/>
                  </a:lnTo>
                  <a:lnTo>
                    <a:pt x="17" y="38"/>
                  </a:lnTo>
                  <a:lnTo>
                    <a:pt x="17" y="38"/>
                  </a:lnTo>
                  <a:lnTo>
                    <a:pt x="14" y="43"/>
                  </a:lnTo>
                  <a:lnTo>
                    <a:pt x="14" y="43"/>
                  </a:lnTo>
                  <a:lnTo>
                    <a:pt x="10" y="45"/>
                  </a:lnTo>
                  <a:lnTo>
                    <a:pt x="7" y="45"/>
                  </a:lnTo>
                  <a:lnTo>
                    <a:pt x="7" y="45"/>
                  </a:lnTo>
                  <a:lnTo>
                    <a:pt x="7" y="45"/>
                  </a:lnTo>
                  <a:lnTo>
                    <a:pt x="7" y="45"/>
                  </a:lnTo>
                  <a:lnTo>
                    <a:pt x="4" y="45"/>
                  </a:lnTo>
                  <a:lnTo>
                    <a:pt x="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26">
              <a:extLst>
                <a:ext uri="{FF2B5EF4-FFF2-40B4-BE49-F238E27FC236}">
                  <a16:creationId xmlns="" xmlns:a16="http://schemas.microsoft.com/office/drawing/2014/main" id="{015FAE9D-F818-46EE-BCA2-F4A241753B17}"/>
                </a:ext>
              </a:extLst>
            </p:cNvPr>
            <p:cNvSpPr>
              <a:spLocks/>
            </p:cNvSpPr>
            <p:nvPr/>
          </p:nvSpPr>
          <p:spPr bwMode="auto">
            <a:xfrm>
              <a:off x="5299438" y="4520909"/>
              <a:ext cx="37207" cy="43851"/>
            </a:xfrm>
            <a:custGeom>
              <a:avLst/>
              <a:gdLst>
                <a:gd name="T0" fmla="*/ 28 w 28"/>
                <a:gd name="T1" fmla="*/ 33 h 33"/>
                <a:gd name="T2" fmla="*/ 21 w 28"/>
                <a:gd name="T3" fmla="*/ 33 h 33"/>
                <a:gd name="T4" fmla="*/ 21 w 28"/>
                <a:gd name="T5" fmla="*/ 15 h 33"/>
                <a:gd name="T6" fmla="*/ 21 w 28"/>
                <a:gd name="T7" fmla="*/ 15 h 33"/>
                <a:gd name="T8" fmla="*/ 20 w 28"/>
                <a:gd name="T9" fmla="*/ 9 h 33"/>
                <a:gd name="T10" fmla="*/ 20 w 28"/>
                <a:gd name="T11" fmla="*/ 9 h 33"/>
                <a:gd name="T12" fmla="*/ 18 w 28"/>
                <a:gd name="T13" fmla="*/ 7 h 33"/>
                <a:gd name="T14" fmla="*/ 16 w 28"/>
                <a:gd name="T15" fmla="*/ 7 h 33"/>
                <a:gd name="T16" fmla="*/ 16 w 28"/>
                <a:gd name="T17" fmla="*/ 7 h 33"/>
                <a:gd name="T18" fmla="*/ 13 w 28"/>
                <a:gd name="T19" fmla="*/ 7 h 33"/>
                <a:gd name="T20" fmla="*/ 13 w 28"/>
                <a:gd name="T21" fmla="*/ 7 h 33"/>
                <a:gd name="T22" fmla="*/ 11 w 28"/>
                <a:gd name="T23" fmla="*/ 9 h 33"/>
                <a:gd name="T24" fmla="*/ 11 w 28"/>
                <a:gd name="T25" fmla="*/ 9 h 33"/>
                <a:gd name="T26" fmla="*/ 8 w 28"/>
                <a:gd name="T27" fmla="*/ 12 h 33"/>
                <a:gd name="T28" fmla="*/ 8 w 28"/>
                <a:gd name="T29" fmla="*/ 12 h 33"/>
                <a:gd name="T30" fmla="*/ 7 w 28"/>
                <a:gd name="T31" fmla="*/ 14 h 33"/>
                <a:gd name="T32" fmla="*/ 7 w 28"/>
                <a:gd name="T33" fmla="*/ 33 h 33"/>
                <a:gd name="T34" fmla="*/ 0 w 28"/>
                <a:gd name="T35" fmla="*/ 33 h 33"/>
                <a:gd name="T36" fmla="*/ 0 w 28"/>
                <a:gd name="T37" fmla="*/ 2 h 33"/>
                <a:gd name="T38" fmla="*/ 7 w 28"/>
                <a:gd name="T39" fmla="*/ 2 h 33"/>
                <a:gd name="T40" fmla="*/ 7 w 28"/>
                <a:gd name="T41" fmla="*/ 9 h 33"/>
                <a:gd name="T42" fmla="*/ 7 w 28"/>
                <a:gd name="T43" fmla="*/ 9 h 33"/>
                <a:gd name="T44" fmla="*/ 8 w 28"/>
                <a:gd name="T45" fmla="*/ 5 h 33"/>
                <a:gd name="T46" fmla="*/ 11 w 28"/>
                <a:gd name="T47" fmla="*/ 4 h 33"/>
                <a:gd name="T48" fmla="*/ 11 w 28"/>
                <a:gd name="T49" fmla="*/ 4 h 33"/>
                <a:gd name="T50" fmla="*/ 20 w 28"/>
                <a:gd name="T51" fmla="*/ 0 h 33"/>
                <a:gd name="T52" fmla="*/ 20 w 28"/>
                <a:gd name="T53" fmla="*/ 0 h 33"/>
                <a:gd name="T54" fmla="*/ 23 w 28"/>
                <a:gd name="T55" fmla="*/ 2 h 33"/>
                <a:gd name="T56" fmla="*/ 23 w 28"/>
                <a:gd name="T57" fmla="*/ 2 h 33"/>
                <a:gd name="T58" fmla="*/ 26 w 28"/>
                <a:gd name="T59" fmla="*/ 5 h 33"/>
                <a:gd name="T60" fmla="*/ 26 w 28"/>
                <a:gd name="T61" fmla="*/ 5 h 33"/>
                <a:gd name="T62" fmla="*/ 28 w 28"/>
                <a:gd name="T63" fmla="*/ 9 h 33"/>
                <a:gd name="T64" fmla="*/ 28 w 28"/>
                <a:gd name="T65" fmla="*/ 9 h 33"/>
                <a:gd name="T66" fmla="*/ 28 w 28"/>
                <a:gd name="T67" fmla="*/ 14 h 33"/>
                <a:gd name="T68" fmla="*/ 28 w 28"/>
                <a:gd name="T6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33">
                  <a:moveTo>
                    <a:pt x="28" y="33"/>
                  </a:moveTo>
                  <a:lnTo>
                    <a:pt x="21" y="33"/>
                  </a:lnTo>
                  <a:lnTo>
                    <a:pt x="21" y="15"/>
                  </a:lnTo>
                  <a:lnTo>
                    <a:pt x="21" y="15"/>
                  </a:lnTo>
                  <a:lnTo>
                    <a:pt x="20" y="9"/>
                  </a:lnTo>
                  <a:lnTo>
                    <a:pt x="20" y="9"/>
                  </a:lnTo>
                  <a:lnTo>
                    <a:pt x="18" y="7"/>
                  </a:lnTo>
                  <a:lnTo>
                    <a:pt x="16" y="7"/>
                  </a:lnTo>
                  <a:lnTo>
                    <a:pt x="16" y="7"/>
                  </a:lnTo>
                  <a:lnTo>
                    <a:pt x="13" y="7"/>
                  </a:lnTo>
                  <a:lnTo>
                    <a:pt x="13" y="7"/>
                  </a:lnTo>
                  <a:lnTo>
                    <a:pt x="11" y="9"/>
                  </a:lnTo>
                  <a:lnTo>
                    <a:pt x="11" y="9"/>
                  </a:lnTo>
                  <a:lnTo>
                    <a:pt x="8" y="12"/>
                  </a:lnTo>
                  <a:lnTo>
                    <a:pt x="8" y="12"/>
                  </a:lnTo>
                  <a:lnTo>
                    <a:pt x="7" y="14"/>
                  </a:lnTo>
                  <a:lnTo>
                    <a:pt x="7" y="33"/>
                  </a:lnTo>
                  <a:lnTo>
                    <a:pt x="0" y="33"/>
                  </a:lnTo>
                  <a:lnTo>
                    <a:pt x="0" y="2"/>
                  </a:lnTo>
                  <a:lnTo>
                    <a:pt x="7" y="2"/>
                  </a:lnTo>
                  <a:lnTo>
                    <a:pt x="7" y="9"/>
                  </a:lnTo>
                  <a:lnTo>
                    <a:pt x="7" y="9"/>
                  </a:lnTo>
                  <a:lnTo>
                    <a:pt x="8" y="5"/>
                  </a:lnTo>
                  <a:lnTo>
                    <a:pt x="11" y="4"/>
                  </a:lnTo>
                  <a:lnTo>
                    <a:pt x="11" y="4"/>
                  </a:lnTo>
                  <a:lnTo>
                    <a:pt x="20" y="0"/>
                  </a:lnTo>
                  <a:lnTo>
                    <a:pt x="20" y="0"/>
                  </a:lnTo>
                  <a:lnTo>
                    <a:pt x="23" y="2"/>
                  </a:lnTo>
                  <a:lnTo>
                    <a:pt x="23" y="2"/>
                  </a:lnTo>
                  <a:lnTo>
                    <a:pt x="26" y="5"/>
                  </a:lnTo>
                  <a:lnTo>
                    <a:pt x="26" y="5"/>
                  </a:lnTo>
                  <a:lnTo>
                    <a:pt x="28" y="9"/>
                  </a:lnTo>
                  <a:lnTo>
                    <a:pt x="28" y="9"/>
                  </a:lnTo>
                  <a:lnTo>
                    <a:pt x="28" y="14"/>
                  </a:lnTo>
                  <a:lnTo>
                    <a:pt x="2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7">
              <a:extLst>
                <a:ext uri="{FF2B5EF4-FFF2-40B4-BE49-F238E27FC236}">
                  <a16:creationId xmlns="" xmlns:a16="http://schemas.microsoft.com/office/drawing/2014/main" id="{8CEB15DF-E180-421E-A999-B194987F3C9F}"/>
                </a:ext>
              </a:extLst>
            </p:cNvPr>
            <p:cNvSpPr>
              <a:spLocks noEditPoints="1"/>
            </p:cNvSpPr>
            <p:nvPr/>
          </p:nvSpPr>
          <p:spPr bwMode="auto">
            <a:xfrm>
              <a:off x="5347276" y="4506291"/>
              <a:ext cx="9302" cy="58468"/>
            </a:xfrm>
            <a:custGeom>
              <a:avLst/>
              <a:gdLst>
                <a:gd name="T0" fmla="*/ 0 w 7"/>
                <a:gd name="T1" fmla="*/ 8 h 44"/>
                <a:gd name="T2" fmla="*/ 0 w 7"/>
                <a:gd name="T3" fmla="*/ 0 h 44"/>
                <a:gd name="T4" fmla="*/ 7 w 7"/>
                <a:gd name="T5" fmla="*/ 0 h 44"/>
                <a:gd name="T6" fmla="*/ 7 w 7"/>
                <a:gd name="T7" fmla="*/ 8 h 44"/>
                <a:gd name="T8" fmla="*/ 0 w 7"/>
                <a:gd name="T9" fmla="*/ 8 h 44"/>
                <a:gd name="T10" fmla="*/ 0 w 7"/>
                <a:gd name="T11" fmla="*/ 44 h 44"/>
                <a:gd name="T12" fmla="*/ 0 w 7"/>
                <a:gd name="T13" fmla="*/ 13 h 44"/>
                <a:gd name="T14" fmla="*/ 7 w 7"/>
                <a:gd name="T15" fmla="*/ 13 h 44"/>
                <a:gd name="T16" fmla="*/ 7 w 7"/>
                <a:gd name="T17" fmla="*/ 44 h 44"/>
                <a:gd name="T18" fmla="*/ 0 w 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4">
                  <a:moveTo>
                    <a:pt x="0" y="8"/>
                  </a:moveTo>
                  <a:lnTo>
                    <a:pt x="0" y="0"/>
                  </a:lnTo>
                  <a:lnTo>
                    <a:pt x="7" y="0"/>
                  </a:lnTo>
                  <a:lnTo>
                    <a:pt x="7" y="8"/>
                  </a:lnTo>
                  <a:lnTo>
                    <a:pt x="0" y="8"/>
                  </a:lnTo>
                  <a:close/>
                  <a:moveTo>
                    <a:pt x="0" y="44"/>
                  </a:moveTo>
                  <a:lnTo>
                    <a:pt x="0" y="13"/>
                  </a:lnTo>
                  <a:lnTo>
                    <a:pt x="7" y="13"/>
                  </a:lnTo>
                  <a:lnTo>
                    <a:pt x="7" y="44"/>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8">
              <a:extLst>
                <a:ext uri="{FF2B5EF4-FFF2-40B4-BE49-F238E27FC236}">
                  <a16:creationId xmlns="" xmlns:a16="http://schemas.microsoft.com/office/drawing/2014/main" id="{2B9D872A-22B9-4ABD-B3FE-2CC99F6EE5A0}"/>
                </a:ext>
              </a:extLst>
            </p:cNvPr>
            <p:cNvSpPr>
              <a:spLocks noEditPoints="1"/>
            </p:cNvSpPr>
            <p:nvPr/>
          </p:nvSpPr>
          <p:spPr bwMode="auto">
            <a:xfrm>
              <a:off x="5367209" y="4506291"/>
              <a:ext cx="41194" cy="58468"/>
            </a:xfrm>
            <a:custGeom>
              <a:avLst/>
              <a:gdLst>
                <a:gd name="T0" fmla="*/ 17 w 31"/>
                <a:gd name="T1" fmla="*/ 44 h 44"/>
                <a:gd name="T2" fmla="*/ 17 w 31"/>
                <a:gd name="T3" fmla="*/ 44 h 44"/>
                <a:gd name="T4" fmla="*/ 12 w 31"/>
                <a:gd name="T5" fmla="*/ 43 h 44"/>
                <a:gd name="T6" fmla="*/ 12 w 31"/>
                <a:gd name="T7" fmla="*/ 43 h 44"/>
                <a:gd name="T8" fmla="*/ 7 w 31"/>
                <a:gd name="T9" fmla="*/ 38 h 44"/>
                <a:gd name="T10" fmla="*/ 7 w 31"/>
                <a:gd name="T11" fmla="*/ 44 h 44"/>
                <a:gd name="T12" fmla="*/ 0 w 31"/>
                <a:gd name="T13" fmla="*/ 44 h 44"/>
                <a:gd name="T14" fmla="*/ 0 w 31"/>
                <a:gd name="T15" fmla="*/ 0 h 44"/>
                <a:gd name="T16" fmla="*/ 7 w 31"/>
                <a:gd name="T17" fmla="*/ 0 h 44"/>
                <a:gd name="T18" fmla="*/ 7 w 31"/>
                <a:gd name="T19" fmla="*/ 18 h 44"/>
                <a:gd name="T20" fmla="*/ 7 w 31"/>
                <a:gd name="T21" fmla="*/ 18 h 44"/>
                <a:gd name="T22" fmla="*/ 12 w 31"/>
                <a:gd name="T23" fmla="*/ 15 h 44"/>
                <a:gd name="T24" fmla="*/ 12 w 31"/>
                <a:gd name="T25" fmla="*/ 15 h 44"/>
                <a:gd name="T26" fmla="*/ 18 w 31"/>
                <a:gd name="T27" fmla="*/ 11 h 44"/>
                <a:gd name="T28" fmla="*/ 18 w 31"/>
                <a:gd name="T29" fmla="*/ 11 h 44"/>
                <a:gd name="T30" fmla="*/ 23 w 31"/>
                <a:gd name="T31" fmla="*/ 13 h 44"/>
                <a:gd name="T32" fmla="*/ 23 w 31"/>
                <a:gd name="T33" fmla="*/ 13 h 44"/>
                <a:gd name="T34" fmla="*/ 28 w 31"/>
                <a:gd name="T35" fmla="*/ 16 h 44"/>
                <a:gd name="T36" fmla="*/ 28 w 31"/>
                <a:gd name="T37" fmla="*/ 16 h 44"/>
                <a:gd name="T38" fmla="*/ 31 w 31"/>
                <a:gd name="T39" fmla="*/ 23 h 44"/>
                <a:gd name="T40" fmla="*/ 31 w 31"/>
                <a:gd name="T41" fmla="*/ 23 h 44"/>
                <a:gd name="T42" fmla="*/ 31 w 31"/>
                <a:gd name="T43" fmla="*/ 28 h 44"/>
                <a:gd name="T44" fmla="*/ 31 w 31"/>
                <a:gd name="T45" fmla="*/ 28 h 44"/>
                <a:gd name="T46" fmla="*/ 31 w 31"/>
                <a:gd name="T47" fmla="*/ 34 h 44"/>
                <a:gd name="T48" fmla="*/ 31 w 31"/>
                <a:gd name="T49" fmla="*/ 34 h 44"/>
                <a:gd name="T50" fmla="*/ 28 w 31"/>
                <a:gd name="T51" fmla="*/ 39 h 44"/>
                <a:gd name="T52" fmla="*/ 28 w 31"/>
                <a:gd name="T53" fmla="*/ 39 h 44"/>
                <a:gd name="T54" fmla="*/ 23 w 31"/>
                <a:gd name="T55" fmla="*/ 43 h 44"/>
                <a:gd name="T56" fmla="*/ 23 w 31"/>
                <a:gd name="T57" fmla="*/ 43 h 44"/>
                <a:gd name="T58" fmla="*/ 17 w 31"/>
                <a:gd name="T59" fmla="*/ 44 h 44"/>
                <a:gd name="T60" fmla="*/ 17 w 31"/>
                <a:gd name="T61" fmla="*/ 44 h 44"/>
                <a:gd name="T62" fmla="*/ 15 w 31"/>
                <a:gd name="T63" fmla="*/ 39 h 44"/>
                <a:gd name="T64" fmla="*/ 15 w 31"/>
                <a:gd name="T65" fmla="*/ 39 h 44"/>
                <a:gd name="T66" fmla="*/ 20 w 31"/>
                <a:gd name="T67" fmla="*/ 38 h 44"/>
                <a:gd name="T68" fmla="*/ 20 w 31"/>
                <a:gd name="T69" fmla="*/ 38 h 44"/>
                <a:gd name="T70" fmla="*/ 23 w 31"/>
                <a:gd name="T71" fmla="*/ 36 h 44"/>
                <a:gd name="T72" fmla="*/ 23 w 31"/>
                <a:gd name="T73" fmla="*/ 36 h 44"/>
                <a:gd name="T74" fmla="*/ 25 w 31"/>
                <a:gd name="T75" fmla="*/ 33 h 44"/>
                <a:gd name="T76" fmla="*/ 25 w 31"/>
                <a:gd name="T77" fmla="*/ 33 h 44"/>
                <a:gd name="T78" fmla="*/ 25 w 31"/>
                <a:gd name="T79" fmla="*/ 28 h 44"/>
                <a:gd name="T80" fmla="*/ 25 w 31"/>
                <a:gd name="T81" fmla="*/ 28 h 44"/>
                <a:gd name="T82" fmla="*/ 25 w 31"/>
                <a:gd name="T83" fmla="*/ 25 h 44"/>
                <a:gd name="T84" fmla="*/ 25 w 31"/>
                <a:gd name="T85" fmla="*/ 25 h 44"/>
                <a:gd name="T86" fmla="*/ 23 w 31"/>
                <a:gd name="T87" fmla="*/ 21 h 44"/>
                <a:gd name="T88" fmla="*/ 23 w 31"/>
                <a:gd name="T89" fmla="*/ 21 h 44"/>
                <a:gd name="T90" fmla="*/ 20 w 31"/>
                <a:gd name="T91" fmla="*/ 18 h 44"/>
                <a:gd name="T92" fmla="*/ 20 w 31"/>
                <a:gd name="T93" fmla="*/ 18 h 44"/>
                <a:gd name="T94" fmla="*/ 17 w 31"/>
                <a:gd name="T95" fmla="*/ 18 h 44"/>
                <a:gd name="T96" fmla="*/ 17 w 31"/>
                <a:gd name="T97" fmla="*/ 18 h 44"/>
                <a:gd name="T98" fmla="*/ 13 w 31"/>
                <a:gd name="T99" fmla="*/ 18 h 44"/>
                <a:gd name="T100" fmla="*/ 10 w 31"/>
                <a:gd name="T101" fmla="*/ 20 h 44"/>
                <a:gd name="T102" fmla="*/ 10 w 31"/>
                <a:gd name="T103" fmla="*/ 20 h 44"/>
                <a:gd name="T104" fmla="*/ 7 w 31"/>
                <a:gd name="T105" fmla="*/ 25 h 44"/>
                <a:gd name="T106" fmla="*/ 7 w 31"/>
                <a:gd name="T107" fmla="*/ 33 h 44"/>
                <a:gd name="T108" fmla="*/ 7 w 31"/>
                <a:gd name="T109" fmla="*/ 33 h 44"/>
                <a:gd name="T110" fmla="*/ 8 w 31"/>
                <a:gd name="T111" fmla="*/ 34 h 44"/>
                <a:gd name="T112" fmla="*/ 8 w 31"/>
                <a:gd name="T113" fmla="*/ 34 h 44"/>
                <a:gd name="T114" fmla="*/ 10 w 31"/>
                <a:gd name="T115" fmla="*/ 38 h 44"/>
                <a:gd name="T116" fmla="*/ 10 w 31"/>
                <a:gd name="T117" fmla="*/ 38 h 44"/>
                <a:gd name="T118" fmla="*/ 13 w 31"/>
                <a:gd name="T119" fmla="*/ 38 h 44"/>
                <a:gd name="T120" fmla="*/ 13 w 31"/>
                <a:gd name="T121" fmla="*/ 38 h 44"/>
                <a:gd name="T122" fmla="*/ 15 w 31"/>
                <a:gd name="T123" fmla="*/ 39 h 44"/>
                <a:gd name="T124" fmla="*/ 15 w 31"/>
                <a:gd name="T125"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 h="44">
                  <a:moveTo>
                    <a:pt x="17" y="44"/>
                  </a:moveTo>
                  <a:lnTo>
                    <a:pt x="17" y="44"/>
                  </a:lnTo>
                  <a:lnTo>
                    <a:pt x="12" y="43"/>
                  </a:lnTo>
                  <a:lnTo>
                    <a:pt x="12" y="43"/>
                  </a:lnTo>
                  <a:lnTo>
                    <a:pt x="7" y="38"/>
                  </a:lnTo>
                  <a:lnTo>
                    <a:pt x="7" y="44"/>
                  </a:lnTo>
                  <a:lnTo>
                    <a:pt x="0" y="44"/>
                  </a:lnTo>
                  <a:lnTo>
                    <a:pt x="0" y="0"/>
                  </a:lnTo>
                  <a:lnTo>
                    <a:pt x="7" y="0"/>
                  </a:lnTo>
                  <a:lnTo>
                    <a:pt x="7" y="18"/>
                  </a:lnTo>
                  <a:lnTo>
                    <a:pt x="7" y="18"/>
                  </a:lnTo>
                  <a:lnTo>
                    <a:pt x="12" y="15"/>
                  </a:lnTo>
                  <a:lnTo>
                    <a:pt x="12" y="15"/>
                  </a:lnTo>
                  <a:lnTo>
                    <a:pt x="18" y="11"/>
                  </a:lnTo>
                  <a:lnTo>
                    <a:pt x="18" y="11"/>
                  </a:lnTo>
                  <a:lnTo>
                    <a:pt x="23" y="13"/>
                  </a:lnTo>
                  <a:lnTo>
                    <a:pt x="23" y="13"/>
                  </a:lnTo>
                  <a:lnTo>
                    <a:pt x="28" y="16"/>
                  </a:lnTo>
                  <a:lnTo>
                    <a:pt x="28" y="16"/>
                  </a:lnTo>
                  <a:lnTo>
                    <a:pt x="31" y="23"/>
                  </a:lnTo>
                  <a:lnTo>
                    <a:pt x="31" y="23"/>
                  </a:lnTo>
                  <a:lnTo>
                    <a:pt x="31" y="28"/>
                  </a:lnTo>
                  <a:lnTo>
                    <a:pt x="31" y="28"/>
                  </a:lnTo>
                  <a:lnTo>
                    <a:pt x="31" y="34"/>
                  </a:lnTo>
                  <a:lnTo>
                    <a:pt x="31" y="34"/>
                  </a:lnTo>
                  <a:lnTo>
                    <a:pt x="28" y="39"/>
                  </a:lnTo>
                  <a:lnTo>
                    <a:pt x="28" y="39"/>
                  </a:lnTo>
                  <a:lnTo>
                    <a:pt x="23" y="43"/>
                  </a:lnTo>
                  <a:lnTo>
                    <a:pt x="23" y="43"/>
                  </a:lnTo>
                  <a:lnTo>
                    <a:pt x="17" y="44"/>
                  </a:lnTo>
                  <a:lnTo>
                    <a:pt x="17" y="44"/>
                  </a:lnTo>
                  <a:close/>
                  <a:moveTo>
                    <a:pt x="15" y="39"/>
                  </a:moveTo>
                  <a:lnTo>
                    <a:pt x="15" y="39"/>
                  </a:lnTo>
                  <a:lnTo>
                    <a:pt x="20" y="38"/>
                  </a:lnTo>
                  <a:lnTo>
                    <a:pt x="20" y="38"/>
                  </a:lnTo>
                  <a:lnTo>
                    <a:pt x="23" y="36"/>
                  </a:lnTo>
                  <a:lnTo>
                    <a:pt x="23" y="36"/>
                  </a:lnTo>
                  <a:lnTo>
                    <a:pt x="25" y="33"/>
                  </a:lnTo>
                  <a:lnTo>
                    <a:pt x="25" y="33"/>
                  </a:lnTo>
                  <a:lnTo>
                    <a:pt x="25" y="28"/>
                  </a:lnTo>
                  <a:lnTo>
                    <a:pt x="25" y="28"/>
                  </a:lnTo>
                  <a:lnTo>
                    <a:pt x="25" y="25"/>
                  </a:lnTo>
                  <a:lnTo>
                    <a:pt x="25" y="25"/>
                  </a:lnTo>
                  <a:lnTo>
                    <a:pt x="23" y="21"/>
                  </a:lnTo>
                  <a:lnTo>
                    <a:pt x="23" y="21"/>
                  </a:lnTo>
                  <a:lnTo>
                    <a:pt x="20" y="18"/>
                  </a:lnTo>
                  <a:lnTo>
                    <a:pt x="20" y="18"/>
                  </a:lnTo>
                  <a:lnTo>
                    <a:pt x="17" y="18"/>
                  </a:lnTo>
                  <a:lnTo>
                    <a:pt x="17" y="18"/>
                  </a:lnTo>
                  <a:lnTo>
                    <a:pt x="13" y="18"/>
                  </a:lnTo>
                  <a:lnTo>
                    <a:pt x="10" y="20"/>
                  </a:lnTo>
                  <a:lnTo>
                    <a:pt x="10" y="20"/>
                  </a:lnTo>
                  <a:lnTo>
                    <a:pt x="7" y="25"/>
                  </a:lnTo>
                  <a:lnTo>
                    <a:pt x="7" y="33"/>
                  </a:lnTo>
                  <a:lnTo>
                    <a:pt x="7" y="33"/>
                  </a:lnTo>
                  <a:lnTo>
                    <a:pt x="8" y="34"/>
                  </a:lnTo>
                  <a:lnTo>
                    <a:pt x="8" y="34"/>
                  </a:lnTo>
                  <a:lnTo>
                    <a:pt x="10" y="38"/>
                  </a:lnTo>
                  <a:lnTo>
                    <a:pt x="10" y="38"/>
                  </a:lnTo>
                  <a:lnTo>
                    <a:pt x="13" y="38"/>
                  </a:lnTo>
                  <a:lnTo>
                    <a:pt x="13" y="38"/>
                  </a:lnTo>
                  <a:lnTo>
                    <a:pt x="15" y="39"/>
                  </a:lnTo>
                  <a:lnTo>
                    <a:pt x="15"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9">
              <a:extLst>
                <a:ext uri="{FF2B5EF4-FFF2-40B4-BE49-F238E27FC236}">
                  <a16:creationId xmlns="" xmlns:a16="http://schemas.microsoft.com/office/drawing/2014/main" id="{3CFCBCDD-D1F1-4EFE-9686-E03E10FDBCCF}"/>
                </a:ext>
              </a:extLst>
            </p:cNvPr>
            <p:cNvSpPr>
              <a:spLocks/>
            </p:cNvSpPr>
            <p:nvPr/>
          </p:nvSpPr>
          <p:spPr bwMode="auto">
            <a:xfrm>
              <a:off x="5417704" y="4506291"/>
              <a:ext cx="37207" cy="58468"/>
            </a:xfrm>
            <a:custGeom>
              <a:avLst/>
              <a:gdLst>
                <a:gd name="T0" fmla="*/ 28 w 28"/>
                <a:gd name="T1" fmla="*/ 44 h 44"/>
                <a:gd name="T2" fmla="*/ 21 w 28"/>
                <a:gd name="T3" fmla="*/ 44 h 44"/>
                <a:gd name="T4" fmla="*/ 21 w 28"/>
                <a:gd name="T5" fmla="*/ 26 h 44"/>
                <a:gd name="T6" fmla="*/ 21 w 28"/>
                <a:gd name="T7" fmla="*/ 26 h 44"/>
                <a:gd name="T8" fmla="*/ 21 w 28"/>
                <a:gd name="T9" fmla="*/ 23 h 44"/>
                <a:gd name="T10" fmla="*/ 20 w 28"/>
                <a:gd name="T11" fmla="*/ 20 h 44"/>
                <a:gd name="T12" fmla="*/ 20 w 28"/>
                <a:gd name="T13" fmla="*/ 20 h 44"/>
                <a:gd name="T14" fmla="*/ 18 w 28"/>
                <a:gd name="T15" fmla="*/ 18 h 44"/>
                <a:gd name="T16" fmla="*/ 17 w 28"/>
                <a:gd name="T17" fmla="*/ 18 h 44"/>
                <a:gd name="T18" fmla="*/ 17 w 28"/>
                <a:gd name="T19" fmla="*/ 18 h 44"/>
                <a:gd name="T20" fmla="*/ 13 w 28"/>
                <a:gd name="T21" fmla="*/ 18 h 44"/>
                <a:gd name="T22" fmla="*/ 13 w 28"/>
                <a:gd name="T23" fmla="*/ 18 h 44"/>
                <a:gd name="T24" fmla="*/ 12 w 28"/>
                <a:gd name="T25" fmla="*/ 20 h 44"/>
                <a:gd name="T26" fmla="*/ 12 w 28"/>
                <a:gd name="T27" fmla="*/ 20 h 44"/>
                <a:gd name="T28" fmla="*/ 8 w 28"/>
                <a:gd name="T29" fmla="*/ 23 h 44"/>
                <a:gd name="T30" fmla="*/ 8 w 28"/>
                <a:gd name="T31" fmla="*/ 23 h 44"/>
                <a:gd name="T32" fmla="*/ 7 w 28"/>
                <a:gd name="T33" fmla="*/ 25 h 44"/>
                <a:gd name="T34" fmla="*/ 7 w 28"/>
                <a:gd name="T35" fmla="*/ 44 h 44"/>
                <a:gd name="T36" fmla="*/ 0 w 28"/>
                <a:gd name="T37" fmla="*/ 44 h 44"/>
                <a:gd name="T38" fmla="*/ 0 w 28"/>
                <a:gd name="T39" fmla="*/ 0 h 44"/>
                <a:gd name="T40" fmla="*/ 7 w 28"/>
                <a:gd name="T41" fmla="*/ 0 h 44"/>
                <a:gd name="T42" fmla="*/ 7 w 28"/>
                <a:gd name="T43" fmla="*/ 20 h 44"/>
                <a:gd name="T44" fmla="*/ 7 w 28"/>
                <a:gd name="T45" fmla="*/ 20 h 44"/>
                <a:gd name="T46" fmla="*/ 12 w 28"/>
                <a:gd name="T47" fmla="*/ 15 h 44"/>
                <a:gd name="T48" fmla="*/ 12 w 28"/>
                <a:gd name="T49" fmla="*/ 15 h 44"/>
                <a:gd name="T50" fmla="*/ 18 w 28"/>
                <a:gd name="T51" fmla="*/ 11 h 44"/>
                <a:gd name="T52" fmla="*/ 18 w 28"/>
                <a:gd name="T53" fmla="*/ 11 h 44"/>
                <a:gd name="T54" fmla="*/ 23 w 28"/>
                <a:gd name="T55" fmla="*/ 13 h 44"/>
                <a:gd name="T56" fmla="*/ 23 w 28"/>
                <a:gd name="T57" fmla="*/ 13 h 44"/>
                <a:gd name="T58" fmla="*/ 26 w 28"/>
                <a:gd name="T59" fmla="*/ 16 h 44"/>
                <a:gd name="T60" fmla="*/ 26 w 28"/>
                <a:gd name="T61" fmla="*/ 16 h 44"/>
                <a:gd name="T62" fmla="*/ 28 w 28"/>
                <a:gd name="T63" fmla="*/ 20 h 44"/>
                <a:gd name="T64" fmla="*/ 28 w 28"/>
                <a:gd name="T65" fmla="*/ 20 h 44"/>
                <a:gd name="T66" fmla="*/ 28 w 28"/>
                <a:gd name="T67" fmla="*/ 25 h 44"/>
                <a:gd name="T68" fmla="*/ 28 w 28"/>
                <a:gd name="T6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4">
                  <a:moveTo>
                    <a:pt x="28" y="44"/>
                  </a:moveTo>
                  <a:lnTo>
                    <a:pt x="21" y="44"/>
                  </a:lnTo>
                  <a:lnTo>
                    <a:pt x="21" y="26"/>
                  </a:lnTo>
                  <a:lnTo>
                    <a:pt x="21" y="26"/>
                  </a:lnTo>
                  <a:lnTo>
                    <a:pt x="21" y="23"/>
                  </a:lnTo>
                  <a:lnTo>
                    <a:pt x="20" y="20"/>
                  </a:lnTo>
                  <a:lnTo>
                    <a:pt x="20" y="20"/>
                  </a:lnTo>
                  <a:lnTo>
                    <a:pt x="18" y="18"/>
                  </a:lnTo>
                  <a:lnTo>
                    <a:pt x="17" y="18"/>
                  </a:lnTo>
                  <a:lnTo>
                    <a:pt x="17" y="18"/>
                  </a:lnTo>
                  <a:lnTo>
                    <a:pt x="13" y="18"/>
                  </a:lnTo>
                  <a:lnTo>
                    <a:pt x="13" y="18"/>
                  </a:lnTo>
                  <a:lnTo>
                    <a:pt x="12" y="20"/>
                  </a:lnTo>
                  <a:lnTo>
                    <a:pt x="12" y="20"/>
                  </a:lnTo>
                  <a:lnTo>
                    <a:pt x="8" y="23"/>
                  </a:lnTo>
                  <a:lnTo>
                    <a:pt x="8" y="23"/>
                  </a:lnTo>
                  <a:lnTo>
                    <a:pt x="7" y="25"/>
                  </a:lnTo>
                  <a:lnTo>
                    <a:pt x="7" y="44"/>
                  </a:lnTo>
                  <a:lnTo>
                    <a:pt x="0" y="44"/>
                  </a:lnTo>
                  <a:lnTo>
                    <a:pt x="0" y="0"/>
                  </a:lnTo>
                  <a:lnTo>
                    <a:pt x="7" y="0"/>
                  </a:lnTo>
                  <a:lnTo>
                    <a:pt x="7" y="20"/>
                  </a:lnTo>
                  <a:lnTo>
                    <a:pt x="7" y="20"/>
                  </a:lnTo>
                  <a:lnTo>
                    <a:pt x="12" y="15"/>
                  </a:lnTo>
                  <a:lnTo>
                    <a:pt x="12" y="15"/>
                  </a:lnTo>
                  <a:lnTo>
                    <a:pt x="18" y="11"/>
                  </a:lnTo>
                  <a:lnTo>
                    <a:pt x="18" y="11"/>
                  </a:lnTo>
                  <a:lnTo>
                    <a:pt x="23" y="13"/>
                  </a:lnTo>
                  <a:lnTo>
                    <a:pt x="23" y="13"/>
                  </a:lnTo>
                  <a:lnTo>
                    <a:pt x="26" y="16"/>
                  </a:lnTo>
                  <a:lnTo>
                    <a:pt x="26" y="16"/>
                  </a:lnTo>
                  <a:lnTo>
                    <a:pt x="28" y="20"/>
                  </a:lnTo>
                  <a:lnTo>
                    <a:pt x="28" y="20"/>
                  </a:lnTo>
                  <a:lnTo>
                    <a:pt x="28" y="25"/>
                  </a:lnTo>
                  <a:lnTo>
                    <a:pt x="2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30">
              <a:extLst>
                <a:ext uri="{FF2B5EF4-FFF2-40B4-BE49-F238E27FC236}">
                  <a16:creationId xmlns="" xmlns:a16="http://schemas.microsoft.com/office/drawing/2014/main" id="{27C9C893-9E6F-4D10-891C-4F25049FAE37}"/>
                </a:ext>
              </a:extLst>
            </p:cNvPr>
            <p:cNvSpPr>
              <a:spLocks noEditPoints="1"/>
            </p:cNvSpPr>
            <p:nvPr/>
          </p:nvSpPr>
          <p:spPr bwMode="auto">
            <a:xfrm>
              <a:off x="4814418" y="3787400"/>
              <a:ext cx="239188" cy="256462"/>
            </a:xfrm>
            <a:custGeom>
              <a:avLst/>
              <a:gdLst>
                <a:gd name="T0" fmla="*/ 164 w 180"/>
                <a:gd name="T1" fmla="*/ 0 h 193"/>
                <a:gd name="T2" fmla="*/ 159 w 180"/>
                <a:gd name="T3" fmla="*/ 29 h 193"/>
                <a:gd name="T4" fmla="*/ 164 w 180"/>
                <a:gd name="T5" fmla="*/ 36 h 193"/>
                <a:gd name="T6" fmla="*/ 172 w 180"/>
                <a:gd name="T7" fmla="*/ 67 h 193"/>
                <a:gd name="T8" fmla="*/ 164 w 180"/>
                <a:gd name="T9" fmla="*/ 90 h 193"/>
                <a:gd name="T10" fmla="*/ 117 w 180"/>
                <a:gd name="T11" fmla="*/ 84 h 193"/>
                <a:gd name="T12" fmla="*/ 91 w 180"/>
                <a:gd name="T13" fmla="*/ 59 h 193"/>
                <a:gd name="T14" fmla="*/ 88 w 180"/>
                <a:gd name="T15" fmla="*/ 38 h 193"/>
                <a:gd name="T16" fmla="*/ 119 w 180"/>
                <a:gd name="T17" fmla="*/ 18 h 193"/>
                <a:gd name="T18" fmla="*/ 117 w 180"/>
                <a:gd name="T19" fmla="*/ 84 h 193"/>
                <a:gd name="T20" fmla="*/ 96 w 180"/>
                <a:gd name="T21" fmla="*/ 100 h 193"/>
                <a:gd name="T22" fmla="*/ 121 w 180"/>
                <a:gd name="T23" fmla="*/ 97 h 193"/>
                <a:gd name="T24" fmla="*/ 165 w 180"/>
                <a:gd name="T25" fmla="*/ 161 h 193"/>
                <a:gd name="T26" fmla="*/ 170 w 180"/>
                <a:gd name="T27" fmla="*/ 193 h 193"/>
                <a:gd name="T28" fmla="*/ 147 w 180"/>
                <a:gd name="T29" fmla="*/ 171 h 193"/>
                <a:gd name="T30" fmla="*/ 122 w 180"/>
                <a:gd name="T31" fmla="*/ 171 h 193"/>
                <a:gd name="T32" fmla="*/ 96 w 180"/>
                <a:gd name="T33" fmla="*/ 153 h 193"/>
                <a:gd name="T34" fmla="*/ 111 w 180"/>
                <a:gd name="T35" fmla="*/ 132 h 193"/>
                <a:gd name="T36" fmla="*/ 134 w 180"/>
                <a:gd name="T37" fmla="*/ 110 h 193"/>
                <a:gd name="T38" fmla="*/ 164 w 180"/>
                <a:gd name="T39" fmla="*/ 90 h 193"/>
                <a:gd name="T40" fmla="*/ 180 w 180"/>
                <a:gd name="T41" fmla="*/ 125 h 193"/>
                <a:gd name="T42" fmla="*/ 165 w 180"/>
                <a:gd name="T43" fmla="*/ 161 h 193"/>
                <a:gd name="T44" fmla="*/ 160 w 180"/>
                <a:gd name="T45" fmla="*/ 146 h 193"/>
                <a:gd name="T46" fmla="*/ 155 w 180"/>
                <a:gd name="T47" fmla="*/ 137 h 193"/>
                <a:gd name="T48" fmla="*/ 152 w 180"/>
                <a:gd name="T49" fmla="*/ 141 h 193"/>
                <a:gd name="T50" fmla="*/ 142 w 180"/>
                <a:gd name="T51" fmla="*/ 148 h 193"/>
                <a:gd name="T52" fmla="*/ 147 w 180"/>
                <a:gd name="T53" fmla="*/ 141 h 193"/>
                <a:gd name="T54" fmla="*/ 139 w 180"/>
                <a:gd name="T55" fmla="*/ 138 h 193"/>
                <a:gd name="T56" fmla="*/ 142 w 180"/>
                <a:gd name="T57" fmla="*/ 148 h 193"/>
                <a:gd name="T58" fmla="*/ 132 w 180"/>
                <a:gd name="T59" fmla="*/ 146 h 193"/>
                <a:gd name="T60" fmla="*/ 129 w 180"/>
                <a:gd name="T61" fmla="*/ 137 h 193"/>
                <a:gd name="T62" fmla="*/ 124 w 180"/>
                <a:gd name="T63" fmla="*/ 143 h 193"/>
                <a:gd name="T64" fmla="*/ 30 w 180"/>
                <a:gd name="T65" fmla="*/ 112 h 193"/>
                <a:gd name="T66" fmla="*/ 45 w 180"/>
                <a:gd name="T67" fmla="*/ 138 h 193"/>
                <a:gd name="T68" fmla="*/ 81 w 180"/>
                <a:gd name="T69" fmla="*/ 148 h 193"/>
                <a:gd name="T70" fmla="*/ 88 w 180"/>
                <a:gd name="T71" fmla="*/ 122 h 193"/>
                <a:gd name="T72" fmla="*/ 88 w 180"/>
                <a:gd name="T73" fmla="*/ 90 h 193"/>
                <a:gd name="T74" fmla="*/ 79 w 180"/>
                <a:gd name="T75" fmla="*/ 56 h 193"/>
                <a:gd name="T76" fmla="*/ 48 w 180"/>
                <a:gd name="T77" fmla="*/ 64 h 193"/>
                <a:gd name="T78" fmla="*/ 30 w 180"/>
                <a:gd name="T79" fmla="*/ 90 h 193"/>
                <a:gd name="T80" fmla="*/ 0 w 180"/>
                <a:gd name="T81" fmla="*/ 100 h 193"/>
                <a:gd name="T82" fmla="*/ 28 w 180"/>
                <a:gd name="T83" fmla="*/ 112 h 193"/>
                <a:gd name="T84" fmla="*/ 58 w 180"/>
                <a:gd name="T85" fmla="*/ 110 h 193"/>
                <a:gd name="T86" fmla="*/ 65 w 180"/>
                <a:gd name="T87" fmla="*/ 95 h 193"/>
                <a:gd name="T88" fmla="*/ 61 w 180"/>
                <a:gd name="T89" fmla="*/ 87 h 193"/>
                <a:gd name="T90" fmla="*/ 53 w 180"/>
                <a:gd name="T91" fmla="*/ 82 h 193"/>
                <a:gd name="T92" fmla="*/ 73 w 180"/>
                <a:gd name="T93" fmla="*/ 87 h 193"/>
                <a:gd name="T94" fmla="*/ 70 w 180"/>
                <a:gd name="T95" fmla="*/ 99 h 193"/>
                <a:gd name="T96" fmla="*/ 61 w 180"/>
                <a:gd name="T97" fmla="*/ 125 h 193"/>
                <a:gd name="T98" fmla="*/ 56 w 180"/>
                <a:gd name="T99" fmla="*/ 118 h 193"/>
                <a:gd name="T100" fmla="*/ 65 w 180"/>
                <a:gd name="T101" fmla="*/ 115 h 193"/>
                <a:gd name="T102" fmla="*/ 61 w 180"/>
                <a:gd name="T103" fmla="*/ 125 h 193"/>
                <a:gd name="T104" fmla="*/ 131 w 180"/>
                <a:gd name="T105" fmla="*/ 57 h 193"/>
                <a:gd name="T106" fmla="*/ 127 w 180"/>
                <a:gd name="T107" fmla="*/ 72 h 193"/>
                <a:gd name="T108" fmla="*/ 132 w 180"/>
                <a:gd name="T109" fmla="*/ 67 h 193"/>
                <a:gd name="T110" fmla="*/ 124 w 180"/>
                <a:gd name="T111" fmla="*/ 62 h 193"/>
                <a:gd name="T112" fmla="*/ 127 w 180"/>
                <a:gd name="T113" fmla="*/ 7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193">
                  <a:moveTo>
                    <a:pt x="139" y="19"/>
                  </a:moveTo>
                  <a:lnTo>
                    <a:pt x="139" y="19"/>
                  </a:lnTo>
                  <a:lnTo>
                    <a:pt x="141" y="19"/>
                  </a:lnTo>
                  <a:lnTo>
                    <a:pt x="164" y="0"/>
                  </a:lnTo>
                  <a:lnTo>
                    <a:pt x="164" y="0"/>
                  </a:lnTo>
                  <a:lnTo>
                    <a:pt x="165" y="0"/>
                  </a:lnTo>
                  <a:lnTo>
                    <a:pt x="165" y="1"/>
                  </a:lnTo>
                  <a:lnTo>
                    <a:pt x="159" y="29"/>
                  </a:lnTo>
                  <a:lnTo>
                    <a:pt x="159" y="29"/>
                  </a:lnTo>
                  <a:lnTo>
                    <a:pt x="159" y="31"/>
                  </a:lnTo>
                  <a:lnTo>
                    <a:pt x="159" y="31"/>
                  </a:lnTo>
                  <a:lnTo>
                    <a:pt x="164" y="36"/>
                  </a:lnTo>
                  <a:lnTo>
                    <a:pt x="167" y="44"/>
                  </a:lnTo>
                  <a:lnTo>
                    <a:pt x="170" y="51"/>
                  </a:lnTo>
                  <a:lnTo>
                    <a:pt x="172" y="59"/>
                  </a:lnTo>
                  <a:lnTo>
                    <a:pt x="172" y="67"/>
                  </a:lnTo>
                  <a:lnTo>
                    <a:pt x="170" y="75"/>
                  </a:lnTo>
                  <a:lnTo>
                    <a:pt x="167" y="84"/>
                  </a:lnTo>
                  <a:lnTo>
                    <a:pt x="164" y="90"/>
                  </a:lnTo>
                  <a:lnTo>
                    <a:pt x="164" y="90"/>
                  </a:lnTo>
                  <a:lnTo>
                    <a:pt x="152" y="84"/>
                  </a:lnTo>
                  <a:lnTo>
                    <a:pt x="141" y="80"/>
                  </a:lnTo>
                  <a:lnTo>
                    <a:pt x="129" y="80"/>
                  </a:lnTo>
                  <a:lnTo>
                    <a:pt x="117" y="84"/>
                  </a:lnTo>
                  <a:lnTo>
                    <a:pt x="117" y="84"/>
                  </a:lnTo>
                  <a:lnTo>
                    <a:pt x="111" y="74"/>
                  </a:lnTo>
                  <a:lnTo>
                    <a:pt x="103" y="66"/>
                  </a:lnTo>
                  <a:lnTo>
                    <a:pt x="91" y="59"/>
                  </a:lnTo>
                  <a:lnTo>
                    <a:pt x="79" y="56"/>
                  </a:lnTo>
                  <a:lnTo>
                    <a:pt x="79" y="56"/>
                  </a:lnTo>
                  <a:lnTo>
                    <a:pt x="83" y="46"/>
                  </a:lnTo>
                  <a:lnTo>
                    <a:pt x="88" y="38"/>
                  </a:lnTo>
                  <a:lnTo>
                    <a:pt x="94" y="29"/>
                  </a:lnTo>
                  <a:lnTo>
                    <a:pt x="101" y="24"/>
                  </a:lnTo>
                  <a:lnTo>
                    <a:pt x="111" y="19"/>
                  </a:lnTo>
                  <a:lnTo>
                    <a:pt x="119" y="18"/>
                  </a:lnTo>
                  <a:lnTo>
                    <a:pt x="129" y="18"/>
                  </a:lnTo>
                  <a:lnTo>
                    <a:pt x="139" y="19"/>
                  </a:lnTo>
                  <a:lnTo>
                    <a:pt x="139" y="19"/>
                  </a:lnTo>
                  <a:close/>
                  <a:moveTo>
                    <a:pt x="117" y="84"/>
                  </a:moveTo>
                  <a:lnTo>
                    <a:pt x="117" y="84"/>
                  </a:lnTo>
                  <a:lnTo>
                    <a:pt x="106" y="90"/>
                  </a:lnTo>
                  <a:lnTo>
                    <a:pt x="96" y="100"/>
                  </a:lnTo>
                  <a:lnTo>
                    <a:pt x="96" y="100"/>
                  </a:lnTo>
                  <a:lnTo>
                    <a:pt x="108" y="107"/>
                  </a:lnTo>
                  <a:lnTo>
                    <a:pt x="121" y="110"/>
                  </a:lnTo>
                  <a:lnTo>
                    <a:pt x="121" y="110"/>
                  </a:lnTo>
                  <a:lnTo>
                    <a:pt x="121" y="97"/>
                  </a:lnTo>
                  <a:lnTo>
                    <a:pt x="117" y="84"/>
                  </a:lnTo>
                  <a:lnTo>
                    <a:pt x="117" y="84"/>
                  </a:lnTo>
                  <a:close/>
                  <a:moveTo>
                    <a:pt x="165" y="161"/>
                  </a:moveTo>
                  <a:lnTo>
                    <a:pt x="165" y="161"/>
                  </a:lnTo>
                  <a:lnTo>
                    <a:pt x="165" y="161"/>
                  </a:lnTo>
                  <a:lnTo>
                    <a:pt x="170" y="193"/>
                  </a:lnTo>
                  <a:lnTo>
                    <a:pt x="170" y="193"/>
                  </a:lnTo>
                  <a:lnTo>
                    <a:pt x="170" y="193"/>
                  </a:lnTo>
                  <a:lnTo>
                    <a:pt x="169" y="193"/>
                  </a:lnTo>
                  <a:lnTo>
                    <a:pt x="147" y="171"/>
                  </a:lnTo>
                  <a:lnTo>
                    <a:pt x="147" y="171"/>
                  </a:lnTo>
                  <a:lnTo>
                    <a:pt x="147" y="171"/>
                  </a:lnTo>
                  <a:lnTo>
                    <a:pt x="147" y="171"/>
                  </a:lnTo>
                  <a:lnTo>
                    <a:pt x="139" y="173"/>
                  </a:lnTo>
                  <a:lnTo>
                    <a:pt x="131" y="173"/>
                  </a:lnTo>
                  <a:lnTo>
                    <a:pt x="122" y="171"/>
                  </a:lnTo>
                  <a:lnTo>
                    <a:pt x="114" y="170"/>
                  </a:lnTo>
                  <a:lnTo>
                    <a:pt x="108" y="165"/>
                  </a:lnTo>
                  <a:lnTo>
                    <a:pt x="101" y="160"/>
                  </a:lnTo>
                  <a:lnTo>
                    <a:pt x="96" y="153"/>
                  </a:lnTo>
                  <a:lnTo>
                    <a:pt x="93" y="146"/>
                  </a:lnTo>
                  <a:lnTo>
                    <a:pt x="93" y="146"/>
                  </a:lnTo>
                  <a:lnTo>
                    <a:pt x="103" y="140"/>
                  </a:lnTo>
                  <a:lnTo>
                    <a:pt x="111" y="132"/>
                  </a:lnTo>
                  <a:lnTo>
                    <a:pt x="117" y="122"/>
                  </a:lnTo>
                  <a:lnTo>
                    <a:pt x="121" y="110"/>
                  </a:lnTo>
                  <a:lnTo>
                    <a:pt x="121" y="110"/>
                  </a:lnTo>
                  <a:lnTo>
                    <a:pt x="134" y="110"/>
                  </a:lnTo>
                  <a:lnTo>
                    <a:pt x="144" y="105"/>
                  </a:lnTo>
                  <a:lnTo>
                    <a:pt x="155" y="100"/>
                  </a:lnTo>
                  <a:lnTo>
                    <a:pt x="164" y="90"/>
                  </a:lnTo>
                  <a:lnTo>
                    <a:pt x="164" y="90"/>
                  </a:lnTo>
                  <a:lnTo>
                    <a:pt x="170" y="99"/>
                  </a:lnTo>
                  <a:lnTo>
                    <a:pt x="175" y="107"/>
                  </a:lnTo>
                  <a:lnTo>
                    <a:pt x="178" y="117"/>
                  </a:lnTo>
                  <a:lnTo>
                    <a:pt x="180" y="125"/>
                  </a:lnTo>
                  <a:lnTo>
                    <a:pt x="180" y="135"/>
                  </a:lnTo>
                  <a:lnTo>
                    <a:pt x="177" y="145"/>
                  </a:lnTo>
                  <a:lnTo>
                    <a:pt x="172" y="153"/>
                  </a:lnTo>
                  <a:lnTo>
                    <a:pt x="165" y="161"/>
                  </a:lnTo>
                  <a:lnTo>
                    <a:pt x="165" y="161"/>
                  </a:lnTo>
                  <a:close/>
                  <a:moveTo>
                    <a:pt x="155" y="146"/>
                  </a:moveTo>
                  <a:lnTo>
                    <a:pt x="155" y="146"/>
                  </a:lnTo>
                  <a:lnTo>
                    <a:pt x="160" y="146"/>
                  </a:lnTo>
                  <a:lnTo>
                    <a:pt x="160" y="141"/>
                  </a:lnTo>
                  <a:lnTo>
                    <a:pt x="160" y="141"/>
                  </a:lnTo>
                  <a:lnTo>
                    <a:pt x="160" y="138"/>
                  </a:lnTo>
                  <a:lnTo>
                    <a:pt x="155" y="137"/>
                  </a:lnTo>
                  <a:lnTo>
                    <a:pt x="155" y="137"/>
                  </a:lnTo>
                  <a:lnTo>
                    <a:pt x="152" y="138"/>
                  </a:lnTo>
                  <a:lnTo>
                    <a:pt x="152" y="141"/>
                  </a:lnTo>
                  <a:lnTo>
                    <a:pt x="152" y="141"/>
                  </a:lnTo>
                  <a:lnTo>
                    <a:pt x="152" y="146"/>
                  </a:lnTo>
                  <a:lnTo>
                    <a:pt x="155" y="146"/>
                  </a:lnTo>
                  <a:lnTo>
                    <a:pt x="155" y="146"/>
                  </a:lnTo>
                  <a:close/>
                  <a:moveTo>
                    <a:pt x="142" y="148"/>
                  </a:moveTo>
                  <a:lnTo>
                    <a:pt x="142" y="148"/>
                  </a:lnTo>
                  <a:lnTo>
                    <a:pt x="145" y="146"/>
                  </a:lnTo>
                  <a:lnTo>
                    <a:pt x="147" y="141"/>
                  </a:lnTo>
                  <a:lnTo>
                    <a:pt x="147" y="141"/>
                  </a:lnTo>
                  <a:lnTo>
                    <a:pt x="145" y="138"/>
                  </a:lnTo>
                  <a:lnTo>
                    <a:pt x="142" y="137"/>
                  </a:lnTo>
                  <a:lnTo>
                    <a:pt x="142" y="137"/>
                  </a:lnTo>
                  <a:lnTo>
                    <a:pt x="139" y="138"/>
                  </a:lnTo>
                  <a:lnTo>
                    <a:pt x="137" y="141"/>
                  </a:lnTo>
                  <a:lnTo>
                    <a:pt x="137" y="141"/>
                  </a:lnTo>
                  <a:lnTo>
                    <a:pt x="139" y="146"/>
                  </a:lnTo>
                  <a:lnTo>
                    <a:pt x="142" y="148"/>
                  </a:lnTo>
                  <a:lnTo>
                    <a:pt x="142" y="148"/>
                  </a:lnTo>
                  <a:close/>
                  <a:moveTo>
                    <a:pt x="129" y="148"/>
                  </a:moveTo>
                  <a:lnTo>
                    <a:pt x="129" y="148"/>
                  </a:lnTo>
                  <a:lnTo>
                    <a:pt x="132" y="146"/>
                  </a:lnTo>
                  <a:lnTo>
                    <a:pt x="134" y="143"/>
                  </a:lnTo>
                  <a:lnTo>
                    <a:pt x="134" y="143"/>
                  </a:lnTo>
                  <a:lnTo>
                    <a:pt x="132" y="138"/>
                  </a:lnTo>
                  <a:lnTo>
                    <a:pt x="129" y="137"/>
                  </a:lnTo>
                  <a:lnTo>
                    <a:pt x="129" y="137"/>
                  </a:lnTo>
                  <a:lnTo>
                    <a:pt x="126" y="138"/>
                  </a:lnTo>
                  <a:lnTo>
                    <a:pt x="124" y="143"/>
                  </a:lnTo>
                  <a:lnTo>
                    <a:pt x="124" y="143"/>
                  </a:lnTo>
                  <a:lnTo>
                    <a:pt x="126" y="146"/>
                  </a:lnTo>
                  <a:lnTo>
                    <a:pt x="129" y="148"/>
                  </a:lnTo>
                  <a:lnTo>
                    <a:pt x="129" y="148"/>
                  </a:lnTo>
                  <a:close/>
                  <a:moveTo>
                    <a:pt x="30" y="112"/>
                  </a:moveTo>
                  <a:lnTo>
                    <a:pt x="30" y="112"/>
                  </a:lnTo>
                  <a:lnTo>
                    <a:pt x="33" y="122"/>
                  </a:lnTo>
                  <a:lnTo>
                    <a:pt x="38" y="132"/>
                  </a:lnTo>
                  <a:lnTo>
                    <a:pt x="45" y="138"/>
                  </a:lnTo>
                  <a:lnTo>
                    <a:pt x="53" y="143"/>
                  </a:lnTo>
                  <a:lnTo>
                    <a:pt x="61" y="146"/>
                  </a:lnTo>
                  <a:lnTo>
                    <a:pt x="71" y="148"/>
                  </a:lnTo>
                  <a:lnTo>
                    <a:pt x="81" y="148"/>
                  </a:lnTo>
                  <a:lnTo>
                    <a:pt x="91" y="146"/>
                  </a:lnTo>
                  <a:lnTo>
                    <a:pt x="91" y="146"/>
                  </a:lnTo>
                  <a:lnTo>
                    <a:pt x="88" y="135"/>
                  </a:lnTo>
                  <a:lnTo>
                    <a:pt x="88" y="122"/>
                  </a:lnTo>
                  <a:lnTo>
                    <a:pt x="91" y="110"/>
                  </a:lnTo>
                  <a:lnTo>
                    <a:pt x="96" y="100"/>
                  </a:lnTo>
                  <a:lnTo>
                    <a:pt x="96" y="100"/>
                  </a:lnTo>
                  <a:lnTo>
                    <a:pt x="88" y="90"/>
                  </a:lnTo>
                  <a:lnTo>
                    <a:pt x="83" y="80"/>
                  </a:lnTo>
                  <a:lnTo>
                    <a:pt x="79" y="69"/>
                  </a:lnTo>
                  <a:lnTo>
                    <a:pt x="79" y="56"/>
                  </a:lnTo>
                  <a:lnTo>
                    <a:pt x="79" y="56"/>
                  </a:lnTo>
                  <a:lnTo>
                    <a:pt x="71" y="56"/>
                  </a:lnTo>
                  <a:lnTo>
                    <a:pt x="63" y="57"/>
                  </a:lnTo>
                  <a:lnTo>
                    <a:pt x="55" y="61"/>
                  </a:lnTo>
                  <a:lnTo>
                    <a:pt x="48" y="64"/>
                  </a:lnTo>
                  <a:lnTo>
                    <a:pt x="42" y="69"/>
                  </a:lnTo>
                  <a:lnTo>
                    <a:pt x="37" y="75"/>
                  </a:lnTo>
                  <a:lnTo>
                    <a:pt x="33" y="84"/>
                  </a:lnTo>
                  <a:lnTo>
                    <a:pt x="30" y="90"/>
                  </a:lnTo>
                  <a:lnTo>
                    <a:pt x="30" y="90"/>
                  </a:lnTo>
                  <a:lnTo>
                    <a:pt x="30" y="92"/>
                  </a:lnTo>
                  <a:lnTo>
                    <a:pt x="0" y="100"/>
                  </a:lnTo>
                  <a:lnTo>
                    <a:pt x="0" y="100"/>
                  </a:lnTo>
                  <a:lnTo>
                    <a:pt x="0" y="100"/>
                  </a:lnTo>
                  <a:lnTo>
                    <a:pt x="0" y="102"/>
                  </a:lnTo>
                  <a:lnTo>
                    <a:pt x="28" y="112"/>
                  </a:lnTo>
                  <a:lnTo>
                    <a:pt x="28" y="112"/>
                  </a:lnTo>
                  <a:lnTo>
                    <a:pt x="30" y="112"/>
                  </a:lnTo>
                  <a:lnTo>
                    <a:pt x="30" y="112"/>
                  </a:lnTo>
                  <a:close/>
                  <a:moveTo>
                    <a:pt x="66" y="110"/>
                  </a:moveTo>
                  <a:lnTo>
                    <a:pt x="58" y="110"/>
                  </a:lnTo>
                  <a:lnTo>
                    <a:pt x="58" y="110"/>
                  </a:lnTo>
                  <a:lnTo>
                    <a:pt x="60" y="104"/>
                  </a:lnTo>
                  <a:lnTo>
                    <a:pt x="61" y="99"/>
                  </a:lnTo>
                  <a:lnTo>
                    <a:pt x="65" y="95"/>
                  </a:lnTo>
                  <a:lnTo>
                    <a:pt x="66" y="92"/>
                  </a:lnTo>
                  <a:lnTo>
                    <a:pt x="66" y="92"/>
                  </a:lnTo>
                  <a:lnTo>
                    <a:pt x="65" y="89"/>
                  </a:lnTo>
                  <a:lnTo>
                    <a:pt x="61" y="87"/>
                  </a:lnTo>
                  <a:lnTo>
                    <a:pt x="58" y="87"/>
                  </a:lnTo>
                  <a:lnTo>
                    <a:pt x="55" y="89"/>
                  </a:lnTo>
                  <a:lnTo>
                    <a:pt x="53" y="82"/>
                  </a:lnTo>
                  <a:lnTo>
                    <a:pt x="53" y="82"/>
                  </a:lnTo>
                  <a:lnTo>
                    <a:pt x="60" y="80"/>
                  </a:lnTo>
                  <a:lnTo>
                    <a:pt x="66" y="80"/>
                  </a:lnTo>
                  <a:lnTo>
                    <a:pt x="71" y="84"/>
                  </a:lnTo>
                  <a:lnTo>
                    <a:pt x="73" y="87"/>
                  </a:lnTo>
                  <a:lnTo>
                    <a:pt x="75" y="90"/>
                  </a:lnTo>
                  <a:lnTo>
                    <a:pt x="75" y="90"/>
                  </a:lnTo>
                  <a:lnTo>
                    <a:pt x="73" y="95"/>
                  </a:lnTo>
                  <a:lnTo>
                    <a:pt x="70" y="99"/>
                  </a:lnTo>
                  <a:lnTo>
                    <a:pt x="66" y="104"/>
                  </a:lnTo>
                  <a:lnTo>
                    <a:pt x="66" y="110"/>
                  </a:lnTo>
                  <a:lnTo>
                    <a:pt x="66" y="110"/>
                  </a:lnTo>
                  <a:close/>
                  <a:moveTo>
                    <a:pt x="61" y="125"/>
                  </a:moveTo>
                  <a:lnTo>
                    <a:pt x="61" y="125"/>
                  </a:lnTo>
                  <a:lnTo>
                    <a:pt x="58" y="123"/>
                  </a:lnTo>
                  <a:lnTo>
                    <a:pt x="56" y="118"/>
                  </a:lnTo>
                  <a:lnTo>
                    <a:pt x="56" y="118"/>
                  </a:lnTo>
                  <a:lnTo>
                    <a:pt x="58" y="115"/>
                  </a:lnTo>
                  <a:lnTo>
                    <a:pt x="61" y="113"/>
                  </a:lnTo>
                  <a:lnTo>
                    <a:pt x="61" y="113"/>
                  </a:lnTo>
                  <a:lnTo>
                    <a:pt x="65" y="115"/>
                  </a:lnTo>
                  <a:lnTo>
                    <a:pt x="66" y="118"/>
                  </a:lnTo>
                  <a:lnTo>
                    <a:pt x="66" y="118"/>
                  </a:lnTo>
                  <a:lnTo>
                    <a:pt x="65" y="123"/>
                  </a:lnTo>
                  <a:lnTo>
                    <a:pt x="61" y="125"/>
                  </a:lnTo>
                  <a:lnTo>
                    <a:pt x="61" y="125"/>
                  </a:lnTo>
                  <a:close/>
                  <a:moveTo>
                    <a:pt x="122" y="28"/>
                  </a:moveTo>
                  <a:lnTo>
                    <a:pt x="124" y="57"/>
                  </a:lnTo>
                  <a:lnTo>
                    <a:pt x="131" y="57"/>
                  </a:lnTo>
                  <a:lnTo>
                    <a:pt x="131" y="28"/>
                  </a:lnTo>
                  <a:lnTo>
                    <a:pt x="122" y="28"/>
                  </a:lnTo>
                  <a:lnTo>
                    <a:pt x="122" y="28"/>
                  </a:lnTo>
                  <a:close/>
                  <a:moveTo>
                    <a:pt x="127" y="72"/>
                  </a:moveTo>
                  <a:lnTo>
                    <a:pt x="127" y="72"/>
                  </a:lnTo>
                  <a:lnTo>
                    <a:pt x="131" y="71"/>
                  </a:lnTo>
                  <a:lnTo>
                    <a:pt x="132" y="67"/>
                  </a:lnTo>
                  <a:lnTo>
                    <a:pt x="132" y="67"/>
                  </a:lnTo>
                  <a:lnTo>
                    <a:pt x="131" y="62"/>
                  </a:lnTo>
                  <a:lnTo>
                    <a:pt x="127" y="61"/>
                  </a:lnTo>
                  <a:lnTo>
                    <a:pt x="127" y="61"/>
                  </a:lnTo>
                  <a:lnTo>
                    <a:pt x="124" y="62"/>
                  </a:lnTo>
                  <a:lnTo>
                    <a:pt x="122" y="67"/>
                  </a:lnTo>
                  <a:lnTo>
                    <a:pt x="122" y="67"/>
                  </a:lnTo>
                  <a:lnTo>
                    <a:pt x="122" y="71"/>
                  </a:lnTo>
                  <a:lnTo>
                    <a:pt x="127" y="72"/>
                  </a:lnTo>
                  <a:lnTo>
                    <a:pt x="127"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22" name="Picture 431">
              <a:extLst>
                <a:ext uri="{FF2B5EF4-FFF2-40B4-BE49-F238E27FC236}">
                  <a16:creationId xmlns="" xmlns:a16="http://schemas.microsoft.com/office/drawing/2014/main" id="{1894FA90-CCE8-4CAB-B40E-C349F0B260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3360" y="2365566"/>
              <a:ext cx="586011" cy="586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 name="Picture 432">
              <a:extLst>
                <a:ext uri="{FF2B5EF4-FFF2-40B4-BE49-F238E27FC236}">
                  <a16:creationId xmlns="" xmlns:a16="http://schemas.microsoft.com/office/drawing/2014/main" id="{5C92BDF6-6445-4B58-8B64-41CC22E69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883" y="2405430"/>
              <a:ext cx="506282" cy="50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 name="Freeform 433">
              <a:extLst>
                <a:ext uri="{FF2B5EF4-FFF2-40B4-BE49-F238E27FC236}">
                  <a16:creationId xmlns="" xmlns:a16="http://schemas.microsoft.com/office/drawing/2014/main" id="{455D42B9-9836-4C80-9181-23485C1057B8}"/>
                </a:ext>
              </a:extLst>
            </p:cNvPr>
            <p:cNvSpPr>
              <a:spLocks noEditPoints="1"/>
            </p:cNvSpPr>
            <p:nvPr/>
          </p:nvSpPr>
          <p:spPr bwMode="auto">
            <a:xfrm>
              <a:off x="4850296" y="2560900"/>
              <a:ext cx="313603" cy="199322"/>
            </a:xfrm>
            <a:custGeom>
              <a:avLst/>
              <a:gdLst>
                <a:gd name="T0" fmla="*/ 166 w 236"/>
                <a:gd name="T1" fmla="*/ 17 h 150"/>
                <a:gd name="T2" fmla="*/ 181 w 236"/>
                <a:gd name="T3" fmla="*/ 0 h 150"/>
                <a:gd name="T4" fmla="*/ 199 w 236"/>
                <a:gd name="T5" fmla="*/ 4 h 150"/>
                <a:gd name="T6" fmla="*/ 209 w 236"/>
                <a:gd name="T7" fmla="*/ 23 h 150"/>
                <a:gd name="T8" fmla="*/ 201 w 236"/>
                <a:gd name="T9" fmla="*/ 55 h 150"/>
                <a:gd name="T10" fmla="*/ 175 w 236"/>
                <a:gd name="T11" fmla="*/ 53 h 150"/>
                <a:gd name="T12" fmla="*/ 92 w 236"/>
                <a:gd name="T13" fmla="*/ 55 h 150"/>
                <a:gd name="T14" fmla="*/ 90 w 236"/>
                <a:gd name="T15" fmla="*/ 33 h 150"/>
                <a:gd name="T16" fmla="*/ 109 w 236"/>
                <a:gd name="T17" fmla="*/ 13 h 150"/>
                <a:gd name="T18" fmla="*/ 132 w 236"/>
                <a:gd name="T19" fmla="*/ 15 h 150"/>
                <a:gd name="T20" fmla="*/ 145 w 236"/>
                <a:gd name="T21" fmla="*/ 40 h 150"/>
                <a:gd name="T22" fmla="*/ 133 w 236"/>
                <a:gd name="T23" fmla="*/ 79 h 150"/>
                <a:gd name="T24" fmla="*/ 117 w 236"/>
                <a:gd name="T25" fmla="*/ 88 h 150"/>
                <a:gd name="T26" fmla="*/ 92 w 236"/>
                <a:gd name="T27" fmla="*/ 55 h 150"/>
                <a:gd name="T28" fmla="*/ 137 w 236"/>
                <a:gd name="T29" fmla="*/ 86 h 150"/>
                <a:gd name="T30" fmla="*/ 133 w 236"/>
                <a:gd name="T31" fmla="*/ 88 h 150"/>
                <a:gd name="T32" fmla="*/ 102 w 236"/>
                <a:gd name="T33" fmla="*/ 88 h 150"/>
                <a:gd name="T34" fmla="*/ 85 w 236"/>
                <a:gd name="T35" fmla="*/ 89 h 150"/>
                <a:gd name="T36" fmla="*/ 64 w 236"/>
                <a:gd name="T37" fmla="*/ 101 h 150"/>
                <a:gd name="T38" fmla="*/ 61 w 236"/>
                <a:gd name="T39" fmla="*/ 137 h 150"/>
                <a:gd name="T40" fmla="*/ 66 w 236"/>
                <a:gd name="T41" fmla="*/ 142 h 150"/>
                <a:gd name="T42" fmla="*/ 117 w 236"/>
                <a:gd name="T43" fmla="*/ 150 h 150"/>
                <a:gd name="T44" fmla="*/ 170 w 236"/>
                <a:gd name="T45" fmla="*/ 142 h 150"/>
                <a:gd name="T46" fmla="*/ 176 w 236"/>
                <a:gd name="T47" fmla="*/ 124 h 150"/>
                <a:gd name="T48" fmla="*/ 168 w 236"/>
                <a:gd name="T49" fmla="*/ 96 h 150"/>
                <a:gd name="T50" fmla="*/ 26 w 236"/>
                <a:gd name="T51" fmla="*/ 35 h 150"/>
                <a:gd name="T52" fmla="*/ 29 w 236"/>
                <a:gd name="T53" fmla="*/ 7 h 150"/>
                <a:gd name="T54" fmla="*/ 48 w 236"/>
                <a:gd name="T55" fmla="*/ 0 h 150"/>
                <a:gd name="T56" fmla="*/ 66 w 236"/>
                <a:gd name="T57" fmla="*/ 12 h 150"/>
                <a:gd name="T58" fmla="*/ 67 w 236"/>
                <a:gd name="T59" fmla="*/ 35 h 150"/>
                <a:gd name="T60" fmla="*/ 46 w 236"/>
                <a:gd name="T61" fmla="*/ 61 h 150"/>
                <a:gd name="T62" fmla="*/ 26 w 236"/>
                <a:gd name="T63" fmla="*/ 35 h 150"/>
                <a:gd name="T64" fmla="*/ 62 w 236"/>
                <a:gd name="T65" fmla="*/ 60 h 150"/>
                <a:gd name="T66" fmla="*/ 52 w 236"/>
                <a:gd name="T67" fmla="*/ 65 h 150"/>
                <a:gd name="T68" fmla="*/ 34 w 236"/>
                <a:gd name="T69" fmla="*/ 61 h 150"/>
                <a:gd name="T70" fmla="*/ 13 w 236"/>
                <a:gd name="T71" fmla="*/ 65 h 150"/>
                <a:gd name="T72" fmla="*/ 1 w 236"/>
                <a:gd name="T73" fmla="*/ 74 h 150"/>
                <a:gd name="T74" fmla="*/ 1 w 236"/>
                <a:gd name="T75" fmla="*/ 101 h 150"/>
                <a:gd name="T76" fmla="*/ 18 w 236"/>
                <a:gd name="T77" fmla="*/ 107 h 150"/>
                <a:gd name="T78" fmla="*/ 56 w 236"/>
                <a:gd name="T79" fmla="*/ 111 h 150"/>
                <a:gd name="T80" fmla="*/ 71 w 236"/>
                <a:gd name="T81" fmla="*/ 91 h 150"/>
                <a:gd name="T82" fmla="*/ 94 w 236"/>
                <a:gd name="T83" fmla="*/ 78 h 150"/>
                <a:gd name="T84" fmla="*/ 82 w 236"/>
                <a:gd name="T85" fmla="*/ 65 h 150"/>
                <a:gd name="T86" fmla="*/ 204 w 236"/>
                <a:gd name="T87" fmla="*/ 60 h 150"/>
                <a:gd name="T88" fmla="*/ 188 w 236"/>
                <a:gd name="T89" fmla="*/ 66 h 150"/>
                <a:gd name="T90" fmla="*/ 173 w 236"/>
                <a:gd name="T91" fmla="*/ 60 h 150"/>
                <a:gd name="T92" fmla="*/ 155 w 236"/>
                <a:gd name="T93" fmla="*/ 65 h 150"/>
                <a:gd name="T94" fmla="*/ 142 w 236"/>
                <a:gd name="T95" fmla="*/ 84 h 150"/>
                <a:gd name="T96" fmla="*/ 171 w 236"/>
                <a:gd name="T97" fmla="*/ 94 h 150"/>
                <a:gd name="T98" fmla="*/ 180 w 236"/>
                <a:gd name="T99" fmla="*/ 111 h 150"/>
                <a:gd name="T100" fmla="*/ 231 w 236"/>
                <a:gd name="T101" fmla="*/ 104 h 150"/>
                <a:gd name="T102" fmla="*/ 234 w 236"/>
                <a:gd name="T103" fmla="*/ 101 h 150"/>
                <a:gd name="T104" fmla="*/ 231 w 236"/>
                <a:gd name="T105" fmla="*/ 7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6" h="150">
                  <a:moveTo>
                    <a:pt x="166" y="35"/>
                  </a:moveTo>
                  <a:lnTo>
                    <a:pt x="166" y="35"/>
                  </a:lnTo>
                  <a:lnTo>
                    <a:pt x="166" y="23"/>
                  </a:lnTo>
                  <a:lnTo>
                    <a:pt x="166" y="17"/>
                  </a:lnTo>
                  <a:lnTo>
                    <a:pt x="168" y="12"/>
                  </a:lnTo>
                  <a:lnTo>
                    <a:pt x="171" y="7"/>
                  </a:lnTo>
                  <a:lnTo>
                    <a:pt x="176" y="4"/>
                  </a:lnTo>
                  <a:lnTo>
                    <a:pt x="181" y="0"/>
                  </a:lnTo>
                  <a:lnTo>
                    <a:pt x="188" y="0"/>
                  </a:lnTo>
                  <a:lnTo>
                    <a:pt x="188" y="0"/>
                  </a:lnTo>
                  <a:lnTo>
                    <a:pt x="194" y="0"/>
                  </a:lnTo>
                  <a:lnTo>
                    <a:pt x="199" y="4"/>
                  </a:lnTo>
                  <a:lnTo>
                    <a:pt x="204" y="7"/>
                  </a:lnTo>
                  <a:lnTo>
                    <a:pt x="208" y="12"/>
                  </a:lnTo>
                  <a:lnTo>
                    <a:pt x="209" y="17"/>
                  </a:lnTo>
                  <a:lnTo>
                    <a:pt x="209" y="23"/>
                  </a:lnTo>
                  <a:lnTo>
                    <a:pt x="209" y="35"/>
                  </a:lnTo>
                  <a:lnTo>
                    <a:pt x="209" y="35"/>
                  </a:lnTo>
                  <a:lnTo>
                    <a:pt x="206" y="46"/>
                  </a:lnTo>
                  <a:lnTo>
                    <a:pt x="201" y="55"/>
                  </a:lnTo>
                  <a:lnTo>
                    <a:pt x="194" y="60"/>
                  </a:lnTo>
                  <a:lnTo>
                    <a:pt x="188" y="61"/>
                  </a:lnTo>
                  <a:lnTo>
                    <a:pt x="181" y="58"/>
                  </a:lnTo>
                  <a:lnTo>
                    <a:pt x="175" y="53"/>
                  </a:lnTo>
                  <a:lnTo>
                    <a:pt x="170" y="46"/>
                  </a:lnTo>
                  <a:lnTo>
                    <a:pt x="166" y="35"/>
                  </a:lnTo>
                  <a:lnTo>
                    <a:pt x="166" y="35"/>
                  </a:lnTo>
                  <a:close/>
                  <a:moveTo>
                    <a:pt x="92" y="55"/>
                  </a:moveTo>
                  <a:lnTo>
                    <a:pt x="92" y="55"/>
                  </a:lnTo>
                  <a:lnTo>
                    <a:pt x="90" y="48"/>
                  </a:lnTo>
                  <a:lnTo>
                    <a:pt x="90" y="40"/>
                  </a:lnTo>
                  <a:lnTo>
                    <a:pt x="90" y="33"/>
                  </a:lnTo>
                  <a:lnTo>
                    <a:pt x="94" y="25"/>
                  </a:lnTo>
                  <a:lnTo>
                    <a:pt x="97" y="20"/>
                  </a:lnTo>
                  <a:lnTo>
                    <a:pt x="102" y="15"/>
                  </a:lnTo>
                  <a:lnTo>
                    <a:pt x="109" y="13"/>
                  </a:lnTo>
                  <a:lnTo>
                    <a:pt x="117" y="12"/>
                  </a:lnTo>
                  <a:lnTo>
                    <a:pt x="117" y="12"/>
                  </a:lnTo>
                  <a:lnTo>
                    <a:pt x="127" y="13"/>
                  </a:lnTo>
                  <a:lnTo>
                    <a:pt x="132" y="15"/>
                  </a:lnTo>
                  <a:lnTo>
                    <a:pt x="137" y="20"/>
                  </a:lnTo>
                  <a:lnTo>
                    <a:pt x="142" y="27"/>
                  </a:lnTo>
                  <a:lnTo>
                    <a:pt x="143" y="33"/>
                  </a:lnTo>
                  <a:lnTo>
                    <a:pt x="145" y="40"/>
                  </a:lnTo>
                  <a:lnTo>
                    <a:pt x="143" y="55"/>
                  </a:lnTo>
                  <a:lnTo>
                    <a:pt x="143" y="55"/>
                  </a:lnTo>
                  <a:lnTo>
                    <a:pt x="140" y="70"/>
                  </a:lnTo>
                  <a:lnTo>
                    <a:pt x="133" y="79"/>
                  </a:lnTo>
                  <a:lnTo>
                    <a:pt x="130" y="83"/>
                  </a:lnTo>
                  <a:lnTo>
                    <a:pt x="125" y="86"/>
                  </a:lnTo>
                  <a:lnTo>
                    <a:pt x="122" y="88"/>
                  </a:lnTo>
                  <a:lnTo>
                    <a:pt x="117" y="88"/>
                  </a:lnTo>
                  <a:lnTo>
                    <a:pt x="109" y="84"/>
                  </a:lnTo>
                  <a:lnTo>
                    <a:pt x="102" y="78"/>
                  </a:lnTo>
                  <a:lnTo>
                    <a:pt x="95" y="68"/>
                  </a:lnTo>
                  <a:lnTo>
                    <a:pt x="92" y="55"/>
                  </a:lnTo>
                  <a:lnTo>
                    <a:pt x="92" y="55"/>
                  </a:lnTo>
                  <a:close/>
                  <a:moveTo>
                    <a:pt x="161" y="93"/>
                  </a:moveTo>
                  <a:lnTo>
                    <a:pt x="161" y="93"/>
                  </a:lnTo>
                  <a:lnTo>
                    <a:pt x="137" y="86"/>
                  </a:lnTo>
                  <a:lnTo>
                    <a:pt x="137" y="86"/>
                  </a:lnTo>
                  <a:lnTo>
                    <a:pt x="135" y="86"/>
                  </a:lnTo>
                  <a:lnTo>
                    <a:pt x="133" y="88"/>
                  </a:lnTo>
                  <a:lnTo>
                    <a:pt x="133" y="88"/>
                  </a:lnTo>
                  <a:lnTo>
                    <a:pt x="125" y="93"/>
                  </a:lnTo>
                  <a:lnTo>
                    <a:pt x="118" y="94"/>
                  </a:lnTo>
                  <a:lnTo>
                    <a:pt x="110" y="93"/>
                  </a:lnTo>
                  <a:lnTo>
                    <a:pt x="102" y="88"/>
                  </a:lnTo>
                  <a:lnTo>
                    <a:pt x="102" y="88"/>
                  </a:lnTo>
                  <a:lnTo>
                    <a:pt x="99" y="86"/>
                  </a:lnTo>
                  <a:lnTo>
                    <a:pt x="99" y="86"/>
                  </a:lnTo>
                  <a:lnTo>
                    <a:pt x="85" y="89"/>
                  </a:lnTo>
                  <a:lnTo>
                    <a:pt x="76" y="91"/>
                  </a:lnTo>
                  <a:lnTo>
                    <a:pt x="76" y="91"/>
                  </a:lnTo>
                  <a:lnTo>
                    <a:pt x="69" y="96"/>
                  </a:lnTo>
                  <a:lnTo>
                    <a:pt x="64" y="101"/>
                  </a:lnTo>
                  <a:lnTo>
                    <a:pt x="61" y="106"/>
                  </a:lnTo>
                  <a:lnTo>
                    <a:pt x="59" y="111"/>
                  </a:lnTo>
                  <a:lnTo>
                    <a:pt x="59" y="124"/>
                  </a:lnTo>
                  <a:lnTo>
                    <a:pt x="61" y="137"/>
                  </a:lnTo>
                  <a:lnTo>
                    <a:pt x="61" y="137"/>
                  </a:lnTo>
                  <a:lnTo>
                    <a:pt x="62" y="140"/>
                  </a:lnTo>
                  <a:lnTo>
                    <a:pt x="66" y="142"/>
                  </a:lnTo>
                  <a:lnTo>
                    <a:pt x="66" y="142"/>
                  </a:lnTo>
                  <a:lnTo>
                    <a:pt x="79" y="145"/>
                  </a:lnTo>
                  <a:lnTo>
                    <a:pt x="90" y="147"/>
                  </a:lnTo>
                  <a:lnTo>
                    <a:pt x="104" y="149"/>
                  </a:lnTo>
                  <a:lnTo>
                    <a:pt x="117" y="150"/>
                  </a:lnTo>
                  <a:lnTo>
                    <a:pt x="130" y="149"/>
                  </a:lnTo>
                  <a:lnTo>
                    <a:pt x="143" y="149"/>
                  </a:lnTo>
                  <a:lnTo>
                    <a:pt x="170" y="142"/>
                  </a:lnTo>
                  <a:lnTo>
                    <a:pt x="170" y="142"/>
                  </a:lnTo>
                  <a:lnTo>
                    <a:pt x="173" y="140"/>
                  </a:lnTo>
                  <a:lnTo>
                    <a:pt x="176" y="137"/>
                  </a:lnTo>
                  <a:lnTo>
                    <a:pt x="176" y="137"/>
                  </a:lnTo>
                  <a:lnTo>
                    <a:pt x="176" y="124"/>
                  </a:lnTo>
                  <a:lnTo>
                    <a:pt x="176" y="111"/>
                  </a:lnTo>
                  <a:lnTo>
                    <a:pt x="175" y="104"/>
                  </a:lnTo>
                  <a:lnTo>
                    <a:pt x="171" y="99"/>
                  </a:lnTo>
                  <a:lnTo>
                    <a:pt x="168" y="96"/>
                  </a:lnTo>
                  <a:lnTo>
                    <a:pt x="161" y="93"/>
                  </a:lnTo>
                  <a:lnTo>
                    <a:pt x="161" y="93"/>
                  </a:lnTo>
                  <a:close/>
                  <a:moveTo>
                    <a:pt x="26" y="35"/>
                  </a:moveTo>
                  <a:lnTo>
                    <a:pt x="26" y="35"/>
                  </a:lnTo>
                  <a:lnTo>
                    <a:pt x="24" y="23"/>
                  </a:lnTo>
                  <a:lnTo>
                    <a:pt x="26" y="17"/>
                  </a:lnTo>
                  <a:lnTo>
                    <a:pt x="28" y="12"/>
                  </a:lnTo>
                  <a:lnTo>
                    <a:pt x="29" y="7"/>
                  </a:lnTo>
                  <a:lnTo>
                    <a:pt x="34" y="4"/>
                  </a:lnTo>
                  <a:lnTo>
                    <a:pt x="39" y="0"/>
                  </a:lnTo>
                  <a:lnTo>
                    <a:pt x="48" y="0"/>
                  </a:lnTo>
                  <a:lnTo>
                    <a:pt x="48" y="0"/>
                  </a:lnTo>
                  <a:lnTo>
                    <a:pt x="54" y="0"/>
                  </a:lnTo>
                  <a:lnTo>
                    <a:pt x="59" y="4"/>
                  </a:lnTo>
                  <a:lnTo>
                    <a:pt x="62" y="7"/>
                  </a:lnTo>
                  <a:lnTo>
                    <a:pt x="66" y="12"/>
                  </a:lnTo>
                  <a:lnTo>
                    <a:pt x="67" y="17"/>
                  </a:lnTo>
                  <a:lnTo>
                    <a:pt x="67" y="23"/>
                  </a:lnTo>
                  <a:lnTo>
                    <a:pt x="67" y="35"/>
                  </a:lnTo>
                  <a:lnTo>
                    <a:pt x="67" y="35"/>
                  </a:lnTo>
                  <a:lnTo>
                    <a:pt x="64" y="46"/>
                  </a:lnTo>
                  <a:lnTo>
                    <a:pt x="59" y="55"/>
                  </a:lnTo>
                  <a:lnTo>
                    <a:pt x="52" y="60"/>
                  </a:lnTo>
                  <a:lnTo>
                    <a:pt x="46" y="61"/>
                  </a:lnTo>
                  <a:lnTo>
                    <a:pt x="39" y="58"/>
                  </a:lnTo>
                  <a:lnTo>
                    <a:pt x="34" y="53"/>
                  </a:lnTo>
                  <a:lnTo>
                    <a:pt x="29" y="45"/>
                  </a:lnTo>
                  <a:lnTo>
                    <a:pt x="26" y="35"/>
                  </a:lnTo>
                  <a:lnTo>
                    <a:pt x="26" y="35"/>
                  </a:lnTo>
                  <a:close/>
                  <a:moveTo>
                    <a:pt x="82" y="65"/>
                  </a:moveTo>
                  <a:lnTo>
                    <a:pt x="82" y="65"/>
                  </a:lnTo>
                  <a:lnTo>
                    <a:pt x="62" y="60"/>
                  </a:lnTo>
                  <a:lnTo>
                    <a:pt x="62" y="60"/>
                  </a:lnTo>
                  <a:lnTo>
                    <a:pt x="59" y="61"/>
                  </a:lnTo>
                  <a:lnTo>
                    <a:pt x="59" y="61"/>
                  </a:lnTo>
                  <a:lnTo>
                    <a:pt x="52" y="65"/>
                  </a:lnTo>
                  <a:lnTo>
                    <a:pt x="48" y="66"/>
                  </a:lnTo>
                  <a:lnTo>
                    <a:pt x="41" y="65"/>
                  </a:lnTo>
                  <a:lnTo>
                    <a:pt x="34" y="61"/>
                  </a:lnTo>
                  <a:lnTo>
                    <a:pt x="34" y="61"/>
                  </a:lnTo>
                  <a:lnTo>
                    <a:pt x="31" y="60"/>
                  </a:lnTo>
                  <a:lnTo>
                    <a:pt x="31" y="60"/>
                  </a:lnTo>
                  <a:lnTo>
                    <a:pt x="21" y="61"/>
                  </a:lnTo>
                  <a:lnTo>
                    <a:pt x="13" y="65"/>
                  </a:lnTo>
                  <a:lnTo>
                    <a:pt x="13" y="65"/>
                  </a:lnTo>
                  <a:lnTo>
                    <a:pt x="8" y="68"/>
                  </a:lnTo>
                  <a:lnTo>
                    <a:pt x="5" y="71"/>
                  </a:lnTo>
                  <a:lnTo>
                    <a:pt x="1" y="74"/>
                  </a:lnTo>
                  <a:lnTo>
                    <a:pt x="0" y="79"/>
                  </a:lnTo>
                  <a:lnTo>
                    <a:pt x="0" y="89"/>
                  </a:lnTo>
                  <a:lnTo>
                    <a:pt x="1" y="101"/>
                  </a:lnTo>
                  <a:lnTo>
                    <a:pt x="1" y="101"/>
                  </a:lnTo>
                  <a:lnTo>
                    <a:pt x="3" y="103"/>
                  </a:lnTo>
                  <a:lnTo>
                    <a:pt x="5" y="104"/>
                  </a:lnTo>
                  <a:lnTo>
                    <a:pt x="5" y="104"/>
                  </a:lnTo>
                  <a:lnTo>
                    <a:pt x="18" y="107"/>
                  </a:lnTo>
                  <a:lnTo>
                    <a:pt x="31" y="111"/>
                  </a:lnTo>
                  <a:lnTo>
                    <a:pt x="43" y="111"/>
                  </a:lnTo>
                  <a:lnTo>
                    <a:pt x="56" y="111"/>
                  </a:lnTo>
                  <a:lnTo>
                    <a:pt x="56" y="111"/>
                  </a:lnTo>
                  <a:lnTo>
                    <a:pt x="59" y="104"/>
                  </a:lnTo>
                  <a:lnTo>
                    <a:pt x="61" y="99"/>
                  </a:lnTo>
                  <a:lnTo>
                    <a:pt x="66" y="94"/>
                  </a:lnTo>
                  <a:lnTo>
                    <a:pt x="71" y="91"/>
                  </a:lnTo>
                  <a:lnTo>
                    <a:pt x="82" y="86"/>
                  </a:lnTo>
                  <a:lnTo>
                    <a:pt x="94" y="83"/>
                  </a:lnTo>
                  <a:lnTo>
                    <a:pt x="94" y="83"/>
                  </a:lnTo>
                  <a:lnTo>
                    <a:pt x="94" y="78"/>
                  </a:lnTo>
                  <a:lnTo>
                    <a:pt x="90" y="71"/>
                  </a:lnTo>
                  <a:lnTo>
                    <a:pt x="87" y="68"/>
                  </a:lnTo>
                  <a:lnTo>
                    <a:pt x="82" y="65"/>
                  </a:lnTo>
                  <a:lnTo>
                    <a:pt x="82" y="65"/>
                  </a:lnTo>
                  <a:close/>
                  <a:moveTo>
                    <a:pt x="222" y="65"/>
                  </a:moveTo>
                  <a:lnTo>
                    <a:pt x="222" y="65"/>
                  </a:lnTo>
                  <a:lnTo>
                    <a:pt x="204" y="60"/>
                  </a:lnTo>
                  <a:lnTo>
                    <a:pt x="204" y="60"/>
                  </a:lnTo>
                  <a:lnTo>
                    <a:pt x="201" y="61"/>
                  </a:lnTo>
                  <a:lnTo>
                    <a:pt x="201" y="61"/>
                  </a:lnTo>
                  <a:lnTo>
                    <a:pt x="194" y="65"/>
                  </a:lnTo>
                  <a:lnTo>
                    <a:pt x="188" y="66"/>
                  </a:lnTo>
                  <a:lnTo>
                    <a:pt x="181" y="65"/>
                  </a:lnTo>
                  <a:lnTo>
                    <a:pt x="176" y="61"/>
                  </a:lnTo>
                  <a:lnTo>
                    <a:pt x="176" y="61"/>
                  </a:lnTo>
                  <a:lnTo>
                    <a:pt x="173" y="60"/>
                  </a:lnTo>
                  <a:lnTo>
                    <a:pt x="173" y="60"/>
                  </a:lnTo>
                  <a:lnTo>
                    <a:pt x="163" y="61"/>
                  </a:lnTo>
                  <a:lnTo>
                    <a:pt x="155" y="65"/>
                  </a:lnTo>
                  <a:lnTo>
                    <a:pt x="155" y="65"/>
                  </a:lnTo>
                  <a:lnTo>
                    <a:pt x="148" y="68"/>
                  </a:lnTo>
                  <a:lnTo>
                    <a:pt x="145" y="73"/>
                  </a:lnTo>
                  <a:lnTo>
                    <a:pt x="142" y="78"/>
                  </a:lnTo>
                  <a:lnTo>
                    <a:pt x="142" y="84"/>
                  </a:lnTo>
                  <a:lnTo>
                    <a:pt x="142" y="84"/>
                  </a:lnTo>
                  <a:lnTo>
                    <a:pt x="155" y="86"/>
                  </a:lnTo>
                  <a:lnTo>
                    <a:pt x="166" y="91"/>
                  </a:lnTo>
                  <a:lnTo>
                    <a:pt x="171" y="94"/>
                  </a:lnTo>
                  <a:lnTo>
                    <a:pt x="175" y="98"/>
                  </a:lnTo>
                  <a:lnTo>
                    <a:pt x="178" y="104"/>
                  </a:lnTo>
                  <a:lnTo>
                    <a:pt x="180" y="111"/>
                  </a:lnTo>
                  <a:lnTo>
                    <a:pt x="180" y="111"/>
                  </a:lnTo>
                  <a:lnTo>
                    <a:pt x="191" y="111"/>
                  </a:lnTo>
                  <a:lnTo>
                    <a:pt x="204" y="111"/>
                  </a:lnTo>
                  <a:lnTo>
                    <a:pt x="217" y="107"/>
                  </a:lnTo>
                  <a:lnTo>
                    <a:pt x="231" y="104"/>
                  </a:lnTo>
                  <a:lnTo>
                    <a:pt x="231" y="104"/>
                  </a:lnTo>
                  <a:lnTo>
                    <a:pt x="232" y="103"/>
                  </a:lnTo>
                  <a:lnTo>
                    <a:pt x="234" y="101"/>
                  </a:lnTo>
                  <a:lnTo>
                    <a:pt x="234" y="101"/>
                  </a:lnTo>
                  <a:lnTo>
                    <a:pt x="236" y="89"/>
                  </a:lnTo>
                  <a:lnTo>
                    <a:pt x="234" y="79"/>
                  </a:lnTo>
                  <a:lnTo>
                    <a:pt x="234" y="74"/>
                  </a:lnTo>
                  <a:lnTo>
                    <a:pt x="231" y="71"/>
                  </a:lnTo>
                  <a:lnTo>
                    <a:pt x="227" y="66"/>
                  </a:lnTo>
                  <a:lnTo>
                    <a:pt x="222" y="65"/>
                  </a:lnTo>
                  <a:lnTo>
                    <a:pt x="222" y="65"/>
                  </a:lnTo>
                  <a:close/>
                </a:path>
              </a:pathLst>
            </a:custGeom>
            <a:solidFill>
              <a:srgbClr val="1AB4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25" name="Picture 434">
              <a:extLst>
                <a:ext uri="{FF2B5EF4-FFF2-40B4-BE49-F238E27FC236}">
                  <a16:creationId xmlns="" xmlns:a16="http://schemas.microsoft.com/office/drawing/2014/main" id="{A327BC10-8367-4C5E-AAE6-3D9B4027C3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7407" y="3918949"/>
              <a:ext cx="586011" cy="58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 name="Picture 435">
              <a:extLst>
                <a:ext uri="{FF2B5EF4-FFF2-40B4-BE49-F238E27FC236}">
                  <a16:creationId xmlns="" xmlns:a16="http://schemas.microsoft.com/office/drawing/2014/main" id="{591B2862-BD6C-4C29-BA15-8E4343C9A5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7271" y="3957490"/>
              <a:ext cx="506282" cy="50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 name="Freeform 436">
              <a:extLst>
                <a:ext uri="{FF2B5EF4-FFF2-40B4-BE49-F238E27FC236}">
                  <a16:creationId xmlns="" xmlns:a16="http://schemas.microsoft.com/office/drawing/2014/main" id="{E0972F44-DF4C-42F6-B786-43B251AAF4F4}"/>
                </a:ext>
              </a:extLst>
            </p:cNvPr>
            <p:cNvSpPr>
              <a:spLocks noEditPoints="1"/>
            </p:cNvSpPr>
            <p:nvPr/>
          </p:nvSpPr>
          <p:spPr bwMode="auto">
            <a:xfrm>
              <a:off x="6682733" y="4030579"/>
              <a:ext cx="279052" cy="328219"/>
            </a:xfrm>
            <a:custGeom>
              <a:avLst/>
              <a:gdLst>
                <a:gd name="T0" fmla="*/ 158 w 210"/>
                <a:gd name="T1" fmla="*/ 97 h 247"/>
                <a:gd name="T2" fmla="*/ 124 w 210"/>
                <a:gd name="T3" fmla="*/ 119 h 247"/>
                <a:gd name="T4" fmla="*/ 46 w 210"/>
                <a:gd name="T5" fmla="*/ 127 h 247"/>
                <a:gd name="T6" fmla="*/ 79 w 210"/>
                <a:gd name="T7" fmla="*/ 163 h 247"/>
                <a:gd name="T8" fmla="*/ 116 w 210"/>
                <a:gd name="T9" fmla="*/ 166 h 247"/>
                <a:gd name="T10" fmla="*/ 157 w 210"/>
                <a:gd name="T11" fmla="*/ 142 h 247"/>
                <a:gd name="T12" fmla="*/ 168 w 210"/>
                <a:gd name="T13" fmla="*/ 94 h 247"/>
                <a:gd name="T14" fmla="*/ 152 w 210"/>
                <a:gd name="T15" fmla="*/ 61 h 247"/>
                <a:gd name="T16" fmla="*/ 107 w 210"/>
                <a:gd name="T17" fmla="*/ 41 h 247"/>
                <a:gd name="T18" fmla="*/ 71 w 210"/>
                <a:gd name="T19" fmla="*/ 51 h 247"/>
                <a:gd name="T20" fmla="*/ 43 w 210"/>
                <a:gd name="T21" fmla="*/ 90 h 247"/>
                <a:gd name="T22" fmla="*/ 23 w 210"/>
                <a:gd name="T23" fmla="*/ 208 h 247"/>
                <a:gd name="T24" fmla="*/ 7 w 210"/>
                <a:gd name="T25" fmla="*/ 239 h 247"/>
                <a:gd name="T26" fmla="*/ 20 w 210"/>
                <a:gd name="T27" fmla="*/ 247 h 247"/>
                <a:gd name="T28" fmla="*/ 191 w 210"/>
                <a:gd name="T29" fmla="*/ 209 h 247"/>
                <a:gd name="T30" fmla="*/ 51 w 210"/>
                <a:gd name="T31" fmla="*/ 203 h 247"/>
                <a:gd name="T32" fmla="*/ 63 w 210"/>
                <a:gd name="T33" fmla="*/ 183 h 247"/>
                <a:gd name="T34" fmla="*/ 64 w 210"/>
                <a:gd name="T35" fmla="*/ 155 h 247"/>
                <a:gd name="T36" fmla="*/ 48 w 210"/>
                <a:gd name="T37" fmla="*/ 173 h 247"/>
                <a:gd name="T38" fmla="*/ 8 w 210"/>
                <a:gd name="T39" fmla="*/ 18 h 247"/>
                <a:gd name="T40" fmla="*/ 2 w 210"/>
                <a:gd name="T41" fmla="*/ 18 h 247"/>
                <a:gd name="T42" fmla="*/ 51 w 210"/>
                <a:gd name="T43" fmla="*/ 114 h 247"/>
                <a:gd name="T44" fmla="*/ 66 w 210"/>
                <a:gd name="T45" fmla="*/ 142 h 247"/>
                <a:gd name="T46" fmla="*/ 104 w 210"/>
                <a:gd name="T47" fmla="*/ 160 h 247"/>
                <a:gd name="T48" fmla="*/ 135 w 210"/>
                <a:gd name="T49" fmla="*/ 150 h 247"/>
                <a:gd name="T50" fmla="*/ 158 w 210"/>
                <a:gd name="T51" fmla="*/ 117 h 247"/>
                <a:gd name="T52" fmla="*/ 157 w 210"/>
                <a:gd name="T53" fmla="*/ 84 h 247"/>
                <a:gd name="T54" fmla="*/ 127 w 210"/>
                <a:gd name="T55" fmla="*/ 54 h 247"/>
                <a:gd name="T56" fmla="*/ 96 w 210"/>
                <a:gd name="T57" fmla="*/ 49 h 247"/>
                <a:gd name="T58" fmla="*/ 61 w 210"/>
                <a:gd name="T59" fmla="*/ 72 h 247"/>
                <a:gd name="T60" fmla="*/ 51 w 210"/>
                <a:gd name="T61" fmla="*/ 114 h 247"/>
                <a:gd name="T62" fmla="*/ 84 w 210"/>
                <a:gd name="T63" fmla="*/ 89 h 247"/>
                <a:gd name="T64" fmla="*/ 89 w 210"/>
                <a:gd name="T65" fmla="*/ 97 h 247"/>
                <a:gd name="T66" fmla="*/ 81 w 210"/>
                <a:gd name="T67" fmla="*/ 104 h 247"/>
                <a:gd name="T68" fmla="*/ 74 w 210"/>
                <a:gd name="T69" fmla="*/ 99 h 247"/>
                <a:gd name="T70" fmla="*/ 76 w 210"/>
                <a:gd name="T71" fmla="*/ 90 h 247"/>
                <a:gd name="T72" fmla="*/ 121 w 210"/>
                <a:gd name="T73" fmla="*/ 119 h 247"/>
                <a:gd name="T74" fmla="*/ 114 w 210"/>
                <a:gd name="T75" fmla="*/ 123 h 247"/>
                <a:gd name="T76" fmla="*/ 116 w 210"/>
                <a:gd name="T77" fmla="*/ 132 h 247"/>
                <a:gd name="T78" fmla="*/ 124 w 210"/>
                <a:gd name="T79" fmla="*/ 133 h 247"/>
                <a:gd name="T80" fmla="*/ 129 w 210"/>
                <a:gd name="T81" fmla="*/ 127 h 247"/>
                <a:gd name="T82" fmla="*/ 121 w 210"/>
                <a:gd name="T83" fmla="*/ 119 h 247"/>
                <a:gd name="T84" fmla="*/ 183 w 210"/>
                <a:gd name="T85" fmla="*/ 61 h 247"/>
                <a:gd name="T86" fmla="*/ 188 w 210"/>
                <a:gd name="T87" fmla="*/ 69 h 247"/>
                <a:gd name="T88" fmla="*/ 180 w 210"/>
                <a:gd name="T89" fmla="*/ 76 h 247"/>
                <a:gd name="T90" fmla="*/ 173 w 210"/>
                <a:gd name="T91" fmla="*/ 71 h 247"/>
                <a:gd name="T92" fmla="*/ 175 w 210"/>
                <a:gd name="T93" fmla="*/ 62 h 247"/>
                <a:gd name="T94" fmla="*/ 36 w 210"/>
                <a:gd name="T95" fmla="*/ 142 h 247"/>
                <a:gd name="T96" fmla="*/ 43 w 210"/>
                <a:gd name="T97" fmla="*/ 147 h 247"/>
                <a:gd name="T98" fmla="*/ 41 w 210"/>
                <a:gd name="T99" fmla="*/ 155 h 247"/>
                <a:gd name="T100" fmla="*/ 33 w 210"/>
                <a:gd name="T101" fmla="*/ 156 h 247"/>
                <a:gd name="T102" fmla="*/ 28 w 210"/>
                <a:gd name="T103" fmla="*/ 150 h 247"/>
                <a:gd name="T104" fmla="*/ 36 w 210"/>
                <a:gd name="T105" fmla="*/ 142 h 247"/>
                <a:gd name="T106" fmla="*/ 172 w 210"/>
                <a:gd name="T107" fmla="*/ 71 h 247"/>
                <a:gd name="T108" fmla="*/ 168 w 210"/>
                <a:gd name="T109" fmla="*/ 87 h 247"/>
                <a:gd name="T110" fmla="*/ 86 w 210"/>
                <a:gd name="T111" fmla="*/ 105 h 247"/>
                <a:gd name="T112" fmla="*/ 117 w 210"/>
                <a:gd name="T113" fmla="*/ 119 h 247"/>
                <a:gd name="T114" fmla="*/ 112 w 210"/>
                <a:gd name="T115" fmla="*/ 125 h 247"/>
                <a:gd name="T116" fmla="*/ 55 w 210"/>
                <a:gd name="T117" fmla="*/ 120 h 247"/>
                <a:gd name="T118" fmla="*/ 78 w 210"/>
                <a:gd name="T119" fmla="*/ 105 h 247"/>
                <a:gd name="T120" fmla="*/ 45 w 210"/>
                <a:gd name="T121" fmla="*/ 147 h 247"/>
                <a:gd name="T122" fmla="*/ 46 w 210"/>
                <a:gd name="T123" fmla="*/ 13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 h="247">
                  <a:moveTo>
                    <a:pt x="124" y="119"/>
                  </a:moveTo>
                  <a:lnTo>
                    <a:pt x="155" y="87"/>
                  </a:lnTo>
                  <a:lnTo>
                    <a:pt x="155" y="87"/>
                  </a:lnTo>
                  <a:lnTo>
                    <a:pt x="158" y="97"/>
                  </a:lnTo>
                  <a:lnTo>
                    <a:pt x="130" y="125"/>
                  </a:lnTo>
                  <a:lnTo>
                    <a:pt x="130" y="125"/>
                  </a:lnTo>
                  <a:lnTo>
                    <a:pt x="129" y="120"/>
                  </a:lnTo>
                  <a:lnTo>
                    <a:pt x="124" y="119"/>
                  </a:lnTo>
                  <a:lnTo>
                    <a:pt x="124" y="119"/>
                  </a:lnTo>
                  <a:close/>
                  <a:moveTo>
                    <a:pt x="43" y="115"/>
                  </a:moveTo>
                  <a:lnTo>
                    <a:pt x="43" y="115"/>
                  </a:lnTo>
                  <a:lnTo>
                    <a:pt x="46" y="127"/>
                  </a:lnTo>
                  <a:lnTo>
                    <a:pt x="51" y="138"/>
                  </a:lnTo>
                  <a:lnTo>
                    <a:pt x="59" y="148"/>
                  </a:lnTo>
                  <a:lnTo>
                    <a:pt x="69" y="156"/>
                  </a:lnTo>
                  <a:lnTo>
                    <a:pt x="79" y="163"/>
                  </a:lnTo>
                  <a:lnTo>
                    <a:pt x="91" y="166"/>
                  </a:lnTo>
                  <a:lnTo>
                    <a:pt x="104" y="168"/>
                  </a:lnTo>
                  <a:lnTo>
                    <a:pt x="116" y="166"/>
                  </a:lnTo>
                  <a:lnTo>
                    <a:pt x="116" y="166"/>
                  </a:lnTo>
                  <a:lnTo>
                    <a:pt x="129" y="163"/>
                  </a:lnTo>
                  <a:lnTo>
                    <a:pt x="140" y="158"/>
                  </a:lnTo>
                  <a:lnTo>
                    <a:pt x="150" y="150"/>
                  </a:lnTo>
                  <a:lnTo>
                    <a:pt x="157" y="142"/>
                  </a:lnTo>
                  <a:lnTo>
                    <a:pt x="163" y="130"/>
                  </a:lnTo>
                  <a:lnTo>
                    <a:pt x="167" y="119"/>
                  </a:lnTo>
                  <a:lnTo>
                    <a:pt x="168" y="107"/>
                  </a:lnTo>
                  <a:lnTo>
                    <a:pt x="168" y="94"/>
                  </a:lnTo>
                  <a:lnTo>
                    <a:pt x="168" y="94"/>
                  </a:lnTo>
                  <a:lnTo>
                    <a:pt x="165" y="81"/>
                  </a:lnTo>
                  <a:lnTo>
                    <a:pt x="158" y="69"/>
                  </a:lnTo>
                  <a:lnTo>
                    <a:pt x="152" y="61"/>
                  </a:lnTo>
                  <a:lnTo>
                    <a:pt x="142" y="53"/>
                  </a:lnTo>
                  <a:lnTo>
                    <a:pt x="132" y="46"/>
                  </a:lnTo>
                  <a:lnTo>
                    <a:pt x="119" y="43"/>
                  </a:lnTo>
                  <a:lnTo>
                    <a:pt x="107" y="41"/>
                  </a:lnTo>
                  <a:lnTo>
                    <a:pt x="94" y="41"/>
                  </a:lnTo>
                  <a:lnTo>
                    <a:pt x="94" y="41"/>
                  </a:lnTo>
                  <a:lnTo>
                    <a:pt x="83" y="44"/>
                  </a:lnTo>
                  <a:lnTo>
                    <a:pt x="71" y="51"/>
                  </a:lnTo>
                  <a:lnTo>
                    <a:pt x="61" y="59"/>
                  </a:lnTo>
                  <a:lnTo>
                    <a:pt x="53" y="67"/>
                  </a:lnTo>
                  <a:lnTo>
                    <a:pt x="48" y="79"/>
                  </a:lnTo>
                  <a:lnTo>
                    <a:pt x="43" y="90"/>
                  </a:lnTo>
                  <a:lnTo>
                    <a:pt x="41" y="102"/>
                  </a:lnTo>
                  <a:lnTo>
                    <a:pt x="43" y="115"/>
                  </a:lnTo>
                  <a:lnTo>
                    <a:pt x="43" y="115"/>
                  </a:lnTo>
                  <a:close/>
                  <a:moveTo>
                    <a:pt x="23" y="208"/>
                  </a:moveTo>
                  <a:lnTo>
                    <a:pt x="5" y="236"/>
                  </a:lnTo>
                  <a:lnTo>
                    <a:pt x="5" y="236"/>
                  </a:lnTo>
                  <a:lnTo>
                    <a:pt x="5" y="237"/>
                  </a:lnTo>
                  <a:lnTo>
                    <a:pt x="7" y="239"/>
                  </a:lnTo>
                  <a:lnTo>
                    <a:pt x="7" y="239"/>
                  </a:lnTo>
                  <a:lnTo>
                    <a:pt x="18" y="247"/>
                  </a:lnTo>
                  <a:lnTo>
                    <a:pt x="18" y="247"/>
                  </a:lnTo>
                  <a:lnTo>
                    <a:pt x="20" y="247"/>
                  </a:lnTo>
                  <a:lnTo>
                    <a:pt x="22" y="246"/>
                  </a:lnTo>
                  <a:lnTo>
                    <a:pt x="48" y="208"/>
                  </a:lnTo>
                  <a:lnTo>
                    <a:pt x="191" y="208"/>
                  </a:lnTo>
                  <a:lnTo>
                    <a:pt x="191" y="209"/>
                  </a:lnTo>
                  <a:lnTo>
                    <a:pt x="210" y="204"/>
                  </a:lnTo>
                  <a:lnTo>
                    <a:pt x="191" y="201"/>
                  </a:lnTo>
                  <a:lnTo>
                    <a:pt x="191" y="203"/>
                  </a:lnTo>
                  <a:lnTo>
                    <a:pt x="51" y="203"/>
                  </a:lnTo>
                  <a:lnTo>
                    <a:pt x="63" y="186"/>
                  </a:lnTo>
                  <a:lnTo>
                    <a:pt x="63" y="186"/>
                  </a:lnTo>
                  <a:lnTo>
                    <a:pt x="63" y="185"/>
                  </a:lnTo>
                  <a:lnTo>
                    <a:pt x="63" y="183"/>
                  </a:lnTo>
                  <a:lnTo>
                    <a:pt x="61" y="181"/>
                  </a:lnTo>
                  <a:lnTo>
                    <a:pt x="74" y="163"/>
                  </a:lnTo>
                  <a:lnTo>
                    <a:pt x="74" y="163"/>
                  </a:lnTo>
                  <a:lnTo>
                    <a:pt x="64" y="155"/>
                  </a:lnTo>
                  <a:lnTo>
                    <a:pt x="51" y="175"/>
                  </a:lnTo>
                  <a:lnTo>
                    <a:pt x="50" y="175"/>
                  </a:lnTo>
                  <a:lnTo>
                    <a:pt x="50" y="175"/>
                  </a:lnTo>
                  <a:lnTo>
                    <a:pt x="48" y="173"/>
                  </a:lnTo>
                  <a:lnTo>
                    <a:pt x="46" y="175"/>
                  </a:lnTo>
                  <a:lnTo>
                    <a:pt x="28" y="203"/>
                  </a:lnTo>
                  <a:lnTo>
                    <a:pt x="8" y="203"/>
                  </a:lnTo>
                  <a:lnTo>
                    <a:pt x="8" y="18"/>
                  </a:lnTo>
                  <a:lnTo>
                    <a:pt x="10" y="18"/>
                  </a:lnTo>
                  <a:lnTo>
                    <a:pt x="5" y="0"/>
                  </a:lnTo>
                  <a:lnTo>
                    <a:pt x="0" y="18"/>
                  </a:lnTo>
                  <a:lnTo>
                    <a:pt x="2" y="18"/>
                  </a:lnTo>
                  <a:lnTo>
                    <a:pt x="2" y="208"/>
                  </a:lnTo>
                  <a:lnTo>
                    <a:pt x="23" y="208"/>
                  </a:lnTo>
                  <a:lnTo>
                    <a:pt x="23" y="208"/>
                  </a:lnTo>
                  <a:close/>
                  <a:moveTo>
                    <a:pt x="51" y="114"/>
                  </a:moveTo>
                  <a:lnTo>
                    <a:pt x="51" y="114"/>
                  </a:lnTo>
                  <a:lnTo>
                    <a:pt x="55" y="123"/>
                  </a:lnTo>
                  <a:lnTo>
                    <a:pt x="59" y="133"/>
                  </a:lnTo>
                  <a:lnTo>
                    <a:pt x="66" y="142"/>
                  </a:lnTo>
                  <a:lnTo>
                    <a:pt x="74" y="150"/>
                  </a:lnTo>
                  <a:lnTo>
                    <a:pt x="83" y="155"/>
                  </a:lnTo>
                  <a:lnTo>
                    <a:pt x="92" y="158"/>
                  </a:lnTo>
                  <a:lnTo>
                    <a:pt x="104" y="160"/>
                  </a:lnTo>
                  <a:lnTo>
                    <a:pt x="116" y="158"/>
                  </a:lnTo>
                  <a:lnTo>
                    <a:pt x="116" y="158"/>
                  </a:lnTo>
                  <a:lnTo>
                    <a:pt x="125" y="155"/>
                  </a:lnTo>
                  <a:lnTo>
                    <a:pt x="135" y="150"/>
                  </a:lnTo>
                  <a:lnTo>
                    <a:pt x="144" y="143"/>
                  </a:lnTo>
                  <a:lnTo>
                    <a:pt x="150" y="135"/>
                  </a:lnTo>
                  <a:lnTo>
                    <a:pt x="155" y="127"/>
                  </a:lnTo>
                  <a:lnTo>
                    <a:pt x="158" y="117"/>
                  </a:lnTo>
                  <a:lnTo>
                    <a:pt x="160" y="105"/>
                  </a:lnTo>
                  <a:lnTo>
                    <a:pt x="160" y="95"/>
                  </a:lnTo>
                  <a:lnTo>
                    <a:pt x="160" y="95"/>
                  </a:lnTo>
                  <a:lnTo>
                    <a:pt x="157" y="84"/>
                  </a:lnTo>
                  <a:lnTo>
                    <a:pt x="152" y="74"/>
                  </a:lnTo>
                  <a:lnTo>
                    <a:pt x="145" y="66"/>
                  </a:lnTo>
                  <a:lnTo>
                    <a:pt x="137" y="59"/>
                  </a:lnTo>
                  <a:lnTo>
                    <a:pt x="127" y="54"/>
                  </a:lnTo>
                  <a:lnTo>
                    <a:pt x="117" y="51"/>
                  </a:lnTo>
                  <a:lnTo>
                    <a:pt x="107" y="49"/>
                  </a:lnTo>
                  <a:lnTo>
                    <a:pt x="96" y="49"/>
                  </a:lnTo>
                  <a:lnTo>
                    <a:pt x="96" y="49"/>
                  </a:lnTo>
                  <a:lnTo>
                    <a:pt x="86" y="53"/>
                  </a:lnTo>
                  <a:lnTo>
                    <a:pt x="76" y="57"/>
                  </a:lnTo>
                  <a:lnTo>
                    <a:pt x="68" y="64"/>
                  </a:lnTo>
                  <a:lnTo>
                    <a:pt x="61" y="72"/>
                  </a:lnTo>
                  <a:lnTo>
                    <a:pt x="56" y="82"/>
                  </a:lnTo>
                  <a:lnTo>
                    <a:pt x="51" y="92"/>
                  </a:lnTo>
                  <a:lnTo>
                    <a:pt x="51" y="102"/>
                  </a:lnTo>
                  <a:lnTo>
                    <a:pt x="51" y="114"/>
                  </a:lnTo>
                  <a:lnTo>
                    <a:pt x="51" y="114"/>
                  </a:lnTo>
                  <a:close/>
                  <a:moveTo>
                    <a:pt x="81" y="89"/>
                  </a:moveTo>
                  <a:lnTo>
                    <a:pt x="81" y="89"/>
                  </a:lnTo>
                  <a:lnTo>
                    <a:pt x="84" y="89"/>
                  </a:lnTo>
                  <a:lnTo>
                    <a:pt x="86" y="90"/>
                  </a:lnTo>
                  <a:lnTo>
                    <a:pt x="88" y="94"/>
                  </a:lnTo>
                  <a:lnTo>
                    <a:pt x="89" y="97"/>
                  </a:lnTo>
                  <a:lnTo>
                    <a:pt x="89" y="97"/>
                  </a:lnTo>
                  <a:lnTo>
                    <a:pt x="88" y="99"/>
                  </a:lnTo>
                  <a:lnTo>
                    <a:pt x="86" y="102"/>
                  </a:lnTo>
                  <a:lnTo>
                    <a:pt x="84" y="104"/>
                  </a:lnTo>
                  <a:lnTo>
                    <a:pt x="81" y="104"/>
                  </a:lnTo>
                  <a:lnTo>
                    <a:pt x="81" y="104"/>
                  </a:lnTo>
                  <a:lnTo>
                    <a:pt x="78" y="104"/>
                  </a:lnTo>
                  <a:lnTo>
                    <a:pt x="76" y="102"/>
                  </a:lnTo>
                  <a:lnTo>
                    <a:pt x="74" y="99"/>
                  </a:lnTo>
                  <a:lnTo>
                    <a:pt x="73" y="97"/>
                  </a:lnTo>
                  <a:lnTo>
                    <a:pt x="73" y="97"/>
                  </a:lnTo>
                  <a:lnTo>
                    <a:pt x="74" y="94"/>
                  </a:lnTo>
                  <a:lnTo>
                    <a:pt x="76" y="90"/>
                  </a:lnTo>
                  <a:lnTo>
                    <a:pt x="78" y="89"/>
                  </a:lnTo>
                  <a:lnTo>
                    <a:pt x="81" y="89"/>
                  </a:lnTo>
                  <a:lnTo>
                    <a:pt x="81" y="89"/>
                  </a:lnTo>
                  <a:close/>
                  <a:moveTo>
                    <a:pt x="121" y="119"/>
                  </a:moveTo>
                  <a:lnTo>
                    <a:pt x="121" y="119"/>
                  </a:lnTo>
                  <a:lnTo>
                    <a:pt x="117" y="120"/>
                  </a:lnTo>
                  <a:lnTo>
                    <a:pt x="116" y="122"/>
                  </a:lnTo>
                  <a:lnTo>
                    <a:pt x="114" y="123"/>
                  </a:lnTo>
                  <a:lnTo>
                    <a:pt x="114" y="127"/>
                  </a:lnTo>
                  <a:lnTo>
                    <a:pt x="114" y="127"/>
                  </a:lnTo>
                  <a:lnTo>
                    <a:pt x="114" y="130"/>
                  </a:lnTo>
                  <a:lnTo>
                    <a:pt x="116" y="132"/>
                  </a:lnTo>
                  <a:lnTo>
                    <a:pt x="117" y="133"/>
                  </a:lnTo>
                  <a:lnTo>
                    <a:pt x="121" y="135"/>
                  </a:lnTo>
                  <a:lnTo>
                    <a:pt x="121" y="135"/>
                  </a:lnTo>
                  <a:lnTo>
                    <a:pt x="124" y="133"/>
                  </a:lnTo>
                  <a:lnTo>
                    <a:pt x="127" y="132"/>
                  </a:lnTo>
                  <a:lnTo>
                    <a:pt x="129" y="130"/>
                  </a:lnTo>
                  <a:lnTo>
                    <a:pt x="129" y="127"/>
                  </a:lnTo>
                  <a:lnTo>
                    <a:pt x="129" y="127"/>
                  </a:lnTo>
                  <a:lnTo>
                    <a:pt x="129" y="123"/>
                  </a:lnTo>
                  <a:lnTo>
                    <a:pt x="127" y="122"/>
                  </a:lnTo>
                  <a:lnTo>
                    <a:pt x="124" y="120"/>
                  </a:lnTo>
                  <a:lnTo>
                    <a:pt x="121" y="119"/>
                  </a:lnTo>
                  <a:lnTo>
                    <a:pt x="121" y="119"/>
                  </a:lnTo>
                  <a:close/>
                  <a:moveTo>
                    <a:pt x="180" y="61"/>
                  </a:moveTo>
                  <a:lnTo>
                    <a:pt x="180" y="61"/>
                  </a:lnTo>
                  <a:lnTo>
                    <a:pt x="183" y="61"/>
                  </a:lnTo>
                  <a:lnTo>
                    <a:pt x="187" y="62"/>
                  </a:lnTo>
                  <a:lnTo>
                    <a:pt x="188" y="66"/>
                  </a:lnTo>
                  <a:lnTo>
                    <a:pt x="188" y="69"/>
                  </a:lnTo>
                  <a:lnTo>
                    <a:pt x="188" y="69"/>
                  </a:lnTo>
                  <a:lnTo>
                    <a:pt x="188" y="71"/>
                  </a:lnTo>
                  <a:lnTo>
                    <a:pt x="187" y="74"/>
                  </a:lnTo>
                  <a:lnTo>
                    <a:pt x="183" y="76"/>
                  </a:lnTo>
                  <a:lnTo>
                    <a:pt x="180" y="76"/>
                  </a:lnTo>
                  <a:lnTo>
                    <a:pt x="180" y="76"/>
                  </a:lnTo>
                  <a:lnTo>
                    <a:pt x="178" y="76"/>
                  </a:lnTo>
                  <a:lnTo>
                    <a:pt x="175" y="74"/>
                  </a:lnTo>
                  <a:lnTo>
                    <a:pt x="173" y="71"/>
                  </a:lnTo>
                  <a:lnTo>
                    <a:pt x="173" y="69"/>
                  </a:lnTo>
                  <a:lnTo>
                    <a:pt x="173" y="69"/>
                  </a:lnTo>
                  <a:lnTo>
                    <a:pt x="173" y="66"/>
                  </a:lnTo>
                  <a:lnTo>
                    <a:pt x="175" y="62"/>
                  </a:lnTo>
                  <a:lnTo>
                    <a:pt x="178" y="61"/>
                  </a:lnTo>
                  <a:lnTo>
                    <a:pt x="180" y="61"/>
                  </a:lnTo>
                  <a:lnTo>
                    <a:pt x="180" y="61"/>
                  </a:lnTo>
                  <a:close/>
                  <a:moveTo>
                    <a:pt x="36" y="142"/>
                  </a:moveTo>
                  <a:lnTo>
                    <a:pt x="36" y="142"/>
                  </a:lnTo>
                  <a:lnTo>
                    <a:pt x="40" y="143"/>
                  </a:lnTo>
                  <a:lnTo>
                    <a:pt x="41" y="145"/>
                  </a:lnTo>
                  <a:lnTo>
                    <a:pt x="43" y="147"/>
                  </a:lnTo>
                  <a:lnTo>
                    <a:pt x="45" y="150"/>
                  </a:lnTo>
                  <a:lnTo>
                    <a:pt x="45" y="150"/>
                  </a:lnTo>
                  <a:lnTo>
                    <a:pt x="43" y="153"/>
                  </a:lnTo>
                  <a:lnTo>
                    <a:pt x="41" y="155"/>
                  </a:lnTo>
                  <a:lnTo>
                    <a:pt x="40" y="156"/>
                  </a:lnTo>
                  <a:lnTo>
                    <a:pt x="36" y="158"/>
                  </a:lnTo>
                  <a:lnTo>
                    <a:pt x="36" y="158"/>
                  </a:lnTo>
                  <a:lnTo>
                    <a:pt x="33" y="156"/>
                  </a:lnTo>
                  <a:lnTo>
                    <a:pt x="31" y="155"/>
                  </a:lnTo>
                  <a:lnTo>
                    <a:pt x="30" y="153"/>
                  </a:lnTo>
                  <a:lnTo>
                    <a:pt x="28" y="150"/>
                  </a:lnTo>
                  <a:lnTo>
                    <a:pt x="28" y="150"/>
                  </a:lnTo>
                  <a:lnTo>
                    <a:pt x="30" y="147"/>
                  </a:lnTo>
                  <a:lnTo>
                    <a:pt x="31" y="145"/>
                  </a:lnTo>
                  <a:lnTo>
                    <a:pt x="33" y="143"/>
                  </a:lnTo>
                  <a:lnTo>
                    <a:pt x="36" y="142"/>
                  </a:lnTo>
                  <a:lnTo>
                    <a:pt x="36" y="142"/>
                  </a:lnTo>
                  <a:close/>
                  <a:moveTo>
                    <a:pt x="165" y="77"/>
                  </a:moveTo>
                  <a:lnTo>
                    <a:pt x="172" y="71"/>
                  </a:lnTo>
                  <a:lnTo>
                    <a:pt x="172" y="71"/>
                  </a:lnTo>
                  <a:lnTo>
                    <a:pt x="173" y="76"/>
                  </a:lnTo>
                  <a:lnTo>
                    <a:pt x="178" y="77"/>
                  </a:lnTo>
                  <a:lnTo>
                    <a:pt x="168" y="87"/>
                  </a:lnTo>
                  <a:lnTo>
                    <a:pt x="168" y="87"/>
                  </a:lnTo>
                  <a:lnTo>
                    <a:pt x="165" y="77"/>
                  </a:lnTo>
                  <a:lnTo>
                    <a:pt x="165" y="77"/>
                  </a:lnTo>
                  <a:close/>
                  <a:moveTo>
                    <a:pt x="112" y="125"/>
                  </a:moveTo>
                  <a:lnTo>
                    <a:pt x="86" y="105"/>
                  </a:lnTo>
                  <a:lnTo>
                    <a:pt x="86" y="105"/>
                  </a:lnTo>
                  <a:lnTo>
                    <a:pt x="89" y="102"/>
                  </a:lnTo>
                  <a:lnTo>
                    <a:pt x="91" y="97"/>
                  </a:lnTo>
                  <a:lnTo>
                    <a:pt x="117" y="119"/>
                  </a:lnTo>
                  <a:lnTo>
                    <a:pt x="117" y="119"/>
                  </a:lnTo>
                  <a:lnTo>
                    <a:pt x="114" y="120"/>
                  </a:lnTo>
                  <a:lnTo>
                    <a:pt x="112" y="125"/>
                  </a:lnTo>
                  <a:lnTo>
                    <a:pt x="112" y="125"/>
                  </a:lnTo>
                  <a:close/>
                  <a:moveTo>
                    <a:pt x="78" y="105"/>
                  </a:moveTo>
                  <a:lnTo>
                    <a:pt x="59" y="130"/>
                  </a:lnTo>
                  <a:lnTo>
                    <a:pt x="59" y="130"/>
                  </a:lnTo>
                  <a:lnTo>
                    <a:pt x="55" y="120"/>
                  </a:lnTo>
                  <a:lnTo>
                    <a:pt x="71" y="99"/>
                  </a:lnTo>
                  <a:lnTo>
                    <a:pt x="71" y="99"/>
                  </a:lnTo>
                  <a:lnTo>
                    <a:pt x="74" y="104"/>
                  </a:lnTo>
                  <a:lnTo>
                    <a:pt x="78" y="105"/>
                  </a:lnTo>
                  <a:lnTo>
                    <a:pt x="78" y="105"/>
                  </a:lnTo>
                  <a:close/>
                  <a:moveTo>
                    <a:pt x="50" y="140"/>
                  </a:moveTo>
                  <a:lnTo>
                    <a:pt x="45" y="147"/>
                  </a:lnTo>
                  <a:lnTo>
                    <a:pt x="45" y="147"/>
                  </a:lnTo>
                  <a:lnTo>
                    <a:pt x="43" y="143"/>
                  </a:lnTo>
                  <a:lnTo>
                    <a:pt x="38" y="140"/>
                  </a:lnTo>
                  <a:lnTo>
                    <a:pt x="46" y="132"/>
                  </a:lnTo>
                  <a:lnTo>
                    <a:pt x="46" y="132"/>
                  </a:lnTo>
                  <a:lnTo>
                    <a:pt x="50" y="140"/>
                  </a:lnTo>
                  <a:lnTo>
                    <a:pt x="50" y="140"/>
                  </a:lnTo>
                  <a:close/>
                </a:path>
              </a:pathLst>
            </a:custGeom>
            <a:solidFill>
              <a:srgbClr val="1AB49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a:extLst>
              <a:ext uri="{FF2B5EF4-FFF2-40B4-BE49-F238E27FC236}">
                <a16:creationId xmlns="" xmlns:a16="http://schemas.microsoft.com/office/drawing/2014/main" id="{23ECC6C2-7D5E-4900-95B6-5803A2332AE5}"/>
              </a:ext>
            </a:extLst>
          </p:cNvPr>
          <p:cNvGrpSpPr/>
          <p:nvPr/>
        </p:nvGrpSpPr>
        <p:grpSpPr>
          <a:xfrm>
            <a:off x="8287973" y="1011365"/>
            <a:ext cx="2808736" cy="1560788"/>
            <a:chOff x="4604769" y="2309048"/>
            <a:chExt cx="2808736" cy="1560788"/>
          </a:xfrm>
        </p:grpSpPr>
        <p:sp>
          <p:nvSpPr>
            <p:cNvPr id="17" name="圆角淘宝网Chenying0907出品 22">
              <a:extLst>
                <a:ext uri="{FF2B5EF4-FFF2-40B4-BE49-F238E27FC236}">
                  <a16:creationId xmlns="" xmlns:a16="http://schemas.microsoft.com/office/drawing/2014/main" id="{A9802AA1-1AFE-46F8-A3DA-37628B613154}"/>
                </a:ext>
              </a:extLst>
            </p:cNvPr>
            <p:cNvSpPr/>
            <p:nvPr/>
          </p:nvSpPr>
          <p:spPr>
            <a:xfrm>
              <a:off x="4707034" y="2309048"/>
              <a:ext cx="330634" cy="330633"/>
            </a:xfrm>
            <a:prstGeom prst="ellipse">
              <a:avLst/>
            </a:prstGeom>
            <a:solidFill>
              <a:srgbClr val="2A8D97"/>
            </a:solidFill>
            <a:ln w="19050" cap="flat" cmpd="sng" algn="ctr">
              <a:gradFill>
                <a:gsLst>
                  <a:gs pos="0">
                    <a:srgbClr val="4F81BD">
                      <a:lumMod val="5000"/>
                      <a:lumOff val="95000"/>
                    </a:srgbClr>
                  </a:gs>
                  <a:gs pos="100000">
                    <a:srgbClr val="EEEEEE"/>
                  </a:gs>
                </a:gsLst>
                <a:lin ang="5400000" scaled="1"/>
              </a:gradFill>
              <a:prstDash val="solid"/>
            </a:ln>
            <a:effectLst>
              <a:outerShdw blurRad="101600" dist="50800" dir="8100000" algn="tr" rotWithShape="0">
                <a:prstClr val="black">
                  <a:alpha val="30000"/>
                </a:prstClr>
              </a:outerShdw>
            </a:effectLst>
          </p:spPr>
          <p:txBody>
            <a:bodyPr rtlCol="0" anchor="ctr"/>
            <a:lstStyle>
              <a:defPPr>
                <a:defRPr lang="zh-CN"/>
              </a:defPPr>
              <a:lvl1pPr marL="0" algn="l" defTabSz="914400" rtl="0" eaLnBrk="1" latinLnBrk="0" hangingPunct="1">
                <a:defRPr sz="1825" kern="1200">
                  <a:solidFill>
                    <a:schemeClr val="tx1"/>
                  </a:solidFill>
                  <a:latin typeface="+mn-lt"/>
                  <a:ea typeface="+mn-ea"/>
                  <a:cs typeface="+mn-cs"/>
                </a:defRPr>
              </a:lvl1pPr>
              <a:lvl2pPr marL="457200" algn="l" defTabSz="914400" rtl="0" eaLnBrk="1" latinLnBrk="0" hangingPunct="1">
                <a:defRPr sz="1825" kern="1200">
                  <a:solidFill>
                    <a:schemeClr val="tx1"/>
                  </a:solidFill>
                  <a:latin typeface="+mn-lt"/>
                  <a:ea typeface="+mn-ea"/>
                  <a:cs typeface="+mn-cs"/>
                </a:defRPr>
              </a:lvl2pPr>
              <a:lvl3pPr marL="914400" algn="l" defTabSz="914400" rtl="0" eaLnBrk="1" latinLnBrk="0" hangingPunct="1">
                <a:defRPr sz="1825" kern="1200">
                  <a:solidFill>
                    <a:schemeClr val="tx1"/>
                  </a:solidFill>
                  <a:latin typeface="+mn-lt"/>
                  <a:ea typeface="+mn-ea"/>
                  <a:cs typeface="+mn-cs"/>
                </a:defRPr>
              </a:lvl3pPr>
              <a:lvl4pPr marL="1371600" algn="l" defTabSz="914400" rtl="0" eaLnBrk="1" latinLnBrk="0" hangingPunct="1">
                <a:defRPr sz="1825" kern="1200">
                  <a:solidFill>
                    <a:schemeClr val="tx1"/>
                  </a:solidFill>
                  <a:latin typeface="+mn-lt"/>
                  <a:ea typeface="+mn-ea"/>
                  <a:cs typeface="+mn-cs"/>
                </a:defRPr>
              </a:lvl4pPr>
              <a:lvl5pPr marL="1828800" algn="l" defTabSz="914400" rtl="0" eaLnBrk="1" latinLnBrk="0" hangingPunct="1">
                <a:defRPr sz="1825" kern="1200">
                  <a:solidFill>
                    <a:schemeClr val="tx1"/>
                  </a:solidFill>
                  <a:latin typeface="+mn-lt"/>
                  <a:ea typeface="+mn-ea"/>
                  <a:cs typeface="+mn-cs"/>
                </a:defRPr>
              </a:lvl5pPr>
              <a:lvl6pPr marL="2286000" algn="l" defTabSz="914400" rtl="0" eaLnBrk="1" latinLnBrk="0" hangingPunct="1">
                <a:defRPr sz="1825" kern="1200">
                  <a:solidFill>
                    <a:schemeClr val="tx1"/>
                  </a:solidFill>
                  <a:latin typeface="+mn-lt"/>
                  <a:ea typeface="+mn-ea"/>
                  <a:cs typeface="+mn-cs"/>
                </a:defRPr>
              </a:lvl6pPr>
              <a:lvl7pPr marL="2743200" algn="l" defTabSz="914400" rtl="0" eaLnBrk="1" latinLnBrk="0" hangingPunct="1">
                <a:defRPr sz="1825" kern="1200">
                  <a:solidFill>
                    <a:schemeClr val="tx1"/>
                  </a:solidFill>
                  <a:latin typeface="+mn-lt"/>
                  <a:ea typeface="+mn-ea"/>
                  <a:cs typeface="+mn-cs"/>
                </a:defRPr>
              </a:lvl7pPr>
              <a:lvl8pPr marL="3200400" algn="l" defTabSz="914400" rtl="0" eaLnBrk="1" latinLnBrk="0" hangingPunct="1">
                <a:defRPr sz="1825" kern="1200">
                  <a:solidFill>
                    <a:schemeClr val="tx1"/>
                  </a:solidFill>
                  <a:latin typeface="+mn-lt"/>
                  <a:ea typeface="+mn-ea"/>
                  <a:cs typeface="+mn-cs"/>
                </a:defRPr>
              </a:lvl8pPr>
              <a:lvl9pPr marL="3658235" algn="l" defTabSz="914400" rtl="0" eaLnBrk="1" latinLnBrk="0" hangingPunct="1">
                <a:defRPr sz="1825"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mj-ea"/>
                  <a:ea typeface="+mj-ea"/>
                  <a:cs typeface="+mn-cs"/>
                </a:rPr>
                <a:t>1</a:t>
              </a:r>
              <a:endParaRPr kumimoji="0" lang="zh-CN" altLang="en-US" sz="1800" b="1" i="0" u="none" strike="noStrike" kern="0" cap="none" spc="0" normalizeH="0" baseline="0" noProof="0" dirty="0">
                <a:ln>
                  <a:noFill/>
                </a:ln>
                <a:solidFill>
                  <a:schemeClr val="bg1"/>
                </a:solidFill>
                <a:effectLst/>
                <a:uLnTx/>
                <a:uFillTx/>
                <a:latin typeface="+mj-ea"/>
                <a:ea typeface="+mj-ea"/>
                <a:cs typeface="+mn-cs"/>
              </a:endParaRPr>
            </a:p>
          </p:txBody>
        </p:sp>
        <p:sp>
          <p:nvSpPr>
            <p:cNvPr id="18" name="î$lîḍê">
              <a:extLst>
                <a:ext uri="{FF2B5EF4-FFF2-40B4-BE49-F238E27FC236}">
                  <a16:creationId xmlns="" xmlns:a16="http://schemas.microsoft.com/office/drawing/2014/main" id="{2B324C93-3AC1-48C8-827E-FC9F70D42FCD}"/>
                </a:ext>
              </a:extLst>
            </p:cNvPr>
            <p:cNvSpPr txBox="1"/>
            <p:nvPr/>
          </p:nvSpPr>
          <p:spPr>
            <a:xfrm>
              <a:off x="4604769" y="2674592"/>
              <a:ext cx="1694809" cy="392512"/>
            </a:xfrm>
            <a:prstGeom prst="rect">
              <a:avLst/>
            </a:prstGeom>
            <a:noFill/>
            <a:ln>
              <a:noFill/>
            </a:ln>
          </p:spPr>
          <p:txBody>
            <a:bodyPr wrap="none" lIns="91440" tIns="45720" rIns="91440" bIns="45720" anchor="ctr" anchorCtr="0">
              <a:normAutofit lnSpcReduction="10000"/>
            </a:bodyPr>
            <a:lstStyle>
              <a:defPPr>
                <a:defRPr lang="zh-CN"/>
              </a:defPPr>
              <a:lvl1pPr>
                <a:buSzPct val="25000"/>
                <a:defRPr sz="2000" b="1" kern="0">
                  <a:solidFill>
                    <a:schemeClr val="tx1">
                      <a:lumMod val="65000"/>
                      <a:lumOff val="35000"/>
                    </a:schemeClr>
                  </a:solidFill>
                </a:defRPr>
              </a:lvl1pPr>
            </a:lstStyle>
            <a:p>
              <a:r>
                <a:rPr lang="zh-CN" altLang="en-US" dirty="0"/>
                <a:t>添加文本</a:t>
              </a:r>
              <a:endParaRPr lang="de-DE" dirty="0"/>
            </a:p>
          </p:txBody>
        </p:sp>
        <p:sp>
          <p:nvSpPr>
            <p:cNvPr id="19" name="íšḻíḍé">
              <a:extLst>
                <a:ext uri="{FF2B5EF4-FFF2-40B4-BE49-F238E27FC236}">
                  <a16:creationId xmlns="" xmlns:a16="http://schemas.microsoft.com/office/drawing/2014/main" id="{384A8632-BDD7-4E0B-BE7A-21C27888F5CC}"/>
                </a:ext>
              </a:extLst>
            </p:cNvPr>
            <p:cNvSpPr txBox="1"/>
            <p:nvPr/>
          </p:nvSpPr>
          <p:spPr>
            <a:xfrm>
              <a:off x="4604769" y="2960907"/>
              <a:ext cx="2808736" cy="908929"/>
            </a:xfrm>
            <a:prstGeom prst="rect">
              <a:avLst/>
            </a:prstGeom>
            <a:noFill/>
            <a:ln>
              <a:noFill/>
            </a:ln>
          </p:spPr>
          <p:txBody>
            <a:bodyPr lIns="91440" tIns="45720" rIns="91440" bIns="45720" anchor="t" anchorCtr="0">
              <a:noAutofit/>
            </a:bodyPr>
            <a:lstStyle/>
            <a:p>
              <a:pPr algn="just">
                <a:lnSpc>
                  <a:spcPct val="130000"/>
                </a:lnSpc>
                <a:defRPr/>
              </a:pPr>
              <a:r>
                <a:rPr lang="zh-CN" altLang="en-US" sz="1600" kern="0" dirty="0">
                  <a:solidFill>
                    <a:schemeClr val="tx1">
                      <a:lumMod val="65000"/>
                      <a:lumOff val="35000"/>
                    </a:schemeClr>
                  </a:solidFill>
                </a:rPr>
                <a:t>点击添加文本文字点击添加文本点击添加文本文字点击添加文本</a:t>
              </a:r>
              <a:endParaRPr lang="zh-CN" altLang="en-US" sz="1600" dirty="0">
                <a:solidFill>
                  <a:schemeClr val="tx1">
                    <a:lumMod val="75000"/>
                    <a:lumOff val="25000"/>
                  </a:schemeClr>
                </a:solidFill>
              </a:endParaRPr>
            </a:p>
          </p:txBody>
        </p:sp>
      </p:grpSp>
      <p:grpSp>
        <p:nvGrpSpPr>
          <p:cNvPr id="5" name="组合 4">
            <a:extLst>
              <a:ext uri="{FF2B5EF4-FFF2-40B4-BE49-F238E27FC236}">
                <a16:creationId xmlns="" xmlns:a16="http://schemas.microsoft.com/office/drawing/2014/main" id="{DC5980E8-79E7-48EF-B3C7-1200B7CADE87}"/>
              </a:ext>
            </a:extLst>
          </p:cNvPr>
          <p:cNvGrpSpPr/>
          <p:nvPr/>
        </p:nvGrpSpPr>
        <p:grpSpPr>
          <a:xfrm>
            <a:off x="8267460" y="3940942"/>
            <a:ext cx="2808736" cy="1560788"/>
            <a:chOff x="4604769" y="2309048"/>
            <a:chExt cx="2808736" cy="1560788"/>
          </a:xfrm>
        </p:grpSpPr>
        <p:sp>
          <p:nvSpPr>
            <p:cNvPr id="14" name="圆角淘宝网Chenying0907出品 22">
              <a:extLst>
                <a:ext uri="{FF2B5EF4-FFF2-40B4-BE49-F238E27FC236}">
                  <a16:creationId xmlns="" xmlns:a16="http://schemas.microsoft.com/office/drawing/2014/main" id="{9A751EB7-A99A-470E-B85A-82A0E85DD183}"/>
                </a:ext>
              </a:extLst>
            </p:cNvPr>
            <p:cNvSpPr/>
            <p:nvPr/>
          </p:nvSpPr>
          <p:spPr>
            <a:xfrm>
              <a:off x="4707034" y="2309048"/>
              <a:ext cx="330634" cy="330633"/>
            </a:xfrm>
            <a:prstGeom prst="ellipse">
              <a:avLst/>
            </a:prstGeom>
            <a:solidFill>
              <a:srgbClr val="2A8D97"/>
            </a:solidFill>
            <a:ln w="19050" cap="flat" cmpd="sng" algn="ctr">
              <a:gradFill>
                <a:gsLst>
                  <a:gs pos="0">
                    <a:srgbClr val="4F81BD">
                      <a:lumMod val="5000"/>
                      <a:lumOff val="95000"/>
                    </a:srgbClr>
                  </a:gs>
                  <a:gs pos="100000">
                    <a:srgbClr val="EEEEEE"/>
                  </a:gs>
                </a:gsLst>
                <a:lin ang="5400000" scaled="1"/>
              </a:gradFill>
              <a:prstDash val="solid"/>
            </a:ln>
            <a:effectLst>
              <a:outerShdw blurRad="101600" dist="50800" dir="8100000" algn="tr" rotWithShape="0">
                <a:prstClr val="black">
                  <a:alpha val="30000"/>
                </a:prstClr>
              </a:outerShdw>
            </a:effectLst>
          </p:spPr>
          <p:txBody>
            <a:bodyPr rtlCol="0" anchor="ctr"/>
            <a:lstStyle>
              <a:defPPr>
                <a:defRPr lang="zh-CN"/>
              </a:defPPr>
              <a:lvl1pPr marL="0" algn="l" defTabSz="914400" rtl="0" eaLnBrk="1" latinLnBrk="0" hangingPunct="1">
                <a:defRPr sz="1825" kern="1200">
                  <a:solidFill>
                    <a:schemeClr val="tx1"/>
                  </a:solidFill>
                  <a:latin typeface="+mn-lt"/>
                  <a:ea typeface="+mn-ea"/>
                  <a:cs typeface="+mn-cs"/>
                </a:defRPr>
              </a:lvl1pPr>
              <a:lvl2pPr marL="457200" algn="l" defTabSz="914400" rtl="0" eaLnBrk="1" latinLnBrk="0" hangingPunct="1">
                <a:defRPr sz="1825" kern="1200">
                  <a:solidFill>
                    <a:schemeClr val="tx1"/>
                  </a:solidFill>
                  <a:latin typeface="+mn-lt"/>
                  <a:ea typeface="+mn-ea"/>
                  <a:cs typeface="+mn-cs"/>
                </a:defRPr>
              </a:lvl2pPr>
              <a:lvl3pPr marL="914400" algn="l" defTabSz="914400" rtl="0" eaLnBrk="1" latinLnBrk="0" hangingPunct="1">
                <a:defRPr sz="1825" kern="1200">
                  <a:solidFill>
                    <a:schemeClr val="tx1"/>
                  </a:solidFill>
                  <a:latin typeface="+mn-lt"/>
                  <a:ea typeface="+mn-ea"/>
                  <a:cs typeface="+mn-cs"/>
                </a:defRPr>
              </a:lvl3pPr>
              <a:lvl4pPr marL="1371600" algn="l" defTabSz="914400" rtl="0" eaLnBrk="1" latinLnBrk="0" hangingPunct="1">
                <a:defRPr sz="1825" kern="1200">
                  <a:solidFill>
                    <a:schemeClr val="tx1"/>
                  </a:solidFill>
                  <a:latin typeface="+mn-lt"/>
                  <a:ea typeface="+mn-ea"/>
                  <a:cs typeface="+mn-cs"/>
                </a:defRPr>
              </a:lvl4pPr>
              <a:lvl5pPr marL="1828800" algn="l" defTabSz="914400" rtl="0" eaLnBrk="1" latinLnBrk="0" hangingPunct="1">
                <a:defRPr sz="1825" kern="1200">
                  <a:solidFill>
                    <a:schemeClr val="tx1"/>
                  </a:solidFill>
                  <a:latin typeface="+mn-lt"/>
                  <a:ea typeface="+mn-ea"/>
                  <a:cs typeface="+mn-cs"/>
                </a:defRPr>
              </a:lvl5pPr>
              <a:lvl6pPr marL="2286000" algn="l" defTabSz="914400" rtl="0" eaLnBrk="1" latinLnBrk="0" hangingPunct="1">
                <a:defRPr sz="1825" kern="1200">
                  <a:solidFill>
                    <a:schemeClr val="tx1"/>
                  </a:solidFill>
                  <a:latin typeface="+mn-lt"/>
                  <a:ea typeface="+mn-ea"/>
                  <a:cs typeface="+mn-cs"/>
                </a:defRPr>
              </a:lvl6pPr>
              <a:lvl7pPr marL="2743200" algn="l" defTabSz="914400" rtl="0" eaLnBrk="1" latinLnBrk="0" hangingPunct="1">
                <a:defRPr sz="1825" kern="1200">
                  <a:solidFill>
                    <a:schemeClr val="tx1"/>
                  </a:solidFill>
                  <a:latin typeface="+mn-lt"/>
                  <a:ea typeface="+mn-ea"/>
                  <a:cs typeface="+mn-cs"/>
                </a:defRPr>
              </a:lvl7pPr>
              <a:lvl8pPr marL="3200400" algn="l" defTabSz="914400" rtl="0" eaLnBrk="1" latinLnBrk="0" hangingPunct="1">
                <a:defRPr sz="1825" kern="1200">
                  <a:solidFill>
                    <a:schemeClr val="tx1"/>
                  </a:solidFill>
                  <a:latin typeface="+mn-lt"/>
                  <a:ea typeface="+mn-ea"/>
                  <a:cs typeface="+mn-cs"/>
                </a:defRPr>
              </a:lvl8pPr>
              <a:lvl9pPr marL="3658235" algn="l" defTabSz="914400" rtl="0" eaLnBrk="1" latinLnBrk="0" hangingPunct="1">
                <a:defRPr sz="1825"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mj-ea"/>
                  <a:ea typeface="+mj-ea"/>
                  <a:cs typeface="+mn-cs"/>
                </a:rPr>
                <a:t>1</a:t>
              </a:r>
              <a:endParaRPr kumimoji="0" lang="zh-CN" altLang="en-US" sz="1800" b="1" i="0" u="none" strike="noStrike" kern="0" cap="none" spc="0" normalizeH="0" baseline="0" noProof="0" dirty="0">
                <a:ln>
                  <a:noFill/>
                </a:ln>
                <a:solidFill>
                  <a:schemeClr val="bg1"/>
                </a:solidFill>
                <a:effectLst/>
                <a:uLnTx/>
                <a:uFillTx/>
                <a:latin typeface="+mj-ea"/>
                <a:ea typeface="+mj-ea"/>
                <a:cs typeface="+mn-cs"/>
              </a:endParaRPr>
            </a:p>
          </p:txBody>
        </p:sp>
        <p:sp>
          <p:nvSpPr>
            <p:cNvPr id="15" name="î$lîḍê">
              <a:extLst>
                <a:ext uri="{FF2B5EF4-FFF2-40B4-BE49-F238E27FC236}">
                  <a16:creationId xmlns="" xmlns:a16="http://schemas.microsoft.com/office/drawing/2014/main" id="{6E180D8A-5374-42A9-BA68-24D6E6779DF3}"/>
                </a:ext>
              </a:extLst>
            </p:cNvPr>
            <p:cNvSpPr txBox="1"/>
            <p:nvPr/>
          </p:nvSpPr>
          <p:spPr>
            <a:xfrm>
              <a:off x="4604769" y="2674592"/>
              <a:ext cx="1694809" cy="392512"/>
            </a:xfrm>
            <a:prstGeom prst="rect">
              <a:avLst/>
            </a:prstGeom>
            <a:noFill/>
            <a:ln>
              <a:noFill/>
            </a:ln>
          </p:spPr>
          <p:txBody>
            <a:bodyPr wrap="none" lIns="91440" tIns="45720" rIns="91440" bIns="45720" anchor="ctr" anchorCtr="0">
              <a:normAutofit lnSpcReduction="10000"/>
            </a:bodyPr>
            <a:lstStyle>
              <a:defPPr>
                <a:defRPr lang="zh-CN"/>
              </a:defPPr>
              <a:lvl1pPr>
                <a:buSzPct val="25000"/>
                <a:defRPr sz="2000" b="1" kern="0">
                  <a:solidFill>
                    <a:schemeClr val="tx1">
                      <a:lumMod val="65000"/>
                      <a:lumOff val="35000"/>
                    </a:schemeClr>
                  </a:solidFill>
                </a:defRPr>
              </a:lvl1pPr>
            </a:lstStyle>
            <a:p>
              <a:r>
                <a:rPr lang="zh-CN" altLang="en-US" dirty="0"/>
                <a:t>添加文本</a:t>
              </a:r>
              <a:endParaRPr lang="de-DE" dirty="0"/>
            </a:p>
          </p:txBody>
        </p:sp>
        <p:sp>
          <p:nvSpPr>
            <p:cNvPr id="16" name="íšḻíḍé">
              <a:extLst>
                <a:ext uri="{FF2B5EF4-FFF2-40B4-BE49-F238E27FC236}">
                  <a16:creationId xmlns="" xmlns:a16="http://schemas.microsoft.com/office/drawing/2014/main" id="{886A42C7-878D-47F5-ADD3-C946B3FF7013}"/>
                </a:ext>
              </a:extLst>
            </p:cNvPr>
            <p:cNvSpPr txBox="1"/>
            <p:nvPr/>
          </p:nvSpPr>
          <p:spPr>
            <a:xfrm>
              <a:off x="4604769" y="2960907"/>
              <a:ext cx="2808736" cy="908929"/>
            </a:xfrm>
            <a:prstGeom prst="rect">
              <a:avLst/>
            </a:prstGeom>
            <a:noFill/>
            <a:ln>
              <a:noFill/>
            </a:ln>
          </p:spPr>
          <p:txBody>
            <a:bodyPr lIns="91440" tIns="45720" rIns="91440" bIns="45720" anchor="t" anchorCtr="0">
              <a:noAutofit/>
            </a:bodyPr>
            <a:lstStyle/>
            <a:p>
              <a:pPr algn="just">
                <a:lnSpc>
                  <a:spcPct val="130000"/>
                </a:lnSpc>
                <a:defRPr/>
              </a:pPr>
              <a:r>
                <a:rPr lang="zh-CN" altLang="en-US" sz="1600" kern="0" dirty="0">
                  <a:solidFill>
                    <a:schemeClr val="tx1">
                      <a:lumMod val="65000"/>
                      <a:lumOff val="35000"/>
                    </a:schemeClr>
                  </a:solidFill>
                </a:rPr>
                <a:t>点击添加文本文字点击添加文本点击添加文本文字点击添加文本</a:t>
              </a:r>
              <a:endParaRPr lang="zh-CN" altLang="en-US" sz="1600" dirty="0">
                <a:solidFill>
                  <a:schemeClr val="tx1">
                    <a:lumMod val="75000"/>
                    <a:lumOff val="25000"/>
                  </a:schemeClr>
                </a:solidFill>
              </a:endParaRPr>
            </a:p>
          </p:txBody>
        </p:sp>
      </p:grpSp>
      <p:grpSp>
        <p:nvGrpSpPr>
          <p:cNvPr id="6" name="组合 5">
            <a:extLst>
              <a:ext uri="{FF2B5EF4-FFF2-40B4-BE49-F238E27FC236}">
                <a16:creationId xmlns="" xmlns:a16="http://schemas.microsoft.com/office/drawing/2014/main" id="{4295DCFF-D7B8-466E-B778-58C60BFC9B4D}"/>
              </a:ext>
            </a:extLst>
          </p:cNvPr>
          <p:cNvGrpSpPr/>
          <p:nvPr/>
        </p:nvGrpSpPr>
        <p:grpSpPr>
          <a:xfrm>
            <a:off x="1566982" y="4075983"/>
            <a:ext cx="2808736" cy="1560788"/>
            <a:chOff x="4604769" y="2309048"/>
            <a:chExt cx="2808736" cy="1560788"/>
          </a:xfrm>
        </p:grpSpPr>
        <p:sp>
          <p:nvSpPr>
            <p:cNvPr id="11" name="圆角淘宝网Chenying0907出品 22">
              <a:extLst>
                <a:ext uri="{FF2B5EF4-FFF2-40B4-BE49-F238E27FC236}">
                  <a16:creationId xmlns="" xmlns:a16="http://schemas.microsoft.com/office/drawing/2014/main" id="{75F62203-32FC-49D0-A2DC-415305B0DDDB}"/>
                </a:ext>
              </a:extLst>
            </p:cNvPr>
            <p:cNvSpPr/>
            <p:nvPr/>
          </p:nvSpPr>
          <p:spPr>
            <a:xfrm>
              <a:off x="4707034" y="2309048"/>
              <a:ext cx="330634" cy="330633"/>
            </a:xfrm>
            <a:prstGeom prst="ellipse">
              <a:avLst/>
            </a:prstGeom>
            <a:solidFill>
              <a:srgbClr val="2A8D97"/>
            </a:solidFill>
            <a:ln w="19050" cap="flat" cmpd="sng" algn="ctr">
              <a:gradFill>
                <a:gsLst>
                  <a:gs pos="0">
                    <a:srgbClr val="4F81BD">
                      <a:lumMod val="5000"/>
                      <a:lumOff val="95000"/>
                    </a:srgbClr>
                  </a:gs>
                  <a:gs pos="100000">
                    <a:srgbClr val="EEEEEE"/>
                  </a:gs>
                </a:gsLst>
                <a:lin ang="5400000" scaled="1"/>
              </a:gradFill>
              <a:prstDash val="solid"/>
            </a:ln>
            <a:effectLst>
              <a:outerShdw blurRad="101600" dist="50800" dir="8100000" algn="tr" rotWithShape="0">
                <a:prstClr val="black">
                  <a:alpha val="30000"/>
                </a:prstClr>
              </a:outerShdw>
            </a:effectLst>
          </p:spPr>
          <p:txBody>
            <a:bodyPr rtlCol="0" anchor="ctr"/>
            <a:lstStyle>
              <a:defPPr>
                <a:defRPr lang="zh-CN"/>
              </a:defPPr>
              <a:lvl1pPr marL="0" algn="l" defTabSz="914400" rtl="0" eaLnBrk="1" latinLnBrk="0" hangingPunct="1">
                <a:defRPr sz="1825" kern="1200">
                  <a:solidFill>
                    <a:schemeClr val="tx1"/>
                  </a:solidFill>
                  <a:latin typeface="+mn-lt"/>
                  <a:ea typeface="+mn-ea"/>
                  <a:cs typeface="+mn-cs"/>
                </a:defRPr>
              </a:lvl1pPr>
              <a:lvl2pPr marL="457200" algn="l" defTabSz="914400" rtl="0" eaLnBrk="1" latinLnBrk="0" hangingPunct="1">
                <a:defRPr sz="1825" kern="1200">
                  <a:solidFill>
                    <a:schemeClr val="tx1"/>
                  </a:solidFill>
                  <a:latin typeface="+mn-lt"/>
                  <a:ea typeface="+mn-ea"/>
                  <a:cs typeface="+mn-cs"/>
                </a:defRPr>
              </a:lvl2pPr>
              <a:lvl3pPr marL="914400" algn="l" defTabSz="914400" rtl="0" eaLnBrk="1" latinLnBrk="0" hangingPunct="1">
                <a:defRPr sz="1825" kern="1200">
                  <a:solidFill>
                    <a:schemeClr val="tx1"/>
                  </a:solidFill>
                  <a:latin typeface="+mn-lt"/>
                  <a:ea typeface="+mn-ea"/>
                  <a:cs typeface="+mn-cs"/>
                </a:defRPr>
              </a:lvl3pPr>
              <a:lvl4pPr marL="1371600" algn="l" defTabSz="914400" rtl="0" eaLnBrk="1" latinLnBrk="0" hangingPunct="1">
                <a:defRPr sz="1825" kern="1200">
                  <a:solidFill>
                    <a:schemeClr val="tx1"/>
                  </a:solidFill>
                  <a:latin typeface="+mn-lt"/>
                  <a:ea typeface="+mn-ea"/>
                  <a:cs typeface="+mn-cs"/>
                </a:defRPr>
              </a:lvl4pPr>
              <a:lvl5pPr marL="1828800" algn="l" defTabSz="914400" rtl="0" eaLnBrk="1" latinLnBrk="0" hangingPunct="1">
                <a:defRPr sz="1825" kern="1200">
                  <a:solidFill>
                    <a:schemeClr val="tx1"/>
                  </a:solidFill>
                  <a:latin typeface="+mn-lt"/>
                  <a:ea typeface="+mn-ea"/>
                  <a:cs typeface="+mn-cs"/>
                </a:defRPr>
              </a:lvl5pPr>
              <a:lvl6pPr marL="2286000" algn="l" defTabSz="914400" rtl="0" eaLnBrk="1" latinLnBrk="0" hangingPunct="1">
                <a:defRPr sz="1825" kern="1200">
                  <a:solidFill>
                    <a:schemeClr val="tx1"/>
                  </a:solidFill>
                  <a:latin typeface="+mn-lt"/>
                  <a:ea typeface="+mn-ea"/>
                  <a:cs typeface="+mn-cs"/>
                </a:defRPr>
              </a:lvl6pPr>
              <a:lvl7pPr marL="2743200" algn="l" defTabSz="914400" rtl="0" eaLnBrk="1" latinLnBrk="0" hangingPunct="1">
                <a:defRPr sz="1825" kern="1200">
                  <a:solidFill>
                    <a:schemeClr val="tx1"/>
                  </a:solidFill>
                  <a:latin typeface="+mn-lt"/>
                  <a:ea typeface="+mn-ea"/>
                  <a:cs typeface="+mn-cs"/>
                </a:defRPr>
              </a:lvl7pPr>
              <a:lvl8pPr marL="3200400" algn="l" defTabSz="914400" rtl="0" eaLnBrk="1" latinLnBrk="0" hangingPunct="1">
                <a:defRPr sz="1825" kern="1200">
                  <a:solidFill>
                    <a:schemeClr val="tx1"/>
                  </a:solidFill>
                  <a:latin typeface="+mn-lt"/>
                  <a:ea typeface="+mn-ea"/>
                  <a:cs typeface="+mn-cs"/>
                </a:defRPr>
              </a:lvl8pPr>
              <a:lvl9pPr marL="3658235" algn="l" defTabSz="914400" rtl="0" eaLnBrk="1" latinLnBrk="0" hangingPunct="1">
                <a:defRPr sz="1825"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mj-ea"/>
                  <a:ea typeface="+mj-ea"/>
                  <a:cs typeface="+mn-cs"/>
                </a:rPr>
                <a:t>1</a:t>
              </a:r>
              <a:endParaRPr kumimoji="0" lang="zh-CN" altLang="en-US" sz="1800" b="1" i="0" u="none" strike="noStrike" kern="0" cap="none" spc="0" normalizeH="0" baseline="0" noProof="0" dirty="0">
                <a:ln>
                  <a:noFill/>
                </a:ln>
                <a:solidFill>
                  <a:schemeClr val="bg1"/>
                </a:solidFill>
                <a:effectLst/>
                <a:uLnTx/>
                <a:uFillTx/>
                <a:latin typeface="+mj-ea"/>
                <a:ea typeface="+mj-ea"/>
                <a:cs typeface="+mn-cs"/>
              </a:endParaRPr>
            </a:p>
          </p:txBody>
        </p:sp>
        <p:sp>
          <p:nvSpPr>
            <p:cNvPr id="12" name="î$lîḍê">
              <a:extLst>
                <a:ext uri="{FF2B5EF4-FFF2-40B4-BE49-F238E27FC236}">
                  <a16:creationId xmlns="" xmlns:a16="http://schemas.microsoft.com/office/drawing/2014/main" id="{35BEE21C-E468-4E3D-9889-9FEDB9F3C02C}"/>
                </a:ext>
              </a:extLst>
            </p:cNvPr>
            <p:cNvSpPr txBox="1"/>
            <p:nvPr/>
          </p:nvSpPr>
          <p:spPr>
            <a:xfrm>
              <a:off x="4604769" y="2674592"/>
              <a:ext cx="1694809" cy="392512"/>
            </a:xfrm>
            <a:prstGeom prst="rect">
              <a:avLst/>
            </a:prstGeom>
            <a:noFill/>
            <a:ln>
              <a:noFill/>
            </a:ln>
          </p:spPr>
          <p:txBody>
            <a:bodyPr wrap="none" lIns="91440" tIns="45720" rIns="91440" bIns="45720" anchor="ctr" anchorCtr="0">
              <a:normAutofit lnSpcReduction="10000"/>
            </a:bodyPr>
            <a:lstStyle>
              <a:defPPr>
                <a:defRPr lang="zh-CN"/>
              </a:defPPr>
              <a:lvl1pPr>
                <a:buSzPct val="25000"/>
                <a:defRPr sz="2000" b="1" kern="0">
                  <a:solidFill>
                    <a:schemeClr val="tx1">
                      <a:lumMod val="65000"/>
                      <a:lumOff val="35000"/>
                    </a:schemeClr>
                  </a:solidFill>
                </a:defRPr>
              </a:lvl1pPr>
            </a:lstStyle>
            <a:p>
              <a:r>
                <a:rPr lang="zh-CN" altLang="en-US" dirty="0"/>
                <a:t>添加文本</a:t>
              </a:r>
              <a:endParaRPr lang="de-DE" dirty="0"/>
            </a:p>
          </p:txBody>
        </p:sp>
        <p:sp>
          <p:nvSpPr>
            <p:cNvPr id="13" name="íšḻíḍé">
              <a:extLst>
                <a:ext uri="{FF2B5EF4-FFF2-40B4-BE49-F238E27FC236}">
                  <a16:creationId xmlns="" xmlns:a16="http://schemas.microsoft.com/office/drawing/2014/main" id="{5D1FC378-CBEF-4A76-BD48-5504CA34F010}"/>
                </a:ext>
              </a:extLst>
            </p:cNvPr>
            <p:cNvSpPr txBox="1"/>
            <p:nvPr/>
          </p:nvSpPr>
          <p:spPr>
            <a:xfrm>
              <a:off x="4604769" y="2960907"/>
              <a:ext cx="2808736" cy="908929"/>
            </a:xfrm>
            <a:prstGeom prst="rect">
              <a:avLst/>
            </a:prstGeom>
            <a:noFill/>
            <a:ln>
              <a:noFill/>
            </a:ln>
          </p:spPr>
          <p:txBody>
            <a:bodyPr lIns="91440" tIns="45720" rIns="91440" bIns="45720" anchor="t" anchorCtr="0">
              <a:noAutofit/>
            </a:bodyPr>
            <a:lstStyle/>
            <a:p>
              <a:pPr algn="just">
                <a:lnSpc>
                  <a:spcPct val="130000"/>
                </a:lnSpc>
                <a:defRPr/>
              </a:pPr>
              <a:r>
                <a:rPr lang="zh-CN" altLang="en-US" sz="1600" kern="0" dirty="0">
                  <a:solidFill>
                    <a:schemeClr val="tx1">
                      <a:lumMod val="65000"/>
                      <a:lumOff val="35000"/>
                    </a:schemeClr>
                  </a:solidFill>
                </a:rPr>
                <a:t>点击添加文本文字点击添加文本点击添加文本文字点击添加文本</a:t>
              </a:r>
              <a:endParaRPr lang="zh-CN" altLang="en-US" sz="1600" dirty="0">
                <a:solidFill>
                  <a:schemeClr val="tx1">
                    <a:lumMod val="75000"/>
                    <a:lumOff val="25000"/>
                  </a:schemeClr>
                </a:solidFill>
              </a:endParaRPr>
            </a:p>
          </p:txBody>
        </p:sp>
      </p:grpSp>
      <p:grpSp>
        <p:nvGrpSpPr>
          <p:cNvPr id="7" name="组合 6">
            <a:extLst>
              <a:ext uri="{FF2B5EF4-FFF2-40B4-BE49-F238E27FC236}">
                <a16:creationId xmlns="" xmlns:a16="http://schemas.microsoft.com/office/drawing/2014/main" id="{460B8DF6-B754-43DD-86A3-D16AC18A81B0}"/>
              </a:ext>
            </a:extLst>
          </p:cNvPr>
          <p:cNvGrpSpPr/>
          <p:nvPr/>
        </p:nvGrpSpPr>
        <p:grpSpPr>
          <a:xfrm>
            <a:off x="1009538" y="1639480"/>
            <a:ext cx="2806013" cy="2301462"/>
            <a:chOff x="4604769" y="2309048"/>
            <a:chExt cx="2806013" cy="2301462"/>
          </a:xfrm>
        </p:grpSpPr>
        <p:sp>
          <p:nvSpPr>
            <p:cNvPr id="8" name="圆角淘宝网Chenying0907出品 22">
              <a:extLst>
                <a:ext uri="{FF2B5EF4-FFF2-40B4-BE49-F238E27FC236}">
                  <a16:creationId xmlns="" xmlns:a16="http://schemas.microsoft.com/office/drawing/2014/main" id="{8F8BA16F-6303-4238-8EB4-34263F016B94}"/>
                </a:ext>
              </a:extLst>
            </p:cNvPr>
            <p:cNvSpPr/>
            <p:nvPr/>
          </p:nvSpPr>
          <p:spPr>
            <a:xfrm>
              <a:off x="4707034" y="2309048"/>
              <a:ext cx="330634" cy="330633"/>
            </a:xfrm>
            <a:prstGeom prst="ellipse">
              <a:avLst/>
            </a:prstGeom>
            <a:solidFill>
              <a:srgbClr val="2A8D97"/>
            </a:solidFill>
            <a:ln w="19050" cap="flat" cmpd="sng" algn="ctr">
              <a:gradFill>
                <a:gsLst>
                  <a:gs pos="0">
                    <a:srgbClr val="4F81BD">
                      <a:lumMod val="5000"/>
                      <a:lumOff val="95000"/>
                    </a:srgbClr>
                  </a:gs>
                  <a:gs pos="100000">
                    <a:srgbClr val="EEEEEE"/>
                  </a:gs>
                </a:gsLst>
                <a:lin ang="5400000" scaled="1"/>
              </a:gradFill>
              <a:prstDash val="solid"/>
            </a:ln>
            <a:effectLst>
              <a:outerShdw blurRad="101600" dist="50800" dir="8100000" algn="tr" rotWithShape="0">
                <a:prstClr val="black">
                  <a:alpha val="30000"/>
                </a:prstClr>
              </a:outerShdw>
            </a:effectLst>
          </p:spPr>
          <p:txBody>
            <a:bodyPr rtlCol="0" anchor="ctr"/>
            <a:lstStyle>
              <a:defPPr>
                <a:defRPr lang="zh-CN"/>
              </a:defPPr>
              <a:lvl1pPr marL="0" algn="l" defTabSz="914400" rtl="0" eaLnBrk="1" latinLnBrk="0" hangingPunct="1">
                <a:defRPr sz="1825" kern="1200">
                  <a:solidFill>
                    <a:schemeClr val="tx1"/>
                  </a:solidFill>
                  <a:latin typeface="+mn-lt"/>
                  <a:ea typeface="+mn-ea"/>
                  <a:cs typeface="+mn-cs"/>
                </a:defRPr>
              </a:lvl1pPr>
              <a:lvl2pPr marL="457200" algn="l" defTabSz="914400" rtl="0" eaLnBrk="1" latinLnBrk="0" hangingPunct="1">
                <a:defRPr sz="1825" kern="1200">
                  <a:solidFill>
                    <a:schemeClr val="tx1"/>
                  </a:solidFill>
                  <a:latin typeface="+mn-lt"/>
                  <a:ea typeface="+mn-ea"/>
                  <a:cs typeface="+mn-cs"/>
                </a:defRPr>
              </a:lvl2pPr>
              <a:lvl3pPr marL="914400" algn="l" defTabSz="914400" rtl="0" eaLnBrk="1" latinLnBrk="0" hangingPunct="1">
                <a:defRPr sz="1825" kern="1200">
                  <a:solidFill>
                    <a:schemeClr val="tx1"/>
                  </a:solidFill>
                  <a:latin typeface="+mn-lt"/>
                  <a:ea typeface="+mn-ea"/>
                  <a:cs typeface="+mn-cs"/>
                </a:defRPr>
              </a:lvl3pPr>
              <a:lvl4pPr marL="1371600" algn="l" defTabSz="914400" rtl="0" eaLnBrk="1" latinLnBrk="0" hangingPunct="1">
                <a:defRPr sz="1825" kern="1200">
                  <a:solidFill>
                    <a:schemeClr val="tx1"/>
                  </a:solidFill>
                  <a:latin typeface="+mn-lt"/>
                  <a:ea typeface="+mn-ea"/>
                  <a:cs typeface="+mn-cs"/>
                </a:defRPr>
              </a:lvl4pPr>
              <a:lvl5pPr marL="1828800" algn="l" defTabSz="914400" rtl="0" eaLnBrk="1" latinLnBrk="0" hangingPunct="1">
                <a:defRPr sz="1825" kern="1200">
                  <a:solidFill>
                    <a:schemeClr val="tx1"/>
                  </a:solidFill>
                  <a:latin typeface="+mn-lt"/>
                  <a:ea typeface="+mn-ea"/>
                  <a:cs typeface="+mn-cs"/>
                </a:defRPr>
              </a:lvl5pPr>
              <a:lvl6pPr marL="2286000" algn="l" defTabSz="914400" rtl="0" eaLnBrk="1" latinLnBrk="0" hangingPunct="1">
                <a:defRPr sz="1825" kern="1200">
                  <a:solidFill>
                    <a:schemeClr val="tx1"/>
                  </a:solidFill>
                  <a:latin typeface="+mn-lt"/>
                  <a:ea typeface="+mn-ea"/>
                  <a:cs typeface="+mn-cs"/>
                </a:defRPr>
              </a:lvl6pPr>
              <a:lvl7pPr marL="2743200" algn="l" defTabSz="914400" rtl="0" eaLnBrk="1" latinLnBrk="0" hangingPunct="1">
                <a:defRPr sz="1825" kern="1200">
                  <a:solidFill>
                    <a:schemeClr val="tx1"/>
                  </a:solidFill>
                  <a:latin typeface="+mn-lt"/>
                  <a:ea typeface="+mn-ea"/>
                  <a:cs typeface="+mn-cs"/>
                </a:defRPr>
              </a:lvl7pPr>
              <a:lvl8pPr marL="3200400" algn="l" defTabSz="914400" rtl="0" eaLnBrk="1" latinLnBrk="0" hangingPunct="1">
                <a:defRPr sz="1825" kern="1200">
                  <a:solidFill>
                    <a:schemeClr val="tx1"/>
                  </a:solidFill>
                  <a:latin typeface="+mn-lt"/>
                  <a:ea typeface="+mn-ea"/>
                  <a:cs typeface="+mn-cs"/>
                </a:defRPr>
              </a:lvl8pPr>
              <a:lvl9pPr marL="3658235" algn="l" defTabSz="914400" rtl="0" eaLnBrk="1" latinLnBrk="0" hangingPunct="1">
                <a:defRPr sz="1825"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mj-ea"/>
                  <a:ea typeface="+mj-ea"/>
                  <a:cs typeface="+mn-cs"/>
                </a:rPr>
                <a:t>1</a:t>
              </a:r>
              <a:endParaRPr kumimoji="0" lang="zh-CN" altLang="en-US" sz="1800" b="1" i="0" u="none" strike="noStrike" kern="0" cap="none" spc="0" normalizeH="0" baseline="0" noProof="0" dirty="0">
                <a:ln>
                  <a:noFill/>
                </a:ln>
                <a:solidFill>
                  <a:schemeClr val="bg1"/>
                </a:solidFill>
                <a:effectLst/>
                <a:uLnTx/>
                <a:uFillTx/>
                <a:latin typeface="+mj-ea"/>
                <a:ea typeface="+mj-ea"/>
                <a:cs typeface="+mn-cs"/>
              </a:endParaRPr>
            </a:p>
          </p:txBody>
        </p:sp>
        <p:sp>
          <p:nvSpPr>
            <p:cNvPr id="9" name="î$lîḍê">
              <a:extLst>
                <a:ext uri="{FF2B5EF4-FFF2-40B4-BE49-F238E27FC236}">
                  <a16:creationId xmlns="" xmlns:a16="http://schemas.microsoft.com/office/drawing/2014/main" id="{E303E16D-7326-4198-A4EC-4B16BA21F6E9}"/>
                </a:ext>
              </a:extLst>
            </p:cNvPr>
            <p:cNvSpPr txBox="1"/>
            <p:nvPr/>
          </p:nvSpPr>
          <p:spPr>
            <a:xfrm>
              <a:off x="4604769" y="2674592"/>
              <a:ext cx="1694809" cy="392512"/>
            </a:xfrm>
            <a:prstGeom prst="rect">
              <a:avLst/>
            </a:prstGeom>
            <a:noFill/>
            <a:ln>
              <a:noFill/>
            </a:ln>
          </p:spPr>
          <p:txBody>
            <a:bodyPr wrap="none" lIns="91440" tIns="45720" rIns="91440" bIns="45720" anchor="ctr" anchorCtr="0">
              <a:normAutofit lnSpcReduction="10000"/>
            </a:bodyPr>
            <a:lstStyle/>
            <a:p>
              <a:pPr>
                <a:buSzPct val="25000"/>
              </a:pPr>
              <a:r>
                <a:rPr lang="zh-CN" altLang="en-US" sz="2000" b="1" kern="0" dirty="0">
                  <a:solidFill>
                    <a:schemeClr val="tx1">
                      <a:lumMod val="65000"/>
                      <a:lumOff val="35000"/>
                    </a:schemeClr>
                  </a:solidFill>
                </a:rPr>
                <a:t>添加文本</a:t>
              </a:r>
              <a:endParaRPr lang="de-DE" sz="2000" b="1" dirty="0">
                <a:solidFill>
                  <a:srgbClr val="000000"/>
                </a:solidFill>
                <a:latin typeface="Arial"/>
                <a:ea typeface="微软雅黑"/>
              </a:endParaRPr>
            </a:p>
          </p:txBody>
        </p:sp>
        <p:sp>
          <p:nvSpPr>
            <p:cNvPr id="10" name="íšḻíḍé">
              <a:extLst>
                <a:ext uri="{FF2B5EF4-FFF2-40B4-BE49-F238E27FC236}">
                  <a16:creationId xmlns="" xmlns:a16="http://schemas.microsoft.com/office/drawing/2014/main" id="{A5B149B1-724E-438F-AA35-905FABF444E0}"/>
                </a:ext>
              </a:extLst>
            </p:cNvPr>
            <p:cNvSpPr txBox="1"/>
            <p:nvPr/>
          </p:nvSpPr>
          <p:spPr>
            <a:xfrm>
              <a:off x="4604769" y="2960907"/>
              <a:ext cx="2806013" cy="1649603"/>
            </a:xfrm>
            <a:prstGeom prst="rect">
              <a:avLst/>
            </a:prstGeom>
            <a:noFill/>
            <a:ln>
              <a:noFill/>
            </a:ln>
          </p:spPr>
          <p:txBody>
            <a:bodyPr lIns="91440" tIns="45720" rIns="91440" bIns="45720" anchor="t" anchorCtr="0">
              <a:noAutofit/>
            </a:bodyPr>
            <a:lstStyle/>
            <a:p>
              <a:pPr algn="just">
                <a:lnSpc>
                  <a:spcPct val="130000"/>
                </a:lnSpc>
                <a:defRPr/>
              </a:pPr>
              <a:r>
                <a:rPr lang="zh-CN" altLang="en-US" sz="1600" kern="0" dirty="0">
                  <a:solidFill>
                    <a:schemeClr val="tx1">
                      <a:lumMod val="65000"/>
                      <a:lumOff val="35000"/>
                    </a:schemeClr>
                  </a:solidFill>
                </a:rPr>
                <a:t>点击添加文本文字点击添加文本点击添加文本文字点击添加文本</a:t>
              </a:r>
              <a:endParaRPr lang="zh-CN" altLang="en-US" sz="1600" dirty="0">
                <a:solidFill>
                  <a:schemeClr val="tx1">
                    <a:lumMod val="75000"/>
                    <a:lumOff val="25000"/>
                  </a:schemeClr>
                </a:solidFill>
              </a:endParaRPr>
            </a:p>
          </p:txBody>
        </p:sp>
      </p:grpSp>
      <p:grpSp>
        <p:nvGrpSpPr>
          <p:cNvPr id="428" name="组合 427">
            <a:extLst>
              <a:ext uri="{FF2B5EF4-FFF2-40B4-BE49-F238E27FC236}">
                <a16:creationId xmlns="" xmlns:a16="http://schemas.microsoft.com/office/drawing/2014/main" id="{BA52BA40-2010-4AAA-B71C-E272EC94981C}"/>
              </a:ext>
            </a:extLst>
          </p:cNvPr>
          <p:cNvGrpSpPr/>
          <p:nvPr/>
        </p:nvGrpSpPr>
        <p:grpSpPr>
          <a:xfrm>
            <a:off x="167609" y="517472"/>
            <a:ext cx="3429941" cy="765842"/>
            <a:chOff x="167609" y="517472"/>
            <a:chExt cx="3429941" cy="765842"/>
          </a:xfrm>
        </p:grpSpPr>
        <p:grpSp>
          <p:nvGrpSpPr>
            <p:cNvPr id="429" name="组合 428">
              <a:extLst>
                <a:ext uri="{FF2B5EF4-FFF2-40B4-BE49-F238E27FC236}">
                  <a16:creationId xmlns="" xmlns:a16="http://schemas.microsoft.com/office/drawing/2014/main" id="{527697C8-212F-4B25-B391-A90B4FE56692}"/>
                </a:ext>
              </a:extLst>
            </p:cNvPr>
            <p:cNvGrpSpPr/>
            <p:nvPr/>
          </p:nvGrpSpPr>
          <p:grpSpPr>
            <a:xfrm>
              <a:off x="167609" y="517472"/>
              <a:ext cx="765842" cy="765842"/>
              <a:chOff x="-213391" y="193622"/>
              <a:chExt cx="765842" cy="765842"/>
            </a:xfrm>
          </p:grpSpPr>
          <p:sp>
            <p:nvSpPr>
              <p:cNvPr id="431" name="椭圆 430">
                <a:extLst>
                  <a:ext uri="{FF2B5EF4-FFF2-40B4-BE49-F238E27FC236}">
                    <a16:creationId xmlns="" xmlns:a16="http://schemas.microsoft.com/office/drawing/2014/main" id="{8C00BB60-02E7-4098-A048-2392C50EB9A4}"/>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432" name="iconfont-11825-5646600">
                <a:extLst>
                  <a:ext uri="{FF2B5EF4-FFF2-40B4-BE49-F238E27FC236}">
                    <a16:creationId xmlns="" xmlns:a16="http://schemas.microsoft.com/office/drawing/2014/main" id="{1CBBC5C5-C049-4366-84E9-A47753B9DED5}"/>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430" name="文本框 429">
              <a:extLst>
                <a:ext uri="{FF2B5EF4-FFF2-40B4-BE49-F238E27FC236}">
                  <a16:creationId xmlns="" xmlns:a16="http://schemas.microsoft.com/office/drawing/2014/main" id="{10814371-DE95-4B43-A11D-F915CAB6B7A7}"/>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关键知识与分析</a:t>
              </a:r>
            </a:p>
          </p:txBody>
        </p:sp>
      </p:grpSp>
    </p:spTree>
    <p:extLst>
      <p:ext uri="{BB962C8B-B14F-4D97-AF65-F5344CB8AC3E}">
        <p14:creationId xmlns:p14="http://schemas.microsoft.com/office/powerpoint/2010/main" val="2198369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SubTitle_4">
            <a:extLst>
              <a:ext uri="{FF2B5EF4-FFF2-40B4-BE49-F238E27FC236}">
                <a16:creationId xmlns="" xmlns:a16="http://schemas.microsoft.com/office/drawing/2014/main" id="{456C360D-3A75-473A-AA8C-E1768F661B40}"/>
              </a:ext>
            </a:extLst>
          </p:cNvPr>
          <p:cNvSpPr>
            <a:spLocks noChangeArrowheads="1"/>
          </p:cNvSpPr>
          <p:nvPr>
            <p:custDataLst>
              <p:tags r:id="rId2"/>
            </p:custDataLst>
          </p:nvPr>
        </p:nvSpPr>
        <p:spPr bwMode="gray">
          <a:xfrm>
            <a:off x="5819775" y="5014913"/>
            <a:ext cx="3633788" cy="646112"/>
          </a:xfrm>
          <a:prstGeom prst="roundRect">
            <a:avLst>
              <a:gd name="adj" fmla="val 50000"/>
            </a:avLst>
          </a:prstGeom>
          <a:solidFill>
            <a:srgbClr val="2D8E98"/>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zh-CN" altLang="en-US" sz="1800" b="0" dirty="0">
                <a:solidFill>
                  <a:srgbClr val="FFFFFF"/>
                </a:solidFill>
              </a:rPr>
              <a:t>点击添加文本</a:t>
            </a:r>
            <a:endParaRPr lang="zh-TW" altLang="en-US" sz="1800" b="0" dirty="0">
              <a:solidFill>
                <a:srgbClr val="FFFFFF"/>
              </a:solidFill>
            </a:endParaRPr>
          </a:p>
        </p:txBody>
      </p:sp>
      <p:sp>
        <p:nvSpPr>
          <p:cNvPr id="5" name="MH_Other_1">
            <a:extLst>
              <a:ext uri="{FF2B5EF4-FFF2-40B4-BE49-F238E27FC236}">
                <a16:creationId xmlns="" xmlns:a16="http://schemas.microsoft.com/office/drawing/2014/main" id="{F36562A8-25AC-49F7-95BD-75DD9AF84276}"/>
              </a:ext>
            </a:extLst>
          </p:cNvPr>
          <p:cNvSpPr>
            <a:spLocks noChangeShapeType="1"/>
          </p:cNvSpPr>
          <p:nvPr>
            <p:custDataLst>
              <p:tags r:id="rId3"/>
            </p:custDataLst>
          </p:nvPr>
        </p:nvSpPr>
        <p:spPr bwMode="auto">
          <a:xfrm flipV="1">
            <a:off x="3298826" y="2433638"/>
            <a:ext cx="2339975" cy="123190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6" name="MH_Other_2">
            <a:extLst>
              <a:ext uri="{FF2B5EF4-FFF2-40B4-BE49-F238E27FC236}">
                <a16:creationId xmlns="" xmlns:a16="http://schemas.microsoft.com/office/drawing/2014/main" id="{924F45D7-EFC8-44D8-AFEC-AB0B709425C0}"/>
              </a:ext>
            </a:extLst>
          </p:cNvPr>
          <p:cNvSpPr>
            <a:spLocks noChangeShapeType="1"/>
          </p:cNvSpPr>
          <p:nvPr>
            <p:custDataLst>
              <p:tags r:id="rId4"/>
            </p:custDataLst>
          </p:nvPr>
        </p:nvSpPr>
        <p:spPr bwMode="auto">
          <a:xfrm flipV="1">
            <a:off x="3298826" y="3384551"/>
            <a:ext cx="2354263" cy="365125"/>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7" name="MH_Other_3">
            <a:extLst>
              <a:ext uri="{FF2B5EF4-FFF2-40B4-BE49-F238E27FC236}">
                <a16:creationId xmlns="" xmlns:a16="http://schemas.microsoft.com/office/drawing/2014/main" id="{C0517519-036F-4F85-A2E6-D698DDFA2946}"/>
              </a:ext>
            </a:extLst>
          </p:cNvPr>
          <p:cNvSpPr>
            <a:spLocks noChangeShapeType="1"/>
          </p:cNvSpPr>
          <p:nvPr>
            <p:custDataLst>
              <p:tags r:id="rId5"/>
            </p:custDataLst>
          </p:nvPr>
        </p:nvSpPr>
        <p:spPr bwMode="auto">
          <a:xfrm>
            <a:off x="3390900" y="3876675"/>
            <a:ext cx="2247900" cy="350838"/>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8" name="MH_Other_4">
            <a:extLst>
              <a:ext uri="{FF2B5EF4-FFF2-40B4-BE49-F238E27FC236}">
                <a16:creationId xmlns="" xmlns:a16="http://schemas.microsoft.com/office/drawing/2014/main" id="{74D3E918-A1FA-4058-8B24-D7992AA4EF9C}"/>
              </a:ext>
            </a:extLst>
          </p:cNvPr>
          <p:cNvSpPr>
            <a:spLocks noChangeShapeType="1"/>
          </p:cNvSpPr>
          <p:nvPr>
            <p:custDataLst>
              <p:tags r:id="rId6"/>
            </p:custDataLst>
          </p:nvPr>
        </p:nvSpPr>
        <p:spPr bwMode="auto">
          <a:xfrm>
            <a:off x="3514725" y="4052888"/>
            <a:ext cx="2154238" cy="125730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9" name="MH_SubTitle_1">
            <a:extLst>
              <a:ext uri="{FF2B5EF4-FFF2-40B4-BE49-F238E27FC236}">
                <a16:creationId xmlns="" xmlns:a16="http://schemas.microsoft.com/office/drawing/2014/main" id="{8FA3E81A-C9D0-4F6B-8DC6-46329450FC2C}"/>
              </a:ext>
            </a:extLst>
          </p:cNvPr>
          <p:cNvSpPr>
            <a:spLocks noChangeArrowheads="1"/>
          </p:cNvSpPr>
          <p:nvPr>
            <p:custDataLst>
              <p:tags r:id="rId7"/>
            </p:custDataLst>
          </p:nvPr>
        </p:nvSpPr>
        <p:spPr bwMode="gray">
          <a:xfrm>
            <a:off x="5819775" y="2066925"/>
            <a:ext cx="3633788" cy="647700"/>
          </a:xfrm>
          <a:prstGeom prst="roundRect">
            <a:avLst>
              <a:gd name="adj" fmla="val 50000"/>
            </a:avLst>
          </a:prstGeom>
          <a:solidFill>
            <a:srgbClr val="44A3AA"/>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zh-CN" altLang="en-US" sz="1800" b="0" dirty="0">
                <a:solidFill>
                  <a:srgbClr val="FFFFFF"/>
                </a:solidFill>
                <a:latin typeface="+mn-lt"/>
                <a:ea typeface="+mn-ea"/>
              </a:rPr>
              <a:t>点击添加文本</a:t>
            </a:r>
            <a:endParaRPr lang="zh-TW" altLang="en-US" sz="1800" b="0" dirty="0">
              <a:solidFill>
                <a:srgbClr val="FFFFFF"/>
              </a:solidFill>
              <a:latin typeface="+mn-lt"/>
              <a:ea typeface="+mn-ea"/>
            </a:endParaRPr>
          </a:p>
        </p:txBody>
      </p:sp>
      <p:sp>
        <p:nvSpPr>
          <p:cNvPr id="10" name="MH_SubTitle_2">
            <a:extLst>
              <a:ext uri="{FF2B5EF4-FFF2-40B4-BE49-F238E27FC236}">
                <a16:creationId xmlns="" xmlns:a16="http://schemas.microsoft.com/office/drawing/2014/main" id="{023270C9-CE31-44F1-9689-9521FF339B17}"/>
              </a:ext>
            </a:extLst>
          </p:cNvPr>
          <p:cNvSpPr>
            <a:spLocks noChangeArrowheads="1"/>
          </p:cNvSpPr>
          <p:nvPr>
            <p:custDataLst>
              <p:tags r:id="rId8"/>
            </p:custDataLst>
          </p:nvPr>
        </p:nvSpPr>
        <p:spPr bwMode="gray">
          <a:xfrm>
            <a:off x="5819775" y="3049588"/>
            <a:ext cx="3633788" cy="647700"/>
          </a:xfrm>
          <a:prstGeom prst="roundRect">
            <a:avLst>
              <a:gd name="adj" fmla="val 50000"/>
            </a:avLst>
          </a:prstGeom>
          <a:solidFill>
            <a:schemeClr val="accent3"/>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zh-CN" altLang="en-US" sz="1800" b="0" dirty="0">
                <a:solidFill>
                  <a:srgbClr val="FFFFFF"/>
                </a:solidFill>
              </a:rPr>
              <a:t>点击添加文本</a:t>
            </a:r>
            <a:endParaRPr lang="zh-TW" altLang="en-US" sz="1800" b="0" dirty="0">
              <a:solidFill>
                <a:srgbClr val="FFFFFF"/>
              </a:solidFill>
            </a:endParaRPr>
          </a:p>
        </p:txBody>
      </p:sp>
      <p:sp>
        <p:nvSpPr>
          <p:cNvPr id="11" name="MH_SubTitle_3">
            <a:extLst>
              <a:ext uri="{FF2B5EF4-FFF2-40B4-BE49-F238E27FC236}">
                <a16:creationId xmlns="" xmlns:a16="http://schemas.microsoft.com/office/drawing/2014/main" id="{79BE11FE-A22B-4767-A618-EA2193814AB1}"/>
              </a:ext>
            </a:extLst>
          </p:cNvPr>
          <p:cNvSpPr>
            <a:spLocks noChangeArrowheads="1"/>
          </p:cNvSpPr>
          <p:nvPr>
            <p:custDataLst>
              <p:tags r:id="rId9"/>
            </p:custDataLst>
          </p:nvPr>
        </p:nvSpPr>
        <p:spPr bwMode="gray">
          <a:xfrm>
            <a:off x="5819775" y="4032251"/>
            <a:ext cx="3633788" cy="646113"/>
          </a:xfrm>
          <a:prstGeom prst="roundRect">
            <a:avLst>
              <a:gd name="adj" fmla="val 50000"/>
            </a:avLst>
          </a:prstGeom>
          <a:solidFill>
            <a:srgbClr val="29867E"/>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zh-CN" altLang="en-US" sz="1800" b="0" dirty="0">
                <a:solidFill>
                  <a:srgbClr val="FFFFFF"/>
                </a:solidFill>
              </a:rPr>
              <a:t>点击添加文本</a:t>
            </a:r>
            <a:endParaRPr lang="zh-TW" altLang="en-US" sz="1800" b="0" dirty="0">
              <a:solidFill>
                <a:srgbClr val="FFFFFF"/>
              </a:solidFill>
            </a:endParaRPr>
          </a:p>
        </p:txBody>
      </p:sp>
      <p:sp>
        <p:nvSpPr>
          <p:cNvPr id="12" name="MH_Other_5">
            <a:extLst>
              <a:ext uri="{FF2B5EF4-FFF2-40B4-BE49-F238E27FC236}">
                <a16:creationId xmlns="" xmlns:a16="http://schemas.microsoft.com/office/drawing/2014/main" id="{B3BBB14F-1331-48E1-B62A-E420F25C2D38}"/>
              </a:ext>
            </a:extLst>
          </p:cNvPr>
          <p:cNvSpPr>
            <a:spLocks noChangeArrowheads="1"/>
          </p:cNvSpPr>
          <p:nvPr>
            <p:custDataLst>
              <p:tags r:id="rId10"/>
            </p:custDataLst>
          </p:nvPr>
        </p:nvSpPr>
        <p:spPr bwMode="gray">
          <a:xfrm>
            <a:off x="2293938" y="2870201"/>
            <a:ext cx="1903412" cy="1903413"/>
          </a:xfrm>
          <a:prstGeom prst="ellipse">
            <a:avLst/>
          </a:prstGeom>
          <a:solidFill>
            <a:srgbClr val="1AB49C">
              <a:alpha val="50000"/>
            </a:srgbClr>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eaLnBrk="1" hangingPunct="1">
              <a:spcBef>
                <a:spcPct val="0"/>
              </a:spcBef>
              <a:buNone/>
              <a:defRPr/>
            </a:pPr>
            <a:endParaRPr lang="zh-TW" altLang="en-US" sz="2400" b="0" dirty="0">
              <a:solidFill>
                <a:srgbClr val="FFFFFF"/>
              </a:solidFill>
              <a:latin typeface="+mn-lt"/>
              <a:ea typeface="+mn-ea"/>
            </a:endParaRPr>
          </a:p>
        </p:txBody>
      </p:sp>
      <p:sp>
        <p:nvSpPr>
          <p:cNvPr id="13" name="MH_Title_1">
            <a:extLst>
              <a:ext uri="{FF2B5EF4-FFF2-40B4-BE49-F238E27FC236}">
                <a16:creationId xmlns="" xmlns:a16="http://schemas.microsoft.com/office/drawing/2014/main" id="{EAF5DF3D-B41D-4266-8AEA-35F5C0062816}"/>
              </a:ext>
            </a:extLst>
          </p:cNvPr>
          <p:cNvSpPr/>
          <p:nvPr>
            <p:custDataLst>
              <p:tags r:id="rId11"/>
            </p:custDataLst>
          </p:nvPr>
        </p:nvSpPr>
        <p:spPr>
          <a:xfrm>
            <a:off x="2506663" y="3082925"/>
            <a:ext cx="1479550" cy="1479550"/>
          </a:xfrm>
          <a:prstGeom prst="ellipse">
            <a:avLst/>
          </a:prstGeom>
          <a:solidFill>
            <a:srgbClr val="1AB4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spcBef>
                <a:spcPct val="0"/>
              </a:spcBef>
              <a:defRPr/>
            </a:pPr>
            <a:r>
              <a:rPr lang="zh-CN" altLang="en-US" sz="2000" dirty="0">
                <a:solidFill>
                  <a:srgbClr val="FFFFFF"/>
                </a:solidFill>
              </a:rPr>
              <a:t>点击添加文本</a:t>
            </a:r>
            <a:endParaRPr lang="zh-TW" altLang="en-US" sz="2000" dirty="0">
              <a:solidFill>
                <a:srgbClr val="FFFFFF"/>
              </a:solidFill>
            </a:endParaRPr>
          </a:p>
        </p:txBody>
      </p:sp>
      <p:grpSp>
        <p:nvGrpSpPr>
          <p:cNvPr id="14" name="组合 13">
            <a:extLst>
              <a:ext uri="{FF2B5EF4-FFF2-40B4-BE49-F238E27FC236}">
                <a16:creationId xmlns="" xmlns:a16="http://schemas.microsoft.com/office/drawing/2014/main" id="{980D5627-2081-42BD-A8DF-8D9A6BC6AB62}"/>
              </a:ext>
            </a:extLst>
          </p:cNvPr>
          <p:cNvGrpSpPr/>
          <p:nvPr/>
        </p:nvGrpSpPr>
        <p:grpSpPr>
          <a:xfrm>
            <a:off x="167609" y="517472"/>
            <a:ext cx="3429941" cy="765842"/>
            <a:chOff x="167609" y="517472"/>
            <a:chExt cx="3429941" cy="765842"/>
          </a:xfrm>
        </p:grpSpPr>
        <p:grpSp>
          <p:nvGrpSpPr>
            <p:cNvPr id="15" name="组合 14">
              <a:extLst>
                <a:ext uri="{FF2B5EF4-FFF2-40B4-BE49-F238E27FC236}">
                  <a16:creationId xmlns="" xmlns:a16="http://schemas.microsoft.com/office/drawing/2014/main" id="{75B14D7E-979D-4277-B5DD-DAFA72C82018}"/>
                </a:ext>
              </a:extLst>
            </p:cNvPr>
            <p:cNvGrpSpPr/>
            <p:nvPr/>
          </p:nvGrpSpPr>
          <p:grpSpPr>
            <a:xfrm>
              <a:off x="167609" y="517472"/>
              <a:ext cx="765842" cy="765842"/>
              <a:chOff x="-213391" y="193622"/>
              <a:chExt cx="765842" cy="765842"/>
            </a:xfrm>
          </p:grpSpPr>
          <p:sp>
            <p:nvSpPr>
              <p:cNvPr id="17" name="椭圆 16">
                <a:extLst>
                  <a:ext uri="{FF2B5EF4-FFF2-40B4-BE49-F238E27FC236}">
                    <a16:creationId xmlns="" xmlns:a16="http://schemas.microsoft.com/office/drawing/2014/main" id="{72BB646A-8F65-4DE3-AECB-E7349035B3E5}"/>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18" name="iconfont-11825-5646600">
                <a:extLst>
                  <a:ext uri="{FF2B5EF4-FFF2-40B4-BE49-F238E27FC236}">
                    <a16:creationId xmlns="" xmlns:a16="http://schemas.microsoft.com/office/drawing/2014/main" id="{1F1E3379-FD5E-4836-B9FB-4616994E7AFD}"/>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16" name="文本框 15">
              <a:extLst>
                <a:ext uri="{FF2B5EF4-FFF2-40B4-BE49-F238E27FC236}">
                  <a16:creationId xmlns="" xmlns:a16="http://schemas.microsoft.com/office/drawing/2014/main" id="{EB93B0E7-B48D-4C81-9046-390F49E58A4A}"/>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结论总结与推广</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par>
                                <p:cTn id="29" presetID="2" presetClass="entr" presetSubtype="4" fill="hold" nodeType="withEffect">
                                  <p:stCondLst>
                                    <p:cond delay="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MH_Other_1">
            <a:extLst>
              <a:ext uri="{FF2B5EF4-FFF2-40B4-BE49-F238E27FC236}">
                <a16:creationId xmlns="" xmlns:a16="http://schemas.microsoft.com/office/drawing/2014/main" id="{32200F2F-54E6-4D68-84F3-5B01F5379EB5}"/>
              </a:ext>
            </a:extLst>
          </p:cNvPr>
          <p:cNvSpPr/>
          <p:nvPr>
            <p:custDataLst>
              <p:tags r:id="rId2"/>
            </p:custDataLst>
          </p:nvPr>
        </p:nvSpPr>
        <p:spPr>
          <a:xfrm>
            <a:off x="4487864" y="2049464"/>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rgbClr val="2A8D97"/>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srgbClr val="FFFFFF"/>
              </a:solidFill>
              <a:latin typeface="Adobe Gothic Std B" panose="020B0800000000000000" pitchFamily="34" charset="-128"/>
            </a:endParaRPr>
          </a:p>
        </p:txBody>
      </p:sp>
      <p:sp>
        <p:nvSpPr>
          <p:cNvPr id="34" name="MH_Other_2">
            <a:extLst>
              <a:ext uri="{FF2B5EF4-FFF2-40B4-BE49-F238E27FC236}">
                <a16:creationId xmlns="" xmlns:a16="http://schemas.microsoft.com/office/drawing/2014/main" id="{C0407B17-9911-4BC8-889D-CF9C38F2699E}"/>
              </a:ext>
            </a:extLst>
          </p:cNvPr>
          <p:cNvSpPr/>
          <p:nvPr>
            <p:custDataLst>
              <p:tags r:id="rId3"/>
            </p:custDataLst>
          </p:nvPr>
        </p:nvSpPr>
        <p:spPr>
          <a:xfrm>
            <a:off x="6191251" y="2049464"/>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srgbClr val="FFFFFF"/>
              </a:solidFill>
              <a:latin typeface="Adobe Gothic Std B" panose="020B0800000000000000" pitchFamily="34" charset="-128"/>
            </a:endParaRPr>
          </a:p>
        </p:txBody>
      </p:sp>
      <p:sp>
        <p:nvSpPr>
          <p:cNvPr id="15" name="MH_Other_3">
            <a:extLst>
              <a:ext uri="{FF2B5EF4-FFF2-40B4-BE49-F238E27FC236}">
                <a16:creationId xmlns="" xmlns:a16="http://schemas.microsoft.com/office/drawing/2014/main" id="{012DE06F-69C3-45BA-8087-559FBE903548}"/>
              </a:ext>
            </a:extLst>
          </p:cNvPr>
          <p:cNvSpPr/>
          <p:nvPr>
            <p:custDataLst>
              <p:tags r:id="rId4"/>
            </p:custDataLst>
          </p:nvPr>
        </p:nvSpPr>
        <p:spPr>
          <a:xfrm>
            <a:off x="6191251" y="3748089"/>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sz="3600" dirty="0">
              <a:solidFill>
                <a:srgbClr val="FFFFFF"/>
              </a:solidFill>
              <a:latin typeface="Adobe Gothic Std B" panose="020B0800000000000000" pitchFamily="34" charset="-128"/>
              <a:ea typeface="新細明體" panose="02020500000000000000" pitchFamily="18" charset="-120"/>
            </a:endParaRPr>
          </a:p>
        </p:txBody>
      </p:sp>
      <p:sp>
        <p:nvSpPr>
          <p:cNvPr id="11" name="MH_Other_4">
            <a:extLst>
              <a:ext uri="{FF2B5EF4-FFF2-40B4-BE49-F238E27FC236}">
                <a16:creationId xmlns="" xmlns:a16="http://schemas.microsoft.com/office/drawing/2014/main" id="{22948074-E52F-4F96-BEC5-B333C108AE18}"/>
              </a:ext>
            </a:extLst>
          </p:cNvPr>
          <p:cNvSpPr/>
          <p:nvPr>
            <p:custDataLst>
              <p:tags r:id="rId5"/>
            </p:custDataLst>
          </p:nvPr>
        </p:nvSpPr>
        <p:spPr>
          <a:xfrm flipH="1">
            <a:off x="4487864" y="3748089"/>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sz="3600" dirty="0">
              <a:solidFill>
                <a:srgbClr val="FFFFFF"/>
              </a:solidFill>
              <a:latin typeface="Adobe Gothic Std B" panose="020B0800000000000000" pitchFamily="34" charset="-128"/>
              <a:ea typeface="新細明體" panose="02020500000000000000" pitchFamily="18" charset="-120"/>
            </a:endParaRPr>
          </a:p>
        </p:txBody>
      </p:sp>
      <p:sp>
        <p:nvSpPr>
          <p:cNvPr id="18" name="MH_Title_1">
            <a:extLst>
              <a:ext uri="{FF2B5EF4-FFF2-40B4-BE49-F238E27FC236}">
                <a16:creationId xmlns="" xmlns:a16="http://schemas.microsoft.com/office/drawing/2014/main" id="{2B907F79-F8C6-4CFE-A893-36AD3FA908CE}"/>
              </a:ext>
            </a:extLst>
          </p:cNvPr>
          <p:cNvSpPr/>
          <p:nvPr>
            <p:custDataLst>
              <p:tags r:id="rId6"/>
            </p:custDataLst>
          </p:nvPr>
        </p:nvSpPr>
        <p:spPr>
          <a:xfrm>
            <a:off x="5299075" y="2865438"/>
            <a:ext cx="1651000" cy="1649412"/>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a:solidFill>
                  <a:srgbClr val="2E75B6"/>
                </a:solidFill>
              </a:rPr>
              <a:t>LOREM</a:t>
            </a:r>
            <a:endParaRPr lang="zh-HK" altLang="en-US" sz="2400" b="1" dirty="0">
              <a:solidFill>
                <a:srgbClr val="2E75B6"/>
              </a:solidFill>
              <a:ea typeface="新細明體" panose="02020500000000000000" pitchFamily="18" charset="-120"/>
            </a:endParaRPr>
          </a:p>
        </p:txBody>
      </p:sp>
      <p:sp>
        <p:nvSpPr>
          <p:cNvPr id="3080" name="MH_SubTitle_1">
            <a:extLst>
              <a:ext uri="{FF2B5EF4-FFF2-40B4-BE49-F238E27FC236}">
                <a16:creationId xmlns="" xmlns:a16="http://schemas.microsoft.com/office/drawing/2014/main" id="{48A49CB0-9CD9-4A1D-94E3-81814942426C}"/>
              </a:ext>
            </a:extLst>
          </p:cNvPr>
          <p:cNvSpPr txBox="1">
            <a:spLocks noChangeArrowheads="1"/>
          </p:cNvSpPr>
          <p:nvPr>
            <p:custDataLst>
              <p:tags r:id="rId7"/>
            </p:custDataLst>
          </p:nvPr>
        </p:nvSpPr>
        <p:spPr bwMode="auto">
          <a:xfrm>
            <a:off x="2249488" y="1703389"/>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rgbClr val="44A3AA"/>
                </a:solidFill>
              </a:rPr>
              <a:t>LOREM IPSUM </a:t>
            </a:r>
            <a:endParaRPr lang="zh-HK" altLang="en-US" dirty="0">
              <a:solidFill>
                <a:srgbClr val="44A3AA"/>
              </a:solidFill>
              <a:ea typeface="新細明體" panose="02020500000000000000" pitchFamily="18" charset="-120"/>
            </a:endParaRPr>
          </a:p>
        </p:txBody>
      </p:sp>
      <p:sp>
        <p:nvSpPr>
          <p:cNvPr id="20" name="MH_Other_5">
            <a:extLst>
              <a:ext uri="{FF2B5EF4-FFF2-40B4-BE49-F238E27FC236}">
                <a16:creationId xmlns="" xmlns:a16="http://schemas.microsoft.com/office/drawing/2014/main" id="{682EE7DD-B743-4B66-93F0-42E380D52202}"/>
              </a:ext>
            </a:extLst>
          </p:cNvPr>
          <p:cNvSpPr/>
          <p:nvPr>
            <p:custDataLst>
              <p:tags r:id="rId8"/>
            </p:custDataLst>
          </p:nvPr>
        </p:nvSpPr>
        <p:spPr>
          <a:xfrm>
            <a:off x="2346326" y="2287589"/>
            <a:ext cx="2124075" cy="46037"/>
          </a:xfrm>
          <a:prstGeom prst="rect">
            <a:avLst/>
          </a:prstGeom>
          <a:solidFill>
            <a:schemeClr val="accent1"/>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44A3AA"/>
              </a:solidFill>
              <a:ea typeface="新細明體" panose="02020500000000000000" pitchFamily="18" charset="-120"/>
            </a:endParaRPr>
          </a:p>
        </p:txBody>
      </p:sp>
      <p:sp>
        <p:nvSpPr>
          <p:cNvPr id="2058" name="MH_Text_2">
            <a:extLst>
              <a:ext uri="{FF2B5EF4-FFF2-40B4-BE49-F238E27FC236}">
                <a16:creationId xmlns="" xmlns:a16="http://schemas.microsoft.com/office/drawing/2014/main" id="{6721C541-1670-4035-A5F4-070D8ADF820C}"/>
              </a:ext>
            </a:extLst>
          </p:cNvPr>
          <p:cNvSpPr>
            <a:spLocks noChangeArrowheads="1"/>
          </p:cNvSpPr>
          <p:nvPr>
            <p:custDataLst>
              <p:tags r:id="rId9"/>
            </p:custDataLst>
          </p:nvPr>
        </p:nvSpPr>
        <p:spPr bwMode="auto">
          <a:xfrm>
            <a:off x="2249489" y="4762501"/>
            <a:ext cx="211613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en-US" altLang="zh-CN"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p:txBody>
      </p:sp>
      <p:sp>
        <p:nvSpPr>
          <p:cNvPr id="2059" name="MH_SubTitle_2">
            <a:extLst>
              <a:ext uri="{FF2B5EF4-FFF2-40B4-BE49-F238E27FC236}">
                <a16:creationId xmlns="" xmlns:a16="http://schemas.microsoft.com/office/drawing/2014/main" id="{AA6BF1C4-CDF8-4FEA-9BA8-CADA8A8DB49A}"/>
              </a:ext>
            </a:extLst>
          </p:cNvPr>
          <p:cNvSpPr txBox="1">
            <a:spLocks noChangeArrowheads="1"/>
          </p:cNvSpPr>
          <p:nvPr>
            <p:custDataLst>
              <p:tags r:id="rId10"/>
            </p:custDataLst>
          </p:nvPr>
        </p:nvSpPr>
        <p:spPr bwMode="auto">
          <a:xfrm>
            <a:off x="2249488" y="4116388"/>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t>LOREM IPSUM </a:t>
            </a:r>
            <a:endParaRPr lang="zh-HK" altLang="en-US">
              <a:ea typeface="新細明體" panose="02020500000000000000" pitchFamily="18" charset="-120"/>
            </a:endParaRPr>
          </a:p>
        </p:txBody>
      </p:sp>
      <p:sp>
        <p:nvSpPr>
          <p:cNvPr id="23" name="MH_Other_6">
            <a:extLst>
              <a:ext uri="{FF2B5EF4-FFF2-40B4-BE49-F238E27FC236}">
                <a16:creationId xmlns="" xmlns:a16="http://schemas.microsoft.com/office/drawing/2014/main" id="{A652A26F-9064-4476-91EB-77486B5C1C1B}"/>
              </a:ext>
            </a:extLst>
          </p:cNvPr>
          <p:cNvSpPr/>
          <p:nvPr>
            <p:custDataLst>
              <p:tags r:id="rId11"/>
            </p:custDataLst>
          </p:nvPr>
        </p:nvSpPr>
        <p:spPr>
          <a:xfrm>
            <a:off x="2346326" y="4710114"/>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7C233E"/>
              </a:solidFill>
              <a:ea typeface="新細明體" panose="02020500000000000000" pitchFamily="18" charset="-120"/>
            </a:endParaRPr>
          </a:p>
        </p:txBody>
      </p:sp>
      <p:sp>
        <p:nvSpPr>
          <p:cNvPr id="2061" name="MH_Text_4">
            <a:extLst>
              <a:ext uri="{FF2B5EF4-FFF2-40B4-BE49-F238E27FC236}">
                <a16:creationId xmlns="" xmlns:a16="http://schemas.microsoft.com/office/drawing/2014/main" id="{B3D47590-FB74-42CA-8C26-F3FA023CCE42}"/>
              </a:ext>
            </a:extLst>
          </p:cNvPr>
          <p:cNvSpPr>
            <a:spLocks noChangeArrowheads="1"/>
          </p:cNvSpPr>
          <p:nvPr>
            <p:custDataLst>
              <p:tags r:id="rId12"/>
            </p:custDataLst>
          </p:nvPr>
        </p:nvSpPr>
        <p:spPr bwMode="auto">
          <a:xfrm>
            <a:off x="7693026" y="4762501"/>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defRPr/>
            </a:pPr>
            <a:r>
              <a:rPr lang="zh-CN" altLang="en-US" sz="1600"/>
              <a:t>点击添加文本</a:t>
            </a:r>
            <a:endParaRPr lang="en-US" altLang="zh-CN" sz="1600"/>
          </a:p>
          <a:p>
            <a:pPr>
              <a:lnSpc>
                <a:spcPct val="130000"/>
              </a:lnSpc>
              <a:spcBef>
                <a:spcPct val="0"/>
              </a:spcBef>
              <a:defRPr/>
            </a:pPr>
            <a:r>
              <a:rPr lang="zh-CN" altLang="en-US" sz="1600"/>
              <a:t>点击添加文本</a:t>
            </a:r>
            <a:endParaRPr lang="zh-TW" altLang="en-US" sz="1600"/>
          </a:p>
          <a:p>
            <a:pPr>
              <a:lnSpc>
                <a:spcPct val="130000"/>
              </a:lnSpc>
              <a:spcBef>
                <a:spcPct val="0"/>
              </a:spcBef>
              <a:defRPr/>
            </a:pPr>
            <a:r>
              <a:rPr lang="zh-CN" altLang="en-US" sz="1600"/>
              <a:t>点击添加文本</a:t>
            </a:r>
            <a:endParaRPr lang="zh-TW" altLang="en-US" sz="1600" dirty="0"/>
          </a:p>
        </p:txBody>
      </p:sp>
      <p:sp>
        <p:nvSpPr>
          <p:cNvPr id="2062" name="MH_SubTitle_4">
            <a:extLst>
              <a:ext uri="{FF2B5EF4-FFF2-40B4-BE49-F238E27FC236}">
                <a16:creationId xmlns="" xmlns:a16="http://schemas.microsoft.com/office/drawing/2014/main" id="{F6ABAD13-B4EC-4F49-914F-8A611CEEF9D1}"/>
              </a:ext>
            </a:extLst>
          </p:cNvPr>
          <p:cNvSpPr txBox="1">
            <a:spLocks noChangeArrowheads="1"/>
          </p:cNvSpPr>
          <p:nvPr>
            <p:custDataLst>
              <p:tags r:id="rId13"/>
            </p:custDataLst>
          </p:nvPr>
        </p:nvSpPr>
        <p:spPr bwMode="auto">
          <a:xfrm>
            <a:off x="7693025" y="4116388"/>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t>LOREM IPSUM </a:t>
            </a:r>
            <a:endParaRPr lang="zh-HK" altLang="en-US">
              <a:ea typeface="新細明體" panose="02020500000000000000" pitchFamily="18" charset="-120"/>
            </a:endParaRPr>
          </a:p>
        </p:txBody>
      </p:sp>
      <p:sp>
        <p:nvSpPr>
          <p:cNvPr id="26" name="MH_Other_7">
            <a:extLst>
              <a:ext uri="{FF2B5EF4-FFF2-40B4-BE49-F238E27FC236}">
                <a16:creationId xmlns="" xmlns:a16="http://schemas.microsoft.com/office/drawing/2014/main" id="{B96A9A14-682E-4343-9DCE-DE40CF09220B}"/>
              </a:ext>
            </a:extLst>
          </p:cNvPr>
          <p:cNvSpPr/>
          <p:nvPr>
            <p:custDataLst>
              <p:tags r:id="rId14"/>
            </p:custDataLst>
          </p:nvPr>
        </p:nvSpPr>
        <p:spPr>
          <a:xfrm>
            <a:off x="7783514" y="4710114"/>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7C233E"/>
              </a:solidFill>
              <a:ea typeface="新細明體" panose="02020500000000000000" pitchFamily="18" charset="-120"/>
            </a:endParaRPr>
          </a:p>
        </p:txBody>
      </p:sp>
      <p:sp>
        <p:nvSpPr>
          <p:cNvPr id="2064" name="MH_Text_3">
            <a:extLst>
              <a:ext uri="{FF2B5EF4-FFF2-40B4-BE49-F238E27FC236}">
                <a16:creationId xmlns="" xmlns:a16="http://schemas.microsoft.com/office/drawing/2014/main" id="{B0BB82D5-D216-4852-8368-3D42967CB044}"/>
              </a:ext>
            </a:extLst>
          </p:cNvPr>
          <p:cNvSpPr>
            <a:spLocks noChangeArrowheads="1"/>
          </p:cNvSpPr>
          <p:nvPr>
            <p:custDataLst>
              <p:tags r:id="rId15"/>
            </p:custDataLst>
          </p:nvPr>
        </p:nvSpPr>
        <p:spPr bwMode="auto">
          <a:xfrm>
            <a:off x="7693026" y="2346326"/>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en-US" altLang="zh-CN"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p:txBody>
      </p:sp>
      <p:sp>
        <p:nvSpPr>
          <p:cNvPr id="2065" name="MH_SubTitle_3">
            <a:extLst>
              <a:ext uri="{FF2B5EF4-FFF2-40B4-BE49-F238E27FC236}">
                <a16:creationId xmlns="" xmlns:a16="http://schemas.microsoft.com/office/drawing/2014/main" id="{496D8959-4213-4F41-B756-489B019EBC9C}"/>
              </a:ext>
            </a:extLst>
          </p:cNvPr>
          <p:cNvSpPr txBox="1">
            <a:spLocks noChangeArrowheads="1"/>
          </p:cNvSpPr>
          <p:nvPr>
            <p:custDataLst>
              <p:tags r:id="rId16"/>
            </p:custDataLst>
          </p:nvPr>
        </p:nvSpPr>
        <p:spPr bwMode="auto">
          <a:xfrm>
            <a:off x="7693025" y="1703389"/>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t>LOREM IPSUM </a:t>
            </a:r>
            <a:endParaRPr lang="zh-HK" altLang="en-US">
              <a:ea typeface="新細明體" panose="02020500000000000000" pitchFamily="18" charset="-120"/>
            </a:endParaRPr>
          </a:p>
        </p:txBody>
      </p:sp>
      <p:sp>
        <p:nvSpPr>
          <p:cNvPr id="29" name="MH_Other_8">
            <a:extLst>
              <a:ext uri="{FF2B5EF4-FFF2-40B4-BE49-F238E27FC236}">
                <a16:creationId xmlns="" xmlns:a16="http://schemas.microsoft.com/office/drawing/2014/main" id="{08621396-8EEC-4D77-8DB5-EE94807876FC}"/>
              </a:ext>
            </a:extLst>
          </p:cNvPr>
          <p:cNvSpPr/>
          <p:nvPr>
            <p:custDataLst>
              <p:tags r:id="rId17"/>
            </p:custDataLst>
          </p:nvPr>
        </p:nvSpPr>
        <p:spPr>
          <a:xfrm>
            <a:off x="7791451" y="2287589"/>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00B050"/>
              </a:solidFill>
              <a:ea typeface="新細明體" panose="02020500000000000000" pitchFamily="18" charset="-120"/>
            </a:endParaRPr>
          </a:p>
        </p:txBody>
      </p:sp>
      <p:sp>
        <p:nvSpPr>
          <p:cNvPr id="2067" name="MH_Text_1">
            <a:extLst>
              <a:ext uri="{FF2B5EF4-FFF2-40B4-BE49-F238E27FC236}">
                <a16:creationId xmlns="" xmlns:a16="http://schemas.microsoft.com/office/drawing/2014/main" id="{E3916DCC-7365-44C3-B5AC-DAF49AD5A9FE}"/>
              </a:ext>
            </a:extLst>
          </p:cNvPr>
          <p:cNvSpPr>
            <a:spLocks noChangeArrowheads="1"/>
          </p:cNvSpPr>
          <p:nvPr>
            <p:custDataLst>
              <p:tags r:id="rId18"/>
            </p:custDataLst>
          </p:nvPr>
        </p:nvSpPr>
        <p:spPr bwMode="auto">
          <a:xfrm>
            <a:off x="2249488" y="2346326"/>
            <a:ext cx="2228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en-US" altLang="zh-CN"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a:p>
            <a:pPr>
              <a:lnSpc>
                <a:spcPct val="130000"/>
              </a:lnSpc>
              <a:spcBef>
                <a:spcPct val="0"/>
              </a:spcBef>
            </a:pPr>
            <a:r>
              <a:rPr lang="zh-CN" altLang="en-US" sz="1600" dirty="0">
                <a:latin typeface="Calibri" panose="020F0502020204030204" pitchFamily="34" charset="0"/>
                <a:ea typeface="宋体" panose="02010600030101010101" pitchFamily="2" charset="-122"/>
              </a:rPr>
              <a:t>点击添加文本</a:t>
            </a:r>
            <a:endParaRPr lang="zh-TW" altLang="en-US" sz="1600" dirty="0">
              <a:latin typeface="Calibri" panose="020F0502020204030204" pitchFamily="34" charset="0"/>
              <a:ea typeface="宋体" panose="02010600030101010101" pitchFamily="2" charset="-122"/>
            </a:endParaRPr>
          </a:p>
          <a:p>
            <a:pPr>
              <a:lnSpc>
                <a:spcPct val="130000"/>
              </a:lnSpc>
              <a:spcBef>
                <a:spcPct val="0"/>
              </a:spcBef>
            </a:pPr>
            <a:endParaRPr lang="zh-TW" altLang="en-US" sz="1600" dirty="0">
              <a:latin typeface="Calibri" panose="020F0502020204030204" pitchFamily="34" charset="0"/>
              <a:ea typeface="宋体" panose="02010600030101010101" pitchFamily="2" charset="-122"/>
            </a:endParaRPr>
          </a:p>
        </p:txBody>
      </p:sp>
      <p:grpSp>
        <p:nvGrpSpPr>
          <p:cNvPr id="21" name="组合 20">
            <a:extLst>
              <a:ext uri="{FF2B5EF4-FFF2-40B4-BE49-F238E27FC236}">
                <a16:creationId xmlns="" xmlns:a16="http://schemas.microsoft.com/office/drawing/2014/main" id="{2A57FA3A-0178-4EB6-8D4A-2BF46D63DAC8}"/>
              </a:ext>
            </a:extLst>
          </p:cNvPr>
          <p:cNvGrpSpPr/>
          <p:nvPr/>
        </p:nvGrpSpPr>
        <p:grpSpPr>
          <a:xfrm>
            <a:off x="167609" y="517472"/>
            <a:ext cx="3429941" cy="765842"/>
            <a:chOff x="167609" y="517472"/>
            <a:chExt cx="3429941" cy="765842"/>
          </a:xfrm>
        </p:grpSpPr>
        <p:grpSp>
          <p:nvGrpSpPr>
            <p:cNvPr id="22" name="组合 21">
              <a:extLst>
                <a:ext uri="{FF2B5EF4-FFF2-40B4-BE49-F238E27FC236}">
                  <a16:creationId xmlns="" xmlns:a16="http://schemas.microsoft.com/office/drawing/2014/main" id="{F591C830-0385-42DF-A372-B16338051F8B}"/>
                </a:ext>
              </a:extLst>
            </p:cNvPr>
            <p:cNvGrpSpPr/>
            <p:nvPr/>
          </p:nvGrpSpPr>
          <p:grpSpPr>
            <a:xfrm>
              <a:off x="167609" y="517472"/>
              <a:ext cx="765842" cy="765842"/>
              <a:chOff x="-213391" y="193622"/>
              <a:chExt cx="765842" cy="765842"/>
            </a:xfrm>
          </p:grpSpPr>
          <p:sp>
            <p:nvSpPr>
              <p:cNvPr id="25" name="椭圆 24">
                <a:extLst>
                  <a:ext uri="{FF2B5EF4-FFF2-40B4-BE49-F238E27FC236}">
                    <a16:creationId xmlns="" xmlns:a16="http://schemas.microsoft.com/office/drawing/2014/main" id="{23CC5B77-A9C7-4716-860D-D5D1CD919A7C}"/>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27" name="iconfont-11825-5646600">
                <a:extLst>
                  <a:ext uri="{FF2B5EF4-FFF2-40B4-BE49-F238E27FC236}">
                    <a16:creationId xmlns="" xmlns:a16="http://schemas.microsoft.com/office/drawing/2014/main" id="{29EB039F-519B-4D01-B60C-22E1757475CE}"/>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24" name="文本框 23">
              <a:extLst>
                <a:ext uri="{FF2B5EF4-FFF2-40B4-BE49-F238E27FC236}">
                  <a16:creationId xmlns="" xmlns:a16="http://schemas.microsoft.com/office/drawing/2014/main" id="{9F8FE080-18A6-45C5-B9E2-77CF69D0DD88}"/>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结论总结与推广</a:t>
              </a:r>
            </a:p>
          </p:txBody>
        </p:sp>
      </p:gr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MH_Other_1">
            <a:extLst>
              <a:ext uri="{FF2B5EF4-FFF2-40B4-BE49-F238E27FC236}">
                <a16:creationId xmlns="" xmlns:a16="http://schemas.microsoft.com/office/drawing/2014/main" id="{C64EC4C7-B939-4506-9519-188BE0209EE8}"/>
              </a:ext>
            </a:extLst>
          </p:cNvPr>
          <p:cNvCxnSpPr>
            <a:stCxn id="17" idx="28"/>
            <a:endCxn id="6" idx="0"/>
          </p:cNvCxnSpPr>
          <p:nvPr>
            <p:custDataLst>
              <p:tags r:id="rId2"/>
            </p:custDataLst>
          </p:nvPr>
        </p:nvCxnSpPr>
        <p:spPr>
          <a:xfrm>
            <a:off x="3700463" y="3281364"/>
            <a:ext cx="2424112" cy="163512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cxnSp>
        <p:nvCxnSpPr>
          <p:cNvPr id="5" name="MH_Other_2">
            <a:extLst>
              <a:ext uri="{FF2B5EF4-FFF2-40B4-BE49-F238E27FC236}">
                <a16:creationId xmlns="" xmlns:a16="http://schemas.microsoft.com/office/drawing/2014/main" id="{B3ACE3E0-B18D-41FA-BD07-8D9B0A7703A2}"/>
              </a:ext>
            </a:extLst>
          </p:cNvPr>
          <p:cNvCxnSpPr>
            <a:stCxn id="6" idx="0"/>
            <a:endCxn id="8" idx="32"/>
          </p:cNvCxnSpPr>
          <p:nvPr>
            <p:custDataLst>
              <p:tags r:id="rId3"/>
            </p:custDataLst>
          </p:nvPr>
        </p:nvCxnSpPr>
        <p:spPr>
          <a:xfrm flipH="1" flipV="1">
            <a:off x="5403851" y="3452814"/>
            <a:ext cx="720725" cy="146367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sp>
        <p:nvSpPr>
          <p:cNvPr id="6" name="MH_Title_1">
            <a:extLst>
              <a:ext uri="{FF2B5EF4-FFF2-40B4-BE49-F238E27FC236}">
                <a16:creationId xmlns="" xmlns:a16="http://schemas.microsoft.com/office/drawing/2014/main" id="{A1869BFD-4D00-4FEE-AE10-5651EF0E16AD}"/>
              </a:ext>
            </a:extLst>
          </p:cNvPr>
          <p:cNvSpPr txBox="1"/>
          <p:nvPr>
            <p:custDataLst>
              <p:tags r:id="rId4"/>
            </p:custDataLst>
          </p:nvPr>
        </p:nvSpPr>
        <p:spPr>
          <a:xfrm>
            <a:off x="4414838" y="4916488"/>
            <a:ext cx="3421062" cy="647700"/>
          </a:xfrm>
          <a:prstGeom prst="rect">
            <a:avLst/>
          </a:prstGeom>
          <a:solidFill>
            <a:srgbClr val="55ABB2"/>
          </a:solidFill>
        </p:spPr>
        <p:txBody>
          <a:bodyPr anchor="ctr">
            <a:normAutofit/>
          </a:bodyPr>
          <a:lstStyle/>
          <a:p>
            <a:pPr algn="ctr">
              <a:defRPr/>
            </a:pPr>
            <a:r>
              <a:rPr lang="zh-CN" altLang="en-US" sz="2400" b="1" dirty="0">
                <a:solidFill>
                  <a:schemeClr val="bg1"/>
                </a:solidFill>
              </a:rPr>
              <a:t>请添加文本文字</a:t>
            </a:r>
          </a:p>
        </p:txBody>
      </p:sp>
      <p:grpSp>
        <p:nvGrpSpPr>
          <p:cNvPr id="4" name="组合 3">
            <a:extLst>
              <a:ext uri="{FF2B5EF4-FFF2-40B4-BE49-F238E27FC236}">
                <a16:creationId xmlns="" xmlns:a16="http://schemas.microsoft.com/office/drawing/2014/main" id="{44984936-D2B4-4323-BEE0-4ABCCBE18A27}"/>
              </a:ext>
            </a:extLst>
          </p:cNvPr>
          <p:cNvGrpSpPr/>
          <p:nvPr/>
        </p:nvGrpSpPr>
        <p:grpSpPr>
          <a:xfrm>
            <a:off x="4459289" y="2108201"/>
            <a:ext cx="1412875" cy="1357313"/>
            <a:chOff x="4459289" y="2108201"/>
            <a:chExt cx="1412875" cy="1357313"/>
          </a:xfrm>
        </p:grpSpPr>
        <p:sp>
          <p:nvSpPr>
            <p:cNvPr id="8" name="MH_Other_3">
              <a:extLst>
                <a:ext uri="{FF2B5EF4-FFF2-40B4-BE49-F238E27FC236}">
                  <a16:creationId xmlns="" xmlns:a16="http://schemas.microsoft.com/office/drawing/2014/main" id="{889A55CF-4155-4E26-97C1-78945FF928A2}"/>
                </a:ext>
              </a:extLst>
            </p:cNvPr>
            <p:cNvSpPr/>
            <p:nvPr>
              <p:custDataLst>
                <p:tags r:id="rId13"/>
              </p:custDataLst>
            </p:nvPr>
          </p:nvSpPr>
          <p:spPr>
            <a:xfrm>
              <a:off x="4459289"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rgbClr val="2D8E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MH_SubTitle_2">
              <a:extLst>
                <a:ext uri="{FF2B5EF4-FFF2-40B4-BE49-F238E27FC236}">
                  <a16:creationId xmlns="" xmlns:a16="http://schemas.microsoft.com/office/drawing/2014/main" id="{F85FB9B2-057A-407B-AA4F-ACEE80124A77}"/>
                </a:ext>
              </a:extLst>
            </p:cNvPr>
            <p:cNvSpPr/>
            <p:nvPr>
              <p:custDataLst>
                <p:tags r:id="rId14"/>
              </p:custDataLst>
            </p:nvPr>
          </p:nvSpPr>
          <p:spPr>
            <a:xfrm>
              <a:off x="4608514"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2D8E98"/>
            </a:solidFill>
            <a:ln>
              <a:solidFill>
                <a:srgbClr val="2D8E98"/>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b="1" dirty="0">
                  <a:solidFill>
                    <a:schemeClr val="tx1"/>
                  </a:solidFill>
                </a:rPr>
                <a:t>文本</a:t>
              </a:r>
            </a:p>
          </p:txBody>
        </p:sp>
      </p:grpSp>
      <p:grpSp>
        <p:nvGrpSpPr>
          <p:cNvPr id="7" name="组合 6">
            <a:extLst>
              <a:ext uri="{FF2B5EF4-FFF2-40B4-BE49-F238E27FC236}">
                <a16:creationId xmlns="" xmlns:a16="http://schemas.microsoft.com/office/drawing/2014/main" id="{F6FD4393-74B5-4AB7-84AF-10707CF0E222}"/>
              </a:ext>
            </a:extLst>
          </p:cNvPr>
          <p:cNvGrpSpPr/>
          <p:nvPr/>
        </p:nvGrpSpPr>
        <p:grpSpPr>
          <a:xfrm>
            <a:off x="6305551" y="2108201"/>
            <a:ext cx="1412875" cy="1357313"/>
            <a:chOff x="6305551" y="2108201"/>
            <a:chExt cx="1412875" cy="1357313"/>
          </a:xfrm>
        </p:grpSpPr>
        <p:sp>
          <p:nvSpPr>
            <p:cNvPr id="11" name="MH_Other_4">
              <a:extLst>
                <a:ext uri="{FF2B5EF4-FFF2-40B4-BE49-F238E27FC236}">
                  <a16:creationId xmlns="" xmlns:a16="http://schemas.microsoft.com/office/drawing/2014/main" id="{4C659D5F-9EDF-4D58-9870-1DE9A4CDD603}"/>
                </a:ext>
              </a:extLst>
            </p:cNvPr>
            <p:cNvSpPr/>
            <p:nvPr>
              <p:custDataLst>
                <p:tags r:id="rId11"/>
              </p:custDataLst>
            </p:nvPr>
          </p:nvSpPr>
          <p:spPr>
            <a:xfrm>
              <a:off x="6305551"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rgbClr val="1AB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MH_SubTitle_3">
              <a:extLst>
                <a:ext uri="{FF2B5EF4-FFF2-40B4-BE49-F238E27FC236}">
                  <a16:creationId xmlns="" xmlns:a16="http://schemas.microsoft.com/office/drawing/2014/main" id="{D9ECC379-B715-4A74-899E-98C2A914D1E1}"/>
                </a:ext>
              </a:extLst>
            </p:cNvPr>
            <p:cNvSpPr/>
            <p:nvPr>
              <p:custDataLst>
                <p:tags r:id="rId12"/>
              </p:custDataLst>
            </p:nvPr>
          </p:nvSpPr>
          <p:spPr>
            <a:xfrm>
              <a:off x="6454776"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1AB49C"/>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b="1" dirty="0">
                  <a:solidFill>
                    <a:schemeClr val="tx1"/>
                  </a:solidFill>
                </a:rPr>
                <a:t>文本</a:t>
              </a:r>
            </a:p>
          </p:txBody>
        </p:sp>
      </p:grpSp>
      <p:grpSp>
        <p:nvGrpSpPr>
          <p:cNvPr id="10" name="组合 9">
            <a:extLst>
              <a:ext uri="{FF2B5EF4-FFF2-40B4-BE49-F238E27FC236}">
                <a16:creationId xmlns="" xmlns:a16="http://schemas.microsoft.com/office/drawing/2014/main" id="{23EAB534-5D92-4EC0-9487-DD1BD58F3230}"/>
              </a:ext>
            </a:extLst>
          </p:cNvPr>
          <p:cNvGrpSpPr/>
          <p:nvPr/>
        </p:nvGrpSpPr>
        <p:grpSpPr>
          <a:xfrm>
            <a:off x="8153401" y="2108201"/>
            <a:ext cx="1412875" cy="1357313"/>
            <a:chOff x="8153401" y="2108201"/>
            <a:chExt cx="1412875" cy="1357313"/>
          </a:xfrm>
        </p:grpSpPr>
        <p:sp>
          <p:nvSpPr>
            <p:cNvPr id="14" name="MH_Other_5">
              <a:extLst>
                <a:ext uri="{FF2B5EF4-FFF2-40B4-BE49-F238E27FC236}">
                  <a16:creationId xmlns="" xmlns:a16="http://schemas.microsoft.com/office/drawing/2014/main" id="{AEFF168E-F57C-448F-806E-C0CD8E5239B3}"/>
                </a:ext>
              </a:extLst>
            </p:cNvPr>
            <p:cNvSpPr/>
            <p:nvPr>
              <p:custDataLst>
                <p:tags r:id="rId9"/>
              </p:custDataLst>
            </p:nvPr>
          </p:nvSpPr>
          <p:spPr>
            <a:xfrm>
              <a:off x="8153401"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MH_SubTitle_5">
              <a:extLst>
                <a:ext uri="{FF2B5EF4-FFF2-40B4-BE49-F238E27FC236}">
                  <a16:creationId xmlns="" xmlns:a16="http://schemas.microsoft.com/office/drawing/2014/main" id="{F6201112-AF49-4D93-A9DD-DFBDCDF3B989}"/>
                </a:ext>
              </a:extLst>
            </p:cNvPr>
            <p:cNvSpPr/>
            <p:nvPr>
              <p:custDataLst>
                <p:tags r:id="rId10"/>
              </p:custDataLst>
            </p:nvPr>
          </p:nvSpPr>
          <p:spPr>
            <a:xfrm>
              <a:off x="8302626"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b="1" dirty="0">
                  <a:solidFill>
                    <a:schemeClr val="tx1"/>
                  </a:solidFill>
                </a:rPr>
                <a:t>文本</a:t>
              </a:r>
            </a:p>
          </p:txBody>
        </p:sp>
      </p:grpSp>
      <p:grpSp>
        <p:nvGrpSpPr>
          <p:cNvPr id="2" name="组合 1">
            <a:extLst>
              <a:ext uri="{FF2B5EF4-FFF2-40B4-BE49-F238E27FC236}">
                <a16:creationId xmlns="" xmlns:a16="http://schemas.microsoft.com/office/drawing/2014/main" id="{862E29CB-29C0-43A1-9DBF-4D35750D68BF}"/>
              </a:ext>
            </a:extLst>
          </p:cNvPr>
          <p:cNvGrpSpPr/>
          <p:nvPr/>
        </p:nvGrpSpPr>
        <p:grpSpPr>
          <a:xfrm>
            <a:off x="2611439" y="2108201"/>
            <a:ext cx="1412875" cy="1357313"/>
            <a:chOff x="2611439" y="2108201"/>
            <a:chExt cx="1412875" cy="1357313"/>
          </a:xfrm>
        </p:grpSpPr>
        <p:sp>
          <p:nvSpPr>
            <p:cNvPr id="17" name="MH_Other_6">
              <a:extLst>
                <a:ext uri="{FF2B5EF4-FFF2-40B4-BE49-F238E27FC236}">
                  <a16:creationId xmlns="" xmlns:a16="http://schemas.microsoft.com/office/drawing/2014/main" id="{A3269F77-501D-4608-A5AE-F4110FDF9F89}"/>
                </a:ext>
              </a:extLst>
            </p:cNvPr>
            <p:cNvSpPr/>
            <p:nvPr>
              <p:custDataLst>
                <p:tags r:id="rId7"/>
              </p:custDataLst>
            </p:nvPr>
          </p:nvSpPr>
          <p:spPr>
            <a:xfrm>
              <a:off x="2611439"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MH_SubTitle_1">
              <a:extLst>
                <a:ext uri="{FF2B5EF4-FFF2-40B4-BE49-F238E27FC236}">
                  <a16:creationId xmlns="" xmlns:a16="http://schemas.microsoft.com/office/drawing/2014/main" id="{A75FFA6F-1F97-4FFB-8D1D-4D24232FA13F}"/>
                </a:ext>
              </a:extLst>
            </p:cNvPr>
            <p:cNvSpPr/>
            <p:nvPr>
              <p:custDataLst>
                <p:tags r:id="rId8"/>
              </p:custDataLst>
            </p:nvPr>
          </p:nvSpPr>
          <p:spPr>
            <a:xfrm>
              <a:off x="2760664"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b="1" dirty="0">
                  <a:solidFill>
                    <a:schemeClr val="tx1"/>
                  </a:solidFill>
                </a:rPr>
                <a:t>文本</a:t>
              </a:r>
            </a:p>
          </p:txBody>
        </p:sp>
      </p:grpSp>
      <p:cxnSp>
        <p:nvCxnSpPr>
          <p:cNvPr id="20" name="MH_Other_8">
            <a:extLst>
              <a:ext uri="{FF2B5EF4-FFF2-40B4-BE49-F238E27FC236}">
                <a16:creationId xmlns="" xmlns:a16="http://schemas.microsoft.com/office/drawing/2014/main" id="{6A863642-15D4-446A-A503-875AF0A19841}"/>
              </a:ext>
            </a:extLst>
          </p:cNvPr>
          <p:cNvCxnSpPr>
            <a:stCxn id="11" idx="34"/>
            <a:endCxn id="6" idx="0"/>
          </p:cNvCxnSpPr>
          <p:nvPr>
            <p:custDataLst>
              <p:tags r:id="rId5"/>
            </p:custDataLst>
          </p:nvPr>
        </p:nvCxnSpPr>
        <p:spPr>
          <a:xfrm flipH="1">
            <a:off x="6124576" y="3411538"/>
            <a:ext cx="906463" cy="1504950"/>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cxnSp>
        <p:nvCxnSpPr>
          <p:cNvPr id="24" name="MH_Other_10">
            <a:extLst>
              <a:ext uri="{FF2B5EF4-FFF2-40B4-BE49-F238E27FC236}">
                <a16:creationId xmlns="" xmlns:a16="http://schemas.microsoft.com/office/drawing/2014/main" id="{AB738188-739B-4C35-A881-6FBCCBCF8188}"/>
              </a:ext>
            </a:extLst>
          </p:cNvPr>
          <p:cNvCxnSpPr>
            <a:cxnSpLocks/>
          </p:cNvCxnSpPr>
          <p:nvPr>
            <p:custDataLst>
              <p:tags r:id="rId6"/>
            </p:custDataLst>
          </p:nvPr>
        </p:nvCxnSpPr>
        <p:spPr>
          <a:xfrm flipH="1">
            <a:off x="6124575" y="3465514"/>
            <a:ext cx="2536825" cy="145097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 xmlns:a16="http://schemas.microsoft.com/office/drawing/2014/main" id="{9078F6D4-AF76-4B12-B756-698735E9C9E7}"/>
              </a:ext>
            </a:extLst>
          </p:cNvPr>
          <p:cNvGrpSpPr/>
          <p:nvPr/>
        </p:nvGrpSpPr>
        <p:grpSpPr>
          <a:xfrm>
            <a:off x="167609" y="517472"/>
            <a:ext cx="3429941" cy="765842"/>
            <a:chOff x="167609" y="517472"/>
            <a:chExt cx="3429941" cy="765842"/>
          </a:xfrm>
        </p:grpSpPr>
        <p:grpSp>
          <p:nvGrpSpPr>
            <p:cNvPr id="19" name="组合 18">
              <a:extLst>
                <a:ext uri="{FF2B5EF4-FFF2-40B4-BE49-F238E27FC236}">
                  <a16:creationId xmlns="" xmlns:a16="http://schemas.microsoft.com/office/drawing/2014/main" id="{CE5BF39D-C246-4093-8308-C03422A1C1DD}"/>
                </a:ext>
              </a:extLst>
            </p:cNvPr>
            <p:cNvGrpSpPr/>
            <p:nvPr/>
          </p:nvGrpSpPr>
          <p:grpSpPr>
            <a:xfrm>
              <a:off x="167609" y="517472"/>
              <a:ext cx="765842" cy="765842"/>
              <a:chOff x="-213391" y="193622"/>
              <a:chExt cx="765842" cy="765842"/>
            </a:xfrm>
          </p:grpSpPr>
          <p:sp>
            <p:nvSpPr>
              <p:cNvPr id="22" name="椭圆 21">
                <a:extLst>
                  <a:ext uri="{FF2B5EF4-FFF2-40B4-BE49-F238E27FC236}">
                    <a16:creationId xmlns="" xmlns:a16="http://schemas.microsoft.com/office/drawing/2014/main" id="{B422FD79-EF82-43B3-BAF6-F3F39FDD9916}"/>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23" name="iconfont-11825-5646600">
                <a:extLst>
                  <a:ext uri="{FF2B5EF4-FFF2-40B4-BE49-F238E27FC236}">
                    <a16:creationId xmlns="" xmlns:a16="http://schemas.microsoft.com/office/drawing/2014/main" id="{C4B5B185-2CB3-4C26-8DE4-3D20FE40D17A}"/>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21" name="文本框 20">
              <a:extLst>
                <a:ext uri="{FF2B5EF4-FFF2-40B4-BE49-F238E27FC236}">
                  <a16:creationId xmlns="" xmlns:a16="http://schemas.microsoft.com/office/drawing/2014/main" id="{DFF4B468-928E-4583-A66E-B6B29DA05426}"/>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结论总结与推广</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5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250"/>
                                        <p:tgtEl>
                                          <p:spTgt spid="5"/>
                                        </p:tgtEl>
                                      </p:cBhvr>
                                    </p:animEffect>
                                  </p:childTnLst>
                                </p:cTn>
                              </p:par>
                              <p:par>
                                <p:cTn id="19" presetID="6"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in)">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250"/>
                                        <p:tgtEl>
                                          <p:spTgt spid="20"/>
                                        </p:tgtEl>
                                      </p:cBhvr>
                                    </p:animEffect>
                                  </p:childTnLst>
                                </p:cTn>
                              </p:par>
                              <p:par>
                                <p:cTn id="27" presetID="6"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1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250"/>
                                        <p:tgtEl>
                                          <p:spTgt spid="24"/>
                                        </p:tgtEl>
                                      </p:cBhvr>
                                    </p:animEffect>
                                  </p:childTnLst>
                                </p:cTn>
                              </p:par>
                              <p:par>
                                <p:cTn id="35" presetID="6"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 xmlns:a16="http://schemas.microsoft.com/office/drawing/2014/main" id="{94FD0773-6955-4964-B19E-B90F3C3D09D3}"/>
              </a:ext>
            </a:extLst>
          </p:cNvPr>
          <p:cNvSpPr txBox="1"/>
          <p:nvPr/>
        </p:nvSpPr>
        <p:spPr>
          <a:xfrm>
            <a:off x="895351" y="2782940"/>
            <a:ext cx="10401299" cy="1200329"/>
          </a:xfrm>
          <a:prstGeom prst="rect">
            <a:avLst/>
          </a:prstGeom>
          <a:noFill/>
        </p:spPr>
        <p:txBody>
          <a:bodyPr wrap="square" rtlCol="0">
            <a:spAutoFit/>
          </a:bodyPr>
          <a:lstStyle/>
          <a:p>
            <a:pPr algn="ctr"/>
            <a:r>
              <a:rPr lang="zh-CN" altLang="en-US" sz="7200" dirty="0">
                <a:latin typeface="思源黑体 CN Bold" panose="020B0800000000000000" pitchFamily="34" charset="-122"/>
                <a:ea typeface="思源黑体 CN Bold" panose="020B0800000000000000" pitchFamily="34" charset="-122"/>
              </a:rPr>
              <a:t>谢谢观看！</a:t>
            </a:r>
          </a:p>
        </p:txBody>
      </p:sp>
      <p:grpSp>
        <p:nvGrpSpPr>
          <p:cNvPr id="26" name="组合 25">
            <a:extLst>
              <a:ext uri="{FF2B5EF4-FFF2-40B4-BE49-F238E27FC236}">
                <a16:creationId xmlns="" xmlns:a16="http://schemas.microsoft.com/office/drawing/2014/main" id="{A4E33723-6EB9-4446-8F3C-BF76EE453580}"/>
              </a:ext>
            </a:extLst>
          </p:cNvPr>
          <p:cNvGrpSpPr/>
          <p:nvPr/>
        </p:nvGrpSpPr>
        <p:grpSpPr>
          <a:xfrm>
            <a:off x="3995737" y="4680447"/>
            <a:ext cx="4200526" cy="338554"/>
            <a:chOff x="3857625" y="4680447"/>
            <a:chExt cx="4200526" cy="338554"/>
          </a:xfrm>
        </p:grpSpPr>
        <p:sp>
          <p:nvSpPr>
            <p:cNvPr id="19" name="文本框 18">
              <a:extLst>
                <a:ext uri="{FF2B5EF4-FFF2-40B4-BE49-F238E27FC236}">
                  <a16:creationId xmlns="" xmlns:a16="http://schemas.microsoft.com/office/drawing/2014/main" id="{CE9CF844-A36B-4E11-A5F6-5C5BD692903C}"/>
                </a:ext>
              </a:extLst>
            </p:cNvPr>
            <p:cNvSpPr txBox="1"/>
            <p:nvPr/>
          </p:nvSpPr>
          <p:spPr>
            <a:xfrm>
              <a:off x="3857625" y="4680447"/>
              <a:ext cx="2100263" cy="338554"/>
            </a:xfrm>
            <a:prstGeom prst="rect">
              <a:avLst/>
            </a:prstGeom>
            <a:noFill/>
          </p:spPr>
          <p:txBody>
            <a:bodyPr wrap="square" rtlCol="0">
              <a:spAutoFit/>
            </a:bodyPr>
            <a:lstStyle/>
            <a:p>
              <a:r>
                <a:rPr lang="zh-CN" altLang="en-US" sz="1600" dirty="0"/>
                <a:t>汇报人：大芽儿</a:t>
              </a:r>
            </a:p>
          </p:txBody>
        </p:sp>
        <p:sp>
          <p:nvSpPr>
            <p:cNvPr id="21" name="文本框 20">
              <a:extLst>
                <a:ext uri="{FF2B5EF4-FFF2-40B4-BE49-F238E27FC236}">
                  <a16:creationId xmlns="" xmlns:a16="http://schemas.microsoft.com/office/drawing/2014/main" id="{CCD59D18-7333-4019-958F-0A12ABD08932}"/>
                </a:ext>
              </a:extLst>
            </p:cNvPr>
            <p:cNvSpPr txBox="1"/>
            <p:nvPr/>
          </p:nvSpPr>
          <p:spPr>
            <a:xfrm>
              <a:off x="5957888" y="4680447"/>
              <a:ext cx="2100263" cy="338554"/>
            </a:xfrm>
            <a:prstGeom prst="rect">
              <a:avLst/>
            </a:prstGeom>
            <a:noFill/>
          </p:spPr>
          <p:txBody>
            <a:bodyPr wrap="square" rtlCol="0">
              <a:spAutoFit/>
            </a:bodyPr>
            <a:lstStyle/>
            <a:p>
              <a:r>
                <a:rPr lang="zh-CN" altLang="en-US" sz="1600" dirty="0"/>
                <a:t>指导老师：怪物小一</a:t>
              </a:r>
            </a:p>
          </p:txBody>
        </p:sp>
      </p:grpSp>
      <p:grpSp>
        <p:nvGrpSpPr>
          <p:cNvPr id="32" name="组合 31">
            <a:extLst>
              <a:ext uri="{FF2B5EF4-FFF2-40B4-BE49-F238E27FC236}">
                <a16:creationId xmlns="" xmlns:a16="http://schemas.microsoft.com/office/drawing/2014/main" id="{F41E23B8-FC3A-4577-8264-5F3CA559C299}"/>
              </a:ext>
            </a:extLst>
          </p:cNvPr>
          <p:cNvGrpSpPr/>
          <p:nvPr/>
        </p:nvGrpSpPr>
        <p:grpSpPr>
          <a:xfrm>
            <a:off x="-336996" y="2759417"/>
            <a:ext cx="12679549" cy="5145523"/>
            <a:chOff x="-336996" y="2759417"/>
            <a:chExt cx="12679549" cy="5145523"/>
          </a:xfrm>
        </p:grpSpPr>
        <p:pic>
          <p:nvPicPr>
            <p:cNvPr id="23" name="图片 22">
              <a:extLst>
                <a:ext uri="{FF2B5EF4-FFF2-40B4-BE49-F238E27FC236}">
                  <a16:creationId xmlns="" xmlns:a16="http://schemas.microsoft.com/office/drawing/2014/main" id="{72E435E7-EFA5-4C0F-8D13-4A7F69D69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96" y="3983269"/>
              <a:ext cx="2900104" cy="3595208"/>
            </a:xfrm>
            <a:prstGeom prst="rect">
              <a:avLst/>
            </a:prstGeom>
          </p:spPr>
        </p:pic>
        <p:pic>
          <p:nvPicPr>
            <p:cNvPr id="25" name="图片 24">
              <a:extLst>
                <a:ext uri="{FF2B5EF4-FFF2-40B4-BE49-F238E27FC236}">
                  <a16:creationId xmlns="" xmlns:a16="http://schemas.microsoft.com/office/drawing/2014/main" id="{AEAC9FCD-D358-486E-99B8-34491B241693}"/>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15902" y="2759417"/>
              <a:ext cx="4826651" cy="4618845"/>
            </a:xfrm>
            <a:prstGeom prst="rect">
              <a:avLst/>
            </a:prstGeom>
          </p:spPr>
        </p:pic>
        <p:pic>
          <p:nvPicPr>
            <p:cNvPr id="27" name="图片 26">
              <a:extLst>
                <a:ext uri="{FF2B5EF4-FFF2-40B4-BE49-F238E27FC236}">
                  <a16:creationId xmlns="" xmlns:a16="http://schemas.microsoft.com/office/drawing/2014/main" id="{6D89D3B9-DC52-46B7-89B5-F5CB3D8B6CF4}"/>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596571" y="5397023"/>
              <a:ext cx="2023032" cy="2507917"/>
            </a:xfrm>
            <a:prstGeom prst="rect">
              <a:avLst/>
            </a:prstGeom>
          </p:spPr>
        </p:pic>
        <p:pic>
          <p:nvPicPr>
            <p:cNvPr id="30" name="图片 29">
              <a:extLst>
                <a:ext uri="{FF2B5EF4-FFF2-40B4-BE49-F238E27FC236}">
                  <a16:creationId xmlns="" xmlns:a16="http://schemas.microsoft.com/office/drawing/2014/main" id="{FE96ED5F-F718-4A94-860F-09C449E980B4}"/>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t="74012" r="84603" b="12676"/>
            <a:stretch/>
          </p:blipFill>
          <p:spPr>
            <a:xfrm rot="5823906">
              <a:off x="5139822" y="5578738"/>
              <a:ext cx="826697" cy="683992"/>
            </a:xfrm>
            <a:prstGeom prst="rect">
              <a:avLst/>
            </a:prstGeom>
            <a:effectLst>
              <a:outerShdw blurRad="203200" dist="38100" dir="2700000" algn="tl" rotWithShape="0">
                <a:prstClr val="black">
                  <a:alpha val="6000"/>
                </a:prstClr>
              </a:outerShdw>
            </a:effectLst>
          </p:spPr>
        </p:pic>
      </p:grpSp>
    </p:spTree>
    <p:extLst>
      <p:ext uri="{BB962C8B-B14F-4D97-AF65-F5344CB8AC3E}">
        <p14:creationId xmlns:p14="http://schemas.microsoft.com/office/powerpoint/2010/main" val="78780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49" y="5073134"/>
            <a:ext cx="4861331" cy="1200329"/>
          </a:xfrm>
          <a:prstGeom prst="rect">
            <a:avLst/>
          </a:prstGeom>
        </p:spPr>
        <p:txBody>
          <a:bodyPr wrap="none">
            <a:spAutoFit/>
          </a:bodyPr>
          <a:lstStyle/>
          <a:p>
            <a:r>
              <a:rPr lang="zh-CN" altLang="en-US" dirty="0"/>
              <a:t>大芽</a:t>
            </a:r>
            <a:r>
              <a:rPr lang="zh-CN" altLang="en-US" dirty="0" smtClean="0"/>
              <a:t>儿</a:t>
            </a:r>
            <a:r>
              <a:rPr lang="zh-CN" altLang="en-US" dirty="0"/>
              <a:t> </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56495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1CE332E3-D1A4-4FE0-B8E5-76BB8D466F46}"/>
              </a:ext>
            </a:extLst>
          </p:cNvPr>
          <p:cNvGrpSpPr/>
          <p:nvPr/>
        </p:nvGrpSpPr>
        <p:grpSpPr>
          <a:xfrm>
            <a:off x="4333021" y="9754177"/>
            <a:ext cx="4871821" cy="4370614"/>
            <a:chOff x="4904781" y="1221280"/>
            <a:chExt cx="4871821" cy="4370614"/>
          </a:xfrm>
        </p:grpSpPr>
        <p:grpSp>
          <p:nvGrpSpPr>
            <p:cNvPr id="25" name="组合 24">
              <a:extLst>
                <a:ext uri="{FF2B5EF4-FFF2-40B4-BE49-F238E27FC236}">
                  <a16:creationId xmlns="" xmlns:a16="http://schemas.microsoft.com/office/drawing/2014/main" id="{1D803446-8925-44C3-9E71-771E424FAF80}"/>
                </a:ext>
              </a:extLst>
            </p:cNvPr>
            <p:cNvGrpSpPr/>
            <p:nvPr/>
          </p:nvGrpSpPr>
          <p:grpSpPr>
            <a:xfrm>
              <a:off x="4904781" y="1221280"/>
              <a:ext cx="4871821" cy="4370614"/>
              <a:chOff x="4904781" y="1221280"/>
              <a:chExt cx="4871821" cy="4370614"/>
            </a:xfrm>
          </p:grpSpPr>
          <p:sp>
            <p:nvSpPr>
              <p:cNvPr id="30" name="文本框 29">
                <a:extLst>
                  <a:ext uri="{FF2B5EF4-FFF2-40B4-BE49-F238E27FC236}">
                    <a16:creationId xmlns="" xmlns:a16="http://schemas.microsoft.com/office/drawing/2014/main" id="{ADDAE79A-C1B1-4466-BA0F-9EC9CE7D4BCE}"/>
                  </a:ext>
                </a:extLst>
              </p:cNvPr>
              <p:cNvSpPr txBox="1"/>
              <p:nvPr/>
            </p:nvSpPr>
            <p:spPr>
              <a:xfrm>
                <a:off x="5157393" y="1221280"/>
                <a:ext cx="4326737" cy="523220"/>
              </a:xfrm>
              <a:prstGeom prst="rect">
                <a:avLst/>
              </a:prstGeom>
              <a:noFill/>
            </p:spPr>
            <p:txBody>
              <a:bodyPr wrap="square" rtlCol="0">
                <a:spAutoFit/>
              </a:bodyPr>
              <a:lstStyle/>
              <a:p>
                <a:pPr algn="ctr"/>
                <a:r>
                  <a:rPr lang="zh-CN" altLang="en-US" sz="2800" dirty="0"/>
                  <a:t>研究背景与现状</a:t>
                </a:r>
              </a:p>
            </p:txBody>
          </p:sp>
          <p:sp>
            <p:nvSpPr>
              <p:cNvPr id="31" name="文本框 30">
                <a:extLst>
                  <a:ext uri="{FF2B5EF4-FFF2-40B4-BE49-F238E27FC236}">
                    <a16:creationId xmlns="" xmlns:a16="http://schemas.microsoft.com/office/drawing/2014/main" id="{695EA0CD-AA82-4F05-B124-B6D82C93808B}"/>
                  </a:ext>
                </a:extLst>
              </p:cNvPr>
              <p:cNvSpPr txBox="1"/>
              <p:nvPr/>
            </p:nvSpPr>
            <p:spPr>
              <a:xfrm>
                <a:off x="4915576" y="2413515"/>
                <a:ext cx="4326737" cy="523220"/>
              </a:xfrm>
              <a:prstGeom prst="rect">
                <a:avLst/>
              </a:prstGeom>
              <a:noFill/>
            </p:spPr>
            <p:txBody>
              <a:bodyPr wrap="square">
                <a:spAutoFit/>
              </a:bodyPr>
              <a:lstStyle/>
              <a:p>
                <a:pPr algn="ctr"/>
                <a:r>
                  <a:rPr lang="en-US" altLang="zh-CN" sz="2800" dirty="0"/>
                  <a:t>     </a:t>
                </a:r>
                <a:r>
                  <a:rPr lang="zh-CN" altLang="en-US" sz="2800" dirty="0"/>
                  <a:t>研究方法与思路</a:t>
                </a:r>
              </a:p>
            </p:txBody>
          </p:sp>
          <p:sp>
            <p:nvSpPr>
              <p:cNvPr id="32" name="文本框 31">
                <a:extLst>
                  <a:ext uri="{FF2B5EF4-FFF2-40B4-BE49-F238E27FC236}">
                    <a16:creationId xmlns="" xmlns:a16="http://schemas.microsoft.com/office/drawing/2014/main" id="{718EB0F0-4B98-48DB-825F-3C1C94CF9FD8}"/>
                  </a:ext>
                </a:extLst>
              </p:cNvPr>
              <p:cNvSpPr txBox="1"/>
              <p:nvPr/>
            </p:nvSpPr>
            <p:spPr>
              <a:xfrm>
                <a:off x="4904781" y="3655754"/>
                <a:ext cx="4326737" cy="523220"/>
              </a:xfrm>
              <a:prstGeom prst="rect">
                <a:avLst/>
              </a:prstGeom>
              <a:noFill/>
            </p:spPr>
            <p:txBody>
              <a:bodyPr wrap="square">
                <a:spAutoFit/>
              </a:bodyPr>
              <a:lstStyle/>
              <a:p>
                <a:pPr algn="ctr"/>
                <a:r>
                  <a:rPr lang="en-US" altLang="zh-CN" sz="2800" dirty="0"/>
                  <a:t>     </a:t>
                </a:r>
                <a:r>
                  <a:rPr lang="zh-CN" altLang="en-US" sz="2800" dirty="0"/>
                  <a:t>关键知识与分析</a:t>
                </a:r>
              </a:p>
            </p:txBody>
          </p:sp>
          <p:sp>
            <p:nvSpPr>
              <p:cNvPr id="33" name="文本框 32">
                <a:extLst>
                  <a:ext uri="{FF2B5EF4-FFF2-40B4-BE49-F238E27FC236}">
                    <a16:creationId xmlns="" xmlns:a16="http://schemas.microsoft.com/office/drawing/2014/main" id="{D2D4BC8C-8313-40A8-AF09-BB7B950EA4C6}"/>
                  </a:ext>
                </a:extLst>
              </p:cNvPr>
              <p:cNvSpPr txBox="1"/>
              <p:nvPr/>
            </p:nvSpPr>
            <p:spPr>
              <a:xfrm>
                <a:off x="4911131" y="4857201"/>
                <a:ext cx="4326737" cy="523220"/>
              </a:xfrm>
              <a:prstGeom prst="rect">
                <a:avLst/>
              </a:prstGeom>
              <a:noFill/>
            </p:spPr>
            <p:txBody>
              <a:bodyPr wrap="square">
                <a:spAutoFit/>
              </a:bodyPr>
              <a:lstStyle/>
              <a:p>
                <a:pPr algn="ctr"/>
                <a:r>
                  <a:rPr lang="en-US" altLang="zh-CN" sz="2800" dirty="0"/>
                  <a:t>     </a:t>
                </a:r>
                <a:r>
                  <a:rPr lang="zh-CN" altLang="en-US" sz="2800" dirty="0"/>
                  <a:t>结论总结与推广</a:t>
                </a:r>
              </a:p>
            </p:txBody>
          </p:sp>
          <p:sp>
            <p:nvSpPr>
              <p:cNvPr id="34" name="文本框 33">
                <a:extLst>
                  <a:ext uri="{FF2B5EF4-FFF2-40B4-BE49-F238E27FC236}">
                    <a16:creationId xmlns="" xmlns:a16="http://schemas.microsoft.com/office/drawing/2014/main" id="{DD4BE250-628E-4EBE-AE8D-840B81CFD53A}"/>
                  </a:ext>
                </a:extLst>
              </p:cNvPr>
              <p:cNvSpPr txBox="1"/>
              <p:nvPr/>
            </p:nvSpPr>
            <p:spPr>
              <a:xfrm>
                <a:off x="5991855" y="1694496"/>
                <a:ext cx="2875305" cy="261610"/>
              </a:xfrm>
              <a:prstGeom prst="rect">
                <a:avLst/>
              </a:prstGeom>
              <a:noFill/>
            </p:spPr>
            <p:txBody>
              <a:bodyPr wrap="square">
                <a:spAutoFit/>
              </a:bodyPr>
              <a:lstStyle/>
              <a:p>
                <a:r>
                  <a:rPr lang="zh-CN" altLang="en-US" sz="1100" dirty="0"/>
                  <a:t>Research background and current situation</a:t>
                </a:r>
              </a:p>
            </p:txBody>
          </p:sp>
          <p:sp>
            <p:nvSpPr>
              <p:cNvPr id="35" name="文本框 34">
                <a:extLst>
                  <a:ext uri="{FF2B5EF4-FFF2-40B4-BE49-F238E27FC236}">
                    <a16:creationId xmlns="" xmlns:a16="http://schemas.microsoft.com/office/drawing/2014/main" id="{280858DF-DA2D-4AE3-9600-6FA3FBFFE285}"/>
                  </a:ext>
                </a:extLst>
              </p:cNvPr>
              <p:cNvSpPr txBox="1"/>
              <p:nvPr/>
            </p:nvSpPr>
            <p:spPr>
              <a:xfrm>
                <a:off x="5987751" y="2933217"/>
                <a:ext cx="3046828" cy="276999"/>
              </a:xfrm>
              <a:prstGeom prst="rect">
                <a:avLst/>
              </a:prstGeom>
              <a:noFill/>
            </p:spPr>
            <p:txBody>
              <a:bodyPr wrap="square">
                <a:spAutoFit/>
              </a:bodyPr>
              <a:lstStyle/>
              <a:p>
                <a:r>
                  <a:rPr lang="zh-CN" altLang="en-US" sz="1200" dirty="0"/>
                  <a:t>Research methods and ideas</a:t>
                </a:r>
              </a:p>
            </p:txBody>
          </p:sp>
          <p:sp>
            <p:nvSpPr>
              <p:cNvPr id="36" name="文本框 35">
                <a:extLst>
                  <a:ext uri="{FF2B5EF4-FFF2-40B4-BE49-F238E27FC236}">
                    <a16:creationId xmlns="" xmlns:a16="http://schemas.microsoft.com/office/drawing/2014/main" id="{C6A70CFC-97AC-47B9-8319-921C861F99DD}"/>
                  </a:ext>
                </a:extLst>
              </p:cNvPr>
              <p:cNvSpPr txBox="1"/>
              <p:nvPr/>
            </p:nvSpPr>
            <p:spPr>
              <a:xfrm>
                <a:off x="5983941" y="4154319"/>
                <a:ext cx="3239086" cy="276999"/>
              </a:xfrm>
              <a:prstGeom prst="rect">
                <a:avLst/>
              </a:prstGeom>
              <a:noFill/>
            </p:spPr>
            <p:txBody>
              <a:bodyPr wrap="square">
                <a:spAutoFit/>
              </a:bodyPr>
              <a:lstStyle/>
              <a:p>
                <a:r>
                  <a:rPr lang="zh-CN" altLang="en-US" sz="1200" dirty="0"/>
                  <a:t>Key knowledge and analysis</a:t>
                </a:r>
              </a:p>
            </p:txBody>
          </p:sp>
          <p:sp>
            <p:nvSpPr>
              <p:cNvPr id="37" name="文本框 36">
                <a:extLst>
                  <a:ext uri="{FF2B5EF4-FFF2-40B4-BE49-F238E27FC236}">
                    <a16:creationId xmlns="" xmlns:a16="http://schemas.microsoft.com/office/drawing/2014/main" id="{675EE703-0D6B-4764-90B1-17A8A0A25425}"/>
                  </a:ext>
                </a:extLst>
              </p:cNvPr>
              <p:cNvSpPr txBox="1"/>
              <p:nvPr/>
            </p:nvSpPr>
            <p:spPr>
              <a:xfrm>
                <a:off x="5987116" y="5314895"/>
                <a:ext cx="3789486" cy="276999"/>
              </a:xfrm>
              <a:prstGeom prst="rect">
                <a:avLst/>
              </a:prstGeom>
              <a:noFill/>
            </p:spPr>
            <p:txBody>
              <a:bodyPr wrap="square">
                <a:spAutoFit/>
              </a:bodyPr>
              <a:lstStyle/>
              <a:p>
                <a:r>
                  <a:rPr lang="zh-CN" altLang="en-US" sz="1200" dirty="0"/>
                  <a:t>Conclusion summary and promotion</a:t>
                </a:r>
              </a:p>
            </p:txBody>
          </p:sp>
        </p:grpSp>
        <p:sp>
          <p:nvSpPr>
            <p:cNvPr id="26" name="文本框 25">
              <a:extLst>
                <a:ext uri="{FF2B5EF4-FFF2-40B4-BE49-F238E27FC236}">
                  <a16:creationId xmlns="" xmlns:a16="http://schemas.microsoft.com/office/drawing/2014/main" id="{B3DB741A-F0B7-4265-84F2-F678FB8B8AED}"/>
                </a:ext>
              </a:extLst>
            </p:cNvPr>
            <p:cNvSpPr txBox="1"/>
            <p:nvPr/>
          </p:nvSpPr>
          <p:spPr>
            <a:xfrm>
              <a:off x="5016413" y="1248220"/>
              <a:ext cx="787199" cy="707886"/>
            </a:xfrm>
            <a:prstGeom prst="rect">
              <a:avLst/>
            </a:prstGeom>
            <a:noFill/>
          </p:spPr>
          <p:txBody>
            <a:bodyPr wrap="square">
              <a:spAutoFit/>
            </a:bodyPr>
            <a:lstStyle/>
            <a:p>
              <a:r>
                <a:rPr lang="en-US" altLang="zh-CN" sz="4000" dirty="0"/>
                <a:t>01</a:t>
              </a:r>
              <a:endParaRPr lang="zh-CN" altLang="en-US" sz="4000" dirty="0"/>
            </a:p>
          </p:txBody>
        </p:sp>
        <p:sp>
          <p:nvSpPr>
            <p:cNvPr id="27" name="文本框 26">
              <a:extLst>
                <a:ext uri="{FF2B5EF4-FFF2-40B4-BE49-F238E27FC236}">
                  <a16:creationId xmlns="" xmlns:a16="http://schemas.microsoft.com/office/drawing/2014/main" id="{0621E258-AB2A-4E56-A4CA-07F5718FC6F0}"/>
                </a:ext>
              </a:extLst>
            </p:cNvPr>
            <p:cNvSpPr txBox="1"/>
            <p:nvPr/>
          </p:nvSpPr>
          <p:spPr>
            <a:xfrm>
              <a:off x="5016413" y="2502330"/>
              <a:ext cx="787199" cy="707886"/>
            </a:xfrm>
            <a:prstGeom prst="rect">
              <a:avLst/>
            </a:prstGeom>
            <a:noFill/>
          </p:spPr>
          <p:txBody>
            <a:bodyPr wrap="square">
              <a:spAutoFit/>
            </a:bodyPr>
            <a:lstStyle/>
            <a:p>
              <a:r>
                <a:rPr lang="en-US" altLang="zh-CN" sz="4000" dirty="0"/>
                <a:t>02</a:t>
              </a:r>
              <a:endParaRPr lang="zh-CN" altLang="en-US" sz="4000" dirty="0"/>
            </a:p>
          </p:txBody>
        </p:sp>
        <p:sp>
          <p:nvSpPr>
            <p:cNvPr id="28" name="文本框 27">
              <a:extLst>
                <a:ext uri="{FF2B5EF4-FFF2-40B4-BE49-F238E27FC236}">
                  <a16:creationId xmlns="" xmlns:a16="http://schemas.microsoft.com/office/drawing/2014/main" id="{579D4856-BF1F-4A47-9682-0C7F1BE50258}"/>
                </a:ext>
              </a:extLst>
            </p:cNvPr>
            <p:cNvSpPr txBox="1"/>
            <p:nvPr/>
          </p:nvSpPr>
          <p:spPr>
            <a:xfrm>
              <a:off x="5016413" y="3723432"/>
              <a:ext cx="787199" cy="707886"/>
            </a:xfrm>
            <a:prstGeom prst="rect">
              <a:avLst/>
            </a:prstGeom>
            <a:noFill/>
          </p:spPr>
          <p:txBody>
            <a:bodyPr wrap="square">
              <a:spAutoFit/>
            </a:bodyPr>
            <a:lstStyle/>
            <a:p>
              <a:r>
                <a:rPr lang="en-US" altLang="zh-CN" sz="4000" dirty="0"/>
                <a:t>03</a:t>
              </a:r>
              <a:endParaRPr lang="zh-CN" altLang="en-US" sz="4000" dirty="0"/>
            </a:p>
          </p:txBody>
        </p:sp>
        <p:sp>
          <p:nvSpPr>
            <p:cNvPr id="29" name="文本框 28">
              <a:extLst>
                <a:ext uri="{FF2B5EF4-FFF2-40B4-BE49-F238E27FC236}">
                  <a16:creationId xmlns="" xmlns:a16="http://schemas.microsoft.com/office/drawing/2014/main" id="{76966CEF-6CB7-42CF-82FC-BECA5B7A69E1}"/>
                </a:ext>
              </a:extLst>
            </p:cNvPr>
            <p:cNvSpPr txBox="1"/>
            <p:nvPr/>
          </p:nvSpPr>
          <p:spPr>
            <a:xfrm>
              <a:off x="5016413" y="4884008"/>
              <a:ext cx="787199" cy="707886"/>
            </a:xfrm>
            <a:prstGeom prst="rect">
              <a:avLst/>
            </a:prstGeom>
            <a:noFill/>
          </p:spPr>
          <p:txBody>
            <a:bodyPr wrap="square">
              <a:spAutoFit/>
            </a:bodyPr>
            <a:lstStyle/>
            <a:p>
              <a:r>
                <a:rPr lang="en-US" altLang="zh-CN" sz="4000" dirty="0"/>
                <a:t>04</a:t>
              </a:r>
              <a:endParaRPr lang="zh-CN" altLang="en-US" sz="4000" dirty="0"/>
            </a:p>
          </p:txBody>
        </p:sp>
      </p:grpSp>
      <p:sp>
        <p:nvSpPr>
          <p:cNvPr id="13" name="任意多边形: 形状 12">
            <a:extLst>
              <a:ext uri="{FF2B5EF4-FFF2-40B4-BE49-F238E27FC236}">
                <a16:creationId xmlns="" xmlns:a16="http://schemas.microsoft.com/office/drawing/2014/main" id="{EA36AFD5-7101-4662-9D17-A909E37871F1}"/>
              </a:ext>
            </a:extLst>
          </p:cNvPr>
          <p:cNvSpPr/>
          <p:nvPr/>
        </p:nvSpPr>
        <p:spPr>
          <a:xfrm>
            <a:off x="-1574116" y="4306400"/>
            <a:ext cx="15340233" cy="1842620"/>
          </a:xfrm>
          <a:custGeom>
            <a:avLst/>
            <a:gdLst>
              <a:gd name="connsiteX0" fmla="*/ 0 w 16069730"/>
              <a:gd name="connsiteY0" fmla="*/ 1710946 h 1842620"/>
              <a:gd name="connsiteX1" fmla="*/ 2802194 w 16069730"/>
              <a:gd name="connsiteY1" fmla="*/ 59127 h 1842620"/>
              <a:gd name="connsiteX2" fmla="*/ 4807974 w 16069730"/>
              <a:gd name="connsiteY2" fmla="*/ 1209501 h 1842620"/>
              <a:gd name="connsiteX3" fmla="*/ 6784258 w 16069730"/>
              <a:gd name="connsiteY3" fmla="*/ 133 h 1842620"/>
              <a:gd name="connsiteX4" fmla="*/ 8082116 w 16069730"/>
              <a:gd name="connsiteY4" fmla="*/ 1297991 h 1842620"/>
              <a:gd name="connsiteX5" fmla="*/ 9586452 w 16069730"/>
              <a:gd name="connsiteY5" fmla="*/ 88624 h 1842620"/>
              <a:gd name="connsiteX6" fmla="*/ 11444749 w 16069730"/>
              <a:gd name="connsiteY6" fmla="*/ 1504469 h 1842620"/>
              <a:gd name="connsiteX7" fmla="*/ 13096568 w 16069730"/>
              <a:gd name="connsiteY7" fmla="*/ 88624 h 1842620"/>
              <a:gd name="connsiteX8" fmla="*/ 15780774 w 16069730"/>
              <a:gd name="connsiteY8" fmla="*/ 1622456 h 1842620"/>
              <a:gd name="connsiteX9" fmla="*/ 15869265 w 16069730"/>
              <a:gd name="connsiteY9" fmla="*/ 1799437 h 184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69730" h="1842620">
                <a:moveTo>
                  <a:pt x="0" y="1710946"/>
                </a:moveTo>
                <a:cubicBezTo>
                  <a:pt x="1000432" y="926823"/>
                  <a:pt x="2000865" y="142701"/>
                  <a:pt x="2802194" y="59127"/>
                </a:cubicBezTo>
                <a:cubicBezTo>
                  <a:pt x="3603523" y="-24447"/>
                  <a:pt x="4144297" y="1219333"/>
                  <a:pt x="4807974" y="1209501"/>
                </a:cubicBezTo>
                <a:cubicBezTo>
                  <a:pt x="5471651" y="1199669"/>
                  <a:pt x="6238568" y="-14615"/>
                  <a:pt x="6784258" y="133"/>
                </a:cubicBezTo>
                <a:cubicBezTo>
                  <a:pt x="7329948" y="14881"/>
                  <a:pt x="7615084" y="1283243"/>
                  <a:pt x="8082116" y="1297991"/>
                </a:cubicBezTo>
                <a:cubicBezTo>
                  <a:pt x="8549148" y="1312739"/>
                  <a:pt x="9026013" y="54211"/>
                  <a:pt x="9586452" y="88624"/>
                </a:cubicBezTo>
                <a:cubicBezTo>
                  <a:pt x="10146891" y="123037"/>
                  <a:pt x="10859730" y="1504469"/>
                  <a:pt x="11444749" y="1504469"/>
                </a:cubicBezTo>
                <a:cubicBezTo>
                  <a:pt x="12029768" y="1504469"/>
                  <a:pt x="12373897" y="68960"/>
                  <a:pt x="13096568" y="88624"/>
                </a:cubicBezTo>
                <a:cubicBezTo>
                  <a:pt x="13819239" y="108288"/>
                  <a:pt x="15318658" y="1337321"/>
                  <a:pt x="15780774" y="1622456"/>
                </a:cubicBezTo>
                <a:cubicBezTo>
                  <a:pt x="16242890" y="1907591"/>
                  <a:pt x="16056077" y="1853514"/>
                  <a:pt x="15869265" y="1799437"/>
                </a:cubicBezTo>
              </a:path>
            </a:pathLst>
          </a:custGeom>
          <a:noFill/>
          <a:ln>
            <a:solidFill>
              <a:srgbClr val="2D8E9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 xmlns:a16="http://schemas.microsoft.com/office/drawing/2014/main" id="{375E73B9-79B3-4159-8E0E-4AD056E9EB66}"/>
              </a:ext>
            </a:extLst>
          </p:cNvPr>
          <p:cNvSpPr/>
          <p:nvPr/>
        </p:nvSpPr>
        <p:spPr>
          <a:xfrm>
            <a:off x="667366" y="3823390"/>
            <a:ext cx="966019" cy="966019"/>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01</a:t>
            </a:r>
            <a:endParaRPr lang="zh-CN" altLang="en-US" sz="3600" dirty="0"/>
          </a:p>
        </p:txBody>
      </p:sp>
      <p:sp>
        <p:nvSpPr>
          <p:cNvPr id="17" name="椭圆 16">
            <a:extLst>
              <a:ext uri="{FF2B5EF4-FFF2-40B4-BE49-F238E27FC236}">
                <a16:creationId xmlns="" xmlns:a16="http://schemas.microsoft.com/office/drawing/2014/main" id="{3C21143D-1CE8-4643-A332-023E3DBD2435}"/>
              </a:ext>
            </a:extLst>
          </p:cNvPr>
          <p:cNvSpPr/>
          <p:nvPr/>
        </p:nvSpPr>
        <p:spPr>
          <a:xfrm>
            <a:off x="7204722" y="3823390"/>
            <a:ext cx="966019" cy="966019"/>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03</a:t>
            </a:r>
            <a:endParaRPr lang="zh-CN" altLang="en-US" sz="3600" dirty="0"/>
          </a:p>
        </p:txBody>
      </p:sp>
      <p:sp>
        <p:nvSpPr>
          <p:cNvPr id="18" name="椭圆 17">
            <a:extLst>
              <a:ext uri="{FF2B5EF4-FFF2-40B4-BE49-F238E27FC236}">
                <a16:creationId xmlns="" xmlns:a16="http://schemas.microsoft.com/office/drawing/2014/main" id="{5FD226E5-7D59-43AA-A2D8-820009D54DC3}"/>
              </a:ext>
            </a:extLst>
          </p:cNvPr>
          <p:cNvSpPr/>
          <p:nvPr/>
        </p:nvSpPr>
        <p:spPr>
          <a:xfrm>
            <a:off x="4439947" y="3823390"/>
            <a:ext cx="966019" cy="966019"/>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02</a:t>
            </a:r>
            <a:endParaRPr lang="zh-CN" altLang="en-US" sz="3600" dirty="0"/>
          </a:p>
        </p:txBody>
      </p:sp>
      <p:sp>
        <p:nvSpPr>
          <p:cNvPr id="19" name="椭圆 18">
            <a:extLst>
              <a:ext uri="{FF2B5EF4-FFF2-40B4-BE49-F238E27FC236}">
                <a16:creationId xmlns="" xmlns:a16="http://schemas.microsoft.com/office/drawing/2014/main" id="{5318E697-0C52-4CF1-985E-D42FBAE85FEC}"/>
              </a:ext>
            </a:extLst>
          </p:cNvPr>
          <p:cNvSpPr/>
          <p:nvPr/>
        </p:nvSpPr>
        <p:spPr>
          <a:xfrm>
            <a:off x="10558615" y="3823390"/>
            <a:ext cx="966019" cy="966019"/>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04</a:t>
            </a:r>
            <a:endParaRPr lang="zh-CN" altLang="en-US" sz="3600" dirty="0"/>
          </a:p>
        </p:txBody>
      </p:sp>
      <p:grpSp>
        <p:nvGrpSpPr>
          <p:cNvPr id="42" name="组合 41">
            <a:extLst>
              <a:ext uri="{FF2B5EF4-FFF2-40B4-BE49-F238E27FC236}">
                <a16:creationId xmlns="" xmlns:a16="http://schemas.microsoft.com/office/drawing/2014/main" id="{2E2C6E09-506F-4FF2-9B94-2ECEB1CBC9BF}"/>
              </a:ext>
            </a:extLst>
          </p:cNvPr>
          <p:cNvGrpSpPr/>
          <p:nvPr/>
        </p:nvGrpSpPr>
        <p:grpSpPr>
          <a:xfrm>
            <a:off x="-261372" y="2985278"/>
            <a:ext cx="4326737" cy="734826"/>
            <a:chOff x="4147278" y="8785898"/>
            <a:chExt cx="4326737" cy="734826"/>
          </a:xfrm>
        </p:grpSpPr>
        <p:sp>
          <p:nvSpPr>
            <p:cNvPr id="39" name="文本框 38">
              <a:extLst>
                <a:ext uri="{FF2B5EF4-FFF2-40B4-BE49-F238E27FC236}">
                  <a16:creationId xmlns="" xmlns:a16="http://schemas.microsoft.com/office/drawing/2014/main" id="{DD098A8B-0F15-4110-BEC5-FB0CF6198E61}"/>
                </a:ext>
              </a:extLst>
            </p:cNvPr>
            <p:cNvSpPr txBox="1"/>
            <p:nvPr/>
          </p:nvSpPr>
          <p:spPr>
            <a:xfrm>
              <a:off x="4147278" y="8785898"/>
              <a:ext cx="4326737" cy="461665"/>
            </a:xfrm>
            <a:prstGeom prst="rect">
              <a:avLst/>
            </a:prstGeom>
            <a:noFill/>
          </p:spPr>
          <p:txBody>
            <a:bodyPr wrap="square" rtlCol="0">
              <a:spAutoFit/>
            </a:bodyPr>
            <a:lstStyle/>
            <a:p>
              <a:pPr algn="ctr"/>
              <a:r>
                <a:rPr lang="zh-CN" altLang="en-US" sz="2400" dirty="0"/>
                <a:t>研究背景与现状</a:t>
              </a:r>
            </a:p>
          </p:txBody>
        </p:sp>
        <p:sp>
          <p:nvSpPr>
            <p:cNvPr id="41" name="文本框 40">
              <a:extLst>
                <a:ext uri="{FF2B5EF4-FFF2-40B4-BE49-F238E27FC236}">
                  <a16:creationId xmlns="" xmlns:a16="http://schemas.microsoft.com/office/drawing/2014/main" id="{3D0E063E-1FD8-44E4-A08F-C365366A3140}"/>
                </a:ext>
              </a:extLst>
            </p:cNvPr>
            <p:cNvSpPr txBox="1"/>
            <p:nvPr/>
          </p:nvSpPr>
          <p:spPr>
            <a:xfrm>
              <a:off x="5146840" y="9259114"/>
              <a:ext cx="2875305" cy="261610"/>
            </a:xfrm>
            <a:prstGeom prst="rect">
              <a:avLst/>
            </a:prstGeom>
            <a:noFill/>
          </p:spPr>
          <p:txBody>
            <a:bodyPr wrap="square">
              <a:spAutoFit/>
            </a:bodyPr>
            <a:lstStyle/>
            <a:p>
              <a:r>
                <a:rPr lang="zh-CN" altLang="en-US" sz="1050" dirty="0"/>
                <a:t>Research background and current situation</a:t>
              </a:r>
            </a:p>
          </p:txBody>
        </p:sp>
      </p:grpSp>
      <p:grpSp>
        <p:nvGrpSpPr>
          <p:cNvPr id="49" name="组合 48">
            <a:extLst>
              <a:ext uri="{FF2B5EF4-FFF2-40B4-BE49-F238E27FC236}">
                <a16:creationId xmlns="" xmlns:a16="http://schemas.microsoft.com/office/drawing/2014/main" id="{8FBD9E11-65B7-46D7-A079-35EDE431D549}"/>
              </a:ext>
            </a:extLst>
          </p:cNvPr>
          <p:cNvGrpSpPr/>
          <p:nvPr/>
        </p:nvGrpSpPr>
        <p:grpSpPr>
          <a:xfrm>
            <a:off x="2612668" y="5717380"/>
            <a:ext cx="4326737" cy="781312"/>
            <a:chOff x="5085839" y="5464449"/>
            <a:chExt cx="4326737" cy="781312"/>
          </a:xfrm>
        </p:grpSpPr>
        <p:sp>
          <p:nvSpPr>
            <p:cNvPr id="46" name="文本框 45">
              <a:extLst>
                <a:ext uri="{FF2B5EF4-FFF2-40B4-BE49-F238E27FC236}">
                  <a16:creationId xmlns="" xmlns:a16="http://schemas.microsoft.com/office/drawing/2014/main" id="{8BD9CFD7-0B4D-410E-951A-7D84AD8CD428}"/>
                </a:ext>
              </a:extLst>
            </p:cNvPr>
            <p:cNvSpPr txBox="1"/>
            <p:nvPr/>
          </p:nvSpPr>
          <p:spPr>
            <a:xfrm>
              <a:off x="5085839" y="5464449"/>
              <a:ext cx="4326737" cy="461665"/>
            </a:xfrm>
            <a:prstGeom prst="rect">
              <a:avLst/>
            </a:prstGeom>
            <a:noFill/>
          </p:spPr>
          <p:txBody>
            <a:bodyPr wrap="square">
              <a:spAutoFit/>
            </a:bodyPr>
            <a:lstStyle/>
            <a:p>
              <a:pPr algn="ctr"/>
              <a:r>
                <a:rPr lang="en-US" altLang="zh-CN" sz="2400" dirty="0"/>
                <a:t>     </a:t>
              </a:r>
              <a:r>
                <a:rPr lang="zh-CN" altLang="en-US" sz="2400" dirty="0"/>
                <a:t>研究方法与思路</a:t>
              </a:r>
            </a:p>
          </p:txBody>
        </p:sp>
        <p:sp>
          <p:nvSpPr>
            <p:cNvPr id="48" name="文本框 47">
              <a:extLst>
                <a:ext uri="{FF2B5EF4-FFF2-40B4-BE49-F238E27FC236}">
                  <a16:creationId xmlns="" xmlns:a16="http://schemas.microsoft.com/office/drawing/2014/main" id="{F7ED2E07-7346-4AB1-9CC9-192C0AD5377D}"/>
                </a:ext>
              </a:extLst>
            </p:cNvPr>
            <p:cNvSpPr txBox="1"/>
            <p:nvPr/>
          </p:nvSpPr>
          <p:spPr>
            <a:xfrm>
              <a:off x="6272314" y="5984151"/>
              <a:ext cx="3046828" cy="261610"/>
            </a:xfrm>
            <a:prstGeom prst="rect">
              <a:avLst/>
            </a:prstGeom>
            <a:noFill/>
          </p:spPr>
          <p:txBody>
            <a:bodyPr wrap="square">
              <a:spAutoFit/>
            </a:bodyPr>
            <a:lstStyle/>
            <a:p>
              <a:r>
                <a:rPr lang="zh-CN" altLang="en-US" sz="1100" dirty="0"/>
                <a:t>Research methods and ideas</a:t>
              </a:r>
            </a:p>
          </p:txBody>
        </p:sp>
      </p:grpSp>
      <p:grpSp>
        <p:nvGrpSpPr>
          <p:cNvPr id="58" name="组合 57">
            <a:extLst>
              <a:ext uri="{FF2B5EF4-FFF2-40B4-BE49-F238E27FC236}">
                <a16:creationId xmlns="" xmlns:a16="http://schemas.microsoft.com/office/drawing/2014/main" id="{64DB01BE-A3B4-456F-AC13-72BEBC958A46}"/>
              </a:ext>
            </a:extLst>
          </p:cNvPr>
          <p:cNvGrpSpPr/>
          <p:nvPr/>
        </p:nvGrpSpPr>
        <p:grpSpPr>
          <a:xfrm>
            <a:off x="5697503" y="2944540"/>
            <a:ext cx="4448872" cy="760175"/>
            <a:chOff x="5461529" y="5141746"/>
            <a:chExt cx="4448872" cy="760175"/>
          </a:xfrm>
        </p:grpSpPr>
        <p:sp>
          <p:nvSpPr>
            <p:cNvPr id="51" name="文本框 50">
              <a:extLst>
                <a:ext uri="{FF2B5EF4-FFF2-40B4-BE49-F238E27FC236}">
                  <a16:creationId xmlns="" xmlns:a16="http://schemas.microsoft.com/office/drawing/2014/main" id="{703843B5-061B-4F47-A979-06B1D04722BF}"/>
                </a:ext>
              </a:extLst>
            </p:cNvPr>
            <p:cNvSpPr txBox="1"/>
            <p:nvPr/>
          </p:nvSpPr>
          <p:spPr>
            <a:xfrm>
              <a:off x="5461529" y="5141746"/>
              <a:ext cx="4326737" cy="461665"/>
            </a:xfrm>
            <a:prstGeom prst="rect">
              <a:avLst/>
            </a:prstGeom>
            <a:noFill/>
          </p:spPr>
          <p:txBody>
            <a:bodyPr wrap="square">
              <a:spAutoFit/>
            </a:bodyPr>
            <a:lstStyle/>
            <a:p>
              <a:pPr algn="ctr"/>
              <a:r>
                <a:rPr lang="en-US" altLang="zh-CN" sz="2400" dirty="0"/>
                <a:t>     </a:t>
              </a:r>
              <a:r>
                <a:rPr lang="zh-CN" altLang="en-US" sz="2400" dirty="0"/>
                <a:t>关键知识与分析</a:t>
              </a:r>
            </a:p>
          </p:txBody>
        </p:sp>
        <p:sp>
          <p:nvSpPr>
            <p:cNvPr id="53" name="文本框 52">
              <a:extLst>
                <a:ext uri="{FF2B5EF4-FFF2-40B4-BE49-F238E27FC236}">
                  <a16:creationId xmlns="" xmlns:a16="http://schemas.microsoft.com/office/drawing/2014/main" id="{C81A8EA0-355A-4808-871D-E9C174A5C7FB}"/>
                </a:ext>
              </a:extLst>
            </p:cNvPr>
            <p:cNvSpPr txBox="1"/>
            <p:nvPr/>
          </p:nvSpPr>
          <p:spPr>
            <a:xfrm>
              <a:off x="6671315" y="5640311"/>
              <a:ext cx="3239086" cy="261610"/>
            </a:xfrm>
            <a:prstGeom prst="rect">
              <a:avLst/>
            </a:prstGeom>
            <a:noFill/>
          </p:spPr>
          <p:txBody>
            <a:bodyPr wrap="square">
              <a:spAutoFit/>
            </a:bodyPr>
            <a:lstStyle/>
            <a:p>
              <a:r>
                <a:rPr lang="zh-CN" altLang="en-US" sz="1100" dirty="0"/>
                <a:t>Key knowledge and analysis</a:t>
              </a:r>
            </a:p>
          </p:txBody>
        </p:sp>
      </p:grpSp>
      <p:grpSp>
        <p:nvGrpSpPr>
          <p:cNvPr id="59" name="组合 58">
            <a:extLst>
              <a:ext uri="{FF2B5EF4-FFF2-40B4-BE49-F238E27FC236}">
                <a16:creationId xmlns="" xmlns:a16="http://schemas.microsoft.com/office/drawing/2014/main" id="{7A01E877-EEA1-4B5B-913D-12677D6068DE}"/>
              </a:ext>
            </a:extLst>
          </p:cNvPr>
          <p:cNvGrpSpPr/>
          <p:nvPr/>
        </p:nvGrpSpPr>
        <p:grpSpPr>
          <a:xfrm>
            <a:off x="8155461" y="5779388"/>
            <a:ext cx="4967069" cy="719304"/>
            <a:chOff x="8155461" y="5661398"/>
            <a:chExt cx="4967069" cy="719304"/>
          </a:xfrm>
        </p:grpSpPr>
        <p:sp>
          <p:nvSpPr>
            <p:cNvPr id="55" name="文本框 54">
              <a:extLst>
                <a:ext uri="{FF2B5EF4-FFF2-40B4-BE49-F238E27FC236}">
                  <a16:creationId xmlns="" xmlns:a16="http://schemas.microsoft.com/office/drawing/2014/main" id="{47595D78-9986-4A04-A270-4B3F94D626FF}"/>
                </a:ext>
              </a:extLst>
            </p:cNvPr>
            <p:cNvSpPr txBox="1"/>
            <p:nvPr/>
          </p:nvSpPr>
          <p:spPr>
            <a:xfrm>
              <a:off x="8155461" y="5661398"/>
              <a:ext cx="4326737" cy="461665"/>
            </a:xfrm>
            <a:prstGeom prst="rect">
              <a:avLst/>
            </a:prstGeom>
            <a:noFill/>
          </p:spPr>
          <p:txBody>
            <a:bodyPr wrap="square">
              <a:spAutoFit/>
            </a:bodyPr>
            <a:lstStyle/>
            <a:p>
              <a:pPr algn="ctr"/>
              <a:r>
                <a:rPr lang="en-US" altLang="zh-CN" sz="2400" dirty="0"/>
                <a:t>     </a:t>
              </a:r>
              <a:r>
                <a:rPr lang="zh-CN" altLang="en-US" sz="2400" dirty="0"/>
                <a:t>结论总结与推广</a:t>
              </a:r>
            </a:p>
          </p:txBody>
        </p:sp>
        <p:sp>
          <p:nvSpPr>
            <p:cNvPr id="57" name="文本框 56">
              <a:extLst>
                <a:ext uri="{FF2B5EF4-FFF2-40B4-BE49-F238E27FC236}">
                  <a16:creationId xmlns="" xmlns:a16="http://schemas.microsoft.com/office/drawing/2014/main" id="{4D1D0492-329B-4C52-82BA-9E924FFF9A2A}"/>
                </a:ext>
              </a:extLst>
            </p:cNvPr>
            <p:cNvSpPr txBox="1"/>
            <p:nvPr/>
          </p:nvSpPr>
          <p:spPr>
            <a:xfrm>
              <a:off x="9333044" y="6119092"/>
              <a:ext cx="3789486" cy="261610"/>
            </a:xfrm>
            <a:prstGeom prst="rect">
              <a:avLst/>
            </a:prstGeom>
            <a:noFill/>
          </p:spPr>
          <p:txBody>
            <a:bodyPr wrap="square">
              <a:spAutoFit/>
            </a:bodyPr>
            <a:lstStyle/>
            <a:p>
              <a:r>
                <a:rPr lang="zh-CN" altLang="en-US" sz="1100" dirty="0"/>
                <a:t>Conclusion summary and promotion</a:t>
              </a:r>
            </a:p>
          </p:txBody>
        </p:sp>
      </p:grpSp>
      <p:sp>
        <p:nvSpPr>
          <p:cNvPr id="63" name="椭圆 62">
            <a:extLst>
              <a:ext uri="{FF2B5EF4-FFF2-40B4-BE49-F238E27FC236}">
                <a16:creationId xmlns="" xmlns:a16="http://schemas.microsoft.com/office/drawing/2014/main" id="{9E546320-2514-44A6-AA60-D2B02171267B}"/>
              </a:ext>
            </a:extLst>
          </p:cNvPr>
          <p:cNvSpPr/>
          <p:nvPr/>
        </p:nvSpPr>
        <p:spPr>
          <a:xfrm>
            <a:off x="-261371" y="-1359718"/>
            <a:ext cx="3458602" cy="3458602"/>
          </a:xfrm>
          <a:prstGeom prst="ellipse">
            <a:avLst/>
          </a:prstGeom>
          <a:solidFill>
            <a:srgbClr val="2A8D97"/>
          </a:solidFill>
          <a:ln>
            <a:solidFill>
              <a:srgbClr val="2D8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7" name="组合 66">
            <a:extLst>
              <a:ext uri="{FF2B5EF4-FFF2-40B4-BE49-F238E27FC236}">
                <a16:creationId xmlns="" xmlns:a16="http://schemas.microsoft.com/office/drawing/2014/main" id="{75BCB155-A5F9-438E-8A64-BC2B6F15A8EA}"/>
              </a:ext>
            </a:extLst>
          </p:cNvPr>
          <p:cNvGrpSpPr/>
          <p:nvPr/>
        </p:nvGrpSpPr>
        <p:grpSpPr>
          <a:xfrm>
            <a:off x="76072" y="227258"/>
            <a:ext cx="2846014" cy="1298224"/>
            <a:chOff x="382260" y="1181952"/>
            <a:chExt cx="2846014" cy="1298224"/>
          </a:xfrm>
        </p:grpSpPr>
        <p:sp>
          <p:nvSpPr>
            <p:cNvPr id="68" name="TextBox 59">
              <a:extLst>
                <a:ext uri="{FF2B5EF4-FFF2-40B4-BE49-F238E27FC236}">
                  <a16:creationId xmlns="" xmlns:a16="http://schemas.microsoft.com/office/drawing/2014/main" id="{388D49E0-B50D-4900-B709-B94DFC832C2F}"/>
                </a:ext>
              </a:extLst>
            </p:cNvPr>
            <p:cNvSpPr txBox="1">
              <a:spLocks noChangeArrowheads="1"/>
            </p:cNvSpPr>
            <p:nvPr/>
          </p:nvSpPr>
          <p:spPr bwMode="auto">
            <a:xfrm>
              <a:off x="382260" y="1181952"/>
              <a:ext cx="2846014" cy="1004976"/>
            </a:xfrm>
            <a:prstGeom prst="rect">
              <a:avLst/>
            </a:prstGeom>
            <a:noFill/>
            <a:ln>
              <a:noFill/>
            </a:ln>
          </p:spPr>
          <p:txBody>
            <a:bodyPr wrap="square" lIns="91400" tIns="45699" rIns="91400" bIns="4569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5400" b="1" kern="0" dirty="0">
                  <a:solidFill>
                    <a:schemeClr val="bg1"/>
                  </a:solidFill>
                  <a:latin typeface="微软雅黑" panose="020B0503020204020204" pitchFamily="34" charset="-122"/>
                  <a:ea typeface="微软雅黑" panose="020B0503020204020204" pitchFamily="34" charset="-122"/>
                </a:rPr>
                <a:t>目录 </a:t>
              </a:r>
              <a:endParaRPr lang="en-US" altLang="zh-CN" sz="5400" b="1" kern="0" dirty="0">
                <a:solidFill>
                  <a:schemeClr val="bg1"/>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 xmlns:a16="http://schemas.microsoft.com/office/drawing/2014/main" id="{91768331-372A-4A9C-96D2-9A211FC63A76}"/>
                </a:ext>
              </a:extLst>
            </p:cNvPr>
            <p:cNvSpPr/>
            <p:nvPr/>
          </p:nvSpPr>
          <p:spPr>
            <a:xfrm>
              <a:off x="1065327" y="2055444"/>
              <a:ext cx="1426994" cy="424732"/>
            </a:xfrm>
            <a:prstGeom prst="rect">
              <a:avLst/>
            </a:prstGeom>
          </p:spPr>
          <p:txBody>
            <a:bodyPr wrap="none">
              <a:spAutoFit/>
            </a:bodyPr>
            <a:lstStyle/>
            <a:p>
              <a:pPr algn="ctr" defTabSz="913765">
                <a:lnSpc>
                  <a:spcPct val="120000"/>
                </a:lnSpc>
                <a:defRPr/>
              </a:pPr>
              <a:r>
                <a:rPr lang="en-US" altLang="zh-CN" kern="0" dirty="0">
                  <a:solidFill>
                    <a:schemeClr val="bg1"/>
                  </a:solidFill>
                  <a:latin typeface="微软雅黑" panose="020B0503020204020204" pitchFamily="34" charset="-122"/>
                </a:rPr>
                <a:t>CONTENTS</a:t>
              </a:r>
              <a:endParaRPr lang="en-US" altLang="ko-KR" kern="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03083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additive="base">
                                        <p:cTn id="10" dur="500" fill="hold"/>
                                        <p:tgtEl>
                                          <p:spTgt spid="63"/>
                                        </p:tgtEl>
                                        <p:attrNameLst>
                                          <p:attrName>ppt_x</p:attrName>
                                        </p:attrNameLst>
                                      </p:cBhvr>
                                      <p:tavLst>
                                        <p:tav tm="0">
                                          <p:val>
                                            <p:strVal val="#ppt_x"/>
                                          </p:val>
                                        </p:tav>
                                        <p:tav tm="100000">
                                          <p:val>
                                            <p:strVal val="#ppt_x"/>
                                          </p:val>
                                        </p:tav>
                                      </p:tavLst>
                                    </p:anim>
                                    <p:anim calcmode="lin" valueType="num">
                                      <p:cBhvr additive="base">
                                        <p:cTn id="11" dur="500" fill="hold"/>
                                        <p:tgtEl>
                                          <p:spTgt spid="63"/>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par>
                                <p:cTn id="16" presetID="21" presetClass="entr" presetSubtype="1" fill="hold" grpId="0" nodeType="withEffect">
                                  <p:stCondLst>
                                    <p:cond delay="500"/>
                                  </p:stCondLst>
                                  <p:childTnLst>
                                    <p:set>
                                      <p:cBhvr>
                                        <p:cTn id="17" dur="1" fill="hold">
                                          <p:stCondLst>
                                            <p:cond delay="0"/>
                                          </p:stCondLst>
                                        </p:cTn>
                                        <p:tgtEl>
                                          <p:spTgt spid="15"/>
                                        </p:tgtEl>
                                        <p:attrNameLst>
                                          <p:attrName>style.visibility</p:attrName>
                                        </p:attrNameLst>
                                      </p:cBhvr>
                                      <p:to>
                                        <p:strVal val="visible"/>
                                      </p:to>
                                    </p:set>
                                    <p:animEffect transition="in" filter="wheel(1)">
                                      <p:cBhvr>
                                        <p:cTn id="18" dur="500"/>
                                        <p:tgtEl>
                                          <p:spTgt spid="15"/>
                                        </p:tgtEl>
                                      </p:cBhvr>
                                    </p:animEffect>
                                  </p:childTnLst>
                                </p:cTn>
                              </p:par>
                              <p:par>
                                <p:cTn id="19" presetID="22" presetClass="entr" presetSubtype="8" fill="hold" nodeType="withEffect">
                                  <p:stCondLst>
                                    <p:cond delay="50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1" presetClass="entr" presetSubtype="1" fill="hold" grpId="0" nodeType="withEffect">
                                  <p:stCondLst>
                                    <p:cond delay="750"/>
                                  </p:stCondLst>
                                  <p:childTnLst>
                                    <p:set>
                                      <p:cBhvr>
                                        <p:cTn id="23" dur="1" fill="hold">
                                          <p:stCondLst>
                                            <p:cond delay="0"/>
                                          </p:stCondLst>
                                        </p:cTn>
                                        <p:tgtEl>
                                          <p:spTgt spid="18"/>
                                        </p:tgtEl>
                                        <p:attrNameLst>
                                          <p:attrName>style.visibility</p:attrName>
                                        </p:attrNameLst>
                                      </p:cBhvr>
                                      <p:to>
                                        <p:strVal val="visible"/>
                                      </p:to>
                                    </p:set>
                                    <p:animEffect transition="in" filter="wheel(1)">
                                      <p:cBhvr>
                                        <p:cTn id="24" dur="500"/>
                                        <p:tgtEl>
                                          <p:spTgt spid="18"/>
                                        </p:tgtEl>
                                      </p:cBhvr>
                                    </p:animEffect>
                                  </p:childTnLst>
                                </p:cTn>
                              </p:par>
                              <p:par>
                                <p:cTn id="25" presetID="22" presetClass="entr" presetSubtype="8" fill="hold" nodeType="withEffect">
                                  <p:stCondLst>
                                    <p:cond delay="75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par>
                                <p:cTn id="28" presetID="21" presetClass="entr" presetSubtype="1" fill="hold" grpId="0" nodeType="withEffect">
                                  <p:stCondLst>
                                    <p:cond delay="10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500"/>
                                        <p:tgtEl>
                                          <p:spTgt spid="17"/>
                                        </p:tgtEl>
                                      </p:cBhvr>
                                    </p:animEffect>
                                  </p:childTnLst>
                                </p:cTn>
                              </p:par>
                              <p:par>
                                <p:cTn id="31" presetID="22" presetClass="entr" presetSubtype="8" fill="hold" nodeType="withEffect">
                                  <p:stCondLst>
                                    <p:cond delay="100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1" presetClass="entr" presetSubtype="1" fill="hold" grpId="0" nodeType="withEffect">
                                  <p:stCondLst>
                                    <p:cond delay="1250"/>
                                  </p:stCondLst>
                                  <p:childTnLst>
                                    <p:set>
                                      <p:cBhvr>
                                        <p:cTn id="35" dur="1" fill="hold">
                                          <p:stCondLst>
                                            <p:cond delay="0"/>
                                          </p:stCondLst>
                                        </p:cTn>
                                        <p:tgtEl>
                                          <p:spTgt spid="19"/>
                                        </p:tgtEl>
                                        <p:attrNameLst>
                                          <p:attrName>style.visibility</p:attrName>
                                        </p:attrNameLst>
                                      </p:cBhvr>
                                      <p:to>
                                        <p:strVal val="visible"/>
                                      </p:to>
                                    </p:set>
                                    <p:animEffect transition="in" filter="wheel(1)">
                                      <p:cBhvr>
                                        <p:cTn id="36" dur="500"/>
                                        <p:tgtEl>
                                          <p:spTgt spid="19"/>
                                        </p:tgtEl>
                                      </p:cBhvr>
                                    </p:animEffect>
                                  </p:childTnLst>
                                </p:cTn>
                              </p:par>
                              <p:par>
                                <p:cTn id="37" presetID="22" presetClass="entr" presetSubtype="8" fill="hold" nodeType="withEffect">
                                  <p:stCondLst>
                                    <p:cond delay="125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60C78C7-2BE3-45F0-B3DF-E125B56237E2}"/>
              </a:ext>
            </a:extLst>
          </p:cNvPr>
          <p:cNvGrpSpPr/>
          <p:nvPr/>
        </p:nvGrpSpPr>
        <p:grpSpPr>
          <a:xfrm>
            <a:off x="3609212" y="2326382"/>
            <a:ext cx="5481578" cy="1178284"/>
            <a:chOff x="5157393" y="1221280"/>
            <a:chExt cx="4326737" cy="1178284"/>
          </a:xfrm>
        </p:grpSpPr>
        <p:sp>
          <p:nvSpPr>
            <p:cNvPr id="3" name="文本框 2">
              <a:extLst>
                <a:ext uri="{FF2B5EF4-FFF2-40B4-BE49-F238E27FC236}">
                  <a16:creationId xmlns="" xmlns:a16="http://schemas.microsoft.com/office/drawing/2014/main" id="{ECD3E00E-E78D-400E-B9A2-2317B269910F}"/>
                </a:ext>
              </a:extLst>
            </p:cNvPr>
            <p:cNvSpPr txBox="1"/>
            <p:nvPr/>
          </p:nvSpPr>
          <p:spPr>
            <a:xfrm>
              <a:off x="5157393" y="1221280"/>
              <a:ext cx="4326737" cy="830997"/>
            </a:xfrm>
            <a:prstGeom prst="rect">
              <a:avLst/>
            </a:prstGeom>
            <a:noFill/>
          </p:spPr>
          <p:txBody>
            <a:bodyPr wrap="square" rtlCol="0">
              <a:spAutoFit/>
            </a:bodyPr>
            <a:lstStyle/>
            <a:p>
              <a:pPr algn="ctr"/>
              <a:r>
                <a:rPr lang="zh-CN" altLang="en-US" sz="4800" dirty="0"/>
                <a:t>研究背景与现状</a:t>
              </a:r>
            </a:p>
          </p:txBody>
        </p:sp>
        <p:sp>
          <p:nvSpPr>
            <p:cNvPr id="4" name="文本框 3">
              <a:extLst>
                <a:ext uri="{FF2B5EF4-FFF2-40B4-BE49-F238E27FC236}">
                  <a16:creationId xmlns="" xmlns:a16="http://schemas.microsoft.com/office/drawing/2014/main" id="{9456B613-51D6-42E3-B28C-7E9DC27A0D05}"/>
                </a:ext>
              </a:extLst>
            </p:cNvPr>
            <p:cNvSpPr txBox="1"/>
            <p:nvPr/>
          </p:nvSpPr>
          <p:spPr>
            <a:xfrm>
              <a:off x="5589165" y="2030232"/>
              <a:ext cx="3844116" cy="369332"/>
            </a:xfrm>
            <a:prstGeom prst="rect">
              <a:avLst/>
            </a:prstGeom>
            <a:noFill/>
          </p:spPr>
          <p:txBody>
            <a:bodyPr wrap="square">
              <a:spAutoFit/>
            </a:bodyPr>
            <a:lstStyle/>
            <a:p>
              <a:r>
                <a:rPr lang="zh-CN" altLang="en-US" dirty="0"/>
                <a:t>Research background and current situation</a:t>
              </a:r>
            </a:p>
          </p:txBody>
        </p:sp>
      </p:grpSp>
      <p:sp>
        <p:nvSpPr>
          <p:cNvPr id="7" name="椭圆 6">
            <a:extLst>
              <a:ext uri="{FF2B5EF4-FFF2-40B4-BE49-F238E27FC236}">
                <a16:creationId xmlns="" xmlns:a16="http://schemas.microsoft.com/office/drawing/2014/main" id="{DE12F79A-9FDB-45FA-AF46-EF1360251190}"/>
              </a:ext>
            </a:extLst>
          </p:cNvPr>
          <p:cNvSpPr/>
          <p:nvPr/>
        </p:nvSpPr>
        <p:spPr>
          <a:xfrm>
            <a:off x="2141591" y="2239681"/>
            <a:ext cx="1264985" cy="1264985"/>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01</a:t>
            </a:r>
            <a:endParaRPr lang="zh-CN" altLang="en-US" sz="5400" dirty="0"/>
          </a:p>
        </p:txBody>
      </p:sp>
    </p:spTree>
    <p:extLst>
      <p:ext uri="{BB962C8B-B14F-4D97-AF65-F5344CB8AC3E}">
        <p14:creationId xmlns:p14="http://schemas.microsoft.com/office/powerpoint/2010/main" val="351863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MH_SubTitle_2"/>
          <p:cNvSpPr txBox="1"/>
          <p:nvPr>
            <p:custDataLst>
              <p:tags r:id="rId2"/>
            </p:custDataLst>
          </p:nvPr>
        </p:nvSpPr>
        <p:spPr>
          <a:xfrm>
            <a:off x="2242344" y="1900239"/>
            <a:ext cx="2232025" cy="1063625"/>
          </a:xfrm>
          <a:prstGeom prst="rect">
            <a:avLst/>
          </a:prstGeom>
          <a:noFill/>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r">
              <a:lnSpc>
                <a:spcPct val="130000"/>
              </a:lnSpc>
              <a:defRPr/>
            </a:pPr>
            <a:r>
              <a:rPr lang="zh-CN" altLang="en-US" kern="0" dirty="0">
                <a:solidFill>
                  <a:schemeClr val="tx1">
                    <a:lumMod val="65000"/>
                    <a:lumOff val="35000"/>
                  </a:schemeClr>
                </a:solidFill>
                <a:latin typeface="+mn-lt"/>
                <a:ea typeface="+mn-ea"/>
              </a:rPr>
              <a:t>点击添加文本文字</a:t>
            </a:r>
            <a:endParaRPr lang="en-US" altLang="zh-CN" kern="0" dirty="0">
              <a:solidFill>
                <a:schemeClr val="tx1">
                  <a:lumMod val="65000"/>
                  <a:lumOff val="35000"/>
                </a:schemeClr>
              </a:solidFill>
              <a:latin typeface="+mn-lt"/>
              <a:ea typeface="+mn-ea"/>
            </a:endParaRPr>
          </a:p>
          <a:p>
            <a:pPr algn="r">
              <a:lnSpc>
                <a:spcPct val="130000"/>
              </a:lnSpc>
              <a:defRPr/>
            </a:pPr>
            <a:r>
              <a:rPr lang="zh-CN" altLang="en-US" kern="0" dirty="0">
                <a:solidFill>
                  <a:schemeClr val="tx1">
                    <a:lumMod val="65000"/>
                    <a:lumOff val="35000"/>
                  </a:schemeClr>
                </a:solidFill>
                <a:latin typeface="+mn-lt"/>
                <a:ea typeface="+mn-ea"/>
              </a:rPr>
              <a:t>点击添加文本文字</a:t>
            </a:r>
          </a:p>
        </p:txBody>
      </p:sp>
      <p:sp>
        <p:nvSpPr>
          <p:cNvPr id="67" name="MH_SubTitle_3"/>
          <p:cNvSpPr txBox="1"/>
          <p:nvPr>
            <p:custDataLst>
              <p:tags r:id="rId3"/>
            </p:custDataLst>
          </p:nvPr>
        </p:nvSpPr>
        <p:spPr>
          <a:xfrm>
            <a:off x="2242344" y="4594226"/>
            <a:ext cx="2232025" cy="1063625"/>
          </a:xfrm>
          <a:prstGeom prst="rect">
            <a:avLst/>
          </a:prstGeom>
          <a:noFill/>
          <a:effectLst/>
        </p:spPr>
        <p:txBody>
          <a:bodyPr>
            <a:normAutofit/>
          </a:bodyPr>
          <a:lstStyle>
            <a:defPPr>
              <a:defRPr lang="zh-CN"/>
            </a:defPPr>
            <a:lvl1pPr algn="r">
              <a:lnSpc>
                <a:spcPct val="130000"/>
              </a:lnSpc>
              <a:defRPr sz="1600" kern="0">
                <a:solidFill>
                  <a:schemeClr val="tx1">
                    <a:lumMod val="65000"/>
                    <a:lumOff val="35000"/>
                  </a:schemeClr>
                </a:solidFill>
              </a:defRPr>
            </a:lvl1pPr>
          </a:lstStyle>
          <a:p>
            <a:r>
              <a:rPr lang="zh-CN" altLang="en-US" dirty="0"/>
              <a:t>点击添加文本文字</a:t>
            </a:r>
            <a:endParaRPr lang="en-US" altLang="zh-CN" dirty="0"/>
          </a:p>
          <a:p>
            <a:r>
              <a:rPr lang="zh-CN" altLang="en-US" dirty="0"/>
              <a:t>点击添加文本文字</a:t>
            </a:r>
          </a:p>
        </p:txBody>
      </p:sp>
      <p:sp>
        <p:nvSpPr>
          <p:cNvPr id="68" name="MH_SubTitle_4"/>
          <p:cNvSpPr txBox="1"/>
          <p:nvPr>
            <p:custDataLst>
              <p:tags r:id="rId4"/>
            </p:custDataLst>
          </p:nvPr>
        </p:nvSpPr>
        <p:spPr>
          <a:xfrm>
            <a:off x="7914482" y="4594226"/>
            <a:ext cx="2162175" cy="1063625"/>
          </a:xfrm>
          <a:prstGeom prst="rect">
            <a:avLst/>
          </a:prstGeom>
          <a:noFill/>
          <a:effectLst/>
        </p:spPr>
        <p:txBody>
          <a:bodyPr>
            <a:normAutofit/>
          </a:bodyPr>
          <a:lstStyle>
            <a:defPPr>
              <a:defRPr lang="zh-CN"/>
            </a:defPPr>
            <a:lvl1pPr algn="r">
              <a:lnSpc>
                <a:spcPct val="130000"/>
              </a:lnSpc>
              <a:defRPr sz="1600" kern="0">
                <a:solidFill>
                  <a:schemeClr val="tx1">
                    <a:lumMod val="65000"/>
                    <a:lumOff val="35000"/>
                  </a:schemeClr>
                </a:solidFill>
              </a:defRPr>
            </a:lvl1pPr>
          </a:lstStyle>
          <a:p>
            <a:r>
              <a:rPr lang="zh-CN" altLang="en-US" dirty="0"/>
              <a:t>点击添加文本文字</a:t>
            </a:r>
            <a:endParaRPr lang="en-US" altLang="zh-CN" dirty="0"/>
          </a:p>
          <a:p>
            <a:r>
              <a:rPr lang="zh-CN" altLang="en-US" dirty="0"/>
              <a:t>点击添加文本文字</a:t>
            </a:r>
          </a:p>
        </p:txBody>
      </p:sp>
      <p:sp>
        <p:nvSpPr>
          <p:cNvPr id="69" name="MH_SubTitle_1"/>
          <p:cNvSpPr txBox="1"/>
          <p:nvPr>
            <p:custDataLst>
              <p:tags r:id="rId5"/>
            </p:custDataLst>
          </p:nvPr>
        </p:nvSpPr>
        <p:spPr>
          <a:xfrm>
            <a:off x="7914482" y="1900239"/>
            <a:ext cx="2162175" cy="1063625"/>
          </a:xfrm>
          <a:prstGeom prst="rect">
            <a:avLst/>
          </a:prstGeom>
          <a:noFill/>
          <a:effectLst/>
        </p:spPr>
        <p:txBody>
          <a:bodyPr>
            <a:normAutofit/>
          </a:bodyPr>
          <a:lstStyle>
            <a:defPPr>
              <a:defRPr lang="zh-CN"/>
            </a:defPPr>
            <a:lvl1pPr algn="r">
              <a:lnSpc>
                <a:spcPct val="130000"/>
              </a:lnSpc>
              <a:defRPr sz="1600" kern="0">
                <a:solidFill>
                  <a:schemeClr val="tx1">
                    <a:lumMod val="65000"/>
                    <a:lumOff val="35000"/>
                  </a:schemeClr>
                </a:solidFill>
              </a:defRPr>
            </a:lvl1pPr>
          </a:lstStyle>
          <a:p>
            <a:r>
              <a:rPr lang="zh-CN" altLang="en-US" dirty="0"/>
              <a:t>点击添加文本文字</a:t>
            </a:r>
            <a:endParaRPr lang="en-US" altLang="zh-CN" dirty="0"/>
          </a:p>
          <a:p>
            <a:r>
              <a:rPr lang="zh-CN" altLang="en-US" dirty="0"/>
              <a:t>点击添加文本文字</a:t>
            </a:r>
          </a:p>
        </p:txBody>
      </p:sp>
      <p:grpSp>
        <p:nvGrpSpPr>
          <p:cNvPr id="13" name="组合 12">
            <a:extLst>
              <a:ext uri="{FF2B5EF4-FFF2-40B4-BE49-F238E27FC236}">
                <a16:creationId xmlns="" xmlns:a16="http://schemas.microsoft.com/office/drawing/2014/main" id="{D01A4FD1-AA90-4BEC-A21B-A34B9DCC7B7F}"/>
              </a:ext>
            </a:extLst>
          </p:cNvPr>
          <p:cNvGrpSpPr/>
          <p:nvPr/>
        </p:nvGrpSpPr>
        <p:grpSpPr>
          <a:xfrm>
            <a:off x="4126706" y="1733550"/>
            <a:ext cx="3967162" cy="3778250"/>
            <a:chOff x="4126706" y="1733550"/>
            <a:chExt cx="3967162" cy="3778250"/>
          </a:xfrm>
        </p:grpSpPr>
        <p:sp>
          <p:nvSpPr>
            <p:cNvPr id="81" name="MH_Other_8"/>
            <p:cNvSpPr/>
            <p:nvPr>
              <p:custDataLst>
                <p:tags r:id="rId6"/>
              </p:custDataLst>
            </p:nvPr>
          </p:nvSpPr>
          <p:spPr>
            <a:xfrm rot="2700000">
              <a:off x="4630464" y="4835135"/>
              <a:ext cx="410517" cy="410516"/>
            </a:xfrm>
            <a:prstGeom prst="rect">
              <a:avLst/>
            </a:prstGeom>
            <a:solidFill>
              <a:srgbClr val="44A3AA"/>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8" name="MH_Other_1"/>
            <p:cNvSpPr>
              <a:spLocks noChangeAspect="1"/>
            </p:cNvSpPr>
            <p:nvPr>
              <p:custDataLst>
                <p:tags r:id="rId7"/>
              </p:custDataLst>
            </p:nvPr>
          </p:nvSpPr>
          <p:spPr>
            <a:xfrm>
              <a:off x="4126706" y="1733550"/>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49" name="MH_Other_2"/>
            <p:cNvSpPr>
              <a:spLocks noChangeAspect="1"/>
            </p:cNvSpPr>
            <p:nvPr>
              <p:custDataLst>
                <p:tags r:id="rId8"/>
              </p:custDataLst>
            </p:nvPr>
          </p:nvSpPr>
          <p:spPr>
            <a:xfrm>
              <a:off x="5517356" y="1928813"/>
              <a:ext cx="1160462"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0" name="MH_Other_3"/>
            <p:cNvSpPr/>
            <p:nvPr>
              <p:custDataLst>
                <p:tags r:id="rId9"/>
              </p:custDataLst>
            </p:nvPr>
          </p:nvSpPr>
          <p:spPr>
            <a:xfrm>
              <a:off x="5571331" y="1982789"/>
              <a:ext cx="1052512" cy="1050925"/>
            </a:xfrm>
            <a:prstGeom prst="ellipse">
              <a:avLst/>
            </a:prstGeom>
            <a:solidFill>
              <a:srgbClr val="87C593"/>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1" name="MH_Other_4"/>
            <p:cNvSpPr/>
            <p:nvPr>
              <p:custDataLst>
                <p:tags r:id="rId10"/>
              </p:custDataLst>
            </p:nvPr>
          </p:nvSpPr>
          <p:spPr>
            <a:xfrm flipV="1">
              <a:off x="5571331" y="1983014"/>
              <a:ext cx="1052512"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3" name="MH_Other_6"/>
            <p:cNvSpPr>
              <a:spLocks noChangeAspect="1"/>
            </p:cNvSpPr>
            <p:nvPr>
              <p:custDataLst>
                <p:tags r:id="rId11"/>
              </p:custDataLst>
            </p:nvPr>
          </p:nvSpPr>
          <p:spPr>
            <a:xfrm>
              <a:off x="6661944" y="3062288"/>
              <a:ext cx="1160463"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4" name="MH_Other_7"/>
            <p:cNvSpPr/>
            <p:nvPr>
              <p:custDataLst>
                <p:tags r:id="rId12"/>
              </p:custDataLst>
            </p:nvPr>
          </p:nvSpPr>
          <p:spPr>
            <a:xfrm>
              <a:off x="6717507" y="3116263"/>
              <a:ext cx="1050925" cy="1052512"/>
            </a:xfrm>
            <a:prstGeom prst="ellipse">
              <a:avLst/>
            </a:prstGeom>
            <a:solidFill>
              <a:srgbClr val="44A4AB"/>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5" name="MH_Other_8"/>
            <p:cNvSpPr/>
            <p:nvPr>
              <p:custDataLst>
                <p:tags r:id="rId13"/>
              </p:custDataLst>
            </p:nvPr>
          </p:nvSpPr>
          <p:spPr>
            <a:xfrm flipV="1">
              <a:off x="6715919" y="3116489"/>
              <a:ext cx="1052513"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7" name="MH_Other_10"/>
            <p:cNvSpPr>
              <a:spLocks noChangeAspect="1"/>
            </p:cNvSpPr>
            <p:nvPr>
              <p:custDataLst>
                <p:tags r:id="rId14"/>
              </p:custDataLst>
            </p:nvPr>
          </p:nvSpPr>
          <p:spPr>
            <a:xfrm>
              <a:off x="4396581" y="3062288"/>
              <a:ext cx="1162050"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8" name="MH_Other_11"/>
            <p:cNvSpPr/>
            <p:nvPr>
              <p:custDataLst>
                <p:tags r:id="rId15"/>
              </p:custDataLst>
            </p:nvPr>
          </p:nvSpPr>
          <p:spPr>
            <a:xfrm>
              <a:off x="4452144" y="3116263"/>
              <a:ext cx="1050925" cy="1052512"/>
            </a:xfrm>
            <a:prstGeom prst="ellipse">
              <a:avLst/>
            </a:prstGeom>
            <a:solidFill>
              <a:srgbClr val="4EA3A4"/>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9" name="MH_Other_12"/>
            <p:cNvSpPr/>
            <p:nvPr>
              <p:custDataLst>
                <p:tags r:id="rId16"/>
              </p:custDataLst>
            </p:nvPr>
          </p:nvSpPr>
          <p:spPr>
            <a:xfrm flipV="1">
              <a:off x="4455319" y="3118077"/>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nvGrpSpPr>
            <p:cNvPr id="9" name="组合 8">
              <a:extLst>
                <a:ext uri="{FF2B5EF4-FFF2-40B4-BE49-F238E27FC236}">
                  <a16:creationId xmlns="" xmlns:a16="http://schemas.microsoft.com/office/drawing/2014/main" id="{503F17AF-AA28-4A0B-BB7F-B173A7B21B69}"/>
                </a:ext>
              </a:extLst>
            </p:cNvPr>
            <p:cNvGrpSpPr/>
            <p:nvPr/>
          </p:nvGrpSpPr>
          <p:grpSpPr>
            <a:xfrm>
              <a:off x="4456906" y="3118078"/>
              <a:ext cx="1003300" cy="894214"/>
              <a:chOff x="4456906" y="3118078"/>
              <a:chExt cx="1003300" cy="894214"/>
            </a:xfrm>
          </p:grpSpPr>
          <p:sp>
            <p:nvSpPr>
              <p:cNvPr id="60" name="MH_Other_13"/>
              <p:cNvSpPr txBox="1"/>
              <p:nvPr>
                <p:custDataLst>
                  <p:tags r:id="rId37"/>
                </p:custDataLst>
              </p:nvPr>
            </p:nvSpPr>
            <p:spPr>
              <a:xfrm>
                <a:off x="4547098" y="3296711"/>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02</a:t>
                </a:r>
                <a:endParaRPr lang="zh-CN" altLang="en-US" sz="2100" dirty="0">
                  <a:solidFill>
                    <a:prstClr val="white"/>
                  </a:solidFill>
                  <a:latin typeface="+mn-lt"/>
                  <a:ea typeface="+mn-ea"/>
                </a:endParaRPr>
              </a:p>
            </p:txBody>
          </p:sp>
          <p:sp>
            <p:nvSpPr>
              <p:cNvPr id="61" name="MH_Other_14"/>
              <p:cNvSpPr/>
              <p:nvPr>
                <p:custDataLst>
                  <p:tags r:id="rId38"/>
                </p:custDataLst>
              </p:nvPr>
            </p:nvSpPr>
            <p:spPr>
              <a:xfrm flipV="1">
                <a:off x="4456906" y="3118078"/>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sp>
          <p:nvSpPr>
            <p:cNvPr id="62" name="MH_Other_15"/>
            <p:cNvSpPr>
              <a:spLocks noChangeAspect="1"/>
            </p:cNvSpPr>
            <p:nvPr>
              <p:custDataLst>
                <p:tags r:id="rId17"/>
              </p:custDataLst>
            </p:nvPr>
          </p:nvSpPr>
          <p:spPr>
            <a:xfrm>
              <a:off x="5517356" y="4084638"/>
              <a:ext cx="1160462" cy="1162050"/>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63" name="MH_Other_16"/>
            <p:cNvSpPr/>
            <p:nvPr>
              <p:custDataLst>
                <p:tags r:id="rId18"/>
              </p:custDataLst>
            </p:nvPr>
          </p:nvSpPr>
          <p:spPr>
            <a:xfrm>
              <a:off x="5571331" y="4140201"/>
              <a:ext cx="1052512" cy="1050925"/>
            </a:xfrm>
            <a:prstGeom prst="ellipse">
              <a:avLst/>
            </a:prstGeom>
            <a:solidFill>
              <a:srgbClr val="87C593"/>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64" name="MH_Other_17"/>
            <p:cNvSpPr/>
            <p:nvPr>
              <p:custDataLst>
                <p:tags r:id="rId19"/>
              </p:custDataLst>
            </p:nvPr>
          </p:nvSpPr>
          <p:spPr>
            <a:xfrm flipV="1">
              <a:off x="5572919" y="4140427"/>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nvGrpSpPr>
            <p:cNvPr id="4" name="组合 3">
              <a:extLst>
                <a:ext uri="{FF2B5EF4-FFF2-40B4-BE49-F238E27FC236}">
                  <a16:creationId xmlns="" xmlns:a16="http://schemas.microsoft.com/office/drawing/2014/main" id="{BDE98ADF-2B88-455A-A8F2-E9C3C07CE7F4}"/>
                </a:ext>
              </a:extLst>
            </p:cNvPr>
            <p:cNvGrpSpPr/>
            <p:nvPr/>
          </p:nvGrpSpPr>
          <p:grpSpPr>
            <a:xfrm>
              <a:off x="4629944" y="1892300"/>
              <a:ext cx="411163" cy="446089"/>
              <a:chOff x="4629944" y="1892300"/>
              <a:chExt cx="411163" cy="446089"/>
            </a:xfrm>
          </p:grpSpPr>
          <p:sp>
            <p:nvSpPr>
              <p:cNvPr id="70" name="MH_Other_19"/>
              <p:cNvSpPr/>
              <p:nvPr>
                <p:custDataLst>
                  <p:tags r:id="rId34"/>
                </p:custDataLst>
              </p:nvPr>
            </p:nvSpPr>
            <p:spPr>
              <a:xfrm rot="2700000">
                <a:off x="4630738" y="1928020"/>
                <a:ext cx="409575" cy="411163"/>
              </a:xfrm>
              <a:prstGeom prst="rect">
                <a:avLst/>
              </a:prstGeom>
              <a:solidFill>
                <a:srgbClr val="82BD8D"/>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72" name="MH_Other_1"/>
              <p:cNvSpPr>
                <a:spLocks noChangeAspect="1" noEditPoints="1"/>
              </p:cNvSpPr>
              <p:nvPr>
                <p:custDataLst>
                  <p:tags r:id="rId35"/>
                </p:custDataLst>
              </p:nvPr>
            </p:nvSpPr>
            <p:spPr bwMode="auto">
              <a:xfrm>
                <a:off x="4756943" y="2038351"/>
                <a:ext cx="158750" cy="188913"/>
              </a:xfrm>
              <a:custGeom>
                <a:avLst/>
                <a:gdLst>
                  <a:gd name="T0" fmla="*/ 2147483646 w 59"/>
                  <a:gd name="T1" fmla="*/ 2147483646 h 70"/>
                  <a:gd name="T2" fmla="*/ 2147483646 w 59"/>
                  <a:gd name="T3" fmla="*/ 2147483646 h 70"/>
                  <a:gd name="T4" fmla="*/ 2147483646 w 59"/>
                  <a:gd name="T5" fmla="*/ 2147483646 h 70"/>
                  <a:gd name="T6" fmla="*/ 2147483646 w 59"/>
                  <a:gd name="T7" fmla="*/ 2147483646 h 70"/>
                  <a:gd name="T8" fmla="*/ 2147483646 w 59"/>
                  <a:gd name="T9" fmla="*/ 2147483646 h 70"/>
                  <a:gd name="T10" fmla="*/ 2147483646 w 59"/>
                  <a:gd name="T11" fmla="*/ 2147483646 h 70"/>
                  <a:gd name="T12" fmla="*/ 2147483646 w 59"/>
                  <a:gd name="T13" fmla="*/ 2147483646 h 70"/>
                  <a:gd name="T14" fmla="*/ 2147483646 w 59"/>
                  <a:gd name="T15" fmla="*/ 2147483646 h 70"/>
                  <a:gd name="T16" fmla="*/ 2147483646 w 59"/>
                  <a:gd name="T17" fmla="*/ 2147483646 h 70"/>
                  <a:gd name="T18" fmla="*/ 2147483646 w 59"/>
                  <a:gd name="T19" fmla="*/ 2147483646 h 70"/>
                  <a:gd name="T20" fmla="*/ 2147483646 w 59"/>
                  <a:gd name="T21" fmla="*/ 2147483646 h 70"/>
                  <a:gd name="T22" fmla="*/ 2147483646 w 59"/>
                  <a:gd name="T23" fmla="*/ 2147483646 h 70"/>
                  <a:gd name="T24" fmla="*/ 2147483646 w 59"/>
                  <a:gd name="T25" fmla="*/ 2147483646 h 70"/>
                  <a:gd name="T26" fmla="*/ 2147483646 w 59"/>
                  <a:gd name="T27" fmla="*/ 2147483646 h 70"/>
                  <a:gd name="T28" fmla="*/ 2147483646 w 59"/>
                  <a:gd name="T29" fmla="*/ 2147483646 h 70"/>
                  <a:gd name="T30" fmla="*/ 2147483646 w 59"/>
                  <a:gd name="T31" fmla="*/ 2147483646 h 70"/>
                  <a:gd name="T32" fmla="*/ 2147483646 w 59"/>
                  <a:gd name="T33" fmla="*/ 2147483646 h 70"/>
                  <a:gd name="T34" fmla="*/ 0 w 59"/>
                  <a:gd name="T35" fmla="*/ 2147483646 h 70"/>
                  <a:gd name="T36" fmla="*/ 2147483646 w 59"/>
                  <a:gd name="T37" fmla="*/ 2147483646 h 70"/>
                  <a:gd name="T38" fmla="*/ 2147483646 w 59"/>
                  <a:gd name="T39" fmla="*/ 2147483646 h 70"/>
                  <a:gd name="T40" fmla="*/ 2147483646 w 59"/>
                  <a:gd name="T41" fmla="*/ 2147483646 h 70"/>
                  <a:gd name="T42" fmla="*/ 2147483646 w 59"/>
                  <a:gd name="T43" fmla="*/ 2147483646 h 70"/>
                  <a:gd name="T44" fmla="*/ 2147483646 w 59"/>
                  <a:gd name="T45" fmla="*/ 2147483646 h 70"/>
                  <a:gd name="T46" fmla="*/ 2147483646 w 59"/>
                  <a:gd name="T47" fmla="*/ 2147483646 h 70"/>
                  <a:gd name="T48" fmla="*/ 2147483646 w 59"/>
                  <a:gd name="T49" fmla="*/ 2147483646 h 70"/>
                  <a:gd name="T50" fmla="*/ 2147483646 w 59"/>
                  <a:gd name="T51" fmla="*/ 2147483646 h 70"/>
                  <a:gd name="T52" fmla="*/ 2147483646 w 59"/>
                  <a:gd name="T53" fmla="*/ 2147483646 h 70"/>
                  <a:gd name="T54" fmla="*/ 2147483646 w 59"/>
                  <a:gd name="T55" fmla="*/ 2147483646 h 70"/>
                  <a:gd name="T56" fmla="*/ 2147483646 w 59"/>
                  <a:gd name="T57" fmla="*/ 2147483646 h 70"/>
                  <a:gd name="T58" fmla="*/ 2147483646 w 59"/>
                  <a:gd name="T59" fmla="*/ 2147483646 h 70"/>
                  <a:gd name="T60" fmla="*/ 2147483646 w 59"/>
                  <a:gd name="T61" fmla="*/ 2147483646 h 70"/>
                  <a:gd name="T62" fmla="*/ 2147483646 w 59"/>
                  <a:gd name="T63" fmla="*/ 2147483646 h 70"/>
                  <a:gd name="T64" fmla="*/ 2147483646 w 59"/>
                  <a:gd name="T65" fmla="*/ 2147483646 h 70"/>
                  <a:gd name="T66" fmla="*/ 2147483646 w 59"/>
                  <a:gd name="T67" fmla="*/ 2147483646 h 70"/>
                  <a:gd name="T68" fmla="*/ 2147483646 w 59"/>
                  <a:gd name="T69" fmla="*/ 2147483646 h 70"/>
                  <a:gd name="T70" fmla="*/ 2147483646 w 59"/>
                  <a:gd name="T71" fmla="*/ 2147483646 h 70"/>
                  <a:gd name="T72" fmla="*/ 2147483646 w 59"/>
                  <a:gd name="T73" fmla="*/ 2147483646 h 70"/>
                  <a:gd name="T74" fmla="*/ 2147483646 w 59"/>
                  <a:gd name="T75" fmla="*/ 2147483646 h 70"/>
                  <a:gd name="T76" fmla="*/ 2147483646 w 59"/>
                  <a:gd name="T77" fmla="*/ 2147483646 h 70"/>
                  <a:gd name="T78" fmla="*/ 2147483646 w 59"/>
                  <a:gd name="T79" fmla="*/ 2147483646 h 70"/>
                  <a:gd name="T80" fmla="*/ 2147483646 w 59"/>
                  <a:gd name="T81" fmla="*/ 2147483646 h 70"/>
                  <a:gd name="T82" fmla="*/ 2147483646 w 59"/>
                  <a:gd name="T83" fmla="*/ 2147483646 h 70"/>
                  <a:gd name="T84" fmla="*/ 2147483646 w 59"/>
                  <a:gd name="T85" fmla="*/ 2147483646 h 70"/>
                  <a:gd name="T86" fmla="*/ 2147483646 w 59"/>
                  <a:gd name="T87" fmla="*/ 2147483646 h 70"/>
                  <a:gd name="T88" fmla="*/ 2147483646 w 59"/>
                  <a:gd name="T89" fmla="*/ 2147483646 h 70"/>
                  <a:gd name="T90" fmla="*/ 2147483646 w 59"/>
                  <a:gd name="T91" fmla="*/ 2147483646 h 70"/>
                  <a:gd name="T92" fmla="*/ 2147483646 w 59"/>
                  <a:gd name="T93" fmla="*/ 2147483646 h 70"/>
                  <a:gd name="T94" fmla="*/ 2147483646 w 59"/>
                  <a:gd name="T95" fmla="*/ 2147483646 h 70"/>
                  <a:gd name="T96" fmla="*/ 2147483646 w 59"/>
                  <a:gd name="T97" fmla="*/ 2147483646 h 70"/>
                  <a:gd name="T98" fmla="*/ 2147483646 w 59"/>
                  <a:gd name="T99" fmla="*/ 2147483646 h 70"/>
                  <a:gd name="T100" fmla="*/ 2147483646 w 59"/>
                  <a:gd name="T101" fmla="*/ 2147483646 h 70"/>
                  <a:gd name="T102" fmla="*/ 2147483646 w 59"/>
                  <a:gd name="T103" fmla="*/ 2147483646 h 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73" name="MH_Other_2"/>
              <p:cNvSpPr/>
              <p:nvPr>
                <p:custDataLst>
                  <p:tags r:id="rId36"/>
                </p:custDataLst>
              </p:nvPr>
            </p:nvSpPr>
            <p:spPr bwMode="auto">
              <a:xfrm rot="2700000">
                <a:off x="4706939" y="1893094"/>
                <a:ext cx="258763" cy="257175"/>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1">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grpSp>
        <p:grpSp>
          <p:nvGrpSpPr>
            <p:cNvPr id="5" name="组合 4">
              <a:extLst>
                <a:ext uri="{FF2B5EF4-FFF2-40B4-BE49-F238E27FC236}">
                  <a16:creationId xmlns="" xmlns:a16="http://schemas.microsoft.com/office/drawing/2014/main" id="{1D54834F-3AF3-4384-BB77-A4DD321032A3}"/>
                </a:ext>
              </a:extLst>
            </p:cNvPr>
            <p:cNvGrpSpPr/>
            <p:nvPr/>
          </p:nvGrpSpPr>
          <p:grpSpPr>
            <a:xfrm>
              <a:off x="7180635" y="1893236"/>
              <a:ext cx="410516" cy="445692"/>
              <a:chOff x="7180635" y="1893236"/>
              <a:chExt cx="410516" cy="445692"/>
            </a:xfrm>
          </p:grpSpPr>
          <p:sp>
            <p:nvSpPr>
              <p:cNvPr id="76" name="MH_Other_4"/>
              <p:cNvSpPr/>
              <p:nvPr>
                <p:custDataLst>
                  <p:tags r:id="rId31"/>
                </p:custDataLst>
              </p:nvPr>
            </p:nvSpPr>
            <p:spPr>
              <a:xfrm rot="2700000">
                <a:off x="7180634" y="1928412"/>
                <a:ext cx="410517" cy="410516"/>
              </a:xfrm>
              <a:prstGeom prst="rect">
                <a:avLst/>
              </a:prstGeom>
              <a:solidFill>
                <a:srgbClr val="44A3AA"/>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7" name="MH_Other_5"/>
              <p:cNvSpPr/>
              <p:nvPr>
                <p:custDataLst>
                  <p:tags r:id="rId32"/>
                </p:custDataLst>
              </p:nvPr>
            </p:nvSpPr>
            <p:spPr>
              <a:xfrm rot="2700000">
                <a:off x="7262394" y="1893237"/>
                <a:ext cx="246333" cy="246332"/>
              </a:xfrm>
              <a:custGeom>
                <a:avLst/>
                <a:gdLst>
                  <a:gd name="connsiteX0" fmla="*/ 0 w 328443"/>
                  <a:gd name="connsiteY0" fmla="*/ 0 h 328443"/>
                  <a:gd name="connsiteX1" fmla="*/ 328443 w 328443"/>
                  <a:gd name="connsiteY1" fmla="*/ 0 h 328443"/>
                  <a:gd name="connsiteX2" fmla="*/ 0 w 328443"/>
                  <a:gd name="connsiteY2" fmla="*/ 328443 h 328443"/>
                </a:gdLst>
                <a:ahLst/>
                <a:cxnLst>
                  <a:cxn ang="0">
                    <a:pos x="connsiteX0" y="connsiteY0"/>
                  </a:cxn>
                  <a:cxn ang="0">
                    <a:pos x="connsiteX1" y="connsiteY1"/>
                  </a:cxn>
                  <a:cxn ang="0">
                    <a:pos x="connsiteX2" y="connsiteY2"/>
                  </a:cxn>
                </a:cxnLst>
                <a:rect l="l" t="t" r="r" b="b"/>
                <a:pathLst>
                  <a:path w="328443" h="328443">
                    <a:moveTo>
                      <a:pt x="0" y="0"/>
                    </a:moveTo>
                    <a:lnTo>
                      <a:pt x="328443" y="0"/>
                    </a:lnTo>
                    <a:lnTo>
                      <a:pt x="0" y="328443"/>
                    </a:lnTo>
                    <a:close/>
                  </a:path>
                </a:pathLst>
              </a:custGeom>
              <a:gradFill>
                <a:gsLst>
                  <a:gs pos="0">
                    <a:sysClr val="window" lastClr="FFFFFF"/>
                  </a:gs>
                  <a:gs pos="69000">
                    <a:schemeClr val="accent2">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9" name="MH_Other_7"/>
              <p:cNvSpPr>
                <a:spLocks noChangeAspect="1" noEditPoints="1"/>
              </p:cNvSpPr>
              <p:nvPr>
                <p:custDataLst>
                  <p:tags r:id="rId33"/>
                </p:custDataLst>
              </p:nvPr>
            </p:nvSpPr>
            <p:spPr bwMode="auto">
              <a:xfrm>
                <a:off x="7299608" y="2039169"/>
                <a:ext cx="172567" cy="189000"/>
              </a:xfrm>
              <a:custGeom>
                <a:avLst/>
                <a:gdLst>
                  <a:gd name="T0" fmla="*/ 36 w 71"/>
                  <a:gd name="T1" fmla="*/ 26 h 78"/>
                  <a:gd name="T2" fmla="*/ 43 w 71"/>
                  <a:gd name="T3" fmla="*/ 53 h 78"/>
                  <a:gd name="T4" fmla="*/ 36 w 71"/>
                  <a:gd name="T5" fmla="*/ 71 h 78"/>
                  <a:gd name="T6" fmla="*/ 45 w 71"/>
                  <a:gd name="T7" fmla="*/ 70 h 78"/>
                  <a:gd name="T8" fmla="*/ 50 w 71"/>
                  <a:gd name="T9" fmla="*/ 73 h 78"/>
                  <a:gd name="T10" fmla="*/ 41 w 71"/>
                  <a:gd name="T11" fmla="*/ 78 h 78"/>
                  <a:gd name="T12" fmla="*/ 32 w 71"/>
                  <a:gd name="T13" fmla="*/ 74 h 78"/>
                  <a:gd name="T14" fmla="*/ 31 w 71"/>
                  <a:gd name="T15" fmla="*/ 72 h 78"/>
                  <a:gd name="T16" fmla="*/ 22 w 71"/>
                  <a:gd name="T17" fmla="*/ 53 h 78"/>
                  <a:gd name="T18" fmla="*/ 31 w 71"/>
                  <a:gd name="T19" fmla="*/ 26 h 78"/>
                  <a:gd name="T20" fmla="*/ 36 w 71"/>
                  <a:gd name="T21" fmla="*/ 22 h 78"/>
                  <a:gd name="T22" fmla="*/ 43 w 71"/>
                  <a:gd name="T23" fmla="*/ 13 h 78"/>
                  <a:gd name="T24" fmla="*/ 36 w 71"/>
                  <a:gd name="T25" fmla="*/ 15 h 78"/>
                  <a:gd name="T26" fmla="*/ 43 w 71"/>
                  <a:gd name="T27" fmla="*/ 2 h 78"/>
                  <a:gd name="T28" fmla="*/ 45 w 71"/>
                  <a:gd name="T29" fmla="*/ 8 h 78"/>
                  <a:gd name="T30" fmla="*/ 43 w 71"/>
                  <a:gd name="T31" fmla="*/ 2 h 78"/>
                  <a:gd name="T32" fmla="*/ 60 w 71"/>
                  <a:gd name="T33" fmla="*/ 28 h 78"/>
                  <a:gd name="T34" fmla="*/ 66 w 71"/>
                  <a:gd name="T35" fmla="*/ 26 h 78"/>
                  <a:gd name="T36" fmla="*/ 66 w 71"/>
                  <a:gd name="T37" fmla="*/ 15 h 78"/>
                  <a:gd name="T38" fmla="*/ 69 w 71"/>
                  <a:gd name="T39" fmla="*/ 21 h 78"/>
                  <a:gd name="T40" fmla="*/ 66 w 71"/>
                  <a:gd name="T41" fmla="*/ 15 h 78"/>
                  <a:gd name="T42" fmla="*/ 48 w 71"/>
                  <a:gd name="T43" fmla="*/ 23 h 78"/>
                  <a:gd name="T44" fmla="*/ 55 w 71"/>
                  <a:gd name="T45" fmla="*/ 21 h 78"/>
                  <a:gd name="T46" fmla="*/ 58 w 71"/>
                  <a:gd name="T47" fmla="*/ 1 h 78"/>
                  <a:gd name="T48" fmla="*/ 61 w 71"/>
                  <a:gd name="T49" fmla="*/ 7 h 78"/>
                  <a:gd name="T50" fmla="*/ 58 w 71"/>
                  <a:gd name="T51" fmla="*/ 1 h 78"/>
                  <a:gd name="T52" fmla="*/ 59 w 71"/>
                  <a:gd name="T53" fmla="*/ 12 h 78"/>
                  <a:gd name="T54" fmla="*/ 52 w 71"/>
                  <a:gd name="T55" fmla="*/ 14 h 78"/>
                  <a:gd name="T56" fmla="*/ 2 w 71"/>
                  <a:gd name="T57" fmla="*/ 27 h 78"/>
                  <a:gd name="T58" fmla="*/ 4 w 71"/>
                  <a:gd name="T59" fmla="*/ 34 h 78"/>
                  <a:gd name="T60" fmla="*/ 2 w 71"/>
                  <a:gd name="T61" fmla="*/ 27 h 78"/>
                  <a:gd name="T62" fmla="*/ 12 w 71"/>
                  <a:gd name="T63" fmla="*/ 5 h 78"/>
                  <a:gd name="T64" fmla="*/ 18 w 71"/>
                  <a:gd name="T65" fmla="*/ 5 h 78"/>
                  <a:gd name="T66" fmla="*/ 10 w 71"/>
                  <a:gd name="T67" fmla="*/ 9 h 78"/>
                  <a:gd name="T68" fmla="*/ 13 w 71"/>
                  <a:gd name="T69" fmla="*/ 16 h 78"/>
                  <a:gd name="T70" fmla="*/ 10 w 71"/>
                  <a:gd name="T71" fmla="*/ 9 h 78"/>
                  <a:gd name="T72" fmla="*/ 4 w 71"/>
                  <a:gd name="T73" fmla="*/ 23 h 78"/>
                  <a:gd name="T74" fmla="*/ 10 w 71"/>
                  <a:gd name="T75" fmla="*/ 20 h 78"/>
                  <a:gd name="T76" fmla="*/ 20 w 71"/>
                  <a:gd name="T77" fmla="*/ 18 h 78"/>
                  <a:gd name="T78" fmla="*/ 22 w 71"/>
                  <a:gd name="T79" fmla="*/ 25 h 78"/>
                  <a:gd name="T80" fmla="*/ 20 w 71"/>
                  <a:gd name="T81" fmla="*/ 18 h 78"/>
                  <a:gd name="T82" fmla="*/ 33 w 71"/>
                  <a:gd name="T83" fmla="*/ 2 h 78"/>
                  <a:gd name="T84" fmla="*/ 26 w 71"/>
                  <a:gd name="T85" fmla="*/ 5 h 78"/>
                  <a:gd name="T86" fmla="*/ 24 w 71"/>
                  <a:gd name="T87" fmla="*/ 9 h 78"/>
                  <a:gd name="T88" fmla="*/ 27 w 71"/>
                  <a:gd name="T89" fmla="*/ 16 h 78"/>
                  <a:gd name="T90" fmla="*/ 24 w 71"/>
                  <a:gd name="T91" fmla="*/ 9 h 78"/>
                  <a:gd name="T92" fmla="*/ 16 w 71"/>
                  <a:gd name="T93" fmla="*/ 46 h 78"/>
                  <a:gd name="T94" fmla="*/ 9 w 71"/>
                  <a:gd name="T95" fmla="*/ 4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78">
                    <a:moveTo>
                      <a:pt x="36" y="22"/>
                    </a:moveTo>
                    <a:cubicBezTo>
                      <a:pt x="36" y="26"/>
                      <a:pt x="36" y="26"/>
                      <a:pt x="36" y="26"/>
                    </a:cubicBezTo>
                    <a:cubicBezTo>
                      <a:pt x="52" y="27"/>
                      <a:pt x="64" y="38"/>
                      <a:pt x="66" y="53"/>
                    </a:cubicBezTo>
                    <a:cubicBezTo>
                      <a:pt x="57" y="49"/>
                      <a:pt x="50" y="50"/>
                      <a:pt x="43" y="53"/>
                    </a:cubicBezTo>
                    <a:cubicBezTo>
                      <a:pt x="41" y="51"/>
                      <a:pt x="39" y="50"/>
                      <a:pt x="36" y="50"/>
                    </a:cubicBezTo>
                    <a:cubicBezTo>
                      <a:pt x="36" y="71"/>
                      <a:pt x="36" y="71"/>
                      <a:pt x="36" y="71"/>
                    </a:cubicBezTo>
                    <a:cubicBezTo>
                      <a:pt x="38" y="72"/>
                      <a:pt x="39" y="72"/>
                      <a:pt x="41" y="72"/>
                    </a:cubicBezTo>
                    <a:cubicBezTo>
                      <a:pt x="43" y="72"/>
                      <a:pt x="44" y="71"/>
                      <a:pt x="45" y="70"/>
                    </a:cubicBezTo>
                    <a:cubicBezTo>
                      <a:pt x="46" y="70"/>
                      <a:pt x="46" y="70"/>
                      <a:pt x="46" y="69"/>
                    </a:cubicBezTo>
                    <a:cubicBezTo>
                      <a:pt x="50" y="73"/>
                      <a:pt x="50" y="73"/>
                      <a:pt x="50" y="73"/>
                    </a:cubicBezTo>
                    <a:cubicBezTo>
                      <a:pt x="50" y="73"/>
                      <a:pt x="50" y="74"/>
                      <a:pt x="49" y="74"/>
                    </a:cubicBezTo>
                    <a:cubicBezTo>
                      <a:pt x="47" y="76"/>
                      <a:pt x="44" y="77"/>
                      <a:pt x="41" y="78"/>
                    </a:cubicBezTo>
                    <a:cubicBezTo>
                      <a:pt x="38" y="78"/>
                      <a:pt x="35" y="77"/>
                      <a:pt x="33" y="75"/>
                    </a:cubicBezTo>
                    <a:cubicBezTo>
                      <a:pt x="32" y="74"/>
                      <a:pt x="32" y="74"/>
                      <a:pt x="32" y="74"/>
                    </a:cubicBezTo>
                    <a:cubicBezTo>
                      <a:pt x="31" y="73"/>
                      <a:pt x="31" y="73"/>
                      <a:pt x="31" y="73"/>
                    </a:cubicBezTo>
                    <a:cubicBezTo>
                      <a:pt x="31" y="72"/>
                      <a:pt x="31" y="72"/>
                      <a:pt x="31" y="72"/>
                    </a:cubicBezTo>
                    <a:cubicBezTo>
                      <a:pt x="31" y="49"/>
                      <a:pt x="31" y="49"/>
                      <a:pt x="31" y="49"/>
                    </a:cubicBezTo>
                    <a:cubicBezTo>
                      <a:pt x="28" y="50"/>
                      <a:pt x="25" y="51"/>
                      <a:pt x="22" y="53"/>
                    </a:cubicBezTo>
                    <a:cubicBezTo>
                      <a:pt x="15" y="49"/>
                      <a:pt x="8" y="49"/>
                      <a:pt x="2" y="53"/>
                    </a:cubicBezTo>
                    <a:cubicBezTo>
                      <a:pt x="3" y="38"/>
                      <a:pt x="16" y="27"/>
                      <a:pt x="31" y="26"/>
                    </a:cubicBezTo>
                    <a:cubicBezTo>
                      <a:pt x="31" y="22"/>
                      <a:pt x="31" y="22"/>
                      <a:pt x="31" y="22"/>
                    </a:cubicBezTo>
                    <a:cubicBezTo>
                      <a:pt x="36" y="22"/>
                      <a:pt x="36" y="22"/>
                      <a:pt x="36" y="22"/>
                    </a:cubicBezTo>
                    <a:close/>
                    <a:moveTo>
                      <a:pt x="38" y="11"/>
                    </a:moveTo>
                    <a:cubicBezTo>
                      <a:pt x="43" y="13"/>
                      <a:pt x="43" y="13"/>
                      <a:pt x="43" y="13"/>
                    </a:cubicBezTo>
                    <a:cubicBezTo>
                      <a:pt x="41" y="17"/>
                      <a:pt x="41" y="17"/>
                      <a:pt x="41" y="17"/>
                    </a:cubicBezTo>
                    <a:cubicBezTo>
                      <a:pt x="36" y="15"/>
                      <a:pt x="36" y="15"/>
                      <a:pt x="36" y="15"/>
                    </a:cubicBezTo>
                    <a:cubicBezTo>
                      <a:pt x="38" y="11"/>
                      <a:pt x="38" y="11"/>
                      <a:pt x="38" y="11"/>
                    </a:cubicBezTo>
                    <a:close/>
                    <a:moveTo>
                      <a:pt x="43" y="2"/>
                    </a:moveTo>
                    <a:cubicBezTo>
                      <a:pt x="47" y="4"/>
                      <a:pt x="47" y="4"/>
                      <a:pt x="47" y="4"/>
                    </a:cubicBezTo>
                    <a:cubicBezTo>
                      <a:pt x="45" y="8"/>
                      <a:pt x="45" y="8"/>
                      <a:pt x="45" y="8"/>
                    </a:cubicBezTo>
                    <a:cubicBezTo>
                      <a:pt x="41" y="6"/>
                      <a:pt x="41" y="6"/>
                      <a:pt x="41" y="6"/>
                    </a:cubicBezTo>
                    <a:cubicBezTo>
                      <a:pt x="43" y="2"/>
                      <a:pt x="43" y="2"/>
                      <a:pt x="43" y="2"/>
                    </a:cubicBezTo>
                    <a:close/>
                    <a:moveTo>
                      <a:pt x="62" y="24"/>
                    </a:moveTo>
                    <a:cubicBezTo>
                      <a:pt x="60" y="28"/>
                      <a:pt x="60" y="28"/>
                      <a:pt x="60" y="28"/>
                    </a:cubicBezTo>
                    <a:cubicBezTo>
                      <a:pt x="64" y="30"/>
                      <a:pt x="64" y="30"/>
                      <a:pt x="64" y="30"/>
                    </a:cubicBezTo>
                    <a:cubicBezTo>
                      <a:pt x="66" y="26"/>
                      <a:pt x="66" y="26"/>
                      <a:pt x="66" y="26"/>
                    </a:cubicBezTo>
                    <a:cubicBezTo>
                      <a:pt x="62" y="24"/>
                      <a:pt x="62" y="24"/>
                      <a:pt x="62" y="24"/>
                    </a:cubicBezTo>
                    <a:close/>
                    <a:moveTo>
                      <a:pt x="66" y="15"/>
                    </a:moveTo>
                    <a:cubicBezTo>
                      <a:pt x="71" y="17"/>
                      <a:pt x="71" y="17"/>
                      <a:pt x="71" y="17"/>
                    </a:cubicBezTo>
                    <a:cubicBezTo>
                      <a:pt x="69" y="21"/>
                      <a:pt x="69" y="21"/>
                      <a:pt x="69" y="21"/>
                    </a:cubicBezTo>
                    <a:cubicBezTo>
                      <a:pt x="64" y="19"/>
                      <a:pt x="64" y="19"/>
                      <a:pt x="64" y="19"/>
                    </a:cubicBezTo>
                    <a:cubicBezTo>
                      <a:pt x="66" y="15"/>
                      <a:pt x="66" y="15"/>
                      <a:pt x="66" y="15"/>
                    </a:cubicBezTo>
                    <a:close/>
                    <a:moveTo>
                      <a:pt x="50" y="18"/>
                    </a:moveTo>
                    <a:cubicBezTo>
                      <a:pt x="48" y="23"/>
                      <a:pt x="48" y="23"/>
                      <a:pt x="48" y="23"/>
                    </a:cubicBezTo>
                    <a:cubicBezTo>
                      <a:pt x="52" y="25"/>
                      <a:pt x="52" y="25"/>
                      <a:pt x="52" y="25"/>
                    </a:cubicBezTo>
                    <a:cubicBezTo>
                      <a:pt x="55" y="21"/>
                      <a:pt x="55" y="21"/>
                      <a:pt x="55" y="21"/>
                    </a:cubicBezTo>
                    <a:cubicBezTo>
                      <a:pt x="50" y="18"/>
                      <a:pt x="50" y="18"/>
                      <a:pt x="50" y="18"/>
                    </a:cubicBezTo>
                    <a:close/>
                    <a:moveTo>
                      <a:pt x="58" y="1"/>
                    </a:moveTo>
                    <a:cubicBezTo>
                      <a:pt x="57" y="5"/>
                      <a:pt x="57" y="5"/>
                      <a:pt x="57" y="5"/>
                    </a:cubicBezTo>
                    <a:cubicBezTo>
                      <a:pt x="61" y="7"/>
                      <a:pt x="61" y="7"/>
                      <a:pt x="61" y="7"/>
                    </a:cubicBezTo>
                    <a:cubicBezTo>
                      <a:pt x="63" y="4"/>
                      <a:pt x="63" y="4"/>
                      <a:pt x="63" y="4"/>
                    </a:cubicBezTo>
                    <a:cubicBezTo>
                      <a:pt x="58" y="1"/>
                      <a:pt x="58" y="1"/>
                      <a:pt x="58" y="1"/>
                    </a:cubicBezTo>
                    <a:close/>
                    <a:moveTo>
                      <a:pt x="54" y="9"/>
                    </a:moveTo>
                    <a:cubicBezTo>
                      <a:pt x="59" y="12"/>
                      <a:pt x="59" y="12"/>
                      <a:pt x="59" y="12"/>
                    </a:cubicBezTo>
                    <a:cubicBezTo>
                      <a:pt x="57" y="16"/>
                      <a:pt x="57" y="16"/>
                      <a:pt x="57" y="16"/>
                    </a:cubicBezTo>
                    <a:cubicBezTo>
                      <a:pt x="52" y="14"/>
                      <a:pt x="52" y="14"/>
                      <a:pt x="52" y="14"/>
                    </a:cubicBezTo>
                    <a:cubicBezTo>
                      <a:pt x="54" y="9"/>
                      <a:pt x="54" y="9"/>
                      <a:pt x="54" y="9"/>
                    </a:cubicBezTo>
                    <a:close/>
                    <a:moveTo>
                      <a:pt x="2" y="27"/>
                    </a:moveTo>
                    <a:cubicBezTo>
                      <a:pt x="0" y="32"/>
                      <a:pt x="0" y="32"/>
                      <a:pt x="0" y="32"/>
                    </a:cubicBezTo>
                    <a:cubicBezTo>
                      <a:pt x="4" y="34"/>
                      <a:pt x="4" y="34"/>
                      <a:pt x="4" y="34"/>
                    </a:cubicBezTo>
                    <a:cubicBezTo>
                      <a:pt x="6" y="29"/>
                      <a:pt x="6" y="29"/>
                      <a:pt x="6" y="29"/>
                    </a:cubicBezTo>
                    <a:cubicBezTo>
                      <a:pt x="2" y="27"/>
                      <a:pt x="2" y="27"/>
                      <a:pt x="2" y="27"/>
                    </a:cubicBezTo>
                    <a:close/>
                    <a:moveTo>
                      <a:pt x="13" y="3"/>
                    </a:moveTo>
                    <a:cubicBezTo>
                      <a:pt x="12" y="5"/>
                      <a:pt x="12" y="5"/>
                      <a:pt x="12" y="5"/>
                    </a:cubicBezTo>
                    <a:cubicBezTo>
                      <a:pt x="17" y="7"/>
                      <a:pt x="17" y="7"/>
                      <a:pt x="17" y="7"/>
                    </a:cubicBezTo>
                    <a:cubicBezTo>
                      <a:pt x="18" y="5"/>
                      <a:pt x="18" y="5"/>
                      <a:pt x="18" y="5"/>
                    </a:cubicBezTo>
                    <a:cubicBezTo>
                      <a:pt x="13" y="3"/>
                      <a:pt x="13" y="3"/>
                      <a:pt x="13" y="3"/>
                    </a:cubicBezTo>
                    <a:close/>
                    <a:moveTo>
                      <a:pt x="10" y="9"/>
                    </a:moveTo>
                    <a:cubicBezTo>
                      <a:pt x="15" y="11"/>
                      <a:pt x="15" y="11"/>
                      <a:pt x="15" y="11"/>
                    </a:cubicBezTo>
                    <a:cubicBezTo>
                      <a:pt x="13" y="16"/>
                      <a:pt x="13" y="16"/>
                      <a:pt x="13" y="16"/>
                    </a:cubicBezTo>
                    <a:cubicBezTo>
                      <a:pt x="8" y="14"/>
                      <a:pt x="8" y="14"/>
                      <a:pt x="8" y="14"/>
                    </a:cubicBezTo>
                    <a:cubicBezTo>
                      <a:pt x="10" y="9"/>
                      <a:pt x="10" y="9"/>
                      <a:pt x="10" y="9"/>
                    </a:cubicBezTo>
                    <a:close/>
                    <a:moveTo>
                      <a:pt x="6" y="18"/>
                    </a:moveTo>
                    <a:cubicBezTo>
                      <a:pt x="4" y="23"/>
                      <a:pt x="4" y="23"/>
                      <a:pt x="4" y="23"/>
                    </a:cubicBezTo>
                    <a:cubicBezTo>
                      <a:pt x="8" y="25"/>
                      <a:pt x="8" y="25"/>
                      <a:pt x="8" y="25"/>
                    </a:cubicBezTo>
                    <a:cubicBezTo>
                      <a:pt x="10" y="20"/>
                      <a:pt x="10" y="20"/>
                      <a:pt x="10" y="20"/>
                    </a:cubicBezTo>
                    <a:cubicBezTo>
                      <a:pt x="6" y="18"/>
                      <a:pt x="6" y="18"/>
                      <a:pt x="6" y="18"/>
                    </a:cubicBezTo>
                    <a:close/>
                    <a:moveTo>
                      <a:pt x="20" y="18"/>
                    </a:moveTo>
                    <a:cubicBezTo>
                      <a:pt x="18" y="23"/>
                      <a:pt x="18" y="23"/>
                      <a:pt x="18" y="23"/>
                    </a:cubicBezTo>
                    <a:cubicBezTo>
                      <a:pt x="22" y="25"/>
                      <a:pt x="22" y="25"/>
                      <a:pt x="22" y="25"/>
                    </a:cubicBezTo>
                    <a:cubicBezTo>
                      <a:pt x="24" y="20"/>
                      <a:pt x="24" y="20"/>
                      <a:pt x="24" y="20"/>
                    </a:cubicBezTo>
                    <a:cubicBezTo>
                      <a:pt x="20" y="18"/>
                      <a:pt x="20" y="18"/>
                      <a:pt x="20" y="18"/>
                    </a:cubicBezTo>
                    <a:close/>
                    <a:moveTo>
                      <a:pt x="29" y="0"/>
                    </a:moveTo>
                    <a:cubicBezTo>
                      <a:pt x="33" y="2"/>
                      <a:pt x="33" y="2"/>
                      <a:pt x="33" y="2"/>
                    </a:cubicBezTo>
                    <a:cubicBezTo>
                      <a:pt x="31" y="7"/>
                      <a:pt x="31" y="7"/>
                      <a:pt x="31" y="7"/>
                    </a:cubicBezTo>
                    <a:cubicBezTo>
                      <a:pt x="26" y="5"/>
                      <a:pt x="26" y="5"/>
                      <a:pt x="26" y="5"/>
                    </a:cubicBezTo>
                    <a:cubicBezTo>
                      <a:pt x="29" y="0"/>
                      <a:pt x="29" y="0"/>
                      <a:pt x="29" y="0"/>
                    </a:cubicBezTo>
                    <a:close/>
                    <a:moveTo>
                      <a:pt x="24" y="9"/>
                    </a:moveTo>
                    <a:cubicBezTo>
                      <a:pt x="29" y="11"/>
                      <a:pt x="29" y="11"/>
                      <a:pt x="29" y="11"/>
                    </a:cubicBezTo>
                    <a:cubicBezTo>
                      <a:pt x="27" y="16"/>
                      <a:pt x="27" y="16"/>
                      <a:pt x="27" y="16"/>
                    </a:cubicBezTo>
                    <a:cubicBezTo>
                      <a:pt x="22" y="14"/>
                      <a:pt x="22" y="14"/>
                      <a:pt x="22" y="14"/>
                    </a:cubicBezTo>
                    <a:cubicBezTo>
                      <a:pt x="24" y="9"/>
                      <a:pt x="24" y="9"/>
                      <a:pt x="24" y="9"/>
                    </a:cubicBezTo>
                    <a:close/>
                    <a:moveTo>
                      <a:pt x="9" y="45"/>
                    </a:moveTo>
                    <a:cubicBezTo>
                      <a:pt x="11" y="45"/>
                      <a:pt x="14" y="46"/>
                      <a:pt x="16" y="46"/>
                    </a:cubicBezTo>
                    <a:cubicBezTo>
                      <a:pt x="20" y="40"/>
                      <a:pt x="24" y="35"/>
                      <a:pt x="27" y="29"/>
                    </a:cubicBezTo>
                    <a:cubicBezTo>
                      <a:pt x="18" y="33"/>
                      <a:pt x="12" y="39"/>
                      <a:pt x="9" y="45"/>
                    </a:cubicBezTo>
                    <a:close/>
                  </a:path>
                </a:pathLst>
              </a:custGeom>
              <a:solidFill>
                <a:sysClr val="window" lastClr="FFFFFF"/>
              </a:solidFill>
              <a:ln>
                <a:noFill/>
              </a:ln>
            </p:spPr>
            <p:txBody>
              <a:bodyPr lIns="68580" tIns="34290" rIns="68580" bIns="34290"/>
              <a:lstStyle/>
              <a:p>
                <a:pPr>
                  <a:defRPr/>
                </a:pPr>
                <a:endParaRPr lang="zh-CN" altLang="en-US" kern="0">
                  <a:solidFill>
                    <a:prstClr val="black"/>
                  </a:solidFill>
                </a:endParaRPr>
              </a:p>
            </p:txBody>
          </p:sp>
        </p:grpSp>
        <p:grpSp>
          <p:nvGrpSpPr>
            <p:cNvPr id="6" name="组合 5">
              <a:extLst>
                <a:ext uri="{FF2B5EF4-FFF2-40B4-BE49-F238E27FC236}">
                  <a16:creationId xmlns="" xmlns:a16="http://schemas.microsoft.com/office/drawing/2014/main" id="{F2CA8AA4-0AA3-4316-A76F-B45872842935}"/>
                </a:ext>
              </a:extLst>
            </p:cNvPr>
            <p:cNvGrpSpPr/>
            <p:nvPr/>
          </p:nvGrpSpPr>
          <p:grpSpPr>
            <a:xfrm>
              <a:off x="4706799" y="4811214"/>
              <a:ext cx="257843" cy="323678"/>
              <a:chOff x="4706799" y="4811214"/>
              <a:chExt cx="257843" cy="323678"/>
            </a:xfrm>
          </p:grpSpPr>
          <p:sp>
            <p:nvSpPr>
              <p:cNvPr id="82" name="MH_Other_9"/>
              <p:cNvSpPr/>
              <p:nvPr>
                <p:custDataLst>
                  <p:tags r:id="rId29"/>
                </p:custDataLst>
              </p:nvPr>
            </p:nvSpPr>
            <p:spPr>
              <a:xfrm rot="2700000">
                <a:off x="4706799" y="4811214"/>
                <a:ext cx="257844"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4">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4" name="MH_Other_11"/>
              <p:cNvSpPr>
                <a:spLocks noChangeAspect="1"/>
              </p:cNvSpPr>
              <p:nvPr>
                <p:custDataLst>
                  <p:tags r:id="rId30"/>
                </p:custDataLst>
              </p:nvPr>
            </p:nvSpPr>
            <p:spPr bwMode="auto">
              <a:xfrm>
                <a:off x="4711800" y="4945892"/>
                <a:ext cx="247842" cy="1890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ysClr val="window" lastClr="FFFFFF"/>
              </a:solidFill>
              <a:ln>
                <a:noFill/>
              </a:ln>
            </p:spPr>
            <p:txBody>
              <a:bodyPr lIns="68580" tIns="34290" rIns="68580" bIns="34290"/>
              <a:lstStyle/>
              <a:p>
                <a:pPr>
                  <a:defRPr/>
                </a:pPr>
                <a:endParaRPr lang="zh-CN" altLang="en-US" kern="0">
                  <a:solidFill>
                    <a:prstClr val="black"/>
                  </a:solidFill>
                </a:endParaRPr>
              </a:p>
            </p:txBody>
          </p:sp>
        </p:grpSp>
        <p:grpSp>
          <p:nvGrpSpPr>
            <p:cNvPr id="7" name="组合 6">
              <a:extLst>
                <a:ext uri="{FF2B5EF4-FFF2-40B4-BE49-F238E27FC236}">
                  <a16:creationId xmlns="" xmlns:a16="http://schemas.microsoft.com/office/drawing/2014/main" id="{9A10837E-5DE7-4380-8F6D-7A9350F5FBC7}"/>
                </a:ext>
              </a:extLst>
            </p:cNvPr>
            <p:cNvGrpSpPr/>
            <p:nvPr/>
          </p:nvGrpSpPr>
          <p:grpSpPr>
            <a:xfrm>
              <a:off x="7180633" y="4805373"/>
              <a:ext cx="410516" cy="441250"/>
              <a:chOff x="7180633" y="4805373"/>
              <a:chExt cx="410516" cy="441250"/>
            </a:xfrm>
          </p:grpSpPr>
          <p:sp>
            <p:nvSpPr>
              <p:cNvPr id="86" name="MH_Other_12"/>
              <p:cNvSpPr/>
              <p:nvPr>
                <p:custDataLst>
                  <p:tags r:id="rId26"/>
                </p:custDataLst>
              </p:nvPr>
            </p:nvSpPr>
            <p:spPr>
              <a:xfrm rot="2700000">
                <a:off x="7180633" y="4836107"/>
                <a:ext cx="410516" cy="410516"/>
              </a:xfrm>
              <a:prstGeom prst="rect">
                <a:avLst/>
              </a:prstGeom>
              <a:solidFill>
                <a:srgbClr val="87C593"/>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7" name="MH_Other_13"/>
              <p:cNvSpPr/>
              <p:nvPr>
                <p:custDataLst>
                  <p:tags r:id="rId27"/>
                </p:custDataLst>
              </p:nvPr>
            </p:nvSpPr>
            <p:spPr>
              <a:xfrm rot="2700000">
                <a:off x="7256637" y="4805373"/>
                <a:ext cx="257843"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3">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9" name="MH_Other_15"/>
              <p:cNvSpPr>
                <a:spLocks noChangeAspect="1" noEditPoints="1"/>
              </p:cNvSpPr>
              <p:nvPr>
                <p:custDataLst>
                  <p:tags r:id="rId28"/>
                </p:custDataLst>
              </p:nvPr>
            </p:nvSpPr>
            <p:spPr bwMode="auto">
              <a:xfrm>
                <a:off x="7269879" y="4946865"/>
                <a:ext cx="232024" cy="189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ysClr val="window" lastClr="FFFFFF"/>
              </a:solidFill>
              <a:ln>
                <a:noFill/>
              </a:ln>
            </p:spPr>
            <p:txBody>
              <a:bodyPr lIns="68580" tIns="34290" rIns="68580" bIns="34290"/>
              <a:lstStyle/>
              <a:p>
                <a:pPr>
                  <a:defRPr/>
                </a:pPr>
                <a:endParaRPr lang="zh-CN" altLang="en-US" kern="0">
                  <a:solidFill>
                    <a:prstClr val="black"/>
                  </a:solidFill>
                </a:endParaRPr>
              </a:p>
            </p:txBody>
          </p:sp>
        </p:grpSp>
        <p:grpSp>
          <p:nvGrpSpPr>
            <p:cNvPr id="8" name="组合 7">
              <a:extLst>
                <a:ext uri="{FF2B5EF4-FFF2-40B4-BE49-F238E27FC236}">
                  <a16:creationId xmlns="" xmlns:a16="http://schemas.microsoft.com/office/drawing/2014/main" id="{EF27883F-C373-40B3-A302-8A051E1B1CDA}"/>
                </a:ext>
              </a:extLst>
            </p:cNvPr>
            <p:cNvGrpSpPr/>
            <p:nvPr/>
          </p:nvGrpSpPr>
          <p:grpSpPr>
            <a:xfrm>
              <a:off x="5582443" y="1983014"/>
              <a:ext cx="1003300" cy="895231"/>
              <a:chOff x="5582443" y="1983014"/>
              <a:chExt cx="1003300" cy="895231"/>
            </a:xfrm>
          </p:grpSpPr>
          <p:sp>
            <p:nvSpPr>
              <p:cNvPr id="52" name="MH_Other_5"/>
              <p:cNvSpPr txBox="1"/>
              <p:nvPr>
                <p:custDataLst>
                  <p:tags r:id="rId24"/>
                </p:custDataLst>
              </p:nvPr>
            </p:nvSpPr>
            <p:spPr>
              <a:xfrm>
                <a:off x="5709614" y="2162664"/>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01</a:t>
                </a:r>
                <a:endParaRPr lang="zh-CN" altLang="en-US" sz="2100" dirty="0">
                  <a:solidFill>
                    <a:prstClr val="white"/>
                  </a:solidFill>
                  <a:latin typeface="+mn-lt"/>
                  <a:ea typeface="+mn-ea"/>
                </a:endParaRPr>
              </a:p>
            </p:txBody>
          </p:sp>
          <p:sp>
            <p:nvSpPr>
              <p:cNvPr id="90" name="MH_Other_24"/>
              <p:cNvSpPr/>
              <p:nvPr>
                <p:custDataLst>
                  <p:tags r:id="rId25"/>
                </p:custDataLst>
              </p:nvPr>
            </p:nvSpPr>
            <p:spPr>
              <a:xfrm flipV="1">
                <a:off x="5582443" y="1983014"/>
                <a:ext cx="1003300" cy="452438"/>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dirty="0">
                  <a:solidFill>
                    <a:prstClr val="white"/>
                  </a:solidFill>
                </a:endParaRPr>
              </a:p>
            </p:txBody>
          </p:sp>
        </p:grpSp>
        <p:grpSp>
          <p:nvGrpSpPr>
            <p:cNvPr id="11" name="组合 10">
              <a:extLst>
                <a:ext uri="{FF2B5EF4-FFF2-40B4-BE49-F238E27FC236}">
                  <a16:creationId xmlns="" xmlns:a16="http://schemas.microsoft.com/office/drawing/2014/main" id="{F2B95948-5BB3-4ECC-A630-19E62EA3DFAF}"/>
                </a:ext>
              </a:extLst>
            </p:cNvPr>
            <p:cNvGrpSpPr/>
            <p:nvPr/>
          </p:nvGrpSpPr>
          <p:grpSpPr>
            <a:xfrm>
              <a:off x="6723856" y="3118078"/>
              <a:ext cx="1003300" cy="894214"/>
              <a:chOff x="6723856" y="3118078"/>
              <a:chExt cx="1003300" cy="894214"/>
            </a:xfrm>
          </p:grpSpPr>
          <p:sp>
            <p:nvSpPr>
              <p:cNvPr id="56" name="MH_Other_9"/>
              <p:cNvSpPr txBox="1"/>
              <p:nvPr>
                <p:custDataLst>
                  <p:tags r:id="rId22"/>
                </p:custDataLst>
              </p:nvPr>
            </p:nvSpPr>
            <p:spPr>
              <a:xfrm>
                <a:off x="6806120" y="3296711"/>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04</a:t>
                </a:r>
                <a:endParaRPr lang="zh-CN" altLang="en-US" sz="4050" dirty="0">
                  <a:solidFill>
                    <a:prstClr val="white"/>
                  </a:solidFill>
                  <a:latin typeface="+mn-lt"/>
                  <a:ea typeface="+mn-ea"/>
                </a:endParaRPr>
              </a:p>
            </p:txBody>
          </p:sp>
          <p:sp>
            <p:nvSpPr>
              <p:cNvPr id="91" name="MH_Other_25"/>
              <p:cNvSpPr/>
              <p:nvPr>
                <p:custDataLst>
                  <p:tags r:id="rId23"/>
                </p:custDataLst>
              </p:nvPr>
            </p:nvSpPr>
            <p:spPr>
              <a:xfrm flipV="1">
                <a:off x="6723856" y="3118078"/>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grpSp>
          <p:nvGrpSpPr>
            <p:cNvPr id="10" name="组合 9">
              <a:extLst>
                <a:ext uri="{FF2B5EF4-FFF2-40B4-BE49-F238E27FC236}">
                  <a16:creationId xmlns="" xmlns:a16="http://schemas.microsoft.com/office/drawing/2014/main" id="{31F4C779-651F-4C3F-AE2D-435B2C37A3D6}"/>
                </a:ext>
              </a:extLst>
            </p:cNvPr>
            <p:cNvGrpSpPr/>
            <p:nvPr/>
          </p:nvGrpSpPr>
          <p:grpSpPr>
            <a:xfrm>
              <a:off x="5576093" y="4140428"/>
              <a:ext cx="1003300" cy="895028"/>
              <a:chOff x="5576093" y="4140428"/>
              <a:chExt cx="1003300" cy="895028"/>
            </a:xfrm>
          </p:grpSpPr>
          <p:sp>
            <p:nvSpPr>
              <p:cNvPr id="65" name="MH_Other_18"/>
              <p:cNvSpPr txBox="1"/>
              <p:nvPr>
                <p:custDataLst>
                  <p:tags r:id="rId20"/>
                </p:custDataLst>
              </p:nvPr>
            </p:nvSpPr>
            <p:spPr>
              <a:xfrm>
                <a:off x="5663928" y="4319875"/>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03</a:t>
                </a:r>
                <a:endParaRPr lang="zh-CN" altLang="en-US" sz="4050" dirty="0">
                  <a:solidFill>
                    <a:prstClr val="white"/>
                  </a:solidFill>
                  <a:latin typeface="+mn-lt"/>
                  <a:ea typeface="+mn-ea"/>
                </a:endParaRPr>
              </a:p>
            </p:txBody>
          </p:sp>
          <p:sp>
            <p:nvSpPr>
              <p:cNvPr id="92" name="MH_Other_26"/>
              <p:cNvSpPr/>
              <p:nvPr>
                <p:custDataLst>
                  <p:tags r:id="rId21"/>
                </p:custDataLst>
              </p:nvPr>
            </p:nvSpPr>
            <p:spPr>
              <a:xfrm flipV="1">
                <a:off x="5576093" y="4140428"/>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grpSp>
      <p:grpSp>
        <p:nvGrpSpPr>
          <p:cNvPr id="45" name="组合 44">
            <a:extLst>
              <a:ext uri="{FF2B5EF4-FFF2-40B4-BE49-F238E27FC236}">
                <a16:creationId xmlns="" xmlns:a16="http://schemas.microsoft.com/office/drawing/2014/main" id="{AE36A482-BEB0-4D0E-B01B-1264D6F628FF}"/>
              </a:ext>
            </a:extLst>
          </p:cNvPr>
          <p:cNvGrpSpPr/>
          <p:nvPr/>
        </p:nvGrpSpPr>
        <p:grpSpPr>
          <a:xfrm>
            <a:off x="167609" y="517472"/>
            <a:ext cx="3429941" cy="765842"/>
            <a:chOff x="167609" y="517472"/>
            <a:chExt cx="3429941" cy="765842"/>
          </a:xfrm>
        </p:grpSpPr>
        <p:grpSp>
          <p:nvGrpSpPr>
            <p:cNvPr id="46" name="组合 45">
              <a:extLst>
                <a:ext uri="{FF2B5EF4-FFF2-40B4-BE49-F238E27FC236}">
                  <a16:creationId xmlns="" xmlns:a16="http://schemas.microsoft.com/office/drawing/2014/main" id="{D692024B-B7F8-402F-8854-15AF37D6AA80}"/>
                </a:ext>
              </a:extLst>
            </p:cNvPr>
            <p:cNvGrpSpPr/>
            <p:nvPr/>
          </p:nvGrpSpPr>
          <p:grpSpPr>
            <a:xfrm>
              <a:off x="167609" y="517472"/>
              <a:ext cx="765842" cy="765842"/>
              <a:chOff x="-213391" y="193622"/>
              <a:chExt cx="765842" cy="765842"/>
            </a:xfrm>
          </p:grpSpPr>
          <p:sp>
            <p:nvSpPr>
              <p:cNvPr id="71" name="椭圆 70">
                <a:extLst>
                  <a:ext uri="{FF2B5EF4-FFF2-40B4-BE49-F238E27FC236}">
                    <a16:creationId xmlns="" xmlns:a16="http://schemas.microsoft.com/office/drawing/2014/main" id="{E6B110BF-C64B-4F11-A75D-6CCE8C152670}"/>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75" name="iconfont-11825-5646600">
                <a:extLst>
                  <a:ext uri="{FF2B5EF4-FFF2-40B4-BE49-F238E27FC236}">
                    <a16:creationId xmlns="" xmlns:a16="http://schemas.microsoft.com/office/drawing/2014/main" id="{417EEE03-168A-45AE-B03C-576CFC6C8E06}"/>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47" name="文本框 46">
              <a:extLst>
                <a:ext uri="{FF2B5EF4-FFF2-40B4-BE49-F238E27FC236}">
                  <a16:creationId xmlns="" xmlns:a16="http://schemas.microsoft.com/office/drawing/2014/main" id="{1E0A5EE7-6268-494D-BE30-93269C485F68}"/>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研究背景与现状</a:t>
              </a:r>
            </a:p>
          </p:txBody>
        </p:sp>
      </p:grpSp>
    </p:spTree>
    <p:custDataLst>
      <p:tags r:id="rId1"/>
    </p:custDataLst>
    <p:extLst>
      <p:ext uri="{BB962C8B-B14F-4D97-AF65-F5344CB8AC3E}">
        <p14:creationId xmlns:p14="http://schemas.microsoft.com/office/powerpoint/2010/main" val="306384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circle(in)">
                                      <p:cBhvr>
                                        <p:cTn id="11" dur="1000"/>
                                        <p:tgtEl>
                                          <p:spTgt spid="69"/>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circle(in)">
                                      <p:cBhvr>
                                        <p:cTn id="14" dur="1000"/>
                                        <p:tgtEl>
                                          <p:spTgt spid="66"/>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circle(in)">
                                      <p:cBhvr>
                                        <p:cTn id="17" dur="1000"/>
                                        <p:tgtEl>
                                          <p:spTgt spid="6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circle(in)">
                                      <p:cBhvr>
                                        <p:cTn id="20" dur="1000"/>
                                        <p:tgtEl>
                                          <p:spTgt spid="68"/>
                                        </p:tgtEl>
                                      </p:cBhvr>
                                    </p:animEffect>
                                  </p:childTnLst>
                                </p:cTn>
                              </p:par>
                              <p:par>
                                <p:cTn id="21" presetID="6" presetClass="entr" presetSubtype="16"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MH_Other_1"/>
          <p:cNvCxnSpPr/>
          <p:nvPr>
            <p:custDataLst>
              <p:tags r:id="rId2"/>
            </p:custDataLst>
          </p:nvPr>
        </p:nvCxnSpPr>
        <p:spPr>
          <a:xfrm>
            <a:off x="1668505" y="2982285"/>
            <a:ext cx="8761263"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MH_Other_2"/>
          <p:cNvSpPr/>
          <p:nvPr>
            <p:custDataLst>
              <p:tags r:id="rId3"/>
            </p:custDataLst>
          </p:nvPr>
        </p:nvSpPr>
        <p:spPr>
          <a:xfrm rot="2871886">
            <a:off x="2307015" y="2193725"/>
            <a:ext cx="635448" cy="117804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01</a:t>
            </a:r>
            <a:endParaRPr lang="zh-CN" altLang="en-US" sz="2400" dirty="0">
              <a:solidFill>
                <a:srgbClr val="FEFFFF"/>
              </a:solidFill>
            </a:endParaRPr>
          </a:p>
        </p:txBody>
      </p:sp>
      <p:sp>
        <p:nvSpPr>
          <p:cNvPr id="59" name="MH_Other_3"/>
          <p:cNvSpPr/>
          <p:nvPr>
            <p:custDataLst>
              <p:tags r:id="rId4"/>
            </p:custDataLst>
          </p:nvPr>
        </p:nvSpPr>
        <p:spPr>
          <a:xfrm>
            <a:off x="1974785" y="3052255"/>
            <a:ext cx="40927" cy="2210081"/>
          </a:xfrm>
          <a:prstGeom prst="rect">
            <a:avLst/>
          </a:pr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MH_SubTitle_1"/>
          <p:cNvSpPr txBox="1"/>
          <p:nvPr>
            <p:custDataLst>
              <p:tags r:id="rId5"/>
            </p:custDataLst>
          </p:nvPr>
        </p:nvSpPr>
        <p:spPr>
          <a:xfrm>
            <a:off x="2039064" y="3052255"/>
            <a:ext cx="1437434" cy="2210081"/>
          </a:xfrm>
          <a:prstGeom prst="rect">
            <a:avLst/>
          </a:prstGeom>
          <a:noFill/>
        </p:spPr>
        <p:txBody>
          <a:bodyPr wrap="square" rtlCol="0" anchor="ctr">
            <a:normAutofit/>
          </a:bodyPr>
          <a:lstStyle/>
          <a:p>
            <a:pPr>
              <a:lnSpc>
                <a:spcPct val="120000"/>
              </a:lnSpc>
              <a:defRPr/>
            </a:pPr>
            <a:endParaRPr lang="en-US" altLang="zh-CN" sz="1600" kern="0" dirty="0">
              <a:solidFill>
                <a:schemeClr val="tx1">
                  <a:lumMod val="65000"/>
                  <a:lumOff val="35000"/>
                </a:schemeClr>
              </a:solidFill>
              <a:latin typeface="+mn-lt"/>
              <a:ea typeface="+mn-ea"/>
            </a:endParaRPr>
          </a:p>
        </p:txBody>
      </p:sp>
      <p:sp>
        <p:nvSpPr>
          <p:cNvPr id="22" name="MH_Other_4"/>
          <p:cNvSpPr/>
          <p:nvPr>
            <p:custDataLst>
              <p:tags r:id="rId6"/>
            </p:custDataLst>
          </p:nvPr>
        </p:nvSpPr>
        <p:spPr>
          <a:xfrm rot="2871886">
            <a:off x="4068764" y="2193725"/>
            <a:ext cx="635448" cy="117804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02</a:t>
            </a:r>
            <a:endParaRPr lang="zh-CN" altLang="en-US" sz="2400" dirty="0">
              <a:solidFill>
                <a:srgbClr val="FEFFFF"/>
              </a:solidFill>
            </a:endParaRPr>
          </a:p>
        </p:txBody>
      </p:sp>
      <p:sp>
        <p:nvSpPr>
          <p:cNvPr id="23" name="MH_Other_5"/>
          <p:cNvSpPr/>
          <p:nvPr>
            <p:custDataLst>
              <p:tags r:id="rId7"/>
            </p:custDataLst>
          </p:nvPr>
        </p:nvSpPr>
        <p:spPr>
          <a:xfrm>
            <a:off x="3736535" y="3052255"/>
            <a:ext cx="40927" cy="2210081"/>
          </a:xfrm>
          <a:prstGeom prst="rect">
            <a:avLst/>
          </a:pr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MH_SubTitle_2"/>
          <p:cNvSpPr txBox="1"/>
          <p:nvPr>
            <p:custDataLst>
              <p:tags r:id="rId8"/>
            </p:custDataLst>
          </p:nvPr>
        </p:nvSpPr>
        <p:spPr>
          <a:xfrm>
            <a:off x="3800813" y="3052255"/>
            <a:ext cx="1437434" cy="2210081"/>
          </a:xfrm>
          <a:prstGeom prst="rect">
            <a:avLst/>
          </a:prstGeom>
          <a:noFill/>
        </p:spPr>
        <p:txBody>
          <a:bodyPr wrap="square" rtlCol="0" anchor="ctr">
            <a:normAutofit/>
          </a:bodyPr>
          <a:lstStyle/>
          <a:p>
            <a:pPr>
              <a:lnSpc>
                <a:spcPct val="120000"/>
              </a:lnSpc>
              <a:defRPr/>
            </a:pPr>
            <a:r>
              <a:rPr lang="zh-CN" altLang="en-US" sz="1600" kern="0" dirty="0">
                <a:solidFill>
                  <a:schemeClr val="tx1">
                    <a:lumMod val="65000"/>
                    <a:lumOff val="35000"/>
                  </a:schemeClr>
                </a:solidFill>
                <a:latin typeface="+mn-lt"/>
                <a:ea typeface="+mn-ea"/>
              </a:rPr>
              <a:t>点击添加文本文字</a:t>
            </a:r>
            <a:endParaRPr lang="en-US" altLang="zh-CN" sz="1600" kern="0" dirty="0">
              <a:solidFill>
                <a:schemeClr val="tx1">
                  <a:lumMod val="65000"/>
                  <a:lumOff val="35000"/>
                </a:schemeClr>
              </a:solidFill>
              <a:latin typeface="+mn-lt"/>
              <a:ea typeface="+mn-ea"/>
            </a:endParaRPr>
          </a:p>
          <a:p>
            <a:pPr>
              <a:lnSpc>
                <a:spcPct val="120000"/>
              </a:lnSpc>
              <a:defRPr/>
            </a:pPr>
            <a:r>
              <a:rPr lang="zh-CN" altLang="en-US" sz="1600" kern="0" dirty="0">
                <a:solidFill>
                  <a:schemeClr val="tx1">
                    <a:lumMod val="65000"/>
                    <a:lumOff val="35000"/>
                  </a:schemeClr>
                </a:solidFill>
                <a:latin typeface="+mn-lt"/>
                <a:ea typeface="+mn-ea"/>
              </a:rPr>
              <a:t>点击添加文本文字点击添加文本文字</a:t>
            </a:r>
          </a:p>
          <a:p>
            <a:pPr>
              <a:lnSpc>
                <a:spcPct val="120000"/>
              </a:lnSpc>
              <a:defRPr/>
            </a:pPr>
            <a:endParaRPr lang="zh-CN" altLang="en-US" sz="1600" kern="0" dirty="0">
              <a:solidFill>
                <a:schemeClr val="tx1">
                  <a:lumMod val="65000"/>
                  <a:lumOff val="35000"/>
                </a:schemeClr>
              </a:solidFill>
              <a:latin typeface="+mn-lt"/>
              <a:ea typeface="+mn-ea"/>
            </a:endParaRPr>
          </a:p>
        </p:txBody>
      </p:sp>
      <p:sp>
        <p:nvSpPr>
          <p:cNvPr id="26" name="MH_Other_6"/>
          <p:cNvSpPr/>
          <p:nvPr>
            <p:custDataLst>
              <p:tags r:id="rId9"/>
            </p:custDataLst>
          </p:nvPr>
        </p:nvSpPr>
        <p:spPr>
          <a:xfrm rot="2871886">
            <a:off x="5830513" y="2193725"/>
            <a:ext cx="635448" cy="117804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03</a:t>
            </a:r>
            <a:endParaRPr lang="zh-CN" altLang="en-US" sz="2400" dirty="0">
              <a:solidFill>
                <a:srgbClr val="FEFFFF"/>
              </a:solidFill>
            </a:endParaRPr>
          </a:p>
        </p:txBody>
      </p:sp>
      <p:sp>
        <p:nvSpPr>
          <p:cNvPr id="27" name="MH_Other_7"/>
          <p:cNvSpPr/>
          <p:nvPr>
            <p:custDataLst>
              <p:tags r:id="rId10"/>
            </p:custDataLst>
          </p:nvPr>
        </p:nvSpPr>
        <p:spPr>
          <a:xfrm>
            <a:off x="5498284" y="3052255"/>
            <a:ext cx="40927" cy="22100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SubTitle_3"/>
          <p:cNvSpPr txBox="1"/>
          <p:nvPr>
            <p:custDataLst>
              <p:tags r:id="rId11"/>
            </p:custDataLst>
          </p:nvPr>
        </p:nvSpPr>
        <p:spPr>
          <a:xfrm>
            <a:off x="5562563" y="3052255"/>
            <a:ext cx="1437434" cy="2210081"/>
          </a:xfrm>
          <a:prstGeom prst="rect">
            <a:avLst/>
          </a:prstGeom>
          <a:noFill/>
        </p:spPr>
        <p:txBody>
          <a:bodyPr wrap="square" rtlCol="0" anchor="ctr">
            <a:normAutofit/>
          </a:bodyPr>
          <a:lstStyle/>
          <a:p>
            <a:pPr>
              <a:lnSpc>
                <a:spcPct val="120000"/>
              </a:lnSpc>
              <a:defRPr/>
            </a:pPr>
            <a:r>
              <a:rPr lang="zh-CN" altLang="en-US" sz="1600" kern="0" dirty="0">
                <a:solidFill>
                  <a:schemeClr val="tx1">
                    <a:lumMod val="65000"/>
                    <a:lumOff val="35000"/>
                  </a:schemeClr>
                </a:solidFill>
                <a:latin typeface="+mn-lt"/>
                <a:ea typeface="+mn-ea"/>
              </a:rPr>
              <a:t>点击添加文本文字</a:t>
            </a:r>
            <a:endParaRPr lang="en-US" altLang="zh-CN" sz="1600" kern="0" dirty="0">
              <a:solidFill>
                <a:schemeClr val="tx1">
                  <a:lumMod val="65000"/>
                  <a:lumOff val="35000"/>
                </a:schemeClr>
              </a:solidFill>
              <a:latin typeface="+mn-lt"/>
              <a:ea typeface="+mn-ea"/>
            </a:endParaRPr>
          </a:p>
          <a:p>
            <a:pPr>
              <a:lnSpc>
                <a:spcPct val="120000"/>
              </a:lnSpc>
              <a:defRPr/>
            </a:pPr>
            <a:r>
              <a:rPr lang="zh-CN" altLang="en-US" sz="1600" kern="0" dirty="0">
                <a:solidFill>
                  <a:schemeClr val="tx1">
                    <a:lumMod val="65000"/>
                    <a:lumOff val="35000"/>
                  </a:schemeClr>
                </a:solidFill>
                <a:latin typeface="+mn-lt"/>
                <a:ea typeface="+mn-ea"/>
              </a:rPr>
              <a:t>点击添加文本文字点击添加文本文字</a:t>
            </a:r>
          </a:p>
          <a:p>
            <a:pPr>
              <a:lnSpc>
                <a:spcPct val="120000"/>
              </a:lnSpc>
              <a:defRPr/>
            </a:pPr>
            <a:endParaRPr lang="zh-CN" altLang="en-US" sz="1600" kern="0" dirty="0">
              <a:solidFill>
                <a:schemeClr val="tx1">
                  <a:lumMod val="65000"/>
                  <a:lumOff val="35000"/>
                </a:schemeClr>
              </a:solidFill>
              <a:latin typeface="+mn-lt"/>
              <a:ea typeface="+mn-ea"/>
            </a:endParaRPr>
          </a:p>
        </p:txBody>
      </p:sp>
      <p:sp>
        <p:nvSpPr>
          <p:cNvPr id="30" name="MH_Other_8"/>
          <p:cNvSpPr/>
          <p:nvPr>
            <p:custDataLst>
              <p:tags r:id="rId12"/>
            </p:custDataLst>
          </p:nvPr>
        </p:nvSpPr>
        <p:spPr>
          <a:xfrm rot="2871886">
            <a:off x="7592263" y="2193725"/>
            <a:ext cx="635448" cy="117804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04</a:t>
            </a:r>
            <a:endParaRPr lang="zh-CN" altLang="en-US" sz="2400" dirty="0">
              <a:solidFill>
                <a:srgbClr val="FEFFFF"/>
              </a:solidFill>
            </a:endParaRPr>
          </a:p>
        </p:txBody>
      </p:sp>
      <p:sp>
        <p:nvSpPr>
          <p:cNvPr id="31" name="MH_Other_9"/>
          <p:cNvSpPr/>
          <p:nvPr>
            <p:custDataLst>
              <p:tags r:id="rId13"/>
            </p:custDataLst>
          </p:nvPr>
        </p:nvSpPr>
        <p:spPr>
          <a:xfrm>
            <a:off x="7260033" y="3052255"/>
            <a:ext cx="40927" cy="2210081"/>
          </a:xfrm>
          <a:prstGeom prst="rect">
            <a:avLst/>
          </a:prstGeom>
          <a:solidFill>
            <a:srgbClr val="2A8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SubTitle_4"/>
          <p:cNvSpPr txBox="1"/>
          <p:nvPr>
            <p:custDataLst>
              <p:tags r:id="rId14"/>
            </p:custDataLst>
          </p:nvPr>
        </p:nvSpPr>
        <p:spPr>
          <a:xfrm>
            <a:off x="7324312" y="3052255"/>
            <a:ext cx="1437434" cy="2210081"/>
          </a:xfrm>
          <a:prstGeom prst="rect">
            <a:avLst/>
          </a:prstGeom>
          <a:noFill/>
        </p:spPr>
        <p:txBody>
          <a:bodyPr wrap="square" rtlCol="0" anchor="ctr">
            <a:normAutofit/>
          </a:bodyPr>
          <a:lstStyle/>
          <a:p>
            <a:pPr>
              <a:lnSpc>
                <a:spcPct val="120000"/>
              </a:lnSpc>
              <a:defRPr/>
            </a:pPr>
            <a:r>
              <a:rPr lang="zh-CN" altLang="en-US" sz="1600" kern="0" dirty="0">
                <a:solidFill>
                  <a:schemeClr val="tx1">
                    <a:lumMod val="65000"/>
                    <a:lumOff val="35000"/>
                  </a:schemeClr>
                </a:solidFill>
                <a:latin typeface="+mn-lt"/>
                <a:ea typeface="+mn-ea"/>
              </a:rPr>
              <a:t>点击添加文本文字</a:t>
            </a:r>
            <a:endParaRPr lang="en-US" altLang="zh-CN" sz="1600" kern="0" dirty="0">
              <a:solidFill>
                <a:schemeClr val="tx1">
                  <a:lumMod val="65000"/>
                  <a:lumOff val="35000"/>
                </a:schemeClr>
              </a:solidFill>
              <a:latin typeface="+mn-lt"/>
              <a:ea typeface="+mn-ea"/>
            </a:endParaRPr>
          </a:p>
          <a:p>
            <a:pPr>
              <a:lnSpc>
                <a:spcPct val="120000"/>
              </a:lnSpc>
              <a:defRPr/>
            </a:pPr>
            <a:r>
              <a:rPr lang="zh-CN" altLang="en-US" sz="1600" kern="0" dirty="0">
                <a:solidFill>
                  <a:schemeClr val="tx1">
                    <a:lumMod val="65000"/>
                    <a:lumOff val="35000"/>
                  </a:schemeClr>
                </a:solidFill>
                <a:latin typeface="+mn-lt"/>
                <a:ea typeface="+mn-ea"/>
              </a:rPr>
              <a:t>点击添加文本文字点击添加文本文字</a:t>
            </a:r>
          </a:p>
          <a:p>
            <a:pPr>
              <a:lnSpc>
                <a:spcPct val="120000"/>
              </a:lnSpc>
              <a:defRPr/>
            </a:pPr>
            <a:endParaRPr lang="zh-CN" altLang="en-US" sz="1600" kern="0" dirty="0">
              <a:solidFill>
                <a:schemeClr val="tx1">
                  <a:lumMod val="65000"/>
                  <a:lumOff val="35000"/>
                </a:schemeClr>
              </a:solidFill>
              <a:latin typeface="+mn-lt"/>
              <a:ea typeface="+mn-ea"/>
            </a:endParaRPr>
          </a:p>
        </p:txBody>
      </p:sp>
      <p:sp>
        <p:nvSpPr>
          <p:cNvPr id="38" name="MH_Other_10"/>
          <p:cNvSpPr/>
          <p:nvPr>
            <p:custDataLst>
              <p:tags r:id="rId15"/>
            </p:custDataLst>
          </p:nvPr>
        </p:nvSpPr>
        <p:spPr>
          <a:xfrm rot="2871886">
            <a:off x="9354012" y="2193725"/>
            <a:ext cx="635448" cy="117804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05</a:t>
            </a:r>
            <a:endParaRPr lang="zh-CN" altLang="en-US" sz="2400" dirty="0">
              <a:solidFill>
                <a:srgbClr val="FEFFFF"/>
              </a:solidFill>
            </a:endParaRPr>
          </a:p>
        </p:txBody>
      </p:sp>
      <p:sp>
        <p:nvSpPr>
          <p:cNvPr id="39" name="MH_Other_11"/>
          <p:cNvSpPr/>
          <p:nvPr>
            <p:custDataLst>
              <p:tags r:id="rId16"/>
            </p:custDataLst>
          </p:nvPr>
        </p:nvSpPr>
        <p:spPr>
          <a:xfrm>
            <a:off x="9021783" y="3052255"/>
            <a:ext cx="40927" cy="2210081"/>
          </a:xfrm>
          <a:prstGeom prst="rect">
            <a:avLst/>
          </a:pr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MH_SubTitle_5"/>
          <p:cNvSpPr txBox="1"/>
          <p:nvPr>
            <p:custDataLst>
              <p:tags r:id="rId17"/>
            </p:custDataLst>
          </p:nvPr>
        </p:nvSpPr>
        <p:spPr>
          <a:xfrm>
            <a:off x="9086061" y="3052255"/>
            <a:ext cx="1437434" cy="2210081"/>
          </a:xfrm>
          <a:prstGeom prst="rect">
            <a:avLst/>
          </a:prstGeom>
          <a:noFill/>
        </p:spPr>
        <p:txBody>
          <a:bodyPr wrap="square" rtlCol="0" anchor="ctr">
            <a:normAutofit/>
          </a:bodyPr>
          <a:lstStyle/>
          <a:p>
            <a:pPr>
              <a:lnSpc>
                <a:spcPct val="120000"/>
              </a:lnSpc>
              <a:defRPr/>
            </a:pPr>
            <a:r>
              <a:rPr lang="zh-CN" altLang="en-US" sz="1600" kern="0" dirty="0">
                <a:solidFill>
                  <a:schemeClr val="tx1">
                    <a:lumMod val="65000"/>
                    <a:lumOff val="35000"/>
                  </a:schemeClr>
                </a:solidFill>
                <a:latin typeface="+mn-lt"/>
                <a:ea typeface="+mn-ea"/>
              </a:rPr>
              <a:t>点击添加文本文字</a:t>
            </a:r>
            <a:endParaRPr lang="en-US" altLang="zh-CN" sz="1600" kern="0" dirty="0">
              <a:solidFill>
                <a:schemeClr val="tx1">
                  <a:lumMod val="65000"/>
                  <a:lumOff val="35000"/>
                </a:schemeClr>
              </a:solidFill>
              <a:latin typeface="+mn-lt"/>
              <a:ea typeface="+mn-ea"/>
            </a:endParaRPr>
          </a:p>
          <a:p>
            <a:pPr>
              <a:lnSpc>
                <a:spcPct val="120000"/>
              </a:lnSpc>
              <a:defRPr/>
            </a:pPr>
            <a:r>
              <a:rPr lang="zh-CN" altLang="en-US" sz="1600" kern="0" dirty="0">
                <a:solidFill>
                  <a:schemeClr val="tx1">
                    <a:lumMod val="65000"/>
                    <a:lumOff val="35000"/>
                  </a:schemeClr>
                </a:solidFill>
                <a:latin typeface="+mn-lt"/>
                <a:ea typeface="+mn-ea"/>
              </a:rPr>
              <a:t>点击添加文本文字点击添加文本文字</a:t>
            </a:r>
          </a:p>
          <a:p>
            <a:pPr>
              <a:lnSpc>
                <a:spcPct val="120000"/>
              </a:lnSpc>
              <a:defRPr/>
            </a:pPr>
            <a:endParaRPr lang="zh-CN" altLang="en-US" sz="1600" kern="0" dirty="0">
              <a:solidFill>
                <a:schemeClr val="tx1">
                  <a:lumMod val="65000"/>
                  <a:lumOff val="35000"/>
                </a:schemeClr>
              </a:solidFill>
              <a:latin typeface="+mn-lt"/>
              <a:ea typeface="+mn-ea"/>
            </a:endParaRPr>
          </a:p>
        </p:txBody>
      </p:sp>
      <p:grpSp>
        <p:nvGrpSpPr>
          <p:cNvPr id="19" name="组合 18">
            <a:extLst>
              <a:ext uri="{FF2B5EF4-FFF2-40B4-BE49-F238E27FC236}">
                <a16:creationId xmlns="" xmlns:a16="http://schemas.microsoft.com/office/drawing/2014/main" id="{09DF731C-23D1-4C41-B98F-3E122C9905F1}"/>
              </a:ext>
            </a:extLst>
          </p:cNvPr>
          <p:cNvGrpSpPr/>
          <p:nvPr/>
        </p:nvGrpSpPr>
        <p:grpSpPr>
          <a:xfrm>
            <a:off x="167609" y="517472"/>
            <a:ext cx="3429941" cy="765842"/>
            <a:chOff x="167609" y="517472"/>
            <a:chExt cx="3429941" cy="765842"/>
          </a:xfrm>
        </p:grpSpPr>
        <p:grpSp>
          <p:nvGrpSpPr>
            <p:cNvPr id="20" name="组合 19">
              <a:extLst>
                <a:ext uri="{FF2B5EF4-FFF2-40B4-BE49-F238E27FC236}">
                  <a16:creationId xmlns="" xmlns:a16="http://schemas.microsoft.com/office/drawing/2014/main" id="{23FEDE28-C241-4A25-9159-621B2F320F37}"/>
                </a:ext>
              </a:extLst>
            </p:cNvPr>
            <p:cNvGrpSpPr/>
            <p:nvPr/>
          </p:nvGrpSpPr>
          <p:grpSpPr>
            <a:xfrm>
              <a:off x="167609" y="517472"/>
              <a:ext cx="765842" cy="765842"/>
              <a:chOff x="-213391" y="193622"/>
              <a:chExt cx="765842" cy="765842"/>
            </a:xfrm>
          </p:grpSpPr>
          <p:sp>
            <p:nvSpPr>
              <p:cNvPr id="25" name="椭圆 24">
                <a:extLst>
                  <a:ext uri="{FF2B5EF4-FFF2-40B4-BE49-F238E27FC236}">
                    <a16:creationId xmlns="" xmlns:a16="http://schemas.microsoft.com/office/drawing/2014/main" id="{B426420C-0F14-49C9-8146-96A968662918}"/>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29" name="iconfont-11825-5646600">
                <a:extLst>
                  <a:ext uri="{FF2B5EF4-FFF2-40B4-BE49-F238E27FC236}">
                    <a16:creationId xmlns="" xmlns:a16="http://schemas.microsoft.com/office/drawing/2014/main" id="{3E5D30BD-291B-4C1F-8165-0583896B8758}"/>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21" name="文本框 20">
              <a:extLst>
                <a:ext uri="{FF2B5EF4-FFF2-40B4-BE49-F238E27FC236}">
                  <a16:creationId xmlns="" xmlns:a16="http://schemas.microsoft.com/office/drawing/2014/main" id="{24BCA8B1-F0A7-4CB4-8A90-5E92061BC168}"/>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研究背景与现状</a:t>
              </a:r>
            </a:p>
          </p:txBody>
        </p:sp>
      </p:grpSp>
      <p:sp>
        <p:nvSpPr>
          <p:cNvPr id="5" name="MH_SubTitle_2">
            <a:extLst>
              <a:ext uri="{FF2B5EF4-FFF2-40B4-BE49-F238E27FC236}">
                <a16:creationId xmlns="" xmlns:a16="http://schemas.microsoft.com/office/drawing/2014/main" id="{FBBE825C-7877-4553-B8C6-350D3072E4CB}"/>
              </a:ext>
            </a:extLst>
          </p:cNvPr>
          <p:cNvSpPr txBox="1"/>
          <p:nvPr>
            <p:custDataLst>
              <p:tags r:id="rId18"/>
            </p:custDataLst>
          </p:nvPr>
        </p:nvSpPr>
        <p:spPr>
          <a:xfrm>
            <a:off x="2050740" y="3052255"/>
            <a:ext cx="1437434" cy="2210081"/>
          </a:xfrm>
          <a:prstGeom prst="rect">
            <a:avLst/>
          </a:prstGeom>
          <a:noFill/>
        </p:spPr>
        <p:txBody>
          <a:bodyPr wrap="square" rtlCol="0" anchor="ctr">
            <a:normAutofit/>
          </a:bodyPr>
          <a:lstStyle/>
          <a:p>
            <a:pPr>
              <a:lnSpc>
                <a:spcPct val="120000"/>
              </a:lnSpc>
              <a:defRPr/>
            </a:pPr>
            <a:r>
              <a:rPr lang="zh-CN" altLang="en-US" sz="1600" kern="0" dirty="0">
                <a:solidFill>
                  <a:schemeClr val="tx1">
                    <a:lumMod val="65000"/>
                    <a:lumOff val="35000"/>
                  </a:schemeClr>
                </a:solidFill>
                <a:latin typeface="+mn-lt"/>
                <a:ea typeface="+mn-ea"/>
              </a:rPr>
              <a:t>点击添加文本文字</a:t>
            </a:r>
            <a:endParaRPr lang="en-US" altLang="zh-CN" sz="1600" kern="0" dirty="0">
              <a:solidFill>
                <a:schemeClr val="tx1">
                  <a:lumMod val="65000"/>
                  <a:lumOff val="35000"/>
                </a:schemeClr>
              </a:solidFill>
              <a:latin typeface="+mn-lt"/>
              <a:ea typeface="+mn-ea"/>
            </a:endParaRPr>
          </a:p>
          <a:p>
            <a:pPr>
              <a:lnSpc>
                <a:spcPct val="120000"/>
              </a:lnSpc>
              <a:defRPr/>
            </a:pPr>
            <a:r>
              <a:rPr lang="zh-CN" altLang="en-US" sz="1600" kern="0" dirty="0">
                <a:solidFill>
                  <a:schemeClr val="tx1">
                    <a:lumMod val="65000"/>
                    <a:lumOff val="35000"/>
                  </a:schemeClr>
                </a:solidFill>
                <a:latin typeface="+mn-lt"/>
                <a:ea typeface="+mn-ea"/>
              </a:rPr>
              <a:t>点击添加文本文字点击添加文本文字</a:t>
            </a:r>
          </a:p>
          <a:p>
            <a:pPr>
              <a:lnSpc>
                <a:spcPct val="120000"/>
              </a:lnSpc>
              <a:defRPr/>
            </a:pPr>
            <a:endParaRPr lang="zh-CN" altLang="en-US" sz="1600" kern="0" dirty="0">
              <a:solidFill>
                <a:schemeClr val="tx1">
                  <a:lumMod val="65000"/>
                  <a:lumOff val="35000"/>
                </a:schemeClr>
              </a:solidFill>
              <a:latin typeface="+mn-lt"/>
              <a:ea typeface="+mn-ea"/>
            </a:endParaRPr>
          </a:p>
        </p:txBody>
      </p:sp>
    </p:spTree>
    <p:custDataLst>
      <p:tags r:id="rId1"/>
    </p:custDataLst>
    <p:extLst>
      <p:ext uri="{BB962C8B-B14F-4D97-AF65-F5344CB8AC3E}">
        <p14:creationId xmlns:p14="http://schemas.microsoft.com/office/powerpoint/2010/main" val="388149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6"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1000"/>
                                        <p:tgtEl>
                                          <p:spTgt spid="5"/>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circle(in)">
                                      <p:cBhvr>
                                        <p:cTn id="30" dur="1000"/>
                                        <p:tgtEl>
                                          <p:spTgt spid="24"/>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circle(in)">
                                      <p:cBhvr>
                                        <p:cTn id="33" dur="1000"/>
                                        <p:tgtEl>
                                          <p:spTgt spid="28"/>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circle(in)">
                                      <p:cBhvr>
                                        <p:cTn id="36" dur="1000"/>
                                        <p:tgtEl>
                                          <p:spTgt spid="32"/>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circle(in)">
                                      <p:cBhvr>
                                        <p:cTn id="3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2" grpId="0" animBg="1"/>
      <p:bldP spid="24" grpId="0"/>
      <p:bldP spid="26" grpId="0" animBg="1"/>
      <p:bldP spid="28" grpId="0"/>
      <p:bldP spid="30" grpId="0" animBg="1"/>
      <p:bldP spid="32" grpId="0"/>
      <p:bldP spid="38" grpId="0" animBg="1"/>
      <p:bldP spid="4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AA712A98-3212-487F-8483-78E3D4F9BCBC}"/>
              </a:ext>
            </a:extLst>
          </p:cNvPr>
          <p:cNvGrpSpPr/>
          <p:nvPr/>
        </p:nvGrpSpPr>
        <p:grpSpPr>
          <a:xfrm>
            <a:off x="2819401" y="1716088"/>
            <a:ext cx="6819900" cy="1436688"/>
            <a:chOff x="2819401" y="1716088"/>
            <a:chExt cx="6819900" cy="1436688"/>
          </a:xfrm>
        </p:grpSpPr>
        <p:sp>
          <p:nvSpPr>
            <p:cNvPr id="8" name="MH_Text_1">
              <a:extLst>
                <a:ext uri="{FF2B5EF4-FFF2-40B4-BE49-F238E27FC236}">
                  <a16:creationId xmlns="" xmlns:a16="http://schemas.microsoft.com/office/drawing/2014/main" id="{C1461538-8E0C-4BF2-B4D3-BB09F7F58D40}"/>
                </a:ext>
              </a:extLst>
            </p:cNvPr>
            <p:cNvSpPr txBox="1"/>
            <p:nvPr>
              <p:custDataLst>
                <p:tags r:id="rId12"/>
              </p:custDataLst>
            </p:nvPr>
          </p:nvSpPr>
          <p:spPr>
            <a:xfrm>
              <a:off x="3978276" y="2266951"/>
              <a:ext cx="5661025" cy="885825"/>
            </a:xfrm>
            <a:prstGeom prst="rect">
              <a:avLst/>
            </a:prstGeom>
            <a:noFill/>
          </p:spPr>
          <p:txBody>
            <a:bodyPr lIns="0" tIns="0" rIns="0" bIns="0">
              <a:normAutofit/>
            </a:bodyPr>
            <a:lstStyle/>
            <a:p>
              <a:pPr>
                <a:lnSpc>
                  <a:spcPct val="120000"/>
                </a:lnSpc>
                <a:defRPr/>
              </a:pPr>
              <a:r>
                <a:rPr lang="zh-CN" altLang="en-US" sz="1600" kern="0" dirty="0">
                  <a:solidFill>
                    <a:schemeClr val="tx1">
                      <a:lumMod val="65000"/>
                      <a:lumOff val="35000"/>
                    </a:schemeClr>
                  </a:solidFill>
                </a:rPr>
                <a:t>点击添加文本文字点击添加文本文字点击添加文本文字点击添加文本文字点击添加文本文字点击添加文本文字点击添加文本</a:t>
              </a:r>
            </a:p>
            <a:p>
              <a:pPr>
                <a:lnSpc>
                  <a:spcPct val="120000"/>
                </a:lnSpc>
                <a:defRPr/>
              </a:pPr>
              <a:endParaRPr lang="zh-CN" altLang="en-US" sz="1600" kern="0" dirty="0">
                <a:solidFill>
                  <a:schemeClr val="tx1">
                    <a:lumMod val="65000"/>
                    <a:lumOff val="35000"/>
                  </a:schemeClr>
                </a:solidFill>
              </a:endParaRPr>
            </a:p>
          </p:txBody>
        </p:sp>
        <p:grpSp>
          <p:nvGrpSpPr>
            <p:cNvPr id="2" name="组合 1">
              <a:extLst>
                <a:ext uri="{FF2B5EF4-FFF2-40B4-BE49-F238E27FC236}">
                  <a16:creationId xmlns="" xmlns:a16="http://schemas.microsoft.com/office/drawing/2014/main" id="{5E1F5191-F597-4D75-AE01-0DD59C29E3CA}"/>
                </a:ext>
              </a:extLst>
            </p:cNvPr>
            <p:cNvGrpSpPr/>
            <p:nvPr/>
          </p:nvGrpSpPr>
          <p:grpSpPr>
            <a:xfrm>
              <a:off x="2819401" y="1716088"/>
              <a:ext cx="6819900" cy="1203325"/>
              <a:chOff x="2819401" y="1716088"/>
              <a:chExt cx="6819900" cy="1203325"/>
            </a:xfrm>
          </p:grpSpPr>
          <p:sp>
            <p:nvSpPr>
              <p:cNvPr id="5" name="MH_Other_1">
                <a:extLst>
                  <a:ext uri="{FF2B5EF4-FFF2-40B4-BE49-F238E27FC236}">
                    <a16:creationId xmlns="" xmlns:a16="http://schemas.microsoft.com/office/drawing/2014/main" id="{846909F1-B9A1-483E-A81D-ECBCA1F1EB31}"/>
                  </a:ext>
                </a:extLst>
              </p:cNvPr>
              <p:cNvSpPr/>
              <p:nvPr>
                <p:custDataLst>
                  <p:tags r:id="rId13"/>
                </p:custDataLst>
              </p:nvPr>
            </p:nvSpPr>
            <p:spPr>
              <a:xfrm>
                <a:off x="2954338" y="2049463"/>
                <a:ext cx="704850" cy="730250"/>
              </a:xfrm>
              <a:prstGeom prst="rect">
                <a:avLst/>
              </a:pr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MH_Other_2">
                <a:extLst>
                  <a:ext uri="{FF2B5EF4-FFF2-40B4-BE49-F238E27FC236}">
                    <a16:creationId xmlns="" xmlns:a16="http://schemas.microsoft.com/office/drawing/2014/main" id="{67B18C5B-F848-4466-85C5-56416FDAF17E}"/>
                  </a:ext>
                </a:extLst>
              </p:cNvPr>
              <p:cNvSpPr/>
              <p:nvPr>
                <p:custDataLst>
                  <p:tags r:id="rId14"/>
                </p:custDataLst>
              </p:nvPr>
            </p:nvSpPr>
            <p:spPr>
              <a:xfrm>
                <a:off x="2819401" y="1909763"/>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SubTitle_1">
                <a:extLst>
                  <a:ext uri="{FF2B5EF4-FFF2-40B4-BE49-F238E27FC236}">
                    <a16:creationId xmlns="" xmlns:a16="http://schemas.microsoft.com/office/drawing/2014/main" id="{2CA836C8-C51E-4D0C-BFE4-A0FA71E31228}"/>
                  </a:ext>
                </a:extLst>
              </p:cNvPr>
              <p:cNvSpPr txBox="1">
                <a:spLocks noChangeArrowheads="1"/>
              </p:cNvSpPr>
              <p:nvPr>
                <p:custDataLst>
                  <p:tags r:id="rId15"/>
                </p:custDataLst>
              </p:nvPr>
            </p:nvSpPr>
            <p:spPr bwMode="auto">
              <a:xfrm>
                <a:off x="3978276" y="1716088"/>
                <a:ext cx="56610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44A3AA"/>
                    </a:solidFill>
                    <a:ea typeface="微软雅黑" panose="020B0503020204020204" pitchFamily="34" charset="-122"/>
                  </a:rPr>
                  <a:t>请输入文本</a:t>
                </a:r>
              </a:p>
            </p:txBody>
          </p:sp>
          <p:sp>
            <p:nvSpPr>
              <p:cNvPr id="20" name="MH_Other_7">
                <a:extLst>
                  <a:ext uri="{FF2B5EF4-FFF2-40B4-BE49-F238E27FC236}">
                    <a16:creationId xmlns="" xmlns:a16="http://schemas.microsoft.com/office/drawing/2014/main" id="{82CF12F9-EF63-4BB4-BF37-DA595174CB11}"/>
                  </a:ext>
                </a:extLst>
              </p:cNvPr>
              <p:cNvSpPr>
                <a:spLocks/>
              </p:cNvSpPr>
              <p:nvPr>
                <p:custDataLst>
                  <p:tags r:id="rId16"/>
                </p:custDataLst>
              </p:nvPr>
            </p:nvSpPr>
            <p:spPr bwMode="auto">
              <a:xfrm>
                <a:off x="3101976" y="2219326"/>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grpSp>
        <p:nvGrpSpPr>
          <p:cNvPr id="4" name="组合 3">
            <a:extLst>
              <a:ext uri="{FF2B5EF4-FFF2-40B4-BE49-F238E27FC236}">
                <a16:creationId xmlns="" xmlns:a16="http://schemas.microsoft.com/office/drawing/2014/main" id="{15D1FCBF-76A9-482F-8234-BED9D963854B}"/>
              </a:ext>
            </a:extLst>
          </p:cNvPr>
          <p:cNvGrpSpPr/>
          <p:nvPr/>
        </p:nvGrpSpPr>
        <p:grpSpPr>
          <a:xfrm>
            <a:off x="2819401" y="3187701"/>
            <a:ext cx="6819900" cy="1436688"/>
            <a:chOff x="2819401" y="3187701"/>
            <a:chExt cx="6819900" cy="1436688"/>
          </a:xfrm>
        </p:grpSpPr>
        <p:sp>
          <p:nvSpPr>
            <p:cNvPr id="10" name="MH_Other_3">
              <a:extLst>
                <a:ext uri="{FF2B5EF4-FFF2-40B4-BE49-F238E27FC236}">
                  <a16:creationId xmlns="" xmlns:a16="http://schemas.microsoft.com/office/drawing/2014/main" id="{42C498D0-35CF-4934-8460-7E0AC0363E8F}"/>
                </a:ext>
              </a:extLst>
            </p:cNvPr>
            <p:cNvSpPr/>
            <p:nvPr>
              <p:custDataLst>
                <p:tags r:id="rId7"/>
              </p:custDataLst>
            </p:nvPr>
          </p:nvSpPr>
          <p:spPr>
            <a:xfrm>
              <a:off x="2954338" y="3521075"/>
              <a:ext cx="704850" cy="730250"/>
            </a:xfrm>
            <a:prstGeom prst="rect">
              <a:avLst/>
            </a:pr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4">
              <a:extLst>
                <a:ext uri="{FF2B5EF4-FFF2-40B4-BE49-F238E27FC236}">
                  <a16:creationId xmlns="" xmlns:a16="http://schemas.microsoft.com/office/drawing/2014/main" id="{9525E072-0BE9-41BE-9A83-A22FD4A52E7C}"/>
                </a:ext>
              </a:extLst>
            </p:cNvPr>
            <p:cNvSpPr/>
            <p:nvPr>
              <p:custDataLst>
                <p:tags r:id="rId8"/>
              </p:custDataLst>
            </p:nvPr>
          </p:nvSpPr>
          <p:spPr>
            <a:xfrm>
              <a:off x="2819401" y="3381375"/>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7" name="MH_SubTitle_2">
              <a:extLst>
                <a:ext uri="{FF2B5EF4-FFF2-40B4-BE49-F238E27FC236}">
                  <a16:creationId xmlns="" xmlns:a16="http://schemas.microsoft.com/office/drawing/2014/main" id="{278B719F-216A-4A0A-B23E-E54EBF4EF6B4}"/>
                </a:ext>
              </a:extLst>
            </p:cNvPr>
            <p:cNvSpPr txBox="1">
              <a:spLocks noChangeArrowheads="1"/>
            </p:cNvSpPr>
            <p:nvPr>
              <p:custDataLst>
                <p:tags r:id="rId9"/>
              </p:custDataLst>
            </p:nvPr>
          </p:nvSpPr>
          <p:spPr bwMode="auto">
            <a:xfrm>
              <a:off x="3978276" y="3187701"/>
              <a:ext cx="56610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dirty="0">
                  <a:solidFill>
                    <a:srgbClr val="87C593"/>
                  </a:solidFill>
                  <a:ea typeface="微软雅黑" panose="020B0503020204020204" pitchFamily="34" charset="-122"/>
                </a:rPr>
                <a:t>请输入文本</a:t>
              </a:r>
            </a:p>
          </p:txBody>
        </p:sp>
        <p:sp>
          <p:nvSpPr>
            <p:cNvPr id="13" name="MH_Text_2">
              <a:extLst>
                <a:ext uri="{FF2B5EF4-FFF2-40B4-BE49-F238E27FC236}">
                  <a16:creationId xmlns="" xmlns:a16="http://schemas.microsoft.com/office/drawing/2014/main" id="{FC8370FC-EEAE-482C-A061-791C92253FF1}"/>
                </a:ext>
              </a:extLst>
            </p:cNvPr>
            <p:cNvSpPr txBox="1"/>
            <p:nvPr>
              <p:custDataLst>
                <p:tags r:id="rId10"/>
              </p:custDataLst>
            </p:nvPr>
          </p:nvSpPr>
          <p:spPr>
            <a:xfrm>
              <a:off x="3978276" y="3738564"/>
              <a:ext cx="5661025" cy="885825"/>
            </a:xfrm>
            <a:prstGeom prst="rect">
              <a:avLst/>
            </a:prstGeom>
            <a:noFill/>
          </p:spPr>
          <p:txBody>
            <a:bodyPr lIns="0" tIns="0" rIns="0" bIns="0">
              <a:normAutofit/>
            </a:bodyPr>
            <a:lstStyle/>
            <a:p>
              <a:pPr>
                <a:lnSpc>
                  <a:spcPct val="120000"/>
                </a:lnSpc>
                <a:defRPr/>
              </a:pPr>
              <a:r>
                <a:rPr lang="zh-CN" altLang="en-US" sz="1600" kern="0" dirty="0">
                  <a:solidFill>
                    <a:schemeClr val="tx1">
                      <a:lumMod val="65000"/>
                      <a:lumOff val="35000"/>
                    </a:schemeClr>
                  </a:solidFill>
                </a:rPr>
                <a:t>点击添加文本文字点击添加文本文字点击添加文本文字点击添加文本文字点击添加文本文字点击添加文本文字点击添加文本</a:t>
              </a:r>
            </a:p>
          </p:txBody>
        </p:sp>
        <p:sp>
          <p:nvSpPr>
            <p:cNvPr id="23" name="MH_Other_8">
              <a:extLst>
                <a:ext uri="{FF2B5EF4-FFF2-40B4-BE49-F238E27FC236}">
                  <a16:creationId xmlns="" xmlns:a16="http://schemas.microsoft.com/office/drawing/2014/main" id="{A00D21C8-4392-4126-8F84-DFD352CD5935}"/>
                </a:ext>
              </a:extLst>
            </p:cNvPr>
            <p:cNvSpPr>
              <a:spLocks noChangeAspect="1"/>
            </p:cNvSpPr>
            <p:nvPr>
              <p:custDataLst>
                <p:tags r:id="rId11"/>
              </p:custDataLst>
            </p:nvPr>
          </p:nvSpPr>
          <p:spPr bwMode="auto">
            <a:xfrm>
              <a:off x="3119439" y="3689350"/>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7" name="组合 6">
            <a:extLst>
              <a:ext uri="{FF2B5EF4-FFF2-40B4-BE49-F238E27FC236}">
                <a16:creationId xmlns="" xmlns:a16="http://schemas.microsoft.com/office/drawing/2014/main" id="{2C5AB27B-2EB1-4006-8C37-A3FFF887BEE5}"/>
              </a:ext>
            </a:extLst>
          </p:cNvPr>
          <p:cNvGrpSpPr/>
          <p:nvPr/>
        </p:nvGrpSpPr>
        <p:grpSpPr>
          <a:xfrm>
            <a:off x="2819401" y="4659313"/>
            <a:ext cx="6819900" cy="1436687"/>
            <a:chOff x="2819401" y="4659313"/>
            <a:chExt cx="6819900" cy="1436687"/>
          </a:xfrm>
        </p:grpSpPr>
        <p:sp>
          <p:nvSpPr>
            <p:cNvPr id="15" name="MH_Other_5">
              <a:extLst>
                <a:ext uri="{FF2B5EF4-FFF2-40B4-BE49-F238E27FC236}">
                  <a16:creationId xmlns="" xmlns:a16="http://schemas.microsoft.com/office/drawing/2014/main" id="{16242B0A-E18F-42C6-93B3-00B693F8D053}"/>
                </a:ext>
              </a:extLst>
            </p:cNvPr>
            <p:cNvSpPr/>
            <p:nvPr>
              <p:custDataLst>
                <p:tags r:id="rId2"/>
              </p:custDataLst>
            </p:nvPr>
          </p:nvSpPr>
          <p:spPr>
            <a:xfrm>
              <a:off x="2954338" y="4992688"/>
              <a:ext cx="704850" cy="730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6" name="MH_Other_6">
              <a:extLst>
                <a:ext uri="{FF2B5EF4-FFF2-40B4-BE49-F238E27FC236}">
                  <a16:creationId xmlns="" xmlns:a16="http://schemas.microsoft.com/office/drawing/2014/main" id="{A24D2E43-F65A-4B2A-A0F4-5B09FC4D1DCA}"/>
                </a:ext>
              </a:extLst>
            </p:cNvPr>
            <p:cNvSpPr/>
            <p:nvPr>
              <p:custDataLst>
                <p:tags r:id="rId3"/>
              </p:custDataLst>
            </p:nvPr>
          </p:nvSpPr>
          <p:spPr>
            <a:xfrm>
              <a:off x="2819401" y="4852988"/>
              <a:ext cx="974725" cy="100806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SubTitle_3">
              <a:extLst>
                <a:ext uri="{FF2B5EF4-FFF2-40B4-BE49-F238E27FC236}">
                  <a16:creationId xmlns="" xmlns:a16="http://schemas.microsoft.com/office/drawing/2014/main" id="{EEF4C09C-4442-4D00-B289-23C7A8DDF1BC}"/>
                </a:ext>
              </a:extLst>
            </p:cNvPr>
            <p:cNvSpPr txBox="1"/>
            <p:nvPr>
              <p:custDataLst>
                <p:tags r:id="rId4"/>
              </p:custDataLst>
            </p:nvPr>
          </p:nvSpPr>
          <p:spPr>
            <a:xfrm>
              <a:off x="3978276" y="4659313"/>
              <a:ext cx="5661025" cy="493712"/>
            </a:xfrm>
            <a:prstGeom prst="rect">
              <a:avLst/>
            </a:prstGeom>
            <a:noFill/>
          </p:spPr>
          <p:txBody>
            <a:bodyPr lIns="0" tIns="0" rIns="0" bIns="0" anchor="b">
              <a:normAutofit/>
            </a:bodyPr>
            <a:lstStyle/>
            <a:p>
              <a:r>
                <a:rPr lang="zh-CN" altLang="en-US" sz="2000" b="1" dirty="0">
                  <a:solidFill>
                    <a:srgbClr val="A5A5A5"/>
                  </a:solidFill>
                </a:rPr>
                <a:t>请输入文本</a:t>
              </a:r>
            </a:p>
          </p:txBody>
        </p:sp>
        <p:sp>
          <p:nvSpPr>
            <p:cNvPr id="18" name="MH_Text_3">
              <a:extLst>
                <a:ext uri="{FF2B5EF4-FFF2-40B4-BE49-F238E27FC236}">
                  <a16:creationId xmlns="" xmlns:a16="http://schemas.microsoft.com/office/drawing/2014/main" id="{A7709D57-1814-46DF-AC6C-29CD7492FFF2}"/>
                </a:ext>
              </a:extLst>
            </p:cNvPr>
            <p:cNvSpPr txBox="1"/>
            <p:nvPr>
              <p:custDataLst>
                <p:tags r:id="rId5"/>
              </p:custDataLst>
            </p:nvPr>
          </p:nvSpPr>
          <p:spPr>
            <a:xfrm>
              <a:off x="3978276" y="5208588"/>
              <a:ext cx="5661025" cy="887412"/>
            </a:xfrm>
            <a:prstGeom prst="rect">
              <a:avLst/>
            </a:prstGeom>
            <a:noFill/>
          </p:spPr>
          <p:txBody>
            <a:bodyPr lIns="0" tIns="0" rIns="0" bIns="0">
              <a:normAutofit/>
            </a:bodyPr>
            <a:lstStyle/>
            <a:p>
              <a:pPr>
                <a:lnSpc>
                  <a:spcPct val="120000"/>
                </a:lnSpc>
                <a:defRPr/>
              </a:pPr>
              <a:r>
                <a:rPr lang="zh-CN" altLang="en-US" sz="1600" kern="0" dirty="0">
                  <a:solidFill>
                    <a:schemeClr val="tx1">
                      <a:lumMod val="65000"/>
                      <a:lumOff val="35000"/>
                    </a:schemeClr>
                  </a:solidFill>
                </a:rPr>
                <a:t>点击添加文本文字点击添加文本文字点击添加文本文字点击添加文本文字点击添加文本文字点击添加文本文字点击添加文本</a:t>
              </a:r>
            </a:p>
          </p:txBody>
        </p:sp>
        <p:sp>
          <p:nvSpPr>
            <p:cNvPr id="24" name="MH_Other_9">
              <a:extLst>
                <a:ext uri="{FF2B5EF4-FFF2-40B4-BE49-F238E27FC236}">
                  <a16:creationId xmlns="" xmlns:a16="http://schemas.microsoft.com/office/drawing/2014/main" id="{E276B105-6778-4B9B-AB4F-82AC752D3D61}"/>
                </a:ext>
              </a:extLst>
            </p:cNvPr>
            <p:cNvSpPr>
              <a:spLocks noChangeAspect="1"/>
            </p:cNvSpPr>
            <p:nvPr>
              <p:custDataLst>
                <p:tags r:id="rId6"/>
              </p:custDataLst>
            </p:nvPr>
          </p:nvSpPr>
          <p:spPr bwMode="auto">
            <a:xfrm>
              <a:off x="3101976" y="5154613"/>
              <a:ext cx="398463" cy="398462"/>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9" name="组合 18">
            <a:extLst>
              <a:ext uri="{FF2B5EF4-FFF2-40B4-BE49-F238E27FC236}">
                <a16:creationId xmlns="" xmlns:a16="http://schemas.microsoft.com/office/drawing/2014/main" id="{5B1677E3-5C9D-4865-81E4-306853D35545}"/>
              </a:ext>
            </a:extLst>
          </p:cNvPr>
          <p:cNvGrpSpPr/>
          <p:nvPr/>
        </p:nvGrpSpPr>
        <p:grpSpPr>
          <a:xfrm>
            <a:off x="167609" y="517472"/>
            <a:ext cx="3429941" cy="765842"/>
            <a:chOff x="167609" y="517472"/>
            <a:chExt cx="3429941" cy="765842"/>
          </a:xfrm>
        </p:grpSpPr>
        <p:grpSp>
          <p:nvGrpSpPr>
            <p:cNvPr id="21" name="组合 20">
              <a:extLst>
                <a:ext uri="{FF2B5EF4-FFF2-40B4-BE49-F238E27FC236}">
                  <a16:creationId xmlns="" xmlns:a16="http://schemas.microsoft.com/office/drawing/2014/main" id="{F8494E31-D5CB-4E2C-B180-0CE05F1563AF}"/>
                </a:ext>
              </a:extLst>
            </p:cNvPr>
            <p:cNvGrpSpPr/>
            <p:nvPr/>
          </p:nvGrpSpPr>
          <p:grpSpPr>
            <a:xfrm>
              <a:off x="167609" y="517472"/>
              <a:ext cx="765842" cy="765842"/>
              <a:chOff x="-213391" y="193622"/>
              <a:chExt cx="765842" cy="765842"/>
            </a:xfrm>
          </p:grpSpPr>
          <p:sp>
            <p:nvSpPr>
              <p:cNvPr id="25" name="椭圆 24">
                <a:extLst>
                  <a:ext uri="{FF2B5EF4-FFF2-40B4-BE49-F238E27FC236}">
                    <a16:creationId xmlns="" xmlns:a16="http://schemas.microsoft.com/office/drawing/2014/main" id="{1758F60A-EFCF-49F1-AE3A-288BB719213B}"/>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26" name="iconfont-11825-5646600">
                <a:extLst>
                  <a:ext uri="{FF2B5EF4-FFF2-40B4-BE49-F238E27FC236}">
                    <a16:creationId xmlns="" xmlns:a16="http://schemas.microsoft.com/office/drawing/2014/main" id="{75AC0A77-AA50-4827-AC54-80C031CA6936}"/>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22" name="文本框 21">
              <a:extLst>
                <a:ext uri="{FF2B5EF4-FFF2-40B4-BE49-F238E27FC236}">
                  <a16:creationId xmlns="" xmlns:a16="http://schemas.microsoft.com/office/drawing/2014/main" id="{B6AF28E0-C76E-4B83-B40F-80795517B553}"/>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研究方法与思路</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CDE2784-1C54-44C0-9DCD-C29543F5ED91}"/>
              </a:ext>
            </a:extLst>
          </p:cNvPr>
          <p:cNvGrpSpPr/>
          <p:nvPr/>
        </p:nvGrpSpPr>
        <p:grpSpPr>
          <a:xfrm>
            <a:off x="4025900" y="2059560"/>
            <a:ext cx="3663950" cy="1128713"/>
            <a:chOff x="4025900" y="2059560"/>
            <a:chExt cx="3663950" cy="1128713"/>
          </a:xfrm>
        </p:grpSpPr>
        <p:sp>
          <p:nvSpPr>
            <p:cNvPr id="2051" name="MH_Other_1">
              <a:extLst>
                <a:ext uri="{FF2B5EF4-FFF2-40B4-BE49-F238E27FC236}">
                  <a16:creationId xmlns="" xmlns:a16="http://schemas.microsoft.com/office/drawing/2014/main" id="{8F3C0F0B-357C-4D33-B089-DEBC3CE3C365}"/>
                </a:ext>
              </a:extLst>
            </p:cNvPr>
            <p:cNvSpPr>
              <a:spLocks/>
            </p:cNvSpPr>
            <p:nvPr>
              <p:custDataLst>
                <p:tags r:id="rId11"/>
              </p:custDataLst>
            </p:nvPr>
          </p:nvSpPr>
          <p:spPr bwMode="auto">
            <a:xfrm rot="20466794">
              <a:off x="4376738" y="2473898"/>
              <a:ext cx="3286125" cy="714375"/>
            </a:xfrm>
            <a:custGeom>
              <a:avLst/>
              <a:gdLst>
                <a:gd name="T0" fmla="*/ 1199906 w 3285955"/>
                <a:gd name="T1" fmla="*/ 0 h 713761"/>
                <a:gd name="T2" fmla="*/ 3286635 w 3285955"/>
                <a:gd name="T3" fmla="*/ 716221 h 713761"/>
                <a:gd name="T4" fmla="*/ 2086729 w 3285955"/>
                <a:gd name="T5" fmla="*/ 716221 h 713761"/>
                <a:gd name="T6" fmla="*/ 0 w 3285955"/>
                <a:gd name="T7" fmla="*/ 0 h 7137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85955" h="713761">
                  <a:moveTo>
                    <a:pt x="1199658" y="0"/>
                  </a:moveTo>
                  <a:lnTo>
                    <a:pt x="3285955" y="713761"/>
                  </a:lnTo>
                  <a:lnTo>
                    <a:pt x="2086297" y="713761"/>
                  </a:lnTo>
                  <a:lnTo>
                    <a:pt x="0" y="0"/>
                  </a:lnTo>
                  <a:lnTo>
                    <a:pt x="1199658" y="0"/>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MH_SubTitle_1">
              <a:extLst>
                <a:ext uri="{FF2B5EF4-FFF2-40B4-BE49-F238E27FC236}">
                  <a16:creationId xmlns="" xmlns:a16="http://schemas.microsoft.com/office/drawing/2014/main" id="{902571DE-8C24-4813-B223-5665EB9A3DD7}"/>
                </a:ext>
              </a:extLst>
            </p:cNvPr>
            <p:cNvSpPr>
              <a:spLocks/>
            </p:cNvSpPr>
            <p:nvPr>
              <p:custDataLst>
                <p:tags r:id="rId12"/>
              </p:custDataLst>
            </p:nvPr>
          </p:nvSpPr>
          <p:spPr bwMode="auto">
            <a:xfrm flipH="1">
              <a:off x="4025900" y="2059560"/>
              <a:ext cx="3663950" cy="576263"/>
            </a:xfrm>
            <a:custGeom>
              <a:avLst/>
              <a:gdLst>
                <a:gd name="T0" fmla="*/ 3377713 w 3663132"/>
                <a:gd name="T1" fmla="*/ 0 h 576871"/>
                <a:gd name="T2" fmla="*/ 585357 w 3663132"/>
                <a:gd name="T3" fmla="*/ 0 h 576871"/>
                <a:gd name="T4" fmla="*/ 0 w 3663132"/>
                <a:gd name="T5" fmla="*/ 574443 h 576871"/>
                <a:gd name="T6" fmla="*/ 3377713 w 3663132"/>
                <a:gd name="T7" fmla="*/ 574443 h 576871"/>
                <a:gd name="T8" fmla="*/ 3666405 w 3663132"/>
                <a:gd name="T9" fmla="*/ 287222 h 576871"/>
                <a:gd name="T10" fmla="*/ 0 60000 65536"/>
                <a:gd name="T11" fmla="*/ 0 60000 65536"/>
                <a:gd name="T12" fmla="*/ 0 60000 65536"/>
                <a:gd name="T13" fmla="*/ 0 60000 65536"/>
                <a:gd name="T14" fmla="*/ 0 60000 65536"/>
                <a:gd name="T15" fmla="*/ 0 w 3663132"/>
                <a:gd name="T16" fmla="*/ 0 h 576871"/>
                <a:gd name="T17" fmla="*/ 3663132 w 3663132"/>
                <a:gd name="T18" fmla="*/ 576871 h 576871"/>
              </a:gdLst>
              <a:ahLst/>
              <a:cxnLst>
                <a:cxn ang="T10">
                  <a:pos x="T0" y="T1"/>
                </a:cxn>
                <a:cxn ang="T11">
                  <a:pos x="T2" y="T3"/>
                </a:cxn>
                <a:cxn ang="T12">
                  <a:pos x="T4" y="T5"/>
                </a:cxn>
                <a:cxn ang="T13">
                  <a:pos x="T6" y="T7"/>
                </a:cxn>
                <a:cxn ang="T14">
                  <a:pos x="T8" y="T9"/>
                </a:cxn>
              </a:cxnLst>
              <a:rect l="T15" t="T16" r="T17" b="T18"/>
              <a:pathLst>
                <a:path w="3663132" h="576871">
                  <a:moveTo>
                    <a:pt x="3374697" y="0"/>
                  </a:moveTo>
                  <a:lnTo>
                    <a:pt x="584833" y="0"/>
                  </a:lnTo>
                  <a:lnTo>
                    <a:pt x="0" y="576871"/>
                  </a:lnTo>
                  <a:lnTo>
                    <a:pt x="3374697" y="576871"/>
                  </a:lnTo>
                  <a:lnTo>
                    <a:pt x="3663132" y="288436"/>
                  </a:lnTo>
                  <a:lnTo>
                    <a:pt x="3374697" y="0"/>
                  </a:lnTo>
                  <a:close/>
                </a:path>
              </a:pathLst>
            </a:custGeom>
            <a:solidFill>
              <a:srgbClr val="2A8D97"/>
            </a:solidFill>
            <a:ln>
              <a:noFill/>
            </a:ln>
          </p:spPr>
          <p:txBody>
            <a:bodyPr lIns="216000" r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dirty="0">
                  <a:solidFill>
                    <a:srgbClr val="FFFFFF"/>
                  </a:solidFill>
                </a:rPr>
                <a:t>LOREM IPSUM DOLOR</a:t>
              </a:r>
            </a:p>
          </p:txBody>
        </p:sp>
      </p:grpSp>
      <p:grpSp>
        <p:nvGrpSpPr>
          <p:cNvPr id="8" name="组合 7">
            <a:extLst>
              <a:ext uri="{FF2B5EF4-FFF2-40B4-BE49-F238E27FC236}">
                <a16:creationId xmlns="" xmlns:a16="http://schemas.microsoft.com/office/drawing/2014/main" id="{C3A52514-6A50-4E1F-ABB2-8576034B2059}"/>
              </a:ext>
            </a:extLst>
          </p:cNvPr>
          <p:cNvGrpSpPr/>
          <p:nvPr/>
        </p:nvGrpSpPr>
        <p:grpSpPr>
          <a:xfrm>
            <a:off x="4349750" y="3024760"/>
            <a:ext cx="3408362" cy="1127125"/>
            <a:chOff x="4349750" y="3024760"/>
            <a:chExt cx="3408362" cy="1127125"/>
          </a:xfrm>
        </p:grpSpPr>
        <p:sp>
          <p:nvSpPr>
            <p:cNvPr id="2053" name="MH_SubTitle_2">
              <a:extLst>
                <a:ext uri="{FF2B5EF4-FFF2-40B4-BE49-F238E27FC236}">
                  <a16:creationId xmlns="" xmlns:a16="http://schemas.microsoft.com/office/drawing/2014/main" id="{6F92159E-C5D5-471C-ADED-57C9A489991A}"/>
                </a:ext>
              </a:extLst>
            </p:cNvPr>
            <p:cNvSpPr>
              <a:spLocks/>
            </p:cNvSpPr>
            <p:nvPr>
              <p:custDataLst>
                <p:tags r:id="rId9"/>
              </p:custDataLst>
            </p:nvPr>
          </p:nvSpPr>
          <p:spPr bwMode="auto">
            <a:xfrm>
              <a:off x="4349750" y="3024760"/>
              <a:ext cx="3408362" cy="576263"/>
            </a:xfrm>
            <a:custGeom>
              <a:avLst/>
              <a:gdLst>
                <a:gd name="T0" fmla="*/ 0 w 3409274"/>
                <a:gd name="T1" fmla="*/ 0 h 575735"/>
                <a:gd name="T2" fmla="*/ 2822571 w 3409274"/>
                <a:gd name="T3" fmla="*/ 0 h 575735"/>
                <a:gd name="T4" fmla="*/ 3405627 w 3409274"/>
                <a:gd name="T5" fmla="*/ 577849 h 575735"/>
                <a:gd name="T6" fmla="*/ 583058 w 3409274"/>
                <a:gd name="T7" fmla="*/ 577849 h 575735"/>
                <a:gd name="T8" fmla="*/ 0 60000 65536"/>
                <a:gd name="T9" fmla="*/ 0 60000 65536"/>
                <a:gd name="T10" fmla="*/ 0 60000 65536"/>
                <a:gd name="T11" fmla="*/ 0 60000 65536"/>
                <a:gd name="T12" fmla="*/ 0 w 3409274"/>
                <a:gd name="T13" fmla="*/ 0 h 575735"/>
                <a:gd name="T14" fmla="*/ 3409274 w 3409274"/>
                <a:gd name="T15" fmla="*/ 575735 h 575735"/>
              </a:gdLst>
              <a:ahLst/>
              <a:cxnLst>
                <a:cxn ang="T8">
                  <a:pos x="T0" y="T1"/>
                </a:cxn>
                <a:cxn ang="T9">
                  <a:pos x="T2" y="T3"/>
                </a:cxn>
                <a:cxn ang="T10">
                  <a:pos x="T4" y="T5"/>
                </a:cxn>
                <a:cxn ang="T11">
                  <a:pos x="T6" y="T7"/>
                </a:cxn>
              </a:cxnLst>
              <a:rect l="T12" t="T13" r="T14" b="T15"/>
              <a:pathLst>
                <a:path w="3409274" h="575735">
                  <a:moveTo>
                    <a:pt x="0" y="0"/>
                  </a:moveTo>
                  <a:lnTo>
                    <a:pt x="2825593" y="0"/>
                  </a:lnTo>
                  <a:lnTo>
                    <a:pt x="3409274" y="575735"/>
                  </a:lnTo>
                  <a:lnTo>
                    <a:pt x="583682" y="575735"/>
                  </a:lnTo>
                  <a:lnTo>
                    <a:pt x="0" y="0"/>
                  </a:lnTo>
                  <a:close/>
                </a:path>
              </a:pathLst>
            </a:custGeom>
            <a:solidFill>
              <a:srgbClr val="87C593"/>
            </a:solidFill>
            <a:ln>
              <a:noFill/>
            </a:ln>
          </p:spPr>
          <p:txBody>
            <a:bodyPr lIns="432000" rIns="43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dirty="0">
                  <a:solidFill>
                    <a:srgbClr val="FFFFFF"/>
                  </a:solidFill>
                </a:rPr>
                <a:t>LOREM IPSUM DOLOR </a:t>
              </a:r>
            </a:p>
          </p:txBody>
        </p:sp>
        <p:sp>
          <p:nvSpPr>
            <p:cNvPr id="2054" name="MH_Other_2">
              <a:extLst>
                <a:ext uri="{FF2B5EF4-FFF2-40B4-BE49-F238E27FC236}">
                  <a16:creationId xmlns="" xmlns:a16="http://schemas.microsoft.com/office/drawing/2014/main" id="{57AAE002-2AEE-46AE-8D98-49D13FE558C1}"/>
                </a:ext>
              </a:extLst>
            </p:cNvPr>
            <p:cNvSpPr>
              <a:spLocks/>
            </p:cNvSpPr>
            <p:nvPr>
              <p:custDataLst>
                <p:tags r:id="rId10"/>
              </p:custDataLst>
            </p:nvPr>
          </p:nvSpPr>
          <p:spPr bwMode="auto">
            <a:xfrm rot="20466794">
              <a:off x="4445001" y="3437510"/>
              <a:ext cx="3286125" cy="714375"/>
            </a:xfrm>
            <a:custGeom>
              <a:avLst/>
              <a:gdLst>
                <a:gd name="T0" fmla="*/ 1199906 w 3285955"/>
                <a:gd name="T1" fmla="*/ 0 h 713761"/>
                <a:gd name="T2" fmla="*/ 3286635 w 3285955"/>
                <a:gd name="T3" fmla="*/ 716221 h 713761"/>
                <a:gd name="T4" fmla="*/ 2086729 w 3285955"/>
                <a:gd name="T5" fmla="*/ 716221 h 713761"/>
                <a:gd name="T6" fmla="*/ 0 w 3285955"/>
                <a:gd name="T7" fmla="*/ 0 h 7137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85955" h="713761">
                  <a:moveTo>
                    <a:pt x="1199658" y="0"/>
                  </a:moveTo>
                  <a:lnTo>
                    <a:pt x="3285955" y="713761"/>
                  </a:lnTo>
                  <a:lnTo>
                    <a:pt x="2086297" y="713761"/>
                  </a:lnTo>
                  <a:lnTo>
                    <a:pt x="0" y="0"/>
                  </a:lnTo>
                  <a:lnTo>
                    <a:pt x="1199658" y="0"/>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 name="组合 8">
            <a:extLst>
              <a:ext uri="{FF2B5EF4-FFF2-40B4-BE49-F238E27FC236}">
                <a16:creationId xmlns="" xmlns:a16="http://schemas.microsoft.com/office/drawing/2014/main" id="{4E93A848-0C43-400C-B4B5-22B499F665C3}"/>
              </a:ext>
            </a:extLst>
          </p:cNvPr>
          <p:cNvGrpSpPr/>
          <p:nvPr/>
        </p:nvGrpSpPr>
        <p:grpSpPr>
          <a:xfrm>
            <a:off x="4418012" y="3988372"/>
            <a:ext cx="3409950" cy="1127126"/>
            <a:chOff x="4418012" y="3988372"/>
            <a:chExt cx="3409950" cy="1127126"/>
          </a:xfrm>
        </p:grpSpPr>
        <p:sp>
          <p:nvSpPr>
            <p:cNvPr id="2055" name="MH_SubTitle_3">
              <a:extLst>
                <a:ext uri="{FF2B5EF4-FFF2-40B4-BE49-F238E27FC236}">
                  <a16:creationId xmlns="" xmlns:a16="http://schemas.microsoft.com/office/drawing/2014/main" id="{DFF60629-CF0D-4C32-B207-281A50ADACE0}"/>
                </a:ext>
              </a:extLst>
            </p:cNvPr>
            <p:cNvSpPr>
              <a:spLocks/>
            </p:cNvSpPr>
            <p:nvPr>
              <p:custDataLst>
                <p:tags r:id="rId7"/>
              </p:custDataLst>
            </p:nvPr>
          </p:nvSpPr>
          <p:spPr bwMode="auto">
            <a:xfrm>
              <a:off x="4418012" y="3988372"/>
              <a:ext cx="3409950" cy="576262"/>
            </a:xfrm>
            <a:custGeom>
              <a:avLst/>
              <a:gdLst>
                <a:gd name="T0" fmla="*/ 0 w 3409274"/>
                <a:gd name="T1" fmla="*/ 0 h 575735"/>
                <a:gd name="T2" fmla="*/ 2827834 w 3409274"/>
                <a:gd name="T3" fmla="*/ 0 h 575735"/>
                <a:gd name="T4" fmla="*/ 3411978 w 3409274"/>
                <a:gd name="T5" fmla="*/ 577845 h 575735"/>
                <a:gd name="T6" fmla="*/ 584146 w 3409274"/>
                <a:gd name="T7" fmla="*/ 577845 h 575735"/>
                <a:gd name="T8" fmla="*/ 0 60000 65536"/>
                <a:gd name="T9" fmla="*/ 0 60000 65536"/>
                <a:gd name="T10" fmla="*/ 0 60000 65536"/>
                <a:gd name="T11" fmla="*/ 0 60000 65536"/>
                <a:gd name="T12" fmla="*/ 0 w 3409274"/>
                <a:gd name="T13" fmla="*/ 0 h 575735"/>
                <a:gd name="T14" fmla="*/ 3409274 w 3409274"/>
                <a:gd name="T15" fmla="*/ 575735 h 575735"/>
              </a:gdLst>
              <a:ahLst/>
              <a:cxnLst>
                <a:cxn ang="T8">
                  <a:pos x="T0" y="T1"/>
                </a:cxn>
                <a:cxn ang="T9">
                  <a:pos x="T2" y="T3"/>
                </a:cxn>
                <a:cxn ang="T10">
                  <a:pos x="T4" y="T5"/>
                </a:cxn>
                <a:cxn ang="T11">
                  <a:pos x="T6" y="T7"/>
                </a:cxn>
              </a:cxnLst>
              <a:rect l="T12" t="T13" r="T14" b="T15"/>
              <a:pathLst>
                <a:path w="3409274" h="575735">
                  <a:moveTo>
                    <a:pt x="0" y="0"/>
                  </a:moveTo>
                  <a:lnTo>
                    <a:pt x="2825593" y="0"/>
                  </a:lnTo>
                  <a:lnTo>
                    <a:pt x="3409274" y="575735"/>
                  </a:lnTo>
                  <a:lnTo>
                    <a:pt x="583682" y="575735"/>
                  </a:lnTo>
                  <a:lnTo>
                    <a:pt x="0" y="0"/>
                  </a:lnTo>
                  <a:close/>
                </a:path>
              </a:pathLst>
            </a:custGeom>
            <a:solidFill>
              <a:srgbClr val="2A8D97"/>
            </a:solidFill>
            <a:ln>
              <a:noFill/>
            </a:ln>
          </p:spPr>
          <p:txBody>
            <a:bodyPr lIns="432000" rIns="43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a:solidFill>
                    <a:srgbClr val="FFFFFF"/>
                  </a:solidFill>
                </a:rPr>
                <a:t>LOREM IPSUM DOLOR</a:t>
              </a:r>
              <a:endParaRPr lang="zh-CN" altLang="en-US">
                <a:solidFill>
                  <a:srgbClr val="FFFFFF"/>
                </a:solidFill>
              </a:endParaRPr>
            </a:p>
          </p:txBody>
        </p:sp>
        <p:sp>
          <p:nvSpPr>
            <p:cNvPr id="2056" name="MH_Other_3">
              <a:extLst>
                <a:ext uri="{FF2B5EF4-FFF2-40B4-BE49-F238E27FC236}">
                  <a16:creationId xmlns="" xmlns:a16="http://schemas.microsoft.com/office/drawing/2014/main" id="{C799B2D9-AD6E-4543-9422-C5B3A8018925}"/>
                </a:ext>
              </a:extLst>
            </p:cNvPr>
            <p:cNvSpPr>
              <a:spLocks/>
            </p:cNvSpPr>
            <p:nvPr>
              <p:custDataLst>
                <p:tags r:id="rId8"/>
              </p:custDataLst>
            </p:nvPr>
          </p:nvSpPr>
          <p:spPr bwMode="auto">
            <a:xfrm rot="20466794">
              <a:off x="4514851" y="4401123"/>
              <a:ext cx="3286125" cy="714375"/>
            </a:xfrm>
            <a:custGeom>
              <a:avLst/>
              <a:gdLst>
                <a:gd name="T0" fmla="*/ 1199906 w 3285955"/>
                <a:gd name="T1" fmla="*/ 0 h 713761"/>
                <a:gd name="T2" fmla="*/ 3286635 w 3285955"/>
                <a:gd name="T3" fmla="*/ 716221 h 713761"/>
                <a:gd name="T4" fmla="*/ 2086729 w 3285955"/>
                <a:gd name="T5" fmla="*/ 716221 h 713761"/>
                <a:gd name="T6" fmla="*/ 0 w 3285955"/>
                <a:gd name="T7" fmla="*/ 0 h 7137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85955" h="713761">
                  <a:moveTo>
                    <a:pt x="1199658" y="0"/>
                  </a:moveTo>
                  <a:lnTo>
                    <a:pt x="3285955" y="713761"/>
                  </a:lnTo>
                  <a:lnTo>
                    <a:pt x="2086297" y="713761"/>
                  </a:lnTo>
                  <a:lnTo>
                    <a:pt x="0" y="0"/>
                  </a:lnTo>
                  <a:lnTo>
                    <a:pt x="1199658" y="0"/>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057" name="MH_SubTitle_4">
            <a:extLst>
              <a:ext uri="{FF2B5EF4-FFF2-40B4-BE49-F238E27FC236}">
                <a16:creationId xmlns="" xmlns:a16="http://schemas.microsoft.com/office/drawing/2014/main" id="{E16C833F-8B08-45A6-BF8C-A887CC5057B1}"/>
              </a:ext>
            </a:extLst>
          </p:cNvPr>
          <p:cNvSpPr>
            <a:spLocks/>
          </p:cNvSpPr>
          <p:nvPr>
            <p:custDataLst>
              <p:tags r:id="rId2"/>
            </p:custDataLst>
          </p:nvPr>
        </p:nvSpPr>
        <p:spPr bwMode="auto">
          <a:xfrm>
            <a:off x="4487862" y="4951985"/>
            <a:ext cx="3409950" cy="576263"/>
          </a:xfrm>
          <a:custGeom>
            <a:avLst/>
            <a:gdLst>
              <a:gd name="T0" fmla="*/ 0 w 3409274"/>
              <a:gd name="T1" fmla="*/ 0 h 575735"/>
              <a:gd name="T2" fmla="*/ 2827834 w 3409274"/>
              <a:gd name="T3" fmla="*/ 0 h 575735"/>
              <a:gd name="T4" fmla="*/ 3411978 w 3409274"/>
              <a:gd name="T5" fmla="*/ 577849 h 575735"/>
              <a:gd name="T6" fmla="*/ 584146 w 3409274"/>
              <a:gd name="T7" fmla="*/ 577849 h 575735"/>
              <a:gd name="T8" fmla="*/ 0 60000 65536"/>
              <a:gd name="T9" fmla="*/ 0 60000 65536"/>
              <a:gd name="T10" fmla="*/ 0 60000 65536"/>
              <a:gd name="T11" fmla="*/ 0 60000 65536"/>
              <a:gd name="T12" fmla="*/ 0 w 3409274"/>
              <a:gd name="T13" fmla="*/ 0 h 575735"/>
              <a:gd name="T14" fmla="*/ 3409274 w 3409274"/>
              <a:gd name="T15" fmla="*/ 575735 h 575735"/>
            </a:gdLst>
            <a:ahLst/>
            <a:cxnLst>
              <a:cxn ang="T8">
                <a:pos x="T0" y="T1"/>
              </a:cxn>
              <a:cxn ang="T9">
                <a:pos x="T2" y="T3"/>
              </a:cxn>
              <a:cxn ang="T10">
                <a:pos x="T4" y="T5"/>
              </a:cxn>
              <a:cxn ang="T11">
                <a:pos x="T6" y="T7"/>
              </a:cxn>
            </a:cxnLst>
            <a:rect l="T12" t="T13" r="T14" b="T15"/>
            <a:pathLst>
              <a:path w="3409274" h="575735">
                <a:moveTo>
                  <a:pt x="0" y="0"/>
                </a:moveTo>
                <a:lnTo>
                  <a:pt x="2825593" y="0"/>
                </a:lnTo>
                <a:lnTo>
                  <a:pt x="3409274" y="575735"/>
                </a:lnTo>
                <a:lnTo>
                  <a:pt x="583682" y="575735"/>
                </a:lnTo>
                <a:lnTo>
                  <a:pt x="0" y="0"/>
                </a:lnTo>
                <a:close/>
              </a:path>
            </a:pathLst>
          </a:custGeom>
          <a:solidFill>
            <a:srgbClr val="87C593"/>
          </a:solidFill>
          <a:ln>
            <a:noFill/>
          </a:ln>
        </p:spPr>
        <p:txBody>
          <a:bodyPr lIns="432000" rIns="43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a:solidFill>
                  <a:srgbClr val="FFFFFF"/>
                </a:solidFill>
              </a:rPr>
              <a:t>LOREM IPSUM DOLOR</a:t>
            </a:r>
            <a:endParaRPr lang="zh-CN" altLang="en-US">
              <a:solidFill>
                <a:srgbClr val="FFFFFF"/>
              </a:solidFill>
            </a:endParaRPr>
          </a:p>
        </p:txBody>
      </p:sp>
      <p:sp>
        <p:nvSpPr>
          <p:cNvPr id="11" name="MH_Text_1">
            <a:extLst>
              <a:ext uri="{FF2B5EF4-FFF2-40B4-BE49-F238E27FC236}">
                <a16:creationId xmlns="" xmlns:a16="http://schemas.microsoft.com/office/drawing/2014/main" id="{32A2D1A1-20F0-42A9-A7DB-D02F3ABD01AB}"/>
              </a:ext>
            </a:extLst>
          </p:cNvPr>
          <p:cNvSpPr/>
          <p:nvPr>
            <p:custDataLst>
              <p:tags r:id="rId3"/>
            </p:custDataLst>
          </p:nvPr>
        </p:nvSpPr>
        <p:spPr>
          <a:xfrm>
            <a:off x="7834313" y="1883347"/>
            <a:ext cx="2132013" cy="812800"/>
          </a:xfrm>
          <a:prstGeom prst="rect">
            <a:avLst/>
          </a:prstGeom>
        </p:spPr>
        <p:txBody>
          <a:bodyPr anchor="ctr">
            <a:normAutofit/>
          </a:bodyPr>
          <a:lstStyle/>
          <a:p>
            <a:pPr algn="just">
              <a:lnSpc>
                <a:spcPct val="120000"/>
              </a:lnSpc>
              <a:defRPr/>
            </a:pPr>
            <a:r>
              <a:rPr lang="zh-CN" altLang="en-US" kern="0" dirty="0">
                <a:solidFill>
                  <a:schemeClr val="tx1">
                    <a:lumMod val="65000"/>
                    <a:lumOff val="35000"/>
                  </a:schemeClr>
                </a:solidFill>
              </a:rPr>
              <a:t>点击添加文本文字点击添加文本</a:t>
            </a:r>
            <a:endParaRPr lang="zh-CN" altLang="en-US" dirty="0">
              <a:solidFill>
                <a:schemeClr val="tx1">
                  <a:lumMod val="65000"/>
                  <a:lumOff val="35000"/>
                </a:schemeClr>
              </a:solidFill>
            </a:endParaRPr>
          </a:p>
        </p:txBody>
      </p:sp>
      <p:sp>
        <p:nvSpPr>
          <p:cNvPr id="12" name="MH_Text_3">
            <a:extLst>
              <a:ext uri="{FF2B5EF4-FFF2-40B4-BE49-F238E27FC236}">
                <a16:creationId xmlns="" xmlns:a16="http://schemas.microsoft.com/office/drawing/2014/main" id="{4A696480-3937-45B4-9243-007E092BF237}"/>
              </a:ext>
            </a:extLst>
          </p:cNvPr>
          <p:cNvSpPr/>
          <p:nvPr>
            <p:custDataLst>
              <p:tags r:id="rId4"/>
            </p:custDataLst>
          </p:nvPr>
        </p:nvSpPr>
        <p:spPr>
          <a:xfrm>
            <a:off x="7972425" y="3820097"/>
            <a:ext cx="2132012" cy="812800"/>
          </a:xfrm>
          <a:prstGeom prst="rect">
            <a:avLst/>
          </a:prstGeom>
        </p:spPr>
        <p:txBody>
          <a:bodyPr anchor="ctr">
            <a:normAutofit/>
          </a:bodyPr>
          <a:lstStyle/>
          <a:p>
            <a:pPr algn="just">
              <a:lnSpc>
                <a:spcPct val="120000"/>
              </a:lnSpc>
              <a:defRPr/>
            </a:pPr>
            <a:r>
              <a:rPr lang="zh-CN" altLang="en-US" kern="0" dirty="0">
                <a:solidFill>
                  <a:schemeClr val="tx1">
                    <a:lumMod val="65000"/>
                    <a:lumOff val="35000"/>
                  </a:schemeClr>
                </a:solidFill>
              </a:rPr>
              <a:t>点击添加文本文字点击添加文本</a:t>
            </a:r>
            <a:endParaRPr lang="zh-CN" altLang="en-US" dirty="0">
              <a:solidFill>
                <a:schemeClr val="tx1">
                  <a:lumMod val="65000"/>
                  <a:lumOff val="35000"/>
                </a:schemeClr>
              </a:solidFill>
            </a:endParaRPr>
          </a:p>
        </p:txBody>
      </p:sp>
      <p:sp>
        <p:nvSpPr>
          <p:cNvPr id="13" name="MH_Text_2">
            <a:extLst>
              <a:ext uri="{FF2B5EF4-FFF2-40B4-BE49-F238E27FC236}">
                <a16:creationId xmlns="" xmlns:a16="http://schemas.microsoft.com/office/drawing/2014/main" id="{7014D52C-FD32-4FF0-8ECE-9E0B908C64DF}"/>
              </a:ext>
            </a:extLst>
          </p:cNvPr>
          <p:cNvSpPr/>
          <p:nvPr>
            <p:custDataLst>
              <p:tags r:id="rId5"/>
            </p:custDataLst>
          </p:nvPr>
        </p:nvSpPr>
        <p:spPr>
          <a:xfrm>
            <a:off x="2087563" y="2880297"/>
            <a:ext cx="2132013" cy="774700"/>
          </a:xfrm>
          <a:prstGeom prst="rect">
            <a:avLst/>
          </a:prstGeom>
        </p:spPr>
        <p:txBody>
          <a:bodyPr anchor="ctr">
            <a:normAutofit lnSpcReduction="10000"/>
          </a:bodyPr>
          <a:lstStyle/>
          <a:p>
            <a:pPr algn="r">
              <a:lnSpc>
                <a:spcPct val="130000"/>
              </a:lnSpc>
              <a:defRPr/>
            </a:pPr>
            <a:r>
              <a:rPr lang="zh-CN" altLang="en-US" kern="0" dirty="0">
                <a:solidFill>
                  <a:schemeClr val="tx1">
                    <a:lumMod val="65000"/>
                    <a:lumOff val="35000"/>
                  </a:schemeClr>
                </a:solidFill>
              </a:rPr>
              <a:t>点击添加文本文字点击添加文本</a:t>
            </a:r>
            <a:endParaRPr lang="zh-CN" altLang="en-US" dirty="0">
              <a:solidFill>
                <a:schemeClr val="tx1">
                  <a:lumMod val="65000"/>
                  <a:lumOff val="35000"/>
                </a:schemeClr>
              </a:solidFill>
            </a:endParaRPr>
          </a:p>
        </p:txBody>
      </p:sp>
      <p:sp>
        <p:nvSpPr>
          <p:cNvPr id="14" name="MH_Text_4">
            <a:extLst>
              <a:ext uri="{FF2B5EF4-FFF2-40B4-BE49-F238E27FC236}">
                <a16:creationId xmlns="" xmlns:a16="http://schemas.microsoft.com/office/drawing/2014/main" id="{14CD192D-21B5-453E-A070-D0B523444FCB}"/>
              </a:ext>
            </a:extLst>
          </p:cNvPr>
          <p:cNvSpPr/>
          <p:nvPr>
            <p:custDataLst>
              <p:tags r:id="rId6"/>
            </p:custDataLst>
          </p:nvPr>
        </p:nvSpPr>
        <p:spPr>
          <a:xfrm>
            <a:off x="2225675" y="4817047"/>
            <a:ext cx="2132012" cy="774700"/>
          </a:xfrm>
          <a:prstGeom prst="rect">
            <a:avLst/>
          </a:prstGeom>
        </p:spPr>
        <p:txBody>
          <a:bodyPr anchor="ctr">
            <a:normAutofit lnSpcReduction="10000"/>
          </a:bodyPr>
          <a:lstStyle/>
          <a:p>
            <a:pPr algn="r">
              <a:lnSpc>
                <a:spcPct val="130000"/>
              </a:lnSpc>
              <a:defRPr/>
            </a:pPr>
            <a:r>
              <a:rPr lang="zh-CN" altLang="en-US" kern="0" dirty="0">
                <a:solidFill>
                  <a:schemeClr val="tx1">
                    <a:lumMod val="65000"/>
                    <a:lumOff val="35000"/>
                  </a:schemeClr>
                </a:solidFill>
              </a:rPr>
              <a:t>点击添加文本文字点击添加文本</a:t>
            </a:r>
            <a:endParaRPr lang="zh-CN" altLang="en-US" dirty="0">
              <a:solidFill>
                <a:schemeClr val="tx1">
                  <a:lumMod val="65000"/>
                  <a:lumOff val="35000"/>
                </a:schemeClr>
              </a:solidFill>
            </a:endParaRPr>
          </a:p>
        </p:txBody>
      </p:sp>
      <p:grpSp>
        <p:nvGrpSpPr>
          <p:cNvPr id="16" name="组合 15">
            <a:extLst>
              <a:ext uri="{FF2B5EF4-FFF2-40B4-BE49-F238E27FC236}">
                <a16:creationId xmlns="" xmlns:a16="http://schemas.microsoft.com/office/drawing/2014/main" id="{CDF3FF77-D1CF-4415-A3E8-2EE3E18852D0}"/>
              </a:ext>
            </a:extLst>
          </p:cNvPr>
          <p:cNvGrpSpPr/>
          <p:nvPr/>
        </p:nvGrpSpPr>
        <p:grpSpPr>
          <a:xfrm>
            <a:off x="167609" y="517472"/>
            <a:ext cx="3429941" cy="765842"/>
            <a:chOff x="167609" y="517472"/>
            <a:chExt cx="3429941" cy="765842"/>
          </a:xfrm>
        </p:grpSpPr>
        <p:grpSp>
          <p:nvGrpSpPr>
            <p:cNvPr id="17" name="组合 16">
              <a:extLst>
                <a:ext uri="{FF2B5EF4-FFF2-40B4-BE49-F238E27FC236}">
                  <a16:creationId xmlns="" xmlns:a16="http://schemas.microsoft.com/office/drawing/2014/main" id="{3C65D491-1820-40DC-8E07-1B351CC44A26}"/>
                </a:ext>
              </a:extLst>
            </p:cNvPr>
            <p:cNvGrpSpPr/>
            <p:nvPr/>
          </p:nvGrpSpPr>
          <p:grpSpPr>
            <a:xfrm>
              <a:off x="167609" y="517472"/>
              <a:ext cx="765842" cy="765842"/>
              <a:chOff x="-213391" y="193622"/>
              <a:chExt cx="765842" cy="765842"/>
            </a:xfrm>
          </p:grpSpPr>
          <p:sp>
            <p:nvSpPr>
              <p:cNvPr id="19" name="椭圆 18">
                <a:extLst>
                  <a:ext uri="{FF2B5EF4-FFF2-40B4-BE49-F238E27FC236}">
                    <a16:creationId xmlns="" xmlns:a16="http://schemas.microsoft.com/office/drawing/2014/main" id="{9A6EE204-F65E-48EE-B87B-BDB4FA4C3C07}"/>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20" name="iconfont-11825-5646600">
                <a:extLst>
                  <a:ext uri="{FF2B5EF4-FFF2-40B4-BE49-F238E27FC236}">
                    <a16:creationId xmlns="" xmlns:a16="http://schemas.microsoft.com/office/drawing/2014/main" id="{DA0101F3-D628-4034-A152-FF48E124B216}"/>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18" name="文本框 17">
              <a:extLst>
                <a:ext uri="{FF2B5EF4-FFF2-40B4-BE49-F238E27FC236}">
                  <a16:creationId xmlns="" xmlns:a16="http://schemas.microsoft.com/office/drawing/2014/main" id="{ECD6D3A0-9987-4AD3-9524-99AFA590EB99}"/>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研究方法与思路</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057"/>
                                        </p:tgtEl>
                                        <p:attrNameLst>
                                          <p:attrName>style.visibility</p:attrName>
                                        </p:attrNameLst>
                                      </p:cBhvr>
                                      <p:to>
                                        <p:strVal val="visible"/>
                                      </p:to>
                                    </p:set>
                                    <p:animEffect transition="in" filter="wipe(up)">
                                      <p:cBhvr>
                                        <p:cTn id="36"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 grpId="0" animBg="1"/>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872AFADF-0FA8-41A7-8E33-1DCBF128F49C}"/>
              </a:ext>
            </a:extLst>
          </p:cNvPr>
          <p:cNvGrpSpPr/>
          <p:nvPr/>
        </p:nvGrpSpPr>
        <p:grpSpPr>
          <a:xfrm>
            <a:off x="2300288" y="1714031"/>
            <a:ext cx="7591425" cy="4003674"/>
            <a:chOff x="2292351" y="2125664"/>
            <a:chExt cx="7591425" cy="4003674"/>
          </a:xfrm>
        </p:grpSpPr>
        <p:sp>
          <p:nvSpPr>
            <p:cNvPr id="5" name="MH_Other_1">
              <a:extLst>
                <a:ext uri="{FF2B5EF4-FFF2-40B4-BE49-F238E27FC236}">
                  <a16:creationId xmlns="" xmlns:a16="http://schemas.microsoft.com/office/drawing/2014/main" id="{094A3D96-BFD7-4B6B-B930-7039D58E51FC}"/>
                </a:ext>
              </a:extLst>
            </p:cNvPr>
            <p:cNvSpPr/>
            <p:nvPr>
              <p:custDataLst>
                <p:tags r:id="rId2"/>
              </p:custDataLst>
            </p:nvPr>
          </p:nvSpPr>
          <p:spPr>
            <a:xfrm>
              <a:off x="2843214" y="4102101"/>
              <a:ext cx="307975" cy="41592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rgbClr val="87C593"/>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rPr>
                <a:t>A</a:t>
              </a:r>
              <a:endParaRPr lang="zh-CN" altLang="en-US" dirty="0">
                <a:solidFill>
                  <a:srgbClr val="FFFFFF"/>
                </a:solidFill>
              </a:endParaRPr>
            </a:p>
          </p:txBody>
        </p:sp>
        <p:sp>
          <p:nvSpPr>
            <p:cNvPr id="6" name="MH_SubTitle_1">
              <a:extLst>
                <a:ext uri="{FF2B5EF4-FFF2-40B4-BE49-F238E27FC236}">
                  <a16:creationId xmlns="" xmlns:a16="http://schemas.microsoft.com/office/drawing/2014/main" id="{7540F81E-9E75-4F49-8255-B73E33D00536}"/>
                </a:ext>
              </a:extLst>
            </p:cNvPr>
            <p:cNvSpPr/>
            <p:nvPr>
              <p:custDataLst>
                <p:tags r:id="rId3"/>
              </p:custDataLst>
            </p:nvPr>
          </p:nvSpPr>
          <p:spPr>
            <a:xfrm>
              <a:off x="2309814" y="2125664"/>
              <a:ext cx="1374775" cy="197643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lnSpc>
                  <a:spcPct val="120000"/>
                </a:lnSpc>
                <a:defRPr/>
              </a:pPr>
              <a:r>
                <a:rPr lang="zh-CN" altLang="en-US" kern="0" dirty="0">
                  <a:solidFill>
                    <a:srgbClr val="55ABB2"/>
                  </a:solidFill>
                </a:rPr>
                <a:t>点击</a:t>
              </a:r>
              <a:r>
                <a:rPr lang="zh-CN" altLang="en-US" sz="1800" kern="0" dirty="0">
                  <a:solidFill>
                    <a:srgbClr val="55ABB2"/>
                  </a:solidFill>
                </a:rPr>
                <a:t>添加文本文字点击添加文本</a:t>
              </a:r>
              <a:endParaRPr lang="zh-CN" altLang="en-US" dirty="0">
                <a:solidFill>
                  <a:srgbClr val="55ABB2"/>
                </a:solidFill>
              </a:endParaRPr>
            </a:p>
          </p:txBody>
        </p:sp>
        <p:sp>
          <p:nvSpPr>
            <p:cNvPr id="7" name="MH_Other_2">
              <a:extLst>
                <a:ext uri="{FF2B5EF4-FFF2-40B4-BE49-F238E27FC236}">
                  <a16:creationId xmlns="" xmlns:a16="http://schemas.microsoft.com/office/drawing/2014/main" id="{D0AAFF6C-A374-4D8E-8FB6-A38229063BFE}"/>
                </a:ext>
              </a:extLst>
            </p:cNvPr>
            <p:cNvSpPr/>
            <p:nvPr>
              <p:custDataLst>
                <p:tags r:id="rId4"/>
              </p:custDataLst>
            </p:nvPr>
          </p:nvSpPr>
          <p:spPr>
            <a:xfrm>
              <a:off x="2444750" y="3975100"/>
              <a:ext cx="1104900" cy="127000"/>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rgbClr val="44A3AA"/>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44A3AA"/>
                </a:solidFill>
              </a:endParaRPr>
            </a:p>
          </p:txBody>
        </p:sp>
        <p:sp>
          <p:nvSpPr>
            <p:cNvPr id="9" name="MH_Other_3">
              <a:extLst>
                <a:ext uri="{FF2B5EF4-FFF2-40B4-BE49-F238E27FC236}">
                  <a16:creationId xmlns="" xmlns:a16="http://schemas.microsoft.com/office/drawing/2014/main" id="{758557CA-B194-47F1-A14E-3C8E108EA583}"/>
                </a:ext>
              </a:extLst>
            </p:cNvPr>
            <p:cNvSpPr/>
            <p:nvPr>
              <p:custDataLst>
                <p:tags r:id="rId5"/>
              </p:custDataLst>
            </p:nvPr>
          </p:nvSpPr>
          <p:spPr>
            <a:xfrm>
              <a:off x="4392614" y="4102101"/>
              <a:ext cx="307975" cy="41592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rgbClr val="87C593"/>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rPr>
                <a:t>B</a:t>
              </a:r>
              <a:endParaRPr lang="zh-CN" altLang="en-US" dirty="0">
                <a:solidFill>
                  <a:srgbClr val="FFFFFF"/>
                </a:solidFill>
              </a:endParaRPr>
            </a:p>
          </p:txBody>
        </p:sp>
        <p:sp>
          <p:nvSpPr>
            <p:cNvPr id="10" name="MH_SubTitle_2">
              <a:extLst>
                <a:ext uri="{FF2B5EF4-FFF2-40B4-BE49-F238E27FC236}">
                  <a16:creationId xmlns="" xmlns:a16="http://schemas.microsoft.com/office/drawing/2014/main" id="{398EB5BB-4B72-4EF6-8552-C0F0BA29005F}"/>
                </a:ext>
              </a:extLst>
            </p:cNvPr>
            <p:cNvSpPr/>
            <p:nvPr>
              <p:custDataLst>
                <p:tags r:id="rId6"/>
              </p:custDataLst>
            </p:nvPr>
          </p:nvSpPr>
          <p:spPr>
            <a:xfrm>
              <a:off x="3859214" y="2125664"/>
              <a:ext cx="1374775" cy="197643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lnSpc>
                  <a:spcPct val="120000"/>
                </a:lnSpc>
                <a:defRPr/>
              </a:pPr>
              <a:r>
                <a:rPr lang="zh-CN" altLang="en-US" kern="0" dirty="0">
                  <a:solidFill>
                    <a:srgbClr val="55ABB2"/>
                  </a:solidFill>
                </a:rPr>
                <a:t>点击添加文本文字点击添加文本</a:t>
              </a:r>
            </a:p>
          </p:txBody>
        </p:sp>
        <p:sp>
          <p:nvSpPr>
            <p:cNvPr id="11" name="MH_Other_4">
              <a:extLst>
                <a:ext uri="{FF2B5EF4-FFF2-40B4-BE49-F238E27FC236}">
                  <a16:creationId xmlns="" xmlns:a16="http://schemas.microsoft.com/office/drawing/2014/main" id="{F3E3E186-E6D2-4899-A184-DC4522FBD092}"/>
                </a:ext>
              </a:extLst>
            </p:cNvPr>
            <p:cNvSpPr/>
            <p:nvPr>
              <p:custDataLst>
                <p:tags r:id="rId7"/>
              </p:custDataLst>
            </p:nvPr>
          </p:nvSpPr>
          <p:spPr>
            <a:xfrm>
              <a:off x="3994150" y="3975100"/>
              <a:ext cx="1104900" cy="127000"/>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rgbClr val="44A3AA"/>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44A3AA"/>
                </a:solidFill>
              </a:endParaRPr>
            </a:p>
          </p:txBody>
        </p:sp>
        <p:sp>
          <p:nvSpPr>
            <p:cNvPr id="13" name="MH_Other_5">
              <a:extLst>
                <a:ext uri="{FF2B5EF4-FFF2-40B4-BE49-F238E27FC236}">
                  <a16:creationId xmlns="" xmlns:a16="http://schemas.microsoft.com/office/drawing/2014/main" id="{6B0399E3-4598-4B55-9E2D-AF41EBCB14EF}"/>
                </a:ext>
              </a:extLst>
            </p:cNvPr>
            <p:cNvSpPr/>
            <p:nvPr>
              <p:custDataLst>
                <p:tags r:id="rId8"/>
              </p:custDataLst>
            </p:nvPr>
          </p:nvSpPr>
          <p:spPr>
            <a:xfrm>
              <a:off x="5942014" y="4102101"/>
              <a:ext cx="307975" cy="41592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rgbClr val="87C593"/>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rPr>
                <a:t>C</a:t>
              </a:r>
              <a:endParaRPr lang="zh-CN" altLang="en-US" dirty="0">
                <a:solidFill>
                  <a:srgbClr val="FFFFFF"/>
                </a:solidFill>
              </a:endParaRPr>
            </a:p>
          </p:txBody>
        </p:sp>
        <p:sp>
          <p:nvSpPr>
            <p:cNvPr id="14" name="MH_SubTitle_3">
              <a:extLst>
                <a:ext uri="{FF2B5EF4-FFF2-40B4-BE49-F238E27FC236}">
                  <a16:creationId xmlns="" xmlns:a16="http://schemas.microsoft.com/office/drawing/2014/main" id="{8907B959-98AF-472E-A9AF-AA30AAA48DE9}"/>
                </a:ext>
              </a:extLst>
            </p:cNvPr>
            <p:cNvSpPr/>
            <p:nvPr>
              <p:custDataLst>
                <p:tags r:id="rId9"/>
              </p:custDataLst>
            </p:nvPr>
          </p:nvSpPr>
          <p:spPr>
            <a:xfrm>
              <a:off x="5408614" y="2125664"/>
              <a:ext cx="1374775" cy="197643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lnSpc>
                  <a:spcPct val="120000"/>
                </a:lnSpc>
                <a:defRPr/>
              </a:pPr>
              <a:r>
                <a:rPr lang="zh-CN" altLang="en-US" sz="1800" kern="0" dirty="0">
                  <a:solidFill>
                    <a:srgbClr val="55ABB2"/>
                  </a:solidFill>
                </a:rPr>
                <a:t>点击添加文本文字点击添加文本</a:t>
              </a:r>
              <a:endParaRPr lang="zh-CN" altLang="en-US" dirty="0">
                <a:solidFill>
                  <a:srgbClr val="55ABB2"/>
                </a:solidFill>
              </a:endParaRPr>
            </a:p>
          </p:txBody>
        </p:sp>
        <p:sp>
          <p:nvSpPr>
            <p:cNvPr id="15" name="MH_Other_6">
              <a:extLst>
                <a:ext uri="{FF2B5EF4-FFF2-40B4-BE49-F238E27FC236}">
                  <a16:creationId xmlns="" xmlns:a16="http://schemas.microsoft.com/office/drawing/2014/main" id="{E86F800E-B55A-44BC-AE7C-C2F42C033EA1}"/>
                </a:ext>
              </a:extLst>
            </p:cNvPr>
            <p:cNvSpPr/>
            <p:nvPr>
              <p:custDataLst>
                <p:tags r:id="rId10"/>
              </p:custDataLst>
            </p:nvPr>
          </p:nvSpPr>
          <p:spPr>
            <a:xfrm>
              <a:off x="5543550" y="3975100"/>
              <a:ext cx="1104900" cy="127000"/>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rgbClr val="44A3AA"/>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44A3AA"/>
                </a:solidFill>
              </a:endParaRPr>
            </a:p>
          </p:txBody>
        </p:sp>
        <p:sp>
          <p:nvSpPr>
            <p:cNvPr id="17" name="MH_Other_7">
              <a:extLst>
                <a:ext uri="{FF2B5EF4-FFF2-40B4-BE49-F238E27FC236}">
                  <a16:creationId xmlns="" xmlns:a16="http://schemas.microsoft.com/office/drawing/2014/main" id="{3096E37F-CC36-4B1E-B152-4338C921D473}"/>
                </a:ext>
              </a:extLst>
            </p:cNvPr>
            <p:cNvSpPr/>
            <p:nvPr>
              <p:custDataLst>
                <p:tags r:id="rId11"/>
              </p:custDataLst>
            </p:nvPr>
          </p:nvSpPr>
          <p:spPr>
            <a:xfrm>
              <a:off x="7491414" y="4102101"/>
              <a:ext cx="307975" cy="41592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rgbClr val="87C593"/>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rPr>
                <a:t>D</a:t>
              </a:r>
              <a:endParaRPr lang="zh-CN" altLang="en-US" dirty="0">
                <a:solidFill>
                  <a:srgbClr val="FFFFFF"/>
                </a:solidFill>
              </a:endParaRPr>
            </a:p>
          </p:txBody>
        </p:sp>
        <p:sp>
          <p:nvSpPr>
            <p:cNvPr id="18" name="MH_SubTitle_4">
              <a:extLst>
                <a:ext uri="{FF2B5EF4-FFF2-40B4-BE49-F238E27FC236}">
                  <a16:creationId xmlns="" xmlns:a16="http://schemas.microsoft.com/office/drawing/2014/main" id="{BFA436AE-0E50-4AD2-843B-EDE176501322}"/>
                </a:ext>
              </a:extLst>
            </p:cNvPr>
            <p:cNvSpPr/>
            <p:nvPr>
              <p:custDataLst>
                <p:tags r:id="rId12"/>
              </p:custDataLst>
            </p:nvPr>
          </p:nvSpPr>
          <p:spPr>
            <a:xfrm>
              <a:off x="6958014" y="2125664"/>
              <a:ext cx="1374775" cy="197643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lnSpc>
                  <a:spcPct val="120000"/>
                </a:lnSpc>
                <a:defRPr/>
              </a:pPr>
              <a:r>
                <a:rPr lang="zh-CN" altLang="en-US" sz="1800" kern="0" dirty="0">
                  <a:solidFill>
                    <a:srgbClr val="55ABB2"/>
                  </a:solidFill>
                </a:rPr>
                <a:t>点击添加文本文字点击添加文本</a:t>
              </a:r>
              <a:endParaRPr lang="zh-CN" altLang="en-US" dirty="0">
                <a:solidFill>
                  <a:srgbClr val="55ABB2"/>
                </a:solidFill>
              </a:endParaRPr>
            </a:p>
          </p:txBody>
        </p:sp>
        <p:sp>
          <p:nvSpPr>
            <p:cNvPr id="19" name="MH_Other_8">
              <a:extLst>
                <a:ext uri="{FF2B5EF4-FFF2-40B4-BE49-F238E27FC236}">
                  <a16:creationId xmlns="" xmlns:a16="http://schemas.microsoft.com/office/drawing/2014/main" id="{0EAF02CA-49AE-4E85-BFCC-4CCF888D7E8A}"/>
                </a:ext>
              </a:extLst>
            </p:cNvPr>
            <p:cNvSpPr/>
            <p:nvPr>
              <p:custDataLst>
                <p:tags r:id="rId13"/>
              </p:custDataLst>
            </p:nvPr>
          </p:nvSpPr>
          <p:spPr>
            <a:xfrm>
              <a:off x="7092950" y="3975100"/>
              <a:ext cx="1104900" cy="127000"/>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rgbClr val="44A3AA"/>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44A3AA"/>
                </a:solidFill>
              </a:endParaRPr>
            </a:p>
          </p:txBody>
        </p:sp>
        <p:sp>
          <p:nvSpPr>
            <p:cNvPr id="21" name="MH_Other_9">
              <a:extLst>
                <a:ext uri="{FF2B5EF4-FFF2-40B4-BE49-F238E27FC236}">
                  <a16:creationId xmlns="" xmlns:a16="http://schemas.microsoft.com/office/drawing/2014/main" id="{D1B25C19-675D-48CC-9542-F568F7E75A40}"/>
                </a:ext>
              </a:extLst>
            </p:cNvPr>
            <p:cNvSpPr/>
            <p:nvPr>
              <p:custDataLst>
                <p:tags r:id="rId14"/>
              </p:custDataLst>
            </p:nvPr>
          </p:nvSpPr>
          <p:spPr>
            <a:xfrm>
              <a:off x="9040814" y="4102101"/>
              <a:ext cx="307975" cy="41592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rgbClr val="87C593"/>
            </a:solidFill>
            <a:ln>
              <a:solidFill>
                <a:srgbClr val="87C593"/>
              </a:solid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rPr>
                <a:t>E</a:t>
              </a:r>
              <a:endParaRPr lang="zh-CN" altLang="en-US" dirty="0">
                <a:solidFill>
                  <a:srgbClr val="FFFFFF"/>
                </a:solidFill>
              </a:endParaRPr>
            </a:p>
          </p:txBody>
        </p:sp>
        <p:sp>
          <p:nvSpPr>
            <p:cNvPr id="22" name="MH_SubTitle_5">
              <a:extLst>
                <a:ext uri="{FF2B5EF4-FFF2-40B4-BE49-F238E27FC236}">
                  <a16:creationId xmlns="" xmlns:a16="http://schemas.microsoft.com/office/drawing/2014/main" id="{5FD430A8-3F23-451A-A08E-82CA52BE6DC2}"/>
                </a:ext>
              </a:extLst>
            </p:cNvPr>
            <p:cNvSpPr/>
            <p:nvPr>
              <p:custDataLst>
                <p:tags r:id="rId15"/>
              </p:custDataLst>
            </p:nvPr>
          </p:nvSpPr>
          <p:spPr>
            <a:xfrm>
              <a:off x="8507414" y="2125664"/>
              <a:ext cx="1374775" cy="197643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lnSpc>
                  <a:spcPct val="120000"/>
                </a:lnSpc>
                <a:defRPr/>
              </a:pPr>
              <a:r>
                <a:rPr lang="zh-CN" altLang="en-US" sz="1800" kern="0" dirty="0">
                  <a:solidFill>
                    <a:srgbClr val="55ABB2"/>
                  </a:solidFill>
                </a:rPr>
                <a:t>点击添加文本文字点击添加文本</a:t>
              </a:r>
              <a:endParaRPr lang="zh-CN" altLang="en-US" dirty="0">
                <a:solidFill>
                  <a:srgbClr val="55ABB2"/>
                </a:solidFill>
              </a:endParaRPr>
            </a:p>
          </p:txBody>
        </p:sp>
        <p:sp>
          <p:nvSpPr>
            <p:cNvPr id="23" name="MH_Other_10">
              <a:extLst>
                <a:ext uri="{FF2B5EF4-FFF2-40B4-BE49-F238E27FC236}">
                  <a16:creationId xmlns="" xmlns:a16="http://schemas.microsoft.com/office/drawing/2014/main" id="{DDDF43F9-35AD-4FF2-86C7-5A41B99EED3E}"/>
                </a:ext>
              </a:extLst>
            </p:cNvPr>
            <p:cNvSpPr/>
            <p:nvPr>
              <p:custDataLst>
                <p:tags r:id="rId16"/>
              </p:custDataLst>
            </p:nvPr>
          </p:nvSpPr>
          <p:spPr>
            <a:xfrm>
              <a:off x="8642350" y="3975100"/>
              <a:ext cx="1104900" cy="127000"/>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rgbClr val="44A3AA"/>
            </a:solidFill>
            <a:ln w="3175">
              <a:solidFill>
                <a:srgbClr val="44A3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44A3AA"/>
                </a:solidFill>
              </a:endParaRPr>
            </a:p>
          </p:txBody>
        </p:sp>
        <p:sp>
          <p:nvSpPr>
            <p:cNvPr id="24" name="MH_Desc_1">
              <a:extLst>
                <a:ext uri="{FF2B5EF4-FFF2-40B4-BE49-F238E27FC236}">
                  <a16:creationId xmlns="" xmlns:a16="http://schemas.microsoft.com/office/drawing/2014/main" id="{C4F92651-B58E-4CEA-9196-96B8EDCE7D40}"/>
                </a:ext>
              </a:extLst>
            </p:cNvPr>
            <p:cNvSpPr txBox="1"/>
            <p:nvPr>
              <p:custDataLst>
                <p:tags r:id="rId17"/>
              </p:custDataLst>
            </p:nvPr>
          </p:nvSpPr>
          <p:spPr>
            <a:xfrm>
              <a:off x="2292351" y="4933950"/>
              <a:ext cx="7591425" cy="1195388"/>
            </a:xfrm>
            <a:prstGeom prst="rect">
              <a:avLst/>
            </a:prstGeom>
            <a:noFill/>
          </p:spPr>
          <p:txBody>
            <a:bodyPr lIns="108000" tIns="108000" rIns="108000" bIns="108000" anchor="ctr">
              <a:noAutofit/>
            </a:bodyPr>
            <a:lstStyle/>
            <a:p>
              <a:pPr algn="just">
                <a:lnSpc>
                  <a:spcPct val="130000"/>
                </a:lnSpc>
                <a:defRPr/>
              </a:pPr>
              <a:r>
                <a:rPr lang="zh-CN" altLang="en-US" sz="1600" kern="0" dirty="0">
                  <a:solidFill>
                    <a:schemeClr val="tx1">
                      <a:lumMod val="65000"/>
                      <a:lumOff val="35000"/>
                    </a:schemeClr>
                  </a:solidFill>
                </a:rPr>
                <a:t>点击添加文本文字点击添加文本点击添加文本文字点击添加文本点击添加文本文字点击添加文本点击添加文本文字点击添加文本点击添加文本文字点击添加文本点击添加文本文字点击添加文本点击添加文本文字点击添加文本点击添加文本文字点击</a:t>
              </a:r>
              <a:endParaRPr lang="zh-CN" altLang="en-US" sz="1600" dirty="0">
                <a:solidFill>
                  <a:schemeClr val="tx1">
                    <a:lumMod val="75000"/>
                    <a:lumOff val="25000"/>
                  </a:schemeClr>
                </a:solidFill>
              </a:endParaRPr>
            </a:p>
          </p:txBody>
        </p:sp>
      </p:grpSp>
      <p:grpSp>
        <p:nvGrpSpPr>
          <p:cNvPr id="26" name="组合 25">
            <a:extLst>
              <a:ext uri="{FF2B5EF4-FFF2-40B4-BE49-F238E27FC236}">
                <a16:creationId xmlns="" xmlns:a16="http://schemas.microsoft.com/office/drawing/2014/main" id="{A8A403BE-504F-48BF-BFDC-1ED832CB44A5}"/>
              </a:ext>
            </a:extLst>
          </p:cNvPr>
          <p:cNvGrpSpPr/>
          <p:nvPr/>
        </p:nvGrpSpPr>
        <p:grpSpPr>
          <a:xfrm>
            <a:off x="167609" y="517472"/>
            <a:ext cx="3429941" cy="765842"/>
            <a:chOff x="167609" y="517472"/>
            <a:chExt cx="3429941" cy="765842"/>
          </a:xfrm>
        </p:grpSpPr>
        <p:grpSp>
          <p:nvGrpSpPr>
            <p:cNvPr id="27" name="组合 26">
              <a:extLst>
                <a:ext uri="{FF2B5EF4-FFF2-40B4-BE49-F238E27FC236}">
                  <a16:creationId xmlns="" xmlns:a16="http://schemas.microsoft.com/office/drawing/2014/main" id="{469B5CD8-ECC9-4028-B4D9-9E0D4709232C}"/>
                </a:ext>
              </a:extLst>
            </p:cNvPr>
            <p:cNvGrpSpPr/>
            <p:nvPr/>
          </p:nvGrpSpPr>
          <p:grpSpPr>
            <a:xfrm>
              <a:off x="167609" y="517472"/>
              <a:ext cx="765842" cy="765842"/>
              <a:chOff x="-213391" y="193622"/>
              <a:chExt cx="765842" cy="765842"/>
            </a:xfrm>
          </p:grpSpPr>
          <p:sp>
            <p:nvSpPr>
              <p:cNvPr id="29" name="椭圆 28">
                <a:extLst>
                  <a:ext uri="{FF2B5EF4-FFF2-40B4-BE49-F238E27FC236}">
                    <a16:creationId xmlns="" xmlns:a16="http://schemas.microsoft.com/office/drawing/2014/main" id="{069198D9-152D-4489-B76F-3C48093713F2}"/>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30" name="iconfont-11825-5646600">
                <a:extLst>
                  <a:ext uri="{FF2B5EF4-FFF2-40B4-BE49-F238E27FC236}">
                    <a16:creationId xmlns="" xmlns:a16="http://schemas.microsoft.com/office/drawing/2014/main" id="{77CDCA7F-F242-4A26-A96D-7620A75A1C7F}"/>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28" name="文本框 27">
              <a:extLst>
                <a:ext uri="{FF2B5EF4-FFF2-40B4-BE49-F238E27FC236}">
                  <a16:creationId xmlns="" xmlns:a16="http://schemas.microsoft.com/office/drawing/2014/main" id="{78ABFA6D-6124-430D-90BA-82342143C5F4}"/>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关键知识与分析</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23E72CA4-E789-4AEA-9B7B-E90DD6770274}"/>
              </a:ext>
            </a:extLst>
          </p:cNvPr>
          <p:cNvGrpSpPr/>
          <p:nvPr/>
        </p:nvGrpSpPr>
        <p:grpSpPr>
          <a:xfrm>
            <a:off x="2266376" y="1678619"/>
            <a:ext cx="7629619" cy="2212123"/>
            <a:chOff x="2266376" y="1297619"/>
            <a:chExt cx="7629619" cy="2212123"/>
          </a:xfrm>
        </p:grpSpPr>
        <p:cxnSp>
          <p:nvCxnSpPr>
            <p:cNvPr id="34" name="MH_Other_1"/>
            <p:cNvCxnSpPr/>
            <p:nvPr>
              <p:custDataLst>
                <p:tags r:id="rId2"/>
              </p:custDataLst>
            </p:nvPr>
          </p:nvCxnSpPr>
          <p:spPr>
            <a:xfrm>
              <a:off x="2830648" y="1642182"/>
              <a:ext cx="0" cy="74348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5" name="MH_Other_2"/>
            <p:cNvCxnSpPr/>
            <p:nvPr>
              <p:custDataLst>
                <p:tags r:id="rId3"/>
              </p:custDataLst>
            </p:nvPr>
          </p:nvCxnSpPr>
          <p:spPr>
            <a:xfrm>
              <a:off x="4457035" y="1642182"/>
              <a:ext cx="0" cy="74348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4"/>
              </p:custDataLst>
            </p:nvPr>
          </p:nvCxnSpPr>
          <p:spPr>
            <a:xfrm>
              <a:off x="6083422" y="1642182"/>
              <a:ext cx="0" cy="74348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7" name="MH_Other_4"/>
            <p:cNvCxnSpPr/>
            <p:nvPr>
              <p:custDataLst>
                <p:tags r:id="rId5"/>
              </p:custDataLst>
            </p:nvPr>
          </p:nvCxnSpPr>
          <p:spPr>
            <a:xfrm>
              <a:off x="7709809" y="1642182"/>
              <a:ext cx="0" cy="74348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8" name="MH_Other_5"/>
            <p:cNvCxnSpPr/>
            <p:nvPr>
              <p:custDataLst>
                <p:tags r:id="rId6"/>
              </p:custDataLst>
            </p:nvPr>
          </p:nvCxnSpPr>
          <p:spPr>
            <a:xfrm>
              <a:off x="9336196" y="1642182"/>
              <a:ext cx="0" cy="74348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sp>
          <p:nvSpPr>
            <p:cNvPr id="3" name="MH_SubTitle_1"/>
            <p:cNvSpPr/>
            <p:nvPr>
              <p:custDataLst>
                <p:tags r:id="rId7"/>
              </p:custDataLst>
            </p:nvPr>
          </p:nvSpPr>
          <p:spPr>
            <a:xfrm>
              <a:off x="2278100" y="1297619"/>
              <a:ext cx="1112342" cy="434790"/>
            </a:xfrm>
            <a:prstGeom prst="roundRect">
              <a:avLst/>
            </a:prstGeom>
            <a:solidFill>
              <a:srgbClr val="44A3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kern="0" dirty="0">
                  <a:solidFill>
                    <a:schemeClr val="bg1"/>
                  </a:solidFill>
                </a:rPr>
                <a:t>文本文字</a:t>
              </a:r>
              <a:endParaRPr lang="zh-CN" altLang="en-US" b="1" dirty="0">
                <a:solidFill>
                  <a:schemeClr val="bg1"/>
                </a:solidFill>
              </a:endParaRPr>
            </a:p>
          </p:txBody>
        </p:sp>
        <p:sp>
          <p:nvSpPr>
            <p:cNvPr id="8" name="MH_Text_1"/>
            <p:cNvSpPr/>
            <p:nvPr>
              <p:custDataLst>
                <p:tags r:id="rId8"/>
              </p:custDataLst>
            </p:nvPr>
          </p:nvSpPr>
          <p:spPr>
            <a:xfrm>
              <a:off x="2266376" y="2385671"/>
              <a:ext cx="112407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en-US" altLang="zh-CN" sz="2000" dirty="0">
                  <a:solidFill>
                    <a:srgbClr val="4D4D4D"/>
                  </a:solidFill>
                </a:rPr>
                <a:t>75%</a:t>
              </a:r>
              <a:endParaRPr lang="zh-CN" altLang="en-US" sz="2000" dirty="0">
                <a:solidFill>
                  <a:srgbClr val="4D4D4D"/>
                </a:solidFill>
              </a:endParaRPr>
            </a:p>
          </p:txBody>
        </p:sp>
        <p:sp>
          <p:nvSpPr>
            <p:cNvPr id="11" name="MH_Other_6"/>
            <p:cNvSpPr/>
            <p:nvPr>
              <p:custDataLst>
                <p:tags r:id="rId9"/>
              </p:custDataLst>
            </p:nvPr>
          </p:nvSpPr>
          <p:spPr>
            <a:xfrm>
              <a:off x="2409927" y="2529223"/>
              <a:ext cx="836967" cy="836967"/>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2" name="MH_Other_7"/>
            <p:cNvSpPr/>
            <p:nvPr>
              <p:custDataLst>
                <p:tags r:id="rId10"/>
              </p:custDataLst>
            </p:nvPr>
          </p:nvSpPr>
          <p:spPr>
            <a:xfrm>
              <a:off x="2409926" y="2529222"/>
              <a:ext cx="836967" cy="836967"/>
            </a:xfrm>
            <a:prstGeom prst="blockArc">
              <a:avLst>
                <a:gd name="adj1" fmla="val 5189459"/>
                <a:gd name="adj2" fmla="val 21348146"/>
                <a:gd name="adj3" fmla="val 11875"/>
              </a:avLst>
            </a:pr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02" name="MH_Other_8"/>
            <p:cNvSpPr/>
            <p:nvPr>
              <p:custDataLst>
                <p:tags r:id="rId11"/>
              </p:custDataLst>
            </p:nvPr>
          </p:nvSpPr>
          <p:spPr>
            <a:xfrm>
              <a:off x="2792151" y="1684454"/>
              <a:ext cx="75849" cy="75849"/>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6" name="MH_SubTitle_2"/>
            <p:cNvSpPr/>
            <p:nvPr>
              <p:custDataLst>
                <p:tags r:id="rId12"/>
              </p:custDataLst>
            </p:nvPr>
          </p:nvSpPr>
          <p:spPr>
            <a:xfrm>
              <a:off x="3904488" y="1297619"/>
              <a:ext cx="1112342" cy="434790"/>
            </a:xfrm>
            <a:prstGeom prst="roundRect">
              <a:avLst/>
            </a:prstGeom>
            <a:solidFill>
              <a:srgbClr val="44A3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kern="0" dirty="0">
                  <a:solidFill>
                    <a:schemeClr val="bg1"/>
                  </a:solidFill>
                </a:rPr>
                <a:t>文本文字</a:t>
              </a:r>
              <a:endParaRPr lang="zh-CN" altLang="en-US" b="1" dirty="0">
                <a:solidFill>
                  <a:schemeClr val="bg1"/>
                </a:solidFill>
              </a:endParaRPr>
            </a:p>
          </p:txBody>
        </p:sp>
        <p:sp>
          <p:nvSpPr>
            <p:cNvPr id="107" name="MH_Text_2"/>
            <p:cNvSpPr/>
            <p:nvPr>
              <p:custDataLst>
                <p:tags r:id="rId13"/>
              </p:custDataLst>
            </p:nvPr>
          </p:nvSpPr>
          <p:spPr>
            <a:xfrm>
              <a:off x="3892763" y="2385671"/>
              <a:ext cx="112407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r>
                <a:rPr lang="en-US" altLang="zh-CN" sz="2000" dirty="0">
                  <a:solidFill>
                    <a:srgbClr val="4D4D4D"/>
                  </a:solidFill>
                </a:rPr>
                <a:t>85%</a:t>
              </a:r>
              <a:endParaRPr lang="zh-CN" altLang="en-US" sz="2000" dirty="0">
                <a:solidFill>
                  <a:srgbClr val="4D4D4D"/>
                </a:solidFill>
              </a:endParaRPr>
            </a:p>
          </p:txBody>
        </p:sp>
        <p:sp>
          <p:nvSpPr>
            <p:cNvPr id="108" name="MH_Other_9"/>
            <p:cNvSpPr/>
            <p:nvPr>
              <p:custDataLst>
                <p:tags r:id="rId14"/>
              </p:custDataLst>
            </p:nvPr>
          </p:nvSpPr>
          <p:spPr>
            <a:xfrm>
              <a:off x="4036314" y="2529223"/>
              <a:ext cx="836967" cy="836967"/>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09" name="MH_Other_10"/>
            <p:cNvSpPr/>
            <p:nvPr>
              <p:custDataLst>
                <p:tags r:id="rId15"/>
              </p:custDataLst>
            </p:nvPr>
          </p:nvSpPr>
          <p:spPr>
            <a:xfrm>
              <a:off x="4036314" y="2529222"/>
              <a:ext cx="836967" cy="836967"/>
            </a:xfrm>
            <a:prstGeom prst="blockArc">
              <a:avLst>
                <a:gd name="adj1" fmla="val 2842692"/>
                <a:gd name="adj2" fmla="val 21348146"/>
                <a:gd name="adj3" fmla="val 11875"/>
              </a:avLst>
            </a:pr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10" name="MH_Other_11"/>
            <p:cNvSpPr/>
            <p:nvPr>
              <p:custDataLst>
                <p:tags r:id="rId16"/>
              </p:custDataLst>
            </p:nvPr>
          </p:nvSpPr>
          <p:spPr>
            <a:xfrm>
              <a:off x="4418538" y="1684454"/>
              <a:ext cx="75849" cy="75849"/>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12" name="MH_SubTitle_3"/>
            <p:cNvSpPr/>
            <p:nvPr>
              <p:custDataLst>
                <p:tags r:id="rId17"/>
              </p:custDataLst>
            </p:nvPr>
          </p:nvSpPr>
          <p:spPr>
            <a:xfrm>
              <a:off x="5530875" y="1297619"/>
              <a:ext cx="1112342" cy="434790"/>
            </a:xfrm>
            <a:prstGeom prst="roundRect">
              <a:avLst/>
            </a:prstGeom>
            <a:solidFill>
              <a:srgbClr val="44A3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kern="0" dirty="0">
                  <a:solidFill>
                    <a:schemeClr val="bg1"/>
                  </a:solidFill>
                </a:rPr>
                <a:t>文本文字</a:t>
              </a:r>
              <a:endParaRPr lang="zh-CN" altLang="en-US" b="1" dirty="0">
                <a:solidFill>
                  <a:schemeClr val="bg1"/>
                </a:solidFill>
              </a:endParaRPr>
            </a:p>
          </p:txBody>
        </p:sp>
        <p:sp>
          <p:nvSpPr>
            <p:cNvPr id="113" name="MH_Text_3"/>
            <p:cNvSpPr/>
            <p:nvPr>
              <p:custDataLst>
                <p:tags r:id="rId18"/>
              </p:custDataLst>
            </p:nvPr>
          </p:nvSpPr>
          <p:spPr>
            <a:xfrm>
              <a:off x="5519150" y="2385671"/>
              <a:ext cx="112407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r>
                <a:rPr lang="en-US" altLang="zh-CN" sz="2000" dirty="0">
                  <a:solidFill>
                    <a:srgbClr val="4D4D4D"/>
                  </a:solidFill>
                </a:rPr>
                <a:t>65%</a:t>
              </a:r>
              <a:endParaRPr lang="zh-CN" altLang="en-US" sz="2000" dirty="0">
                <a:solidFill>
                  <a:srgbClr val="4D4D4D"/>
                </a:solidFill>
              </a:endParaRPr>
            </a:p>
          </p:txBody>
        </p:sp>
        <p:sp>
          <p:nvSpPr>
            <p:cNvPr id="114" name="MH_Other_12"/>
            <p:cNvSpPr/>
            <p:nvPr>
              <p:custDataLst>
                <p:tags r:id="rId19"/>
              </p:custDataLst>
            </p:nvPr>
          </p:nvSpPr>
          <p:spPr>
            <a:xfrm>
              <a:off x="5662702" y="2529223"/>
              <a:ext cx="836967" cy="836967"/>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15" name="MH_Other_13"/>
            <p:cNvSpPr/>
            <p:nvPr>
              <p:custDataLst>
                <p:tags r:id="rId20"/>
              </p:custDataLst>
            </p:nvPr>
          </p:nvSpPr>
          <p:spPr>
            <a:xfrm>
              <a:off x="5662701" y="2529222"/>
              <a:ext cx="836967" cy="836967"/>
            </a:xfrm>
            <a:prstGeom prst="blockArc">
              <a:avLst>
                <a:gd name="adj1" fmla="val 7437196"/>
                <a:gd name="adj2" fmla="val 21348146"/>
                <a:gd name="adj3" fmla="val 11875"/>
              </a:avLst>
            </a:pr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16" name="MH_Other_14"/>
            <p:cNvSpPr/>
            <p:nvPr>
              <p:custDataLst>
                <p:tags r:id="rId21"/>
              </p:custDataLst>
            </p:nvPr>
          </p:nvSpPr>
          <p:spPr>
            <a:xfrm>
              <a:off x="6044925" y="1684454"/>
              <a:ext cx="75849" cy="75849"/>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18" name="MH_SubTitle_4"/>
            <p:cNvSpPr/>
            <p:nvPr>
              <p:custDataLst>
                <p:tags r:id="rId22"/>
              </p:custDataLst>
            </p:nvPr>
          </p:nvSpPr>
          <p:spPr>
            <a:xfrm>
              <a:off x="7157262" y="1297619"/>
              <a:ext cx="1112342" cy="434790"/>
            </a:xfrm>
            <a:prstGeom prst="roundRect">
              <a:avLst/>
            </a:prstGeom>
            <a:solidFill>
              <a:srgbClr val="87C593"/>
            </a:solidFill>
            <a:ln>
              <a:solidFill>
                <a:srgbClr val="87C59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kern="0" dirty="0">
                  <a:solidFill>
                    <a:schemeClr val="bg1"/>
                  </a:solidFill>
                </a:rPr>
                <a:t>文本文字</a:t>
              </a:r>
              <a:endParaRPr lang="zh-CN" altLang="en-US" b="1" dirty="0">
                <a:solidFill>
                  <a:schemeClr val="bg1"/>
                </a:solidFill>
              </a:endParaRPr>
            </a:p>
          </p:txBody>
        </p:sp>
        <p:sp>
          <p:nvSpPr>
            <p:cNvPr id="119" name="MH_Text_4"/>
            <p:cNvSpPr/>
            <p:nvPr>
              <p:custDataLst>
                <p:tags r:id="rId23"/>
              </p:custDataLst>
            </p:nvPr>
          </p:nvSpPr>
          <p:spPr>
            <a:xfrm>
              <a:off x="7145538" y="2385671"/>
              <a:ext cx="112407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wrap="square" rtlCol="0" anchor="ctr">
              <a:normAutofit/>
            </a:bodyPr>
            <a:lstStyle/>
            <a:p>
              <a:pPr lvl="0" algn="ctr"/>
              <a:r>
                <a:rPr lang="en-US" altLang="zh-CN" sz="2000" dirty="0">
                  <a:solidFill>
                    <a:srgbClr val="4D4D4D"/>
                  </a:solidFill>
                </a:rPr>
                <a:t>50%</a:t>
              </a:r>
              <a:endParaRPr lang="zh-CN" altLang="en-US" sz="2000" dirty="0">
                <a:solidFill>
                  <a:srgbClr val="4D4D4D"/>
                </a:solidFill>
              </a:endParaRPr>
            </a:p>
          </p:txBody>
        </p:sp>
        <p:sp>
          <p:nvSpPr>
            <p:cNvPr id="120" name="MH_Other_15"/>
            <p:cNvSpPr/>
            <p:nvPr>
              <p:custDataLst>
                <p:tags r:id="rId24"/>
              </p:custDataLst>
            </p:nvPr>
          </p:nvSpPr>
          <p:spPr>
            <a:xfrm>
              <a:off x="7289089" y="2529223"/>
              <a:ext cx="836967" cy="836967"/>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21" name="MH_Other_16"/>
            <p:cNvSpPr/>
            <p:nvPr>
              <p:custDataLst>
                <p:tags r:id="rId25"/>
              </p:custDataLst>
            </p:nvPr>
          </p:nvSpPr>
          <p:spPr>
            <a:xfrm>
              <a:off x="7289088" y="2529222"/>
              <a:ext cx="836967" cy="836967"/>
            </a:xfrm>
            <a:prstGeom prst="blockArc">
              <a:avLst>
                <a:gd name="adj1" fmla="val 10968157"/>
                <a:gd name="adj2" fmla="val 21348146"/>
                <a:gd name="adj3" fmla="val 11875"/>
              </a:avLst>
            </a:prstGeom>
            <a:solidFill>
              <a:srgbClr val="87C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122" name="MH_Other_17"/>
            <p:cNvSpPr/>
            <p:nvPr>
              <p:custDataLst>
                <p:tags r:id="rId26"/>
              </p:custDataLst>
            </p:nvPr>
          </p:nvSpPr>
          <p:spPr>
            <a:xfrm>
              <a:off x="7671312" y="1684454"/>
              <a:ext cx="75849" cy="75849"/>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9" name="MH_SubTitle_5"/>
            <p:cNvSpPr/>
            <p:nvPr>
              <p:custDataLst>
                <p:tags r:id="rId27"/>
              </p:custDataLst>
            </p:nvPr>
          </p:nvSpPr>
          <p:spPr>
            <a:xfrm>
              <a:off x="8783649" y="1297619"/>
              <a:ext cx="1112342" cy="434790"/>
            </a:xfrm>
            <a:prstGeom prst="roundRect">
              <a:avLst/>
            </a:prstGeom>
            <a:solidFill>
              <a:srgbClr val="44A3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kern="0" dirty="0">
                  <a:solidFill>
                    <a:schemeClr val="bg1"/>
                  </a:solidFill>
                </a:rPr>
                <a:t>文本文字</a:t>
              </a:r>
              <a:endParaRPr lang="zh-CN" altLang="en-US" b="1" dirty="0">
                <a:solidFill>
                  <a:schemeClr val="bg1"/>
                </a:solidFill>
              </a:endParaRPr>
            </a:p>
          </p:txBody>
        </p:sp>
        <p:sp>
          <p:nvSpPr>
            <p:cNvPr id="30" name="MH_Text_5"/>
            <p:cNvSpPr/>
            <p:nvPr>
              <p:custDataLst>
                <p:tags r:id="rId28"/>
              </p:custDataLst>
            </p:nvPr>
          </p:nvSpPr>
          <p:spPr>
            <a:xfrm>
              <a:off x="8771924" y="2385671"/>
              <a:ext cx="112407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r>
                <a:rPr lang="en-US" altLang="zh-CN" sz="2000" dirty="0">
                  <a:solidFill>
                    <a:srgbClr val="4D4D4D"/>
                  </a:solidFill>
                </a:rPr>
                <a:t>65%</a:t>
              </a:r>
              <a:endParaRPr lang="zh-CN" altLang="en-US" sz="2000" dirty="0">
                <a:solidFill>
                  <a:srgbClr val="4D4D4D"/>
                </a:solidFill>
              </a:endParaRPr>
            </a:p>
          </p:txBody>
        </p:sp>
        <p:sp>
          <p:nvSpPr>
            <p:cNvPr id="31" name="MH_Other_18"/>
            <p:cNvSpPr/>
            <p:nvPr>
              <p:custDataLst>
                <p:tags r:id="rId29"/>
              </p:custDataLst>
            </p:nvPr>
          </p:nvSpPr>
          <p:spPr>
            <a:xfrm>
              <a:off x="8915476" y="2529223"/>
              <a:ext cx="836967" cy="836967"/>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32" name="MH_Other_19"/>
            <p:cNvSpPr/>
            <p:nvPr>
              <p:custDataLst>
                <p:tags r:id="rId30"/>
              </p:custDataLst>
            </p:nvPr>
          </p:nvSpPr>
          <p:spPr>
            <a:xfrm>
              <a:off x="8915475" y="2529222"/>
              <a:ext cx="836967" cy="836967"/>
            </a:xfrm>
            <a:prstGeom prst="blockArc">
              <a:avLst>
                <a:gd name="adj1" fmla="val 7437196"/>
                <a:gd name="adj2" fmla="val 21348146"/>
                <a:gd name="adj3" fmla="val 11875"/>
              </a:avLst>
            </a:prstGeom>
            <a:solidFill>
              <a:srgbClr val="44A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D4D4D"/>
                </a:solidFill>
              </a:endParaRPr>
            </a:p>
          </p:txBody>
        </p:sp>
        <p:sp>
          <p:nvSpPr>
            <p:cNvPr id="33" name="MH_Other_20"/>
            <p:cNvSpPr/>
            <p:nvPr>
              <p:custDataLst>
                <p:tags r:id="rId31"/>
              </p:custDataLst>
            </p:nvPr>
          </p:nvSpPr>
          <p:spPr>
            <a:xfrm>
              <a:off x="9297699" y="1684454"/>
              <a:ext cx="75849" cy="75849"/>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9" name="组合 38">
            <a:extLst>
              <a:ext uri="{FF2B5EF4-FFF2-40B4-BE49-F238E27FC236}">
                <a16:creationId xmlns="" xmlns:a16="http://schemas.microsoft.com/office/drawing/2014/main" id="{47EF4F9D-A606-4EB2-A36B-4DDCBA711AA2}"/>
              </a:ext>
            </a:extLst>
          </p:cNvPr>
          <p:cNvGrpSpPr/>
          <p:nvPr/>
        </p:nvGrpSpPr>
        <p:grpSpPr>
          <a:xfrm>
            <a:off x="167609" y="517472"/>
            <a:ext cx="3429941" cy="765842"/>
            <a:chOff x="167609" y="517472"/>
            <a:chExt cx="3429941" cy="765842"/>
          </a:xfrm>
        </p:grpSpPr>
        <p:grpSp>
          <p:nvGrpSpPr>
            <p:cNvPr id="40" name="组合 39">
              <a:extLst>
                <a:ext uri="{FF2B5EF4-FFF2-40B4-BE49-F238E27FC236}">
                  <a16:creationId xmlns="" xmlns:a16="http://schemas.microsoft.com/office/drawing/2014/main" id="{0D6AC41C-45CB-4C40-90BC-3B5448FA691B}"/>
                </a:ext>
              </a:extLst>
            </p:cNvPr>
            <p:cNvGrpSpPr/>
            <p:nvPr/>
          </p:nvGrpSpPr>
          <p:grpSpPr>
            <a:xfrm>
              <a:off x="167609" y="517472"/>
              <a:ext cx="765842" cy="765842"/>
              <a:chOff x="-213391" y="193622"/>
              <a:chExt cx="765842" cy="765842"/>
            </a:xfrm>
          </p:grpSpPr>
          <p:sp>
            <p:nvSpPr>
              <p:cNvPr id="42" name="椭圆 41">
                <a:extLst>
                  <a:ext uri="{FF2B5EF4-FFF2-40B4-BE49-F238E27FC236}">
                    <a16:creationId xmlns="" xmlns:a16="http://schemas.microsoft.com/office/drawing/2014/main" id="{7452933D-F89F-4BE4-A3C5-ABE8D93E5BA6}"/>
                  </a:ext>
                </a:extLst>
              </p:cNvPr>
              <p:cNvSpPr/>
              <p:nvPr/>
            </p:nvSpPr>
            <p:spPr>
              <a:xfrm>
                <a:off x="-213391" y="193622"/>
                <a:ext cx="765842" cy="765842"/>
              </a:xfrm>
              <a:prstGeom prst="ellipse">
                <a:avLst/>
              </a:prstGeom>
              <a:solidFill>
                <a:srgbClr val="2A8D97"/>
              </a:solidFill>
              <a:ln>
                <a:solidFill>
                  <a:srgbClr val="2A8D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p>
            </p:txBody>
          </p:sp>
          <p:sp>
            <p:nvSpPr>
              <p:cNvPr id="43" name="iconfont-11825-5646600">
                <a:extLst>
                  <a:ext uri="{FF2B5EF4-FFF2-40B4-BE49-F238E27FC236}">
                    <a16:creationId xmlns="" xmlns:a16="http://schemas.microsoft.com/office/drawing/2014/main" id="{1E6FC12C-9513-43D7-980A-A8E1CCEEB44F}"/>
                  </a:ext>
                </a:extLst>
              </p:cNvPr>
              <p:cNvSpPr>
                <a:spLocks noChangeAspect="1"/>
              </p:cNvSpPr>
              <p:nvPr/>
            </p:nvSpPr>
            <p:spPr bwMode="auto">
              <a:xfrm>
                <a:off x="-53827" y="340887"/>
                <a:ext cx="446714" cy="471313"/>
              </a:xfrm>
              <a:custGeom>
                <a:avLst/>
                <a:gdLst>
                  <a:gd name="connsiteX0" fmla="*/ 36430 w 257269"/>
                  <a:gd name="connsiteY0" fmla="*/ 42268 h 271436"/>
                  <a:gd name="connsiteX1" fmla="*/ 35812 w 257269"/>
                  <a:gd name="connsiteY1" fmla="*/ 44007 h 271436"/>
                  <a:gd name="connsiteX2" fmla="*/ 35812 w 257269"/>
                  <a:gd name="connsiteY2" fmla="*/ 159819 h 271436"/>
                  <a:gd name="connsiteX3" fmla="*/ 221479 w 257269"/>
                  <a:gd name="connsiteY3" fmla="*/ 159819 h 271436"/>
                  <a:gd name="connsiteX4" fmla="*/ 221479 w 257269"/>
                  <a:gd name="connsiteY4" fmla="*/ 42268 h 271436"/>
                  <a:gd name="connsiteX5" fmla="*/ 216659 w 257269"/>
                  <a:gd name="connsiteY5" fmla="*/ 36305 h 271436"/>
                  <a:gd name="connsiteX6" fmla="*/ 225575 w 257269"/>
                  <a:gd name="connsiteY6" fmla="*/ 38132 h 271436"/>
                  <a:gd name="connsiteX7" fmla="*/ 227353 w 257269"/>
                  <a:gd name="connsiteY7" fmla="*/ 68708 h 271436"/>
                  <a:gd name="connsiteX8" fmla="*/ 227353 w 257269"/>
                  <a:gd name="connsiteY8" fmla="*/ 133340 h 271436"/>
                  <a:gd name="connsiteX9" fmla="*/ 225575 w 257269"/>
                  <a:gd name="connsiteY9" fmla="*/ 163916 h 271436"/>
                  <a:gd name="connsiteX10" fmla="*/ 178009 w 257269"/>
                  <a:gd name="connsiteY10" fmla="*/ 165694 h 271436"/>
                  <a:gd name="connsiteX11" fmla="*/ 54630 w 257269"/>
                  <a:gd name="connsiteY11" fmla="*/ 165694 h 271436"/>
                  <a:gd name="connsiteX12" fmla="*/ 31716 w 257269"/>
                  <a:gd name="connsiteY12" fmla="*/ 163916 h 271436"/>
                  <a:gd name="connsiteX13" fmla="*/ 29939 w 257269"/>
                  <a:gd name="connsiteY13" fmla="*/ 132760 h 271436"/>
                  <a:gd name="connsiteX14" fmla="*/ 29939 w 257269"/>
                  <a:gd name="connsiteY14" fmla="*/ 66930 h 271436"/>
                  <a:gd name="connsiteX15" fmla="*/ 32875 w 257269"/>
                  <a:gd name="connsiteY15" fmla="*/ 36972 h 271436"/>
                  <a:gd name="connsiteX16" fmla="*/ 203859 w 257269"/>
                  <a:gd name="connsiteY16" fmla="*/ 36392 h 271436"/>
                  <a:gd name="connsiteX17" fmla="*/ 216659 w 257269"/>
                  <a:gd name="connsiteY17" fmla="*/ 36305 h 271436"/>
                  <a:gd name="connsiteX18" fmla="*/ 229587 w 257269"/>
                  <a:gd name="connsiteY18" fmla="*/ 15211 h 271436"/>
                  <a:gd name="connsiteX19" fmla="*/ 215003 w 257269"/>
                  <a:gd name="connsiteY19" fmla="*/ 15264 h 271436"/>
                  <a:gd name="connsiteX20" fmla="*/ 19395 w 257269"/>
                  <a:gd name="connsiteY20" fmla="*/ 15882 h 271436"/>
                  <a:gd name="connsiteX21" fmla="*/ 15261 w 257269"/>
                  <a:gd name="connsiteY21" fmla="*/ 34663 h 271436"/>
                  <a:gd name="connsiteX22" fmla="*/ 15261 w 257269"/>
                  <a:gd name="connsiteY22" fmla="*/ 151021 h 271436"/>
                  <a:gd name="connsiteX23" fmla="*/ 17617 w 257269"/>
                  <a:gd name="connsiteY23" fmla="*/ 195655 h 271436"/>
                  <a:gd name="connsiteX24" fmla="*/ 43464 w 257269"/>
                  <a:gd name="connsiteY24" fmla="*/ 198012 h 271436"/>
                  <a:gd name="connsiteX25" fmla="*/ 213225 w 257269"/>
                  <a:gd name="connsiteY25" fmla="*/ 198012 h 271436"/>
                  <a:gd name="connsiteX26" fmla="*/ 239652 w 257269"/>
                  <a:gd name="connsiteY26" fmla="*/ 195655 h 271436"/>
                  <a:gd name="connsiteX27" fmla="*/ 242008 w 257269"/>
                  <a:gd name="connsiteY27" fmla="*/ 152760 h 271436"/>
                  <a:gd name="connsiteX28" fmla="*/ 242008 w 257269"/>
                  <a:gd name="connsiteY28" fmla="*/ 61097 h 271436"/>
                  <a:gd name="connsiteX29" fmla="*/ 239652 w 257269"/>
                  <a:gd name="connsiteY29" fmla="*/ 17621 h 271436"/>
                  <a:gd name="connsiteX30" fmla="*/ 229587 w 257269"/>
                  <a:gd name="connsiteY30" fmla="*/ 15211 h 271436"/>
                  <a:gd name="connsiteX31" fmla="*/ 236742 w 257269"/>
                  <a:gd name="connsiteY31" fmla="*/ 0 h 271436"/>
                  <a:gd name="connsiteX32" fmla="*/ 257269 w 257269"/>
                  <a:gd name="connsiteY32" fmla="*/ 0 h 271436"/>
                  <a:gd name="connsiteX33" fmla="*/ 257269 w 257269"/>
                  <a:gd name="connsiteY33" fmla="*/ 20527 h 271436"/>
                  <a:gd name="connsiteX34" fmla="*/ 236742 w 257269"/>
                  <a:gd name="connsiteY34" fmla="*/ 0 h 271436"/>
                  <a:gd name="connsiteX35" fmla="*/ 20554 w 257269"/>
                  <a:gd name="connsiteY35" fmla="*/ 0 h 271436"/>
                  <a:gd name="connsiteX36" fmla="*/ 236715 w 257269"/>
                  <a:gd name="connsiteY36" fmla="*/ 0 h 271436"/>
                  <a:gd name="connsiteX37" fmla="*/ 257269 w 257269"/>
                  <a:gd name="connsiteY37" fmla="*/ 20558 h 271436"/>
                  <a:gd name="connsiteX38" fmla="*/ 257269 w 257269"/>
                  <a:gd name="connsiteY38" fmla="*/ 192718 h 271436"/>
                  <a:gd name="connsiteX39" fmla="*/ 160953 w 257269"/>
                  <a:gd name="connsiteY39" fmla="*/ 213277 h 271436"/>
                  <a:gd name="connsiteX40" fmla="*/ 160373 w 257269"/>
                  <a:gd name="connsiteY40" fmla="*/ 248520 h 271436"/>
                  <a:gd name="connsiteX41" fmla="*/ 210869 w 257269"/>
                  <a:gd name="connsiteY41" fmla="*/ 264403 h 271436"/>
                  <a:gd name="connsiteX42" fmla="*/ 205576 w 257269"/>
                  <a:gd name="connsiteY42" fmla="*/ 271436 h 271436"/>
                  <a:gd name="connsiteX43" fmla="*/ 57566 w 257269"/>
                  <a:gd name="connsiteY43" fmla="*/ 271436 h 271436"/>
                  <a:gd name="connsiteX44" fmla="*/ 52273 w 257269"/>
                  <a:gd name="connsiteY44" fmla="*/ 265562 h 271436"/>
                  <a:gd name="connsiteX45" fmla="*/ 102807 w 257269"/>
                  <a:gd name="connsiteY45" fmla="*/ 249139 h 271436"/>
                  <a:gd name="connsiteX46" fmla="*/ 102807 w 257269"/>
                  <a:gd name="connsiteY46" fmla="*/ 213857 h 271436"/>
                  <a:gd name="connsiteX47" fmla="*/ 57566 w 257269"/>
                  <a:gd name="connsiteY47" fmla="*/ 213277 h 271436"/>
                  <a:gd name="connsiteX48" fmla="*/ 0 w 257269"/>
                  <a:gd name="connsiteY48" fmla="*/ 192718 h 271436"/>
                  <a:gd name="connsiteX49" fmla="*/ 0 w 257269"/>
                  <a:gd name="connsiteY49" fmla="*/ 20558 h 271436"/>
                  <a:gd name="connsiteX50" fmla="*/ 20554 w 257269"/>
                  <a:gd name="connsiteY50" fmla="*/ 0 h 271436"/>
                  <a:gd name="connsiteX51" fmla="*/ 0 w 257269"/>
                  <a:gd name="connsiteY51" fmla="*/ 0 h 271436"/>
                  <a:gd name="connsiteX52" fmla="*/ 20527 w 257269"/>
                  <a:gd name="connsiteY52" fmla="*/ 0 h 271436"/>
                  <a:gd name="connsiteX53" fmla="*/ 0 w 257269"/>
                  <a:gd name="connsiteY53" fmla="*/ 20527 h 27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57269" h="271436">
                    <a:moveTo>
                      <a:pt x="36430" y="42268"/>
                    </a:moveTo>
                    <a:cubicBezTo>
                      <a:pt x="35735" y="42345"/>
                      <a:pt x="35773" y="43195"/>
                      <a:pt x="35812" y="44007"/>
                    </a:cubicBezTo>
                    <a:lnTo>
                      <a:pt x="35812" y="159819"/>
                    </a:lnTo>
                    <a:lnTo>
                      <a:pt x="221479" y="159819"/>
                    </a:lnTo>
                    <a:lnTo>
                      <a:pt x="221479" y="42268"/>
                    </a:lnTo>
                    <a:close/>
                    <a:moveTo>
                      <a:pt x="216659" y="36305"/>
                    </a:moveTo>
                    <a:cubicBezTo>
                      <a:pt x="220803" y="36421"/>
                      <a:pt x="224300" y="36856"/>
                      <a:pt x="225575" y="38132"/>
                    </a:cubicBezTo>
                    <a:cubicBezTo>
                      <a:pt x="229478" y="42036"/>
                      <a:pt x="227353" y="60745"/>
                      <a:pt x="227353" y="68708"/>
                    </a:cubicBezTo>
                    <a:lnTo>
                      <a:pt x="227353" y="133340"/>
                    </a:lnTo>
                    <a:cubicBezTo>
                      <a:pt x="227353" y="141110"/>
                      <a:pt x="229980" y="159548"/>
                      <a:pt x="225575" y="163916"/>
                    </a:cubicBezTo>
                    <a:cubicBezTo>
                      <a:pt x="221131" y="168400"/>
                      <a:pt x="186819" y="165694"/>
                      <a:pt x="178009" y="165694"/>
                    </a:cubicBezTo>
                    <a:lnTo>
                      <a:pt x="54630" y="165694"/>
                    </a:lnTo>
                    <a:cubicBezTo>
                      <a:pt x="46747" y="165694"/>
                      <a:pt x="34421" y="166622"/>
                      <a:pt x="31716" y="163916"/>
                    </a:cubicBezTo>
                    <a:cubicBezTo>
                      <a:pt x="28007" y="160205"/>
                      <a:pt x="29939" y="141612"/>
                      <a:pt x="29939" y="132760"/>
                    </a:cubicBezTo>
                    <a:lnTo>
                      <a:pt x="29939" y="66930"/>
                    </a:lnTo>
                    <a:cubicBezTo>
                      <a:pt x="29939" y="56184"/>
                      <a:pt x="27852" y="44819"/>
                      <a:pt x="32875" y="36972"/>
                    </a:cubicBezTo>
                    <a:cubicBezTo>
                      <a:pt x="88672" y="35889"/>
                      <a:pt x="145705" y="36392"/>
                      <a:pt x="203859" y="36392"/>
                    </a:cubicBezTo>
                    <a:cubicBezTo>
                      <a:pt x="207723" y="36392"/>
                      <a:pt x="212515" y="36189"/>
                      <a:pt x="216659" y="36305"/>
                    </a:cubicBezTo>
                    <a:close/>
                    <a:moveTo>
                      <a:pt x="229587" y="15211"/>
                    </a:moveTo>
                    <a:cubicBezTo>
                      <a:pt x="224999" y="15032"/>
                      <a:pt x="219658" y="15264"/>
                      <a:pt x="215003" y="15264"/>
                    </a:cubicBezTo>
                    <a:cubicBezTo>
                      <a:pt x="148821" y="15264"/>
                      <a:pt x="83181" y="14800"/>
                      <a:pt x="19395" y="15882"/>
                    </a:cubicBezTo>
                    <a:cubicBezTo>
                      <a:pt x="13638" y="20172"/>
                      <a:pt x="15261" y="28133"/>
                      <a:pt x="15261" y="34663"/>
                    </a:cubicBezTo>
                    <a:lnTo>
                      <a:pt x="15261" y="151021"/>
                    </a:lnTo>
                    <a:cubicBezTo>
                      <a:pt x="15261" y="160644"/>
                      <a:pt x="12363" y="190400"/>
                      <a:pt x="17617" y="195655"/>
                    </a:cubicBezTo>
                    <a:cubicBezTo>
                      <a:pt x="20979" y="199017"/>
                      <a:pt x="34231" y="198012"/>
                      <a:pt x="43464" y="198012"/>
                    </a:cubicBezTo>
                    <a:lnTo>
                      <a:pt x="213225" y="198012"/>
                    </a:lnTo>
                    <a:cubicBezTo>
                      <a:pt x="221493" y="198012"/>
                      <a:pt x="236290" y="199017"/>
                      <a:pt x="239652" y="195655"/>
                    </a:cubicBezTo>
                    <a:cubicBezTo>
                      <a:pt x="244790" y="190516"/>
                      <a:pt x="242008" y="163542"/>
                      <a:pt x="242008" y="152760"/>
                    </a:cubicBezTo>
                    <a:lnTo>
                      <a:pt x="242008" y="61097"/>
                    </a:lnTo>
                    <a:cubicBezTo>
                      <a:pt x="242008" y="49426"/>
                      <a:pt x="244945" y="22916"/>
                      <a:pt x="239652" y="17621"/>
                    </a:cubicBezTo>
                    <a:cubicBezTo>
                      <a:pt x="238010" y="15979"/>
                      <a:pt x="234175" y="15390"/>
                      <a:pt x="229587" y="15211"/>
                    </a:cubicBezTo>
                    <a:close/>
                    <a:moveTo>
                      <a:pt x="236742" y="0"/>
                    </a:moveTo>
                    <a:lnTo>
                      <a:pt x="257269" y="0"/>
                    </a:lnTo>
                    <a:lnTo>
                      <a:pt x="257269" y="20527"/>
                    </a:lnTo>
                    <a:cubicBezTo>
                      <a:pt x="254877" y="9260"/>
                      <a:pt x="248047" y="2392"/>
                      <a:pt x="236742" y="0"/>
                    </a:cubicBezTo>
                    <a:close/>
                    <a:moveTo>
                      <a:pt x="20554" y="0"/>
                    </a:moveTo>
                    <a:lnTo>
                      <a:pt x="236715" y="0"/>
                    </a:lnTo>
                    <a:cubicBezTo>
                      <a:pt x="248035" y="2396"/>
                      <a:pt x="254874" y="9274"/>
                      <a:pt x="257269" y="20558"/>
                    </a:cubicBezTo>
                    <a:lnTo>
                      <a:pt x="257269" y="192718"/>
                    </a:lnTo>
                    <a:cubicBezTo>
                      <a:pt x="252092" y="226493"/>
                      <a:pt x="195531" y="208910"/>
                      <a:pt x="160953" y="213277"/>
                    </a:cubicBezTo>
                    <a:cubicBezTo>
                      <a:pt x="159562" y="223865"/>
                      <a:pt x="160759" y="236966"/>
                      <a:pt x="160373" y="248520"/>
                    </a:cubicBezTo>
                    <a:cubicBezTo>
                      <a:pt x="172273" y="252848"/>
                      <a:pt x="212376" y="248327"/>
                      <a:pt x="210869" y="264403"/>
                    </a:cubicBezTo>
                    <a:cubicBezTo>
                      <a:pt x="210521" y="268074"/>
                      <a:pt x="208705" y="269504"/>
                      <a:pt x="205576" y="271436"/>
                    </a:cubicBezTo>
                    <a:lnTo>
                      <a:pt x="57566" y="271436"/>
                    </a:lnTo>
                    <a:cubicBezTo>
                      <a:pt x="54900" y="269659"/>
                      <a:pt x="52814" y="268383"/>
                      <a:pt x="52273" y="265562"/>
                    </a:cubicBezTo>
                    <a:cubicBezTo>
                      <a:pt x="48873" y="247979"/>
                      <a:pt x="91719" y="252887"/>
                      <a:pt x="102807" y="249139"/>
                    </a:cubicBezTo>
                    <a:lnTo>
                      <a:pt x="102807" y="213857"/>
                    </a:lnTo>
                    <a:cubicBezTo>
                      <a:pt x="90328" y="212813"/>
                      <a:pt x="73986" y="213277"/>
                      <a:pt x="57566" y="213277"/>
                    </a:cubicBezTo>
                    <a:cubicBezTo>
                      <a:pt x="28513" y="213277"/>
                      <a:pt x="3168" y="216948"/>
                      <a:pt x="0" y="192718"/>
                    </a:cubicBezTo>
                    <a:lnTo>
                      <a:pt x="0" y="20558"/>
                    </a:lnTo>
                    <a:cubicBezTo>
                      <a:pt x="2395" y="9274"/>
                      <a:pt x="9234" y="2396"/>
                      <a:pt x="20554" y="0"/>
                    </a:cubicBezTo>
                    <a:close/>
                    <a:moveTo>
                      <a:pt x="0" y="0"/>
                    </a:moveTo>
                    <a:lnTo>
                      <a:pt x="20527" y="0"/>
                    </a:lnTo>
                    <a:cubicBezTo>
                      <a:pt x="9222" y="2392"/>
                      <a:pt x="2392" y="9260"/>
                      <a:pt x="0" y="20527"/>
                    </a:cubicBezTo>
                    <a:close/>
                  </a:path>
                </a:pathLst>
              </a:custGeom>
              <a:solidFill>
                <a:schemeClr val="bg1"/>
              </a:solidFill>
              <a:ln>
                <a:noFill/>
              </a:ln>
            </p:spPr>
          </p:sp>
        </p:grpSp>
        <p:sp>
          <p:nvSpPr>
            <p:cNvPr id="41" name="文本框 40">
              <a:extLst>
                <a:ext uri="{FF2B5EF4-FFF2-40B4-BE49-F238E27FC236}">
                  <a16:creationId xmlns="" xmlns:a16="http://schemas.microsoft.com/office/drawing/2014/main" id="{D869AA24-9C4C-4F22-8A1B-22C6011E4335}"/>
                </a:ext>
              </a:extLst>
            </p:cNvPr>
            <p:cNvSpPr txBox="1"/>
            <p:nvPr/>
          </p:nvSpPr>
          <p:spPr>
            <a:xfrm>
              <a:off x="825322" y="657833"/>
              <a:ext cx="2772228" cy="461665"/>
            </a:xfrm>
            <a:prstGeom prst="rect">
              <a:avLst/>
            </a:prstGeom>
            <a:noFill/>
            <a:ln>
              <a:noFill/>
            </a:ln>
          </p:spPr>
          <p:txBody>
            <a:bodyPr wrap="square" rtlCol="0">
              <a:spAutoFit/>
            </a:bodyPr>
            <a:lstStyle/>
            <a:p>
              <a:pPr algn="ctr"/>
              <a:r>
                <a:rPr lang="zh-CN" altLang="en-US" sz="2400" dirty="0"/>
                <a:t>关键知识与分析</a:t>
              </a:r>
            </a:p>
          </p:txBody>
        </p:sp>
      </p:grpSp>
      <p:sp>
        <p:nvSpPr>
          <p:cNvPr id="46" name="文本框 45">
            <a:extLst>
              <a:ext uri="{FF2B5EF4-FFF2-40B4-BE49-F238E27FC236}">
                <a16:creationId xmlns="" xmlns:a16="http://schemas.microsoft.com/office/drawing/2014/main" id="{C568C5CF-8C07-4C66-8DC5-878D3316597B}"/>
              </a:ext>
            </a:extLst>
          </p:cNvPr>
          <p:cNvSpPr txBox="1"/>
          <p:nvPr/>
        </p:nvSpPr>
        <p:spPr>
          <a:xfrm>
            <a:off x="2300848" y="4233640"/>
            <a:ext cx="7595143" cy="1502334"/>
          </a:xfrm>
          <a:prstGeom prst="rect">
            <a:avLst/>
          </a:prstGeom>
          <a:noFill/>
        </p:spPr>
        <p:txBody>
          <a:bodyPr wrap="square">
            <a:spAutoFit/>
          </a:bodyPr>
          <a:lstStyle/>
          <a:p>
            <a:pPr algn="just">
              <a:lnSpc>
                <a:spcPct val="130000"/>
              </a:lnSpc>
              <a:defRPr/>
            </a:pPr>
            <a:r>
              <a:rPr lang="zh-CN" altLang="en-US" kern="0" dirty="0">
                <a:solidFill>
                  <a:schemeClr val="tx1">
                    <a:lumMod val="65000"/>
                    <a:lumOff val="35000"/>
                  </a:schemeClr>
                </a:solidFill>
              </a:rPr>
              <a:t>点击添加文本文字点击添加文本点击添加文本文字点击添加文本点击添加文本文字点击添加文本点击添加文本文字点击添加文本点击添加文本文字点击添加文本点击添加文本文字点击添加文本点击添加文本文字点击添加文本点击添加文本文字点击</a:t>
            </a:r>
            <a:endParaRPr lang="zh-CN" altLang="en-US"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6150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3)">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200902192802"/>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4"/>
</p:tagLst>
</file>

<file path=ppt/tags/tag100.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10"/>
</p:tagLst>
</file>

<file path=ppt/tags/tag101.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Desc"/>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SubTitleText"/>
  <p:tag name="MH" val="20200902193141"/>
  <p:tag name="MH_LIBRARY" val="GRAPHIC"/>
</p:tagLst>
</file>

<file path=ppt/tags/tag103.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
</p:tagLst>
</file>

<file path=ppt/tags/tag104.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2"/>
</p:tagLst>
</file>

<file path=ppt/tags/tag105.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3"/>
</p:tagLst>
</file>

<file path=ppt/tags/tag106.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4"/>
</p:tagLst>
</file>

<file path=ppt/tags/tag107.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5"/>
</p:tagLst>
</file>

<file path=ppt/tags/tag108.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SubTitle"/>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6"/>
</p:tagLst>
</file>

<file path=ppt/tags/tag110.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6"/>
</p:tagLst>
</file>

<file path=ppt/tags/tag111.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7"/>
</p:tagLst>
</file>

<file path=ppt/tags/tag112.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8"/>
</p:tagLst>
</file>

<file path=ppt/tags/tag113.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SubTitle"/>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Text"/>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9"/>
</p:tagLst>
</file>

<file path=ppt/tags/tag116.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0"/>
</p:tagLst>
</file>

<file path=ppt/tags/tag117.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1"/>
</p:tagLst>
</file>

<file path=ppt/tags/tag118.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SubTitle"/>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7"/>
</p:tagLst>
</file>

<file path=ppt/tags/tag120.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2"/>
</p:tagLst>
</file>

<file path=ppt/tags/tag121.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3"/>
</p:tagLst>
</file>

<file path=ppt/tags/tag122.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4"/>
</p:tagLst>
</file>

<file path=ppt/tags/tag123.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SubTitle"/>
  <p:tag name="MH_ORDER" val="4"/>
</p:tagLst>
</file>

<file path=ppt/tags/tag124.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Text"/>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5"/>
</p:tagLst>
</file>

<file path=ppt/tags/tag126.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6"/>
</p:tagLst>
</file>

<file path=ppt/tags/tag127.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7"/>
</p:tagLst>
</file>

<file path=ppt/tags/tag128.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SubTitle"/>
  <p:tag name="MH_ORDER" val="5"/>
</p:tagLst>
</file>

<file path=ppt/tags/tag129.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Text"/>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8"/>
</p:tagLst>
</file>

<file path=ppt/tags/tag130.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8"/>
</p:tagLst>
</file>

<file path=ppt/tags/tag131.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19"/>
</p:tagLst>
</file>

<file path=ppt/tags/tag132.xml><?xml version="1.0" encoding="utf-8"?>
<p:tagLst xmlns:a="http://schemas.openxmlformats.org/drawingml/2006/main" xmlns:r="http://schemas.openxmlformats.org/officeDocument/2006/relationships" xmlns:p="http://schemas.openxmlformats.org/presentationml/2006/main">
  <p:tag name="MH" val="20200902193141"/>
  <p:tag name="MH_LIBRARY" val="GRAPHIC"/>
  <p:tag name="MH_TYPE" val="Other"/>
  <p:tag name="MH_ORDER" val="20"/>
</p:tagLst>
</file>

<file path=ppt/tags/tag1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200902193317"/>
  <p:tag name="MH_LIBRARY" val="GRAPHIC"/>
</p:tagLst>
</file>

<file path=ppt/tags/tag134.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SubTitle"/>
  <p:tag name="MH_ORDER" val="4"/>
</p:tagLst>
</file>

<file path=ppt/tags/tag135.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Other"/>
  <p:tag name="MH_ORDER" val="1"/>
</p:tagLst>
</file>

<file path=ppt/tags/tag136.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Other"/>
  <p:tag name="MH_ORDER" val="2"/>
</p:tagLst>
</file>

<file path=ppt/tags/tag137.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Other"/>
  <p:tag name="MH_ORDER" val="3"/>
</p:tagLst>
</file>

<file path=ppt/tags/tag138.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Other"/>
  <p:tag name="MH_ORDER" val="4"/>
</p:tagLst>
</file>

<file path=ppt/tags/tag139.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0"/>
</p:tagLst>
</file>

<file path=ppt/tags/tag140.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SubTitle"/>
  <p:tag name="MH_ORDER" val="2"/>
</p:tagLst>
</file>

<file path=ppt/tags/tag141.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SubTitle"/>
  <p:tag name="MH_ORDER" val="3"/>
</p:tagLst>
</file>

<file path=ppt/tags/tag142.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Other"/>
  <p:tag name="MH_ORDER" val="5"/>
</p:tagLst>
</file>

<file path=ppt/tags/tag143.xml><?xml version="1.0" encoding="utf-8"?>
<p:tagLst xmlns:a="http://schemas.openxmlformats.org/drawingml/2006/main" xmlns:r="http://schemas.openxmlformats.org/officeDocument/2006/relationships" xmlns:p="http://schemas.openxmlformats.org/presentationml/2006/main">
  <p:tag name="MH" val="20200902193317"/>
  <p:tag name="MH_LIBRARY" val="GRAPHIC"/>
  <p:tag name="MH_TYPE" val="Title"/>
  <p:tag name="MH_ORDER" val="1"/>
</p:tagLst>
</file>

<file path=ppt/tags/tag14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200902193347"/>
  <p:tag name="MH_LIBRARY" val="GRAPHIC"/>
</p:tagLst>
</file>

<file path=ppt/tags/tag145.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2"/>
</p:tagLst>
</file>

<file path=ppt/tags/tag147.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3"/>
</p:tagLst>
</file>

<file path=ppt/tags/tag148.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1"/>
</p:tagLst>
</file>

<file path=ppt/tags/tag150.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SubTitle"/>
  <p:tag name="MH_ORDER" val="1"/>
</p:tagLst>
</file>

<file path=ppt/tags/tag151.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5"/>
</p:tagLst>
</file>

<file path=ppt/tags/tag152.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Text"/>
  <p:tag name="MH_ORDER" val="2"/>
</p:tagLst>
</file>

<file path=ppt/tags/tag153.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SubTitle"/>
  <p:tag name="MH_ORDER" val="2"/>
</p:tagLst>
</file>

<file path=ppt/tags/tag154.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6"/>
</p:tagLst>
</file>

<file path=ppt/tags/tag155.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Text"/>
  <p:tag name="MH_ORDER" val="4"/>
</p:tagLst>
</file>

<file path=ppt/tags/tag156.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SubTitle"/>
  <p:tag name="MH_ORDER" val="4"/>
</p:tagLst>
</file>

<file path=ppt/tags/tag157.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7"/>
</p:tagLst>
</file>

<file path=ppt/tags/tag158.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Text"/>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2"/>
</p:tagLst>
</file>

<file path=ppt/tags/tag160.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Other"/>
  <p:tag name="MH_ORDER" val="8"/>
</p:tagLst>
</file>

<file path=ppt/tags/tag161.xml><?xml version="1.0" encoding="utf-8"?>
<p:tagLst xmlns:a="http://schemas.openxmlformats.org/drawingml/2006/main" xmlns:r="http://schemas.openxmlformats.org/officeDocument/2006/relationships" xmlns:p="http://schemas.openxmlformats.org/presentationml/2006/main">
  <p:tag name="MH" val="20200902193347"/>
  <p:tag name="MH_LIBRARY" val="GRAPHIC"/>
  <p:tag name="MH_TYPE" val="Text"/>
  <p:tag name="MH_ORDER" val="1"/>
</p:tagLst>
</file>

<file path=ppt/tags/tag16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200902193257"/>
  <p:tag name="MH_LIBRARY" val="GRAPHIC"/>
</p:tagLst>
</file>

<file path=ppt/tags/tag163.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1"/>
</p:tagLst>
</file>

<file path=ppt/tags/tag164.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2"/>
</p:tagLst>
</file>

<file path=ppt/tags/tag165.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Title"/>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8"/>
</p:tagLst>
</file>

<file path=ppt/tags/tag167.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10"/>
</p:tagLst>
</file>

<file path=ppt/tags/tag168.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6"/>
</p:tagLst>
</file>

<file path=ppt/tags/tag169.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5"/>
</p:tagLst>
</file>

<file path=ppt/tags/tag170.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5"/>
</p:tagLst>
</file>

<file path=ppt/tags/tag171.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SubTitle"/>
  <p:tag name="MH_ORDER" val="5"/>
</p:tagLst>
</file>

<file path=ppt/tags/tag172.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4"/>
</p:tagLst>
</file>

<file path=ppt/tags/tag173.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SubTitle"/>
  <p:tag name="MH_ORDER" val="3"/>
</p:tagLst>
</file>

<file path=ppt/tags/tag174.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Other"/>
  <p:tag name="MH_ORDER" val="3"/>
</p:tagLst>
</file>

<file path=ppt/tags/tag175.xml><?xml version="1.0" encoding="utf-8"?>
<p:tagLst xmlns:a="http://schemas.openxmlformats.org/drawingml/2006/main" xmlns:r="http://schemas.openxmlformats.org/officeDocument/2006/relationships" xmlns:p="http://schemas.openxmlformats.org/presentationml/2006/main">
  <p:tag name="MH" val="20200902193257"/>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6"/>
</p:tagLst>
</file>

<file path=ppt/tags/tag19.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8"/>
</p:tagLst>
</file>

<file path=ppt/tags/tag21.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26"/>
</p:tagLst>
</file>

<file path=ppt/tags/tag22.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25"/>
</p:tagLst>
</file>

<file path=ppt/tags/tag24.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24"/>
</p:tagLst>
</file>

<file path=ppt/tags/tag26.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3"/>
</p:tagLst>
</file>

<file path=ppt/tags/tag28.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5"/>
</p:tagLst>
</file>

<file path=ppt/tags/tag29.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SubTitle"/>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1"/>
</p:tagLst>
</file>

<file path=ppt/tags/tag31.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7"/>
</p:tagLst>
</file>

<file path=ppt/tags/tag34.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9"/>
</p:tagLst>
</file>

<file path=ppt/tags/tag35.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3"/>
</p:tagLst>
</file>

<file path=ppt/tags/tag38.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4"/>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200902192844"/>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SubTitle"/>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6"/>
</p:tagLst>
</file>

<file path=ppt/tags/tag48.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7"/>
</p:tagLst>
</file>

<file path=ppt/tags/tag49.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SubTitle"/>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9"/>
</p:tagLst>
</file>

<file path=ppt/tags/tag52.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10"/>
</p:tagLst>
</file>

<file path=ppt/tags/tag54.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Other"/>
  <p:tag name="MH_ORDER" val="11"/>
</p:tagLst>
</file>

<file path=ppt/tags/tag55.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5"/>
</p:tagLst>
</file>

<file path=ppt/tags/tag56.xml><?xml version="1.0" encoding="utf-8"?>
<p:tagLst xmlns:a="http://schemas.openxmlformats.org/drawingml/2006/main" xmlns:r="http://schemas.openxmlformats.org/officeDocument/2006/relationships" xmlns:p="http://schemas.openxmlformats.org/presentationml/2006/main">
  <p:tag name="MH" val="20200902192844"/>
  <p:tag name="MH_LIBRARY" val="GRAPHIC"/>
  <p:tag name="MH_TYPE" val="SubTitle"/>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200902193013"/>
  <p:tag name="MH_LIBRARY" val="GRAPHIC"/>
</p:tagLst>
</file>

<file path=ppt/tags/tag58.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8"/>
</p:tagLst>
</file>

<file path=ppt/tags/tag60.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SubTitle"/>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Text"/>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9"/>
</p:tagLst>
</file>

<file path=ppt/tags/tag63.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Text"/>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Text"/>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200902193013"/>
  <p:tag name="MH_LIBRARY" val="GRAPHIC"/>
  <p:tag name="MH_TYPE" val="Other"/>
  <p:tag name="MH_ORDER" val="7"/>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200902211945"/>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SubTitle"/>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Text"/>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Text"/>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Text"/>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Text"/>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Other"/>
  <p:tag name="MH_ORDER" val="3"/>
</p:tagLst>
</file>

<file path=ppt/tags/tag81.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SubTitle"/>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Other"/>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Other"/>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200902211945"/>
  <p:tag name="MH_LIBRARY" val="GRAPHIC"/>
  <p:tag name="MH_TYPE" val="SubTitle"/>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200902193117"/>
  <p:tag name="MH_LIBRARY" val="GRAPHIC"/>
</p:tagLst>
</file>

<file path=ppt/tags/tag86.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SubTitle"/>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200902192802"/>
  <p:tag name="MH_LIBRARY" val="GRAPHIC"/>
  <p:tag name="MH_TYPE" val="Other"/>
  <p:tag name="MH_ORDER" val="3"/>
</p:tagLst>
</file>

<file path=ppt/tags/tag90.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SubTitle"/>
  <p:tag name="MH_ORDER" val="2"/>
</p:tagLst>
</file>

<file path=ppt/tags/tag91.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5"/>
</p:tagLst>
</file>

<file path=ppt/tags/tag93.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SubTitle"/>
  <p:tag name="MH_ORDER" val="3"/>
</p:tagLst>
</file>

<file path=ppt/tags/tag94.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6"/>
</p:tagLst>
</file>

<file path=ppt/tags/tag95.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7"/>
</p:tagLst>
</file>

<file path=ppt/tags/tag96.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SubTitle"/>
  <p:tag name="MH_ORDER" val="4"/>
</p:tagLst>
</file>

<file path=ppt/tags/tag97.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8"/>
</p:tagLst>
</file>

<file path=ppt/tags/tag98.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Other"/>
  <p:tag name="MH_ORDER" val="9"/>
</p:tagLst>
</file>

<file path=ppt/tags/tag99.xml><?xml version="1.0" encoding="utf-8"?>
<p:tagLst xmlns:a="http://schemas.openxmlformats.org/drawingml/2006/main" xmlns:r="http://schemas.openxmlformats.org/officeDocument/2006/relationships" xmlns:p="http://schemas.openxmlformats.org/presentationml/2006/main">
  <p:tag name="MH" val="20200902193117"/>
  <p:tag name="MH_LIBRARY" val="GRAPHIC"/>
  <p:tag name="MH_TYPE" val="SubTitle"/>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TotalTime>
  <Words>1268</Words>
  <Application>Microsoft Office PowerPoint</Application>
  <PresentationFormat>宽屏</PresentationFormat>
  <Paragraphs>153</Paragraphs>
  <Slides>15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Adobe Gothic Std B</vt:lpstr>
      <vt:lpstr>微軟正黑體</vt:lpstr>
      <vt:lpstr>新細明體</vt:lpstr>
      <vt:lpstr>等线</vt:lpstr>
      <vt:lpstr>思源黑体 CN Bold</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大芽儿</dc:creator>
  <cp:keywords>51PPT模板网</cp:keywords>
  <dc:description>www.51pptmoban.com</dc:description>
  <cp:lastModifiedBy>YANGs</cp:lastModifiedBy>
  <cp:revision>48</cp:revision>
  <dcterms:created xsi:type="dcterms:W3CDTF">2019-05-22T01:48:34Z</dcterms:created>
  <dcterms:modified xsi:type="dcterms:W3CDTF">2020-09-03T13:54:38Z</dcterms:modified>
</cp:coreProperties>
</file>